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7" r:id="rId2"/>
    <p:sldId id="285" r:id="rId3"/>
    <p:sldId id="333" r:id="rId4"/>
    <p:sldId id="324" r:id="rId5"/>
    <p:sldId id="286" r:id="rId6"/>
    <p:sldId id="314" r:id="rId7"/>
    <p:sldId id="260" r:id="rId8"/>
    <p:sldId id="274" r:id="rId9"/>
    <p:sldId id="279" r:id="rId10"/>
    <p:sldId id="280" r:id="rId11"/>
    <p:sldId id="281" r:id="rId12"/>
    <p:sldId id="327" r:id="rId13"/>
    <p:sldId id="335" r:id="rId14"/>
    <p:sldId id="282" r:id="rId15"/>
    <p:sldId id="288" r:id="rId16"/>
    <p:sldId id="259" r:id="rId17"/>
    <p:sldId id="291" r:id="rId18"/>
    <p:sldId id="292" r:id="rId19"/>
    <p:sldId id="293" r:id="rId20"/>
    <p:sldId id="315" r:id="rId21"/>
    <p:sldId id="294" r:id="rId22"/>
    <p:sldId id="326" r:id="rId23"/>
    <p:sldId id="330" r:id="rId24"/>
    <p:sldId id="305" r:id="rId25"/>
    <p:sldId id="304" r:id="rId26"/>
    <p:sldId id="307" r:id="rId27"/>
    <p:sldId id="341" r:id="rId28"/>
    <p:sldId id="334" r:id="rId29"/>
    <p:sldId id="340" r:id="rId30"/>
    <p:sldId id="342" r:id="rId31"/>
    <p:sldId id="343" r:id="rId32"/>
    <p:sldId id="344" r:id="rId33"/>
    <p:sldId id="322" r:id="rId34"/>
    <p:sldId id="262" r:id="rId35"/>
    <p:sldId id="289" r:id="rId36"/>
    <p:sldId id="290" r:id="rId37"/>
    <p:sldId id="329" r:id="rId38"/>
    <p:sldId id="323" r:id="rId39"/>
    <p:sldId id="287" r:id="rId40"/>
    <p:sldId id="317" r:id="rId41"/>
    <p:sldId id="270" r:id="rId42"/>
    <p:sldId id="299" r:id="rId43"/>
    <p:sldId id="300" r:id="rId44"/>
    <p:sldId id="301" r:id="rId45"/>
    <p:sldId id="302" r:id="rId46"/>
    <p:sldId id="328" r:id="rId47"/>
    <p:sldId id="297" r:id="rId48"/>
    <p:sldId id="310" r:id="rId49"/>
    <p:sldId id="311" r:id="rId50"/>
    <p:sldId id="313" r:id="rId51"/>
    <p:sldId id="316" r:id="rId52"/>
    <p:sldId id="318" r:id="rId53"/>
    <p:sldId id="346" r:id="rId54"/>
    <p:sldId id="348" r:id="rId55"/>
    <p:sldId id="349" r:id="rId56"/>
    <p:sldId id="350" r:id="rId57"/>
    <p:sldId id="308" r:id="rId58"/>
    <p:sldId id="339" r:id="rId59"/>
    <p:sldId id="331" r:id="rId60"/>
    <p:sldId id="332" r:id="rId61"/>
    <p:sldId id="337" r:id="rId62"/>
    <p:sldId id="338" r:id="rId63"/>
    <p:sldId id="351" r:id="rId64"/>
    <p:sldId id="352" r:id="rId65"/>
  </p:sldIdLst>
  <p:sldSz cx="9144000" cy="6858000" type="screen4x3"/>
  <p:notesSz cx="6797675" cy="987425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43CF2-DE63-4D56-A067-998E99AFF058}" type="datetimeFigureOut">
              <a:rPr lang="sk-SK" smtClean="0"/>
              <a:pPr/>
              <a:t>24. 4. 2019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ABB02-F06C-4660-BA70-3A5A06437BC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466073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ABB02-F06C-4660-BA70-3A5A06437BC8}" type="slidenum">
              <a:rPr lang="sk-SK" smtClean="0"/>
              <a:pPr/>
              <a:t>2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ABB02-F06C-4660-BA70-3A5A06437BC8}" type="slidenum">
              <a:rPr lang="sk-SK" smtClean="0"/>
              <a:pPr/>
              <a:t>10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ABB02-F06C-4660-BA70-3A5A06437BC8}" type="slidenum">
              <a:rPr lang="sk-SK" smtClean="0"/>
              <a:pPr/>
              <a:t>11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ABB02-F06C-4660-BA70-3A5A06437BC8}" type="slidenum">
              <a:rPr lang="sk-SK" smtClean="0"/>
              <a:pPr/>
              <a:t>14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0ABB02-F06C-4660-BA70-3A5A06437BC8}" type="slidenum">
              <a:rPr lang="sk-SK" smtClean="0"/>
              <a:pPr/>
              <a:t>15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80A0-4187-46C9-82FA-B39FDCD6F8A5}" type="datetime1">
              <a:rPr lang="sk-SK" smtClean="0"/>
              <a:pPr/>
              <a:t>24. 4. 2019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58287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4419-4277-4EA8-BA3E-C17818AC792D}" type="datetime1">
              <a:rPr lang="sk-SK" smtClean="0"/>
              <a:pPr/>
              <a:t>24. 4. 2019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547043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80081-D539-4B07-B0A4-DF654FC39456}" type="datetime1">
              <a:rPr lang="sk-SK" smtClean="0"/>
              <a:pPr/>
              <a:t>24. 4. 2019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12429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E74BD-7AAC-4452-B9F4-FD7A2FB3ED0F}" type="datetime1">
              <a:rPr lang="sk-SK" smtClean="0"/>
              <a:pPr/>
              <a:t>24. 4. 2019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610769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2A80E-59A4-49F1-AB87-A7610D5335CC}" type="datetime1">
              <a:rPr lang="sk-SK" smtClean="0"/>
              <a:pPr/>
              <a:t>24. 4. 2019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463411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CE494-AC0B-4153-AF77-EB31218A1BFC}" type="datetime1">
              <a:rPr lang="sk-SK" smtClean="0"/>
              <a:pPr/>
              <a:t>24. 4. 2019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413030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6566E-3627-4E93-870D-C76C85009F0D}" type="datetime1">
              <a:rPr lang="sk-SK" smtClean="0"/>
              <a:pPr/>
              <a:t>24. 4. 2019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443651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CA245-2470-4767-83BF-0A18354BBA1C}" type="datetime1">
              <a:rPr lang="sk-SK" smtClean="0"/>
              <a:pPr/>
              <a:t>24. 4. 2019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09391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F7A5F-4363-4067-B7C1-4EBE9AC36EF7}" type="datetime1">
              <a:rPr lang="sk-SK" smtClean="0"/>
              <a:pPr/>
              <a:t>24. 4. 2019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47140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9ABC-3955-469E-B733-7650183930E8}" type="datetime1">
              <a:rPr lang="sk-SK" smtClean="0"/>
              <a:pPr/>
              <a:t>24. 4. 2019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76897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BD58F-6D7F-462A-88CB-E8DBD21BBD80}" type="datetime1">
              <a:rPr lang="sk-SK" smtClean="0"/>
              <a:pPr/>
              <a:t>24. 4. 2019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748380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E9F98-AD79-42D6-828F-FB532B75C9DF}" type="datetime1">
              <a:rPr lang="sk-SK" smtClean="0"/>
              <a:pPr/>
              <a:t>24. 4. 2019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712000" y="6516000"/>
            <a:ext cx="402674" cy="30777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r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9BBD299-A38A-43CF-AF11-311058D0839D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3111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kTextu 6"/>
          <p:cNvSpPr txBox="1"/>
          <p:nvPr/>
        </p:nvSpPr>
        <p:spPr>
          <a:xfrm>
            <a:off x="3626870" y="2967335"/>
            <a:ext cx="1890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Kapitola P2.3</a:t>
            </a:r>
          </a:p>
          <a:p>
            <a:pPr algn="ctr"/>
            <a:endParaRPr lang="sk-SK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Štvorcové siete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1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172503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Freeform 81"/>
          <p:cNvSpPr>
            <a:spLocks/>
          </p:cNvSpPr>
          <p:nvPr/>
        </p:nvSpPr>
        <p:spPr bwMode="auto">
          <a:xfrm>
            <a:off x="3387726" y="5148262"/>
            <a:ext cx="4994275" cy="933450"/>
          </a:xfrm>
          <a:custGeom>
            <a:avLst/>
            <a:gdLst/>
            <a:ahLst/>
            <a:cxnLst>
              <a:cxn ang="0">
                <a:pos x="0" y="1764"/>
              </a:cxn>
              <a:cxn ang="0">
                <a:pos x="9438" y="1764"/>
              </a:cxn>
              <a:cxn ang="0">
                <a:pos x="7772" y="0"/>
              </a:cxn>
              <a:cxn ang="0">
                <a:pos x="2109" y="0"/>
              </a:cxn>
              <a:cxn ang="0">
                <a:pos x="0" y="1764"/>
              </a:cxn>
            </a:cxnLst>
            <a:rect l="0" t="0" r="r" b="b"/>
            <a:pathLst>
              <a:path w="9438" h="1764">
                <a:moveTo>
                  <a:pt x="0" y="1764"/>
                </a:moveTo>
                <a:lnTo>
                  <a:pt x="9438" y="1764"/>
                </a:lnTo>
                <a:lnTo>
                  <a:pt x="7772" y="0"/>
                </a:lnTo>
                <a:lnTo>
                  <a:pt x="2109" y="0"/>
                </a:lnTo>
                <a:lnTo>
                  <a:pt x="0" y="1764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3" name="Line 59"/>
          <p:cNvSpPr>
            <a:spLocks noChangeShapeType="1"/>
          </p:cNvSpPr>
          <p:nvPr/>
        </p:nvSpPr>
        <p:spPr bwMode="auto">
          <a:xfrm flipH="1" flipV="1">
            <a:off x="184151" y="3749675"/>
            <a:ext cx="4799013" cy="1555750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" name="Freeform 16"/>
          <p:cNvSpPr>
            <a:spLocks/>
          </p:cNvSpPr>
          <p:nvPr/>
        </p:nvSpPr>
        <p:spPr bwMode="auto">
          <a:xfrm>
            <a:off x="184146" y="1048609"/>
            <a:ext cx="845608" cy="5772984"/>
          </a:xfrm>
          <a:custGeom>
            <a:avLst/>
            <a:gdLst>
              <a:gd name="connsiteX0" fmla="*/ 3375 w 3375"/>
              <a:gd name="connsiteY0" fmla="*/ 0 h 15196"/>
              <a:gd name="connsiteX1" fmla="*/ 3261 w 3375"/>
              <a:gd name="connsiteY1" fmla="*/ 114 h 15196"/>
              <a:gd name="connsiteX2" fmla="*/ 3149 w 3375"/>
              <a:gd name="connsiteY2" fmla="*/ 228 h 15196"/>
              <a:gd name="connsiteX3" fmla="*/ 3039 w 3375"/>
              <a:gd name="connsiteY3" fmla="*/ 345 h 15196"/>
              <a:gd name="connsiteX4" fmla="*/ 2931 w 3375"/>
              <a:gd name="connsiteY4" fmla="*/ 464 h 15196"/>
              <a:gd name="connsiteX5" fmla="*/ 2824 w 3375"/>
              <a:gd name="connsiteY5" fmla="*/ 583 h 15196"/>
              <a:gd name="connsiteX6" fmla="*/ 2719 w 3375"/>
              <a:gd name="connsiteY6" fmla="*/ 704 h 15196"/>
              <a:gd name="connsiteX7" fmla="*/ 2615 w 3375"/>
              <a:gd name="connsiteY7" fmla="*/ 826 h 15196"/>
              <a:gd name="connsiteX8" fmla="*/ 2514 w 3375"/>
              <a:gd name="connsiteY8" fmla="*/ 951 h 15196"/>
              <a:gd name="connsiteX9" fmla="*/ 2414 w 3375"/>
              <a:gd name="connsiteY9" fmla="*/ 1076 h 15196"/>
              <a:gd name="connsiteX10" fmla="*/ 2316 w 3375"/>
              <a:gd name="connsiteY10" fmla="*/ 1203 h 15196"/>
              <a:gd name="connsiteX11" fmla="*/ 2219 w 3375"/>
              <a:gd name="connsiteY11" fmla="*/ 1332 h 15196"/>
              <a:gd name="connsiteX12" fmla="*/ 2126 w 3375"/>
              <a:gd name="connsiteY12" fmla="*/ 1461 h 15196"/>
              <a:gd name="connsiteX13" fmla="*/ 2033 w 3375"/>
              <a:gd name="connsiteY13" fmla="*/ 1592 h 15196"/>
              <a:gd name="connsiteX14" fmla="*/ 1942 w 3375"/>
              <a:gd name="connsiteY14" fmla="*/ 1724 h 15196"/>
              <a:gd name="connsiteX15" fmla="*/ 1854 w 3375"/>
              <a:gd name="connsiteY15" fmla="*/ 1858 h 15196"/>
              <a:gd name="connsiteX16" fmla="*/ 1766 w 3375"/>
              <a:gd name="connsiteY16" fmla="*/ 1993 h 15196"/>
              <a:gd name="connsiteX17" fmla="*/ 1681 w 3375"/>
              <a:gd name="connsiteY17" fmla="*/ 2129 h 15196"/>
              <a:gd name="connsiteX18" fmla="*/ 1598 w 3375"/>
              <a:gd name="connsiteY18" fmla="*/ 2267 h 15196"/>
              <a:gd name="connsiteX19" fmla="*/ 1518 w 3375"/>
              <a:gd name="connsiteY19" fmla="*/ 2405 h 15196"/>
              <a:gd name="connsiteX20" fmla="*/ 1438 w 3375"/>
              <a:gd name="connsiteY20" fmla="*/ 2544 h 15196"/>
              <a:gd name="connsiteX21" fmla="*/ 1361 w 3375"/>
              <a:gd name="connsiteY21" fmla="*/ 2685 h 15196"/>
              <a:gd name="connsiteX22" fmla="*/ 1286 w 3375"/>
              <a:gd name="connsiteY22" fmla="*/ 2826 h 15196"/>
              <a:gd name="connsiteX23" fmla="*/ 1212 w 3375"/>
              <a:gd name="connsiteY23" fmla="*/ 2969 h 15196"/>
              <a:gd name="connsiteX24" fmla="*/ 1142 w 3375"/>
              <a:gd name="connsiteY24" fmla="*/ 3113 h 15196"/>
              <a:gd name="connsiteX25" fmla="*/ 1073 w 3375"/>
              <a:gd name="connsiteY25" fmla="*/ 3258 h 15196"/>
              <a:gd name="connsiteX26" fmla="*/ 1006 w 3375"/>
              <a:gd name="connsiteY26" fmla="*/ 3404 h 15196"/>
              <a:gd name="connsiteX27" fmla="*/ 940 w 3375"/>
              <a:gd name="connsiteY27" fmla="*/ 3549 h 15196"/>
              <a:gd name="connsiteX28" fmla="*/ 877 w 3375"/>
              <a:gd name="connsiteY28" fmla="*/ 3697 h 15196"/>
              <a:gd name="connsiteX29" fmla="*/ 817 w 3375"/>
              <a:gd name="connsiteY29" fmla="*/ 3846 h 15196"/>
              <a:gd name="connsiteX30" fmla="*/ 758 w 3375"/>
              <a:gd name="connsiteY30" fmla="*/ 3995 h 15196"/>
              <a:gd name="connsiteX31" fmla="*/ 702 w 3375"/>
              <a:gd name="connsiteY31" fmla="*/ 4145 h 15196"/>
              <a:gd name="connsiteX32" fmla="*/ 646 w 3375"/>
              <a:gd name="connsiteY32" fmla="*/ 4296 h 15196"/>
              <a:gd name="connsiteX33" fmla="*/ 594 w 3375"/>
              <a:gd name="connsiteY33" fmla="*/ 4448 h 15196"/>
              <a:gd name="connsiteX34" fmla="*/ 544 w 3375"/>
              <a:gd name="connsiteY34" fmla="*/ 4600 h 15196"/>
              <a:gd name="connsiteX35" fmla="*/ 496 w 3375"/>
              <a:gd name="connsiteY35" fmla="*/ 4754 h 15196"/>
              <a:gd name="connsiteX36" fmla="*/ 451 w 3375"/>
              <a:gd name="connsiteY36" fmla="*/ 4907 h 15196"/>
              <a:gd name="connsiteX37" fmla="*/ 407 w 3375"/>
              <a:gd name="connsiteY37" fmla="*/ 5061 h 15196"/>
              <a:gd name="connsiteX38" fmla="*/ 366 w 3375"/>
              <a:gd name="connsiteY38" fmla="*/ 5216 h 15196"/>
              <a:gd name="connsiteX39" fmla="*/ 326 w 3375"/>
              <a:gd name="connsiteY39" fmla="*/ 5372 h 15196"/>
              <a:gd name="connsiteX40" fmla="*/ 289 w 3375"/>
              <a:gd name="connsiteY40" fmla="*/ 5528 h 15196"/>
              <a:gd name="connsiteX41" fmla="*/ 254 w 3375"/>
              <a:gd name="connsiteY41" fmla="*/ 5684 h 15196"/>
              <a:gd name="connsiteX42" fmla="*/ 221 w 3375"/>
              <a:gd name="connsiteY42" fmla="*/ 5842 h 15196"/>
              <a:gd name="connsiteX43" fmla="*/ 191 w 3375"/>
              <a:gd name="connsiteY43" fmla="*/ 5999 h 15196"/>
              <a:gd name="connsiteX44" fmla="*/ 163 w 3375"/>
              <a:gd name="connsiteY44" fmla="*/ 6157 h 15196"/>
              <a:gd name="connsiteX45" fmla="*/ 137 w 3375"/>
              <a:gd name="connsiteY45" fmla="*/ 6315 h 15196"/>
              <a:gd name="connsiteX46" fmla="*/ 114 w 3375"/>
              <a:gd name="connsiteY46" fmla="*/ 6474 h 15196"/>
              <a:gd name="connsiteX47" fmla="*/ 91 w 3375"/>
              <a:gd name="connsiteY47" fmla="*/ 6633 h 15196"/>
              <a:gd name="connsiteX48" fmla="*/ 72 w 3375"/>
              <a:gd name="connsiteY48" fmla="*/ 6793 h 15196"/>
              <a:gd name="connsiteX49" fmla="*/ 55 w 3375"/>
              <a:gd name="connsiteY49" fmla="*/ 6951 h 15196"/>
              <a:gd name="connsiteX50" fmla="*/ 41 w 3375"/>
              <a:gd name="connsiteY50" fmla="*/ 7112 h 15196"/>
              <a:gd name="connsiteX51" fmla="*/ 29 w 3375"/>
              <a:gd name="connsiteY51" fmla="*/ 7272 h 15196"/>
              <a:gd name="connsiteX52" fmla="*/ 18 w 3375"/>
              <a:gd name="connsiteY52" fmla="*/ 7432 h 15196"/>
              <a:gd name="connsiteX53" fmla="*/ 10 w 3375"/>
              <a:gd name="connsiteY53" fmla="*/ 7592 h 15196"/>
              <a:gd name="connsiteX54" fmla="*/ 4 w 3375"/>
              <a:gd name="connsiteY54" fmla="*/ 7752 h 15196"/>
              <a:gd name="connsiteX55" fmla="*/ 1 w 3375"/>
              <a:gd name="connsiteY55" fmla="*/ 7913 h 15196"/>
              <a:gd name="connsiteX56" fmla="*/ 0 w 3375"/>
              <a:gd name="connsiteY56" fmla="*/ 8074 h 15196"/>
              <a:gd name="connsiteX57" fmla="*/ 1 w 3375"/>
              <a:gd name="connsiteY57" fmla="*/ 8233 h 15196"/>
              <a:gd name="connsiteX58" fmla="*/ 4 w 3375"/>
              <a:gd name="connsiteY58" fmla="*/ 8394 h 15196"/>
              <a:gd name="connsiteX59" fmla="*/ 10 w 3375"/>
              <a:gd name="connsiteY59" fmla="*/ 8554 h 15196"/>
              <a:gd name="connsiteX60" fmla="*/ 18 w 3375"/>
              <a:gd name="connsiteY60" fmla="*/ 8714 h 15196"/>
              <a:gd name="connsiteX61" fmla="*/ 29 w 3375"/>
              <a:gd name="connsiteY61" fmla="*/ 8875 h 15196"/>
              <a:gd name="connsiteX62" fmla="*/ 41 w 3375"/>
              <a:gd name="connsiteY62" fmla="*/ 9034 h 15196"/>
              <a:gd name="connsiteX63" fmla="*/ 55 w 3375"/>
              <a:gd name="connsiteY63" fmla="*/ 9195 h 15196"/>
              <a:gd name="connsiteX64" fmla="*/ 72 w 3375"/>
              <a:gd name="connsiteY64" fmla="*/ 9354 h 15196"/>
              <a:gd name="connsiteX65" fmla="*/ 91 w 3375"/>
              <a:gd name="connsiteY65" fmla="*/ 9513 h 15196"/>
              <a:gd name="connsiteX66" fmla="*/ 114 w 3375"/>
              <a:gd name="connsiteY66" fmla="*/ 9672 h 15196"/>
              <a:gd name="connsiteX67" fmla="*/ 137 w 3375"/>
              <a:gd name="connsiteY67" fmla="*/ 9831 h 15196"/>
              <a:gd name="connsiteX68" fmla="*/ 163 w 3375"/>
              <a:gd name="connsiteY68" fmla="*/ 9989 h 15196"/>
              <a:gd name="connsiteX69" fmla="*/ 191 w 3375"/>
              <a:gd name="connsiteY69" fmla="*/ 10147 h 15196"/>
              <a:gd name="connsiteX70" fmla="*/ 221 w 3375"/>
              <a:gd name="connsiteY70" fmla="*/ 10304 h 15196"/>
              <a:gd name="connsiteX71" fmla="*/ 254 w 3375"/>
              <a:gd name="connsiteY71" fmla="*/ 10462 h 15196"/>
              <a:gd name="connsiteX72" fmla="*/ 289 w 3375"/>
              <a:gd name="connsiteY72" fmla="*/ 10618 h 15196"/>
              <a:gd name="connsiteX73" fmla="*/ 326 w 3375"/>
              <a:gd name="connsiteY73" fmla="*/ 10775 h 15196"/>
              <a:gd name="connsiteX74" fmla="*/ 366 w 3375"/>
              <a:gd name="connsiteY74" fmla="*/ 10930 h 15196"/>
              <a:gd name="connsiteX75" fmla="*/ 407 w 3375"/>
              <a:gd name="connsiteY75" fmla="*/ 11085 h 15196"/>
              <a:gd name="connsiteX76" fmla="*/ 451 w 3375"/>
              <a:gd name="connsiteY76" fmla="*/ 11239 h 15196"/>
              <a:gd name="connsiteX77" fmla="*/ 496 w 3375"/>
              <a:gd name="connsiteY77" fmla="*/ 11393 h 15196"/>
              <a:gd name="connsiteX78" fmla="*/ 544 w 3375"/>
              <a:gd name="connsiteY78" fmla="*/ 11546 h 15196"/>
              <a:gd name="connsiteX79" fmla="*/ 594 w 3375"/>
              <a:gd name="connsiteY79" fmla="*/ 11698 h 15196"/>
              <a:gd name="connsiteX80" fmla="*/ 646 w 3375"/>
              <a:gd name="connsiteY80" fmla="*/ 11850 h 15196"/>
              <a:gd name="connsiteX81" fmla="*/ 702 w 3375"/>
              <a:gd name="connsiteY81" fmla="*/ 12001 h 15196"/>
              <a:gd name="connsiteX82" fmla="*/ 758 w 3375"/>
              <a:gd name="connsiteY82" fmla="*/ 12151 h 15196"/>
              <a:gd name="connsiteX83" fmla="*/ 817 w 3375"/>
              <a:gd name="connsiteY83" fmla="*/ 12300 h 15196"/>
              <a:gd name="connsiteX84" fmla="*/ 877 w 3375"/>
              <a:gd name="connsiteY84" fmla="*/ 12449 h 15196"/>
              <a:gd name="connsiteX85" fmla="*/ 940 w 3375"/>
              <a:gd name="connsiteY85" fmla="*/ 12597 h 15196"/>
              <a:gd name="connsiteX86" fmla="*/ 1006 w 3375"/>
              <a:gd name="connsiteY86" fmla="*/ 12743 h 15196"/>
              <a:gd name="connsiteX87" fmla="*/ 1073 w 3375"/>
              <a:gd name="connsiteY87" fmla="*/ 12888 h 15196"/>
              <a:gd name="connsiteX88" fmla="*/ 1142 w 3375"/>
              <a:gd name="connsiteY88" fmla="*/ 13034 h 15196"/>
              <a:gd name="connsiteX89" fmla="*/ 1212 w 3375"/>
              <a:gd name="connsiteY89" fmla="*/ 13178 h 15196"/>
              <a:gd name="connsiteX90" fmla="*/ 1286 w 3375"/>
              <a:gd name="connsiteY90" fmla="*/ 13320 h 15196"/>
              <a:gd name="connsiteX91" fmla="*/ 1361 w 3375"/>
              <a:gd name="connsiteY91" fmla="*/ 13462 h 15196"/>
              <a:gd name="connsiteX92" fmla="*/ 1438 w 3375"/>
              <a:gd name="connsiteY92" fmla="*/ 13602 h 15196"/>
              <a:gd name="connsiteX93" fmla="*/ 1518 w 3375"/>
              <a:gd name="connsiteY93" fmla="*/ 13741 h 15196"/>
              <a:gd name="connsiteX94" fmla="*/ 1598 w 3375"/>
              <a:gd name="connsiteY94" fmla="*/ 13880 h 15196"/>
              <a:gd name="connsiteX95" fmla="*/ 1681 w 3375"/>
              <a:gd name="connsiteY95" fmla="*/ 14017 h 15196"/>
              <a:gd name="connsiteX96" fmla="*/ 1766 w 3375"/>
              <a:gd name="connsiteY96" fmla="*/ 14153 h 15196"/>
              <a:gd name="connsiteX97" fmla="*/ 1854 w 3375"/>
              <a:gd name="connsiteY97" fmla="*/ 14288 h 15196"/>
              <a:gd name="connsiteX98" fmla="*/ 1942 w 3375"/>
              <a:gd name="connsiteY98" fmla="*/ 14422 h 15196"/>
              <a:gd name="connsiteX99" fmla="*/ 2033 w 3375"/>
              <a:gd name="connsiteY99" fmla="*/ 14554 h 15196"/>
              <a:gd name="connsiteX100" fmla="*/ 2126 w 3375"/>
              <a:gd name="connsiteY100" fmla="*/ 14685 h 15196"/>
              <a:gd name="connsiteX101" fmla="*/ 2219 w 3375"/>
              <a:gd name="connsiteY101" fmla="*/ 14815 h 15196"/>
              <a:gd name="connsiteX102" fmla="*/ 2316 w 3375"/>
              <a:gd name="connsiteY102" fmla="*/ 14943 h 15196"/>
              <a:gd name="connsiteX103" fmla="*/ 2414 w 3375"/>
              <a:gd name="connsiteY103" fmla="*/ 15070 h 15196"/>
              <a:gd name="connsiteX104" fmla="*/ 2514 w 3375"/>
              <a:gd name="connsiteY104" fmla="*/ 15196 h 15196"/>
              <a:gd name="connsiteX0" fmla="*/ 3375 w 3375"/>
              <a:gd name="connsiteY0" fmla="*/ 0 h 15070"/>
              <a:gd name="connsiteX1" fmla="*/ 3261 w 3375"/>
              <a:gd name="connsiteY1" fmla="*/ 114 h 15070"/>
              <a:gd name="connsiteX2" fmla="*/ 3149 w 3375"/>
              <a:gd name="connsiteY2" fmla="*/ 228 h 15070"/>
              <a:gd name="connsiteX3" fmla="*/ 3039 w 3375"/>
              <a:gd name="connsiteY3" fmla="*/ 345 h 15070"/>
              <a:gd name="connsiteX4" fmla="*/ 2931 w 3375"/>
              <a:gd name="connsiteY4" fmla="*/ 464 h 15070"/>
              <a:gd name="connsiteX5" fmla="*/ 2824 w 3375"/>
              <a:gd name="connsiteY5" fmla="*/ 583 h 15070"/>
              <a:gd name="connsiteX6" fmla="*/ 2719 w 3375"/>
              <a:gd name="connsiteY6" fmla="*/ 704 h 15070"/>
              <a:gd name="connsiteX7" fmla="*/ 2615 w 3375"/>
              <a:gd name="connsiteY7" fmla="*/ 826 h 15070"/>
              <a:gd name="connsiteX8" fmla="*/ 2514 w 3375"/>
              <a:gd name="connsiteY8" fmla="*/ 951 h 15070"/>
              <a:gd name="connsiteX9" fmla="*/ 2414 w 3375"/>
              <a:gd name="connsiteY9" fmla="*/ 1076 h 15070"/>
              <a:gd name="connsiteX10" fmla="*/ 2316 w 3375"/>
              <a:gd name="connsiteY10" fmla="*/ 1203 h 15070"/>
              <a:gd name="connsiteX11" fmla="*/ 2219 w 3375"/>
              <a:gd name="connsiteY11" fmla="*/ 1332 h 15070"/>
              <a:gd name="connsiteX12" fmla="*/ 2126 w 3375"/>
              <a:gd name="connsiteY12" fmla="*/ 1461 h 15070"/>
              <a:gd name="connsiteX13" fmla="*/ 2033 w 3375"/>
              <a:gd name="connsiteY13" fmla="*/ 1592 h 15070"/>
              <a:gd name="connsiteX14" fmla="*/ 1942 w 3375"/>
              <a:gd name="connsiteY14" fmla="*/ 1724 h 15070"/>
              <a:gd name="connsiteX15" fmla="*/ 1854 w 3375"/>
              <a:gd name="connsiteY15" fmla="*/ 1858 h 15070"/>
              <a:gd name="connsiteX16" fmla="*/ 1766 w 3375"/>
              <a:gd name="connsiteY16" fmla="*/ 1993 h 15070"/>
              <a:gd name="connsiteX17" fmla="*/ 1681 w 3375"/>
              <a:gd name="connsiteY17" fmla="*/ 2129 h 15070"/>
              <a:gd name="connsiteX18" fmla="*/ 1598 w 3375"/>
              <a:gd name="connsiteY18" fmla="*/ 2267 h 15070"/>
              <a:gd name="connsiteX19" fmla="*/ 1518 w 3375"/>
              <a:gd name="connsiteY19" fmla="*/ 2405 h 15070"/>
              <a:gd name="connsiteX20" fmla="*/ 1438 w 3375"/>
              <a:gd name="connsiteY20" fmla="*/ 2544 h 15070"/>
              <a:gd name="connsiteX21" fmla="*/ 1361 w 3375"/>
              <a:gd name="connsiteY21" fmla="*/ 2685 h 15070"/>
              <a:gd name="connsiteX22" fmla="*/ 1286 w 3375"/>
              <a:gd name="connsiteY22" fmla="*/ 2826 h 15070"/>
              <a:gd name="connsiteX23" fmla="*/ 1212 w 3375"/>
              <a:gd name="connsiteY23" fmla="*/ 2969 h 15070"/>
              <a:gd name="connsiteX24" fmla="*/ 1142 w 3375"/>
              <a:gd name="connsiteY24" fmla="*/ 3113 h 15070"/>
              <a:gd name="connsiteX25" fmla="*/ 1073 w 3375"/>
              <a:gd name="connsiteY25" fmla="*/ 3258 h 15070"/>
              <a:gd name="connsiteX26" fmla="*/ 1006 w 3375"/>
              <a:gd name="connsiteY26" fmla="*/ 3404 h 15070"/>
              <a:gd name="connsiteX27" fmla="*/ 940 w 3375"/>
              <a:gd name="connsiteY27" fmla="*/ 3549 h 15070"/>
              <a:gd name="connsiteX28" fmla="*/ 877 w 3375"/>
              <a:gd name="connsiteY28" fmla="*/ 3697 h 15070"/>
              <a:gd name="connsiteX29" fmla="*/ 817 w 3375"/>
              <a:gd name="connsiteY29" fmla="*/ 3846 h 15070"/>
              <a:gd name="connsiteX30" fmla="*/ 758 w 3375"/>
              <a:gd name="connsiteY30" fmla="*/ 3995 h 15070"/>
              <a:gd name="connsiteX31" fmla="*/ 702 w 3375"/>
              <a:gd name="connsiteY31" fmla="*/ 4145 h 15070"/>
              <a:gd name="connsiteX32" fmla="*/ 646 w 3375"/>
              <a:gd name="connsiteY32" fmla="*/ 4296 h 15070"/>
              <a:gd name="connsiteX33" fmla="*/ 594 w 3375"/>
              <a:gd name="connsiteY33" fmla="*/ 4448 h 15070"/>
              <a:gd name="connsiteX34" fmla="*/ 544 w 3375"/>
              <a:gd name="connsiteY34" fmla="*/ 4600 h 15070"/>
              <a:gd name="connsiteX35" fmla="*/ 496 w 3375"/>
              <a:gd name="connsiteY35" fmla="*/ 4754 h 15070"/>
              <a:gd name="connsiteX36" fmla="*/ 451 w 3375"/>
              <a:gd name="connsiteY36" fmla="*/ 4907 h 15070"/>
              <a:gd name="connsiteX37" fmla="*/ 407 w 3375"/>
              <a:gd name="connsiteY37" fmla="*/ 5061 h 15070"/>
              <a:gd name="connsiteX38" fmla="*/ 366 w 3375"/>
              <a:gd name="connsiteY38" fmla="*/ 5216 h 15070"/>
              <a:gd name="connsiteX39" fmla="*/ 326 w 3375"/>
              <a:gd name="connsiteY39" fmla="*/ 5372 h 15070"/>
              <a:gd name="connsiteX40" fmla="*/ 289 w 3375"/>
              <a:gd name="connsiteY40" fmla="*/ 5528 h 15070"/>
              <a:gd name="connsiteX41" fmla="*/ 254 w 3375"/>
              <a:gd name="connsiteY41" fmla="*/ 5684 h 15070"/>
              <a:gd name="connsiteX42" fmla="*/ 221 w 3375"/>
              <a:gd name="connsiteY42" fmla="*/ 5842 h 15070"/>
              <a:gd name="connsiteX43" fmla="*/ 191 w 3375"/>
              <a:gd name="connsiteY43" fmla="*/ 5999 h 15070"/>
              <a:gd name="connsiteX44" fmla="*/ 163 w 3375"/>
              <a:gd name="connsiteY44" fmla="*/ 6157 h 15070"/>
              <a:gd name="connsiteX45" fmla="*/ 137 w 3375"/>
              <a:gd name="connsiteY45" fmla="*/ 6315 h 15070"/>
              <a:gd name="connsiteX46" fmla="*/ 114 w 3375"/>
              <a:gd name="connsiteY46" fmla="*/ 6474 h 15070"/>
              <a:gd name="connsiteX47" fmla="*/ 91 w 3375"/>
              <a:gd name="connsiteY47" fmla="*/ 6633 h 15070"/>
              <a:gd name="connsiteX48" fmla="*/ 72 w 3375"/>
              <a:gd name="connsiteY48" fmla="*/ 6793 h 15070"/>
              <a:gd name="connsiteX49" fmla="*/ 55 w 3375"/>
              <a:gd name="connsiteY49" fmla="*/ 6951 h 15070"/>
              <a:gd name="connsiteX50" fmla="*/ 41 w 3375"/>
              <a:gd name="connsiteY50" fmla="*/ 7112 h 15070"/>
              <a:gd name="connsiteX51" fmla="*/ 29 w 3375"/>
              <a:gd name="connsiteY51" fmla="*/ 7272 h 15070"/>
              <a:gd name="connsiteX52" fmla="*/ 18 w 3375"/>
              <a:gd name="connsiteY52" fmla="*/ 7432 h 15070"/>
              <a:gd name="connsiteX53" fmla="*/ 10 w 3375"/>
              <a:gd name="connsiteY53" fmla="*/ 7592 h 15070"/>
              <a:gd name="connsiteX54" fmla="*/ 4 w 3375"/>
              <a:gd name="connsiteY54" fmla="*/ 7752 h 15070"/>
              <a:gd name="connsiteX55" fmla="*/ 1 w 3375"/>
              <a:gd name="connsiteY55" fmla="*/ 7913 h 15070"/>
              <a:gd name="connsiteX56" fmla="*/ 0 w 3375"/>
              <a:gd name="connsiteY56" fmla="*/ 8074 h 15070"/>
              <a:gd name="connsiteX57" fmla="*/ 1 w 3375"/>
              <a:gd name="connsiteY57" fmla="*/ 8233 h 15070"/>
              <a:gd name="connsiteX58" fmla="*/ 4 w 3375"/>
              <a:gd name="connsiteY58" fmla="*/ 8394 h 15070"/>
              <a:gd name="connsiteX59" fmla="*/ 10 w 3375"/>
              <a:gd name="connsiteY59" fmla="*/ 8554 h 15070"/>
              <a:gd name="connsiteX60" fmla="*/ 18 w 3375"/>
              <a:gd name="connsiteY60" fmla="*/ 8714 h 15070"/>
              <a:gd name="connsiteX61" fmla="*/ 29 w 3375"/>
              <a:gd name="connsiteY61" fmla="*/ 8875 h 15070"/>
              <a:gd name="connsiteX62" fmla="*/ 41 w 3375"/>
              <a:gd name="connsiteY62" fmla="*/ 9034 h 15070"/>
              <a:gd name="connsiteX63" fmla="*/ 55 w 3375"/>
              <a:gd name="connsiteY63" fmla="*/ 9195 h 15070"/>
              <a:gd name="connsiteX64" fmla="*/ 72 w 3375"/>
              <a:gd name="connsiteY64" fmla="*/ 9354 h 15070"/>
              <a:gd name="connsiteX65" fmla="*/ 91 w 3375"/>
              <a:gd name="connsiteY65" fmla="*/ 9513 h 15070"/>
              <a:gd name="connsiteX66" fmla="*/ 114 w 3375"/>
              <a:gd name="connsiteY66" fmla="*/ 9672 h 15070"/>
              <a:gd name="connsiteX67" fmla="*/ 137 w 3375"/>
              <a:gd name="connsiteY67" fmla="*/ 9831 h 15070"/>
              <a:gd name="connsiteX68" fmla="*/ 163 w 3375"/>
              <a:gd name="connsiteY68" fmla="*/ 9989 h 15070"/>
              <a:gd name="connsiteX69" fmla="*/ 191 w 3375"/>
              <a:gd name="connsiteY69" fmla="*/ 10147 h 15070"/>
              <a:gd name="connsiteX70" fmla="*/ 221 w 3375"/>
              <a:gd name="connsiteY70" fmla="*/ 10304 h 15070"/>
              <a:gd name="connsiteX71" fmla="*/ 254 w 3375"/>
              <a:gd name="connsiteY71" fmla="*/ 10462 h 15070"/>
              <a:gd name="connsiteX72" fmla="*/ 289 w 3375"/>
              <a:gd name="connsiteY72" fmla="*/ 10618 h 15070"/>
              <a:gd name="connsiteX73" fmla="*/ 326 w 3375"/>
              <a:gd name="connsiteY73" fmla="*/ 10775 h 15070"/>
              <a:gd name="connsiteX74" fmla="*/ 366 w 3375"/>
              <a:gd name="connsiteY74" fmla="*/ 10930 h 15070"/>
              <a:gd name="connsiteX75" fmla="*/ 407 w 3375"/>
              <a:gd name="connsiteY75" fmla="*/ 11085 h 15070"/>
              <a:gd name="connsiteX76" fmla="*/ 451 w 3375"/>
              <a:gd name="connsiteY76" fmla="*/ 11239 h 15070"/>
              <a:gd name="connsiteX77" fmla="*/ 496 w 3375"/>
              <a:gd name="connsiteY77" fmla="*/ 11393 h 15070"/>
              <a:gd name="connsiteX78" fmla="*/ 544 w 3375"/>
              <a:gd name="connsiteY78" fmla="*/ 11546 h 15070"/>
              <a:gd name="connsiteX79" fmla="*/ 594 w 3375"/>
              <a:gd name="connsiteY79" fmla="*/ 11698 h 15070"/>
              <a:gd name="connsiteX80" fmla="*/ 646 w 3375"/>
              <a:gd name="connsiteY80" fmla="*/ 11850 h 15070"/>
              <a:gd name="connsiteX81" fmla="*/ 702 w 3375"/>
              <a:gd name="connsiteY81" fmla="*/ 12001 h 15070"/>
              <a:gd name="connsiteX82" fmla="*/ 758 w 3375"/>
              <a:gd name="connsiteY82" fmla="*/ 12151 h 15070"/>
              <a:gd name="connsiteX83" fmla="*/ 817 w 3375"/>
              <a:gd name="connsiteY83" fmla="*/ 12300 h 15070"/>
              <a:gd name="connsiteX84" fmla="*/ 877 w 3375"/>
              <a:gd name="connsiteY84" fmla="*/ 12449 h 15070"/>
              <a:gd name="connsiteX85" fmla="*/ 940 w 3375"/>
              <a:gd name="connsiteY85" fmla="*/ 12597 h 15070"/>
              <a:gd name="connsiteX86" fmla="*/ 1006 w 3375"/>
              <a:gd name="connsiteY86" fmla="*/ 12743 h 15070"/>
              <a:gd name="connsiteX87" fmla="*/ 1073 w 3375"/>
              <a:gd name="connsiteY87" fmla="*/ 12888 h 15070"/>
              <a:gd name="connsiteX88" fmla="*/ 1142 w 3375"/>
              <a:gd name="connsiteY88" fmla="*/ 13034 h 15070"/>
              <a:gd name="connsiteX89" fmla="*/ 1212 w 3375"/>
              <a:gd name="connsiteY89" fmla="*/ 13178 h 15070"/>
              <a:gd name="connsiteX90" fmla="*/ 1286 w 3375"/>
              <a:gd name="connsiteY90" fmla="*/ 13320 h 15070"/>
              <a:gd name="connsiteX91" fmla="*/ 1361 w 3375"/>
              <a:gd name="connsiteY91" fmla="*/ 13462 h 15070"/>
              <a:gd name="connsiteX92" fmla="*/ 1438 w 3375"/>
              <a:gd name="connsiteY92" fmla="*/ 13602 h 15070"/>
              <a:gd name="connsiteX93" fmla="*/ 1518 w 3375"/>
              <a:gd name="connsiteY93" fmla="*/ 13741 h 15070"/>
              <a:gd name="connsiteX94" fmla="*/ 1598 w 3375"/>
              <a:gd name="connsiteY94" fmla="*/ 13880 h 15070"/>
              <a:gd name="connsiteX95" fmla="*/ 1681 w 3375"/>
              <a:gd name="connsiteY95" fmla="*/ 14017 h 15070"/>
              <a:gd name="connsiteX96" fmla="*/ 1766 w 3375"/>
              <a:gd name="connsiteY96" fmla="*/ 14153 h 15070"/>
              <a:gd name="connsiteX97" fmla="*/ 1854 w 3375"/>
              <a:gd name="connsiteY97" fmla="*/ 14288 h 15070"/>
              <a:gd name="connsiteX98" fmla="*/ 1942 w 3375"/>
              <a:gd name="connsiteY98" fmla="*/ 14422 h 15070"/>
              <a:gd name="connsiteX99" fmla="*/ 2033 w 3375"/>
              <a:gd name="connsiteY99" fmla="*/ 14554 h 15070"/>
              <a:gd name="connsiteX100" fmla="*/ 2126 w 3375"/>
              <a:gd name="connsiteY100" fmla="*/ 14685 h 15070"/>
              <a:gd name="connsiteX101" fmla="*/ 2219 w 3375"/>
              <a:gd name="connsiteY101" fmla="*/ 14815 h 15070"/>
              <a:gd name="connsiteX102" fmla="*/ 2316 w 3375"/>
              <a:gd name="connsiteY102" fmla="*/ 14943 h 15070"/>
              <a:gd name="connsiteX103" fmla="*/ 2414 w 3375"/>
              <a:gd name="connsiteY103" fmla="*/ 15070 h 15070"/>
              <a:gd name="connsiteX0" fmla="*/ 3375 w 3375"/>
              <a:gd name="connsiteY0" fmla="*/ 0 h 14943"/>
              <a:gd name="connsiteX1" fmla="*/ 3261 w 3375"/>
              <a:gd name="connsiteY1" fmla="*/ 114 h 14943"/>
              <a:gd name="connsiteX2" fmla="*/ 3149 w 3375"/>
              <a:gd name="connsiteY2" fmla="*/ 228 h 14943"/>
              <a:gd name="connsiteX3" fmla="*/ 3039 w 3375"/>
              <a:gd name="connsiteY3" fmla="*/ 345 h 14943"/>
              <a:gd name="connsiteX4" fmla="*/ 2931 w 3375"/>
              <a:gd name="connsiteY4" fmla="*/ 464 h 14943"/>
              <a:gd name="connsiteX5" fmla="*/ 2824 w 3375"/>
              <a:gd name="connsiteY5" fmla="*/ 583 h 14943"/>
              <a:gd name="connsiteX6" fmla="*/ 2719 w 3375"/>
              <a:gd name="connsiteY6" fmla="*/ 704 h 14943"/>
              <a:gd name="connsiteX7" fmla="*/ 2615 w 3375"/>
              <a:gd name="connsiteY7" fmla="*/ 826 h 14943"/>
              <a:gd name="connsiteX8" fmla="*/ 2514 w 3375"/>
              <a:gd name="connsiteY8" fmla="*/ 951 h 14943"/>
              <a:gd name="connsiteX9" fmla="*/ 2414 w 3375"/>
              <a:gd name="connsiteY9" fmla="*/ 1076 h 14943"/>
              <a:gd name="connsiteX10" fmla="*/ 2316 w 3375"/>
              <a:gd name="connsiteY10" fmla="*/ 1203 h 14943"/>
              <a:gd name="connsiteX11" fmla="*/ 2219 w 3375"/>
              <a:gd name="connsiteY11" fmla="*/ 1332 h 14943"/>
              <a:gd name="connsiteX12" fmla="*/ 2126 w 3375"/>
              <a:gd name="connsiteY12" fmla="*/ 1461 h 14943"/>
              <a:gd name="connsiteX13" fmla="*/ 2033 w 3375"/>
              <a:gd name="connsiteY13" fmla="*/ 1592 h 14943"/>
              <a:gd name="connsiteX14" fmla="*/ 1942 w 3375"/>
              <a:gd name="connsiteY14" fmla="*/ 1724 h 14943"/>
              <a:gd name="connsiteX15" fmla="*/ 1854 w 3375"/>
              <a:gd name="connsiteY15" fmla="*/ 1858 h 14943"/>
              <a:gd name="connsiteX16" fmla="*/ 1766 w 3375"/>
              <a:gd name="connsiteY16" fmla="*/ 1993 h 14943"/>
              <a:gd name="connsiteX17" fmla="*/ 1681 w 3375"/>
              <a:gd name="connsiteY17" fmla="*/ 2129 h 14943"/>
              <a:gd name="connsiteX18" fmla="*/ 1598 w 3375"/>
              <a:gd name="connsiteY18" fmla="*/ 2267 h 14943"/>
              <a:gd name="connsiteX19" fmla="*/ 1518 w 3375"/>
              <a:gd name="connsiteY19" fmla="*/ 2405 h 14943"/>
              <a:gd name="connsiteX20" fmla="*/ 1438 w 3375"/>
              <a:gd name="connsiteY20" fmla="*/ 2544 h 14943"/>
              <a:gd name="connsiteX21" fmla="*/ 1361 w 3375"/>
              <a:gd name="connsiteY21" fmla="*/ 2685 h 14943"/>
              <a:gd name="connsiteX22" fmla="*/ 1286 w 3375"/>
              <a:gd name="connsiteY22" fmla="*/ 2826 h 14943"/>
              <a:gd name="connsiteX23" fmla="*/ 1212 w 3375"/>
              <a:gd name="connsiteY23" fmla="*/ 2969 h 14943"/>
              <a:gd name="connsiteX24" fmla="*/ 1142 w 3375"/>
              <a:gd name="connsiteY24" fmla="*/ 3113 h 14943"/>
              <a:gd name="connsiteX25" fmla="*/ 1073 w 3375"/>
              <a:gd name="connsiteY25" fmla="*/ 3258 h 14943"/>
              <a:gd name="connsiteX26" fmla="*/ 1006 w 3375"/>
              <a:gd name="connsiteY26" fmla="*/ 3404 h 14943"/>
              <a:gd name="connsiteX27" fmla="*/ 940 w 3375"/>
              <a:gd name="connsiteY27" fmla="*/ 3549 h 14943"/>
              <a:gd name="connsiteX28" fmla="*/ 877 w 3375"/>
              <a:gd name="connsiteY28" fmla="*/ 3697 h 14943"/>
              <a:gd name="connsiteX29" fmla="*/ 817 w 3375"/>
              <a:gd name="connsiteY29" fmla="*/ 3846 h 14943"/>
              <a:gd name="connsiteX30" fmla="*/ 758 w 3375"/>
              <a:gd name="connsiteY30" fmla="*/ 3995 h 14943"/>
              <a:gd name="connsiteX31" fmla="*/ 702 w 3375"/>
              <a:gd name="connsiteY31" fmla="*/ 4145 h 14943"/>
              <a:gd name="connsiteX32" fmla="*/ 646 w 3375"/>
              <a:gd name="connsiteY32" fmla="*/ 4296 h 14943"/>
              <a:gd name="connsiteX33" fmla="*/ 594 w 3375"/>
              <a:gd name="connsiteY33" fmla="*/ 4448 h 14943"/>
              <a:gd name="connsiteX34" fmla="*/ 544 w 3375"/>
              <a:gd name="connsiteY34" fmla="*/ 4600 h 14943"/>
              <a:gd name="connsiteX35" fmla="*/ 496 w 3375"/>
              <a:gd name="connsiteY35" fmla="*/ 4754 h 14943"/>
              <a:gd name="connsiteX36" fmla="*/ 451 w 3375"/>
              <a:gd name="connsiteY36" fmla="*/ 4907 h 14943"/>
              <a:gd name="connsiteX37" fmla="*/ 407 w 3375"/>
              <a:gd name="connsiteY37" fmla="*/ 5061 h 14943"/>
              <a:gd name="connsiteX38" fmla="*/ 366 w 3375"/>
              <a:gd name="connsiteY38" fmla="*/ 5216 h 14943"/>
              <a:gd name="connsiteX39" fmla="*/ 326 w 3375"/>
              <a:gd name="connsiteY39" fmla="*/ 5372 h 14943"/>
              <a:gd name="connsiteX40" fmla="*/ 289 w 3375"/>
              <a:gd name="connsiteY40" fmla="*/ 5528 h 14943"/>
              <a:gd name="connsiteX41" fmla="*/ 254 w 3375"/>
              <a:gd name="connsiteY41" fmla="*/ 5684 h 14943"/>
              <a:gd name="connsiteX42" fmla="*/ 221 w 3375"/>
              <a:gd name="connsiteY42" fmla="*/ 5842 h 14943"/>
              <a:gd name="connsiteX43" fmla="*/ 191 w 3375"/>
              <a:gd name="connsiteY43" fmla="*/ 5999 h 14943"/>
              <a:gd name="connsiteX44" fmla="*/ 163 w 3375"/>
              <a:gd name="connsiteY44" fmla="*/ 6157 h 14943"/>
              <a:gd name="connsiteX45" fmla="*/ 137 w 3375"/>
              <a:gd name="connsiteY45" fmla="*/ 6315 h 14943"/>
              <a:gd name="connsiteX46" fmla="*/ 114 w 3375"/>
              <a:gd name="connsiteY46" fmla="*/ 6474 h 14943"/>
              <a:gd name="connsiteX47" fmla="*/ 91 w 3375"/>
              <a:gd name="connsiteY47" fmla="*/ 6633 h 14943"/>
              <a:gd name="connsiteX48" fmla="*/ 72 w 3375"/>
              <a:gd name="connsiteY48" fmla="*/ 6793 h 14943"/>
              <a:gd name="connsiteX49" fmla="*/ 55 w 3375"/>
              <a:gd name="connsiteY49" fmla="*/ 6951 h 14943"/>
              <a:gd name="connsiteX50" fmla="*/ 41 w 3375"/>
              <a:gd name="connsiteY50" fmla="*/ 7112 h 14943"/>
              <a:gd name="connsiteX51" fmla="*/ 29 w 3375"/>
              <a:gd name="connsiteY51" fmla="*/ 7272 h 14943"/>
              <a:gd name="connsiteX52" fmla="*/ 18 w 3375"/>
              <a:gd name="connsiteY52" fmla="*/ 7432 h 14943"/>
              <a:gd name="connsiteX53" fmla="*/ 10 w 3375"/>
              <a:gd name="connsiteY53" fmla="*/ 7592 h 14943"/>
              <a:gd name="connsiteX54" fmla="*/ 4 w 3375"/>
              <a:gd name="connsiteY54" fmla="*/ 7752 h 14943"/>
              <a:gd name="connsiteX55" fmla="*/ 1 w 3375"/>
              <a:gd name="connsiteY55" fmla="*/ 7913 h 14943"/>
              <a:gd name="connsiteX56" fmla="*/ 0 w 3375"/>
              <a:gd name="connsiteY56" fmla="*/ 8074 h 14943"/>
              <a:gd name="connsiteX57" fmla="*/ 1 w 3375"/>
              <a:gd name="connsiteY57" fmla="*/ 8233 h 14943"/>
              <a:gd name="connsiteX58" fmla="*/ 4 w 3375"/>
              <a:gd name="connsiteY58" fmla="*/ 8394 h 14943"/>
              <a:gd name="connsiteX59" fmla="*/ 10 w 3375"/>
              <a:gd name="connsiteY59" fmla="*/ 8554 h 14943"/>
              <a:gd name="connsiteX60" fmla="*/ 18 w 3375"/>
              <a:gd name="connsiteY60" fmla="*/ 8714 h 14943"/>
              <a:gd name="connsiteX61" fmla="*/ 29 w 3375"/>
              <a:gd name="connsiteY61" fmla="*/ 8875 h 14943"/>
              <a:gd name="connsiteX62" fmla="*/ 41 w 3375"/>
              <a:gd name="connsiteY62" fmla="*/ 9034 h 14943"/>
              <a:gd name="connsiteX63" fmla="*/ 55 w 3375"/>
              <a:gd name="connsiteY63" fmla="*/ 9195 h 14943"/>
              <a:gd name="connsiteX64" fmla="*/ 72 w 3375"/>
              <a:gd name="connsiteY64" fmla="*/ 9354 h 14943"/>
              <a:gd name="connsiteX65" fmla="*/ 91 w 3375"/>
              <a:gd name="connsiteY65" fmla="*/ 9513 h 14943"/>
              <a:gd name="connsiteX66" fmla="*/ 114 w 3375"/>
              <a:gd name="connsiteY66" fmla="*/ 9672 h 14943"/>
              <a:gd name="connsiteX67" fmla="*/ 137 w 3375"/>
              <a:gd name="connsiteY67" fmla="*/ 9831 h 14943"/>
              <a:gd name="connsiteX68" fmla="*/ 163 w 3375"/>
              <a:gd name="connsiteY68" fmla="*/ 9989 h 14943"/>
              <a:gd name="connsiteX69" fmla="*/ 191 w 3375"/>
              <a:gd name="connsiteY69" fmla="*/ 10147 h 14943"/>
              <a:gd name="connsiteX70" fmla="*/ 221 w 3375"/>
              <a:gd name="connsiteY70" fmla="*/ 10304 h 14943"/>
              <a:gd name="connsiteX71" fmla="*/ 254 w 3375"/>
              <a:gd name="connsiteY71" fmla="*/ 10462 h 14943"/>
              <a:gd name="connsiteX72" fmla="*/ 289 w 3375"/>
              <a:gd name="connsiteY72" fmla="*/ 10618 h 14943"/>
              <a:gd name="connsiteX73" fmla="*/ 326 w 3375"/>
              <a:gd name="connsiteY73" fmla="*/ 10775 h 14943"/>
              <a:gd name="connsiteX74" fmla="*/ 366 w 3375"/>
              <a:gd name="connsiteY74" fmla="*/ 10930 h 14943"/>
              <a:gd name="connsiteX75" fmla="*/ 407 w 3375"/>
              <a:gd name="connsiteY75" fmla="*/ 11085 h 14943"/>
              <a:gd name="connsiteX76" fmla="*/ 451 w 3375"/>
              <a:gd name="connsiteY76" fmla="*/ 11239 h 14943"/>
              <a:gd name="connsiteX77" fmla="*/ 496 w 3375"/>
              <a:gd name="connsiteY77" fmla="*/ 11393 h 14943"/>
              <a:gd name="connsiteX78" fmla="*/ 544 w 3375"/>
              <a:gd name="connsiteY78" fmla="*/ 11546 h 14943"/>
              <a:gd name="connsiteX79" fmla="*/ 594 w 3375"/>
              <a:gd name="connsiteY79" fmla="*/ 11698 h 14943"/>
              <a:gd name="connsiteX80" fmla="*/ 646 w 3375"/>
              <a:gd name="connsiteY80" fmla="*/ 11850 h 14943"/>
              <a:gd name="connsiteX81" fmla="*/ 702 w 3375"/>
              <a:gd name="connsiteY81" fmla="*/ 12001 h 14943"/>
              <a:gd name="connsiteX82" fmla="*/ 758 w 3375"/>
              <a:gd name="connsiteY82" fmla="*/ 12151 h 14943"/>
              <a:gd name="connsiteX83" fmla="*/ 817 w 3375"/>
              <a:gd name="connsiteY83" fmla="*/ 12300 h 14943"/>
              <a:gd name="connsiteX84" fmla="*/ 877 w 3375"/>
              <a:gd name="connsiteY84" fmla="*/ 12449 h 14943"/>
              <a:gd name="connsiteX85" fmla="*/ 940 w 3375"/>
              <a:gd name="connsiteY85" fmla="*/ 12597 h 14943"/>
              <a:gd name="connsiteX86" fmla="*/ 1006 w 3375"/>
              <a:gd name="connsiteY86" fmla="*/ 12743 h 14943"/>
              <a:gd name="connsiteX87" fmla="*/ 1073 w 3375"/>
              <a:gd name="connsiteY87" fmla="*/ 12888 h 14943"/>
              <a:gd name="connsiteX88" fmla="*/ 1142 w 3375"/>
              <a:gd name="connsiteY88" fmla="*/ 13034 h 14943"/>
              <a:gd name="connsiteX89" fmla="*/ 1212 w 3375"/>
              <a:gd name="connsiteY89" fmla="*/ 13178 h 14943"/>
              <a:gd name="connsiteX90" fmla="*/ 1286 w 3375"/>
              <a:gd name="connsiteY90" fmla="*/ 13320 h 14943"/>
              <a:gd name="connsiteX91" fmla="*/ 1361 w 3375"/>
              <a:gd name="connsiteY91" fmla="*/ 13462 h 14943"/>
              <a:gd name="connsiteX92" fmla="*/ 1438 w 3375"/>
              <a:gd name="connsiteY92" fmla="*/ 13602 h 14943"/>
              <a:gd name="connsiteX93" fmla="*/ 1518 w 3375"/>
              <a:gd name="connsiteY93" fmla="*/ 13741 h 14943"/>
              <a:gd name="connsiteX94" fmla="*/ 1598 w 3375"/>
              <a:gd name="connsiteY94" fmla="*/ 13880 h 14943"/>
              <a:gd name="connsiteX95" fmla="*/ 1681 w 3375"/>
              <a:gd name="connsiteY95" fmla="*/ 14017 h 14943"/>
              <a:gd name="connsiteX96" fmla="*/ 1766 w 3375"/>
              <a:gd name="connsiteY96" fmla="*/ 14153 h 14943"/>
              <a:gd name="connsiteX97" fmla="*/ 1854 w 3375"/>
              <a:gd name="connsiteY97" fmla="*/ 14288 h 14943"/>
              <a:gd name="connsiteX98" fmla="*/ 1942 w 3375"/>
              <a:gd name="connsiteY98" fmla="*/ 14422 h 14943"/>
              <a:gd name="connsiteX99" fmla="*/ 2033 w 3375"/>
              <a:gd name="connsiteY99" fmla="*/ 14554 h 14943"/>
              <a:gd name="connsiteX100" fmla="*/ 2126 w 3375"/>
              <a:gd name="connsiteY100" fmla="*/ 14685 h 14943"/>
              <a:gd name="connsiteX101" fmla="*/ 2219 w 3375"/>
              <a:gd name="connsiteY101" fmla="*/ 14815 h 14943"/>
              <a:gd name="connsiteX102" fmla="*/ 2316 w 3375"/>
              <a:gd name="connsiteY102" fmla="*/ 14943 h 14943"/>
              <a:gd name="connsiteX0" fmla="*/ 3375 w 3375"/>
              <a:gd name="connsiteY0" fmla="*/ 0 h 14815"/>
              <a:gd name="connsiteX1" fmla="*/ 3261 w 3375"/>
              <a:gd name="connsiteY1" fmla="*/ 114 h 14815"/>
              <a:gd name="connsiteX2" fmla="*/ 3149 w 3375"/>
              <a:gd name="connsiteY2" fmla="*/ 228 h 14815"/>
              <a:gd name="connsiteX3" fmla="*/ 3039 w 3375"/>
              <a:gd name="connsiteY3" fmla="*/ 345 h 14815"/>
              <a:gd name="connsiteX4" fmla="*/ 2931 w 3375"/>
              <a:gd name="connsiteY4" fmla="*/ 464 h 14815"/>
              <a:gd name="connsiteX5" fmla="*/ 2824 w 3375"/>
              <a:gd name="connsiteY5" fmla="*/ 583 h 14815"/>
              <a:gd name="connsiteX6" fmla="*/ 2719 w 3375"/>
              <a:gd name="connsiteY6" fmla="*/ 704 h 14815"/>
              <a:gd name="connsiteX7" fmla="*/ 2615 w 3375"/>
              <a:gd name="connsiteY7" fmla="*/ 826 h 14815"/>
              <a:gd name="connsiteX8" fmla="*/ 2514 w 3375"/>
              <a:gd name="connsiteY8" fmla="*/ 951 h 14815"/>
              <a:gd name="connsiteX9" fmla="*/ 2414 w 3375"/>
              <a:gd name="connsiteY9" fmla="*/ 1076 h 14815"/>
              <a:gd name="connsiteX10" fmla="*/ 2316 w 3375"/>
              <a:gd name="connsiteY10" fmla="*/ 1203 h 14815"/>
              <a:gd name="connsiteX11" fmla="*/ 2219 w 3375"/>
              <a:gd name="connsiteY11" fmla="*/ 1332 h 14815"/>
              <a:gd name="connsiteX12" fmla="*/ 2126 w 3375"/>
              <a:gd name="connsiteY12" fmla="*/ 1461 h 14815"/>
              <a:gd name="connsiteX13" fmla="*/ 2033 w 3375"/>
              <a:gd name="connsiteY13" fmla="*/ 1592 h 14815"/>
              <a:gd name="connsiteX14" fmla="*/ 1942 w 3375"/>
              <a:gd name="connsiteY14" fmla="*/ 1724 h 14815"/>
              <a:gd name="connsiteX15" fmla="*/ 1854 w 3375"/>
              <a:gd name="connsiteY15" fmla="*/ 1858 h 14815"/>
              <a:gd name="connsiteX16" fmla="*/ 1766 w 3375"/>
              <a:gd name="connsiteY16" fmla="*/ 1993 h 14815"/>
              <a:gd name="connsiteX17" fmla="*/ 1681 w 3375"/>
              <a:gd name="connsiteY17" fmla="*/ 2129 h 14815"/>
              <a:gd name="connsiteX18" fmla="*/ 1598 w 3375"/>
              <a:gd name="connsiteY18" fmla="*/ 2267 h 14815"/>
              <a:gd name="connsiteX19" fmla="*/ 1518 w 3375"/>
              <a:gd name="connsiteY19" fmla="*/ 2405 h 14815"/>
              <a:gd name="connsiteX20" fmla="*/ 1438 w 3375"/>
              <a:gd name="connsiteY20" fmla="*/ 2544 h 14815"/>
              <a:gd name="connsiteX21" fmla="*/ 1361 w 3375"/>
              <a:gd name="connsiteY21" fmla="*/ 2685 h 14815"/>
              <a:gd name="connsiteX22" fmla="*/ 1286 w 3375"/>
              <a:gd name="connsiteY22" fmla="*/ 2826 h 14815"/>
              <a:gd name="connsiteX23" fmla="*/ 1212 w 3375"/>
              <a:gd name="connsiteY23" fmla="*/ 2969 h 14815"/>
              <a:gd name="connsiteX24" fmla="*/ 1142 w 3375"/>
              <a:gd name="connsiteY24" fmla="*/ 3113 h 14815"/>
              <a:gd name="connsiteX25" fmla="*/ 1073 w 3375"/>
              <a:gd name="connsiteY25" fmla="*/ 3258 h 14815"/>
              <a:gd name="connsiteX26" fmla="*/ 1006 w 3375"/>
              <a:gd name="connsiteY26" fmla="*/ 3404 h 14815"/>
              <a:gd name="connsiteX27" fmla="*/ 940 w 3375"/>
              <a:gd name="connsiteY27" fmla="*/ 3549 h 14815"/>
              <a:gd name="connsiteX28" fmla="*/ 877 w 3375"/>
              <a:gd name="connsiteY28" fmla="*/ 3697 h 14815"/>
              <a:gd name="connsiteX29" fmla="*/ 817 w 3375"/>
              <a:gd name="connsiteY29" fmla="*/ 3846 h 14815"/>
              <a:gd name="connsiteX30" fmla="*/ 758 w 3375"/>
              <a:gd name="connsiteY30" fmla="*/ 3995 h 14815"/>
              <a:gd name="connsiteX31" fmla="*/ 702 w 3375"/>
              <a:gd name="connsiteY31" fmla="*/ 4145 h 14815"/>
              <a:gd name="connsiteX32" fmla="*/ 646 w 3375"/>
              <a:gd name="connsiteY32" fmla="*/ 4296 h 14815"/>
              <a:gd name="connsiteX33" fmla="*/ 594 w 3375"/>
              <a:gd name="connsiteY33" fmla="*/ 4448 h 14815"/>
              <a:gd name="connsiteX34" fmla="*/ 544 w 3375"/>
              <a:gd name="connsiteY34" fmla="*/ 4600 h 14815"/>
              <a:gd name="connsiteX35" fmla="*/ 496 w 3375"/>
              <a:gd name="connsiteY35" fmla="*/ 4754 h 14815"/>
              <a:gd name="connsiteX36" fmla="*/ 451 w 3375"/>
              <a:gd name="connsiteY36" fmla="*/ 4907 h 14815"/>
              <a:gd name="connsiteX37" fmla="*/ 407 w 3375"/>
              <a:gd name="connsiteY37" fmla="*/ 5061 h 14815"/>
              <a:gd name="connsiteX38" fmla="*/ 366 w 3375"/>
              <a:gd name="connsiteY38" fmla="*/ 5216 h 14815"/>
              <a:gd name="connsiteX39" fmla="*/ 326 w 3375"/>
              <a:gd name="connsiteY39" fmla="*/ 5372 h 14815"/>
              <a:gd name="connsiteX40" fmla="*/ 289 w 3375"/>
              <a:gd name="connsiteY40" fmla="*/ 5528 h 14815"/>
              <a:gd name="connsiteX41" fmla="*/ 254 w 3375"/>
              <a:gd name="connsiteY41" fmla="*/ 5684 h 14815"/>
              <a:gd name="connsiteX42" fmla="*/ 221 w 3375"/>
              <a:gd name="connsiteY42" fmla="*/ 5842 h 14815"/>
              <a:gd name="connsiteX43" fmla="*/ 191 w 3375"/>
              <a:gd name="connsiteY43" fmla="*/ 5999 h 14815"/>
              <a:gd name="connsiteX44" fmla="*/ 163 w 3375"/>
              <a:gd name="connsiteY44" fmla="*/ 6157 h 14815"/>
              <a:gd name="connsiteX45" fmla="*/ 137 w 3375"/>
              <a:gd name="connsiteY45" fmla="*/ 6315 h 14815"/>
              <a:gd name="connsiteX46" fmla="*/ 114 w 3375"/>
              <a:gd name="connsiteY46" fmla="*/ 6474 h 14815"/>
              <a:gd name="connsiteX47" fmla="*/ 91 w 3375"/>
              <a:gd name="connsiteY47" fmla="*/ 6633 h 14815"/>
              <a:gd name="connsiteX48" fmla="*/ 72 w 3375"/>
              <a:gd name="connsiteY48" fmla="*/ 6793 h 14815"/>
              <a:gd name="connsiteX49" fmla="*/ 55 w 3375"/>
              <a:gd name="connsiteY49" fmla="*/ 6951 h 14815"/>
              <a:gd name="connsiteX50" fmla="*/ 41 w 3375"/>
              <a:gd name="connsiteY50" fmla="*/ 7112 h 14815"/>
              <a:gd name="connsiteX51" fmla="*/ 29 w 3375"/>
              <a:gd name="connsiteY51" fmla="*/ 7272 h 14815"/>
              <a:gd name="connsiteX52" fmla="*/ 18 w 3375"/>
              <a:gd name="connsiteY52" fmla="*/ 7432 h 14815"/>
              <a:gd name="connsiteX53" fmla="*/ 10 w 3375"/>
              <a:gd name="connsiteY53" fmla="*/ 7592 h 14815"/>
              <a:gd name="connsiteX54" fmla="*/ 4 w 3375"/>
              <a:gd name="connsiteY54" fmla="*/ 7752 h 14815"/>
              <a:gd name="connsiteX55" fmla="*/ 1 w 3375"/>
              <a:gd name="connsiteY55" fmla="*/ 7913 h 14815"/>
              <a:gd name="connsiteX56" fmla="*/ 0 w 3375"/>
              <a:gd name="connsiteY56" fmla="*/ 8074 h 14815"/>
              <a:gd name="connsiteX57" fmla="*/ 1 w 3375"/>
              <a:gd name="connsiteY57" fmla="*/ 8233 h 14815"/>
              <a:gd name="connsiteX58" fmla="*/ 4 w 3375"/>
              <a:gd name="connsiteY58" fmla="*/ 8394 h 14815"/>
              <a:gd name="connsiteX59" fmla="*/ 10 w 3375"/>
              <a:gd name="connsiteY59" fmla="*/ 8554 h 14815"/>
              <a:gd name="connsiteX60" fmla="*/ 18 w 3375"/>
              <a:gd name="connsiteY60" fmla="*/ 8714 h 14815"/>
              <a:gd name="connsiteX61" fmla="*/ 29 w 3375"/>
              <a:gd name="connsiteY61" fmla="*/ 8875 h 14815"/>
              <a:gd name="connsiteX62" fmla="*/ 41 w 3375"/>
              <a:gd name="connsiteY62" fmla="*/ 9034 h 14815"/>
              <a:gd name="connsiteX63" fmla="*/ 55 w 3375"/>
              <a:gd name="connsiteY63" fmla="*/ 9195 h 14815"/>
              <a:gd name="connsiteX64" fmla="*/ 72 w 3375"/>
              <a:gd name="connsiteY64" fmla="*/ 9354 h 14815"/>
              <a:gd name="connsiteX65" fmla="*/ 91 w 3375"/>
              <a:gd name="connsiteY65" fmla="*/ 9513 h 14815"/>
              <a:gd name="connsiteX66" fmla="*/ 114 w 3375"/>
              <a:gd name="connsiteY66" fmla="*/ 9672 h 14815"/>
              <a:gd name="connsiteX67" fmla="*/ 137 w 3375"/>
              <a:gd name="connsiteY67" fmla="*/ 9831 h 14815"/>
              <a:gd name="connsiteX68" fmla="*/ 163 w 3375"/>
              <a:gd name="connsiteY68" fmla="*/ 9989 h 14815"/>
              <a:gd name="connsiteX69" fmla="*/ 191 w 3375"/>
              <a:gd name="connsiteY69" fmla="*/ 10147 h 14815"/>
              <a:gd name="connsiteX70" fmla="*/ 221 w 3375"/>
              <a:gd name="connsiteY70" fmla="*/ 10304 h 14815"/>
              <a:gd name="connsiteX71" fmla="*/ 254 w 3375"/>
              <a:gd name="connsiteY71" fmla="*/ 10462 h 14815"/>
              <a:gd name="connsiteX72" fmla="*/ 289 w 3375"/>
              <a:gd name="connsiteY72" fmla="*/ 10618 h 14815"/>
              <a:gd name="connsiteX73" fmla="*/ 326 w 3375"/>
              <a:gd name="connsiteY73" fmla="*/ 10775 h 14815"/>
              <a:gd name="connsiteX74" fmla="*/ 366 w 3375"/>
              <a:gd name="connsiteY74" fmla="*/ 10930 h 14815"/>
              <a:gd name="connsiteX75" fmla="*/ 407 w 3375"/>
              <a:gd name="connsiteY75" fmla="*/ 11085 h 14815"/>
              <a:gd name="connsiteX76" fmla="*/ 451 w 3375"/>
              <a:gd name="connsiteY76" fmla="*/ 11239 h 14815"/>
              <a:gd name="connsiteX77" fmla="*/ 496 w 3375"/>
              <a:gd name="connsiteY77" fmla="*/ 11393 h 14815"/>
              <a:gd name="connsiteX78" fmla="*/ 544 w 3375"/>
              <a:gd name="connsiteY78" fmla="*/ 11546 h 14815"/>
              <a:gd name="connsiteX79" fmla="*/ 594 w 3375"/>
              <a:gd name="connsiteY79" fmla="*/ 11698 h 14815"/>
              <a:gd name="connsiteX80" fmla="*/ 646 w 3375"/>
              <a:gd name="connsiteY80" fmla="*/ 11850 h 14815"/>
              <a:gd name="connsiteX81" fmla="*/ 702 w 3375"/>
              <a:gd name="connsiteY81" fmla="*/ 12001 h 14815"/>
              <a:gd name="connsiteX82" fmla="*/ 758 w 3375"/>
              <a:gd name="connsiteY82" fmla="*/ 12151 h 14815"/>
              <a:gd name="connsiteX83" fmla="*/ 817 w 3375"/>
              <a:gd name="connsiteY83" fmla="*/ 12300 h 14815"/>
              <a:gd name="connsiteX84" fmla="*/ 877 w 3375"/>
              <a:gd name="connsiteY84" fmla="*/ 12449 h 14815"/>
              <a:gd name="connsiteX85" fmla="*/ 940 w 3375"/>
              <a:gd name="connsiteY85" fmla="*/ 12597 h 14815"/>
              <a:gd name="connsiteX86" fmla="*/ 1006 w 3375"/>
              <a:gd name="connsiteY86" fmla="*/ 12743 h 14815"/>
              <a:gd name="connsiteX87" fmla="*/ 1073 w 3375"/>
              <a:gd name="connsiteY87" fmla="*/ 12888 h 14815"/>
              <a:gd name="connsiteX88" fmla="*/ 1142 w 3375"/>
              <a:gd name="connsiteY88" fmla="*/ 13034 h 14815"/>
              <a:gd name="connsiteX89" fmla="*/ 1212 w 3375"/>
              <a:gd name="connsiteY89" fmla="*/ 13178 h 14815"/>
              <a:gd name="connsiteX90" fmla="*/ 1286 w 3375"/>
              <a:gd name="connsiteY90" fmla="*/ 13320 h 14815"/>
              <a:gd name="connsiteX91" fmla="*/ 1361 w 3375"/>
              <a:gd name="connsiteY91" fmla="*/ 13462 h 14815"/>
              <a:gd name="connsiteX92" fmla="*/ 1438 w 3375"/>
              <a:gd name="connsiteY92" fmla="*/ 13602 h 14815"/>
              <a:gd name="connsiteX93" fmla="*/ 1518 w 3375"/>
              <a:gd name="connsiteY93" fmla="*/ 13741 h 14815"/>
              <a:gd name="connsiteX94" fmla="*/ 1598 w 3375"/>
              <a:gd name="connsiteY94" fmla="*/ 13880 h 14815"/>
              <a:gd name="connsiteX95" fmla="*/ 1681 w 3375"/>
              <a:gd name="connsiteY95" fmla="*/ 14017 h 14815"/>
              <a:gd name="connsiteX96" fmla="*/ 1766 w 3375"/>
              <a:gd name="connsiteY96" fmla="*/ 14153 h 14815"/>
              <a:gd name="connsiteX97" fmla="*/ 1854 w 3375"/>
              <a:gd name="connsiteY97" fmla="*/ 14288 h 14815"/>
              <a:gd name="connsiteX98" fmla="*/ 1942 w 3375"/>
              <a:gd name="connsiteY98" fmla="*/ 14422 h 14815"/>
              <a:gd name="connsiteX99" fmla="*/ 2033 w 3375"/>
              <a:gd name="connsiteY99" fmla="*/ 14554 h 14815"/>
              <a:gd name="connsiteX100" fmla="*/ 2126 w 3375"/>
              <a:gd name="connsiteY100" fmla="*/ 14685 h 14815"/>
              <a:gd name="connsiteX101" fmla="*/ 2219 w 3375"/>
              <a:gd name="connsiteY101" fmla="*/ 14815 h 14815"/>
              <a:gd name="connsiteX0" fmla="*/ 3375 w 3375"/>
              <a:gd name="connsiteY0" fmla="*/ 0 h 14685"/>
              <a:gd name="connsiteX1" fmla="*/ 3261 w 3375"/>
              <a:gd name="connsiteY1" fmla="*/ 114 h 14685"/>
              <a:gd name="connsiteX2" fmla="*/ 3149 w 3375"/>
              <a:gd name="connsiteY2" fmla="*/ 228 h 14685"/>
              <a:gd name="connsiteX3" fmla="*/ 3039 w 3375"/>
              <a:gd name="connsiteY3" fmla="*/ 345 h 14685"/>
              <a:gd name="connsiteX4" fmla="*/ 2931 w 3375"/>
              <a:gd name="connsiteY4" fmla="*/ 464 h 14685"/>
              <a:gd name="connsiteX5" fmla="*/ 2824 w 3375"/>
              <a:gd name="connsiteY5" fmla="*/ 583 h 14685"/>
              <a:gd name="connsiteX6" fmla="*/ 2719 w 3375"/>
              <a:gd name="connsiteY6" fmla="*/ 704 h 14685"/>
              <a:gd name="connsiteX7" fmla="*/ 2615 w 3375"/>
              <a:gd name="connsiteY7" fmla="*/ 826 h 14685"/>
              <a:gd name="connsiteX8" fmla="*/ 2514 w 3375"/>
              <a:gd name="connsiteY8" fmla="*/ 951 h 14685"/>
              <a:gd name="connsiteX9" fmla="*/ 2414 w 3375"/>
              <a:gd name="connsiteY9" fmla="*/ 1076 h 14685"/>
              <a:gd name="connsiteX10" fmla="*/ 2316 w 3375"/>
              <a:gd name="connsiteY10" fmla="*/ 1203 h 14685"/>
              <a:gd name="connsiteX11" fmla="*/ 2219 w 3375"/>
              <a:gd name="connsiteY11" fmla="*/ 1332 h 14685"/>
              <a:gd name="connsiteX12" fmla="*/ 2126 w 3375"/>
              <a:gd name="connsiteY12" fmla="*/ 1461 h 14685"/>
              <a:gd name="connsiteX13" fmla="*/ 2033 w 3375"/>
              <a:gd name="connsiteY13" fmla="*/ 1592 h 14685"/>
              <a:gd name="connsiteX14" fmla="*/ 1942 w 3375"/>
              <a:gd name="connsiteY14" fmla="*/ 1724 h 14685"/>
              <a:gd name="connsiteX15" fmla="*/ 1854 w 3375"/>
              <a:gd name="connsiteY15" fmla="*/ 1858 h 14685"/>
              <a:gd name="connsiteX16" fmla="*/ 1766 w 3375"/>
              <a:gd name="connsiteY16" fmla="*/ 1993 h 14685"/>
              <a:gd name="connsiteX17" fmla="*/ 1681 w 3375"/>
              <a:gd name="connsiteY17" fmla="*/ 2129 h 14685"/>
              <a:gd name="connsiteX18" fmla="*/ 1598 w 3375"/>
              <a:gd name="connsiteY18" fmla="*/ 2267 h 14685"/>
              <a:gd name="connsiteX19" fmla="*/ 1518 w 3375"/>
              <a:gd name="connsiteY19" fmla="*/ 2405 h 14685"/>
              <a:gd name="connsiteX20" fmla="*/ 1438 w 3375"/>
              <a:gd name="connsiteY20" fmla="*/ 2544 h 14685"/>
              <a:gd name="connsiteX21" fmla="*/ 1361 w 3375"/>
              <a:gd name="connsiteY21" fmla="*/ 2685 h 14685"/>
              <a:gd name="connsiteX22" fmla="*/ 1286 w 3375"/>
              <a:gd name="connsiteY22" fmla="*/ 2826 h 14685"/>
              <a:gd name="connsiteX23" fmla="*/ 1212 w 3375"/>
              <a:gd name="connsiteY23" fmla="*/ 2969 h 14685"/>
              <a:gd name="connsiteX24" fmla="*/ 1142 w 3375"/>
              <a:gd name="connsiteY24" fmla="*/ 3113 h 14685"/>
              <a:gd name="connsiteX25" fmla="*/ 1073 w 3375"/>
              <a:gd name="connsiteY25" fmla="*/ 3258 h 14685"/>
              <a:gd name="connsiteX26" fmla="*/ 1006 w 3375"/>
              <a:gd name="connsiteY26" fmla="*/ 3404 h 14685"/>
              <a:gd name="connsiteX27" fmla="*/ 940 w 3375"/>
              <a:gd name="connsiteY27" fmla="*/ 3549 h 14685"/>
              <a:gd name="connsiteX28" fmla="*/ 877 w 3375"/>
              <a:gd name="connsiteY28" fmla="*/ 3697 h 14685"/>
              <a:gd name="connsiteX29" fmla="*/ 817 w 3375"/>
              <a:gd name="connsiteY29" fmla="*/ 3846 h 14685"/>
              <a:gd name="connsiteX30" fmla="*/ 758 w 3375"/>
              <a:gd name="connsiteY30" fmla="*/ 3995 h 14685"/>
              <a:gd name="connsiteX31" fmla="*/ 702 w 3375"/>
              <a:gd name="connsiteY31" fmla="*/ 4145 h 14685"/>
              <a:gd name="connsiteX32" fmla="*/ 646 w 3375"/>
              <a:gd name="connsiteY32" fmla="*/ 4296 h 14685"/>
              <a:gd name="connsiteX33" fmla="*/ 594 w 3375"/>
              <a:gd name="connsiteY33" fmla="*/ 4448 h 14685"/>
              <a:gd name="connsiteX34" fmla="*/ 544 w 3375"/>
              <a:gd name="connsiteY34" fmla="*/ 4600 h 14685"/>
              <a:gd name="connsiteX35" fmla="*/ 496 w 3375"/>
              <a:gd name="connsiteY35" fmla="*/ 4754 h 14685"/>
              <a:gd name="connsiteX36" fmla="*/ 451 w 3375"/>
              <a:gd name="connsiteY36" fmla="*/ 4907 h 14685"/>
              <a:gd name="connsiteX37" fmla="*/ 407 w 3375"/>
              <a:gd name="connsiteY37" fmla="*/ 5061 h 14685"/>
              <a:gd name="connsiteX38" fmla="*/ 366 w 3375"/>
              <a:gd name="connsiteY38" fmla="*/ 5216 h 14685"/>
              <a:gd name="connsiteX39" fmla="*/ 326 w 3375"/>
              <a:gd name="connsiteY39" fmla="*/ 5372 h 14685"/>
              <a:gd name="connsiteX40" fmla="*/ 289 w 3375"/>
              <a:gd name="connsiteY40" fmla="*/ 5528 h 14685"/>
              <a:gd name="connsiteX41" fmla="*/ 254 w 3375"/>
              <a:gd name="connsiteY41" fmla="*/ 5684 h 14685"/>
              <a:gd name="connsiteX42" fmla="*/ 221 w 3375"/>
              <a:gd name="connsiteY42" fmla="*/ 5842 h 14685"/>
              <a:gd name="connsiteX43" fmla="*/ 191 w 3375"/>
              <a:gd name="connsiteY43" fmla="*/ 5999 h 14685"/>
              <a:gd name="connsiteX44" fmla="*/ 163 w 3375"/>
              <a:gd name="connsiteY44" fmla="*/ 6157 h 14685"/>
              <a:gd name="connsiteX45" fmla="*/ 137 w 3375"/>
              <a:gd name="connsiteY45" fmla="*/ 6315 h 14685"/>
              <a:gd name="connsiteX46" fmla="*/ 114 w 3375"/>
              <a:gd name="connsiteY46" fmla="*/ 6474 h 14685"/>
              <a:gd name="connsiteX47" fmla="*/ 91 w 3375"/>
              <a:gd name="connsiteY47" fmla="*/ 6633 h 14685"/>
              <a:gd name="connsiteX48" fmla="*/ 72 w 3375"/>
              <a:gd name="connsiteY48" fmla="*/ 6793 h 14685"/>
              <a:gd name="connsiteX49" fmla="*/ 55 w 3375"/>
              <a:gd name="connsiteY49" fmla="*/ 6951 h 14685"/>
              <a:gd name="connsiteX50" fmla="*/ 41 w 3375"/>
              <a:gd name="connsiteY50" fmla="*/ 7112 h 14685"/>
              <a:gd name="connsiteX51" fmla="*/ 29 w 3375"/>
              <a:gd name="connsiteY51" fmla="*/ 7272 h 14685"/>
              <a:gd name="connsiteX52" fmla="*/ 18 w 3375"/>
              <a:gd name="connsiteY52" fmla="*/ 7432 h 14685"/>
              <a:gd name="connsiteX53" fmla="*/ 10 w 3375"/>
              <a:gd name="connsiteY53" fmla="*/ 7592 h 14685"/>
              <a:gd name="connsiteX54" fmla="*/ 4 w 3375"/>
              <a:gd name="connsiteY54" fmla="*/ 7752 h 14685"/>
              <a:gd name="connsiteX55" fmla="*/ 1 w 3375"/>
              <a:gd name="connsiteY55" fmla="*/ 7913 h 14685"/>
              <a:gd name="connsiteX56" fmla="*/ 0 w 3375"/>
              <a:gd name="connsiteY56" fmla="*/ 8074 h 14685"/>
              <a:gd name="connsiteX57" fmla="*/ 1 w 3375"/>
              <a:gd name="connsiteY57" fmla="*/ 8233 h 14685"/>
              <a:gd name="connsiteX58" fmla="*/ 4 w 3375"/>
              <a:gd name="connsiteY58" fmla="*/ 8394 h 14685"/>
              <a:gd name="connsiteX59" fmla="*/ 10 w 3375"/>
              <a:gd name="connsiteY59" fmla="*/ 8554 h 14685"/>
              <a:gd name="connsiteX60" fmla="*/ 18 w 3375"/>
              <a:gd name="connsiteY60" fmla="*/ 8714 h 14685"/>
              <a:gd name="connsiteX61" fmla="*/ 29 w 3375"/>
              <a:gd name="connsiteY61" fmla="*/ 8875 h 14685"/>
              <a:gd name="connsiteX62" fmla="*/ 41 w 3375"/>
              <a:gd name="connsiteY62" fmla="*/ 9034 h 14685"/>
              <a:gd name="connsiteX63" fmla="*/ 55 w 3375"/>
              <a:gd name="connsiteY63" fmla="*/ 9195 h 14685"/>
              <a:gd name="connsiteX64" fmla="*/ 72 w 3375"/>
              <a:gd name="connsiteY64" fmla="*/ 9354 h 14685"/>
              <a:gd name="connsiteX65" fmla="*/ 91 w 3375"/>
              <a:gd name="connsiteY65" fmla="*/ 9513 h 14685"/>
              <a:gd name="connsiteX66" fmla="*/ 114 w 3375"/>
              <a:gd name="connsiteY66" fmla="*/ 9672 h 14685"/>
              <a:gd name="connsiteX67" fmla="*/ 137 w 3375"/>
              <a:gd name="connsiteY67" fmla="*/ 9831 h 14685"/>
              <a:gd name="connsiteX68" fmla="*/ 163 w 3375"/>
              <a:gd name="connsiteY68" fmla="*/ 9989 h 14685"/>
              <a:gd name="connsiteX69" fmla="*/ 191 w 3375"/>
              <a:gd name="connsiteY69" fmla="*/ 10147 h 14685"/>
              <a:gd name="connsiteX70" fmla="*/ 221 w 3375"/>
              <a:gd name="connsiteY70" fmla="*/ 10304 h 14685"/>
              <a:gd name="connsiteX71" fmla="*/ 254 w 3375"/>
              <a:gd name="connsiteY71" fmla="*/ 10462 h 14685"/>
              <a:gd name="connsiteX72" fmla="*/ 289 w 3375"/>
              <a:gd name="connsiteY72" fmla="*/ 10618 h 14685"/>
              <a:gd name="connsiteX73" fmla="*/ 326 w 3375"/>
              <a:gd name="connsiteY73" fmla="*/ 10775 h 14685"/>
              <a:gd name="connsiteX74" fmla="*/ 366 w 3375"/>
              <a:gd name="connsiteY74" fmla="*/ 10930 h 14685"/>
              <a:gd name="connsiteX75" fmla="*/ 407 w 3375"/>
              <a:gd name="connsiteY75" fmla="*/ 11085 h 14685"/>
              <a:gd name="connsiteX76" fmla="*/ 451 w 3375"/>
              <a:gd name="connsiteY76" fmla="*/ 11239 h 14685"/>
              <a:gd name="connsiteX77" fmla="*/ 496 w 3375"/>
              <a:gd name="connsiteY77" fmla="*/ 11393 h 14685"/>
              <a:gd name="connsiteX78" fmla="*/ 544 w 3375"/>
              <a:gd name="connsiteY78" fmla="*/ 11546 h 14685"/>
              <a:gd name="connsiteX79" fmla="*/ 594 w 3375"/>
              <a:gd name="connsiteY79" fmla="*/ 11698 h 14685"/>
              <a:gd name="connsiteX80" fmla="*/ 646 w 3375"/>
              <a:gd name="connsiteY80" fmla="*/ 11850 h 14685"/>
              <a:gd name="connsiteX81" fmla="*/ 702 w 3375"/>
              <a:gd name="connsiteY81" fmla="*/ 12001 h 14685"/>
              <a:gd name="connsiteX82" fmla="*/ 758 w 3375"/>
              <a:gd name="connsiteY82" fmla="*/ 12151 h 14685"/>
              <a:gd name="connsiteX83" fmla="*/ 817 w 3375"/>
              <a:gd name="connsiteY83" fmla="*/ 12300 h 14685"/>
              <a:gd name="connsiteX84" fmla="*/ 877 w 3375"/>
              <a:gd name="connsiteY84" fmla="*/ 12449 h 14685"/>
              <a:gd name="connsiteX85" fmla="*/ 940 w 3375"/>
              <a:gd name="connsiteY85" fmla="*/ 12597 h 14685"/>
              <a:gd name="connsiteX86" fmla="*/ 1006 w 3375"/>
              <a:gd name="connsiteY86" fmla="*/ 12743 h 14685"/>
              <a:gd name="connsiteX87" fmla="*/ 1073 w 3375"/>
              <a:gd name="connsiteY87" fmla="*/ 12888 h 14685"/>
              <a:gd name="connsiteX88" fmla="*/ 1142 w 3375"/>
              <a:gd name="connsiteY88" fmla="*/ 13034 h 14685"/>
              <a:gd name="connsiteX89" fmla="*/ 1212 w 3375"/>
              <a:gd name="connsiteY89" fmla="*/ 13178 h 14685"/>
              <a:gd name="connsiteX90" fmla="*/ 1286 w 3375"/>
              <a:gd name="connsiteY90" fmla="*/ 13320 h 14685"/>
              <a:gd name="connsiteX91" fmla="*/ 1361 w 3375"/>
              <a:gd name="connsiteY91" fmla="*/ 13462 h 14685"/>
              <a:gd name="connsiteX92" fmla="*/ 1438 w 3375"/>
              <a:gd name="connsiteY92" fmla="*/ 13602 h 14685"/>
              <a:gd name="connsiteX93" fmla="*/ 1518 w 3375"/>
              <a:gd name="connsiteY93" fmla="*/ 13741 h 14685"/>
              <a:gd name="connsiteX94" fmla="*/ 1598 w 3375"/>
              <a:gd name="connsiteY94" fmla="*/ 13880 h 14685"/>
              <a:gd name="connsiteX95" fmla="*/ 1681 w 3375"/>
              <a:gd name="connsiteY95" fmla="*/ 14017 h 14685"/>
              <a:gd name="connsiteX96" fmla="*/ 1766 w 3375"/>
              <a:gd name="connsiteY96" fmla="*/ 14153 h 14685"/>
              <a:gd name="connsiteX97" fmla="*/ 1854 w 3375"/>
              <a:gd name="connsiteY97" fmla="*/ 14288 h 14685"/>
              <a:gd name="connsiteX98" fmla="*/ 1942 w 3375"/>
              <a:gd name="connsiteY98" fmla="*/ 14422 h 14685"/>
              <a:gd name="connsiteX99" fmla="*/ 2033 w 3375"/>
              <a:gd name="connsiteY99" fmla="*/ 14554 h 14685"/>
              <a:gd name="connsiteX100" fmla="*/ 2126 w 3375"/>
              <a:gd name="connsiteY100" fmla="*/ 14685 h 14685"/>
              <a:gd name="connsiteX0" fmla="*/ 3375 w 3375"/>
              <a:gd name="connsiteY0" fmla="*/ 0 h 14554"/>
              <a:gd name="connsiteX1" fmla="*/ 3261 w 3375"/>
              <a:gd name="connsiteY1" fmla="*/ 114 h 14554"/>
              <a:gd name="connsiteX2" fmla="*/ 3149 w 3375"/>
              <a:gd name="connsiteY2" fmla="*/ 228 h 14554"/>
              <a:gd name="connsiteX3" fmla="*/ 3039 w 3375"/>
              <a:gd name="connsiteY3" fmla="*/ 345 h 14554"/>
              <a:gd name="connsiteX4" fmla="*/ 2931 w 3375"/>
              <a:gd name="connsiteY4" fmla="*/ 464 h 14554"/>
              <a:gd name="connsiteX5" fmla="*/ 2824 w 3375"/>
              <a:gd name="connsiteY5" fmla="*/ 583 h 14554"/>
              <a:gd name="connsiteX6" fmla="*/ 2719 w 3375"/>
              <a:gd name="connsiteY6" fmla="*/ 704 h 14554"/>
              <a:gd name="connsiteX7" fmla="*/ 2615 w 3375"/>
              <a:gd name="connsiteY7" fmla="*/ 826 h 14554"/>
              <a:gd name="connsiteX8" fmla="*/ 2514 w 3375"/>
              <a:gd name="connsiteY8" fmla="*/ 951 h 14554"/>
              <a:gd name="connsiteX9" fmla="*/ 2414 w 3375"/>
              <a:gd name="connsiteY9" fmla="*/ 1076 h 14554"/>
              <a:gd name="connsiteX10" fmla="*/ 2316 w 3375"/>
              <a:gd name="connsiteY10" fmla="*/ 1203 h 14554"/>
              <a:gd name="connsiteX11" fmla="*/ 2219 w 3375"/>
              <a:gd name="connsiteY11" fmla="*/ 1332 h 14554"/>
              <a:gd name="connsiteX12" fmla="*/ 2126 w 3375"/>
              <a:gd name="connsiteY12" fmla="*/ 1461 h 14554"/>
              <a:gd name="connsiteX13" fmla="*/ 2033 w 3375"/>
              <a:gd name="connsiteY13" fmla="*/ 1592 h 14554"/>
              <a:gd name="connsiteX14" fmla="*/ 1942 w 3375"/>
              <a:gd name="connsiteY14" fmla="*/ 1724 h 14554"/>
              <a:gd name="connsiteX15" fmla="*/ 1854 w 3375"/>
              <a:gd name="connsiteY15" fmla="*/ 1858 h 14554"/>
              <a:gd name="connsiteX16" fmla="*/ 1766 w 3375"/>
              <a:gd name="connsiteY16" fmla="*/ 1993 h 14554"/>
              <a:gd name="connsiteX17" fmla="*/ 1681 w 3375"/>
              <a:gd name="connsiteY17" fmla="*/ 2129 h 14554"/>
              <a:gd name="connsiteX18" fmla="*/ 1598 w 3375"/>
              <a:gd name="connsiteY18" fmla="*/ 2267 h 14554"/>
              <a:gd name="connsiteX19" fmla="*/ 1518 w 3375"/>
              <a:gd name="connsiteY19" fmla="*/ 2405 h 14554"/>
              <a:gd name="connsiteX20" fmla="*/ 1438 w 3375"/>
              <a:gd name="connsiteY20" fmla="*/ 2544 h 14554"/>
              <a:gd name="connsiteX21" fmla="*/ 1361 w 3375"/>
              <a:gd name="connsiteY21" fmla="*/ 2685 h 14554"/>
              <a:gd name="connsiteX22" fmla="*/ 1286 w 3375"/>
              <a:gd name="connsiteY22" fmla="*/ 2826 h 14554"/>
              <a:gd name="connsiteX23" fmla="*/ 1212 w 3375"/>
              <a:gd name="connsiteY23" fmla="*/ 2969 h 14554"/>
              <a:gd name="connsiteX24" fmla="*/ 1142 w 3375"/>
              <a:gd name="connsiteY24" fmla="*/ 3113 h 14554"/>
              <a:gd name="connsiteX25" fmla="*/ 1073 w 3375"/>
              <a:gd name="connsiteY25" fmla="*/ 3258 h 14554"/>
              <a:gd name="connsiteX26" fmla="*/ 1006 w 3375"/>
              <a:gd name="connsiteY26" fmla="*/ 3404 h 14554"/>
              <a:gd name="connsiteX27" fmla="*/ 940 w 3375"/>
              <a:gd name="connsiteY27" fmla="*/ 3549 h 14554"/>
              <a:gd name="connsiteX28" fmla="*/ 877 w 3375"/>
              <a:gd name="connsiteY28" fmla="*/ 3697 h 14554"/>
              <a:gd name="connsiteX29" fmla="*/ 817 w 3375"/>
              <a:gd name="connsiteY29" fmla="*/ 3846 h 14554"/>
              <a:gd name="connsiteX30" fmla="*/ 758 w 3375"/>
              <a:gd name="connsiteY30" fmla="*/ 3995 h 14554"/>
              <a:gd name="connsiteX31" fmla="*/ 702 w 3375"/>
              <a:gd name="connsiteY31" fmla="*/ 4145 h 14554"/>
              <a:gd name="connsiteX32" fmla="*/ 646 w 3375"/>
              <a:gd name="connsiteY32" fmla="*/ 4296 h 14554"/>
              <a:gd name="connsiteX33" fmla="*/ 594 w 3375"/>
              <a:gd name="connsiteY33" fmla="*/ 4448 h 14554"/>
              <a:gd name="connsiteX34" fmla="*/ 544 w 3375"/>
              <a:gd name="connsiteY34" fmla="*/ 4600 h 14554"/>
              <a:gd name="connsiteX35" fmla="*/ 496 w 3375"/>
              <a:gd name="connsiteY35" fmla="*/ 4754 h 14554"/>
              <a:gd name="connsiteX36" fmla="*/ 451 w 3375"/>
              <a:gd name="connsiteY36" fmla="*/ 4907 h 14554"/>
              <a:gd name="connsiteX37" fmla="*/ 407 w 3375"/>
              <a:gd name="connsiteY37" fmla="*/ 5061 h 14554"/>
              <a:gd name="connsiteX38" fmla="*/ 366 w 3375"/>
              <a:gd name="connsiteY38" fmla="*/ 5216 h 14554"/>
              <a:gd name="connsiteX39" fmla="*/ 326 w 3375"/>
              <a:gd name="connsiteY39" fmla="*/ 5372 h 14554"/>
              <a:gd name="connsiteX40" fmla="*/ 289 w 3375"/>
              <a:gd name="connsiteY40" fmla="*/ 5528 h 14554"/>
              <a:gd name="connsiteX41" fmla="*/ 254 w 3375"/>
              <a:gd name="connsiteY41" fmla="*/ 5684 h 14554"/>
              <a:gd name="connsiteX42" fmla="*/ 221 w 3375"/>
              <a:gd name="connsiteY42" fmla="*/ 5842 h 14554"/>
              <a:gd name="connsiteX43" fmla="*/ 191 w 3375"/>
              <a:gd name="connsiteY43" fmla="*/ 5999 h 14554"/>
              <a:gd name="connsiteX44" fmla="*/ 163 w 3375"/>
              <a:gd name="connsiteY44" fmla="*/ 6157 h 14554"/>
              <a:gd name="connsiteX45" fmla="*/ 137 w 3375"/>
              <a:gd name="connsiteY45" fmla="*/ 6315 h 14554"/>
              <a:gd name="connsiteX46" fmla="*/ 114 w 3375"/>
              <a:gd name="connsiteY46" fmla="*/ 6474 h 14554"/>
              <a:gd name="connsiteX47" fmla="*/ 91 w 3375"/>
              <a:gd name="connsiteY47" fmla="*/ 6633 h 14554"/>
              <a:gd name="connsiteX48" fmla="*/ 72 w 3375"/>
              <a:gd name="connsiteY48" fmla="*/ 6793 h 14554"/>
              <a:gd name="connsiteX49" fmla="*/ 55 w 3375"/>
              <a:gd name="connsiteY49" fmla="*/ 6951 h 14554"/>
              <a:gd name="connsiteX50" fmla="*/ 41 w 3375"/>
              <a:gd name="connsiteY50" fmla="*/ 7112 h 14554"/>
              <a:gd name="connsiteX51" fmla="*/ 29 w 3375"/>
              <a:gd name="connsiteY51" fmla="*/ 7272 h 14554"/>
              <a:gd name="connsiteX52" fmla="*/ 18 w 3375"/>
              <a:gd name="connsiteY52" fmla="*/ 7432 h 14554"/>
              <a:gd name="connsiteX53" fmla="*/ 10 w 3375"/>
              <a:gd name="connsiteY53" fmla="*/ 7592 h 14554"/>
              <a:gd name="connsiteX54" fmla="*/ 4 w 3375"/>
              <a:gd name="connsiteY54" fmla="*/ 7752 h 14554"/>
              <a:gd name="connsiteX55" fmla="*/ 1 w 3375"/>
              <a:gd name="connsiteY55" fmla="*/ 7913 h 14554"/>
              <a:gd name="connsiteX56" fmla="*/ 0 w 3375"/>
              <a:gd name="connsiteY56" fmla="*/ 8074 h 14554"/>
              <a:gd name="connsiteX57" fmla="*/ 1 w 3375"/>
              <a:gd name="connsiteY57" fmla="*/ 8233 h 14554"/>
              <a:gd name="connsiteX58" fmla="*/ 4 w 3375"/>
              <a:gd name="connsiteY58" fmla="*/ 8394 h 14554"/>
              <a:gd name="connsiteX59" fmla="*/ 10 w 3375"/>
              <a:gd name="connsiteY59" fmla="*/ 8554 h 14554"/>
              <a:gd name="connsiteX60" fmla="*/ 18 w 3375"/>
              <a:gd name="connsiteY60" fmla="*/ 8714 h 14554"/>
              <a:gd name="connsiteX61" fmla="*/ 29 w 3375"/>
              <a:gd name="connsiteY61" fmla="*/ 8875 h 14554"/>
              <a:gd name="connsiteX62" fmla="*/ 41 w 3375"/>
              <a:gd name="connsiteY62" fmla="*/ 9034 h 14554"/>
              <a:gd name="connsiteX63" fmla="*/ 55 w 3375"/>
              <a:gd name="connsiteY63" fmla="*/ 9195 h 14554"/>
              <a:gd name="connsiteX64" fmla="*/ 72 w 3375"/>
              <a:gd name="connsiteY64" fmla="*/ 9354 h 14554"/>
              <a:gd name="connsiteX65" fmla="*/ 91 w 3375"/>
              <a:gd name="connsiteY65" fmla="*/ 9513 h 14554"/>
              <a:gd name="connsiteX66" fmla="*/ 114 w 3375"/>
              <a:gd name="connsiteY66" fmla="*/ 9672 h 14554"/>
              <a:gd name="connsiteX67" fmla="*/ 137 w 3375"/>
              <a:gd name="connsiteY67" fmla="*/ 9831 h 14554"/>
              <a:gd name="connsiteX68" fmla="*/ 163 w 3375"/>
              <a:gd name="connsiteY68" fmla="*/ 9989 h 14554"/>
              <a:gd name="connsiteX69" fmla="*/ 191 w 3375"/>
              <a:gd name="connsiteY69" fmla="*/ 10147 h 14554"/>
              <a:gd name="connsiteX70" fmla="*/ 221 w 3375"/>
              <a:gd name="connsiteY70" fmla="*/ 10304 h 14554"/>
              <a:gd name="connsiteX71" fmla="*/ 254 w 3375"/>
              <a:gd name="connsiteY71" fmla="*/ 10462 h 14554"/>
              <a:gd name="connsiteX72" fmla="*/ 289 w 3375"/>
              <a:gd name="connsiteY72" fmla="*/ 10618 h 14554"/>
              <a:gd name="connsiteX73" fmla="*/ 326 w 3375"/>
              <a:gd name="connsiteY73" fmla="*/ 10775 h 14554"/>
              <a:gd name="connsiteX74" fmla="*/ 366 w 3375"/>
              <a:gd name="connsiteY74" fmla="*/ 10930 h 14554"/>
              <a:gd name="connsiteX75" fmla="*/ 407 w 3375"/>
              <a:gd name="connsiteY75" fmla="*/ 11085 h 14554"/>
              <a:gd name="connsiteX76" fmla="*/ 451 w 3375"/>
              <a:gd name="connsiteY76" fmla="*/ 11239 h 14554"/>
              <a:gd name="connsiteX77" fmla="*/ 496 w 3375"/>
              <a:gd name="connsiteY77" fmla="*/ 11393 h 14554"/>
              <a:gd name="connsiteX78" fmla="*/ 544 w 3375"/>
              <a:gd name="connsiteY78" fmla="*/ 11546 h 14554"/>
              <a:gd name="connsiteX79" fmla="*/ 594 w 3375"/>
              <a:gd name="connsiteY79" fmla="*/ 11698 h 14554"/>
              <a:gd name="connsiteX80" fmla="*/ 646 w 3375"/>
              <a:gd name="connsiteY80" fmla="*/ 11850 h 14554"/>
              <a:gd name="connsiteX81" fmla="*/ 702 w 3375"/>
              <a:gd name="connsiteY81" fmla="*/ 12001 h 14554"/>
              <a:gd name="connsiteX82" fmla="*/ 758 w 3375"/>
              <a:gd name="connsiteY82" fmla="*/ 12151 h 14554"/>
              <a:gd name="connsiteX83" fmla="*/ 817 w 3375"/>
              <a:gd name="connsiteY83" fmla="*/ 12300 h 14554"/>
              <a:gd name="connsiteX84" fmla="*/ 877 w 3375"/>
              <a:gd name="connsiteY84" fmla="*/ 12449 h 14554"/>
              <a:gd name="connsiteX85" fmla="*/ 940 w 3375"/>
              <a:gd name="connsiteY85" fmla="*/ 12597 h 14554"/>
              <a:gd name="connsiteX86" fmla="*/ 1006 w 3375"/>
              <a:gd name="connsiteY86" fmla="*/ 12743 h 14554"/>
              <a:gd name="connsiteX87" fmla="*/ 1073 w 3375"/>
              <a:gd name="connsiteY87" fmla="*/ 12888 h 14554"/>
              <a:gd name="connsiteX88" fmla="*/ 1142 w 3375"/>
              <a:gd name="connsiteY88" fmla="*/ 13034 h 14554"/>
              <a:gd name="connsiteX89" fmla="*/ 1212 w 3375"/>
              <a:gd name="connsiteY89" fmla="*/ 13178 h 14554"/>
              <a:gd name="connsiteX90" fmla="*/ 1286 w 3375"/>
              <a:gd name="connsiteY90" fmla="*/ 13320 h 14554"/>
              <a:gd name="connsiteX91" fmla="*/ 1361 w 3375"/>
              <a:gd name="connsiteY91" fmla="*/ 13462 h 14554"/>
              <a:gd name="connsiteX92" fmla="*/ 1438 w 3375"/>
              <a:gd name="connsiteY92" fmla="*/ 13602 h 14554"/>
              <a:gd name="connsiteX93" fmla="*/ 1518 w 3375"/>
              <a:gd name="connsiteY93" fmla="*/ 13741 h 14554"/>
              <a:gd name="connsiteX94" fmla="*/ 1598 w 3375"/>
              <a:gd name="connsiteY94" fmla="*/ 13880 h 14554"/>
              <a:gd name="connsiteX95" fmla="*/ 1681 w 3375"/>
              <a:gd name="connsiteY95" fmla="*/ 14017 h 14554"/>
              <a:gd name="connsiteX96" fmla="*/ 1766 w 3375"/>
              <a:gd name="connsiteY96" fmla="*/ 14153 h 14554"/>
              <a:gd name="connsiteX97" fmla="*/ 1854 w 3375"/>
              <a:gd name="connsiteY97" fmla="*/ 14288 h 14554"/>
              <a:gd name="connsiteX98" fmla="*/ 1942 w 3375"/>
              <a:gd name="connsiteY98" fmla="*/ 14422 h 14554"/>
              <a:gd name="connsiteX99" fmla="*/ 2033 w 3375"/>
              <a:gd name="connsiteY99" fmla="*/ 14554 h 14554"/>
              <a:gd name="connsiteX0" fmla="*/ 3375 w 3375"/>
              <a:gd name="connsiteY0" fmla="*/ 0 h 14422"/>
              <a:gd name="connsiteX1" fmla="*/ 3261 w 3375"/>
              <a:gd name="connsiteY1" fmla="*/ 114 h 14422"/>
              <a:gd name="connsiteX2" fmla="*/ 3149 w 3375"/>
              <a:gd name="connsiteY2" fmla="*/ 228 h 14422"/>
              <a:gd name="connsiteX3" fmla="*/ 3039 w 3375"/>
              <a:gd name="connsiteY3" fmla="*/ 345 h 14422"/>
              <a:gd name="connsiteX4" fmla="*/ 2931 w 3375"/>
              <a:gd name="connsiteY4" fmla="*/ 464 h 14422"/>
              <a:gd name="connsiteX5" fmla="*/ 2824 w 3375"/>
              <a:gd name="connsiteY5" fmla="*/ 583 h 14422"/>
              <a:gd name="connsiteX6" fmla="*/ 2719 w 3375"/>
              <a:gd name="connsiteY6" fmla="*/ 704 h 14422"/>
              <a:gd name="connsiteX7" fmla="*/ 2615 w 3375"/>
              <a:gd name="connsiteY7" fmla="*/ 826 h 14422"/>
              <a:gd name="connsiteX8" fmla="*/ 2514 w 3375"/>
              <a:gd name="connsiteY8" fmla="*/ 951 h 14422"/>
              <a:gd name="connsiteX9" fmla="*/ 2414 w 3375"/>
              <a:gd name="connsiteY9" fmla="*/ 1076 h 14422"/>
              <a:gd name="connsiteX10" fmla="*/ 2316 w 3375"/>
              <a:gd name="connsiteY10" fmla="*/ 1203 h 14422"/>
              <a:gd name="connsiteX11" fmla="*/ 2219 w 3375"/>
              <a:gd name="connsiteY11" fmla="*/ 1332 h 14422"/>
              <a:gd name="connsiteX12" fmla="*/ 2126 w 3375"/>
              <a:gd name="connsiteY12" fmla="*/ 1461 h 14422"/>
              <a:gd name="connsiteX13" fmla="*/ 2033 w 3375"/>
              <a:gd name="connsiteY13" fmla="*/ 1592 h 14422"/>
              <a:gd name="connsiteX14" fmla="*/ 1942 w 3375"/>
              <a:gd name="connsiteY14" fmla="*/ 1724 h 14422"/>
              <a:gd name="connsiteX15" fmla="*/ 1854 w 3375"/>
              <a:gd name="connsiteY15" fmla="*/ 1858 h 14422"/>
              <a:gd name="connsiteX16" fmla="*/ 1766 w 3375"/>
              <a:gd name="connsiteY16" fmla="*/ 1993 h 14422"/>
              <a:gd name="connsiteX17" fmla="*/ 1681 w 3375"/>
              <a:gd name="connsiteY17" fmla="*/ 2129 h 14422"/>
              <a:gd name="connsiteX18" fmla="*/ 1598 w 3375"/>
              <a:gd name="connsiteY18" fmla="*/ 2267 h 14422"/>
              <a:gd name="connsiteX19" fmla="*/ 1518 w 3375"/>
              <a:gd name="connsiteY19" fmla="*/ 2405 h 14422"/>
              <a:gd name="connsiteX20" fmla="*/ 1438 w 3375"/>
              <a:gd name="connsiteY20" fmla="*/ 2544 h 14422"/>
              <a:gd name="connsiteX21" fmla="*/ 1361 w 3375"/>
              <a:gd name="connsiteY21" fmla="*/ 2685 h 14422"/>
              <a:gd name="connsiteX22" fmla="*/ 1286 w 3375"/>
              <a:gd name="connsiteY22" fmla="*/ 2826 h 14422"/>
              <a:gd name="connsiteX23" fmla="*/ 1212 w 3375"/>
              <a:gd name="connsiteY23" fmla="*/ 2969 h 14422"/>
              <a:gd name="connsiteX24" fmla="*/ 1142 w 3375"/>
              <a:gd name="connsiteY24" fmla="*/ 3113 h 14422"/>
              <a:gd name="connsiteX25" fmla="*/ 1073 w 3375"/>
              <a:gd name="connsiteY25" fmla="*/ 3258 h 14422"/>
              <a:gd name="connsiteX26" fmla="*/ 1006 w 3375"/>
              <a:gd name="connsiteY26" fmla="*/ 3404 h 14422"/>
              <a:gd name="connsiteX27" fmla="*/ 940 w 3375"/>
              <a:gd name="connsiteY27" fmla="*/ 3549 h 14422"/>
              <a:gd name="connsiteX28" fmla="*/ 877 w 3375"/>
              <a:gd name="connsiteY28" fmla="*/ 3697 h 14422"/>
              <a:gd name="connsiteX29" fmla="*/ 817 w 3375"/>
              <a:gd name="connsiteY29" fmla="*/ 3846 h 14422"/>
              <a:gd name="connsiteX30" fmla="*/ 758 w 3375"/>
              <a:gd name="connsiteY30" fmla="*/ 3995 h 14422"/>
              <a:gd name="connsiteX31" fmla="*/ 702 w 3375"/>
              <a:gd name="connsiteY31" fmla="*/ 4145 h 14422"/>
              <a:gd name="connsiteX32" fmla="*/ 646 w 3375"/>
              <a:gd name="connsiteY32" fmla="*/ 4296 h 14422"/>
              <a:gd name="connsiteX33" fmla="*/ 594 w 3375"/>
              <a:gd name="connsiteY33" fmla="*/ 4448 h 14422"/>
              <a:gd name="connsiteX34" fmla="*/ 544 w 3375"/>
              <a:gd name="connsiteY34" fmla="*/ 4600 h 14422"/>
              <a:gd name="connsiteX35" fmla="*/ 496 w 3375"/>
              <a:gd name="connsiteY35" fmla="*/ 4754 h 14422"/>
              <a:gd name="connsiteX36" fmla="*/ 451 w 3375"/>
              <a:gd name="connsiteY36" fmla="*/ 4907 h 14422"/>
              <a:gd name="connsiteX37" fmla="*/ 407 w 3375"/>
              <a:gd name="connsiteY37" fmla="*/ 5061 h 14422"/>
              <a:gd name="connsiteX38" fmla="*/ 366 w 3375"/>
              <a:gd name="connsiteY38" fmla="*/ 5216 h 14422"/>
              <a:gd name="connsiteX39" fmla="*/ 326 w 3375"/>
              <a:gd name="connsiteY39" fmla="*/ 5372 h 14422"/>
              <a:gd name="connsiteX40" fmla="*/ 289 w 3375"/>
              <a:gd name="connsiteY40" fmla="*/ 5528 h 14422"/>
              <a:gd name="connsiteX41" fmla="*/ 254 w 3375"/>
              <a:gd name="connsiteY41" fmla="*/ 5684 h 14422"/>
              <a:gd name="connsiteX42" fmla="*/ 221 w 3375"/>
              <a:gd name="connsiteY42" fmla="*/ 5842 h 14422"/>
              <a:gd name="connsiteX43" fmla="*/ 191 w 3375"/>
              <a:gd name="connsiteY43" fmla="*/ 5999 h 14422"/>
              <a:gd name="connsiteX44" fmla="*/ 163 w 3375"/>
              <a:gd name="connsiteY44" fmla="*/ 6157 h 14422"/>
              <a:gd name="connsiteX45" fmla="*/ 137 w 3375"/>
              <a:gd name="connsiteY45" fmla="*/ 6315 h 14422"/>
              <a:gd name="connsiteX46" fmla="*/ 114 w 3375"/>
              <a:gd name="connsiteY46" fmla="*/ 6474 h 14422"/>
              <a:gd name="connsiteX47" fmla="*/ 91 w 3375"/>
              <a:gd name="connsiteY47" fmla="*/ 6633 h 14422"/>
              <a:gd name="connsiteX48" fmla="*/ 72 w 3375"/>
              <a:gd name="connsiteY48" fmla="*/ 6793 h 14422"/>
              <a:gd name="connsiteX49" fmla="*/ 55 w 3375"/>
              <a:gd name="connsiteY49" fmla="*/ 6951 h 14422"/>
              <a:gd name="connsiteX50" fmla="*/ 41 w 3375"/>
              <a:gd name="connsiteY50" fmla="*/ 7112 h 14422"/>
              <a:gd name="connsiteX51" fmla="*/ 29 w 3375"/>
              <a:gd name="connsiteY51" fmla="*/ 7272 h 14422"/>
              <a:gd name="connsiteX52" fmla="*/ 18 w 3375"/>
              <a:gd name="connsiteY52" fmla="*/ 7432 h 14422"/>
              <a:gd name="connsiteX53" fmla="*/ 10 w 3375"/>
              <a:gd name="connsiteY53" fmla="*/ 7592 h 14422"/>
              <a:gd name="connsiteX54" fmla="*/ 4 w 3375"/>
              <a:gd name="connsiteY54" fmla="*/ 7752 h 14422"/>
              <a:gd name="connsiteX55" fmla="*/ 1 w 3375"/>
              <a:gd name="connsiteY55" fmla="*/ 7913 h 14422"/>
              <a:gd name="connsiteX56" fmla="*/ 0 w 3375"/>
              <a:gd name="connsiteY56" fmla="*/ 8074 h 14422"/>
              <a:gd name="connsiteX57" fmla="*/ 1 w 3375"/>
              <a:gd name="connsiteY57" fmla="*/ 8233 h 14422"/>
              <a:gd name="connsiteX58" fmla="*/ 4 w 3375"/>
              <a:gd name="connsiteY58" fmla="*/ 8394 h 14422"/>
              <a:gd name="connsiteX59" fmla="*/ 10 w 3375"/>
              <a:gd name="connsiteY59" fmla="*/ 8554 h 14422"/>
              <a:gd name="connsiteX60" fmla="*/ 18 w 3375"/>
              <a:gd name="connsiteY60" fmla="*/ 8714 h 14422"/>
              <a:gd name="connsiteX61" fmla="*/ 29 w 3375"/>
              <a:gd name="connsiteY61" fmla="*/ 8875 h 14422"/>
              <a:gd name="connsiteX62" fmla="*/ 41 w 3375"/>
              <a:gd name="connsiteY62" fmla="*/ 9034 h 14422"/>
              <a:gd name="connsiteX63" fmla="*/ 55 w 3375"/>
              <a:gd name="connsiteY63" fmla="*/ 9195 h 14422"/>
              <a:gd name="connsiteX64" fmla="*/ 72 w 3375"/>
              <a:gd name="connsiteY64" fmla="*/ 9354 h 14422"/>
              <a:gd name="connsiteX65" fmla="*/ 91 w 3375"/>
              <a:gd name="connsiteY65" fmla="*/ 9513 h 14422"/>
              <a:gd name="connsiteX66" fmla="*/ 114 w 3375"/>
              <a:gd name="connsiteY66" fmla="*/ 9672 h 14422"/>
              <a:gd name="connsiteX67" fmla="*/ 137 w 3375"/>
              <a:gd name="connsiteY67" fmla="*/ 9831 h 14422"/>
              <a:gd name="connsiteX68" fmla="*/ 163 w 3375"/>
              <a:gd name="connsiteY68" fmla="*/ 9989 h 14422"/>
              <a:gd name="connsiteX69" fmla="*/ 191 w 3375"/>
              <a:gd name="connsiteY69" fmla="*/ 10147 h 14422"/>
              <a:gd name="connsiteX70" fmla="*/ 221 w 3375"/>
              <a:gd name="connsiteY70" fmla="*/ 10304 h 14422"/>
              <a:gd name="connsiteX71" fmla="*/ 254 w 3375"/>
              <a:gd name="connsiteY71" fmla="*/ 10462 h 14422"/>
              <a:gd name="connsiteX72" fmla="*/ 289 w 3375"/>
              <a:gd name="connsiteY72" fmla="*/ 10618 h 14422"/>
              <a:gd name="connsiteX73" fmla="*/ 326 w 3375"/>
              <a:gd name="connsiteY73" fmla="*/ 10775 h 14422"/>
              <a:gd name="connsiteX74" fmla="*/ 366 w 3375"/>
              <a:gd name="connsiteY74" fmla="*/ 10930 h 14422"/>
              <a:gd name="connsiteX75" fmla="*/ 407 w 3375"/>
              <a:gd name="connsiteY75" fmla="*/ 11085 h 14422"/>
              <a:gd name="connsiteX76" fmla="*/ 451 w 3375"/>
              <a:gd name="connsiteY76" fmla="*/ 11239 h 14422"/>
              <a:gd name="connsiteX77" fmla="*/ 496 w 3375"/>
              <a:gd name="connsiteY77" fmla="*/ 11393 h 14422"/>
              <a:gd name="connsiteX78" fmla="*/ 544 w 3375"/>
              <a:gd name="connsiteY78" fmla="*/ 11546 h 14422"/>
              <a:gd name="connsiteX79" fmla="*/ 594 w 3375"/>
              <a:gd name="connsiteY79" fmla="*/ 11698 h 14422"/>
              <a:gd name="connsiteX80" fmla="*/ 646 w 3375"/>
              <a:gd name="connsiteY80" fmla="*/ 11850 h 14422"/>
              <a:gd name="connsiteX81" fmla="*/ 702 w 3375"/>
              <a:gd name="connsiteY81" fmla="*/ 12001 h 14422"/>
              <a:gd name="connsiteX82" fmla="*/ 758 w 3375"/>
              <a:gd name="connsiteY82" fmla="*/ 12151 h 14422"/>
              <a:gd name="connsiteX83" fmla="*/ 817 w 3375"/>
              <a:gd name="connsiteY83" fmla="*/ 12300 h 14422"/>
              <a:gd name="connsiteX84" fmla="*/ 877 w 3375"/>
              <a:gd name="connsiteY84" fmla="*/ 12449 h 14422"/>
              <a:gd name="connsiteX85" fmla="*/ 940 w 3375"/>
              <a:gd name="connsiteY85" fmla="*/ 12597 h 14422"/>
              <a:gd name="connsiteX86" fmla="*/ 1006 w 3375"/>
              <a:gd name="connsiteY86" fmla="*/ 12743 h 14422"/>
              <a:gd name="connsiteX87" fmla="*/ 1073 w 3375"/>
              <a:gd name="connsiteY87" fmla="*/ 12888 h 14422"/>
              <a:gd name="connsiteX88" fmla="*/ 1142 w 3375"/>
              <a:gd name="connsiteY88" fmla="*/ 13034 h 14422"/>
              <a:gd name="connsiteX89" fmla="*/ 1212 w 3375"/>
              <a:gd name="connsiteY89" fmla="*/ 13178 h 14422"/>
              <a:gd name="connsiteX90" fmla="*/ 1286 w 3375"/>
              <a:gd name="connsiteY90" fmla="*/ 13320 h 14422"/>
              <a:gd name="connsiteX91" fmla="*/ 1361 w 3375"/>
              <a:gd name="connsiteY91" fmla="*/ 13462 h 14422"/>
              <a:gd name="connsiteX92" fmla="*/ 1438 w 3375"/>
              <a:gd name="connsiteY92" fmla="*/ 13602 h 14422"/>
              <a:gd name="connsiteX93" fmla="*/ 1518 w 3375"/>
              <a:gd name="connsiteY93" fmla="*/ 13741 h 14422"/>
              <a:gd name="connsiteX94" fmla="*/ 1598 w 3375"/>
              <a:gd name="connsiteY94" fmla="*/ 13880 h 14422"/>
              <a:gd name="connsiteX95" fmla="*/ 1681 w 3375"/>
              <a:gd name="connsiteY95" fmla="*/ 14017 h 14422"/>
              <a:gd name="connsiteX96" fmla="*/ 1766 w 3375"/>
              <a:gd name="connsiteY96" fmla="*/ 14153 h 14422"/>
              <a:gd name="connsiteX97" fmla="*/ 1854 w 3375"/>
              <a:gd name="connsiteY97" fmla="*/ 14288 h 14422"/>
              <a:gd name="connsiteX98" fmla="*/ 1942 w 3375"/>
              <a:gd name="connsiteY98" fmla="*/ 14422 h 14422"/>
              <a:gd name="connsiteX0" fmla="*/ 3375 w 3375"/>
              <a:gd name="connsiteY0" fmla="*/ 0 h 14288"/>
              <a:gd name="connsiteX1" fmla="*/ 3261 w 3375"/>
              <a:gd name="connsiteY1" fmla="*/ 114 h 14288"/>
              <a:gd name="connsiteX2" fmla="*/ 3149 w 3375"/>
              <a:gd name="connsiteY2" fmla="*/ 228 h 14288"/>
              <a:gd name="connsiteX3" fmla="*/ 3039 w 3375"/>
              <a:gd name="connsiteY3" fmla="*/ 345 h 14288"/>
              <a:gd name="connsiteX4" fmla="*/ 2931 w 3375"/>
              <a:gd name="connsiteY4" fmla="*/ 464 h 14288"/>
              <a:gd name="connsiteX5" fmla="*/ 2824 w 3375"/>
              <a:gd name="connsiteY5" fmla="*/ 583 h 14288"/>
              <a:gd name="connsiteX6" fmla="*/ 2719 w 3375"/>
              <a:gd name="connsiteY6" fmla="*/ 704 h 14288"/>
              <a:gd name="connsiteX7" fmla="*/ 2615 w 3375"/>
              <a:gd name="connsiteY7" fmla="*/ 826 h 14288"/>
              <a:gd name="connsiteX8" fmla="*/ 2514 w 3375"/>
              <a:gd name="connsiteY8" fmla="*/ 951 h 14288"/>
              <a:gd name="connsiteX9" fmla="*/ 2414 w 3375"/>
              <a:gd name="connsiteY9" fmla="*/ 1076 h 14288"/>
              <a:gd name="connsiteX10" fmla="*/ 2316 w 3375"/>
              <a:gd name="connsiteY10" fmla="*/ 1203 h 14288"/>
              <a:gd name="connsiteX11" fmla="*/ 2219 w 3375"/>
              <a:gd name="connsiteY11" fmla="*/ 1332 h 14288"/>
              <a:gd name="connsiteX12" fmla="*/ 2126 w 3375"/>
              <a:gd name="connsiteY12" fmla="*/ 1461 h 14288"/>
              <a:gd name="connsiteX13" fmla="*/ 2033 w 3375"/>
              <a:gd name="connsiteY13" fmla="*/ 1592 h 14288"/>
              <a:gd name="connsiteX14" fmla="*/ 1942 w 3375"/>
              <a:gd name="connsiteY14" fmla="*/ 1724 h 14288"/>
              <a:gd name="connsiteX15" fmla="*/ 1854 w 3375"/>
              <a:gd name="connsiteY15" fmla="*/ 1858 h 14288"/>
              <a:gd name="connsiteX16" fmla="*/ 1766 w 3375"/>
              <a:gd name="connsiteY16" fmla="*/ 1993 h 14288"/>
              <a:gd name="connsiteX17" fmla="*/ 1681 w 3375"/>
              <a:gd name="connsiteY17" fmla="*/ 2129 h 14288"/>
              <a:gd name="connsiteX18" fmla="*/ 1598 w 3375"/>
              <a:gd name="connsiteY18" fmla="*/ 2267 h 14288"/>
              <a:gd name="connsiteX19" fmla="*/ 1518 w 3375"/>
              <a:gd name="connsiteY19" fmla="*/ 2405 h 14288"/>
              <a:gd name="connsiteX20" fmla="*/ 1438 w 3375"/>
              <a:gd name="connsiteY20" fmla="*/ 2544 h 14288"/>
              <a:gd name="connsiteX21" fmla="*/ 1361 w 3375"/>
              <a:gd name="connsiteY21" fmla="*/ 2685 h 14288"/>
              <a:gd name="connsiteX22" fmla="*/ 1286 w 3375"/>
              <a:gd name="connsiteY22" fmla="*/ 2826 h 14288"/>
              <a:gd name="connsiteX23" fmla="*/ 1212 w 3375"/>
              <a:gd name="connsiteY23" fmla="*/ 2969 h 14288"/>
              <a:gd name="connsiteX24" fmla="*/ 1142 w 3375"/>
              <a:gd name="connsiteY24" fmla="*/ 3113 h 14288"/>
              <a:gd name="connsiteX25" fmla="*/ 1073 w 3375"/>
              <a:gd name="connsiteY25" fmla="*/ 3258 h 14288"/>
              <a:gd name="connsiteX26" fmla="*/ 1006 w 3375"/>
              <a:gd name="connsiteY26" fmla="*/ 3404 h 14288"/>
              <a:gd name="connsiteX27" fmla="*/ 940 w 3375"/>
              <a:gd name="connsiteY27" fmla="*/ 3549 h 14288"/>
              <a:gd name="connsiteX28" fmla="*/ 877 w 3375"/>
              <a:gd name="connsiteY28" fmla="*/ 3697 h 14288"/>
              <a:gd name="connsiteX29" fmla="*/ 817 w 3375"/>
              <a:gd name="connsiteY29" fmla="*/ 3846 h 14288"/>
              <a:gd name="connsiteX30" fmla="*/ 758 w 3375"/>
              <a:gd name="connsiteY30" fmla="*/ 3995 h 14288"/>
              <a:gd name="connsiteX31" fmla="*/ 702 w 3375"/>
              <a:gd name="connsiteY31" fmla="*/ 4145 h 14288"/>
              <a:gd name="connsiteX32" fmla="*/ 646 w 3375"/>
              <a:gd name="connsiteY32" fmla="*/ 4296 h 14288"/>
              <a:gd name="connsiteX33" fmla="*/ 594 w 3375"/>
              <a:gd name="connsiteY33" fmla="*/ 4448 h 14288"/>
              <a:gd name="connsiteX34" fmla="*/ 544 w 3375"/>
              <a:gd name="connsiteY34" fmla="*/ 4600 h 14288"/>
              <a:gd name="connsiteX35" fmla="*/ 496 w 3375"/>
              <a:gd name="connsiteY35" fmla="*/ 4754 h 14288"/>
              <a:gd name="connsiteX36" fmla="*/ 451 w 3375"/>
              <a:gd name="connsiteY36" fmla="*/ 4907 h 14288"/>
              <a:gd name="connsiteX37" fmla="*/ 407 w 3375"/>
              <a:gd name="connsiteY37" fmla="*/ 5061 h 14288"/>
              <a:gd name="connsiteX38" fmla="*/ 366 w 3375"/>
              <a:gd name="connsiteY38" fmla="*/ 5216 h 14288"/>
              <a:gd name="connsiteX39" fmla="*/ 326 w 3375"/>
              <a:gd name="connsiteY39" fmla="*/ 5372 h 14288"/>
              <a:gd name="connsiteX40" fmla="*/ 289 w 3375"/>
              <a:gd name="connsiteY40" fmla="*/ 5528 h 14288"/>
              <a:gd name="connsiteX41" fmla="*/ 254 w 3375"/>
              <a:gd name="connsiteY41" fmla="*/ 5684 h 14288"/>
              <a:gd name="connsiteX42" fmla="*/ 221 w 3375"/>
              <a:gd name="connsiteY42" fmla="*/ 5842 h 14288"/>
              <a:gd name="connsiteX43" fmla="*/ 191 w 3375"/>
              <a:gd name="connsiteY43" fmla="*/ 5999 h 14288"/>
              <a:gd name="connsiteX44" fmla="*/ 163 w 3375"/>
              <a:gd name="connsiteY44" fmla="*/ 6157 h 14288"/>
              <a:gd name="connsiteX45" fmla="*/ 137 w 3375"/>
              <a:gd name="connsiteY45" fmla="*/ 6315 h 14288"/>
              <a:gd name="connsiteX46" fmla="*/ 114 w 3375"/>
              <a:gd name="connsiteY46" fmla="*/ 6474 h 14288"/>
              <a:gd name="connsiteX47" fmla="*/ 91 w 3375"/>
              <a:gd name="connsiteY47" fmla="*/ 6633 h 14288"/>
              <a:gd name="connsiteX48" fmla="*/ 72 w 3375"/>
              <a:gd name="connsiteY48" fmla="*/ 6793 h 14288"/>
              <a:gd name="connsiteX49" fmla="*/ 55 w 3375"/>
              <a:gd name="connsiteY49" fmla="*/ 6951 h 14288"/>
              <a:gd name="connsiteX50" fmla="*/ 41 w 3375"/>
              <a:gd name="connsiteY50" fmla="*/ 7112 h 14288"/>
              <a:gd name="connsiteX51" fmla="*/ 29 w 3375"/>
              <a:gd name="connsiteY51" fmla="*/ 7272 h 14288"/>
              <a:gd name="connsiteX52" fmla="*/ 18 w 3375"/>
              <a:gd name="connsiteY52" fmla="*/ 7432 h 14288"/>
              <a:gd name="connsiteX53" fmla="*/ 10 w 3375"/>
              <a:gd name="connsiteY53" fmla="*/ 7592 h 14288"/>
              <a:gd name="connsiteX54" fmla="*/ 4 w 3375"/>
              <a:gd name="connsiteY54" fmla="*/ 7752 h 14288"/>
              <a:gd name="connsiteX55" fmla="*/ 1 w 3375"/>
              <a:gd name="connsiteY55" fmla="*/ 7913 h 14288"/>
              <a:gd name="connsiteX56" fmla="*/ 0 w 3375"/>
              <a:gd name="connsiteY56" fmla="*/ 8074 h 14288"/>
              <a:gd name="connsiteX57" fmla="*/ 1 w 3375"/>
              <a:gd name="connsiteY57" fmla="*/ 8233 h 14288"/>
              <a:gd name="connsiteX58" fmla="*/ 4 w 3375"/>
              <a:gd name="connsiteY58" fmla="*/ 8394 h 14288"/>
              <a:gd name="connsiteX59" fmla="*/ 10 w 3375"/>
              <a:gd name="connsiteY59" fmla="*/ 8554 h 14288"/>
              <a:gd name="connsiteX60" fmla="*/ 18 w 3375"/>
              <a:gd name="connsiteY60" fmla="*/ 8714 h 14288"/>
              <a:gd name="connsiteX61" fmla="*/ 29 w 3375"/>
              <a:gd name="connsiteY61" fmla="*/ 8875 h 14288"/>
              <a:gd name="connsiteX62" fmla="*/ 41 w 3375"/>
              <a:gd name="connsiteY62" fmla="*/ 9034 h 14288"/>
              <a:gd name="connsiteX63" fmla="*/ 55 w 3375"/>
              <a:gd name="connsiteY63" fmla="*/ 9195 h 14288"/>
              <a:gd name="connsiteX64" fmla="*/ 72 w 3375"/>
              <a:gd name="connsiteY64" fmla="*/ 9354 h 14288"/>
              <a:gd name="connsiteX65" fmla="*/ 91 w 3375"/>
              <a:gd name="connsiteY65" fmla="*/ 9513 h 14288"/>
              <a:gd name="connsiteX66" fmla="*/ 114 w 3375"/>
              <a:gd name="connsiteY66" fmla="*/ 9672 h 14288"/>
              <a:gd name="connsiteX67" fmla="*/ 137 w 3375"/>
              <a:gd name="connsiteY67" fmla="*/ 9831 h 14288"/>
              <a:gd name="connsiteX68" fmla="*/ 163 w 3375"/>
              <a:gd name="connsiteY68" fmla="*/ 9989 h 14288"/>
              <a:gd name="connsiteX69" fmla="*/ 191 w 3375"/>
              <a:gd name="connsiteY69" fmla="*/ 10147 h 14288"/>
              <a:gd name="connsiteX70" fmla="*/ 221 w 3375"/>
              <a:gd name="connsiteY70" fmla="*/ 10304 h 14288"/>
              <a:gd name="connsiteX71" fmla="*/ 254 w 3375"/>
              <a:gd name="connsiteY71" fmla="*/ 10462 h 14288"/>
              <a:gd name="connsiteX72" fmla="*/ 289 w 3375"/>
              <a:gd name="connsiteY72" fmla="*/ 10618 h 14288"/>
              <a:gd name="connsiteX73" fmla="*/ 326 w 3375"/>
              <a:gd name="connsiteY73" fmla="*/ 10775 h 14288"/>
              <a:gd name="connsiteX74" fmla="*/ 366 w 3375"/>
              <a:gd name="connsiteY74" fmla="*/ 10930 h 14288"/>
              <a:gd name="connsiteX75" fmla="*/ 407 w 3375"/>
              <a:gd name="connsiteY75" fmla="*/ 11085 h 14288"/>
              <a:gd name="connsiteX76" fmla="*/ 451 w 3375"/>
              <a:gd name="connsiteY76" fmla="*/ 11239 h 14288"/>
              <a:gd name="connsiteX77" fmla="*/ 496 w 3375"/>
              <a:gd name="connsiteY77" fmla="*/ 11393 h 14288"/>
              <a:gd name="connsiteX78" fmla="*/ 544 w 3375"/>
              <a:gd name="connsiteY78" fmla="*/ 11546 h 14288"/>
              <a:gd name="connsiteX79" fmla="*/ 594 w 3375"/>
              <a:gd name="connsiteY79" fmla="*/ 11698 h 14288"/>
              <a:gd name="connsiteX80" fmla="*/ 646 w 3375"/>
              <a:gd name="connsiteY80" fmla="*/ 11850 h 14288"/>
              <a:gd name="connsiteX81" fmla="*/ 702 w 3375"/>
              <a:gd name="connsiteY81" fmla="*/ 12001 h 14288"/>
              <a:gd name="connsiteX82" fmla="*/ 758 w 3375"/>
              <a:gd name="connsiteY82" fmla="*/ 12151 h 14288"/>
              <a:gd name="connsiteX83" fmla="*/ 817 w 3375"/>
              <a:gd name="connsiteY83" fmla="*/ 12300 h 14288"/>
              <a:gd name="connsiteX84" fmla="*/ 877 w 3375"/>
              <a:gd name="connsiteY84" fmla="*/ 12449 h 14288"/>
              <a:gd name="connsiteX85" fmla="*/ 940 w 3375"/>
              <a:gd name="connsiteY85" fmla="*/ 12597 h 14288"/>
              <a:gd name="connsiteX86" fmla="*/ 1006 w 3375"/>
              <a:gd name="connsiteY86" fmla="*/ 12743 h 14288"/>
              <a:gd name="connsiteX87" fmla="*/ 1073 w 3375"/>
              <a:gd name="connsiteY87" fmla="*/ 12888 h 14288"/>
              <a:gd name="connsiteX88" fmla="*/ 1142 w 3375"/>
              <a:gd name="connsiteY88" fmla="*/ 13034 h 14288"/>
              <a:gd name="connsiteX89" fmla="*/ 1212 w 3375"/>
              <a:gd name="connsiteY89" fmla="*/ 13178 h 14288"/>
              <a:gd name="connsiteX90" fmla="*/ 1286 w 3375"/>
              <a:gd name="connsiteY90" fmla="*/ 13320 h 14288"/>
              <a:gd name="connsiteX91" fmla="*/ 1361 w 3375"/>
              <a:gd name="connsiteY91" fmla="*/ 13462 h 14288"/>
              <a:gd name="connsiteX92" fmla="*/ 1438 w 3375"/>
              <a:gd name="connsiteY92" fmla="*/ 13602 h 14288"/>
              <a:gd name="connsiteX93" fmla="*/ 1518 w 3375"/>
              <a:gd name="connsiteY93" fmla="*/ 13741 h 14288"/>
              <a:gd name="connsiteX94" fmla="*/ 1598 w 3375"/>
              <a:gd name="connsiteY94" fmla="*/ 13880 h 14288"/>
              <a:gd name="connsiteX95" fmla="*/ 1681 w 3375"/>
              <a:gd name="connsiteY95" fmla="*/ 14017 h 14288"/>
              <a:gd name="connsiteX96" fmla="*/ 1766 w 3375"/>
              <a:gd name="connsiteY96" fmla="*/ 14153 h 14288"/>
              <a:gd name="connsiteX97" fmla="*/ 1854 w 3375"/>
              <a:gd name="connsiteY97" fmla="*/ 14288 h 14288"/>
              <a:gd name="connsiteX0" fmla="*/ 3375 w 3375"/>
              <a:gd name="connsiteY0" fmla="*/ 0 h 14153"/>
              <a:gd name="connsiteX1" fmla="*/ 3261 w 3375"/>
              <a:gd name="connsiteY1" fmla="*/ 114 h 14153"/>
              <a:gd name="connsiteX2" fmla="*/ 3149 w 3375"/>
              <a:gd name="connsiteY2" fmla="*/ 228 h 14153"/>
              <a:gd name="connsiteX3" fmla="*/ 3039 w 3375"/>
              <a:gd name="connsiteY3" fmla="*/ 345 h 14153"/>
              <a:gd name="connsiteX4" fmla="*/ 2931 w 3375"/>
              <a:gd name="connsiteY4" fmla="*/ 464 h 14153"/>
              <a:gd name="connsiteX5" fmla="*/ 2824 w 3375"/>
              <a:gd name="connsiteY5" fmla="*/ 583 h 14153"/>
              <a:gd name="connsiteX6" fmla="*/ 2719 w 3375"/>
              <a:gd name="connsiteY6" fmla="*/ 704 h 14153"/>
              <a:gd name="connsiteX7" fmla="*/ 2615 w 3375"/>
              <a:gd name="connsiteY7" fmla="*/ 826 h 14153"/>
              <a:gd name="connsiteX8" fmla="*/ 2514 w 3375"/>
              <a:gd name="connsiteY8" fmla="*/ 951 h 14153"/>
              <a:gd name="connsiteX9" fmla="*/ 2414 w 3375"/>
              <a:gd name="connsiteY9" fmla="*/ 1076 h 14153"/>
              <a:gd name="connsiteX10" fmla="*/ 2316 w 3375"/>
              <a:gd name="connsiteY10" fmla="*/ 1203 h 14153"/>
              <a:gd name="connsiteX11" fmla="*/ 2219 w 3375"/>
              <a:gd name="connsiteY11" fmla="*/ 1332 h 14153"/>
              <a:gd name="connsiteX12" fmla="*/ 2126 w 3375"/>
              <a:gd name="connsiteY12" fmla="*/ 1461 h 14153"/>
              <a:gd name="connsiteX13" fmla="*/ 2033 w 3375"/>
              <a:gd name="connsiteY13" fmla="*/ 1592 h 14153"/>
              <a:gd name="connsiteX14" fmla="*/ 1942 w 3375"/>
              <a:gd name="connsiteY14" fmla="*/ 1724 h 14153"/>
              <a:gd name="connsiteX15" fmla="*/ 1854 w 3375"/>
              <a:gd name="connsiteY15" fmla="*/ 1858 h 14153"/>
              <a:gd name="connsiteX16" fmla="*/ 1766 w 3375"/>
              <a:gd name="connsiteY16" fmla="*/ 1993 h 14153"/>
              <a:gd name="connsiteX17" fmla="*/ 1681 w 3375"/>
              <a:gd name="connsiteY17" fmla="*/ 2129 h 14153"/>
              <a:gd name="connsiteX18" fmla="*/ 1598 w 3375"/>
              <a:gd name="connsiteY18" fmla="*/ 2267 h 14153"/>
              <a:gd name="connsiteX19" fmla="*/ 1518 w 3375"/>
              <a:gd name="connsiteY19" fmla="*/ 2405 h 14153"/>
              <a:gd name="connsiteX20" fmla="*/ 1438 w 3375"/>
              <a:gd name="connsiteY20" fmla="*/ 2544 h 14153"/>
              <a:gd name="connsiteX21" fmla="*/ 1361 w 3375"/>
              <a:gd name="connsiteY21" fmla="*/ 2685 h 14153"/>
              <a:gd name="connsiteX22" fmla="*/ 1286 w 3375"/>
              <a:gd name="connsiteY22" fmla="*/ 2826 h 14153"/>
              <a:gd name="connsiteX23" fmla="*/ 1212 w 3375"/>
              <a:gd name="connsiteY23" fmla="*/ 2969 h 14153"/>
              <a:gd name="connsiteX24" fmla="*/ 1142 w 3375"/>
              <a:gd name="connsiteY24" fmla="*/ 3113 h 14153"/>
              <a:gd name="connsiteX25" fmla="*/ 1073 w 3375"/>
              <a:gd name="connsiteY25" fmla="*/ 3258 h 14153"/>
              <a:gd name="connsiteX26" fmla="*/ 1006 w 3375"/>
              <a:gd name="connsiteY26" fmla="*/ 3404 h 14153"/>
              <a:gd name="connsiteX27" fmla="*/ 940 w 3375"/>
              <a:gd name="connsiteY27" fmla="*/ 3549 h 14153"/>
              <a:gd name="connsiteX28" fmla="*/ 877 w 3375"/>
              <a:gd name="connsiteY28" fmla="*/ 3697 h 14153"/>
              <a:gd name="connsiteX29" fmla="*/ 817 w 3375"/>
              <a:gd name="connsiteY29" fmla="*/ 3846 h 14153"/>
              <a:gd name="connsiteX30" fmla="*/ 758 w 3375"/>
              <a:gd name="connsiteY30" fmla="*/ 3995 h 14153"/>
              <a:gd name="connsiteX31" fmla="*/ 702 w 3375"/>
              <a:gd name="connsiteY31" fmla="*/ 4145 h 14153"/>
              <a:gd name="connsiteX32" fmla="*/ 646 w 3375"/>
              <a:gd name="connsiteY32" fmla="*/ 4296 h 14153"/>
              <a:gd name="connsiteX33" fmla="*/ 594 w 3375"/>
              <a:gd name="connsiteY33" fmla="*/ 4448 h 14153"/>
              <a:gd name="connsiteX34" fmla="*/ 544 w 3375"/>
              <a:gd name="connsiteY34" fmla="*/ 4600 h 14153"/>
              <a:gd name="connsiteX35" fmla="*/ 496 w 3375"/>
              <a:gd name="connsiteY35" fmla="*/ 4754 h 14153"/>
              <a:gd name="connsiteX36" fmla="*/ 451 w 3375"/>
              <a:gd name="connsiteY36" fmla="*/ 4907 h 14153"/>
              <a:gd name="connsiteX37" fmla="*/ 407 w 3375"/>
              <a:gd name="connsiteY37" fmla="*/ 5061 h 14153"/>
              <a:gd name="connsiteX38" fmla="*/ 366 w 3375"/>
              <a:gd name="connsiteY38" fmla="*/ 5216 h 14153"/>
              <a:gd name="connsiteX39" fmla="*/ 326 w 3375"/>
              <a:gd name="connsiteY39" fmla="*/ 5372 h 14153"/>
              <a:gd name="connsiteX40" fmla="*/ 289 w 3375"/>
              <a:gd name="connsiteY40" fmla="*/ 5528 h 14153"/>
              <a:gd name="connsiteX41" fmla="*/ 254 w 3375"/>
              <a:gd name="connsiteY41" fmla="*/ 5684 h 14153"/>
              <a:gd name="connsiteX42" fmla="*/ 221 w 3375"/>
              <a:gd name="connsiteY42" fmla="*/ 5842 h 14153"/>
              <a:gd name="connsiteX43" fmla="*/ 191 w 3375"/>
              <a:gd name="connsiteY43" fmla="*/ 5999 h 14153"/>
              <a:gd name="connsiteX44" fmla="*/ 163 w 3375"/>
              <a:gd name="connsiteY44" fmla="*/ 6157 h 14153"/>
              <a:gd name="connsiteX45" fmla="*/ 137 w 3375"/>
              <a:gd name="connsiteY45" fmla="*/ 6315 h 14153"/>
              <a:gd name="connsiteX46" fmla="*/ 114 w 3375"/>
              <a:gd name="connsiteY46" fmla="*/ 6474 h 14153"/>
              <a:gd name="connsiteX47" fmla="*/ 91 w 3375"/>
              <a:gd name="connsiteY47" fmla="*/ 6633 h 14153"/>
              <a:gd name="connsiteX48" fmla="*/ 72 w 3375"/>
              <a:gd name="connsiteY48" fmla="*/ 6793 h 14153"/>
              <a:gd name="connsiteX49" fmla="*/ 55 w 3375"/>
              <a:gd name="connsiteY49" fmla="*/ 6951 h 14153"/>
              <a:gd name="connsiteX50" fmla="*/ 41 w 3375"/>
              <a:gd name="connsiteY50" fmla="*/ 7112 h 14153"/>
              <a:gd name="connsiteX51" fmla="*/ 29 w 3375"/>
              <a:gd name="connsiteY51" fmla="*/ 7272 h 14153"/>
              <a:gd name="connsiteX52" fmla="*/ 18 w 3375"/>
              <a:gd name="connsiteY52" fmla="*/ 7432 h 14153"/>
              <a:gd name="connsiteX53" fmla="*/ 10 w 3375"/>
              <a:gd name="connsiteY53" fmla="*/ 7592 h 14153"/>
              <a:gd name="connsiteX54" fmla="*/ 4 w 3375"/>
              <a:gd name="connsiteY54" fmla="*/ 7752 h 14153"/>
              <a:gd name="connsiteX55" fmla="*/ 1 w 3375"/>
              <a:gd name="connsiteY55" fmla="*/ 7913 h 14153"/>
              <a:gd name="connsiteX56" fmla="*/ 0 w 3375"/>
              <a:gd name="connsiteY56" fmla="*/ 8074 h 14153"/>
              <a:gd name="connsiteX57" fmla="*/ 1 w 3375"/>
              <a:gd name="connsiteY57" fmla="*/ 8233 h 14153"/>
              <a:gd name="connsiteX58" fmla="*/ 4 w 3375"/>
              <a:gd name="connsiteY58" fmla="*/ 8394 h 14153"/>
              <a:gd name="connsiteX59" fmla="*/ 10 w 3375"/>
              <a:gd name="connsiteY59" fmla="*/ 8554 h 14153"/>
              <a:gd name="connsiteX60" fmla="*/ 18 w 3375"/>
              <a:gd name="connsiteY60" fmla="*/ 8714 h 14153"/>
              <a:gd name="connsiteX61" fmla="*/ 29 w 3375"/>
              <a:gd name="connsiteY61" fmla="*/ 8875 h 14153"/>
              <a:gd name="connsiteX62" fmla="*/ 41 w 3375"/>
              <a:gd name="connsiteY62" fmla="*/ 9034 h 14153"/>
              <a:gd name="connsiteX63" fmla="*/ 55 w 3375"/>
              <a:gd name="connsiteY63" fmla="*/ 9195 h 14153"/>
              <a:gd name="connsiteX64" fmla="*/ 72 w 3375"/>
              <a:gd name="connsiteY64" fmla="*/ 9354 h 14153"/>
              <a:gd name="connsiteX65" fmla="*/ 91 w 3375"/>
              <a:gd name="connsiteY65" fmla="*/ 9513 h 14153"/>
              <a:gd name="connsiteX66" fmla="*/ 114 w 3375"/>
              <a:gd name="connsiteY66" fmla="*/ 9672 h 14153"/>
              <a:gd name="connsiteX67" fmla="*/ 137 w 3375"/>
              <a:gd name="connsiteY67" fmla="*/ 9831 h 14153"/>
              <a:gd name="connsiteX68" fmla="*/ 163 w 3375"/>
              <a:gd name="connsiteY68" fmla="*/ 9989 h 14153"/>
              <a:gd name="connsiteX69" fmla="*/ 191 w 3375"/>
              <a:gd name="connsiteY69" fmla="*/ 10147 h 14153"/>
              <a:gd name="connsiteX70" fmla="*/ 221 w 3375"/>
              <a:gd name="connsiteY70" fmla="*/ 10304 h 14153"/>
              <a:gd name="connsiteX71" fmla="*/ 254 w 3375"/>
              <a:gd name="connsiteY71" fmla="*/ 10462 h 14153"/>
              <a:gd name="connsiteX72" fmla="*/ 289 w 3375"/>
              <a:gd name="connsiteY72" fmla="*/ 10618 h 14153"/>
              <a:gd name="connsiteX73" fmla="*/ 326 w 3375"/>
              <a:gd name="connsiteY73" fmla="*/ 10775 h 14153"/>
              <a:gd name="connsiteX74" fmla="*/ 366 w 3375"/>
              <a:gd name="connsiteY74" fmla="*/ 10930 h 14153"/>
              <a:gd name="connsiteX75" fmla="*/ 407 w 3375"/>
              <a:gd name="connsiteY75" fmla="*/ 11085 h 14153"/>
              <a:gd name="connsiteX76" fmla="*/ 451 w 3375"/>
              <a:gd name="connsiteY76" fmla="*/ 11239 h 14153"/>
              <a:gd name="connsiteX77" fmla="*/ 496 w 3375"/>
              <a:gd name="connsiteY77" fmla="*/ 11393 h 14153"/>
              <a:gd name="connsiteX78" fmla="*/ 544 w 3375"/>
              <a:gd name="connsiteY78" fmla="*/ 11546 h 14153"/>
              <a:gd name="connsiteX79" fmla="*/ 594 w 3375"/>
              <a:gd name="connsiteY79" fmla="*/ 11698 h 14153"/>
              <a:gd name="connsiteX80" fmla="*/ 646 w 3375"/>
              <a:gd name="connsiteY80" fmla="*/ 11850 h 14153"/>
              <a:gd name="connsiteX81" fmla="*/ 702 w 3375"/>
              <a:gd name="connsiteY81" fmla="*/ 12001 h 14153"/>
              <a:gd name="connsiteX82" fmla="*/ 758 w 3375"/>
              <a:gd name="connsiteY82" fmla="*/ 12151 h 14153"/>
              <a:gd name="connsiteX83" fmla="*/ 817 w 3375"/>
              <a:gd name="connsiteY83" fmla="*/ 12300 h 14153"/>
              <a:gd name="connsiteX84" fmla="*/ 877 w 3375"/>
              <a:gd name="connsiteY84" fmla="*/ 12449 h 14153"/>
              <a:gd name="connsiteX85" fmla="*/ 940 w 3375"/>
              <a:gd name="connsiteY85" fmla="*/ 12597 h 14153"/>
              <a:gd name="connsiteX86" fmla="*/ 1006 w 3375"/>
              <a:gd name="connsiteY86" fmla="*/ 12743 h 14153"/>
              <a:gd name="connsiteX87" fmla="*/ 1073 w 3375"/>
              <a:gd name="connsiteY87" fmla="*/ 12888 h 14153"/>
              <a:gd name="connsiteX88" fmla="*/ 1142 w 3375"/>
              <a:gd name="connsiteY88" fmla="*/ 13034 h 14153"/>
              <a:gd name="connsiteX89" fmla="*/ 1212 w 3375"/>
              <a:gd name="connsiteY89" fmla="*/ 13178 h 14153"/>
              <a:gd name="connsiteX90" fmla="*/ 1286 w 3375"/>
              <a:gd name="connsiteY90" fmla="*/ 13320 h 14153"/>
              <a:gd name="connsiteX91" fmla="*/ 1361 w 3375"/>
              <a:gd name="connsiteY91" fmla="*/ 13462 h 14153"/>
              <a:gd name="connsiteX92" fmla="*/ 1438 w 3375"/>
              <a:gd name="connsiteY92" fmla="*/ 13602 h 14153"/>
              <a:gd name="connsiteX93" fmla="*/ 1518 w 3375"/>
              <a:gd name="connsiteY93" fmla="*/ 13741 h 14153"/>
              <a:gd name="connsiteX94" fmla="*/ 1598 w 3375"/>
              <a:gd name="connsiteY94" fmla="*/ 13880 h 14153"/>
              <a:gd name="connsiteX95" fmla="*/ 1681 w 3375"/>
              <a:gd name="connsiteY95" fmla="*/ 14017 h 14153"/>
              <a:gd name="connsiteX96" fmla="*/ 1766 w 3375"/>
              <a:gd name="connsiteY96" fmla="*/ 14153 h 14153"/>
              <a:gd name="connsiteX0" fmla="*/ 3375 w 3375"/>
              <a:gd name="connsiteY0" fmla="*/ 0 h 14017"/>
              <a:gd name="connsiteX1" fmla="*/ 3261 w 3375"/>
              <a:gd name="connsiteY1" fmla="*/ 114 h 14017"/>
              <a:gd name="connsiteX2" fmla="*/ 3149 w 3375"/>
              <a:gd name="connsiteY2" fmla="*/ 228 h 14017"/>
              <a:gd name="connsiteX3" fmla="*/ 3039 w 3375"/>
              <a:gd name="connsiteY3" fmla="*/ 345 h 14017"/>
              <a:gd name="connsiteX4" fmla="*/ 2931 w 3375"/>
              <a:gd name="connsiteY4" fmla="*/ 464 h 14017"/>
              <a:gd name="connsiteX5" fmla="*/ 2824 w 3375"/>
              <a:gd name="connsiteY5" fmla="*/ 583 h 14017"/>
              <a:gd name="connsiteX6" fmla="*/ 2719 w 3375"/>
              <a:gd name="connsiteY6" fmla="*/ 704 h 14017"/>
              <a:gd name="connsiteX7" fmla="*/ 2615 w 3375"/>
              <a:gd name="connsiteY7" fmla="*/ 826 h 14017"/>
              <a:gd name="connsiteX8" fmla="*/ 2514 w 3375"/>
              <a:gd name="connsiteY8" fmla="*/ 951 h 14017"/>
              <a:gd name="connsiteX9" fmla="*/ 2414 w 3375"/>
              <a:gd name="connsiteY9" fmla="*/ 1076 h 14017"/>
              <a:gd name="connsiteX10" fmla="*/ 2316 w 3375"/>
              <a:gd name="connsiteY10" fmla="*/ 1203 h 14017"/>
              <a:gd name="connsiteX11" fmla="*/ 2219 w 3375"/>
              <a:gd name="connsiteY11" fmla="*/ 1332 h 14017"/>
              <a:gd name="connsiteX12" fmla="*/ 2126 w 3375"/>
              <a:gd name="connsiteY12" fmla="*/ 1461 h 14017"/>
              <a:gd name="connsiteX13" fmla="*/ 2033 w 3375"/>
              <a:gd name="connsiteY13" fmla="*/ 1592 h 14017"/>
              <a:gd name="connsiteX14" fmla="*/ 1942 w 3375"/>
              <a:gd name="connsiteY14" fmla="*/ 1724 h 14017"/>
              <a:gd name="connsiteX15" fmla="*/ 1854 w 3375"/>
              <a:gd name="connsiteY15" fmla="*/ 1858 h 14017"/>
              <a:gd name="connsiteX16" fmla="*/ 1766 w 3375"/>
              <a:gd name="connsiteY16" fmla="*/ 1993 h 14017"/>
              <a:gd name="connsiteX17" fmla="*/ 1681 w 3375"/>
              <a:gd name="connsiteY17" fmla="*/ 2129 h 14017"/>
              <a:gd name="connsiteX18" fmla="*/ 1598 w 3375"/>
              <a:gd name="connsiteY18" fmla="*/ 2267 h 14017"/>
              <a:gd name="connsiteX19" fmla="*/ 1518 w 3375"/>
              <a:gd name="connsiteY19" fmla="*/ 2405 h 14017"/>
              <a:gd name="connsiteX20" fmla="*/ 1438 w 3375"/>
              <a:gd name="connsiteY20" fmla="*/ 2544 h 14017"/>
              <a:gd name="connsiteX21" fmla="*/ 1361 w 3375"/>
              <a:gd name="connsiteY21" fmla="*/ 2685 h 14017"/>
              <a:gd name="connsiteX22" fmla="*/ 1286 w 3375"/>
              <a:gd name="connsiteY22" fmla="*/ 2826 h 14017"/>
              <a:gd name="connsiteX23" fmla="*/ 1212 w 3375"/>
              <a:gd name="connsiteY23" fmla="*/ 2969 h 14017"/>
              <a:gd name="connsiteX24" fmla="*/ 1142 w 3375"/>
              <a:gd name="connsiteY24" fmla="*/ 3113 h 14017"/>
              <a:gd name="connsiteX25" fmla="*/ 1073 w 3375"/>
              <a:gd name="connsiteY25" fmla="*/ 3258 h 14017"/>
              <a:gd name="connsiteX26" fmla="*/ 1006 w 3375"/>
              <a:gd name="connsiteY26" fmla="*/ 3404 h 14017"/>
              <a:gd name="connsiteX27" fmla="*/ 940 w 3375"/>
              <a:gd name="connsiteY27" fmla="*/ 3549 h 14017"/>
              <a:gd name="connsiteX28" fmla="*/ 877 w 3375"/>
              <a:gd name="connsiteY28" fmla="*/ 3697 h 14017"/>
              <a:gd name="connsiteX29" fmla="*/ 817 w 3375"/>
              <a:gd name="connsiteY29" fmla="*/ 3846 h 14017"/>
              <a:gd name="connsiteX30" fmla="*/ 758 w 3375"/>
              <a:gd name="connsiteY30" fmla="*/ 3995 h 14017"/>
              <a:gd name="connsiteX31" fmla="*/ 702 w 3375"/>
              <a:gd name="connsiteY31" fmla="*/ 4145 h 14017"/>
              <a:gd name="connsiteX32" fmla="*/ 646 w 3375"/>
              <a:gd name="connsiteY32" fmla="*/ 4296 h 14017"/>
              <a:gd name="connsiteX33" fmla="*/ 594 w 3375"/>
              <a:gd name="connsiteY33" fmla="*/ 4448 h 14017"/>
              <a:gd name="connsiteX34" fmla="*/ 544 w 3375"/>
              <a:gd name="connsiteY34" fmla="*/ 4600 h 14017"/>
              <a:gd name="connsiteX35" fmla="*/ 496 w 3375"/>
              <a:gd name="connsiteY35" fmla="*/ 4754 h 14017"/>
              <a:gd name="connsiteX36" fmla="*/ 451 w 3375"/>
              <a:gd name="connsiteY36" fmla="*/ 4907 h 14017"/>
              <a:gd name="connsiteX37" fmla="*/ 407 w 3375"/>
              <a:gd name="connsiteY37" fmla="*/ 5061 h 14017"/>
              <a:gd name="connsiteX38" fmla="*/ 366 w 3375"/>
              <a:gd name="connsiteY38" fmla="*/ 5216 h 14017"/>
              <a:gd name="connsiteX39" fmla="*/ 326 w 3375"/>
              <a:gd name="connsiteY39" fmla="*/ 5372 h 14017"/>
              <a:gd name="connsiteX40" fmla="*/ 289 w 3375"/>
              <a:gd name="connsiteY40" fmla="*/ 5528 h 14017"/>
              <a:gd name="connsiteX41" fmla="*/ 254 w 3375"/>
              <a:gd name="connsiteY41" fmla="*/ 5684 h 14017"/>
              <a:gd name="connsiteX42" fmla="*/ 221 w 3375"/>
              <a:gd name="connsiteY42" fmla="*/ 5842 h 14017"/>
              <a:gd name="connsiteX43" fmla="*/ 191 w 3375"/>
              <a:gd name="connsiteY43" fmla="*/ 5999 h 14017"/>
              <a:gd name="connsiteX44" fmla="*/ 163 w 3375"/>
              <a:gd name="connsiteY44" fmla="*/ 6157 h 14017"/>
              <a:gd name="connsiteX45" fmla="*/ 137 w 3375"/>
              <a:gd name="connsiteY45" fmla="*/ 6315 h 14017"/>
              <a:gd name="connsiteX46" fmla="*/ 114 w 3375"/>
              <a:gd name="connsiteY46" fmla="*/ 6474 h 14017"/>
              <a:gd name="connsiteX47" fmla="*/ 91 w 3375"/>
              <a:gd name="connsiteY47" fmla="*/ 6633 h 14017"/>
              <a:gd name="connsiteX48" fmla="*/ 72 w 3375"/>
              <a:gd name="connsiteY48" fmla="*/ 6793 h 14017"/>
              <a:gd name="connsiteX49" fmla="*/ 55 w 3375"/>
              <a:gd name="connsiteY49" fmla="*/ 6951 h 14017"/>
              <a:gd name="connsiteX50" fmla="*/ 41 w 3375"/>
              <a:gd name="connsiteY50" fmla="*/ 7112 h 14017"/>
              <a:gd name="connsiteX51" fmla="*/ 29 w 3375"/>
              <a:gd name="connsiteY51" fmla="*/ 7272 h 14017"/>
              <a:gd name="connsiteX52" fmla="*/ 18 w 3375"/>
              <a:gd name="connsiteY52" fmla="*/ 7432 h 14017"/>
              <a:gd name="connsiteX53" fmla="*/ 10 w 3375"/>
              <a:gd name="connsiteY53" fmla="*/ 7592 h 14017"/>
              <a:gd name="connsiteX54" fmla="*/ 4 w 3375"/>
              <a:gd name="connsiteY54" fmla="*/ 7752 h 14017"/>
              <a:gd name="connsiteX55" fmla="*/ 1 w 3375"/>
              <a:gd name="connsiteY55" fmla="*/ 7913 h 14017"/>
              <a:gd name="connsiteX56" fmla="*/ 0 w 3375"/>
              <a:gd name="connsiteY56" fmla="*/ 8074 h 14017"/>
              <a:gd name="connsiteX57" fmla="*/ 1 w 3375"/>
              <a:gd name="connsiteY57" fmla="*/ 8233 h 14017"/>
              <a:gd name="connsiteX58" fmla="*/ 4 w 3375"/>
              <a:gd name="connsiteY58" fmla="*/ 8394 h 14017"/>
              <a:gd name="connsiteX59" fmla="*/ 10 w 3375"/>
              <a:gd name="connsiteY59" fmla="*/ 8554 h 14017"/>
              <a:gd name="connsiteX60" fmla="*/ 18 w 3375"/>
              <a:gd name="connsiteY60" fmla="*/ 8714 h 14017"/>
              <a:gd name="connsiteX61" fmla="*/ 29 w 3375"/>
              <a:gd name="connsiteY61" fmla="*/ 8875 h 14017"/>
              <a:gd name="connsiteX62" fmla="*/ 41 w 3375"/>
              <a:gd name="connsiteY62" fmla="*/ 9034 h 14017"/>
              <a:gd name="connsiteX63" fmla="*/ 55 w 3375"/>
              <a:gd name="connsiteY63" fmla="*/ 9195 h 14017"/>
              <a:gd name="connsiteX64" fmla="*/ 72 w 3375"/>
              <a:gd name="connsiteY64" fmla="*/ 9354 h 14017"/>
              <a:gd name="connsiteX65" fmla="*/ 91 w 3375"/>
              <a:gd name="connsiteY65" fmla="*/ 9513 h 14017"/>
              <a:gd name="connsiteX66" fmla="*/ 114 w 3375"/>
              <a:gd name="connsiteY66" fmla="*/ 9672 h 14017"/>
              <a:gd name="connsiteX67" fmla="*/ 137 w 3375"/>
              <a:gd name="connsiteY67" fmla="*/ 9831 h 14017"/>
              <a:gd name="connsiteX68" fmla="*/ 163 w 3375"/>
              <a:gd name="connsiteY68" fmla="*/ 9989 h 14017"/>
              <a:gd name="connsiteX69" fmla="*/ 191 w 3375"/>
              <a:gd name="connsiteY69" fmla="*/ 10147 h 14017"/>
              <a:gd name="connsiteX70" fmla="*/ 221 w 3375"/>
              <a:gd name="connsiteY70" fmla="*/ 10304 h 14017"/>
              <a:gd name="connsiteX71" fmla="*/ 254 w 3375"/>
              <a:gd name="connsiteY71" fmla="*/ 10462 h 14017"/>
              <a:gd name="connsiteX72" fmla="*/ 289 w 3375"/>
              <a:gd name="connsiteY72" fmla="*/ 10618 h 14017"/>
              <a:gd name="connsiteX73" fmla="*/ 326 w 3375"/>
              <a:gd name="connsiteY73" fmla="*/ 10775 h 14017"/>
              <a:gd name="connsiteX74" fmla="*/ 366 w 3375"/>
              <a:gd name="connsiteY74" fmla="*/ 10930 h 14017"/>
              <a:gd name="connsiteX75" fmla="*/ 407 w 3375"/>
              <a:gd name="connsiteY75" fmla="*/ 11085 h 14017"/>
              <a:gd name="connsiteX76" fmla="*/ 451 w 3375"/>
              <a:gd name="connsiteY76" fmla="*/ 11239 h 14017"/>
              <a:gd name="connsiteX77" fmla="*/ 496 w 3375"/>
              <a:gd name="connsiteY77" fmla="*/ 11393 h 14017"/>
              <a:gd name="connsiteX78" fmla="*/ 544 w 3375"/>
              <a:gd name="connsiteY78" fmla="*/ 11546 h 14017"/>
              <a:gd name="connsiteX79" fmla="*/ 594 w 3375"/>
              <a:gd name="connsiteY79" fmla="*/ 11698 h 14017"/>
              <a:gd name="connsiteX80" fmla="*/ 646 w 3375"/>
              <a:gd name="connsiteY80" fmla="*/ 11850 h 14017"/>
              <a:gd name="connsiteX81" fmla="*/ 702 w 3375"/>
              <a:gd name="connsiteY81" fmla="*/ 12001 h 14017"/>
              <a:gd name="connsiteX82" fmla="*/ 758 w 3375"/>
              <a:gd name="connsiteY82" fmla="*/ 12151 h 14017"/>
              <a:gd name="connsiteX83" fmla="*/ 817 w 3375"/>
              <a:gd name="connsiteY83" fmla="*/ 12300 h 14017"/>
              <a:gd name="connsiteX84" fmla="*/ 877 w 3375"/>
              <a:gd name="connsiteY84" fmla="*/ 12449 h 14017"/>
              <a:gd name="connsiteX85" fmla="*/ 940 w 3375"/>
              <a:gd name="connsiteY85" fmla="*/ 12597 h 14017"/>
              <a:gd name="connsiteX86" fmla="*/ 1006 w 3375"/>
              <a:gd name="connsiteY86" fmla="*/ 12743 h 14017"/>
              <a:gd name="connsiteX87" fmla="*/ 1073 w 3375"/>
              <a:gd name="connsiteY87" fmla="*/ 12888 h 14017"/>
              <a:gd name="connsiteX88" fmla="*/ 1142 w 3375"/>
              <a:gd name="connsiteY88" fmla="*/ 13034 h 14017"/>
              <a:gd name="connsiteX89" fmla="*/ 1212 w 3375"/>
              <a:gd name="connsiteY89" fmla="*/ 13178 h 14017"/>
              <a:gd name="connsiteX90" fmla="*/ 1286 w 3375"/>
              <a:gd name="connsiteY90" fmla="*/ 13320 h 14017"/>
              <a:gd name="connsiteX91" fmla="*/ 1361 w 3375"/>
              <a:gd name="connsiteY91" fmla="*/ 13462 h 14017"/>
              <a:gd name="connsiteX92" fmla="*/ 1438 w 3375"/>
              <a:gd name="connsiteY92" fmla="*/ 13602 h 14017"/>
              <a:gd name="connsiteX93" fmla="*/ 1518 w 3375"/>
              <a:gd name="connsiteY93" fmla="*/ 13741 h 14017"/>
              <a:gd name="connsiteX94" fmla="*/ 1598 w 3375"/>
              <a:gd name="connsiteY94" fmla="*/ 13880 h 14017"/>
              <a:gd name="connsiteX95" fmla="*/ 1681 w 3375"/>
              <a:gd name="connsiteY95" fmla="*/ 14017 h 14017"/>
              <a:gd name="connsiteX0" fmla="*/ 3375 w 3375"/>
              <a:gd name="connsiteY0" fmla="*/ 0 h 13880"/>
              <a:gd name="connsiteX1" fmla="*/ 3261 w 3375"/>
              <a:gd name="connsiteY1" fmla="*/ 114 h 13880"/>
              <a:gd name="connsiteX2" fmla="*/ 3149 w 3375"/>
              <a:gd name="connsiteY2" fmla="*/ 228 h 13880"/>
              <a:gd name="connsiteX3" fmla="*/ 3039 w 3375"/>
              <a:gd name="connsiteY3" fmla="*/ 345 h 13880"/>
              <a:gd name="connsiteX4" fmla="*/ 2931 w 3375"/>
              <a:gd name="connsiteY4" fmla="*/ 464 h 13880"/>
              <a:gd name="connsiteX5" fmla="*/ 2824 w 3375"/>
              <a:gd name="connsiteY5" fmla="*/ 583 h 13880"/>
              <a:gd name="connsiteX6" fmla="*/ 2719 w 3375"/>
              <a:gd name="connsiteY6" fmla="*/ 704 h 13880"/>
              <a:gd name="connsiteX7" fmla="*/ 2615 w 3375"/>
              <a:gd name="connsiteY7" fmla="*/ 826 h 13880"/>
              <a:gd name="connsiteX8" fmla="*/ 2514 w 3375"/>
              <a:gd name="connsiteY8" fmla="*/ 951 h 13880"/>
              <a:gd name="connsiteX9" fmla="*/ 2414 w 3375"/>
              <a:gd name="connsiteY9" fmla="*/ 1076 h 13880"/>
              <a:gd name="connsiteX10" fmla="*/ 2316 w 3375"/>
              <a:gd name="connsiteY10" fmla="*/ 1203 h 13880"/>
              <a:gd name="connsiteX11" fmla="*/ 2219 w 3375"/>
              <a:gd name="connsiteY11" fmla="*/ 1332 h 13880"/>
              <a:gd name="connsiteX12" fmla="*/ 2126 w 3375"/>
              <a:gd name="connsiteY12" fmla="*/ 1461 h 13880"/>
              <a:gd name="connsiteX13" fmla="*/ 2033 w 3375"/>
              <a:gd name="connsiteY13" fmla="*/ 1592 h 13880"/>
              <a:gd name="connsiteX14" fmla="*/ 1942 w 3375"/>
              <a:gd name="connsiteY14" fmla="*/ 1724 h 13880"/>
              <a:gd name="connsiteX15" fmla="*/ 1854 w 3375"/>
              <a:gd name="connsiteY15" fmla="*/ 1858 h 13880"/>
              <a:gd name="connsiteX16" fmla="*/ 1766 w 3375"/>
              <a:gd name="connsiteY16" fmla="*/ 1993 h 13880"/>
              <a:gd name="connsiteX17" fmla="*/ 1681 w 3375"/>
              <a:gd name="connsiteY17" fmla="*/ 2129 h 13880"/>
              <a:gd name="connsiteX18" fmla="*/ 1598 w 3375"/>
              <a:gd name="connsiteY18" fmla="*/ 2267 h 13880"/>
              <a:gd name="connsiteX19" fmla="*/ 1518 w 3375"/>
              <a:gd name="connsiteY19" fmla="*/ 2405 h 13880"/>
              <a:gd name="connsiteX20" fmla="*/ 1438 w 3375"/>
              <a:gd name="connsiteY20" fmla="*/ 2544 h 13880"/>
              <a:gd name="connsiteX21" fmla="*/ 1361 w 3375"/>
              <a:gd name="connsiteY21" fmla="*/ 2685 h 13880"/>
              <a:gd name="connsiteX22" fmla="*/ 1286 w 3375"/>
              <a:gd name="connsiteY22" fmla="*/ 2826 h 13880"/>
              <a:gd name="connsiteX23" fmla="*/ 1212 w 3375"/>
              <a:gd name="connsiteY23" fmla="*/ 2969 h 13880"/>
              <a:gd name="connsiteX24" fmla="*/ 1142 w 3375"/>
              <a:gd name="connsiteY24" fmla="*/ 3113 h 13880"/>
              <a:gd name="connsiteX25" fmla="*/ 1073 w 3375"/>
              <a:gd name="connsiteY25" fmla="*/ 3258 h 13880"/>
              <a:gd name="connsiteX26" fmla="*/ 1006 w 3375"/>
              <a:gd name="connsiteY26" fmla="*/ 3404 h 13880"/>
              <a:gd name="connsiteX27" fmla="*/ 940 w 3375"/>
              <a:gd name="connsiteY27" fmla="*/ 3549 h 13880"/>
              <a:gd name="connsiteX28" fmla="*/ 877 w 3375"/>
              <a:gd name="connsiteY28" fmla="*/ 3697 h 13880"/>
              <a:gd name="connsiteX29" fmla="*/ 817 w 3375"/>
              <a:gd name="connsiteY29" fmla="*/ 3846 h 13880"/>
              <a:gd name="connsiteX30" fmla="*/ 758 w 3375"/>
              <a:gd name="connsiteY30" fmla="*/ 3995 h 13880"/>
              <a:gd name="connsiteX31" fmla="*/ 702 w 3375"/>
              <a:gd name="connsiteY31" fmla="*/ 4145 h 13880"/>
              <a:gd name="connsiteX32" fmla="*/ 646 w 3375"/>
              <a:gd name="connsiteY32" fmla="*/ 4296 h 13880"/>
              <a:gd name="connsiteX33" fmla="*/ 594 w 3375"/>
              <a:gd name="connsiteY33" fmla="*/ 4448 h 13880"/>
              <a:gd name="connsiteX34" fmla="*/ 544 w 3375"/>
              <a:gd name="connsiteY34" fmla="*/ 4600 h 13880"/>
              <a:gd name="connsiteX35" fmla="*/ 496 w 3375"/>
              <a:gd name="connsiteY35" fmla="*/ 4754 h 13880"/>
              <a:gd name="connsiteX36" fmla="*/ 451 w 3375"/>
              <a:gd name="connsiteY36" fmla="*/ 4907 h 13880"/>
              <a:gd name="connsiteX37" fmla="*/ 407 w 3375"/>
              <a:gd name="connsiteY37" fmla="*/ 5061 h 13880"/>
              <a:gd name="connsiteX38" fmla="*/ 366 w 3375"/>
              <a:gd name="connsiteY38" fmla="*/ 5216 h 13880"/>
              <a:gd name="connsiteX39" fmla="*/ 326 w 3375"/>
              <a:gd name="connsiteY39" fmla="*/ 5372 h 13880"/>
              <a:gd name="connsiteX40" fmla="*/ 289 w 3375"/>
              <a:gd name="connsiteY40" fmla="*/ 5528 h 13880"/>
              <a:gd name="connsiteX41" fmla="*/ 254 w 3375"/>
              <a:gd name="connsiteY41" fmla="*/ 5684 h 13880"/>
              <a:gd name="connsiteX42" fmla="*/ 221 w 3375"/>
              <a:gd name="connsiteY42" fmla="*/ 5842 h 13880"/>
              <a:gd name="connsiteX43" fmla="*/ 191 w 3375"/>
              <a:gd name="connsiteY43" fmla="*/ 5999 h 13880"/>
              <a:gd name="connsiteX44" fmla="*/ 163 w 3375"/>
              <a:gd name="connsiteY44" fmla="*/ 6157 h 13880"/>
              <a:gd name="connsiteX45" fmla="*/ 137 w 3375"/>
              <a:gd name="connsiteY45" fmla="*/ 6315 h 13880"/>
              <a:gd name="connsiteX46" fmla="*/ 114 w 3375"/>
              <a:gd name="connsiteY46" fmla="*/ 6474 h 13880"/>
              <a:gd name="connsiteX47" fmla="*/ 91 w 3375"/>
              <a:gd name="connsiteY47" fmla="*/ 6633 h 13880"/>
              <a:gd name="connsiteX48" fmla="*/ 72 w 3375"/>
              <a:gd name="connsiteY48" fmla="*/ 6793 h 13880"/>
              <a:gd name="connsiteX49" fmla="*/ 55 w 3375"/>
              <a:gd name="connsiteY49" fmla="*/ 6951 h 13880"/>
              <a:gd name="connsiteX50" fmla="*/ 41 w 3375"/>
              <a:gd name="connsiteY50" fmla="*/ 7112 h 13880"/>
              <a:gd name="connsiteX51" fmla="*/ 29 w 3375"/>
              <a:gd name="connsiteY51" fmla="*/ 7272 h 13880"/>
              <a:gd name="connsiteX52" fmla="*/ 18 w 3375"/>
              <a:gd name="connsiteY52" fmla="*/ 7432 h 13880"/>
              <a:gd name="connsiteX53" fmla="*/ 10 w 3375"/>
              <a:gd name="connsiteY53" fmla="*/ 7592 h 13880"/>
              <a:gd name="connsiteX54" fmla="*/ 4 w 3375"/>
              <a:gd name="connsiteY54" fmla="*/ 7752 h 13880"/>
              <a:gd name="connsiteX55" fmla="*/ 1 w 3375"/>
              <a:gd name="connsiteY55" fmla="*/ 7913 h 13880"/>
              <a:gd name="connsiteX56" fmla="*/ 0 w 3375"/>
              <a:gd name="connsiteY56" fmla="*/ 8074 h 13880"/>
              <a:gd name="connsiteX57" fmla="*/ 1 w 3375"/>
              <a:gd name="connsiteY57" fmla="*/ 8233 h 13880"/>
              <a:gd name="connsiteX58" fmla="*/ 4 w 3375"/>
              <a:gd name="connsiteY58" fmla="*/ 8394 h 13880"/>
              <a:gd name="connsiteX59" fmla="*/ 10 w 3375"/>
              <a:gd name="connsiteY59" fmla="*/ 8554 h 13880"/>
              <a:gd name="connsiteX60" fmla="*/ 18 w 3375"/>
              <a:gd name="connsiteY60" fmla="*/ 8714 h 13880"/>
              <a:gd name="connsiteX61" fmla="*/ 29 w 3375"/>
              <a:gd name="connsiteY61" fmla="*/ 8875 h 13880"/>
              <a:gd name="connsiteX62" fmla="*/ 41 w 3375"/>
              <a:gd name="connsiteY62" fmla="*/ 9034 h 13880"/>
              <a:gd name="connsiteX63" fmla="*/ 55 w 3375"/>
              <a:gd name="connsiteY63" fmla="*/ 9195 h 13880"/>
              <a:gd name="connsiteX64" fmla="*/ 72 w 3375"/>
              <a:gd name="connsiteY64" fmla="*/ 9354 h 13880"/>
              <a:gd name="connsiteX65" fmla="*/ 91 w 3375"/>
              <a:gd name="connsiteY65" fmla="*/ 9513 h 13880"/>
              <a:gd name="connsiteX66" fmla="*/ 114 w 3375"/>
              <a:gd name="connsiteY66" fmla="*/ 9672 h 13880"/>
              <a:gd name="connsiteX67" fmla="*/ 137 w 3375"/>
              <a:gd name="connsiteY67" fmla="*/ 9831 h 13880"/>
              <a:gd name="connsiteX68" fmla="*/ 163 w 3375"/>
              <a:gd name="connsiteY68" fmla="*/ 9989 h 13880"/>
              <a:gd name="connsiteX69" fmla="*/ 191 w 3375"/>
              <a:gd name="connsiteY69" fmla="*/ 10147 h 13880"/>
              <a:gd name="connsiteX70" fmla="*/ 221 w 3375"/>
              <a:gd name="connsiteY70" fmla="*/ 10304 h 13880"/>
              <a:gd name="connsiteX71" fmla="*/ 254 w 3375"/>
              <a:gd name="connsiteY71" fmla="*/ 10462 h 13880"/>
              <a:gd name="connsiteX72" fmla="*/ 289 w 3375"/>
              <a:gd name="connsiteY72" fmla="*/ 10618 h 13880"/>
              <a:gd name="connsiteX73" fmla="*/ 326 w 3375"/>
              <a:gd name="connsiteY73" fmla="*/ 10775 h 13880"/>
              <a:gd name="connsiteX74" fmla="*/ 366 w 3375"/>
              <a:gd name="connsiteY74" fmla="*/ 10930 h 13880"/>
              <a:gd name="connsiteX75" fmla="*/ 407 w 3375"/>
              <a:gd name="connsiteY75" fmla="*/ 11085 h 13880"/>
              <a:gd name="connsiteX76" fmla="*/ 451 w 3375"/>
              <a:gd name="connsiteY76" fmla="*/ 11239 h 13880"/>
              <a:gd name="connsiteX77" fmla="*/ 496 w 3375"/>
              <a:gd name="connsiteY77" fmla="*/ 11393 h 13880"/>
              <a:gd name="connsiteX78" fmla="*/ 544 w 3375"/>
              <a:gd name="connsiteY78" fmla="*/ 11546 h 13880"/>
              <a:gd name="connsiteX79" fmla="*/ 594 w 3375"/>
              <a:gd name="connsiteY79" fmla="*/ 11698 h 13880"/>
              <a:gd name="connsiteX80" fmla="*/ 646 w 3375"/>
              <a:gd name="connsiteY80" fmla="*/ 11850 h 13880"/>
              <a:gd name="connsiteX81" fmla="*/ 702 w 3375"/>
              <a:gd name="connsiteY81" fmla="*/ 12001 h 13880"/>
              <a:gd name="connsiteX82" fmla="*/ 758 w 3375"/>
              <a:gd name="connsiteY82" fmla="*/ 12151 h 13880"/>
              <a:gd name="connsiteX83" fmla="*/ 817 w 3375"/>
              <a:gd name="connsiteY83" fmla="*/ 12300 h 13880"/>
              <a:gd name="connsiteX84" fmla="*/ 877 w 3375"/>
              <a:gd name="connsiteY84" fmla="*/ 12449 h 13880"/>
              <a:gd name="connsiteX85" fmla="*/ 940 w 3375"/>
              <a:gd name="connsiteY85" fmla="*/ 12597 h 13880"/>
              <a:gd name="connsiteX86" fmla="*/ 1006 w 3375"/>
              <a:gd name="connsiteY86" fmla="*/ 12743 h 13880"/>
              <a:gd name="connsiteX87" fmla="*/ 1073 w 3375"/>
              <a:gd name="connsiteY87" fmla="*/ 12888 h 13880"/>
              <a:gd name="connsiteX88" fmla="*/ 1142 w 3375"/>
              <a:gd name="connsiteY88" fmla="*/ 13034 h 13880"/>
              <a:gd name="connsiteX89" fmla="*/ 1212 w 3375"/>
              <a:gd name="connsiteY89" fmla="*/ 13178 h 13880"/>
              <a:gd name="connsiteX90" fmla="*/ 1286 w 3375"/>
              <a:gd name="connsiteY90" fmla="*/ 13320 h 13880"/>
              <a:gd name="connsiteX91" fmla="*/ 1361 w 3375"/>
              <a:gd name="connsiteY91" fmla="*/ 13462 h 13880"/>
              <a:gd name="connsiteX92" fmla="*/ 1438 w 3375"/>
              <a:gd name="connsiteY92" fmla="*/ 13602 h 13880"/>
              <a:gd name="connsiteX93" fmla="*/ 1518 w 3375"/>
              <a:gd name="connsiteY93" fmla="*/ 13741 h 13880"/>
              <a:gd name="connsiteX94" fmla="*/ 1598 w 3375"/>
              <a:gd name="connsiteY94" fmla="*/ 13880 h 13880"/>
              <a:gd name="connsiteX0" fmla="*/ 3261 w 3261"/>
              <a:gd name="connsiteY0" fmla="*/ 0 h 13766"/>
              <a:gd name="connsiteX1" fmla="*/ 3149 w 3261"/>
              <a:gd name="connsiteY1" fmla="*/ 114 h 13766"/>
              <a:gd name="connsiteX2" fmla="*/ 3039 w 3261"/>
              <a:gd name="connsiteY2" fmla="*/ 231 h 13766"/>
              <a:gd name="connsiteX3" fmla="*/ 2931 w 3261"/>
              <a:gd name="connsiteY3" fmla="*/ 350 h 13766"/>
              <a:gd name="connsiteX4" fmla="*/ 2824 w 3261"/>
              <a:gd name="connsiteY4" fmla="*/ 469 h 13766"/>
              <a:gd name="connsiteX5" fmla="*/ 2719 w 3261"/>
              <a:gd name="connsiteY5" fmla="*/ 590 h 13766"/>
              <a:gd name="connsiteX6" fmla="*/ 2615 w 3261"/>
              <a:gd name="connsiteY6" fmla="*/ 712 h 13766"/>
              <a:gd name="connsiteX7" fmla="*/ 2514 w 3261"/>
              <a:gd name="connsiteY7" fmla="*/ 837 h 13766"/>
              <a:gd name="connsiteX8" fmla="*/ 2414 w 3261"/>
              <a:gd name="connsiteY8" fmla="*/ 962 h 13766"/>
              <a:gd name="connsiteX9" fmla="*/ 2316 w 3261"/>
              <a:gd name="connsiteY9" fmla="*/ 1089 h 13766"/>
              <a:gd name="connsiteX10" fmla="*/ 2219 w 3261"/>
              <a:gd name="connsiteY10" fmla="*/ 1218 h 13766"/>
              <a:gd name="connsiteX11" fmla="*/ 2126 w 3261"/>
              <a:gd name="connsiteY11" fmla="*/ 1347 h 13766"/>
              <a:gd name="connsiteX12" fmla="*/ 2033 w 3261"/>
              <a:gd name="connsiteY12" fmla="*/ 1478 h 13766"/>
              <a:gd name="connsiteX13" fmla="*/ 1942 w 3261"/>
              <a:gd name="connsiteY13" fmla="*/ 1610 h 13766"/>
              <a:gd name="connsiteX14" fmla="*/ 1854 w 3261"/>
              <a:gd name="connsiteY14" fmla="*/ 1744 h 13766"/>
              <a:gd name="connsiteX15" fmla="*/ 1766 w 3261"/>
              <a:gd name="connsiteY15" fmla="*/ 1879 h 13766"/>
              <a:gd name="connsiteX16" fmla="*/ 1681 w 3261"/>
              <a:gd name="connsiteY16" fmla="*/ 2015 h 13766"/>
              <a:gd name="connsiteX17" fmla="*/ 1598 w 3261"/>
              <a:gd name="connsiteY17" fmla="*/ 2153 h 13766"/>
              <a:gd name="connsiteX18" fmla="*/ 1518 w 3261"/>
              <a:gd name="connsiteY18" fmla="*/ 2291 h 13766"/>
              <a:gd name="connsiteX19" fmla="*/ 1438 w 3261"/>
              <a:gd name="connsiteY19" fmla="*/ 2430 h 13766"/>
              <a:gd name="connsiteX20" fmla="*/ 1361 w 3261"/>
              <a:gd name="connsiteY20" fmla="*/ 2571 h 13766"/>
              <a:gd name="connsiteX21" fmla="*/ 1286 w 3261"/>
              <a:gd name="connsiteY21" fmla="*/ 2712 h 13766"/>
              <a:gd name="connsiteX22" fmla="*/ 1212 w 3261"/>
              <a:gd name="connsiteY22" fmla="*/ 2855 h 13766"/>
              <a:gd name="connsiteX23" fmla="*/ 1142 w 3261"/>
              <a:gd name="connsiteY23" fmla="*/ 2999 h 13766"/>
              <a:gd name="connsiteX24" fmla="*/ 1073 w 3261"/>
              <a:gd name="connsiteY24" fmla="*/ 3144 h 13766"/>
              <a:gd name="connsiteX25" fmla="*/ 1006 w 3261"/>
              <a:gd name="connsiteY25" fmla="*/ 3290 h 13766"/>
              <a:gd name="connsiteX26" fmla="*/ 940 w 3261"/>
              <a:gd name="connsiteY26" fmla="*/ 3435 h 13766"/>
              <a:gd name="connsiteX27" fmla="*/ 877 w 3261"/>
              <a:gd name="connsiteY27" fmla="*/ 3583 h 13766"/>
              <a:gd name="connsiteX28" fmla="*/ 817 w 3261"/>
              <a:gd name="connsiteY28" fmla="*/ 3732 h 13766"/>
              <a:gd name="connsiteX29" fmla="*/ 758 w 3261"/>
              <a:gd name="connsiteY29" fmla="*/ 3881 h 13766"/>
              <a:gd name="connsiteX30" fmla="*/ 702 w 3261"/>
              <a:gd name="connsiteY30" fmla="*/ 4031 h 13766"/>
              <a:gd name="connsiteX31" fmla="*/ 646 w 3261"/>
              <a:gd name="connsiteY31" fmla="*/ 4182 h 13766"/>
              <a:gd name="connsiteX32" fmla="*/ 594 w 3261"/>
              <a:gd name="connsiteY32" fmla="*/ 4334 h 13766"/>
              <a:gd name="connsiteX33" fmla="*/ 544 w 3261"/>
              <a:gd name="connsiteY33" fmla="*/ 4486 h 13766"/>
              <a:gd name="connsiteX34" fmla="*/ 496 w 3261"/>
              <a:gd name="connsiteY34" fmla="*/ 4640 h 13766"/>
              <a:gd name="connsiteX35" fmla="*/ 451 w 3261"/>
              <a:gd name="connsiteY35" fmla="*/ 4793 h 13766"/>
              <a:gd name="connsiteX36" fmla="*/ 407 w 3261"/>
              <a:gd name="connsiteY36" fmla="*/ 4947 h 13766"/>
              <a:gd name="connsiteX37" fmla="*/ 366 w 3261"/>
              <a:gd name="connsiteY37" fmla="*/ 5102 h 13766"/>
              <a:gd name="connsiteX38" fmla="*/ 326 w 3261"/>
              <a:gd name="connsiteY38" fmla="*/ 5258 h 13766"/>
              <a:gd name="connsiteX39" fmla="*/ 289 w 3261"/>
              <a:gd name="connsiteY39" fmla="*/ 5414 h 13766"/>
              <a:gd name="connsiteX40" fmla="*/ 254 w 3261"/>
              <a:gd name="connsiteY40" fmla="*/ 5570 h 13766"/>
              <a:gd name="connsiteX41" fmla="*/ 221 w 3261"/>
              <a:gd name="connsiteY41" fmla="*/ 5728 h 13766"/>
              <a:gd name="connsiteX42" fmla="*/ 191 w 3261"/>
              <a:gd name="connsiteY42" fmla="*/ 5885 h 13766"/>
              <a:gd name="connsiteX43" fmla="*/ 163 w 3261"/>
              <a:gd name="connsiteY43" fmla="*/ 6043 h 13766"/>
              <a:gd name="connsiteX44" fmla="*/ 137 w 3261"/>
              <a:gd name="connsiteY44" fmla="*/ 6201 h 13766"/>
              <a:gd name="connsiteX45" fmla="*/ 114 w 3261"/>
              <a:gd name="connsiteY45" fmla="*/ 6360 h 13766"/>
              <a:gd name="connsiteX46" fmla="*/ 91 w 3261"/>
              <a:gd name="connsiteY46" fmla="*/ 6519 h 13766"/>
              <a:gd name="connsiteX47" fmla="*/ 72 w 3261"/>
              <a:gd name="connsiteY47" fmla="*/ 6679 h 13766"/>
              <a:gd name="connsiteX48" fmla="*/ 55 w 3261"/>
              <a:gd name="connsiteY48" fmla="*/ 6837 h 13766"/>
              <a:gd name="connsiteX49" fmla="*/ 41 w 3261"/>
              <a:gd name="connsiteY49" fmla="*/ 6998 h 13766"/>
              <a:gd name="connsiteX50" fmla="*/ 29 w 3261"/>
              <a:gd name="connsiteY50" fmla="*/ 7158 h 13766"/>
              <a:gd name="connsiteX51" fmla="*/ 18 w 3261"/>
              <a:gd name="connsiteY51" fmla="*/ 7318 h 13766"/>
              <a:gd name="connsiteX52" fmla="*/ 10 w 3261"/>
              <a:gd name="connsiteY52" fmla="*/ 7478 h 13766"/>
              <a:gd name="connsiteX53" fmla="*/ 4 w 3261"/>
              <a:gd name="connsiteY53" fmla="*/ 7638 h 13766"/>
              <a:gd name="connsiteX54" fmla="*/ 1 w 3261"/>
              <a:gd name="connsiteY54" fmla="*/ 7799 h 13766"/>
              <a:gd name="connsiteX55" fmla="*/ 0 w 3261"/>
              <a:gd name="connsiteY55" fmla="*/ 7960 h 13766"/>
              <a:gd name="connsiteX56" fmla="*/ 1 w 3261"/>
              <a:gd name="connsiteY56" fmla="*/ 8119 h 13766"/>
              <a:gd name="connsiteX57" fmla="*/ 4 w 3261"/>
              <a:gd name="connsiteY57" fmla="*/ 8280 h 13766"/>
              <a:gd name="connsiteX58" fmla="*/ 10 w 3261"/>
              <a:gd name="connsiteY58" fmla="*/ 8440 h 13766"/>
              <a:gd name="connsiteX59" fmla="*/ 18 w 3261"/>
              <a:gd name="connsiteY59" fmla="*/ 8600 h 13766"/>
              <a:gd name="connsiteX60" fmla="*/ 29 w 3261"/>
              <a:gd name="connsiteY60" fmla="*/ 8761 h 13766"/>
              <a:gd name="connsiteX61" fmla="*/ 41 w 3261"/>
              <a:gd name="connsiteY61" fmla="*/ 8920 h 13766"/>
              <a:gd name="connsiteX62" fmla="*/ 55 w 3261"/>
              <a:gd name="connsiteY62" fmla="*/ 9081 h 13766"/>
              <a:gd name="connsiteX63" fmla="*/ 72 w 3261"/>
              <a:gd name="connsiteY63" fmla="*/ 9240 h 13766"/>
              <a:gd name="connsiteX64" fmla="*/ 91 w 3261"/>
              <a:gd name="connsiteY64" fmla="*/ 9399 h 13766"/>
              <a:gd name="connsiteX65" fmla="*/ 114 w 3261"/>
              <a:gd name="connsiteY65" fmla="*/ 9558 h 13766"/>
              <a:gd name="connsiteX66" fmla="*/ 137 w 3261"/>
              <a:gd name="connsiteY66" fmla="*/ 9717 h 13766"/>
              <a:gd name="connsiteX67" fmla="*/ 163 w 3261"/>
              <a:gd name="connsiteY67" fmla="*/ 9875 h 13766"/>
              <a:gd name="connsiteX68" fmla="*/ 191 w 3261"/>
              <a:gd name="connsiteY68" fmla="*/ 10033 h 13766"/>
              <a:gd name="connsiteX69" fmla="*/ 221 w 3261"/>
              <a:gd name="connsiteY69" fmla="*/ 10190 h 13766"/>
              <a:gd name="connsiteX70" fmla="*/ 254 w 3261"/>
              <a:gd name="connsiteY70" fmla="*/ 10348 h 13766"/>
              <a:gd name="connsiteX71" fmla="*/ 289 w 3261"/>
              <a:gd name="connsiteY71" fmla="*/ 10504 h 13766"/>
              <a:gd name="connsiteX72" fmla="*/ 326 w 3261"/>
              <a:gd name="connsiteY72" fmla="*/ 10661 h 13766"/>
              <a:gd name="connsiteX73" fmla="*/ 366 w 3261"/>
              <a:gd name="connsiteY73" fmla="*/ 10816 h 13766"/>
              <a:gd name="connsiteX74" fmla="*/ 407 w 3261"/>
              <a:gd name="connsiteY74" fmla="*/ 10971 h 13766"/>
              <a:gd name="connsiteX75" fmla="*/ 451 w 3261"/>
              <a:gd name="connsiteY75" fmla="*/ 11125 h 13766"/>
              <a:gd name="connsiteX76" fmla="*/ 496 w 3261"/>
              <a:gd name="connsiteY76" fmla="*/ 11279 h 13766"/>
              <a:gd name="connsiteX77" fmla="*/ 544 w 3261"/>
              <a:gd name="connsiteY77" fmla="*/ 11432 h 13766"/>
              <a:gd name="connsiteX78" fmla="*/ 594 w 3261"/>
              <a:gd name="connsiteY78" fmla="*/ 11584 h 13766"/>
              <a:gd name="connsiteX79" fmla="*/ 646 w 3261"/>
              <a:gd name="connsiteY79" fmla="*/ 11736 h 13766"/>
              <a:gd name="connsiteX80" fmla="*/ 702 w 3261"/>
              <a:gd name="connsiteY80" fmla="*/ 11887 h 13766"/>
              <a:gd name="connsiteX81" fmla="*/ 758 w 3261"/>
              <a:gd name="connsiteY81" fmla="*/ 12037 h 13766"/>
              <a:gd name="connsiteX82" fmla="*/ 817 w 3261"/>
              <a:gd name="connsiteY82" fmla="*/ 12186 h 13766"/>
              <a:gd name="connsiteX83" fmla="*/ 877 w 3261"/>
              <a:gd name="connsiteY83" fmla="*/ 12335 h 13766"/>
              <a:gd name="connsiteX84" fmla="*/ 940 w 3261"/>
              <a:gd name="connsiteY84" fmla="*/ 12483 h 13766"/>
              <a:gd name="connsiteX85" fmla="*/ 1006 w 3261"/>
              <a:gd name="connsiteY85" fmla="*/ 12629 h 13766"/>
              <a:gd name="connsiteX86" fmla="*/ 1073 w 3261"/>
              <a:gd name="connsiteY86" fmla="*/ 12774 h 13766"/>
              <a:gd name="connsiteX87" fmla="*/ 1142 w 3261"/>
              <a:gd name="connsiteY87" fmla="*/ 12920 h 13766"/>
              <a:gd name="connsiteX88" fmla="*/ 1212 w 3261"/>
              <a:gd name="connsiteY88" fmla="*/ 13064 h 13766"/>
              <a:gd name="connsiteX89" fmla="*/ 1286 w 3261"/>
              <a:gd name="connsiteY89" fmla="*/ 13206 h 13766"/>
              <a:gd name="connsiteX90" fmla="*/ 1361 w 3261"/>
              <a:gd name="connsiteY90" fmla="*/ 13348 h 13766"/>
              <a:gd name="connsiteX91" fmla="*/ 1438 w 3261"/>
              <a:gd name="connsiteY91" fmla="*/ 13488 h 13766"/>
              <a:gd name="connsiteX92" fmla="*/ 1518 w 3261"/>
              <a:gd name="connsiteY92" fmla="*/ 13627 h 13766"/>
              <a:gd name="connsiteX93" fmla="*/ 1598 w 3261"/>
              <a:gd name="connsiteY93" fmla="*/ 13766 h 13766"/>
              <a:gd name="connsiteX0" fmla="*/ 3149 w 3149"/>
              <a:gd name="connsiteY0" fmla="*/ 0 h 13652"/>
              <a:gd name="connsiteX1" fmla="*/ 3039 w 3149"/>
              <a:gd name="connsiteY1" fmla="*/ 117 h 13652"/>
              <a:gd name="connsiteX2" fmla="*/ 2931 w 3149"/>
              <a:gd name="connsiteY2" fmla="*/ 236 h 13652"/>
              <a:gd name="connsiteX3" fmla="*/ 2824 w 3149"/>
              <a:gd name="connsiteY3" fmla="*/ 355 h 13652"/>
              <a:gd name="connsiteX4" fmla="*/ 2719 w 3149"/>
              <a:gd name="connsiteY4" fmla="*/ 476 h 13652"/>
              <a:gd name="connsiteX5" fmla="*/ 2615 w 3149"/>
              <a:gd name="connsiteY5" fmla="*/ 598 h 13652"/>
              <a:gd name="connsiteX6" fmla="*/ 2514 w 3149"/>
              <a:gd name="connsiteY6" fmla="*/ 723 h 13652"/>
              <a:gd name="connsiteX7" fmla="*/ 2414 w 3149"/>
              <a:gd name="connsiteY7" fmla="*/ 848 h 13652"/>
              <a:gd name="connsiteX8" fmla="*/ 2316 w 3149"/>
              <a:gd name="connsiteY8" fmla="*/ 975 h 13652"/>
              <a:gd name="connsiteX9" fmla="*/ 2219 w 3149"/>
              <a:gd name="connsiteY9" fmla="*/ 1104 h 13652"/>
              <a:gd name="connsiteX10" fmla="*/ 2126 w 3149"/>
              <a:gd name="connsiteY10" fmla="*/ 1233 h 13652"/>
              <a:gd name="connsiteX11" fmla="*/ 2033 w 3149"/>
              <a:gd name="connsiteY11" fmla="*/ 1364 h 13652"/>
              <a:gd name="connsiteX12" fmla="*/ 1942 w 3149"/>
              <a:gd name="connsiteY12" fmla="*/ 1496 h 13652"/>
              <a:gd name="connsiteX13" fmla="*/ 1854 w 3149"/>
              <a:gd name="connsiteY13" fmla="*/ 1630 h 13652"/>
              <a:gd name="connsiteX14" fmla="*/ 1766 w 3149"/>
              <a:gd name="connsiteY14" fmla="*/ 1765 h 13652"/>
              <a:gd name="connsiteX15" fmla="*/ 1681 w 3149"/>
              <a:gd name="connsiteY15" fmla="*/ 1901 h 13652"/>
              <a:gd name="connsiteX16" fmla="*/ 1598 w 3149"/>
              <a:gd name="connsiteY16" fmla="*/ 2039 h 13652"/>
              <a:gd name="connsiteX17" fmla="*/ 1518 w 3149"/>
              <a:gd name="connsiteY17" fmla="*/ 2177 h 13652"/>
              <a:gd name="connsiteX18" fmla="*/ 1438 w 3149"/>
              <a:gd name="connsiteY18" fmla="*/ 2316 h 13652"/>
              <a:gd name="connsiteX19" fmla="*/ 1361 w 3149"/>
              <a:gd name="connsiteY19" fmla="*/ 2457 h 13652"/>
              <a:gd name="connsiteX20" fmla="*/ 1286 w 3149"/>
              <a:gd name="connsiteY20" fmla="*/ 2598 h 13652"/>
              <a:gd name="connsiteX21" fmla="*/ 1212 w 3149"/>
              <a:gd name="connsiteY21" fmla="*/ 2741 h 13652"/>
              <a:gd name="connsiteX22" fmla="*/ 1142 w 3149"/>
              <a:gd name="connsiteY22" fmla="*/ 2885 h 13652"/>
              <a:gd name="connsiteX23" fmla="*/ 1073 w 3149"/>
              <a:gd name="connsiteY23" fmla="*/ 3030 h 13652"/>
              <a:gd name="connsiteX24" fmla="*/ 1006 w 3149"/>
              <a:gd name="connsiteY24" fmla="*/ 3176 h 13652"/>
              <a:gd name="connsiteX25" fmla="*/ 940 w 3149"/>
              <a:gd name="connsiteY25" fmla="*/ 3321 h 13652"/>
              <a:gd name="connsiteX26" fmla="*/ 877 w 3149"/>
              <a:gd name="connsiteY26" fmla="*/ 3469 h 13652"/>
              <a:gd name="connsiteX27" fmla="*/ 817 w 3149"/>
              <a:gd name="connsiteY27" fmla="*/ 3618 h 13652"/>
              <a:gd name="connsiteX28" fmla="*/ 758 w 3149"/>
              <a:gd name="connsiteY28" fmla="*/ 3767 h 13652"/>
              <a:gd name="connsiteX29" fmla="*/ 702 w 3149"/>
              <a:gd name="connsiteY29" fmla="*/ 3917 h 13652"/>
              <a:gd name="connsiteX30" fmla="*/ 646 w 3149"/>
              <a:gd name="connsiteY30" fmla="*/ 4068 h 13652"/>
              <a:gd name="connsiteX31" fmla="*/ 594 w 3149"/>
              <a:gd name="connsiteY31" fmla="*/ 4220 h 13652"/>
              <a:gd name="connsiteX32" fmla="*/ 544 w 3149"/>
              <a:gd name="connsiteY32" fmla="*/ 4372 h 13652"/>
              <a:gd name="connsiteX33" fmla="*/ 496 w 3149"/>
              <a:gd name="connsiteY33" fmla="*/ 4526 h 13652"/>
              <a:gd name="connsiteX34" fmla="*/ 451 w 3149"/>
              <a:gd name="connsiteY34" fmla="*/ 4679 h 13652"/>
              <a:gd name="connsiteX35" fmla="*/ 407 w 3149"/>
              <a:gd name="connsiteY35" fmla="*/ 4833 h 13652"/>
              <a:gd name="connsiteX36" fmla="*/ 366 w 3149"/>
              <a:gd name="connsiteY36" fmla="*/ 4988 h 13652"/>
              <a:gd name="connsiteX37" fmla="*/ 326 w 3149"/>
              <a:gd name="connsiteY37" fmla="*/ 5144 h 13652"/>
              <a:gd name="connsiteX38" fmla="*/ 289 w 3149"/>
              <a:gd name="connsiteY38" fmla="*/ 5300 h 13652"/>
              <a:gd name="connsiteX39" fmla="*/ 254 w 3149"/>
              <a:gd name="connsiteY39" fmla="*/ 5456 h 13652"/>
              <a:gd name="connsiteX40" fmla="*/ 221 w 3149"/>
              <a:gd name="connsiteY40" fmla="*/ 5614 h 13652"/>
              <a:gd name="connsiteX41" fmla="*/ 191 w 3149"/>
              <a:gd name="connsiteY41" fmla="*/ 5771 h 13652"/>
              <a:gd name="connsiteX42" fmla="*/ 163 w 3149"/>
              <a:gd name="connsiteY42" fmla="*/ 5929 h 13652"/>
              <a:gd name="connsiteX43" fmla="*/ 137 w 3149"/>
              <a:gd name="connsiteY43" fmla="*/ 6087 h 13652"/>
              <a:gd name="connsiteX44" fmla="*/ 114 w 3149"/>
              <a:gd name="connsiteY44" fmla="*/ 6246 h 13652"/>
              <a:gd name="connsiteX45" fmla="*/ 91 w 3149"/>
              <a:gd name="connsiteY45" fmla="*/ 6405 h 13652"/>
              <a:gd name="connsiteX46" fmla="*/ 72 w 3149"/>
              <a:gd name="connsiteY46" fmla="*/ 6565 h 13652"/>
              <a:gd name="connsiteX47" fmla="*/ 55 w 3149"/>
              <a:gd name="connsiteY47" fmla="*/ 6723 h 13652"/>
              <a:gd name="connsiteX48" fmla="*/ 41 w 3149"/>
              <a:gd name="connsiteY48" fmla="*/ 6884 h 13652"/>
              <a:gd name="connsiteX49" fmla="*/ 29 w 3149"/>
              <a:gd name="connsiteY49" fmla="*/ 7044 h 13652"/>
              <a:gd name="connsiteX50" fmla="*/ 18 w 3149"/>
              <a:gd name="connsiteY50" fmla="*/ 7204 h 13652"/>
              <a:gd name="connsiteX51" fmla="*/ 10 w 3149"/>
              <a:gd name="connsiteY51" fmla="*/ 7364 h 13652"/>
              <a:gd name="connsiteX52" fmla="*/ 4 w 3149"/>
              <a:gd name="connsiteY52" fmla="*/ 7524 h 13652"/>
              <a:gd name="connsiteX53" fmla="*/ 1 w 3149"/>
              <a:gd name="connsiteY53" fmla="*/ 7685 h 13652"/>
              <a:gd name="connsiteX54" fmla="*/ 0 w 3149"/>
              <a:gd name="connsiteY54" fmla="*/ 7846 h 13652"/>
              <a:gd name="connsiteX55" fmla="*/ 1 w 3149"/>
              <a:gd name="connsiteY55" fmla="*/ 8005 h 13652"/>
              <a:gd name="connsiteX56" fmla="*/ 4 w 3149"/>
              <a:gd name="connsiteY56" fmla="*/ 8166 h 13652"/>
              <a:gd name="connsiteX57" fmla="*/ 10 w 3149"/>
              <a:gd name="connsiteY57" fmla="*/ 8326 h 13652"/>
              <a:gd name="connsiteX58" fmla="*/ 18 w 3149"/>
              <a:gd name="connsiteY58" fmla="*/ 8486 h 13652"/>
              <a:gd name="connsiteX59" fmla="*/ 29 w 3149"/>
              <a:gd name="connsiteY59" fmla="*/ 8647 h 13652"/>
              <a:gd name="connsiteX60" fmla="*/ 41 w 3149"/>
              <a:gd name="connsiteY60" fmla="*/ 8806 h 13652"/>
              <a:gd name="connsiteX61" fmla="*/ 55 w 3149"/>
              <a:gd name="connsiteY61" fmla="*/ 8967 h 13652"/>
              <a:gd name="connsiteX62" fmla="*/ 72 w 3149"/>
              <a:gd name="connsiteY62" fmla="*/ 9126 h 13652"/>
              <a:gd name="connsiteX63" fmla="*/ 91 w 3149"/>
              <a:gd name="connsiteY63" fmla="*/ 9285 h 13652"/>
              <a:gd name="connsiteX64" fmla="*/ 114 w 3149"/>
              <a:gd name="connsiteY64" fmla="*/ 9444 h 13652"/>
              <a:gd name="connsiteX65" fmla="*/ 137 w 3149"/>
              <a:gd name="connsiteY65" fmla="*/ 9603 h 13652"/>
              <a:gd name="connsiteX66" fmla="*/ 163 w 3149"/>
              <a:gd name="connsiteY66" fmla="*/ 9761 h 13652"/>
              <a:gd name="connsiteX67" fmla="*/ 191 w 3149"/>
              <a:gd name="connsiteY67" fmla="*/ 9919 h 13652"/>
              <a:gd name="connsiteX68" fmla="*/ 221 w 3149"/>
              <a:gd name="connsiteY68" fmla="*/ 10076 h 13652"/>
              <a:gd name="connsiteX69" fmla="*/ 254 w 3149"/>
              <a:gd name="connsiteY69" fmla="*/ 10234 h 13652"/>
              <a:gd name="connsiteX70" fmla="*/ 289 w 3149"/>
              <a:gd name="connsiteY70" fmla="*/ 10390 h 13652"/>
              <a:gd name="connsiteX71" fmla="*/ 326 w 3149"/>
              <a:gd name="connsiteY71" fmla="*/ 10547 h 13652"/>
              <a:gd name="connsiteX72" fmla="*/ 366 w 3149"/>
              <a:gd name="connsiteY72" fmla="*/ 10702 h 13652"/>
              <a:gd name="connsiteX73" fmla="*/ 407 w 3149"/>
              <a:gd name="connsiteY73" fmla="*/ 10857 h 13652"/>
              <a:gd name="connsiteX74" fmla="*/ 451 w 3149"/>
              <a:gd name="connsiteY74" fmla="*/ 11011 h 13652"/>
              <a:gd name="connsiteX75" fmla="*/ 496 w 3149"/>
              <a:gd name="connsiteY75" fmla="*/ 11165 h 13652"/>
              <a:gd name="connsiteX76" fmla="*/ 544 w 3149"/>
              <a:gd name="connsiteY76" fmla="*/ 11318 h 13652"/>
              <a:gd name="connsiteX77" fmla="*/ 594 w 3149"/>
              <a:gd name="connsiteY77" fmla="*/ 11470 h 13652"/>
              <a:gd name="connsiteX78" fmla="*/ 646 w 3149"/>
              <a:gd name="connsiteY78" fmla="*/ 11622 h 13652"/>
              <a:gd name="connsiteX79" fmla="*/ 702 w 3149"/>
              <a:gd name="connsiteY79" fmla="*/ 11773 h 13652"/>
              <a:gd name="connsiteX80" fmla="*/ 758 w 3149"/>
              <a:gd name="connsiteY80" fmla="*/ 11923 h 13652"/>
              <a:gd name="connsiteX81" fmla="*/ 817 w 3149"/>
              <a:gd name="connsiteY81" fmla="*/ 12072 h 13652"/>
              <a:gd name="connsiteX82" fmla="*/ 877 w 3149"/>
              <a:gd name="connsiteY82" fmla="*/ 12221 h 13652"/>
              <a:gd name="connsiteX83" fmla="*/ 940 w 3149"/>
              <a:gd name="connsiteY83" fmla="*/ 12369 h 13652"/>
              <a:gd name="connsiteX84" fmla="*/ 1006 w 3149"/>
              <a:gd name="connsiteY84" fmla="*/ 12515 h 13652"/>
              <a:gd name="connsiteX85" fmla="*/ 1073 w 3149"/>
              <a:gd name="connsiteY85" fmla="*/ 12660 h 13652"/>
              <a:gd name="connsiteX86" fmla="*/ 1142 w 3149"/>
              <a:gd name="connsiteY86" fmla="*/ 12806 h 13652"/>
              <a:gd name="connsiteX87" fmla="*/ 1212 w 3149"/>
              <a:gd name="connsiteY87" fmla="*/ 12950 h 13652"/>
              <a:gd name="connsiteX88" fmla="*/ 1286 w 3149"/>
              <a:gd name="connsiteY88" fmla="*/ 13092 h 13652"/>
              <a:gd name="connsiteX89" fmla="*/ 1361 w 3149"/>
              <a:gd name="connsiteY89" fmla="*/ 13234 h 13652"/>
              <a:gd name="connsiteX90" fmla="*/ 1438 w 3149"/>
              <a:gd name="connsiteY90" fmla="*/ 13374 h 13652"/>
              <a:gd name="connsiteX91" fmla="*/ 1518 w 3149"/>
              <a:gd name="connsiteY91" fmla="*/ 13513 h 13652"/>
              <a:gd name="connsiteX92" fmla="*/ 1598 w 3149"/>
              <a:gd name="connsiteY92" fmla="*/ 13652 h 13652"/>
              <a:gd name="connsiteX0" fmla="*/ 3149 w 3149"/>
              <a:gd name="connsiteY0" fmla="*/ 0 h 13652"/>
              <a:gd name="connsiteX1" fmla="*/ 2931 w 3149"/>
              <a:gd name="connsiteY1" fmla="*/ 236 h 13652"/>
              <a:gd name="connsiteX2" fmla="*/ 2824 w 3149"/>
              <a:gd name="connsiteY2" fmla="*/ 355 h 13652"/>
              <a:gd name="connsiteX3" fmla="*/ 2719 w 3149"/>
              <a:gd name="connsiteY3" fmla="*/ 476 h 13652"/>
              <a:gd name="connsiteX4" fmla="*/ 2615 w 3149"/>
              <a:gd name="connsiteY4" fmla="*/ 598 h 13652"/>
              <a:gd name="connsiteX5" fmla="*/ 2514 w 3149"/>
              <a:gd name="connsiteY5" fmla="*/ 723 h 13652"/>
              <a:gd name="connsiteX6" fmla="*/ 2414 w 3149"/>
              <a:gd name="connsiteY6" fmla="*/ 848 h 13652"/>
              <a:gd name="connsiteX7" fmla="*/ 2316 w 3149"/>
              <a:gd name="connsiteY7" fmla="*/ 975 h 13652"/>
              <a:gd name="connsiteX8" fmla="*/ 2219 w 3149"/>
              <a:gd name="connsiteY8" fmla="*/ 1104 h 13652"/>
              <a:gd name="connsiteX9" fmla="*/ 2126 w 3149"/>
              <a:gd name="connsiteY9" fmla="*/ 1233 h 13652"/>
              <a:gd name="connsiteX10" fmla="*/ 2033 w 3149"/>
              <a:gd name="connsiteY10" fmla="*/ 1364 h 13652"/>
              <a:gd name="connsiteX11" fmla="*/ 1942 w 3149"/>
              <a:gd name="connsiteY11" fmla="*/ 1496 h 13652"/>
              <a:gd name="connsiteX12" fmla="*/ 1854 w 3149"/>
              <a:gd name="connsiteY12" fmla="*/ 1630 h 13652"/>
              <a:gd name="connsiteX13" fmla="*/ 1766 w 3149"/>
              <a:gd name="connsiteY13" fmla="*/ 1765 h 13652"/>
              <a:gd name="connsiteX14" fmla="*/ 1681 w 3149"/>
              <a:gd name="connsiteY14" fmla="*/ 1901 h 13652"/>
              <a:gd name="connsiteX15" fmla="*/ 1598 w 3149"/>
              <a:gd name="connsiteY15" fmla="*/ 2039 h 13652"/>
              <a:gd name="connsiteX16" fmla="*/ 1518 w 3149"/>
              <a:gd name="connsiteY16" fmla="*/ 2177 h 13652"/>
              <a:gd name="connsiteX17" fmla="*/ 1438 w 3149"/>
              <a:gd name="connsiteY17" fmla="*/ 2316 h 13652"/>
              <a:gd name="connsiteX18" fmla="*/ 1361 w 3149"/>
              <a:gd name="connsiteY18" fmla="*/ 2457 h 13652"/>
              <a:gd name="connsiteX19" fmla="*/ 1286 w 3149"/>
              <a:gd name="connsiteY19" fmla="*/ 2598 h 13652"/>
              <a:gd name="connsiteX20" fmla="*/ 1212 w 3149"/>
              <a:gd name="connsiteY20" fmla="*/ 2741 h 13652"/>
              <a:gd name="connsiteX21" fmla="*/ 1142 w 3149"/>
              <a:gd name="connsiteY21" fmla="*/ 2885 h 13652"/>
              <a:gd name="connsiteX22" fmla="*/ 1073 w 3149"/>
              <a:gd name="connsiteY22" fmla="*/ 3030 h 13652"/>
              <a:gd name="connsiteX23" fmla="*/ 1006 w 3149"/>
              <a:gd name="connsiteY23" fmla="*/ 3176 h 13652"/>
              <a:gd name="connsiteX24" fmla="*/ 940 w 3149"/>
              <a:gd name="connsiteY24" fmla="*/ 3321 h 13652"/>
              <a:gd name="connsiteX25" fmla="*/ 877 w 3149"/>
              <a:gd name="connsiteY25" fmla="*/ 3469 h 13652"/>
              <a:gd name="connsiteX26" fmla="*/ 817 w 3149"/>
              <a:gd name="connsiteY26" fmla="*/ 3618 h 13652"/>
              <a:gd name="connsiteX27" fmla="*/ 758 w 3149"/>
              <a:gd name="connsiteY27" fmla="*/ 3767 h 13652"/>
              <a:gd name="connsiteX28" fmla="*/ 702 w 3149"/>
              <a:gd name="connsiteY28" fmla="*/ 3917 h 13652"/>
              <a:gd name="connsiteX29" fmla="*/ 646 w 3149"/>
              <a:gd name="connsiteY29" fmla="*/ 4068 h 13652"/>
              <a:gd name="connsiteX30" fmla="*/ 594 w 3149"/>
              <a:gd name="connsiteY30" fmla="*/ 4220 h 13652"/>
              <a:gd name="connsiteX31" fmla="*/ 544 w 3149"/>
              <a:gd name="connsiteY31" fmla="*/ 4372 h 13652"/>
              <a:gd name="connsiteX32" fmla="*/ 496 w 3149"/>
              <a:gd name="connsiteY32" fmla="*/ 4526 h 13652"/>
              <a:gd name="connsiteX33" fmla="*/ 451 w 3149"/>
              <a:gd name="connsiteY33" fmla="*/ 4679 h 13652"/>
              <a:gd name="connsiteX34" fmla="*/ 407 w 3149"/>
              <a:gd name="connsiteY34" fmla="*/ 4833 h 13652"/>
              <a:gd name="connsiteX35" fmla="*/ 366 w 3149"/>
              <a:gd name="connsiteY35" fmla="*/ 4988 h 13652"/>
              <a:gd name="connsiteX36" fmla="*/ 326 w 3149"/>
              <a:gd name="connsiteY36" fmla="*/ 5144 h 13652"/>
              <a:gd name="connsiteX37" fmla="*/ 289 w 3149"/>
              <a:gd name="connsiteY37" fmla="*/ 5300 h 13652"/>
              <a:gd name="connsiteX38" fmla="*/ 254 w 3149"/>
              <a:gd name="connsiteY38" fmla="*/ 5456 h 13652"/>
              <a:gd name="connsiteX39" fmla="*/ 221 w 3149"/>
              <a:gd name="connsiteY39" fmla="*/ 5614 h 13652"/>
              <a:gd name="connsiteX40" fmla="*/ 191 w 3149"/>
              <a:gd name="connsiteY40" fmla="*/ 5771 h 13652"/>
              <a:gd name="connsiteX41" fmla="*/ 163 w 3149"/>
              <a:gd name="connsiteY41" fmla="*/ 5929 h 13652"/>
              <a:gd name="connsiteX42" fmla="*/ 137 w 3149"/>
              <a:gd name="connsiteY42" fmla="*/ 6087 h 13652"/>
              <a:gd name="connsiteX43" fmla="*/ 114 w 3149"/>
              <a:gd name="connsiteY43" fmla="*/ 6246 h 13652"/>
              <a:gd name="connsiteX44" fmla="*/ 91 w 3149"/>
              <a:gd name="connsiteY44" fmla="*/ 6405 h 13652"/>
              <a:gd name="connsiteX45" fmla="*/ 72 w 3149"/>
              <a:gd name="connsiteY45" fmla="*/ 6565 h 13652"/>
              <a:gd name="connsiteX46" fmla="*/ 55 w 3149"/>
              <a:gd name="connsiteY46" fmla="*/ 6723 h 13652"/>
              <a:gd name="connsiteX47" fmla="*/ 41 w 3149"/>
              <a:gd name="connsiteY47" fmla="*/ 6884 h 13652"/>
              <a:gd name="connsiteX48" fmla="*/ 29 w 3149"/>
              <a:gd name="connsiteY48" fmla="*/ 7044 h 13652"/>
              <a:gd name="connsiteX49" fmla="*/ 18 w 3149"/>
              <a:gd name="connsiteY49" fmla="*/ 7204 h 13652"/>
              <a:gd name="connsiteX50" fmla="*/ 10 w 3149"/>
              <a:gd name="connsiteY50" fmla="*/ 7364 h 13652"/>
              <a:gd name="connsiteX51" fmla="*/ 4 w 3149"/>
              <a:gd name="connsiteY51" fmla="*/ 7524 h 13652"/>
              <a:gd name="connsiteX52" fmla="*/ 1 w 3149"/>
              <a:gd name="connsiteY52" fmla="*/ 7685 h 13652"/>
              <a:gd name="connsiteX53" fmla="*/ 0 w 3149"/>
              <a:gd name="connsiteY53" fmla="*/ 7846 h 13652"/>
              <a:gd name="connsiteX54" fmla="*/ 1 w 3149"/>
              <a:gd name="connsiteY54" fmla="*/ 8005 h 13652"/>
              <a:gd name="connsiteX55" fmla="*/ 4 w 3149"/>
              <a:gd name="connsiteY55" fmla="*/ 8166 h 13652"/>
              <a:gd name="connsiteX56" fmla="*/ 10 w 3149"/>
              <a:gd name="connsiteY56" fmla="*/ 8326 h 13652"/>
              <a:gd name="connsiteX57" fmla="*/ 18 w 3149"/>
              <a:gd name="connsiteY57" fmla="*/ 8486 h 13652"/>
              <a:gd name="connsiteX58" fmla="*/ 29 w 3149"/>
              <a:gd name="connsiteY58" fmla="*/ 8647 h 13652"/>
              <a:gd name="connsiteX59" fmla="*/ 41 w 3149"/>
              <a:gd name="connsiteY59" fmla="*/ 8806 h 13652"/>
              <a:gd name="connsiteX60" fmla="*/ 55 w 3149"/>
              <a:gd name="connsiteY60" fmla="*/ 8967 h 13652"/>
              <a:gd name="connsiteX61" fmla="*/ 72 w 3149"/>
              <a:gd name="connsiteY61" fmla="*/ 9126 h 13652"/>
              <a:gd name="connsiteX62" fmla="*/ 91 w 3149"/>
              <a:gd name="connsiteY62" fmla="*/ 9285 h 13652"/>
              <a:gd name="connsiteX63" fmla="*/ 114 w 3149"/>
              <a:gd name="connsiteY63" fmla="*/ 9444 h 13652"/>
              <a:gd name="connsiteX64" fmla="*/ 137 w 3149"/>
              <a:gd name="connsiteY64" fmla="*/ 9603 h 13652"/>
              <a:gd name="connsiteX65" fmla="*/ 163 w 3149"/>
              <a:gd name="connsiteY65" fmla="*/ 9761 h 13652"/>
              <a:gd name="connsiteX66" fmla="*/ 191 w 3149"/>
              <a:gd name="connsiteY66" fmla="*/ 9919 h 13652"/>
              <a:gd name="connsiteX67" fmla="*/ 221 w 3149"/>
              <a:gd name="connsiteY67" fmla="*/ 10076 h 13652"/>
              <a:gd name="connsiteX68" fmla="*/ 254 w 3149"/>
              <a:gd name="connsiteY68" fmla="*/ 10234 h 13652"/>
              <a:gd name="connsiteX69" fmla="*/ 289 w 3149"/>
              <a:gd name="connsiteY69" fmla="*/ 10390 h 13652"/>
              <a:gd name="connsiteX70" fmla="*/ 326 w 3149"/>
              <a:gd name="connsiteY70" fmla="*/ 10547 h 13652"/>
              <a:gd name="connsiteX71" fmla="*/ 366 w 3149"/>
              <a:gd name="connsiteY71" fmla="*/ 10702 h 13652"/>
              <a:gd name="connsiteX72" fmla="*/ 407 w 3149"/>
              <a:gd name="connsiteY72" fmla="*/ 10857 h 13652"/>
              <a:gd name="connsiteX73" fmla="*/ 451 w 3149"/>
              <a:gd name="connsiteY73" fmla="*/ 11011 h 13652"/>
              <a:gd name="connsiteX74" fmla="*/ 496 w 3149"/>
              <a:gd name="connsiteY74" fmla="*/ 11165 h 13652"/>
              <a:gd name="connsiteX75" fmla="*/ 544 w 3149"/>
              <a:gd name="connsiteY75" fmla="*/ 11318 h 13652"/>
              <a:gd name="connsiteX76" fmla="*/ 594 w 3149"/>
              <a:gd name="connsiteY76" fmla="*/ 11470 h 13652"/>
              <a:gd name="connsiteX77" fmla="*/ 646 w 3149"/>
              <a:gd name="connsiteY77" fmla="*/ 11622 h 13652"/>
              <a:gd name="connsiteX78" fmla="*/ 702 w 3149"/>
              <a:gd name="connsiteY78" fmla="*/ 11773 h 13652"/>
              <a:gd name="connsiteX79" fmla="*/ 758 w 3149"/>
              <a:gd name="connsiteY79" fmla="*/ 11923 h 13652"/>
              <a:gd name="connsiteX80" fmla="*/ 817 w 3149"/>
              <a:gd name="connsiteY80" fmla="*/ 12072 h 13652"/>
              <a:gd name="connsiteX81" fmla="*/ 877 w 3149"/>
              <a:gd name="connsiteY81" fmla="*/ 12221 h 13652"/>
              <a:gd name="connsiteX82" fmla="*/ 940 w 3149"/>
              <a:gd name="connsiteY82" fmla="*/ 12369 h 13652"/>
              <a:gd name="connsiteX83" fmla="*/ 1006 w 3149"/>
              <a:gd name="connsiteY83" fmla="*/ 12515 h 13652"/>
              <a:gd name="connsiteX84" fmla="*/ 1073 w 3149"/>
              <a:gd name="connsiteY84" fmla="*/ 12660 h 13652"/>
              <a:gd name="connsiteX85" fmla="*/ 1142 w 3149"/>
              <a:gd name="connsiteY85" fmla="*/ 12806 h 13652"/>
              <a:gd name="connsiteX86" fmla="*/ 1212 w 3149"/>
              <a:gd name="connsiteY86" fmla="*/ 12950 h 13652"/>
              <a:gd name="connsiteX87" fmla="*/ 1286 w 3149"/>
              <a:gd name="connsiteY87" fmla="*/ 13092 h 13652"/>
              <a:gd name="connsiteX88" fmla="*/ 1361 w 3149"/>
              <a:gd name="connsiteY88" fmla="*/ 13234 h 13652"/>
              <a:gd name="connsiteX89" fmla="*/ 1438 w 3149"/>
              <a:gd name="connsiteY89" fmla="*/ 13374 h 13652"/>
              <a:gd name="connsiteX90" fmla="*/ 1518 w 3149"/>
              <a:gd name="connsiteY90" fmla="*/ 13513 h 13652"/>
              <a:gd name="connsiteX91" fmla="*/ 1598 w 3149"/>
              <a:gd name="connsiteY91" fmla="*/ 13652 h 13652"/>
              <a:gd name="connsiteX0" fmla="*/ 2931 w 2931"/>
              <a:gd name="connsiteY0" fmla="*/ 0 h 13416"/>
              <a:gd name="connsiteX1" fmla="*/ 2824 w 2931"/>
              <a:gd name="connsiteY1" fmla="*/ 119 h 13416"/>
              <a:gd name="connsiteX2" fmla="*/ 2719 w 2931"/>
              <a:gd name="connsiteY2" fmla="*/ 240 h 13416"/>
              <a:gd name="connsiteX3" fmla="*/ 2615 w 2931"/>
              <a:gd name="connsiteY3" fmla="*/ 362 h 13416"/>
              <a:gd name="connsiteX4" fmla="*/ 2514 w 2931"/>
              <a:gd name="connsiteY4" fmla="*/ 487 h 13416"/>
              <a:gd name="connsiteX5" fmla="*/ 2414 w 2931"/>
              <a:gd name="connsiteY5" fmla="*/ 612 h 13416"/>
              <a:gd name="connsiteX6" fmla="*/ 2316 w 2931"/>
              <a:gd name="connsiteY6" fmla="*/ 739 h 13416"/>
              <a:gd name="connsiteX7" fmla="*/ 2219 w 2931"/>
              <a:gd name="connsiteY7" fmla="*/ 868 h 13416"/>
              <a:gd name="connsiteX8" fmla="*/ 2126 w 2931"/>
              <a:gd name="connsiteY8" fmla="*/ 997 h 13416"/>
              <a:gd name="connsiteX9" fmla="*/ 2033 w 2931"/>
              <a:gd name="connsiteY9" fmla="*/ 1128 h 13416"/>
              <a:gd name="connsiteX10" fmla="*/ 1942 w 2931"/>
              <a:gd name="connsiteY10" fmla="*/ 1260 h 13416"/>
              <a:gd name="connsiteX11" fmla="*/ 1854 w 2931"/>
              <a:gd name="connsiteY11" fmla="*/ 1394 h 13416"/>
              <a:gd name="connsiteX12" fmla="*/ 1766 w 2931"/>
              <a:gd name="connsiteY12" fmla="*/ 1529 h 13416"/>
              <a:gd name="connsiteX13" fmla="*/ 1681 w 2931"/>
              <a:gd name="connsiteY13" fmla="*/ 1665 h 13416"/>
              <a:gd name="connsiteX14" fmla="*/ 1598 w 2931"/>
              <a:gd name="connsiteY14" fmla="*/ 1803 h 13416"/>
              <a:gd name="connsiteX15" fmla="*/ 1518 w 2931"/>
              <a:gd name="connsiteY15" fmla="*/ 1941 h 13416"/>
              <a:gd name="connsiteX16" fmla="*/ 1438 w 2931"/>
              <a:gd name="connsiteY16" fmla="*/ 2080 h 13416"/>
              <a:gd name="connsiteX17" fmla="*/ 1361 w 2931"/>
              <a:gd name="connsiteY17" fmla="*/ 2221 h 13416"/>
              <a:gd name="connsiteX18" fmla="*/ 1286 w 2931"/>
              <a:gd name="connsiteY18" fmla="*/ 2362 h 13416"/>
              <a:gd name="connsiteX19" fmla="*/ 1212 w 2931"/>
              <a:gd name="connsiteY19" fmla="*/ 2505 h 13416"/>
              <a:gd name="connsiteX20" fmla="*/ 1142 w 2931"/>
              <a:gd name="connsiteY20" fmla="*/ 2649 h 13416"/>
              <a:gd name="connsiteX21" fmla="*/ 1073 w 2931"/>
              <a:gd name="connsiteY21" fmla="*/ 2794 h 13416"/>
              <a:gd name="connsiteX22" fmla="*/ 1006 w 2931"/>
              <a:gd name="connsiteY22" fmla="*/ 2940 h 13416"/>
              <a:gd name="connsiteX23" fmla="*/ 940 w 2931"/>
              <a:gd name="connsiteY23" fmla="*/ 3085 h 13416"/>
              <a:gd name="connsiteX24" fmla="*/ 877 w 2931"/>
              <a:gd name="connsiteY24" fmla="*/ 3233 h 13416"/>
              <a:gd name="connsiteX25" fmla="*/ 817 w 2931"/>
              <a:gd name="connsiteY25" fmla="*/ 3382 h 13416"/>
              <a:gd name="connsiteX26" fmla="*/ 758 w 2931"/>
              <a:gd name="connsiteY26" fmla="*/ 3531 h 13416"/>
              <a:gd name="connsiteX27" fmla="*/ 702 w 2931"/>
              <a:gd name="connsiteY27" fmla="*/ 3681 h 13416"/>
              <a:gd name="connsiteX28" fmla="*/ 646 w 2931"/>
              <a:gd name="connsiteY28" fmla="*/ 3832 h 13416"/>
              <a:gd name="connsiteX29" fmla="*/ 594 w 2931"/>
              <a:gd name="connsiteY29" fmla="*/ 3984 h 13416"/>
              <a:gd name="connsiteX30" fmla="*/ 544 w 2931"/>
              <a:gd name="connsiteY30" fmla="*/ 4136 h 13416"/>
              <a:gd name="connsiteX31" fmla="*/ 496 w 2931"/>
              <a:gd name="connsiteY31" fmla="*/ 4290 h 13416"/>
              <a:gd name="connsiteX32" fmla="*/ 451 w 2931"/>
              <a:gd name="connsiteY32" fmla="*/ 4443 h 13416"/>
              <a:gd name="connsiteX33" fmla="*/ 407 w 2931"/>
              <a:gd name="connsiteY33" fmla="*/ 4597 h 13416"/>
              <a:gd name="connsiteX34" fmla="*/ 366 w 2931"/>
              <a:gd name="connsiteY34" fmla="*/ 4752 h 13416"/>
              <a:gd name="connsiteX35" fmla="*/ 326 w 2931"/>
              <a:gd name="connsiteY35" fmla="*/ 4908 h 13416"/>
              <a:gd name="connsiteX36" fmla="*/ 289 w 2931"/>
              <a:gd name="connsiteY36" fmla="*/ 5064 h 13416"/>
              <a:gd name="connsiteX37" fmla="*/ 254 w 2931"/>
              <a:gd name="connsiteY37" fmla="*/ 5220 h 13416"/>
              <a:gd name="connsiteX38" fmla="*/ 221 w 2931"/>
              <a:gd name="connsiteY38" fmla="*/ 5378 h 13416"/>
              <a:gd name="connsiteX39" fmla="*/ 191 w 2931"/>
              <a:gd name="connsiteY39" fmla="*/ 5535 h 13416"/>
              <a:gd name="connsiteX40" fmla="*/ 163 w 2931"/>
              <a:gd name="connsiteY40" fmla="*/ 5693 h 13416"/>
              <a:gd name="connsiteX41" fmla="*/ 137 w 2931"/>
              <a:gd name="connsiteY41" fmla="*/ 5851 h 13416"/>
              <a:gd name="connsiteX42" fmla="*/ 114 w 2931"/>
              <a:gd name="connsiteY42" fmla="*/ 6010 h 13416"/>
              <a:gd name="connsiteX43" fmla="*/ 91 w 2931"/>
              <a:gd name="connsiteY43" fmla="*/ 6169 h 13416"/>
              <a:gd name="connsiteX44" fmla="*/ 72 w 2931"/>
              <a:gd name="connsiteY44" fmla="*/ 6329 h 13416"/>
              <a:gd name="connsiteX45" fmla="*/ 55 w 2931"/>
              <a:gd name="connsiteY45" fmla="*/ 6487 h 13416"/>
              <a:gd name="connsiteX46" fmla="*/ 41 w 2931"/>
              <a:gd name="connsiteY46" fmla="*/ 6648 h 13416"/>
              <a:gd name="connsiteX47" fmla="*/ 29 w 2931"/>
              <a:gd name="connsiteY47" fmla="*/ 6808 h 13416"/>
              <a:gd name="connsiteX48" fmla="*/ 18 w 2931"/>
              <a:gd name="connsiteY48" fmla="*/ 6968 h 13416"/>
              <a:gd name="connsiteX49" fmla="*/ 10 w 2931"/>
              <a:gd name="connsiteY49" fmla="*/ 7128 h 13416"/>
              <a:gd name="connsiteX50" fmla="*/ 4 w 2931"/>
              <a:gd name="connsiteY50" fmla="*/ 7288 h 13416"/>
              <a:gd name="connsiteX51" fmla="*/ 1 w 2931"/>
              <a:gd name="connsiteY51" fmla="*/ 7449 h 13416"/>
              <a:gd name="connsiteX52" fmla="*/ 0 w 2931"/>
              <a:gd name="connsiteY52" fmla="*/ 7610 h 13416"/>
              <a:gd name="connsiteX53" fmla="*/ 1 w 2931"/>
              <a:gd name="connsiteY53" fmla="*/ 7769 h 13416"/>
              <a:gd name="connsiteX54" fmla="*/ 4 w 2931"/>
              <a:gd name="connsiteY54" fmla="*/ 7930 h 13416"/>
              <a:gd name="connsiteX55" fmla="*/ 10 w 2931"/>
              <a:gd name="connsiteY55" fmla="*/ 8090 h 13416"/>
              <a:gd name="connsiteX56" fmla="*/ 18 w 2931"/>
              <a:gd name="connsiteY56" fmla="*/ 8250 h 13416"/>
              <a:gd name="connsiteX57" fmla="*/ 29 w 2931"/>
              <a:gd name="connsiteY57" fmla="*/ 8411 h 13416"/>
              <a:gd name="connsiteX58" fmla="*/ 41 w 2931"/>
              <a:gd name="connsiteY58" fmla="*/ 8570 h 13416"/>
              <a:gd name="connsiteX59" fmla="*/ 55 w 2931"/>
              <a:gd name="connsiteY59" fmla="*/ 8731 h 13416"/>
              <a:gd name="connsiteX60" fmla="*/ 72 w 2931"/>
              <a:gd name="connsiteY60" fmla="*/ 8890 h 13416"/>
              <a:gd name="connsiteX61" fmla="*/ 91 w 2931"/>
              <a:gd name="connsiteY61" fmla="*/ 9049 h 13416"/>
              <a:gd name="connsiteX62" fmla="*/ 114 w 2931"/>
              <a:gd name="connsiteY62" fmla="*/ 9208 h 13416"/>
              <a:gd name="connsiteX63" fmla="*/ 137 w 2931"/>
              <a:gd name="connsiteY63" fmla="*/ 9367 h 13416"/>
              <a:gd name="connsiteX64" fmla="*/ 163 w 2931"/>
              <a:gd name="connsiteY64" fmla="*/ 9525 h 13416"/>
              <a:gd name="connsiteX65" fmla="*/ 191 w 2931"/>
              <a:gd name="connsiteY65" fmla="*/ 9683 h 13416"/>
              <a:gd name="connsiteX66" fmla="*/ 221 w 2931"/>
              <a:gd name="connsiteY66" fmla="*/ 9840 h 13416"/>
              <a:gd name="connsiteX67" fmla="*/ 254 w 2931"/>
              <a:gd name="connsiteY67" fmla="*/ 9998 h 13416"/>
              <a:gd name="connsiteX68" fmla="*/ 289 w 2931"/>
              <a:gd name="connsiteY68" fmla="*/ 10154 h 13416"/>
              <a:gd name="connsiteX69" fmla="*/ 326 w 2931"/>
              <a:gd name="connsiteY69" fmla="*/ 10311 h 13416"/>
              <a:gd name="connsiteX70" fmla="*/ 366 w 2931"/>
              <a:gd name="connsiteY70" fmla="*/ 10466 h 13416"/>
              <a:gd name="connsiteX71" fmla="*/ 407 w 2931"/>
              <a:gd name="connsiteY71" fmla="*/ 10621 h 13416"/>
              <a:gd name="connsiteX72" fmla="*/ 451 w 2931"/>
              <a:gd name="connsiteY72" fmla="*/ 10775 h 13416"/>
              <a:gd name="connsiteX73" fmla="*/ 496 w 2931"/>
              <a:gd name="connsiteY73" fmla="*/ 10929 h 13416"/>
              <a:gd name="connsiteX74" fmla="*/ 544 w 2931"/>
              <a:gd name="connsiteY74" fmla="*/ 11082 h 13416"/>
              <a:gd name="connsiteX75" fmla="*/ 594 w 2931"/>
              <a:gd name="connsiteY75" fmla="*/ 11234 h 13416"/>
              <a:gd name="connsiteX76" fmla="*/ 646 w 2931"/>
              <a:gd name="connsiteY76" fmla="*/ 11386 h 13416"/>
              <a:gd name="connsiteX77" fmla="*/ 702 w 2931"/>
              <a:gd name="connsiteY77" fmla="*/ 11537 h 13416"/>
              <a:gd name="connsiteX78" fmla="*/ 758 w 2931"/>
              <a:gd name="connsiteY78" fmla="*/ 11687 h 13416"/>
              <a:gd name="connsiteX79" fmla="*/ 817 w 2931"/>
              <a:gd name="connsiteY79" fmla="*/ 11836 h 13416"/>
              <a:gd name="connsiteX80" fmla="*/ 877 w 2931"/>
              <a:gd name="connsiteY80" fmla="*/ 11985 h 13416"/>
              <a:gd name="connsiteX81" fmla="*/ 940 w 2931"/>
              <a:gd name="connsiteY81" fmla="*/ 12133 h 13416"/>
              <a:gd name="connsiteX82" fmla="*/ 1006 w 2931"/>
              <a:gd name="connsiteY82" fmla="*/ 12279 h 13416"/>
              <a:gd name="connsiteX83" fmla="*/ 1073 w 2931"/>
              <a:gd name="connsiteY83" fmla="*/ 12424 h 13416"/>
              <a:gd name="connsiteX84" fmla="*/ 1142 w 2931"/>
              <a:gd name="connsiteY84" fmla="*/ 12570 h 13416"/>
              <a:gd name="connsiteX85" fmla="*/ 1212 w 2931"/>
              <a:gd name="connsiteY85" fmla="*/ 12714 h 13416"/>
              <a:gd name="connsiteX86" fmla="*/ 1286 w 2931"/>
              <a:gd name="connsiteY86" fmla="*/ 12856 h 13416"/>
              <a:gd name="connsiteX87" fmla="*/ 1361 w 2931"/>
              <a:gd name="connsiteY87" fmla="*/ 12998 h 13416"/>
              <a:gd name="connsiteX88" fmla="*/ 1438 w 2931"/>
              <a:gd name="connsiteY88" fmla="*/ 13138 h 13416"/>
              <a:gd name="connsiteX89" fmla="*/ 1518 w 2931"/>
              <a:gd name="connsiteY89" fmla="*/ 13277 h 13416"/>
              <a:gd name="connsiteX90" fmla="*/ 1598 w 2931"/>
              <a:gd name="connsiteY90" fmla="*/ 13416 h 13416"/>
              <a:gd name="connsiteX0" fmla="*/ 2824 w 2824"/>
              <a:gd name="connsiteY0" fmla="*/ 0 h 13297"/>
              <a:gd name="connsiteX1" fmla="*/ 2719 w 2824"/>
              <a:gd name="connsiteY1" fmla="*/ 121 h 13297"/>
              <a:gd name="connsiteX2" fmla="*/ 2615 w 2824"/>
              <a:gd name="connsiteY2" fmla="*/ 243 h 13297"/>
              <a:gd name="connsiteX3" fmla="*/ 2514 w 2824"/>
              <a:gd name="connsiteY3" fmla="*/ 368 h 13297"/>
              <a:gd name="connsiteX4" fmla="*/ 2414 w 2824"/>
              <a:gd name="connsiteY4" fmla="*/ 493 h 13297"/>
              <a:gd name="connsiteX5" fmla="*/ 2316 w 2824"/>
              <a:gd name="connsiteY5" fmla="*/ 620 h 13297"/>
              <a:gd name="connsiteX6" fmla="*/ 2219 w 2824"/>
              <a:gd name="connsiteY6" fmla="*/ 749 h 13297"/>
              <a:gd name="connsiteX7" fmla="*/ 2126 w 2824"/>
              <a:gd name="connsiteY7" fmla="*/ 878 h 13297"/>
              <a:gd name="connsiteX8" fmla="*/ 2033 w 2824"/>
              <a:gd name="connsiteY8" fmla="*/ 1009 h 13297"/>
              <a:gd name="connsiteX9" fmla="*/ 1942 w 2824"/>
              <a:gd name="connsiteY9" fmla="*/ 1141 h 13297"/>
              <a:gd name="connsiteX10" fmla="*/ 1854 w 2824"/>
              <a:gd name="connsiteY10" fmla="*/ 1275 h 13297"/>
              <a:gd name="connsiteX11" fmla="*/ 1766 w 2824"/>
              <a:gd name="connsiteY11" fmla="*/ 1410 h 13297"/>
              <a:gd name="connsiteX12" fmla="*/ 1681 w 2824"/>
              <a:gd name="connsiteY12" fmla="*/ 1546 h 13297"/>
              <a:gd name="connsiteX13" fmla="*/ 1598 w 2824"/>
              <a:gd name="connsiteY13" fmla="*/ 1684 h 13297"/>
              <a:gd name="connsiteX14" fmla="*/ 1518 w 2824"/>
              <a:gd name="connsiteY14" fmla="*/ 1822 h 13297"/>
              <a:gd name="connsiteX15" fmla="*/ 1438 w 2824"/>
              <a:gd name="connsiteY15" fmla="*/ 1961 h 13297"/>
              <a:gd name="connsiteX16" fmla="*/ 1361 w 2824"/>
              <a:gd name="connsiteY16" fmla="*/ 2102 h 13297"/>
              <a:gd name="connsiteX17" fmla="*/ 1286 w 2824"/>
              <a:gd name="connsiteY17" fmla="*/ 2243 h 13297"/>
              <a:gd name="connsiteX18" fmla="*/ 1212 w 2824"/>
              <a:gd name="connsiteY18" fmla="*/ 2386 h 13297"/>
              <a:gd name="connsiteX19" fmla="*/ 1142 w 2824"/>
              <a:gd name="connsiteY19" fmla="*/ 2530 h 13297"/>
              <a:gd name="connsiteX20" fmla="*/ 1073 w 2824"/>
              <a:gd name="connsiteY20" fmla="*/ 2675 h 13297"/>
              <a:gd name="connsiteX21" fmla="*/ 1006 w 2824"/>
              <a:gd name="connsiteY21" fmla="*/ 2821 h 13297"/>
              <a:gd name="connsiteX22" fmla="*/ 940 w 2824"/>
              <a:gd name="connsiteY22" fmla="*/ 2966 h 13297"/>
              <a:gd name="connsiteX23" fmla="*/ 877 w 2824"/>
              <a:gd name="connsiteY23" fmla="*/ 3114 h 13297"/>
              <a:gd name="connsiteX24" fmla="*/ 817 w 2824"/>
              <a:gd name="connsiteY24" fmla="*/ 3263 h 13297"/>
              <a:gd name="connsiteX25" fmla="*/ 758 w 2824"/>
              <a:gd name="connsiteY25" fmla="*/ 3412 h 13297"/>
              <a:gd name="connsiteX26" fmla="*/ 702 w 2824"/>
              <a:gd name="connsiteY26" fmla="*/ 3562 h 13297"/>
              <a:gd name="connsiteX27" fmla="*/ 646 w 2824"/>
              <a:gd name="connsiteY27" fmla="*/ 3713 h 13297"/>
              <a:gd name="connsiteX28" fmla="*/ 594 w 2824"/>
              <a:gd name="connsiteY28" fmla="*/ 3865 h 13297"/>
              <a:gd name="connsiteX29" fmla="*/ 544 w 2824"/>
              <a:gd name="connsiteY29" fmla="*/ 4017 h 13297"/>
              <a:gd name="connsiteX30" fmla="*/ 496 w 2824"/>
              <a:gd name="connsiteY30" fmla="*/ 4171 h 13297"/>
              <a:gd name="connsiteX31" fmla="*/ 451 w 2824"/>
              <a:gd name="connsiteY31" fmla="*/ 4324 h 13297"/>
              <a:gd name="connsiteX32" fmla="*/ 407 w 2824"/>
              <a:gd name="connsiteY32" fmla="*/ 4478 h 13297"/>
              <a:gd name="connsiteX33" fmla="*/ 366 w 2824"/>
              <a:gd name="connsiteY33" fmla="*/ 4633 h 13297"/>
              <a:gd name="connsiteX34" fmla="*/ 326 w 2824"/>
              <a:gd name="connsiteY34" fmla="*/ 4789 h 13297"/>
              <a:gd name="connsiteX35" fmla="*/ 289 w 2824"/>
              <a:gd name="connsiteY35" fmla="*/ 4945 h 13297"/>
              <a:gd name="connsiteX36" fmla="*/ 254 w 2824"/>
              <a:gd name="connsiteY36" fmla="*/ 5101 h 13297"/>
              <a:gd name="connsiteX37" fmla="*/ 221 w 2824"/>
              <a:gd name="connsiteY37" fmla="*/ 5259 h 13297"/>
              <a:gd name="connsiteX38" fmla="*/ 191 w 2824"/>
              <a:gd name="connsiteY38" fmla="*/ 5416 h 13297"/>
              <a:gd name="connsiteX39" fmla="*/ 163 w 2824"/>
              <a:gd name="connsiteY39" fmla="*/ 5574 h 13297"/>
              <a:gd name="connsiteX40" fmla="*/ 137 w 2824"/>
              <a:gd name="connsiteY40" fmla="*/ 5732 h 13297"/>
              <a:gd name="connsiteX41" fmla="*/ 114 w 2824"/>
              <a:gd name="connsiteY41" fmla="*/ 5891 h 13297"/>
              <a:gd name="connsiteX42" fmla="*/ 91 w 2824"/>
              <a:gd name="connsiteY42" fmla="*/ 6050 h 13297"/>
              <a:gd name="connsiteX43" fmla="*/ 72 w 2824"/>
              <a:gd name="connsiteY43" fmla="*/ 6210 h 13297"/>
              <a:gd name="connsiteX44" fmla="*/ 55 w 2824"/>
              <a:gd name="connsiteY44" fmla="*/ 6368 h 13297"/>
              <a:gd name="connsiteX45" fmla="*/ 41 w 2824"/>
              <a:gd name="connsiteY45" fmla="*/ 6529 h 13297"/>
              <a:gd name="connsiteX46" fmla="*/ 29 w 2824"/>
              <a:gd name="connsiteY46" fmla="*/ 6689 h 13297"/>
              <a:gd name="connsiteX47" fmla="*/ 18 w 2824"/>
              <a:gd name="connsiteY47" fmla="*/ 6849 h 13297"/>
              <a:gd name="connsiteX48" fmla="*/ 10 w 2824"/>
              <a:gd name="connsiteY48" fmla="*/ 7009 h 13297"/>
              <a:gd name="connsiteX49" fmla="*/ 4 w 2824"/>
              <a:gd name="connsiteY49" fmla="*/ 7169 h 13297"/>
              <a:gd name="connsiteX50" fmla="*/ 1 w 2824"/>
              <a:gd name="connsiteY50" fmla="*/ 7330 h 13297"/>
              <a:gd name="connsiteX51" fmla="*/ 0 w 2824"/>
              <a:gd name="connsiteY51" fmla="*/ 7491 h 13297"/>
              <a:gd name="connsiteX52" fmla="*/ 1 w 2824"/>
              <a:gd name="connsiteY52" fmla="*/ 7650 h 13297"/>
              <a:gd name="connsiteX53" fmla="*/ 4 w 2824"/>
              <a:gd name="connsiteY53" fmla="*/ 7811 h 13297"/>
              <a:gd name="connsiteX54" fmla="*/ 10 w 2824"/>
              <a:gd name="connsiteY54" fmla="*/ 7971 h 13297"/>
              <a:gd name="connsiteX55" fmla="*/ 18 w 2824"/>
              <a:gd name="connsiteY55" fmla="*/ 8131 h 13297"/>
              <a:gd name="connsiteX56" fmla="*/ 29 w 2824"/>
              <a:gd name="connsiteY56" fmla="*/ 8292 h 13297"/>
              <a:gd name="connsiteX57" fmla="*/ 41 w 2824"/>
              <a:gd name="connsiteY57" fmla="*/ 8451 h 13297"/>
              <a:gd name="connsiteX58" fmla="*/ 55 w 2824"/>
              <a:gd name="connsiteY58" fmla="*/ 8612 h 13297"/>
              <a:gd name="connsiteX59" fmla="*/ 72 w 2824"/>
              <a:gd name="connsiteY59" fmla="*/ 8771 h 13297"/>
              <a:gd name="connsiteX60" fmla="*/ 91 w 2824"/>
              <a:gd name="connsiteY60" fmla="*/ 8930 h 13297"/>
              <a:gd name="connsiteX61" fmla="*/ 114 w 2824"/>
              <a:gd name="connsiteY61" fmla="*/ 9089 h 13297"/>
              <a:gd name="connsiteX62" fmla="*/ 137 w 2824"/>
              <a:gd name="connsiteY62" fmla="*/ 9248 h 13297"/>
              <a:gd name="connsiteX63" fmla="*/ 163 w 2824"/>
              <a:gd name="connsiteY63" fmla="*/ 9406 h 13297"/>
              <a:gd name="connsiteX64" fmla="*/ 191 w 2824"/>
              <a:gd name="connsiteY64" fmla="*/ 9564 h 13297"/>
              <a:gd name="connsiteX65" fmla="*/ 221 w 2824"/>
              <a:gd name="connsiteY65" fmla="*/ 9721 h 13297"/>
              <a:gd name="connsiteX66" fmla="*/ 254 w 2824"/>
              <a:gd name="connsiteY66" fmla="*/ 9879 h 13297"/>
              <a:gd name="connsiteX67" fmla="*/ 289 w 2824"/>
              <a:gd name="connsiteY67" fmla="*/ 10035 h 13297"/>
              <a:gd name="connsiteX68" fmla="*/ 326 w 2824"/>
              <a:gd name="connsiteY68" fmla="*/ 10192 h 13297"/>
              <a:gd name="connsiteX69" fmla="*/ 366 w 2824"/>
              <a:gd name="connsiteY69" fmla="*/ 10347 h 13297"/>
              <a:gd name="connsiteX70" fmla="*/ 407 w 2824"/>
              <a:gd name="connsiteY70" fmla="*/ 10502 h 13297"/>
              <a:gd name="connsiteX71" fmla="*/ 451 w 2824"/>
              <a:gd name="connsiteY71" fmla="*/ 10656 h 13297"/>
              <a:gd name="connsiteX72" fmla="*/ 496 w 2824"/>
              <a:gd name="connsiteY72" fmla="*/ 10810 h 13297"/>
              <a:gd name="connsiteX73" fmla="*/ 544 w 2824"/>
              <a:gd name="connsiteY73" fmla="*/ 10963 h 13297"/>
              <a:gd name="connsiteX74" fmla="*/ 594 w 2824"/>
              <a:gd name="connsiteY74" fmla="*/ 11115 h 13297"/>
              <a:gd name="connsiteX75" fmla="*/ 646 w 2824"/>
              <a:gd name="connsiteY75" fmla="*/ 11267 h 13297"/>
              <a:gd name="connsiteX76" fmla="*/ 702 w 2824"/>
              <a:gd name="connsiteY76" fmla="*/ 11418 h 13297"/>
              <a:gd name="connsiteX77" fmla="*/ 758 w 2824"/>
              <a:gd name="connsiteY77" fmla="*/ 11568 h 13297"/>
              <a:gd name="connsiteX78" fmla="*/ 817 w 2824"/>
              <a:gd name="connsiteY78" fmla="*/ 11717 h 13297"/>
              <a:gd name="connsiteX79" fmla="*/ 877 w 2824"/>
              <a:gd name="connsiteY79" fmla="*/ 11866 h 13297"/>
              <a:gd name="connsiteX80" fmla="*/ 940 w 2824"/>
              <a:gd name="connsiteY80" fmla="*/ 12014 h 13297"/>
              <a:gd name="connsiteX81" fmla="*/ 1006 w 2824"/>
              <a:gd name="connsiteY81" fmla="*/ 12160 h 13297"/>
              <a:gd name="connsiteX82" fmla="*/ 1073 w 2824"/>
              <a:gd name="connsiteY82" fmla="*/ 12305 h 13297"/>
              <a:gd name="connsiteX83" fmla="*/ 1142 w 2824"/>
              <a:gd name="connsiteY83" fmla="*/ 12451 h 13297"/>
              <a:gd name="connsiteX84" fmla="*/ 1212 w 2824"/>
              <a:gd name="connsiteY84" fmla="*/ 12595 h 13297"/>
              <a:gd name="connsiteX85" fmla="*/ 1286 w 2824"/>
              <a:gd name="connsiteY85" fmla="*/ 12737 h 13297"/>
              <a:gd name="connsiteX86" fmla="*/ 1361 w 2824"/>
              <a:gd name="connsiteY86" fmla="*/ 12879 h 13297"/>
              <a:gd name="connsiteX87" fmla="*/ 1438 w 2824"/>
              <a:gd name="connsiteY87" fmla="*/ 13019 h 13297"/>
              <a:gd name="connsiteX88" fmla="*/ 1518 w 2824"/>
              <a:gd name="connsiteY88" fmla="*/ 13158 h 13297"/>
              <a:gd name="connsiteX89" fmla="*/ 1598 w 2824"/>
              <a:gd name="connsiteY89" fmla="*/ 13297 h 13297"/>
              <a:gd name="connsiteX0" fmla="*/ 2719 w 2719"/>
              <a:gd name="connsiteY0" fmla="*/ 0 h 13176"/>
              <a:gd name="connsiteX1" fmla="*/ 2615 w 2719"/>
              <a:gd name="connsiteY1" fmla="*/ 122 h 13176"/>
              <a:gd name="connsiteX2" fmla="*/ 2514 w 2719"/>
              <a:gd name="connsiteY2" fmla="*/ 247 h 13176"/>
              <a:gd name="connsiteX3" fmla="*/ 2414 w 2719"/>
              <a:gd name="connsiteY3" fmla="*/ 372 h 13176"/>
              <a:gd name="connsiteX4" fmla="*/ 2316 w 2719"/>
              <a:gd name="connsiteY4" fmla="*/ 499 h 13176"/>
              <a:gd name="connsiteX5" fmla="*/ 2219 w 2719"/>
              <a:gd name="connsiteY5" fmla="*/ 628 h 13176"/>
              <a:gd name="connsiteX6" fmla="*/ 2126 w 2719"/>
              <a:gd name="connsiteY6" fmla="*/ 757 h 13176"/>
              <a:gd name="connsiteX7" fmla="*/ 2033 w 2719"/>
              <a:gd name="connsiteY7" fmla="*/ 888 h 13176"/>
              <a:gd name="connsiteX8" fmla="*/ 1942 w 2719"/>
              <a:gd name="connsiteY8" fmla="*/ 1020 h 13176"/>
              <a:gd name="connsiteX9" fmla="*/ 1854 w 2719"/>
              <a:gd name="connsiteY9" fmla="*/ 1154 h 13176"/>
              <a:gd name="connsiteX10" fmla="*/ 1766 w 2719"/>
              <a:gd name="connsiteY10" fmla="*/ 1289 h 13176"/>
              <a:gd name="connsiteX11" fmla="*/ 1681 w 2719"/>
              <a:gd name="connsiteY11" fmla="*/ 1425 h 13176"/>
              <a:gd name="connsiteX12" fmla="*/ 1598 w 2719"/>
              <a:gd name="connsiteY12" fmla="*/ 1563 h 13176"/>
              <a:gd name="connsiteX13" fmla="*/ 1518 w 2719"/>
              <a:gd name="connsiteY13" fmla="*/ 1701 h 13176"/>
              <a:gd name="connsiteX14" fmla="*/ 1438 w 2719"/>
              <a:gd name="connsiteY14" fmla="*/ 1840 h 13176"/>
              <a:gd name="connsiteX15" fmla="*/ 1361 w 2719"/>
              <a:gd name="connsiteY15" fmla="*/ 1981 h 13176"/>
              <a:gd name="connsiteX16" fmla="*/ 1286 w 2719"/>
              <a:gd name="connsiteY16" fmla="*/ 2122 h 13176"/>
              <a:gd name="connsiteX17" fmla="*/ 1212 w 2719"/>
              <a:gd name="connsiteY17" fmla="*/ 2265 h 13176"/>
              <a:gd name="connsiteX18" fmla="*/ 1142 w 2719"/>
              <a:gd name="connsiteY18" fmla="*/ 2409 h 13176"/>
              <a:gd name="connsiteX19" fmla="*/ 1073 w 2719"/>
              <a:gd name="connsiteY19" fmla="*/ 2554 h 13176"/>
              <a:gd name="connsiteX20" fmla="*/ 1006 w 2719"/>
              <a:gd name="connsiteY20" fmla="*/ 2700 h 13176"/>
              <a:gd name="connsiteX21" fmla="*/ 940 w 2719"/>
              <a:gd name="connsiteY21" fmla="*/ 2845 h 13176"/>
              <a:gd name="connsiteX22" fmla="*/ 877 w 2719"/>
              <a:gd name="connsiteY22" fmla="*/ 2993 h 13176"/>
              <a:gd name="connsiteX23" fmla="*/ 817 w 2719"/>
              <a:gd name="connsiteY23" fmla="*/ 3142 h 13176"/>
              <a:gd name="connsiteX24" fmla="*/ 758 w 2719"/>
              <a:gd name="connsiteY24" fmla="*/ 3291 h 13176"/>
              <a:gd name="connsiteX25" fmla="*/ 702 w 2719"/>
              <a:gd name="connsiteY25" fmla="*/ 3441 h 13176"/>
              <a:gd name="connsiteX26" fmla="*/ 646 w 2719"/>
              <a:gd name="connsiteY26" fmla="*/ 3592 h 13176"/>
              <a:gd name="connsiteX27" fmla="*/ 594 w 2719"/>
              <a:gd name="connsiteY27" fmla="*/ 3744 h 13176"/>
              <a:gd name="connsiteX28" fmla="*/ 544 w 2719"/>
              <a:gd name="connsiteY28" fmla="*/ 3896 h 13176"/>
              <a:gd name="connsiteX29" fmla="*/ 496 w 2719"/>
              <a:gd name="connsiteY29" fmla="*/ 4050 h 13176"/>
              <a:gd name="connsiteX30" fmla="*/ 451 w 2719"/>
              <a:gd name="connsiteY30" fmla="*/ 4203 h 13176"/>
              <a:gd name="connsiteX31" fmla="*/ 407 w 2719"/>
              <a:gd name="connsiteY31" fmla="*/ 4357 h 13176"/>
              <a:gd name="connsiteX32" fmla="*/ 366 w 2719"/>
              <a:gd name="connsiteY32" fmla="*/ 4512 h 13176"/>
              <a:gd name="connsiteX33" fmla="*/ 326 w 2719"/>
              <a:gd name="connsiteY33" fmla="*/ 4668 h 13176"/>
              <a:gd name="connsiteX34" fmla="*/ 289 w 2719"/>
              <a:gd name="connsiteY34" fmla="*/ 4824 h 13176"/>
              <a:gd name="connsiteX35" fmla="*/ 254 w 2719"/>
              <a:gd name="connsiteY35" fmla="*/ 4980 h 13176"/>
              <a:gd name="connsiteX36" fmla="*/ 221 w 2719"/>
              <a:gd name="connsiteY36" fmla="*/ 5138 h 13176"/>
              <a:gd name="connsiteX37" fmla="*/ 191 w 2719"/>
              <a:gd name="connsiteY37" fmla="*/ 5295 h 13176"/>
              <a:gd name="connsiteX38" fmla="*/ 163 w 2719"/>
              <a:gd name="connsiteY38" fmla="*/ 5453 h 13176"/>
              <a:gd name="connsiteX39" fmla="*/ 137 w 2719"/>
              <a:gd name="connsiteY39" fmla="*/ 5611 h 13176"/>
              <a:gd name="connsiteX40" fmla="*/ 114 w 2719"/>
              <a:gd name="connsiteY40" fmla="*/ 5770 h 13176"/>
              <a:gd name="connsiteX41" fmla="*/ 91 w 2719"/>
              <a:gd name="connsiteY41" fmla="*/ 5929 h 13176"/>
              <a:gd name="connsiteX42" fmla="*/ 72 w 2719"/>
              <a:gd name="connsiteY42" fmla="*/ 6089 h 13176"/>
              <a:gd name="connsiteX43" fmla="*/ 55 w 2719"/>
              <a:gd name="connsiteY43" fmla="*/ 6247 h 13176"/>
              <a:gd name="connsiteX44" fmla="*/ 41 w 2719"/>
              <a:gd name="connsiteY44" fmla="*/ 6408 h 13176"/>
              <a:gd name="connsiteX45" fmla="*/ 29 w 2719"/>
              <a:gd name="connsiteY45" fmla="*/ 6568 h 13176"/>
              <a:gd name="connsiteX46" fmla="*/ 18 w 2719"/>
              <a:gd name="connsiteY46" fmla="*/ 6728 h 13176"/>
              <a:gd name="connsiteX47" fmla="*/ 10 w 2719"/>
              <a:gd name="connsiteY47" fmla="*/ 6888 h 13176"/>
              <a:gd name="connsiteX48" fmla="*/ 4 w 2719"/>
              <a:gd name="connsiteY48" fmla="*/ 7048 h 13176"/>
              <a:gd name="connsiteX49" fmla="*/ 1 w 2719"/>
              <a:gd name="connsiteY49" fmla="*/ 7209 h 13176"/>
              <a:gd name="connsiteX50" fmla="*/ 0 w 2719"/>
              <a:gd name="connsiteY50" fmla="*/ 7370 h 13176"/>
              <a:gd name="connsiteX51" fmla="*/ 1 w 2719"/>
              <a:gd name="connsiteY51" fmla="*/ 7529 h 13176"/>
              <a:gd name="connsiteX52" fmla="*/ 4 w 2719"/>
              <a:gd name="connsiteY52" fmla="*/ 7690 h 13176"/>
              <a:gd name="connsiteX53" fmla="*/ 10 w 2719"/>
              <a:gd name="connsiteY53" fmla="*/ 7850 h 13176"/>
              <a:gd name="connsiteX54" fmla="*/ 18 w 2719"/>
              <a:gd name="connsiteY54" fmla="*/ 8010 h 13176"/>
              <a:gd name="connsiteX55" fmla="*/ 29 w 2719"/>
              <a:gd name="connsiteY55" fmla="*/ 8171 h 13176"/>
              <a:gd name="connsiteX56" fmla="*/ 41 w 2719"/>
              <a:gd name="connsiteY56" fmla="*/ 8330 h 13176"/>
              <a:gd name="connsiteX57" fmla="*/ 55 w 2719"/>
              <a:gd name="connsiteY57" fmla="*/ 8491 h 13176"/>
              <a:gd name="connsiteX58" fmla="*/ 72 w 2719"/>
              <a:gd name="connsiteY58" fmla="*/ 8650 h 13176"/>
              <a:gd name="connsiteX59" fmla="*/ 91 w 2719"/>
              <a:gd name="connsiteY59" fmla="*/ 8809 h 13176"/>
              <a:gd name="connsiteX60" fmla="*/ 114 w 2719"/>
              <a:gd name="connsiteY60" fmla="*/ 8968 h 13176"/>
              <a:gd name="connsiteX61" fmla="*/ 137 w 2719"/>
              <a:gd name="connsiteY61" fmla="*/ 9127 h 13176"/>
              <a:gd name="connsiteX62" fmla="*/ 163 w 2719"/>
              <a:gd name="connsiteY62" fmla="*/ 9285 h 13176"/>
              <a:gd name="connsiteX63" fmla="*/ 191 w 2719"/>
              <a:gd name="connsiteY63" fmla="*/ 9443 h 13176"/>
              <a:gd name="connsiteX64" fmla="*/ 221 w 2719"/>
              <a:gd name="connsiteY64" fmla="*/ 9600 h 13176"/>
              <a:gd name="connsiteX65" fmla="*/ 254 w 2719"/>
              <a:gd name="connsiteY65" fmla="*/ 9758 h 13176"/>
              <a:gd name="connsiteX66" fmla="*/ 289 w 2719"/>
              <a:gd name="connsiteY66" fmla="*/ 9914 h 13176"/>
              <a:gd name="connsiteX67" fmla="*/ 326 w 2719"/>
              <a:gd name="connsiteY67" fmla="*/ 10071 h 13176"/>
              <a:gd name="connsiteX68" fmla="*/ 366 w 2719"/>
              <a:gd name="connsiteY68" fmla="*/ 10226 h 13176"/>
              <a:gd name="connsiteX69" fmla="*/ 407 w 2719"/>
              <a:gd name="connsiteY69" fmla="*/ 10381 h 13176"/>
              <a:gd name="connsiteX70" fmla="*/ 451 w 2719"/>
              <a:gd name="connsiteY70" fmla="*/ 10535 h 13176"/>
              <a:gd name="connsiteX71" fmla="*/ 496 w 2719"/>
              <a:gd name="connsiteY71" fmla="*/ 10689 h 13176"/>
              <a:gd name="connsiteX72" fmla="*/ 544 w 2719"/>
              <a:gd name="connsiteY72" fmla="*/ 10842 h 13176"/>
              <a:gd name="connsiteX73" fmla="*/ 594 w 2719"/>
              <a:gd name="connsiteY73" fmla="*/ 10994 h 13176"/>
              <a:gd name="connsiteX74" fmla="*/ 646 w 2719"/>
              <a:gd name="connsiteY74" fmla="*/ 11146 h 13176"/>
              <a:gd name="connsiteX75" fmla="*/ 702 w 2719"/>
              <a:gd name="connsiteY75" fmla="*/ 11297 h 13176"/>
              <a:gd name="connsiteX76" fmla="*/ 758 w 2719"/>
              <a:gd name="connsiteY76" fmla="*/ 11447 h 13176"/>
              <a:gd name="connsiteX77" fmla="*/ 817 w 2719"/>
              <a:gd name="connsiteY77" fmla="*/ 11596 h 13176"/>
              <a:gd name="connsiteX78" fmla="*/ 877 w 2719"/>
              <a:gd name="connsiteY78" fmla="*/ 11745 h 13176"/>
              <a:gd name="connsiteX79" fmla="*/ 940 w 2719"/>
              <a:gd name="connsiteY79" fmla="*/ 11893 h 13176"/>
              <a:gd name="connsiteX80" fmla="*/ 1006 w 2719"/>
              <a:gd name="connsiteY80" fmla="*/ 12039 h 13176"/>
              <a:gd name="connsiteX81" fmla="*/ 1073 w 2719"/>
              <a:gd name="connsiteY81" fmla="*/ 12184 h 13176"/>
              <a:gd name="connsiteX82" fmla="*/ 1142 w 2719"/>
              <a:gd name="connsiteY82" fmla="*/ 12330 h 13176"/>
              <a:gd name="connsiteX83" fmla="*/ 1212 w 2719"/>
              <a:gd name="connsiteY83" fmla="*/ 12474 h 13176"/>
              <a:gd name="connsiteX84" fmla="*/ 1286 w 2719"/>
              <a:gd name="connsiteY84" fmla="*/ 12616 h 13176"/>
              <a:gd name="connsiteX85" fmla="*/ 1361 w 2719"/>
              <a:gd name="connsiteY85" fmla="*/ 12758 h 13176"/>
              <a:gd name="connsiteX86" fmla="*/ 1438 w 2719"/>
              <a:gd name="connsiteY86" fmla="*/ 12898 h 13176"/>
              <a:gd name="connsiteX87" fmla="*/ 1518 w 2719"/>
              <a:gd name="connsiteY87" fmla="*/ 13037 h 13176"/>
              <a:gd name="connsiteX88" fmla="*/ 1598 w 2719"/>
              <a:gd name="connsiteY88" fmla="*/ 13176 h 13176"/>
              <a:gd name="connsiteX0" fmla="*/ 2615 w 2615"/>
              <a:gd name="connsiteY0" fmla="*/ 0 h 13054"/>
              <a:gd name="connsiteX1" fmla="*/ 2514 w 2615"/>
              <a:gd name="connsiteY1" fmla="*/ 125 h 13054"/>
              <a:gd name="connsiteX2" fmla="*/ 2414 w 2615"/>
              <a:gd name="connsiteY2" fmla="*/ 250 h 13054"/>
              <a:gd name="connsiteX3" fmla="*/ 2316 w 2615"/>
              <a:gd name="connsiteY3" fmla="*/ 377 h 13054"/>
              <a:gd name="connsiteX4" fmla="*/ 2219 w 2615"/>
              <a:gd name="connsiteY4" fmla="*/ 506 h 13054"/>
              <a:gd name="connsiteX5" fmla="*/ 2126 w 2615"/>
              <a:gd name="connsiteY5" fmla="*/ 635 h 13054"/>
              <a:gd name="connsiteX6" fmla="*/ 2033 w 2615"/>
              <a:gd name="connsiteY6" fmla="*/ 766 h 13054"/>
              <a:gd name="connsiteX7" fmla="*/ 1942 w 2615"/>
              <a:gd name="connsiteY7" fmla="*/ 898 h 13054"/>
              <a:gd name="connsiteX8" fmla="*/ 1854 w 2615"/>
              <a:gd name="connsiteY8" fmla="*/ 1032 h 13054"/>
              <a:gd name="connsiteX9" fmla="*/ 1766 w 2615"/>
              <a:gd name="connsiteY9" fmla="*/ 1167 h 13054"/>
              <a:gd name="connsiteX10" fmla="*/ 1681 w 2615"/>
              <a:gd name="connsiteY10" fmla="*/ 1303 h 13054"/>
              <a:gd name="connsiteX11" fmla="*/ 1598 w 2615"/>
              <a:gd name="connsiteY11" fmla="*/ 1441 h 13054"/>
              <a:gd name="connsiteX12" fmla="*/ 1518 w 2615"/>
              <a:gd name="connsiteY12" fmla="*/ 1579 h 13054"/>
              <a:gd name="connsiteX13" fmla="*/ 1438 w 2615"/>
              <a:gd name="connsiteY13" fmla="*/ 1718 h 13054"/>
              <a:gd name="connsiteX14" fmla="*/ 1361 w 2615"/>
              <a:gd name="connsiteY14" fmla="*/ 1859 h 13054"/>
              <a:gd name="connsiteX15" fmla="*/ 1286 w 2615"/>
              <a:gd name="connsiteY15" fmla="*/ 2000 h 13054"/>
              <a:gd name="connsiteX16" fmla="*/ 1212 w 2615"/>
              <a:gd name="connsiteY16" fmla="*/ 2143 h 13054"/>
              <a:gd name="connsiteX17" fmla="*/ 1142 w 2615"/>
              <a:gd name="connsiteY17" fmla="*/ 2287 h 13054"/>
              <a:gd name="connsiteX18" fmla="*/ 1073 w 2615"/>
              <a:gd name="connsiteY18" fmla="*/ 2432 h 13054"/>
              <a:gd name="connsiteX19" fmla="*/ 1006 w 2615"/>
              <a:gd name="connsiteY19" fmla="*/ 2578 h 13054"/>
              <a:gd name="connsiteX20" fmla="*/ 940 w 2615"/>
              <a:gd name="connsiteY20" fmla="*/ 2723 h 13054"/>
              <a:gd name="connsiteX21" fmla="*/ 877 w 2615"/>
              <a:gd name="connsiteY21" fmla="*/ 2871 h 13054"/>
              <a:gd name="connsiteX22" fmla="*/ 817 w 2615"/>
              <a:gd name="connsiteY22" fmla="*/ 3020 h 13054"/>
              <a:gd name="connsiteX23" fmla="*/ 758 w 2615"/>
              <a:gd name="connsiteY23" fmla="*/ 3169 h 13054"/>
              <a:gd name="connsiteX24" fmla="*/ 702 w 2615"/>
              <a:gd name="connsiteY24" fmla="*/ 3319 h 13054"/>
              <a:gd name="connsiteX25" fmla="*/ 646 w 2615"/>
              <a:gd name="connsiteY25" fmla="*/ 3470 h 13054"/>
              <a:gd name="connsiteX26" fmla="*/ 594 w 2615"/>
              <a:gd name="connsiteY26" fmla="*/ 3622 h 13054"/>
              <a:gd name="connsiteX27" fmla="*/ 544 w 2615"/>
              <a:gd name="connsiteY27" fmla="*/ 3774 h 13054"/>
              <a:gd name="connsiteX28" fmla="*/ 496 w 2615"/>
              <a:gd name="connsiteY28" fmla="*/ 3928 h 13054"/>
              <a:gd name="connsiteX29" fmla="*/ 451 w 2615"/>
              <a:gd name="connsiteY29" fmla="*/ 4081 h 13054"/>
              <a:gd name="connsiteX30" fmla="*/ 407 w 2615"/>
              <a:gd name="connsiteY30" fmla="*/ 4235 h 13054"/>
              <a:gd name="connsiteX31" fmla="*/ 366 w 2615"/>
              <a:gd name="connsiteY31" fmla="*/ 4390 h 13054"/>
              <a:gd name="connsiteX32" fmla="*/ 326 w 2615"/>
              <a:gd name="connsiteY32" fmla="*/ 4546 h 13054"/>
              <a:gd name="connsiteX33" fmla="*/ 289 w 2615"/>
              <a:gd name="connsiteY33" fmla="*/ 4702 h 13054"/>
              <a:gd name="connsiteX34" fmla="*/ 254 w 2615"/>
              <a:gd name="connsiteY34" fmla="*/ 4858 h 13054"/>
              <a:gd name="connsiteX35" fmla="*/ 221 w 2615"/>
              <a:gd name="connsiteY35" fmla="*/ 5016 h 13054"/>
              <a:gd name="connsiteX36" fmla="*/ 191 w 2615"/>
              <a:gd name="connsiteY36" fmla="*/ 5173 h 13054"/>
              <a:gd name="connsiteX37" fmla="*/ 163 w 2615"/>
              <a:gd name="connsiteY37" fmla="*/ 5331 h 13054"/>
              <a:gd name="connsiteX38" fmla="*/ 137 w 2615"/>
              <a:gd name="connsiteY38" fmla="*/ 5489 h 13054"/>
              <a:gd name="connsiteX39" fmla="*/ 114 w 2615"/>
              <a:gd name="connsiteY39" fmla="*/ 5648 h 13054"/>
              <a:gd name="connsiteX40" fmla="*/ 91 w 2615"/>
              <a:gd name="connsiteY40" fmla="*/ 5807 h 13054"/>
              <a:gd name="connsiteX41" fmla="*/ 72 w 2615"/>
              <a:gd name="connsiteY41" fmla="*/ 5967 h 13054"/>
              <a:gd name="connsiteX42" fmla="*/ 55 w 2615"/>
              <a:gd name="connsiteY42" fmla="*/ 6125 h 13054"/>
              <a:gd name="connsiteX43" fmla="*/ 41 w 2615"/>
              <a:gd name="connsiteY43" fmla="*/ 6286 h 13054"/>
              <a:gd name="connsiteX44" fmla="*/ 29 w 2615"/>
              <a:gd name="connsiteY44" fmla="*/ 6446 h 13054"/>
              <a:gd name="connsiteX45" fmla="*/ 18 w 2615"/>
              <a:gd name="connsiteY45" fmla="*/ 6606 h 13054"/>
              <a:gd name="connsiteX46" fmla="*/ 10 w 2615"/>
              <a:gd name="connsiteY46" fmla="*/ 6766 h 13054"/>
              <a:gd name="connsiteX47" fmla="*/ 4 w 2615"/>
              <a:gd name="connsiteY47" fmla="*/ 6926 h 13054"/>
              <a:gd name="connsiteX48" fmla="*/ 1 w 2615"/>
              <a:gd name="connsiteY48" fmla="*/ 7087 h 13054"/>
              <a:gd name="connsiteX49" fmla="*/ 0 w 2615"/>
              <a:gd name="connsiteY49" fmla="*/ 7248 h 13054"/>
              <a:gd name="connsiteX50" fmla="*/ 1 w 2615"/>
              <a:gd name="connsiteY50" fmla="*/ 7407 h 13054"/>
              <a:gd name="connsiteX51" fmla="*/ 4 w 2615"/>
              <a:gd name="connsiteY51" fmla="*/ 7568 h 13054"/>
              <a:gd name="connsiteX52" fmla="*/ 10 w 2615"/>
              <a:gd name="connsiteY52" fmla="*/ 7728 h 13054"/>
              <a:gd name="connsiteX53" fmla="*/ 18 w 2615"/>
              <a:gd name="connsiteY53" fmla="*/ 7888 h 13054"/>
              <a:gd name="connsiteX54" fmla="*/ 29 w 2615"/>
              <a:gd name="connsiteY54" fmla="*/ 8049 h 13054"/>
              <a:gd name="connsiteX55" fmla="*/ 41 w 2615"/>
              <a:gd name="connsiteY55" fmla="*/ 8208 h 13054"/>
              <a:gd name="connsiteX56" fmla="*/ 55 w 2615"/>
              <a:gd name="connsiteY56" fmla="*/ 8369 h 13054"/>
              <a:gd name="connsiteX57" fmla="*/ 72 w 2615"/>
              <a:gd name="connsiteY57" fmla="*/ 8528 h 13054"/>
              <a:gd name="connsiteX58" fmla="*/ 91 w 2615"/>
              <a:gd name="connsiteY58" fmla="*/ 8687 h 13054"/>
              <a:gd name="connsiteX59" fmla="*/ 114 w 2615"/>
              <a:gd name="connsiteY59" fmla="*/ 8846 h 13054"/>
              <a:gd name="connsiteX60" fmla="*/ 137 w 2615"/>
              <a:gd name="connsiteY60" fmla="*/ 9005 h 13054"/>
              <a:gd name="connsiteX61" fmla="*/ 163 w 2615"/>
              <a:gd name="connsiteY61" fmla="*/ 9163 h 13054"/>
              <a:gd name="connsiteX62" fmla="*/ 191 w 2615"/>
              <a:gd name="connsiteY62" fmla="*/ 9321 h 13054"/>
              <a:gd name="connsiteX63" fmla="*/ 221 w 2615"/>
              <a:gd name="connsiteY63" fmla="*/ 9478 h 13054"/>
              <a:gd name="connsiteX64" fmla="*/ 254 w 2615"/>
              <a:gd name="connsiteY64" fmla="*/ 9636 h 13054"/>
              <a:gd name="connsiteX65" fmla="*/ 289 w 2615"/>
              <a:gd name="connsiteY65" fmla="*/ 9792 h 13054"/>
              <a:gd name="connsiteX66" fmla="*/ 326 w 2615"/>
              <a:gd name="connsiteY66" fmla="*/ 9949 h 13054"/>
              <a:gd name="connsiteX67" fmla="*/ 366 w 2615"/>
              <a:gd name="connsiteY67" fmla="*/ 10104 h 13054"/>
              <a:gd name="connsiteX68" fmla="*/ 407 w 2615"/>
              <a:gd name="connsiteY68" fmla="*/ 10259 h 13054"/>
              <a:gd name="connsiteX69" fmla="*/ 451 w 2615"/>
              <a:gd name="connsiteY69" fmla="*/ 10413 h 13054"/>
              <a:gd name="connsiteX70" fmla="*/ 496 w 2615"/>
              <a:gd name="connsiteY70" fmla="*/ 10567 h 13054"/>
              <a:gd name="connsiteX71" fmla="*/ 544 w 2615"/>
              <a:gd name="connsiteY71" fmla="*/ 10720 h 13054"/>
              <a:gd name="connsiteX72" fmla="*/ 594 w 2615"/>
              <a:gd name="connsiteY72" fmla="*/ 10872 h 13054"/>
              <a:gd name="connsiteX73" fmla="*/ 646 w 2615"/>
              <a:gd name="connsiteY73" fmla="*/ 11024 h 13054"/>
              <a:gd name="connsiteX74" fmla="*/ 702 w 2615"/>
              <a:gd name="connsiteY74" fmla="*/ 11175 h 13054"/>
              <a:gd name="connsiteX75" fmla="*/ 758 w 2615"/>
              <a:gd name="connsiteY75" fmla="*/ 11325 h 13054"/>
              <a:gd name="connsiteX76" fmla="*/ 817 w 2615"/>
              <a:gd name="connsiteY76" fmla="*/ 11474 h 13054"/>
              <a:gd name="connsiteX77" fmla="*/ 877 w 2615"/>
              <a:gd name="connsiteY77" fmla="*/ 11623 h 13054"/>
              <a:gd name="connsiteX78" fmla="*/ 940 w 2615"/>
              <a:gd name="connsiteY78" fmla="*/ 11771 h 13054"/>
              <a:gd name="connsiteX79" fmla="*/ 1006 w 2615"/>
              <a:gd name="connsiteY79" fmla="*/ 11917 h 13054"/>
              <a:gd name="connsiteX80" fmla="*/ 1073 w 2615"/>
              <a:gd name="connsiteY80" fmla="*/ 12062 h 13054"/>
              <a:gd name="connsiteX81" fmla="*/ 1142 w 2615"/>
              <a:gd name="connsiteY81" fmla="*/ 12208 h 13054"/>
              <a:gd name="connsiteX82" fmla="*/ 1212 w 2615"/>
              <a:gd name="connsiteY82" fmla="*/ 12352 h 13054"/>
              <a:gd name="connsiteX83" fmla="*/ 1286 w 2615"/>
              <a:gd name="connsiteY83" fmla="*/ 12494 h 13054"/>
              <a:gd name="connsiteX84" fmla="*/ 1361 w 2615"/>
              <a:gd name="connsiteY84" fmla="*/ 12636 h 13054"/>
              <a:gd name="connsiteX85" fmla="*/ 1438 w 2615"/>
              <a:gd name="connsiteY85" fmla="*/ 12776 h 13054"/>
              <a:gd name="connsiteX86" fmla="*/ 1518 w 2615"/>
              <a:gd name="connsiteY86" fmla="*/ 12915 h 13054"/>
              <a:gd name="connsiteX87" fmla="*/ 1598 w 2615"/>
              <a:gd name="connsiteY87" fmla="*/ 13054 h 13054"/>
              <a:gd name="connsiteX0" fmla="*/ 2615 w 2615"/>
              <a:gd name="connsiteY0" fmla="*/ 0 h 13054"/>
              <a:gd name="connsiteX1" fmla="*/ 2414 w 2615"/>
              <a:gd name="connsiteY1" fmla="*/ 250 h 13054"/>
              <a:gd name="connsiteX2" fmla="*/ 2316 w 2615"/>
              <a:gd name="connsiteY2" fmla="*/ 377 h 13054"/>
              <a:gd name="connsiteX3" fmla="*/ 2219 w 2615"/>
              <a:gd name="connsiteY3" fmla="*/ 506 h 13054"/>
              <a:gd name="connsiteX4" fmla="*/ 2126 w 2615"/>
              <a:gd name="connsiteY4" fmla="*/ 635 h 13054"/>
              <a:gd name="connsiteX5" fmla="*/ 2033 w 2615"/>
              <a:gd name="connsiteY5" fmla="*/ 766 h 13054"/>
              <a:gd name="connsiteX6" fmla="*/ 1942 w 2615"/>
              <a:gd name="connsiteY6" fmla="*/ 898 h 13054"/>
              <a:gd name="connsiteX7" fmla="*/ 1854 w 2615"/>
              <a:gd name="connsiteY7" fmla="*/ 1032 h 13054"/>
              <a:gd name="connsiteX8" fmla="*/ 1766 w 2615"/>
              <a:gd name="connsiteY8" fmla="*/ 1167 h 13054"/>
              <a:gd name="connsiteX9" fmla="*/ 1681 w 2615"/>
              <a:gd name="connsiteY9" fmla="*/ 1303 h 13054"/>
              <a:gd name="connsiteX10" fmla="*/ 1598 w 2615"/>
              <a:gd name="connsiteY10" fmla="*/ 1441 h 13054"/>
              <a:gd name="connsiteX11" fmla="*/ 1518 w 2615"/>
              <a:gd name="connsiteY11" fmla="*/ 1579 h 13054"/>
              <a:gd name="connsiteX12" fmla="*/ 1438 w 2615"/>
              <a:gd name="connsiteY12" fmla="*/ 1718 h 13054"/>
              <a:gd name="connsiteX13" fmla="*/ 1361 w 2615"/>
              <a:gd name="connsiteY13" fmla="*/ 1859 h 13054"/>
              <a:gd name="connsiteX14" fmla="*/ 1286 w 2615"/>
              <a:gd name="connsiteY14" fmla="*/ 2000 h 13054"/>
              <a:gd name="connsiteX15" fmla="*/ 1212 w 2615"/>
              <a:gd name="connsiteY15" fmla="*/ 2143 h 13054"/>
              <a:gd name="connsiteX16" fmla="*/ 1142 w 2615"/>
              <a:gd name="connsiteY16" fmla="*/ 2287 h 13054"/>
              <a:gd name="connsiteX17" fmla="*/ 1073 w 2615"/>
              <a:gd name="connsiteY17" fmla="*/ 2432 h 13054"/>
              <a:gd name="connsiteX18" fmla="*/ 1006 w 2615"/>
              <a:gd name="connsiteY18" fmla="*/ 2578 h 13054"/>
              <a:gd name="connsiteX19" fmla="*/ 940 w 2615"/>
              <a:gd name="connsiteY19" fmla="*/ 2723 h 13054"/>
              <a:gd name="connsiteX20" fmla="*/ 877 w 2615"/>
              <a:gd name="connsiteY20" fmla="*/ 2871 h 13054"/>
              <a:gd name="connsiteX21" fmla="*/ 817 w 2615"/>
              <a:gd name="connsiteY21" fmla="*/ 3020 h 13054"/>
              <a:gd name="connsiteX22" fmla="*/ 758 w 2615"/>
              <a:gd name="connsiteY22" fmla="*/ 3169 h 13054"/>
              <a:gd name="connsiteX23" fmla="*/ 702 w 2615"/>
              <a:gd name="connsiteY23" fmla="*/ 3319 h 13054"/>
              <a:gd name="connsiteX24" fmla="*/ 646 w 2615"/>
              <a:gd name="connsiteY24" fmla="*/ 3470 h 13054"/>
              <a:gd name="connsiteX25" fmla="*/ 594 w 2615"/>
              <a:gd name="connsiteY25" fmla="*/ 3622 h 13054"/>
              <a:gd name="connsiteX26" fmla="*/ 544 w 2615"/>
              <a:gd name="connsiteY26" fmla="*/ 3774 h 13054"/>
              <a:gd name="connsiteX27" fmla="*/ 496 w 2615"/>
              <a:gd name="connsiteY27" fmla="*/ 3928 h 13054"/>
              <a:gd name="connsiteX28" fmla="*/ 451 w 2615"/>
              <a:gd name="connsiteY28" fmla="*/ 4081 h 13054"/>
              <a:gd name="connsiteX29" fmla="*/ 407 w 2615"/>
              <a:gd name="connsiteY29" fmla="*/ 4235 h 13054"/>
              <a:gd name="connsiteX30" fmla="*/ 366 w 2615"/>
              <a:gd name="connsiteY30" fmla="*/ 4390 h 13054"/>
              <a:gd name="connsiteX31" fmla="*/ 326 w 2615"/>
              <a:gd name="connsiteY31" fmla="*/ 4546 h 13054"/>
              <a:gd name="connsiteX32" fmla="*/ 289 w 2615"/>
              <a:gd name="connsiteY32" fmla="*/ 4702 h 13054"/>
              <a:gd name="connsiteX33" fmla="*/ 254 w 2615"/>
              <a:gd name="connsiteY33" fmla="*/ 4858 h 13054"/>
              <a:gd name="connsiteX34" fmla="*/ 221 w 2615"/>
              <a:gd name="connsiteY34" fmla="*/ 5016 h 13054"/>
              <a:gd name="connsiteX35" fmla="*/ 191 w 2615"/>
              <a:gd name="connsiteY35" fmla="*/ 5173 h 13054"/>
              <a:gd name="connsiteX36" fmla="*/ 163 w 2615"/>
              <a:gd name="connsiteY36" fmla="*/ 5331 h 13054"/>
              <a:gd name="connsiteX37" fmla="*/ 137 w 2615"/>
              <a:gd name="connsiteY37" fmla="*/ 5489 h 13054"/>
              <a:gd name="connsiteX38" fmla="*/ 114 w 2615"/>
              <a:gd name="connsiteY38" fmla="*/ 5648 h 13054"/>
              <a:gd name="connsiteX39" fmla="*/ 91 w 2615"/>
              <a:gd name="connsiteY39" fmla="*/ 5807 h 13054"/>
              <a:gd name="connsiteX40" fmla="*/ 72 w 2615"/>
              <a:gd name="connsiteY40" fmla="*/ 5967 h 13054"/>
              <a:gd name="connsiteX41" fmla="*/ 55 w 2615"/>
              <a:gd name="connsiteY41" fmla="*/ 6125 h 13054"/>
              <a:gd name="connsiteX42" fmla="*/ 41 w 2615"/>
              <a:gd name="connsiteY42" fmla="*/ 6286 h 13054"/>
              <a:gd name="connsiteX43" fmla="*/ 29 w 2615"/>
              <a:gd name="connsiteY43" fmla="*/ 6446 h 13054"/>
              <a:gd name="connsiteX44" fmla="*/ 18 w 2615"/>
              <a:gd name="connsiteY44" fmla="*/ 6606 h 13054"/>
              <a:gd name="connsiteX45" fmla="*/ 10 w 2615"/>
              <a:gd name="connsiteY45" fmla="*/ 6766 h 13054"/>
              <a:gd name="connsiteX46" fmla="*/ 4 w 2615"/>
              <a:gd name="connsiteY46" fmla="*/ 6926 h 13054"/>
              <a:gd name="connsiteX47" fmla="*/ 1 w 2615"/>
              <a:gd name="connsiteY47" fmla="*/ 7087 h 13054"/>
              <a:gd name="connsiteX48" fmla="*/ 0 w 2615"/>
              <a:gd name="connsiteY48" fmla="*/ 7248 h 13054"/>
              <a:gd name="connsiteX49" fmla="*/ 1 w 2615"/>
              <a:gd name="connsiteY49" fmla="*/ 7407 h 13054"/>
              <a:gd name="connsiteX50" fmla="*/ 4 w 2615"/>
              <a:gd name="connsiteY50" fmla="*/ 7568 h 13054"/>
              <a:gd name="connsiteX51" fmla="*/ 10 w 2615"/>
              <a:gd name="connsiteY51" fmla="*/ 7728 h 13054"/>
              <a:gd name="connsiteX52" fmla="*/ 18 w 2615"/>
              <a:gd name="connsiteY52" fmla="*/ 7888 h 13054"/>
              <a:gd name="connsiteX53" fmla="*/ 29 w 2615"/>
              <a:gd name="connsiteY53" fmla="*/ 8049 h 13054"/>
              <a:gd name="connsiteX54" fmla="*/ 41 w 2615"/>
              <a:gd name="connsiteY54" fmla="*/ 8208 h 13054"/>
              <a:gd name="connsiteX55" fmla="*/ 55 w 2615"/>
              <a:gd name="connsiteY55" fmla="*/ 8369 h 13054"/>
              <a:gd name="connsiteX56" fmla="*/ 72 w 2615"/>
              <a:gd name="connsiteY56" fmla="*/ 8528 h 13054"/>
              <a:gd name="connsiteX57" fmla="*/ 91 w 2615"/>
              <a:gd name="connsiteY57" fmla="*/ 8687 h 13054"/>
              <a:gd name="connsiteX58" fmla="*/ 114 w 2615"/>
              <a:gd name="connsiteY58" fmla="*/ 8846 h 13054"/>
              <a:gd name="connsiteX59" fmla="*/ 137 w 2615"/>
              <a:gd name="connsiteY59" fmla="*/ 9005 h 13054"/>
              <a:gd name="connsiteX60" fmla="*/ 163 w 2615"/>
              <a:gd name="connsiteY60" fmla="*/ 9163 h 13054"/>
              <a:gd name="connsiteX61" fmla="*/ 191 w 2615"/>
              <a:gd name="connsiteY61" fmla="*/ 9321 h 13054"/>
              <a:gd name="connsiteX62" fmla="*/ 221 w 2615"/>
              <a:gd name="connsiteY62" fmla="*/ 9478 h 13054"/>
              <a:gd name="connsiteX63" fmla="*/ 254 w 2615"/>
              <a:gd name="connsiteY63" fmla="*/ 9636 h 13054"/>
              <a:gd name="connsiteX64" fmla="*/ 289 w 2615"/>
              <a:gd name="connsiteY64" fmla="*/ 9792 h 13054"/>
              <a:gd name="connsiteX65" fmla="*/ 326 w 2615"/>
              <a:gd name="connsiteY65" fmla="*/ 9949 h 13054"/>
              <a:gd name="connsiteX66" fmla="*/ 366 w 2615"/>
              <a:gd name="connsiteY66" fmla="*/ 10104 h 13054"/>
              <a:gd name="connsiteX67" fmla="*/ 407 w 2615"/>
              <a:gd name="connsiteY67" fmla="*/ 10259 h 13054"/>
              <a:gd name="connsiteX68" fmla="*/ 451 w 2615"/>
              <a:gd name="connsiteY68" fmla="*/ 10413 h 13054"/>
              <a:gd name="connsiteX69" fmla="*/ 496 w 2615"/>
              <a:gd name="connsiteY69" fmla="*/ 10567 h 13054"/>
              <a:gd name="connsiteX70" fmla="*/ 544 w 2615"/>
              <a:gd name="connsiteY70" fmla="*/ 10720 h 13054"/>
              <a:gd name="connsiteX71" fmla="*/ 594 w 2615"/>
              <a:gd name="connsiteY71" fmla="*/ 10872 h 13054"/>
              <a:gd name="connsiteX72" fmla="*/ 646 w 2615"/>
              <a:gd name="connsiteY72" fmla="*/ 11024 h 13054"/>
              <a:gd name="connsiteX73" fmla="*/ 702 w 2615"/>
              <a:gd name="connsiteY73" fmla="*/ 11175 h 13054"/>
              <a:gd name="connsiteX74" fmla="*/ 758 w 2615"/>
              <a:gd name="connsiteY74" fmla="*/ 11325 h 13054"/>
              <a:gd name="connsiteX75" fmla="*/ 817 w 2615"/>
              <a:gd name="connsiteY75" fmla="*/ 11474 h 13054"/>
              <a:gd name="connsiteX76" fmla="*/ 877 w 2615"/>
              <a:gd name="connsiteY76" fmla="*/ 11623 h 13054"/>
              <a:gd name="connsiteX77" fmla="*/ 940 w 2615"/>
              <a:gd name="connsiteY77" fmla="*/ 11771 h 13054"/>
              <a:gd name="connsiteX78" fmla="*/ 1006 w 2615"/>
              <a:gd name="connsiteY78" fmla="*/ 11917 h 13054"/>
              <a:gd name="connsiteX79" fmla="*/ 1073 w 2615"/>
              <a:gd name="connsiteY79" fmla="*/ 12062 h 13054"/>
              <a:gd name="connsiteX80" fmla="*/ 1142 w 2615"/>
              <a:gd name="connsiteY80" fmla="*/ 12208 h 13054"/>
              <a:gd name="connsiteX81" fmla="*/ 1212 w 2615"/>
              <a:gd name="connsiteY81" fmla="*/ 12352 h 13054"/>
              <a:gd name="connsiteX82" fmla="*/ 1286 w 2615"/>
              <a:gd name="connsiteY82" fmla="*/ 12494 h 13054"/>
              <a:gd name="connsiteX83" fmla="*/ 1361 w 2615"/>
              <a:gd name="connsiteY83" fmla="*/ 12636 h 13054"/>
              <a:gd name="connsiteX84" fmla="*/ 1438 w 2615"/>
              <a:gd name="connsiteY84" fmla="*/ 12776 h 13054"/>
              <a:gd name="connsiteX85" fmla="*/ 1518 w 2615"/>
              <a:gd name="connsiteY85" fmla="*/ 12915 h 13054"/>
              <a:gd name="connsiteX86" fmla="*/ 1598 w 2615"/>
              <a:gd name="connsiteY86" fmla="*/ 13054 h 13054"/>
              <a:gd name="connsiteX0" fmla="*/ 2414 w 2414"/>
              <a:gd name="connsiteY0" fmla="*/ 0 h 12804"/>
              <a:gd name="connsiteX1" fmla="*/ 2316 w 2414"/>
              <a:gd name="connsiteY1" fmla="*/ 127 h 12804"/>
              <a:gd name="connsiteX2" fmla="*/ 2219 w 2414"/>
              <a:gd name="connsiteY2" fmla="*/ 256 h 12804"/>
              <a:gd name="connsiteX3" fmla="*/ 2126 w 2414"/>
              <a:gd name="connsiteY3" fmla="*/ 385 h 12804"/>
              <a:gd name="connsiteX4" fmla="*/ 2033 w 2414"/>
              <a:gd name="connsiteY4" fmla="*/ 516 h 12804"/>
              <a:gd name="connsiteX5" fmla="*/ 1942 w 2414"/>
              <a:gd name="connsiteY5" fmla="*/ 648 h 12804"/>
              <a:gd name="connsiteX6" fmla="*/ 1854 w 2414"/>
              <a:gd name="connsiteY6" fmla="*/ 782 h 12804"/>
              <a:gd name="connsiteX7" fmla="*/ 1766 w 2414"/>
              <a:gd name="connsiteY7" fmla="*/ 917 h 12804"/>
              <a:gd name="connsiteX8" fmla="*/ 1681 w 2414"/>
              <a:gd name="connsiteY8" fmla="*/ 1053 h 12804"/>
              <a:gd name="connsiteX9" fmla="*/ 1598 w 2414"/>
              <a:gd name="connsiteY9" fmla="*/ 1191 h 12804"/>
              <a:gd name="connsiteX10" fmla="*/ 1518 w 2414"/>
              <a:gd name="connsiteY10" fmla="*/ 1329 h 12804"/>
              <a:gd name="connsiteX11" fmla="*/ 1438 w 2414"/>
              <a:gd name="connsiteY11" fmla="*/ 1468 h 12804"/>
              <a:gd name="connsiteX12" fmla="*/ 1361 w 2414"/>
              <a:gd name="connsiteY12" fmla="*/ 1609 h 12804"/>
              <a:gd name="connsiteX13" fmla="*/ 1286 w 2414"/>
              <a:gd name="connsiteY13" fmla="*/ 1750 h 12804"/>
              <a:gd name="connsiteX14" fmla="*/ 1212 w 2414"/>
              <a:gd name="connsiteY14" fmla="*/ 1893 h 12804"/>
              <a:gd name="connsiteX15" fmla="*/ 1142 w 2414"/>
              <a:gd name="connsiteY15" fmla="*/ 2037 h 12804"/>
              <a:gd name="connsiteX16" fmla="*/ 1073 w 2414"/>
              <a:gd name="connsiteY16" fmla="*/ 2182 h 12804"/>
              <a:gd name="connsiteX17" fmla="*/ 1006 w 2414"/>
              <a:gd name="connsiteY17" fmla="*/ 2328 h 12804"/>
              <a:gd name="connsiteX18" fmla="*/ 940 w 2414"/>
              <a:gd name="connsiteY18" fmla="*/ 2473 h 12804"/>
              <a:gd name="connsiteX19" fmla="*/ 877 w 2414"/>
              <a:gd name="connsiteY19" fmla="*/ 2621 h 12804"/>
              <a:gd name="connsiteX20" fmla="*/ 817 w 2414"/>
              <a:gd name="connsiteY20" fmla="*/ 2770 h 12804"/>
              <a:gd name="connsiteX21" fmla="*/ 758 w 2414"/>
              <a:gd name="connsiteY21" fmla="*/ 2919 h 12804"/>
              <a:gd name="connsiteX22" fmla="*/ 702 w 2414"/>
              <a:gd name="connsiteY22" fmla="*/ 3069 h 12804"/>
              <a:gd name="connsiteX23" fmla="*/ 646 w 2414"/>
              <a:gd name="connsiteY23" fmla="*/ 3220 h 12804"/>
              <a:gd name="connsiteX24" fmla="*/ 594 w 2414"/>
              <a:gd name="connsiteY24" fmla="*/ 3372 h 12804"/>
              <a:gd name="connsiteX25" fmla="*/ 544 w 2414"/>
              <a:gd name="connsiteY25" fmla="*/ 3524 h 12804"/>
              <a:gd name="connsiteX26" fmla="*/ 496 w 2414"/>
              <a:gd name="connsiteY26" fmla="*/ 3678 h 12804"/>
              <a:gd name="connsiteX27" fmla="*/ 451 w 2414"/>
              <a:gd name="connsiteY27" fmla="*/ 3831 h 12804"/>
              <a:gd name="connsiteX28" fmla="*/ 407 w 2414"/>
              <a:gd name="connsiteY28" fmla="*/ 3985 h 12804"/>
              <a:gd name="connsiteX29" fmla="*/ 366 w 2414"/>
              <a:gd name="connsiteY29" fmla="*/ 4140 h 12804"/>
              <a:gd name="connsiteX30" fmla="*/ 326 w 2414"/>
              <a:gd name="connsiteY30" fmla="*/ 4296 h 12804"/>
              <a:gd name="connsiteX31" fmla="*/ 289 w 2414"/>
              <a:gd name="connsiteY31" fmla="*/ 4452 h 12804"/>
              <a:gd name="connsiteX32" fmla="*/ 254 w 2414"/>
              <a:gd name="connsiteY32" fmla="*/ 4608 h 12804"/>
              <a:gd name="connsiteX33" fmla="*/ 221 w 2414"/>
              <a:gd name="connsiteY33" fmla="*/ 4766 h 12804"/>
              <a:gd name="connsiteX34" fmla="*/ 191 w 2414"/>
              <a:gd name="connsiteY34" fmla="*/ 4923 h 12804"/>
              <a:gd name="connsiteX35" fmla="*/ 163 w 2414"/>
              <a:gd name="connsiteY35" fmla="*/ 5081 h 12804"/>
              <a:gd name="connsiteX36" fmla="*/ 137 w 2414"/>
              <a:gd name="connsiteY36" fmla="*/ 5239 h 12804"/>
              <a:gd name="connsiteX37" fmla="*/ 114 w 2414"/>
              <a:gd name="connsiteY37" fmla="*/ 5398 h 12804"/>
              <a:gd name="connsiteX38" fmla="*/ 91 w 2414"/>
              <a:gd name="connsiteY38" fmla="*/ 5557 h 12804"/>
              <a:gd name="connsiteX39" fmla="*/ 72 w 2414"/>
              <a:gd name="connsiteY39" fmla="*/ 5717 h 12804"/>
              <a:gd name="connsiteX40" fmla="*/ 55 w 2414"/>
              <a:gd name="connsiteY40" fmla="*/ 5875 h 12804"/>
              <a:gd name="connsiteX41" fmla="*/ 41 w 2414"/>
              <a:gd name="connsiteY41" fmla="*/ 6036 h 12804"/>
              <a:gd name="connsiteX42" fmla="*/ 29 w 2414"/>
              <a:gd name="connsiteY42" fmla="*/ 6196 h 12804"/>
              <a:gd name="connsiteX43" fmla="*/ 18 w 2414"/>
              <a:gd name="connsiteY43" fmla="*/ 6356 h 12804"/>
              <a:gd name="connsiteX44" fmla="*/ 10 w 2414"/>
              <a:gd name="connsiteY44" fmla="*/ 6516 h 12804"/>
              <a:gd name="connsiteX45" fmla="*/ 4 w 2414"/>
              <a:gd name="connsiteY45" fmla="*/ 6676 h 12804"/>
              <a:gd name="connsiteX46" fmla="*/ 1 w 2414"/>
              <a:gd name="connsiteY46" fmla="*/ 6837 h 12804"/>
              <a:gd name="connsiteX47" fmla="*/ 0 w 2414"/>
              <a:gd name="connsiteY47" fmla="*/ 6998 h 12804"/>
              <a:gd name="connsiteX48" fmla="*/ 1 w 2414"/>
              <a:gd name="connsiteY48" fmla="*/ 7157 h 12804"/>
              <a:gd name="connsiteX49" fmla="*/ 4 w 2414"/>
              <a:gd name="connsiteY49" fmla="*/ 7318 h 12804"/>
              <a:gd name="connsiteX50" fmla="*/ 10 w 2414"/>
              <a:gd name="connsiteY50" fmla="*/ 7478 h 12804"/>
              <a:gd name="connsiteX51" fmla="*/ 18 w 2414"/>
              <a:gd name="connsiteY51" fmla="*/ 7638 h 12804"/>
              <a:gd name="connsiteX52" fmla="*/ 29 w 2414"/>
              <a:gd name="connsiteY52" fmla="*/ 7799 h 12804"/>
              <a:gd name="connsiteX53" fmla="*/ 41 w 2414"/>
              <a:gd name="connsiteY53" fmla="*/ 7958 h 12804"/>
              <a:gd name="connsiteX54" fmla="*/ 55 w 2414"/>
              <a:gd name="connsiteY54" fmla="*/ 8119 h 12804"/>
              <a:gd name="connsiteX55" fmla="*/ 72 w 2414"/>
              <a:gd name="connsiteY55" fmla="*/ 8278 h 12804"/>
              <a:gd name="connsiteX56" fmla="*/ 91 w 2414"/>
              <a:gd name="connsiteY56" fmla="*/ 8437 h 12804"/>
              <a:gd name="connsiteX57" fmla="*/ 114 w 2414"/>
              <a:gd name="connsiteY57" fmla="*/ 8596 h 12804"/>
              <a:gd name="connsiteX58" fmla="*/ 137 w 2414"/>
              <a:gd name="connsiteY58" fmla="*/ 8755 h 12804"/>
              <a:gd name="connsiteX59" fmla="*/ 163 w 2414"/>
              <a:gd name="connsiteY59" fmla="*/ 8913 h 12804"/>
              <a:gd name="connsiteX60" fmla="*/ 191 w 2414"/>
              <a:gd name="connsiteY60" fmla="*/ 9071 h 12804"/>
              <a:gd name="connsiteX61" fmla="*/ 221 w 2414"/>
              <a:gd name="connsiteY61" fmla="*/ 9228 h 12804"/>
              <a:gd name="connsiteX62" fmla="*/ 254 w 2414"/>
              <a:gd name="connsiteY62" fmla="*/ 9386 h 12804"/>
              <a:gd name="connsiteX63" fmla="*/ 289 w 2414"/>
              <a:gd name="connsiteY63" fmla="*/ 9542 h 12804"/>
              <a:gd name="connsiteX64" fmla="*/ 326 w 2414"/>
              <a:gd name="connsiteY64" fmla="*/ 9699 h 12804"/>
              <a:gd name="connsiteX65" fmla="*/ 366 w 2414"/>
              <a:gd name="connsiteY65" fmla="*/ 9854 h 12804"/>
              <a:gd name="connsiteX66" fmla="*/ 407 w 2414"/>
              <a:gd name="connsiteY66" fmla="*/ 10009 h 12804"/>
              <a:gd name="connsiteX67" fmla="*/ 451 w 2414"/>
              <a:gd name="connsiteY67" fmla="*/ 10163 h 12804"/>
              <a:gd name="connsiteX68" fmla="*/ 496 w 2414"/>
              <a:gd name="connsiteY68" fmla="*/ 10317 h 12804"/>
              <a:gd name="connsiteX69" fmla="*/ 544 w 2414"/>
              <a:gd name="connsiteY69" fmla="*/ 10470 h 12804"/>
              <a:gd name="connsiteX70" fmla="*/ 594 w 2414"/>
              <a:gd name="connsiteY70" fmla="*/ 10622 h 12804"/>
              <a:gd name="connsiteX71" fmla="*/ 646 w 2414"/>
              <a:gd name="connsiteY71" fmla="*/ 10774 h 12804"/>
              <a:gd name="connsiteX72" fmla="*/ 702 w 2414"/>
              <a:gd name="connsiteY72" fmla="*/ 10925 h 12804"/>
              <a:gd name="connsiteX73" fmla="*/ 758 w 2414"/>
              <a:gd name="connsiteY73" fmla="*/ 11075 h 12804"/>
              <a:gd name="connsiteX74" fmla="*/ 817 w 2414"/>
              <a:gd name="connsiteY74" fmla="*/ 11224 h 12804"/>
              <a:gd name="connsiteX75" fmla="*/ 877 w 2414"/>
              <a:gd name="connsiteY75" fmla="*/ 11373 h 12804"/>
              <a:gd name="connsiteX76" fmla="*/ 940 w 2414"/>
              <a:gd name="connsiteY76" fmla="*/ 11521 h 12804"/>
              <a:gd name="connsiteX77" fmla="*/ 1006 w 2414"/>
              <a:gd name="connsiteY77" fmla="*/ 11667 h 12804"/>
              <a:gd name="connsiteX78" fmla="*/ 1073 w 2414"/>
              <a:gd name="connsiteY78" fmla="*/ 11812 h 12804"/>
              <a:gd name="connsiteX79" fmla="*/ 1142 w 2414"/>
              <a:gd name="connsiteY79" fmla="*/ 11958 h 12804"/>
              <a:gd name="connsiteX80" fmla="*/ 1212 w 2414"/>
              <a:gd name="connsiteY80" fmla="*/ 12102 h 12804"/>
              <a:gd name="connsiteX81" fmla="*/ 1286 w 2414"/>
              <a:gd name="connsiteY81" fmla="*/ 12244 h 12804"/>
              <a:gd name="connsiteX82" fmla="*/ 1361 w 2414"/>
              <a:gd name="connsiteY82" fmla="*/ 12386 h 12804"/>
              <a:gd name="connsiteX83" fmla="*/ 1438 w 2414"/>
              <a:gd name="connsiteY83" fmla="*/ 12526 h 12804"/>
              <a:gd name="connsiteX84" fmla="*/ 1518 w 2414"/>
              <a:gd name="connsiteY84" fmla="*/ 12665 h 12804"/>
              <a:gd name="connsiteX85" fmla="*/ 1598 w 2414"/>
              <a:gd name="connsiteY85" fmla="*/ 12804 h 12804"/>
              <a:gd name="connsiteX0" fmla="*/ 2316 w 2316"/>
              <a:gd name="connsiteY0" fmla="*/ 0 h 12677"/>
              <a:gd name="connsiteX1" fmla="*/ 2219 w 2316"/>
              <a:gd name="connsiteY1" fmla="*/ 129 h 12677"/>
              <a:gd name="connsiteX2" fmla="*/ 2126 w 2316"/>
              <a:gd name="connsiteY2" fmla="*/ 258 h 12677"/>
              <a:gd name="connsiteX3" fmla="*/ 2033 w 2316"/>
              <a:gd name="connsiteY3" fmla="*/ 389 h 12677"/>
              <a:gd name="connsiteX4" fmla="*/ 1942 w 2316"/>
              <a:gd name="connsiteY4" fmla="*/ 521 h 12677"/>
              <a:gd name="connsiteX5" fmla="*/ 1854 w 2316"/>
              <a:gd name="connsiteY5" fmla="*/ 655 h 12677"/>
              <a:gd name="connsiteX6" fmla="*/ 1766 w 2316"/>
              <a:gd name="connsiteY6" fmla="*/ 790 h 12677"/>
              <a:gd name="connsiteX7" fmla="*/ 1681 w 2316"/>
              <a:gd name="connsiteY7" fmla="*/ 926 h 12677"/>
              <a:gd name="connsiteX8" fmla="*/ 1598 w 2316"/>
              <a:gd name="connsiteY8" fmla="*/ 1064 h 12677"/>
              <a:gd name="connsiteX9" fmla="*/ 1518 w 2316"/>
              <a:gd name="connsiteY9" fmla="*/ 1202 h 12677"/>
              <a:gd name="connsiteX10" fmla="*/ 1438 w 2316"/>
              <a:gd name="connsiteY10" fmla="*/ 1341 h 12677"/>
              <a:gd name="connsiteX11" fmla="*/ 1361 w 2316"/>
              <a:gd name="connsiteY11" fmla="*/ 1482 h 12677"/>
              <a:gd name="connsiteX12" fmla="*/ 1286 w 2316"/>
              <a:gd name="connsiteY12" fmla="*/ 1623 h 12677"/>
              <a:gd name="connsiteX13" fmla="*/ 1212 w 2316"/>
              <a:gd name="connsiteY13" fmla="*/ 1766 h 12677"/>
              <a:gd name="connsiteX14" fmla="*/ 1142 w 2316"/>
              <a:gd name="connsiteY14" fmla="*/ 1910 h 12677"/>
              <a:gd name="connsiteX15" fmla="*/ 1073 w 2316"/>
              <a:gd name="connsiteY15" fmla="*/ 2055 h 12677"/>
              <a:gd name="connsiteX16" fmla="*/ 1006 w 2316"/>
              <a:gd name="connsiteY16" fmla="*/ 2201 h 12677"/>
              <a:gd name="connsiteX17" fmla="*/ 940 w 2316"/>
              <a:gd name="connsiteY17" fmla="*/ 2346 h 12677"/>
              <a:gd name="connsiteX18" fmla="*/ 877 w 2316"/>
              <a:gd name="connsiteY18" fmla="*/ 2494 h 12677"/>
              <a:gd name="connsiteX19" fmla="*/ 817 w 2316"/>
              <a:gd name="connsiteY19" fmla="*/ 2643 h 12677"/>
              <a:gd name="connsiteX20" fmla="*/ 758 w 2316"/>
              <a:gd name="connsiteY20" fmla="*/ 2792 h 12677"/>
              <a:gd name="connsiteX21" fmla="*/ 702 w 2316"/>
              <a:gd name="connsiteY21" fmla="*/ 2942 h 12677"/>
              <a:gd name="connsiteX22" fmla="*/ 646 w 2316"/>
              <a:gd name="connsiteY22" fmla="*/ 3093 h 12677"/>
              <a:gd name="connsiteX23" fmla="*/ 594 w 2316"/>
              <a:gd name="connsiteY23" fmla="*/ 3245 h 12677"/>
              <a:gd name="connsiteX24" fmla="*/ 544 w 2316"/>
              <a:gd name="connsiteY24" fmla="*/ 3397 h 12677"/>
              <a:gd name="connsiteX25" fmla="*/ 496 w 2316"/>
              <a:gd name="connsiteY25" fmla="*/ 3551 h 12677"/>
              <a:gd name="connsiteX26" fmla="*/ 451 w 2316"/>
              <a:gd name="connsiteY26" fmla="*/ 3704 h 12677"/>
              <a:gd name="connsiteX27" fmla="*/ 407 w 2316"/>
              <a:gd name="connsiteY27" fmla="*/ 3858 h 12677"/>
              <a:gd name="connsiteX28" fmla="*/ 366 w 2316"/>
              <a:gd name="connsiteY28" fmla="*/ 4013 h 12677"/>
              <a:gd name="connsiteX29" fmla="*/ 326 w 2316"/>
              <a:gd name="connsiteY29" fmla="*/ 4169 h 12677"/>
              <a:gd name="connsiteX30" fmla="*/ 289 w 2316"/>
              <a:gd name="connsiteY30" fmla="*/ 4325 h 12677"/>
              <a:gd name="connsiteX31" fmla="*/ 254 w 2316"/>
              <a:gd name="connsiteY31" fmla="*/ 4481 h 12677"/>
              <a:gd name="connsiteX32" fmla="*/ 221 w 2316"/>
              <a:gd name="connsiteY32" fmla="*/ 4639 h 12677"/>
              <a:gd name="connsiteX33" fmla="*/ 191 w 2316"/>
              <a:gd name="connsiteY33" fmla="*/ 4796 h 12677"/>
              <a:gd name="connsiteX34" fmla="*/ 163 w 2316"/>
              <a:gd name="connsiteY34" fmla="*/ 4954 h 12677"/>
              <a:gd name="connsiteX35" fmla="*/ 137 w 2316"/>
              <a:gd name="connsiteY35" fmla="*/ 5112 h 12677"/>
              <a:gd name="connsiteX36" fmla="*/ 114 w 2316"/>
              <a:gd name="connsiteY36" fmla="*/ 5271 h 12677"/>
              <a:gd name="connsiteX37" fmla="*/ 91 w 2316"/>
              <a:gd name="connsiteY37" fmla="*/ 5430 h 12677"/>
              <a:gd name="connsiteX38" fmla="*/ 72 w 2316"/>
              <a:gd name="connsiteY38" fmla="*/ 5590 h 12677"/>
              <a:gd name="connsiteX39" fmla="*/ 55 w 2316"/>
              <a:gd name="connsiteY39" fmla="*/ 5748 h 12677"/>
              <a:gd name="connsiteX40" fmla="*/ 41 w 2316"/>
              <a:gd name="connsiteY40" fmla="*/ 5909 h 12677"/>
              <a:gd name="connsiteX41" fmla="*/ 29 w 2316"/>
              <a:gd name="connsiteY41" fmla="*/ 6069 h 12677"/>
              <a:gd name="connsiteX42" fmla="*/ 18 w 2316"/>
              <a:gd name="connsiteY42" fmla="*/ 6229 h 12677"/>
              <a:gd name="connsiteX43" fmla="*/ 10 w 2316"/>
              <a:gd name="connsiteY43" fmla="*/ 6389 h 12677"/>
              <a:gd name="connsiteX44" fmla="*/ 4 w 2316"/>
              <a:gd name="connsiteY44" fmla="*/ 6549 h 12677"/>
              <a:gd name="connsiteX45" fmla="*/ 1 w 2316"/>
              <a:gd name="connsiteY45" fmla="*/ 6710 h 12677"/>
              <a:gd name="connsiteX46" fmla="*/ 0 w 2316"/>
              <a:gd name="connsiteY46" fmla="*/ 6871 h 12677"/>
              <a:gd name="connsiteX47" fmla="*/ 1 w 2316"/>
              <a:gd name="connsiteY47" fmla="*/ 7030 h 12677"/>
              <a:gd name="connsiteX48" fmla="*/ 4 w 2316"/>
              <a:gd name="connsiteY48" fmla="*/ 7191 h 12677"/>
              <a:gd name="connsiteX49" fmla="*/ 10 w 2316"/>
              <a:gd name="connsiteY49" fmla="*/ 7351 h 12677"/>
              <a:gd name="connsiteX50" fmla="*/ 18 w 2316"/>
              <a:gd name="connsiteY50" fmla="*/ 7511 h 12677"/>
              <a:gd name="connsiteX51" fmla="*/ 29 w 2316"/>
              <a:gd name="connsiteY51" fmla="*/ 7672 h 12677"/>
              <a:gd name="connsiteX52" fmla="*/ 41 w 2316"/>
              <a:gd name="connsiteY52" fmla="*/ 7831 h 12677"/>
              <a:gd name="connsiteX53" fmla="*/ 55 w 2316"/>
              <a:gd name="connsiteY53" fmla="*/ 7992 h 12677"/>
              <a:gd name="connsiteX54" fmla="*/ 72 w 2316"/>
              <a:gd name="connsiteY54" fmla="*/ 8151 h 12677"/>
              <a:gd name="connsiteX55" fmla="*/ 91 w 2316"/>
              <a:gd name="connsiteY55" fmla="*/ 8310 h 12677"/>
              <a:gd name="connsiteX56" fmla="*/ 114 w 2316"/>
              <a:gd name="connsiteY56" fmla="*/ 8469 h 12677"/>
              <a:gd name="connsiteX57" fmla="*/ 137 w 2316"/>
              <a:gd name="connsiteY57" fmla="*/ 8628 h 12677"/>
              <a:gd name="connsiteX58" fmla="*/ 163 w 2316"/>
              <a:gd name="connsiteY58" fmla="*/ 8786 h 12677"/>
              <a:gd name="connsiteX59" fmla="*/ 191 w 2316"/>
              <a:gd name="connsiteY59" fmla="*/ 8944 h 12677"/>
              <a:gd name="connsiteX60" fmla="*/ 221 w 2316"/>
              <a:gd name="connsiteY60" fmla="*/ 9101 h 12677"/>
              <a:gd name="connsiteX61" fmla="*/ 254 w 2316"/>
              <a:gd name="connsiteY61" fmla="*/ 9259 h 12677"/>
              <a:gd name="connsiteX62" fmla="*/ 289 w 2316"/>
              <a:gd name="connsiteY62" fmla="*/ 9415 h 12677"/>
              <a:gd name="connsiteX63" fmla="*/ 326 w 2316"/>
              <a:gd name="connsiteY63" fmla="*/ 9572 h 12677"/>
              <a:gd name="connsiteX64" fmla="*/ 366 w 2316"/>
              <a:gd name="connsiteY64" fmla="*/ 9727 h 12677"/>
              <a:gd name="connsiteX65" fmla="*/ 407 w 2316"/>
              <a:gd name="connsiteY65" fmla="*/ 9882 h 12677"/>
              <a:gd name="connsiteX66" fmla="*/ 451 w 2316"/>
              <a:gd name="connsiteY66" fmla="*/ 10036 h 12677"/>
              <a:gd name="connsiteX67" fmla="*/ 496 w 2316"/>
              <a:gd name="connsiteY67" fmla="*/ 10190 h 12677"/>
              <a:gd name="connsiteX68" fmla="*/ 544 w 2316"/>
              <a:gd name="connsiteY68" fmla="*/ 10343 h 12677"/>
              <a:gd name="connsiteX69" fmla="*/ 594 w 2316"/>
              <a:gd name="connsiteY69" fmla="*/ 10495 h 12677"/>
              <a:gd name="connsiteX70" fmla="*/ 646 w 2316"/>
              <a:gd name="connsiteY70" fmla="*/ 10647 h 12677"/>
              <a:gd name="connsiteX71" fmla="*/ 702 w 2316"/>
              <a:gd name="connsiteY71" fmla="*/ 10798 h 12677"/>
              <a:gd name="connsiteX72" fmla="*/ 758 w 2316"/>
              <a:gd name="connsiteY72" fmla="*/ 10948 h 12677"/>
              <a:gd name="connsiteX73" fmla="*/ 817 w 2316"/>
              <a:gd name="connsiteY73" fmla="*/ 11097 h 12677"/>
              <a:gd name="connsiteX74" fmla="*/ 877 w 2316"/>
              <a:gd name="connsiteY74" fmla="*/ 11246 h 12677"/>
              <a:gd name="connsiteX75" fmla="*/ 940 w 2316"/>
              <a:gd name="connsiteY75" fmla="*/ 11394 h 12677"/>
              <a:gd name="connsiteX76" fmla="*/ 1006 w 2316"/>
              <a:gd name="connsiteY76" fmla="*/ 11540 h 12677"/>
              <a:gd name="connsiteX77" fmla="*/ 1073 w 2316"/>
              <a:gd name="connsiteY77" fmla="*/ 11685 h 12677"/>
              <a:gd name="connsiteX78" fmla="*/ 1142 w 2316"/>
              <a:gd name="connsiteY78" fmla="*/ 11831 h 12677"/>
              <a:gd name="connsiteX79" fmla="*/ 1212 w 2316"/>
              <a:gd name="connsiteY79" fmla="*/ 11975 h 12677"/>
              <a:gd name="connsiteX80" fmla="*/ 1286 w 2316"/>
              <a:gd name="connsiteY80" fmla="*/ 12117 h 12677"/>
              <a:gd name="connsiteX81" fmla="*/ 1361 w 2316"/>
              <a:gd name="connsiteY81" fmla="*/ 12259 h 12677"/>
              <a:gd name="connsiteX82" fmla="*/ 1438 w 2316"/>
              <a:gd name="connsiteY82" fmla="*/ 12399 h 12677"/>
              <a:gd name="connsiteX83" fmla="*/ 1518 w 2316"/>
              <a:gd name="connsiteY83" fmla="*/ 12538 h 12677"/>
              <a:gd name="connsiteX84" fmla="*/ 1598 w 2316"/>
              <a:gd name="connsiteY84" fmla="*/ 12677 h 12677"/>
              <a:gd name="connsiteX0" fmla="*/ 2219 w 2219"/>
              <a:gd name="connsiteY0" fmla="*/ 0 h 12548"/>
              <a:gd name="connsiteX1" fmla="*/ 2126 w 2219"/>
              <a:gd name="connsiteY1" fmla="*/ 129 h 12548"/>
              <a:gd name="connsiteX2" fmla="*/ 2033 w 2219"/>
              <a:gd name="connsiteY2" fmla="*/ 260 h 12548"/>
              <a:gd name="connsiteX3" fmla="*/ 1942 w 2219"/>
              <a:gd name="connsiteY3" fmla="*/ 392 h 12548"/>
              <a:gd name="connsiteX4" fmla="*/ 1854 w 2219"/>
              <a:gd name="connsiteY4" fmla="*/ 526 h 12548"/>
              <a:gd name="connsiteX5" fmla="*/ 1766 w 2219"/>
              <a:gd name="connsiteY5" fmla="*/ 661 h 12548"/>
              <a:gd name="connsiteX6" fmla="*/ 1681 w 2219"/>
              <a:gd name="connsiteY6" fmla="*/ 797 h 12548"/>
              <a:gd name="connsiteX7" fmla="*/ 1598 w 2219"/>
              <a:gd name="connsiteY7" fmla="*/ 935 h 12548"/>
              <a:gd name="connsiteX8" fmla="*/ 1518 w 2219"/>
              <a:gd name="connsiteY8" fmla="*/ 1073 h 12548"/>
              <a:gd name="connsiteX9" fmla="*/ 1438 w 2219"/>
              <a:gd name="connsiteY9" fmla="*/ 1212 h 12548"/>
              <a:gd name="connsiteX10" fmla="*/ 1361 w 2219"/>
              <a:gd name="connsiteY10" fmla="*/ 1353 h 12548"/>
              <a:gd name="connsiteX11" fmla="*/ 1286 w 2219"/>
              <a:gd name="connsiteY11" fmla="*/ 1494 h 12548"/>
              <a:gd name="connsiteX12" fmla="*/ 1212 w 2219"/>
              <a:gd name="connsiteY12" fmla="*/ 1637 h 12548"/>
              <a:gd name="connsiteX13" fmla="*/ 1142 w 2219"/>
              <a:gd name="connsiteY13" fmla="*/ 1781 h 12548"/>
              <a:gd name="connsiteX14" fmla="*/ 1073 w 2219"/>
              <a:gd name="connsiteY14" fmla="*/ 1926 h 12548"/>
              <a:gd name="connsiteX15" fmla="*/ 1006 w 2219"/>
              <a:gd name="connsiteY15" fmla="*/ 2072 h 12548"/>
              <a:gd name="connsiteX16" fmla="*/ 940 w 2219"/>
              <a:gd name="connsiteY16" fmla="*/ 2217 h 12548"/>
              <a:gd name="connsiteX17" fmla="*/ 877 w 2219"/>
              <a:gd name="connsiteY17" fmla="*/ 2365 h 12548"/>
              <a:gd name="connsiteX18" fmla="*/ 817 w 2219"/>
              <a:gd name="connsiteY18" fmla="*/ 2514 h 12548"/>
              <a:gd name="connsiteX19" fmla="*/ 758 w 2219"/>
              <a:gd name="connsiteY19" fmla="*/ 2663 h 12548"/>
              <a:gd name="connsiteX20" fmla="*/ 702 w 2219"/>
              <a:gd name="connsiteY20" fmla="*/ 2813 h 12548"/>
              <a:gd name="connsiteX21" fmla="*/ 646 w 2219"/>
              <a:gd name="connsiteY21" fmla="*/ 2964 h 12548"/>
              <a:gd name="connsiteX22" fmla="*/ 594 w 2219"/>
              <a:gd name="connsiteY22" fmla="*/ 3116 h 12548"/>
              <a:gd name="connsiteX23" fmla="*/ 544 w 2219"/>
              <a:gd name="connsiteY23" fmla="*/ 3268 h 12548"/>
              <a:gd name="connsiteX24" fmla="*/ 496 w 2219"/>
              <a:gd name="connsiteY24" fmla="*/ 3422 h 12548"/>
              <a:gd name="connsiteX25" fmla="*/ 451 w 2219"/>
              <a:gd name="connsiteY25" fmla="*/ 3575 h 12548"/>
              <a:gd name="connsiteX26" fmla="*/ 407 w 2219"/>
              <a:gd name="connsiteY26" fmla="*/ 3729 h 12548"/>
              <a:gd name="connsiteX27" fmla="*/ 366 w 2219"/>
              <a:gd name="connsiteY27" fmla="*/ 3884 h 12548"/>
              <a:gd name="connsiteX28" fmla="*/ 326 w 2219"/>
              <a:gd name="connsiteY28" fmla="*/ 4040 h 12548"/>
              <a:gd name="connsiteX29" fmla="*/ 289 w 2219"/>
              <a:gd name="connsiteY29" fmla="*/ 4196 h 12548"/>
              <a:gd name="connsiteX30" fmla="*/ 254 w 2219"/>
              <a:gd name="connsiteY30" fmla="*/ 4352 h 12548"/>
              <a:gd name="connsiteX31" fmla="*/ 221 w 2219"/>
              <a:gd name="connsiteY31" fmla="*/ 4510 h 12548"/>
              <a:gd name="connsiteX32" fmla="*/ 191 w 2219"/>
              <a:gd name="connsiteY32" fmla="*/ 4667 h 12548"/>
              <a:gd name="connsiteX33" fmla="*/ 163 w 2219"/>
              <a:gd name="connsiteY33" fmla="*/ 4825 h 12548"/>
              <a:gd name="connsiteX34" fmla="*/ 137 w 2219"/>
              <a:gd name="connsiteY34" fmla="*/ 4983 h 12548"/>
              <a:gd name="connsiteX35" fmla="*/ 114 w 2219"/>
              <a:gd name="connsiteY35" fmla="*/ 5142 h 12548"/>
              <a:gd name="connsiteX36" fmla="*/ 91 w 2219"/>
              <a:gd name="connsiteY36" fmla="*/ 5301 h 12548"/>
              <a:gd name="connsiteX37" fmla="*/ 72 w 2219"/>
              <a:gd name="connsiteY37" fmla="*/ 5461 h 12548"/>
              <a:gd name="connsiteX38" fmla="*/ 55 w 2219"/>
              <a:gd name="connsiteY38" fmla="*/ 5619 h 12548"/>
              <a:gd name="connsiteX39" fmla="*/ 41 w 2219"/>
              <a:gd name="connsiteY39" fmla="*/ 5780 h 12548"/>
              <a:gd name="connsiteX40" fmla="*/ 29 w 2219"/>
              <a:gd name="connsiteY40" fmla="*/ 5940 h 12548"/>
              <a:gd name="connsiteX41" fmla="*/ 18 w 2219"/>
              <a:gd name="connsiteY41" fmla="*/ 6100 h 12548"/>
              <a:gd name="connsiteX42" fmla="*/ 10 w 2219"/>
              <a:gd name="connsiteY42" fmla="*/ 6260 h 12548"/>
              <a:gd name="connsiteX43" fmla="*/ 4 w 2219"/>
              <a:gd name="connsiteY43" fmla="*/ 6420 h 12548"/>
              <a:gd name="connsiteX44" fmla="*/ 1 w 2219"/>
              <a:gd name="connsiteY44" fmla="*/ 6581 h 12548"/>
              <a:gd name="connsiteX45" fmla="*/ 0 w 2219"/>
              <a:gd name="connsiteY45" fmla="*/ 6742 h 12548"/>
              <a:gd name="connsiteX46" fmla="*/ 1 w 2219"/>
              <a:gd name="connsiteY46" fmla="*/ 6901 h 12548"/>
              <a:gd name="connsiteX47" fmla="*/ 4 w 2219"/>
              <a:gd name="connsiteY47" fmla="*/ 7062 h 12548"/>
              <a:gd name="connsiteX48" fmla="*/ 10 w 2219"/>
              <a:gd name="connsiteY48" fmla="*/ 7222 h 12548"/>
              <a:gd name="connsiteX49" fmla="*/ 18 w 2219"/>
              <a:gd name="connsiteY49" fmla="*/ 7382 h 12548"/>
              <a:gd name="connsiteX50" fmla="*/ 29 w 2219"/>
              <a:gd name="connsiteY50" fmla="*/ 7543 h 12548"/>
              <a:gd name="connsiteX51" fmla="*/ 41 w 2219"/>
              <a:gd name="connsiteY51" fmla="*/ 7702 h 12548"/>
              <a:gd name="connsiteX52" fmla="*/ 55 w 2219"/>
              <a:gd name="connsiteY52" fmla="*/ 7863 h 12548"/>
              <a:gd name="connsiteX53" fmla="*/ 72 w 2219"/>
              <a:gd name="connsiteY53" fmla="*/ 8022 h 12548"/>
              <a:gd name="connsiteX54" fmla="*/ 91 w 2219"/>
              <a:gd name="connsiteY54" fmla="*/ 8181 h 12548"/>
              <a:gd name="connsiteX55" fmla="*/ 114 w 2219"/>
              <a:gd name="connsiteY55" fmla="*/ 8340 h 12548"/>
              <a:gd name="connsiteX56" fmla="*/ 137 w 2219"/>
              <a:gd name="connsiteY56" fmla="*/ 8499 h 12548"/>
              <a:gd name="connsiteX57" fmla="*/ 163 w 2219"/>
              <a:gd name="connsiteY57" fmla="*/ 8657 h 12548"/>
              <a:gd name="connsiteX58" fmla="*/ 191 w 2219"/>
              <a:gd name="connsiteY58" fmla="*/ 8815 h 12548"/>
              <a:gd name="connsiteX59" fmla="*/ 221 w 2219"/>
              <a:gd name="connsiteY59" fmla="*/ 8972 h 12548"/>
              <a:gd name="connsiteX60" fmla="*/ 254 w 2219"/>
              <a:gd name="connsiteY60" fmla="*/ 9130 h 12548"/>
              <a:gd name="connsiteX61" fmla="*/ 289 w 2219"/>
              <a:gd name="connsiteY61" fmla="*/ 9286 h 12548"/>
              <a:gd name="connsiteX62" fmla="*/ 326 w 2219"/>
              <a:gd name="connsiteY62" fmla="*/ 9443 h 12548"/>
              <a:gd name="connsiteX63" fmla="*/ 366 w 2219"/>
              <a:gd name="connsiteY63" fmla="*/ 9598 h 12548"/>
              <a:gd name="connsiteX64" fmla="*/ 407 w 2219"/>
              <a:gd name="connsiteY64" fmla="*/ 9753 h 12548"/>
              <a:gd name="connsiteX65" fmla="*/ 451 w 2219"/>
              <a:gd name="connsiteY65" fmla="*/ 9907 h 12548"/>
              <a:gd name="connsiteX66" fmla="*/ 496 w 2219"/>
              <a:gd name="connsiteY66" fmla="*/ 10061 h 12548"/>
              <a:gd name="connsiteX67" fmla="*/ 544 w 2219"/>
              <a:gd name="connsiteY67" fmla="*/ 10214 h 12548"/>
              <a:gd name="connsiteX68" fmla="*/ 594 w 2219"/>
              <a:gd name="connsiteY68" fmla="*/ 10366 h 12548"/>
              <a:gd name="connsiteX69" fmla="*/ 646 w 2219"/>
              <a:gd name="connsiteY69" fmla="*/ 10518 h 12548"/>
              <a:gd name="connsiteX70" fmla="*/ 702 w 2219"/>
              <a:gd name="connsiteY70" fmla="*/ 10669 h 12548"/>
              <a:gd name="connsiteX71" fmla="*/ 758 w 2219"/>
              <a:gd name="connsiteY71" fmla="*/ 10819 h 12548"/>
              <a:gd name="connsiteX72" fmla="*/ 817 w 2219"/>
              <a:gd name="connsiteY72" fmla="*/ 10968 h 12548"/>
              <a:gd name="connsiteX73" fmla="*/ 877 w 2219"/>
              <a:gd name="connsiteY73" fmla="*/ 11117 h 12548"/>
              <a:gd name="connsiteX74" fmla="*/ 940 w 2219"/>
              <a:gd name="connsiteY74" fmla="*/ 11265 h 12548"/>
              <a:gd name="connsiteX75" fmla="*/ 1006 w 2219"/>
              <a:gd name="connsiteY75" fmla="*/ 11411 h 12548"/>
              <a:gd name="connsiteX76" fmla="*/ 1073 w 2219"/>
              <a:gd name="connsiteY76" fmla="*/ 11556 h 12548"/>
              <a:gd name="connsiteX77" fmla="*/ 1142 w 2219"/>
              <a:gd name="connsiteY77" fmla="*/ 11702 h 12548"/>
              <a:gd name="connsiteX78" fmla="*/ 1212 w 2219"/>
              <a:gd name="connsiteY78" fmla="*/ 11846 h 12548"/>
              <a:gd name="connsiteX79" fmla="*/ 1286 w 2219"/>
              <a:gd name="connsiteY79" fmla="*/ 11988 h 12548"/>
              <a:gd name="connsiteX80" fmla="*/ 1361 w 2219"/>
              <a:gd name="connsiteY80" fmla="*/ 12130 h 12548"/>
              <a:gd name="connsiteX81" fmla="*/ 1438 w 2219"/>
              <a:gd name="connsiteY81" fmla="*/ 12270 h 12548"/>
              <a:gd name="connsiteX82" fmla="*/ 1518 w 2219"/>
              <a:gd name="connsiteY82" fmla="*/ 12409 h 12548"/>
              <a:gd name="connsiteX83" fmla="*/ 1598 w 2219"/>
              <a:gd name="connsiteY83" fmla="*/ 12548 h 12548"/>
              <a:gd name="connsiteX0" fmla="*/ 2126 w 2126"/>
              <a:gd name="connsiteY0" fmla="*/ 0 h 12419"/>
              <a:gd name="connsiteX1" fmla="*/ 2033 w 2126"/>
              <a:gd name="connsiteY1" fmla="*/ 131 h 12419"/>
              <a:gd name="connsiteX2" fmla="*/ 1942 w 2126"/>
              <a:gd name="connsiteY2" fmla="*/ 263 h 12419"/>
              <a:gd name="connsiteX3" fmla="*/ 1854 w 2126"/>
              <a:gd name="connsiteY3" fmla="*/ 397 h 12419"/>
              <a:gd name="connsiteX4" fmla="*/ 1766 w 2126"/>
              <a:gd name="connsiteY4" fmla="*/ 532 h 12419"/>
              <a:gd name="connsiteX5" fmla="*/ 1681 w 2126"/>
              <a:gd name="connsiteY5" fmla="*/ 668 h 12419"/>
              <a:gd name="connsiteX6" fmla="*/ 1598 w 2126"/>
              <a:gd name="connsiteY6" fmla="*/ 806 h 12419"/>
              <a:gd name="connsiteX7" fmla="*/ 1518 w 2126"/>
              <a:gd name="connsiteY7" fmla="*/ 944 h 12419"/>
              <a:gd name="connsiteX8" fmla="*/ 1438 w 2126"/>
              <a:gd name="connsiteY8" fmla="*/ 1083 h 12419"/>
              <a:gd name="connsiteX9" fmla="*/ 1361 w 2126"/>
              <a:gd name="connsiteY9" fmla="*/ 1224 h 12419"/>
              <a:gd name="connsiteX10" fmla="*/ 1286 w 2126"/>
              <a:gd name="connsiteY10" fmla="*/ 1365 h 12419"/>
              <a:gd name="connsiteX11" fmla="*/ 1212 w 2126"/>
              <a:gd name="connsiteY11" fmla="*/ 1508 h 12419"/>
              <a:gd name="connsiteX12" fmla="*/ 1142 w 2126"/>
              <a:gd name="connsiteY12" fmla="*/ 1652 h 12419"/>
              <a:gd name="connsiteX13" fmla="*/ 1073 w 2126"/>
              <a:gd name="connsiteY13" fmla="*/ 1797 h 12419"/>
              <a:gd name="connsiteX14" fmla="*/ 1006 w 2126"/>
              <a:gd name="connsiteY14" fmla="*/ 1943 h 12419"/>
              <a:gd name="connsiteX15" fmla="*/ 940 w 2126"/>
              <a:gd name="connsiteY15" fmla="*/ 2088 h 12419"/>
              <a:gd name="connsiteX16" fmla="*/ 877 w 2126"/>
              <a:gd name="connsiteY16" fmla="*/ 2236 h 12419"/>
              <a:gd name="connsiteX17" fmla="*/ 817 w 2126"/>
              <a:gd name="connsiteY17" fmla="*/ 2385 h 12419"/>
              <a:gd name="connsiteX18" fmla="*/ 758 w 2126"/>
              <a:gd name="connsiteY18" fmla="*/ 2534 h 12419"/>
              <a:gd name="connsiteX19" fmla="*/ 702 w 2126"/>
              <a:gd name="connsiteY19" fmla="*/ 2684 h 12419"/>
              <a:gd name="connsiteX20" fmla="*/ 646 w 2126"/>
              <a:gd name="connsiteY20" fmla="*/ 2835 h 12419"/>
              <a:gd name="connsiteX21" fmla="*/ 594 w 2126"/>
              <a:gd name="connsiteY21" fmla="*/ 2987 h 12419"/>
              <a:gd name="connsiteX22" fmla="*/ 544 w 2126"/>
              <a:gd name="connsiteY22" fmla="*/ 3139 h 12419"/>
              <a:gd name="connsiteX23" fmla="*/ 496 w 2126"/>
              <a:gd name="connsiteY23" fmla="*/ 3293 h 12419"/>
              <a:gd name="connsiteX24" fmla="*/ 451 w 2126"/>
              <a:gd name="connsiteY24" fmla="*/ 3446 h 12419"/>
              <a:gd name="connsiteX25" fmla="*/ 407 w 2126"/>
              <a:gd name="connsiteY25" fmla="*/ 3600 h 12419"/>
              <a:gd name="connsiteX26" fmla="*/ 366 w 2126"/>
              <a:gd name="connsiteY26" fmla="*/ 3755 h 12419"/>
              <a:gd name="connsiteX27" fmla="*/ 326 w 2126"/>
              <a:gd name="connsiteY27" fmla="*/ 3911 h 12419"/>
              <a:gd name="connsiteX28" fmla="*/ 289 w 2126"/>
              <a:gd name="connsiteY28" fmla="*/ 4067 h 12419"/>
              <a:gd name="connsiteX29" fmla="*/ 254 w 2126"/>
              <a:gd name="connsiteY29" fmla="*/ 4223 h 12419"/>
              <a:gd name="connsiteX30" fmla="*/ 221 w 2126"/>
              <a:gd name="connsiteY30" fmla="*/ 4381 h 12419"/>
              <a:gd name="connsiteX31" fmla="*/ 191 w 2126"/>
              <a:gd name="connsiteY31" fmla="*/ 4538 h 12419"/>
              <a:gd name="connsiteX32" fmla="*/ 163 w 2126"/>
              <a:gd name="connsiteY32" fmla="*/ 4696 h 12419"/>
              <a:gd name="connsiteX33" fmla="*/ 137 w 2126"/>
              <a:gd name="connsiteY33" fmla="*/ 4854 h 12419"/>
              <a:gd name="connsiteX34" fmla="*/ 114 w 2126"/>
              <a:gd name="connsiteY34" fmla="*/ 5013 h 12419"/>
              <a:gd name="connsiteX35" fmla="*/ 91 w 2126"/>
              <a:gd name="connsiteY35" fmla="*/ 5172 h 12419"/>
              <a:gd name="connsiteX36" fmla="*/ 72 w 2126"/>
              <a:gd name="connsiteY36" fmla="*/ 5332 h 12419"/>
              <a:gd name="connsiteX37" fmla="*/ 55 w 2126"/>
              <a:gd name="connsiteY37" fmla="*/ 5490 h 12419"/>
              <a:gd name="connsiteX38" fmla="*/ 41 w 2126"/>
              <a:gd name="connsiteY38" fmla="*/ 5651 h 12419"/>
              <a:gd name="connsiteX39" fmla="*/ 29 w 2126"/>
              <a:gd name="connsiteY39" fmla="*/ 5811 h 12419"/>
              <a:gd name="connsiteX40" fmla="*/ 18 w 2126"/>
              <a:gd name="connsiteY40" fmla="*/ 5971 h 12419"/>
              <a:gd name="connsiteX41" fmla="*/ 10 w 2126"/>
              <a:gd name="connsiteY41" fmla="*/ 6131 h 12419"/>
              <a:gd name="connsiteX42" fmla="*/ 4 w 2126"/>
              <a:gd name="connsiteY42" fmla="*/ 6291 h 12419"/>
              <a:gd name="connsiteX43" fmla="*/ 1 w 2126"/>
              <a:gd name="connsiteY43" fmla="*/ 6452 h 12419"/>
              <a:gd name="connsiteX44" fmla="*/ 0 w 2126"/>
              <a:gd name="connsiteY44" fmla="*/ 6613 h 12419"/>
              <a:gd name="connsiteX45" fmla="*/ 1 w 2126"/>
              <a:gd name="connsiteY45" fmla="*/ 6772 h 12419"/>
              <a:gd name="connsiteX46" fmla="*/ 4 w 2126"/>
              <a:gd name="connsiteY46" fmla="*/ 6933 h 12419"/>
              <a:gd name="connsiteX47" fmla="*/ 10 w 2126"/>
              <a:gd name="connsiteY47" fmla="*/ 7093 h 12419"/>
              <a:gd name="connsiteX48" fmla="*/ 18 w 2126"/>
              <a:gd name="connsiteY48" fmla="*/ 7253 h 12419"/>
              <a:gd name="connsiteX49" fmla="*/ 29 w 2126"/>
              <a:gd name="connsiteY49" fmla="*/ 7414 h 12419"/>
              <a:gd name="connsiteX50" fmla="*/ 41 w 2126"/>
              <a:gd name="connsiteY50" fmla="*/ 7573 h 12419"/>
              <a:gd name="connsiteX51" fmla="*/ 55 w 2126"/>
              <a:gd name="connsiteY51" fmla="*/ 7734 h 12419"/>
              <a:gd name="connsiteX52" fmla="*/ 72 w 2126"/>
              <a:gd name="connsiteY52" fmla="*/ 7893 h 12419"/>
              <a:gd name="connsiteX53" fmla="*/ 91 w 2126"/>
              <a:gd name="connsiteY53" fmla="*/ 8052 h 12419"/>
              <a:gd name="connsiteX54" fmla="*/ 114 w 2126"/>
              <a:gd name="connsiteY54" fmla="*/ 8211 h 12419"/>
              <a:gd name="connsiteX55" fmla="*/ 137 w 2126"/>
              <a:gd name="connsiteY55" fmla="*/ 8370 h 12419"/>
              <a:gd name="connsiteX56" fmla="*/ 163 w 2126"/>
              <a:gd name="connsiteY56" fmla="*/ 8528 h 12419"/>
              <a:gd name="connsiteX57" fmla="*/ 191 w 2126"/>
              <a:gd name="connsiteY57" fmla="*/ 8686 h 12419"/>
              <a:gd name="connsiteX58" fmla="*/ 221 w 2126"/>
              <a:gd name="connsiteY58" fmla="*/ 8843 h 12419"/>
              <a:gd name="connsiteX59" fmla="*/ 254 w 2126"/>
              <a:gd name="connsiteY59" fmla="*/ 9001 h 12419"/>
              <a:gd name="connsiteX60" fmla="*/ 289 w 2126"/>
              <a:gd name="connsiteY60" fmla="*/ 9157 h 12419"/>
              <a:gd name="connsiteX61" fmla="*/ 326 w 2126"/>
              <a:gd name="connsiteY61" fmla="*/ 9314 h 12419"/>
              <a:gd name="connsiteX62" fmla="*/ 366 w 2126"/>
              <a:gd name="connsiteY62" fmla="*/ 9469 h 12419"/>
              <a:gd name="connsiteX63" fmla="*/ 407 w 2126"/>
              <a:gd name="connsiteY63" fmla="*/ 9624 h 12419"/>
              <a:gd name="connsiteX64" fmla="*/ 451 w 2126"/>
              <a:gd name="connsiteY64" fmla="*/ 9778 h 12419"/>
              <a:gd name="connsiteX65" fmla="*/ 496 w 2126"/>
              <a:gd name="connsiteY65" fmla="*/ 9932 h 12419"/>
              <a:gd name="connsiteX66" fmla="*/ 544 w 2126"/>
              <a:gd name="connsiteY66" fmla="*/ 10085 h 12419"/>
              <a:gd name="connsiteX67" fmla="*/ 594 w 2126"/>
              <a:gd name="connsiteY67" fmla="*/ 10237 h 12419"/>
              <a:gd name="connsiteX68" fmla="*/ 646 w 2126"/>
              <a:gd name="connsiteY68" fmla="*/ 10389 h 12419"/>
              <a:gd name="connsiteX69" fmla="*/ 702 w 2126"/>
              <a:gd name="connsiteY69" fmla="*/ 10540 h 12419"/>
              <a:gd name="connsiteX70" fmla="*/ 758 w 2126"/>
              <a:gd name="connsiteY70" fmla="*/ 10690 h 12419"/>
              <a:gd name="connsiteX71" fmla="*/ 817 w 2126"/>
              <a:gd name="connsiteY71" fmla="*/ 10839 h 12419"/>
              <a:gd name="connsiteX72" fmla="*/ 877 w 2126"/>
              <a:gd name="connsiteY72" fmla="*/ 10988 h 12419"/>
              <a:gd name="connsiteX73" fmla="*/ 940 w 2126"/>
              <a:gd name="connsiteY73" fmla="*/ 11136 h 12419"/>
              <a:gd name="connsiteX74" fmla="*/ 1006 w 2126"/>
              <a:gd name="connsiteY74" fmla="*/ 11282 h 12419"/>
              <a:gd name="connsiteX75" fmla="*/ 1073 w 2126"/>
              <a:gd name="connsiteY75" fmla="*/ 11427 h 12419"/>
              <a:gd name="connsiteX76" fmla="*/ 1142 w 2126"/>
              <a:gd name="connsiteY76" fmla="*/ 11573 h 12419"/>
              <a:gd name="connsiteX77" fmla="*/ 1212 w 2126"/>
              <a:gd name="connsiteY77" fmla="*/ 11717 h 12419"/>
              <a:gd name="connsiteX78" fmla="*/ 1286 w 2126"/>
              <a:gd name="connsiteY78" fmla="*/ 11859 h 12419"/>
              <a:gd name="connsiteX79" fmla="*/ 1361 w 2126"/>
              <a:gd name="connsiteY79" fmla="*/ 12001 h 12419"/>
              <a:gd name="connsiteX80" fmla="*/ 1438 w 2126"/>
              <a:gd name="connsiteY80" fmla="*/ 12141 h 12419"/>
              <a:gd name="connsiteX81" fmla="*/ 1518 w 2126"/>
              <a:gd name="connsiteY81" fmla="*/ 12280 h 12419"/>
              <a:gd name="connsiteX82" fmla="*/ 1598 w 2126"/>
              <a:gd name="connsiteY82" fmla="*/ 12419 h 12419"/>
              <a:gd name="connsiteX0" fmla="*/ 2033 w 2033"/>
              <a:gd name="connsiteY0" fmla="*/ 0 h 12288"/>
              <a:gd name="connsiteX1" fmla="*/ 1942 w 2033"/>
              <a:gd name="connsiteY1" fmla="*/ 132 h 12288"/>
              <a:gd name="connsiteX2" fmla="*/ 1854 w 2033"/>
              <a:gd name="connsiteY2" fmla="*/ 266 h 12288"/>
              <a:gd name="connsiteX3" fmla="*/ 1766 w 2033"/>
              <a:gd name="connsiteY3" fmla="*/ 401 h 12288"/>
              <a:gd name="connsiteX4" fmla="*/ 1681 w 2033"/>
              <a:gd name="connsiteY4" fmla="*/ 537 h 12288"/>
              <a:gd name="connsiteX5" fmla="*/ 1598 w 2033"/>
              <a:gd name="connsiteY5" fmla="*/ 675 h 12288"/>
              <a:gd name="connsiteX6" fmla="*/ 1518 w 2033"/>
              <a:gd name="connsiteY6" fmla="*/ 813 h 12288"/>
              <a:gd name="connsiteX7" fmla="*/ 1438 w 2033"/>
              <a:gd name="connsiteY7" fmla="*/ 952 h 12288"/>
              <a:gd name="connsiteX8" fmla="*/ 1361 w 2033"/>
              <a:gd name="connsiteY8" fmla="*/ 1093 h 12288"/>
              <a:gd name="connsiteX9" fmla="*/ 1286 w 2033"/>
              <a:gd name="connsiteY9" fmla="*/ 1234 h 12288"/>
              <a:gd name="connsiteX10" fmla="*/ 1212 w 2033"/>
              <a:gd name="connsiteY10" fmla="*/ 1377 h 12288"/>
              <a:gd name="connsiteX11" fmla="*/ 1142 w 2033"/>
              <a:gd name="connsiteY11" fmla="*/ 1521 h 12288"/>
              <a:gd name="connsiteX12" fmla="*/ 1073 w 2033"/>
              <a:gd name="connsiteY12" fmla="*/ 1666 h 12288"/>
              <a:gd name="connsiteX13" fmla="*/ 1006 w 2033"/>
              <a:gd name="connsiteY13" fmla="*/ 1812 h 12288"/>
              <a:gd name="connsiteX14" fmla="*/ 940 w 2033"/>
              <a:gd name="connsiteY14" fmla="*/ 1957 h 12288"/>
              <a:gd name="connsiteX15" fmla="*/ 877 w 2033"/>
              <a:gd name="connsiteY15" fmla="*/ 2105 h 12288"/>
              <a:gd name="connsiteX16" fmla="*/ 817 w 2033"/>
              <a:gd name="connsiteY16" fmla="*/ 2254 h 12288"/>
              <a:gd name="connsiteX17" fmla="*/ 758 w 2033"/>
              <a:gd name="connsiteY17" fmla="*/ 2403 h 12288"/>
              <a:gd name="connsiteX18" fmla="*/ 702 w 2033"/>
              <a:gd name="connsiteY18" fmla="*/ 2553 h 12288"/>
              <a:gd name="connsiteX19" fmla="*/ 646 w 2033"/>
              <a:gd name="connsiteY19" fmla="*/ 2704 h 12288"/>
              <a:gd name="connsiteX20" fmla="*/ 594 w 2033"/>
              <a:gd name="connsiteY20" fmla="*/ 2856 h 12288"/>
              <a:gd name="connsiteX21" fmla="*/ 544 w 2033"/>
              <a:gd name="connsiteY21" fmla="*/ 3008 h 12288"/>
              <a:gd name="connsiteX22" fmla="*/ 496 w 2033"/>
              <a:gd name="connsiteY22" fmla="*/ 3162 h 12288"/>
              <a:gd name="connsiteX23" fmla="*/ 451 w 2033"/>
              <a:gd name="connsiteY23" fmla="*/ 3315 h 12288"/>
              <a:gd name="connsiteX24" fmla="*/ 407 w 2033"/>
              <a:gd name="connsiteY24" fmla="*/ 3469 h 12288"/>
              <a:gd name="connsiteX25" fmla="*/ 366 w 2033"/>
              <a:gd name="connsiteY25" fmla="*/ 3624 h 12288"/>
              <a:gd name="connsiteX26" fmla="*/ 326 w 2033"/>
              <a:gd name="connsiteY26" fmla="*/ 3780 h 12288"/>
              <a:gd name="connsiteX27" fmla="*/ 289 w 2033"/>
              <a:gd name="connsiteY27" fmla="*/ 3936 h 12288"/>
              <a:gd name="connsiteX28" fmla="*/ 254 w 2033"/>
              <a:gd name="connsiteY28" fmla="*/ 4092 h 12288"/>
              <a:gd name="connsiteX29" fmla="*/ 221 w 2033"/>
              <a:gd name="connsiteY29" fmla="*/ 4250 h 12288"/>
              <a:gd name="connsiteX30" fmla="*/ 191 w 2033"/>
              <a:gd name="connsiteY30" fmla="*/ 4407 h 12288"/>
              <a:gd name="connsiteX31" fmla="*/ 163 w 2033"/>
              <a:gd name="connsiteY31" fmla="*/ 4565 h 12288"/>
              <a:gd name="connsiteX32" fmla="*/ 137 w 2033"/>
              <a:gd name="connsiteY32" fmla="*/ 4723 h 12288"/>
              <a:gd name="connsiteX33" fmla="*/ 114 w 2033"/>
              <a:gd name="connsiteY33" fmla="*/ 4882 h 12288"/>
              <a:gd name="connsiteX34" fmla="*/ 91 w 2033"/>
              <a:gd name="connsiteY34" fmla="*/ 5041 h 12288"/>
              <a:gd name="connsiteX35" fmla="*/ 72 w 2033"/>
              <a:gd name="connsiteY35" fmla="*/ 5201 h 12288"/>
              <a:gd name="connsiteX36" fmla="*/ 55 w 2033"/>
              <a:gd name="connsiteY36" fmla="*/ 5359 h 12288"/>
              <a:gd name="connsiteX37" fmla="*/ 41 w 2033"/>
              <a:gd name="connsiteY37" fmla="*/ 5520 h 12288"/>
              <a:gd name="connsiteX38" fmla="*/ 29 w 2033"/>
              <a:gd name="connsiteY38" fmla="*/ 5680 h 12288"/>
              <a:gd name="connsiteX39" fmla="*/ 18 w 2033"/>
              <a:gd name="connsiteY39" fmla="*/ 5840 h 12288"/>
              <a:gd name="connsiteX40" fmla="*/ 10 w 2033"/>
              <a:gd name="connsiteY40" fmla="*/ 6000 h 12288"/>
              <a:gd name="connsiteX41" fmla="*/ 4 w 2033"/>
              <a:gd name="connsiteY41" fmla="*/ 6160 h 12288"/>
              <a:gd name="connsiteX42" fmla="*/ 1 w 2033"/>
              <a:gd name="connsiteY42" fmla="*/ 6321 h 12288"/>
              <a:gd name="connsiteX43" fmla="*/ 0 w 2033"/>
              <a:gd name="connsiteY43" fmla="*/ 6482 h 12288"/>
              <a:gd name="connsiteX44" fmla="*/ 1 w 2033"/>
              <a:gd name="connsiteY44" fmla="*/ 6641 h 12288"/>
              <a:gd name="connsiteX45" fmla="*/ 4 w 2033"/>
              <a:gd name="connsiteY45" fmla="*/ 6802 h 12288"/>
              <a:gd name="connsiteX46" fmla="*/ 10 w 2033"/>
              <a:gd name="connsiteY46" fmla="*/ 6962 h 12288"/>
              <a:gd name="connsiteX47" fmla="*/ 18 w 2033"/>
              <a:gd name="connsiteY47" fmla="*/ 7122 h 12288"/>
              <a:gd name="connsiteX48" fmla="*/ 29 w 2033"/>
              <a:gd name="connsiteY48" fmla="*/ 7283 h 12288"/>
              <a:gd name="connsiteX49" fmla="*/ 41 w 2033"/>
              <a:gd name="connsiteY49" fmla="*/ 7442 h 12288"/>
              <a:gd name="connsiteX50" fmla="*/ 55 w 2033"/>
              <a:gd name="connsiteY50" fmla="*/ 7603 h 12288"/>
              <a:gd name="connsiteX51" fmla="*/ 72 w 2033"/>
              <a:gd name="connsiteY51" fmla="*/ 7762 h 12288"/>
              <a:gd name="connsiteX52" fmla="*/ 91 w 2033"/>
              <a:gd name="connsiteY52" fmla="*/ 7921 h 12288"/>
              <a:gd name="connsiteX53" fmla="*/ 114 w 2033"/>
              <a:gd name="connsiteY53" fmla="*/ 8080 h 12288"/>
              <a:gd name="connsiteX54" fmla="*/ 137 w 2033"/>
              <a:gd name="connsiteY54" fmla="*/ 8239 h 12288"/>
              <a:gd name="connsiteX55" fmla="*/ 163 w 2033"/>
              <a:gd name="connsiteY55" fmla="*/ 8397 h 12288"/>
              <a:gd name="connsiteX56" fmla="*/ 191 w 2033"/>
              <a:gd name="connsiteY56" fmla="*/ 8555 h 12288"/>
              <a:gd name="connsiteX57" fmla="*/ 221 w 2033"/>
              <a:gd name="connsiteY57" fmla="*/ 8712 h 12288"/>
              <a:gd name="connsiteX58" fmla="*/ 254 w 2033"/>
              <a:gd name="connsiteY58" fmla="*/ 8870 h 12288"/>
              <a:gd name="connsiteX59" fmla="*/ 289 w 2033"/>
              <a:gd name="connsiteY59" fmla="*/ 9026 h 12288"/>
              <a:gd name="connsiteX60" fmla="*/ 326 w 2033"/>
              <a:gd name="connsiteY60" fmla="*/ 9183 h 12288"/>
              <a:gd name="connsiteX61" fmla="*/ 366 w 2033"/>
              <a:gd name="connsiteY61" fmla="*/ 9338 h 12288"/>
              <a:gd name="connsiteX62" fmla="*/ 407 w 2033"/>
              <a:gd name="connsiteY62" fmla="*/ 9493 h 12288"/>
              <a:gd name="connsiteX63" fmla="*/ 451 w 2033"/>
              <a:gd name="connsiteY63" fmla="*/ 9647 h 12288"/>
              <a:gd name="connsiteX64" fmla="*/ 496 w 2033"/>
              <a:gd name="connsiteY64" fmla="*/ 9801 h 12288"/>
              <a:gd name="connsiteX65" fmla="*/ 544 w 2033"/>
              <a:gd name="connsiteY65" fmla="*/ 9954 h 12288"/>
              <a:gd name="connsiteX66" fmla="*/ 594 w 2033"/>
              <a:gd name="connsiteY66" fmla="*/ 10106 h 12288"/>
              <a:gd name="connsiteX67" fmla="*/ 646 w 2033"/>
              <a:gd name="connsiteY67" fmla="*/ 10258 h 12288"/>
              <a:gd name="connsiteX68" fmla="*/ 702 w 2033"/>
              <a:gd name="connsiteY68" fmla="*/ 10409 h 12288"/>
              <a:gd name="connsiteX69" fmla="*/ 758 w 2033"/>
              <a:gd name="connsiteY69" fmla="*/ 10559 h 12288"/>
              <a:gd name="connsiteX70" fmla="*/ 817 w 2033"/>
              <a:gd name="connsiteY70" fmla="*/ 10708 h 12288"/>
              <a:gd name="connsiteX71" fmla="*/ 877 w 2033"/>
              <a:gd name="connsiteY71" fmla="*/ 10857 h 12288"/>
              <a:gd name="connsiteX72" fmla="*/ 940 w 2033"/>
              <a:gd name="connsiteY72" fmla="*/ 11005 h 12288"/>
              <a:gd name="connsiteX73" fmla="*/ 1006 w 2033"/>
              <a:gd name="connsiteY73" fmla="*/ 11151 h 12288"/>
              <a:gd name="connsiteX74" fmla="*/ 1073 w 2033"/>
              <a:gd name="connsiteY74" fmla="*/ 11296 h 12288"/>
              <a:gd name="connsiteX75" fmla="*/ 1142 w 2033"/>
              <a:gd name="connsiteY75" fmla="*/ 11442 h 12288"/>
              <a:gd name="connsiteX76" fmla="*/ 1212 w 2033"/>
              <a:gd name="connsiteY76" fmla="*/ 11586 h 12288"/>
              <a:gd name="connsiteX77" fmla="*/ 1286 w 2033"/>
              <a:gd name="connsiteY77" fmla="*/ 11728 h 12288"/>
              <a:gd name="connsiteX78" fmla="*/ 1361 w 2033"/>
              <a:gd name="connsiteY78" fmla="*/ 11870 h 12288"/>
              <a:gd name="connsiteX79" fmla="*/ 1438 w 2033"/>
              <a:gd name="connsiteY79" fmla="*/ 12010 h 12288"/>
              <a:gd name="connsiteX80" fmla="*/ 1518 w 2033"/>
              <a:gd name="connsiteY80" fmla="*/ 12149 h 12288"/>
              <a:gd name="connsiteX81" fmla="*/ 1598 w 2033"/>
              <a:gd name="connsiteY81" fmla="*/ 12288 h 12288"/>
              <a:gd name="connsiteX0" fmla="*/ 1942 w 1942"/>
              <a:gd name="connsiteY0" fmla="*/ 0 h 12156"/>
              <a:gd name="connsiteX1" fmla="*/ 1854 w 1942"/>
              <a:gd name="connsiteY1" fmla="*/ 134 h 12156"/>
              <a:gd name="connsiteX2" fmla="*/ 1766 w 1942"/>
              <a:gd name="connsiteY2" fmla="*/ 269 h 12156"/>
              <a:gd name="connsiteX3" fmla="*/ 1681 w 1942"/>
              <a:gd name="connsiteY3" fmla="*/ 405 h 12156"/>
              <a:gd name="connsiteX4" fmla="*/ 1598 w 1942"/>
              <a:gd name="connsiteY4" fmla="*/ 543 h 12156"/>
              <a:gd name="connsiteX5" fmla="*/ 1518 w 1942"/>
              <a:gd name="connsiteY5" fmla="*/ 681 h 12156"/>
              <a:gd name="connsiteX6" fmla="*/ 1438 w 1942"/>
              <a:gd name="connsiteY6" fmla="*/ 820 h 12156"/>
              <a:gd name="connsiteX7" fmla="*/ 1361 w 1942"/>
              <a:gd name="connsiteY7" fmla="*/ 961 h 12156"/>
              <a:gd name="connsiteX8" fmla="*/ 1286 w 1942"/>
              <a:gd name="connsiteY8" fmla="*/ 1102 h 12156"/>
              <a:gd name="connsiteX9" fmla="*/ 1212 w 1942"/>
              <a:gd name="connsiteY9" fmla="*/ 1245 h 12156"/>
              <a:gd name="connsiteX10" fmla="*/ 1142 w 1942"/>
              <a:gd name="connsiteY10" fmla="*/ 1389 h 12156"/>
              <a:gd name="connsiteX11" fmla="*/ 1073 w 1942"/>
              <a:gd name="connsiteY11" fmla="*/ 1534 h 12156"/>
              <a:gd name="connsiteX12" fmla="*/ 1006 w 1942"/>
              <a:gd name="connsiteY12" fmla="*/ 1680 h 12156"/>
              <a:gd name="connsiteX13" fmla="*/ 940 w 1942"/>
              <a:gd name="connsiteY13" fmla="*/ 1825 h 12156"/>
              <a:gd name="connsiteX14" fmla="*/ 877 w 1942"/>
              <a:gd name="connsiteY14" fmla="*/ 1973 h 12156"/>
              <a:gd name="connsiteX15" fmla="*/ 817 w 1942"/>
              <a:gd name="connsiteY15" fmla="*/ 2122 h 12156"/>
              <a:gd name="connsiteX16" fmla="*/ 758 w 1942"/>
              <a:gd name="connsiteY16" fmla="*/ 2271 h 12156"/>
              <a:gd name="connsiteX17" fmla="*/ 702 w 1942"/>
              <a:gd name="connsiteY17" fmla="*/ 2421 h 12156"/>
              <a:gd name="connsiteX18" fmla="*/ 646 w 1942"/>
              <a:gd name="connsiteY18" fmla="*/ 2572 h 12156"/>
              <a:gd name="connsiteX19" fmla="*/ 594 w 1942"/>
              <a:gd name="connsiteY19" fmla="*/ 2724 h 12156"/>
              <a:gd name="connsiteX20" fmla="*/ 544 w 1942"/>
              <a:gd name="connsiteY20" fmla="*/ 2876 h 12156"/>
              <a:gd name="connsiteX21" fmla="*/ 496 w 1942"/>
              <a:gd name="connsiteY21" fmla="*/ 3030 h 12156"/>
              <a:gd name="connsiteX22" fmla="*/ 451 w 1942"/>
              <a:gd name="connsiteY22" fmla="*/ 3183 h 12156"/>
              <a:gd name="connsiteX23" fmla="*/ 407 w 1942"/>
              <a:gd name="connsiteY23" fmla="*/ 3337 h 12156"/>
              <a:gd name="connsiteX24" fmla="*/ 366 w 1942"/>
              <a:gd name="connsiteY24" fmla="*/ 3492 h 12156"/>
              <a:gd name="connsiteX25" fmla="*/ 326 w 1942"/>
              <a:gd name="connsiteY25" fmla="*/ 3648 h 12156"/>
              <a:gd name="connsiteX26" fmla="*/ 289 w 1942"/>
              <a:gd name="connsiteY26" fmla="*/ 3804 h 12156"/>
              <a:gd name="connsiteX27" fmla="*/ 254 w 1942"/>
              <a:gd name="connsiteY27" fmla="*/ 3960 h 12156"/>
              <a:gd name="connsiteX28" fmla="*/ 221 w 1942"/>
              <a:gd name="connsiteY28" fmla="*/ 4118 h 12156"/>
              <a:gd name="connsiteX29" fmla="*/ 191 w 1942"/>
              <a:gd name="connsiteY29" fmla="*/ 4275 h 12156"/>
              <a:gd name="connsiteX30" fmla="*/ 163 w 1942"/>
              <a:gd name="connsiteY30" fmla="*/ 4433 h 12156"/>
              <a:gd name="connsiteX31" fmla="*/ 137 w 1942"/>
              <a:gd name="connsiteY31" fmla="*/ 4591 h 12156"/>
              <a:gd name="connsiteX32" fmla="*/ 114 w 1942"/>
              <a:gd name="connsiteY32" fmla="*/ 4750 h 12156"/>
              <a:gd name="connsiteX33" fmla="*/ 91 w 1942"/>
              <a:gd name="connsiteY33" fmla="*/ 4909 h 12156"/>
              <a:gd name="connsiteX34" fmla="*/ 72 w 1942"/>
              <a:gd name="connsiteY34" fmla="*/ 5069 h 12156"/>
              <a:gd name="connsiteX35" fmla="*/ 55 w 1942"/>
              <a:gd name="connsiteY35" fmla="*/ 5227 h 12156"/>
              <a:gd name="connsiteX36" fmla="*/ 41 w 1942"/>
              <a:gd name="connsiteY36" fmla="*/ 5388 h 12156"/>
              <a:gd name="connsiteX37" fmla="*/ 29 w 1942"/>
              <a:gd name="connsiteY37" fmla="*/ 5548 h 12156"/>
              <a:gd name="connsiteX38" fmla="*/ 18 w 1942"/>
              <a:gd name="connsiteY38" fmla="*/ 5708 h 12156"/>
              <a:gd name="connsiteX39" fmla="*/ 10 w 1942"/>
              <a:gd name="connsiteY39" fmla="*/ 5868 h 12156"/>
              <a:gd name="connsiteX40" fmla="*/ 4 w 1942"/>
              <a:gd name="connsiteY40" fmla="*/ 6028 h 12156"/>
              <a:gd name="connsiteX41" fmla="*/ 1 w 1942"/>
              <a:gd name="connsiteY41" fmla="*/ 6189 h 12156"/>
              <a:gd name="connsiteX42" fmla="*/ 0 w 1942"/>
              <a:gd name="connsiteY42" fmla="*/ 6350 h 12156"/>
              <a:gd name="connsiteX43" fmla="*/ 1 w 1942"/>
              <a:gd name="connsiteY43" fmla="*/ 6509 h 12156"/>
              <a:gd name="connsiteX44" fmla="*/ 4 w 1942"/>
              <a:gd name="connsiteY44" fmla="*/ 6670 h 12156"/>
              <a:gd name="connsiteX45" fmla="*/ 10 w 1942"/>
              <a:gd name="connsiteY45" fmla="*/ 6830 h 12156"/>
              <a:gd name="connsiteX46" fmla="*/ 18 w 1942"/>
              <a:gd name="connsiteY46" fmla="*/ 6990 h 12156"/>
              <a:gd name="connsiteX47" fmla="*/ 29 w 1942"/>
              <a:gd name="connsiteY47" fmla="*/ 7151 h 12156"/>
              <a:gd name="connsiteX48" fmla="*/ 41 w 1942"/>
              <a:gd name="connsiteY48" fmla="*/ 7310 h 12156"/>
              <a:gd name="connsiteX49" fmla="*/ 55 w 1942"/>
              <a:gd name="connsiteY49" fmla="*/ 7471 h 12156"/>
              <a:gd name="connsiteX50" fmla="*/ 72 w 1942"/>
              <a:gd name="connsiteY50" fmla="*/ 7630 h 12156"/>
              <a:gd name="connsiteX51" fmla="*/ 91 w 1942"/>
              <a:gd name="connsiteY51" fmla="*/ 7789 h 12156"/>
              <a:gd name="connsiteX52" fmla="*/ 114 w 1942"/>
              <a:gd name="connsiteY52" fmla="*/ 7948 h 12156"/>
              <a:gd name="connsiteX53" fmla="*/ 137 w 1942"/>
              <a:gd name="connsiteY53" fmla="*/ 8107 h 12156"/>
              <a:gd name="connsiteX54" fmla="*/ 163 w 1942"/>
              <a:gd name="connsiteY54" fmla="*/ 8265 h 12156"/>
              <a:gd name="connsiteX55" fmla="*/ 191 w 1942"/>
              <a:gd name="connsiteY55" fmla="*/ 8423 h 12156"/>
              <a:gd name="connsiteX56" fmla="*/ 221 w 1942"/>
              <a:gd name="connsiteY56" fmla="*/ 8580 h 12156"/>
              <a:gd name="connsiteX57" fmla="*/ 254 w 1942"/>
              <a:gd name="connsiteY57" fmla="*/ 8738 h 12156"/>
              <a:gd name="connsiteX58" fmla="*/ 289 w 1942"/>
              <a:gd name="connsiteY58" fmla="*/ 8894 h 12156"/>
              <a:gd name="connsiteX59" fmla="*/ 326 w 1942"/>
              <a:gd name="connsiteY59" fmla="*/ 9051 h 12156"/>
              <a:gd name="connsiteX60" fmla="*/ 366 w 1942"/>
              <a:gd name="connsiteY60" fmla="*/ 9206 h 12156"/>
              <a:gd name="connsiteX61" fmla="*/ 407 w 1942"/>
              <a:gd name="connsiteY61" fmla="*/ 9361 h 12156"/>
              <a:gd name="connsiteX62" fmla="*/ 451 w 1942"/>
              <a:gd name="connsiteY62" fmla="*/ 9515 h 12156"/>
              <a:gd name="connsiteX63" fmla="*/ 496 w 1942"/>
              <a:gd name="connsiteY63" fmla="*/ 9669 h 12156"/>
              <a:gd name="connsiteX64" fmla="*/ 544 w 1942"/>
              <a:gd name="connsiteY64" fmla="*/ 9822 h 12156"/>
              <a:gd name="connsiteX65" fmla="*/ 594 w 1942"/>
              <a:gd name="connsiteY65" fmla="*/ 9974 h 12156"/>
              <a:gd name="connsiteX66" fmla="*/ 646 w 1942"/>
              <a:gd name="connsiteY66" fmla="*/ 10126 h 12156"/>
              <a:gd name="connsiteX67" fmla="*/ 702 w 1942"/>
              <a:gd name="connsiteY67" fmla="*/ 10277 h 12156"/>
              <a:gd name="connsiteX68" fmla="*/ 758 w 1942"/>
              <a:gd name="connsiteY68" fmla="*/ 10427 h 12156"/>
              <a:gd name="connsiteX69" fmla="*/ 817 w 1942"/>
              <a:gd name="connsiteY69" fmla="*/ 10576 h 12156"/>
              <a:gd name="connsiteX70" fmla="*/ 877 w 1942"/>
              <a:gd name="connsiteY70" fmla="*/ 10725 h 12156"/>
              <a:gd name="connsiteX71" fmla="*/ 940 w 1942"/>
              <a:gd name="connsiteY71" fmla="*/ 10873 h 12156"/>
              <a:gd name="connsiteX72" fmla="*/ 1006 w 1942"/>
              <a:gd name="connsiteY72" fmla="*/ 11019 h 12156"/>
              <a:gd name="connsiteX73" fmla="*/ 1073 w 1942"/>
              <a:gd name="connsiteY73" fmla="*/ 11164 h 12156"/>
              <a:gd name="connsiteX74" fmla="*/ 1142 w 1942"/>
              <a:gd name="connsiteY74" fmla="*/ 11310 h 12156"/>
              <a:gd name="connsiteX75" fmla="*/ 1212 w 1942"/>
              <a:gd name="connsiteY75" fmla="*/ 11454 h 12156"/>
              <a:gd name="connsiteX76" fmla="*/ 1286 w 1942"/>
              <a:gd name="connsiteY76" fmla="*/ 11596 h 12156"/>
              <a:gd name="connsiteX77" fmla="*/ 1361 w 1942"/>
              <a:gd name="connsiteY77" fmla="*/ 11738 h 12156"/>
              <a:gd name="connsiteX78" fmla="*/ 1438 w 1942"/>
              <a:gd name="connsiteY78" fmla="*/ 11878 h 12156"/>
              <a:gd name="connsiteX79" fmla="*/ 1518 w 1942"/>
              <a:gd name="connsiteY79" fmla="*/ 12017 h 12156"/>
              <a:gd name="connsiteX80" fmla="*/ 1598 w 1942"/>
              <a:gd name="connsiteY80" fmla="*/ 12156 h 12156"/>
              <a:gd name="connsiteX0" fmla="*/ 1854 w 1854"/>
              <a:gd name="connsiteY0" fmla="*/ 0 h 12022"/>
              <a:gd name="connsiteX1" fmla="*/ 1766 w 1854"/>
              <a:gd name="connsiteY1" fmla="*/ 135 h 12022"/>
              <a:gd name="connsiteX2" fmla="*/ 1681 w 1854"/>
              <a:gd name="connsiteY2" fmla="*/ 271 h 12022"/>
              <a:gd name="connsiteX3" fmla="*/ 1598 w 1854"/>
              <a:gd name="connsiteY3" fmla="*/ 409 h 12022"/>
              <a:gd name="connsiteX4" fmla="*/ 1518 w 1854"/>
              <a:gd name="connsiteY4" fmla="*/ 547 h 12022"/>
              <a:gd name="connsiteX5" fmla="*/ 1438 w 1854"/>
              <a:gd name="connsiteY5" fmla="*/ 686 h 12022"/>
              <a:gd name="connsiteX6" fmla="*/ 1361 w 1854"/>
              <a:gd name="connsiteY6" fmla="*/ 827 h 12022"/>
              <a:gd name="connsiteX7" fmla="*/ 1286 w 1854"/>
              <a:gd name="connsiteY7" fmla="*/ 968 h 12022"/>
              <a:gd name="connsiteX8" fmla="*/ 1212 w 1854"/>
              <a:gd name="connsiteY8" fmla="*/ 1111 h 12022"/>
              <a:gd name="connsiteX9" fmla="*/ 1142 w 1854"/>
              <a:gd name="connsiteY9" fmla="*/ 1255 h 12022"/>
              <a:gd name="connsiteX10" fmla="*/ 1073 w 1854"/>
              <a:gd name="connsiteY10" fmla="*/ 1400 h 12022"/>
              <a:gd name="connsiteX11" fmla="*/ 1006 w 1854"/>
              <a:gd name="connsiteY11" fmla="*/ 1546 h 12022"/>
              <a:gd name="connsiteX12" fmla="*/ 940 w 1854"/>
              <a:gd name="connsiteY12" fmla="*/ 1691 h 12022"/>
              <a:gd name="connsiteX13" fmla="*/ 877 w 1854"/>
              <a:gd name="connsiteY13" fmla="*/ 1839 h 12022"/>
              <a:gd name="connsiteX14" fmla="*/ 817 w 1854"/>
              <a:gd name="connsiteY14" fmla="*/ 1988 h 12022"/>
              <a:gd name="connsiteX15" fmla="*/ 758 w 1854"/>
              <a:gd name="connsiteY15" fmla="*/ 2137 h 12022"/>
              <a:gd name="connsiteX16" fmla="*/ 702 w 1854"/>
              <a:gd name="connsiteY16" fmla="*/ 2287 h 12022"/>
              <a:gd name="connsiteX17" fmla="*/ 646 w 1854"/>
              <a:gd name="connsiteY17" fmla="*/ 2438 h 12022"/>
              <a:gd name="connsiteX18" fmla="*/ 594 w 1854"/>
              <a:gd name="connsiteY18" fmla="*/ 2590 h 12022"/>
              <a:gd name="connsiteX19" fmla="*/ 544 w 1854"/>
              <a:gd name="connsiteY19" fmla="*/ 2742 h 12022"/>
              <a:gd name="connsiteX20" fmla="*/ 496 w 1854"/>
              <a:gd name="connsiteY20" fmla="*/ 2896 h 12022"/>
              <a:gd name="connsiteX21" fmla="*/ 451 w 1854"/>
              <a:gd name="connsiteY21" fmla="*/ 3049 h 12022"/>
              <a:gd name="connsiteX22" fmla="*/ 407 w 1854"/>
              <a:gd name="connsiteY22" fmla="*/ 3203 h 12022"/>
              <a:gd name="connsiteX23" fmla="*/ 366 w 1854"/>
              <a:gd name="connsiteY23" fmla="*/ 3358 h 12022"/>
              <a:gd name="connsiteX24" fmla="*/ 326 w 1854"/>
              <a:gd name="connsiteY24" fmla="*/ 3514 h 12022"/>
              <a:gd name="connsiteX25" fmla="*/ 289 w 1854"/>
              <a:gd name="connsiteY25" fmla="*/ 3670 h 12022"/>
              <a:gd name="connsiteX26" fmla="*/ 254 w 1854"/>
              <a:gd name="connsiteY26" fmla="*/ 3826 h 12022"/>
              <a:gd name="connsiteX27" fmla="*/ 221 w 1854"/>
              <a:gd name="connsiteY27" fmla="*/ 3984 h 12022"/>
              <a:gd name="connsiteX28" fmla="*/ 191 w 1854"/>
              <a:gd name="connsiteY28" fmla="*/ 4141 h 12022"/>
              <a:gd name="connsiteX29" fmla="*/ 163 w 1854"/>
              <a:gd name="connsiteY29" fmla="*/ 4299 h 12022"/>
              <a:gd name="connsiteX30" fmla="*/ 137 w 1854"/>
              <a:gd name="connsiteY30" fmla="*/ 4457 h 12022"/>
              <a:gd name="connsiteX31" fmla="*/ 114 w 1854"/>
              <a:gd name="connsiteY31" fmla="*/ 4616 h 12022"/>
              <a:gd name="connsiteX32" fmla="*/ 91 w 1854"/>
              <a:gd name="connsiteY32" fmla="*/ 4775 h 12022"/>
              <a:gd name="connsiteX33" fmla="*/ 72 w 1854"/>
              <a:gd name="connsiteY33" fmla="*/ 4935 h 12022"/>
              <a:gd name="connsiteX34" fmla="*/ 55 w 1854"/>
              <a:gd name="connsiteY34" fmla="*/ 5093 h 12022"/>
              <a:gd name="connsiteX35" fmla="*/ 41 w 1854"/>
              <a:gd name="connsiteY35" fmla="*/ 5254 h 12022"/>
              <a:gd name="connsiteX36" fmla="*/ 29 w 1854"/>
              <a:gd name="connsiteY36" fmla="*/ 5414 h 12022"/>
              <a:gd name="connsiteX37" fmla="*/ 18 w 1854"/>
              <a:gd name="connsiteY37" fmla="*/ 5574 h 12022"/>
              <a:gd name="connsiteX38" fmla="*/ 10 w 1854"/>
              <a:gd name="connsiteY38" fmla="*/ 5734 h 12022"/>
              <a:gd name="connsiteX39" fmla="*/ 4 w 1854"/>
              <a:gd name="connsiteY39" fmla="*/ 5894 h 12022"/>
              <a:gd name="connsiteX40" fmla="*/ 1 w 1854"/>
              <a:gd name="connsiteY40" fmla="*/ 6055 h 12022"/>
              <a:gd name="connsiteX41" fmla="*/ 0 w 1854"/>
              <a:gd name="connsiteY41" fmla="*/ 6216 h 12022"/>
              <a:gd name="connsiteX42" fmla="*/ 1 w 1854"/>
              <a:gd name="connsiteY42" fmla="*/ 6375 h 12022"/>
              <a:gd name="connsiteX43" fmla="*/ 4 w 1854"/>
              <a:gd name="connsiteY43" fmla="*/ 6536 h 12022"/>
              <a:gd name="connsiteX44" fmla="*/ 10 w 1854"/>
              <a:gd name="connsiteY44" fmla="*/ 6696 h 12022"/>
              <a:gd name="connsiteX45" fmla="*/ 18 w 1854"/>
              <a:gd name="connsiteY45" fmla="*/ 6856 h 12022"/>
              <a:gd name="connsiteX46" fmla="*/ 29 w 1854"/>
              <a:gd name="connsiteY46" fmla="*/ 7017 h 12022"/>
              <a:gd name="connsiteX47" fmla="*/ 41 w 1854"/>
              <a:gd name="connsiteY47" fmla="*/ 7176 h 12022"/>
              <a:gd name="connsiteX48" fmla="*/ 55 w 1854"/>
              <a:gd name="connsiteY48" fmla="*/ 7337 h 12022"/>
              <a:gd name="connsiteX49" fmla="*/ 72 w 1854"/>
              <a:gd name="connsiteY49" fmla="*/ 7496 h 12022"/>
              <a:gd name="connsiteX50" fmla="*/ 91 w 1854"/>
              <a:gd name="connsiteY50" fmla="*/ 7655 h 12022"/>
              <a:gd name="connsiteX51" fmla="*/ 114 w 1854"/>
              <a:gd name="connsiteY51" fmla="*/ 7814 h 12022"/>
              <a:gd name="connsiteX52" fmla="*/ 137 w 1854"/>
              <a:gd name="connsiteY52" fmla="*/ 7973 h 12022"/>
              <a:gd name="connsiteX53" fmla="*/ 163 w 1854"/>
              <a:gd name="connsiteY53" fmla="*/ 8131 h 12022"/>
              <a:gd name="connsiteX54" fmla="*/ 191 w 1854"/>
              <a:gd name="connsiteY54" fmla="*/ 8289 h 12022"/>
              <a:gd name="connsiteX55" fmla="*/ 221 w 1854"/>
              <a:gd name="connsiteY55" fmla="*/ 8446 h 12022"/>
              <a:gd name="connsiteX56" fmla="*/ 254 w 1854"/>
              <a:gd name="connsiteY56" fmla="*/ 8604 h 12022"/>
              <a:gd name="connsiteX57" fmla="*/ 289 w 1854"/>
              <a:gd name="connsiteY57" fmla="*/ 8760 h 12022"/>
              <a:gd name="connsiteX58" fmla="*/ 326 w 1854"/>
              <a:gd name="connsiteY58" fmla="*/ 8917 h 12022"/>
              <a:gd name="connsiteX59" fmla="*/ 366 w 1854"/>
              <a:gd name="connsiteY59" fmla="*/ 9072 h 12022"/>
              <a:gd name="connsiteX60" fmla="*/ 407 w 1854"/>
              <a:gd name="connsiteY60" fmla="*/ 9227 h 12022"/>
              <a:gd name="connsiteX61" fmla="*/ 451 w 1854"/>
              <a:gd name="connsiteY61" fmla="*/ 9381 h 12022"/>
              <a:gd name="connsiteX62" fmla="*/ 496 w 1854"/>
              <a:gd name="connsiteY62" fmla="*/ 9535 h 12022"/>
              <a:gd name="connsiteX63" fmla="*/ 544 w 1854"/>
              <a:gd name="connsiteY63" fmla="*/ 9688 h 12022"/>
              <a:gd name="connsiteX64" fmla="*/ 594 w 1854"/>
              <a:gd name="connsiteY64" fmla="*/ 9840 h 12022"/>
              <a:gd name="connsiteX65" fmla="*/ 646 w 1854"/>
              <a:gd name="connsiteY65" fmla="*/ 9992 h 12022"/>
              <a:gd name="connsiteX66" fmla="*/ 702 w 1854"/>
              <a:gd name="connsiteY66" fmla="*/ 10143 h 12022"/>
              <a:gd name="connsiteX67" fmla="*/ 758 w 1854"/>
              <a:gd name="connsiteY67" fmla="*/ 10293 h 12022"/>
              <a:gd name="connsiteX68" fmla="*/ 817 w 1854"/>
              <a:gd name="connsiteY68" fmla="*/ 10442 h 12022"/>
              <a:gd name="connsiteX69" fmla="*/ 877 w 1854"/>
              <a:gd name="connsiteY69" fmla="*/ 10591 h 12022"/>
              <a:gd name="connsiteX70" fmla="*/ 940 w 1854"/>
              <a:gd name="connsiteY70" fmla="*/ 10739 h 12022"/>
              <a:gd name="connsiteX71" fmla="*/ 1006 w 1854"/>
              <a:gd name="connsiteY71" fmla="*/ 10885 h 12022"/>
              <a:gd name="connsiteX72" fmla="*/ 1073 w 1854"/>
              <a:gd name="connsiteY72" fmla="*/ 11030 h 12022"/>
              <a:gd name="connsiteX73" fmla="*/ 1142 w 1854"/>
              <a:gd name="connsiteY73" fmla="*/ 11176 h 12022"/>
              <a:gd name="connsiteX74" fmla="*/ 1212 w 1854"/>
              <a:gd name="connsiteY74" fmla="*/ 11320 h 12022"/>
              <a:gd name="connsiteX75" fmla="*/ 1286 w 1854"/>
              <a:gd name="connsiteY75" fmla="*/ 11462 h 12022"/>
              <a:gd name="connsiteX76" fmla="*/ 1361 w 1854"/>
              <a:gd name="connsiteY76" fmla="*/ 11604 h 12022"/>
              <a:gd name="connsiteX77" fmla="*/ 1438 w 1854"/>
              <a:gd name="connsiteY77" fmla="*/ 11744 h 12022"/>
              <a:gd name="connsiteX78" fmla="*/ 1518 w 1854"/>
              <a:gd name="connsiteY78" fmla="*/ 11883 h 12022"/>
              <a:gd name="connsiteX79" fmla="*/ 1598 w 1854"/>
              <a:gd name="connsiteY79" fmla="*/ 12022 h 12022"/>
              <a:gd name="connsiteX0" fmla="*/ 1766 w 1766"/>
              <a:gd name="connsiteY0" fmla="*/ 0 h 11887"/>
              <a:gd name="connsiteX1" fmla="*/ 1681 w 1766"/>
              <a:gd name="connsiteY1" fmla="*/ 136 h 11887"/>
              <a:gd name="connsiteX2" fmla="*/ 1598 w 1766"/>
              <a:gd name="connsiteY2" fmla="*/ 274 h 11887"/>
              <a:gd name="connsiteX3" fmla="*/ 1518 w 1766"/>
              <a:gd name="connsiteY3" fmla="*/ 412 h 11887"/>
              <a:gd name="connsiteX4" fmla="*/ 1438 w 1766"/>
              <a:gd name="connsiteY4" fmla="*/ 551 h 11887"/>
              <a:gd name="connsiteX5" fmla="*/ 1361 w 1766"/>
              <a:gd name="connsiteY5" fmla="*/ 692 h 11887"/>
              <a:gd name="connsiteX6" fmla="*/ 1286 w 1766"/>
              <a:gd name="connsiteY6" fmla="*/ 833 h 11887"/>
              <a:gd name="connsiteX7" fmla="*/ 1212 w 1766"/>
              <a:gd name="connsiteY7" fmla="*/ 976 h 11887"/>
              <a:gd name="connsiteX8" fmla="*/ 1142 w 1766"/>
              <a:gd name="connsiteY8" fmla="*/ 1120 h 11887"/>
              <a:gd name="connsiteX9" fmla="*/ 1073 w 1766"/>
              <a:gd name="connsiteY9" fmla="*/ 1265 h 11887"/>
              <a:gd name="connsiteX10" fmla="*/ 1006 w 1766"/>
              <a:gd name="connsiteY10" fmla="*/ 1411 h 11887"/>
              <a:gd name="connsiteX11" fmla="*/ 940 w 1766"/>
              <a:gd name="connsiteY11" fmla="*/ 1556 h 11887"/>
              <a:gd name="connsiteX12" fmla="*/ 877 w 1766"/>
              <a:gd name="connsiteY12" fmla="*/ 1704 h 11887"/>
              <a:gd name="connsiteX13" fmla="*/ 817 w 1766"/>
              <a:gd name="connsiteY13" fmla="*/ 1853 h 11887"/>
              <a:gd name="connsiteX14" fmla="*/ 758 w 1766"/>
              <a:gd name="connsiteY14" fmla="*/ 2002 h 11887"/>
              <a:gd name="connsiteX15" fmla="*/ 702 w 1766"/>
              <a:gd name="connsiteY15" fmla="*/ 2152 h 11887"/>
              <a:gd name="connsiteX16" fmla="*/ 646 w 1766"/>
              <a:gd name="connsiteY16" fmla="*/ 2303 h 11887"/>
              <a:gd name="connsiteX17" fmla="*/ 594 w 1766"/>
              <a:gd name="connsiteY17" fmla="*/ 2455 h 11887"/>
              <a:gd name="connsiteX18" fmla="*/ 544 w 1766"/>
              <a:gd name="connsiteY18" fmla="*/ 2607 h 11887"/>
              <a:gd name="connsiteX19" fmla="*/ 496 w 1766"/>
              <a:gd name="connsiteY19" fmla="*/ 2761 h 11887"/>
              <a:gd name="connsiteX20" fmla="*/ 451 w 1766"/>
              <a:gd name="connsiteY20" fmla="*/ 2914 h 11887"/>
              <a:gd name="connsiteX21" fmla="*/ 407 w 1766"/>
              <a:gd name="connsiteY21" fmla="*/ 3068 h 11887"/>
              <a:gd name="connsiteX22" fmla="*/ 366 w 1766"/>
              <a:gd name="connsiteY22" fmla="*/ 3223 h 11887"/>
              <a:gd name="connsiteX23" fmla="*/ 326 w 1766"/>
              <a:gd name="connsiteY23" fmla="*/ 3379 h 11887"/>
              <a:gd name="connsiteX24" fmla="*/ 289 w 1766"/>
              <a:gd name="connsiteY24" fmla="*/ 3535 h 11887"/>
              <a:gd name="connsiteX25" fmla="*/ 254 w 1766"/>
              <a:gd name="connsiteY25" fmla="*/ 3691 h 11887"/>
              <a:gd name="connsiteX26" fmla="*/ 221 w 1766"/>
              <a:gd name="connsiteY26" fmla="*/ 3849 h 11887"/>
              <a:gd name="connsiteX27" fmla="*/ 191 w 1766"/>
              <a:gd name="connsiteY27" fmla="*/ 4006 h 11887"/>
              <a:gd name="connsiteX28" fmla="*/ 163 w 1766"/>
              <a:gd name="connsiteY28" fmla="*/ 4164 h 11887"/>
              <a:gd name="connsiteX29" fmla="*/ 137 w 1766"/>
              <a:gd name="connsiteY29" fmla="*/ 4322 h 11887"/>
              <a:gd name="connsiteX30" fmla="*/ 114 w 1766"/>
              <a:gd name="connsiteY30" fmla="*/ 4481 h 11887"/>
              <a:gd name="connsiteX31" fmla="*/ 91 w 1766"/>
              <a:gd name="connsiteY31" fmla="*/ 4640 h 11887"/>
              <a:gd name="connsiteX32" fmla="*/ 72 w 1766"/>
              <a:gd name="connsiteY32" fmla="*/ 4800 h 11887"/>
              <a:gd name="connsiteX33" fmla="*/ 55 w 1766"/>
              <a:gd name="connsiteY33" fmla="*/ 4958 h 11887"/>
              <a:gd name="connsiteX34" fmla="*/ 41 w 1766"/>
              <a:gd name="connsiteY34" fmla="*/ 5119 h 11887"/>
              <a:gd name="connsiteX35" fmla="*/ 29 w 1766"/>
              <a:gd name="connsiteY35" fmla="*/ 5279 h 11887"/>
              <a:gd name="connsiteX36" fmla="*/ 18 w 1766"/>
              <a:gd name="connsiteY36" fmla="*/ 5439 h 11887"/>
              <a:gd name="connsiteX37" fmla="*/ 10 w 1766"/>
              <a:gd name="connsiteY37" fmla="*/ 5599 h 11887"/>
              <a:gd name="connsiteX38" fmla="*/ 4 w 1766"/>
              <a:gd name="connsiteY38" fmla="*/ 5759 h 11887"/>
              <a:gd name="connsiteX39" fmla="*/ 1 w 1766"/>
              <a:gd name="connsiteY39" fmla="*/ 5920 h 11887"/>
              <a:gd name="connsiteX40" fmla="*/ 0 w 1766"/>
              <a:gd name="connsiteY40" fmla="*/ 6081 h 11887"/>
              <a:gd name="connsiteX41" fmla="*/ 1 w 1766"/>
              <a:gd name="connsiteY41" fmla="*/ 6240 h 11887"/>
              <a:gd name="connsiteX42" fmla="*/ 4 w 1766"/>
              <a:gd name="connsiteY42" fmla="*/ 6401 h 11887"/>
              <a:gd name="connsiteX43" fmla="*/ 10 w 1766"/>
              <a:gd name="connsiteY43" fmla="*/ 6561 h 11887"/>
              <a:gd name="connsiteX44" fmla="*/ 18 w 1766"/>
              <a:gd name="connsiteY44" fmla="*/ 6721 h 11887"/>
              <a:gd name="connsiteX45" fmla="*/ 29 w 1766"/>
              <a:gd name="connsiteY45" fmla="*/ 6882 h 11887"/>
              <a:gd name="connsiteX46" fmla="*/ 41 w 1766"/>
              <a:gd name="connsiteY46" fmla="*/ 7041 h 11887"/>
              <a:gd name="connsiteX47" fmla="*/ 55 w 1766"/>
              <a:gd name="connsiteY47" fmla="*/ 7202 h 11887"/>
              <a:gd name="connsiteX48" fmla="*/ 72 w 1766"/>
              <a:gd name="connsiteY48" fmla="*/ 7361 h 11887"/>
              <a:gd name="connsiteX49" fmla="*/ 91 w 1766"/>
              <a:gd name="connsiteY49" fmla="*/ 7520 h 11887"/>
              <a:gd name="connsiteX50" fmla="*/ 114 w 1766"/>
              <a:gd name="connsiteY50" fmla="*/ 7679 h 11887"/>
              <a:gd name="connsiteX51" fmla="*/ 137 w 1766"/>
              <a:gd name="connsiteY51" fmla="*/ 7838 h 11887"/>
              <a:gd name="connsiteX52" fmla="*/ 163 w 1766"/>
              <a:gd name="connsiteY52" fmla="*/ 7996 h 11887"/>
              <a:gd name="connsiteX53" fmla="*/ 191 w 1766"/>
              <a:gd name="connsiteY53" fmla="*/ 8154 h 11887"/>
              <a:gd name="connsiteX54" fmla="*/ 221 w 1766"/>
              <a:gd name="connsiteY54" fmla="*/ 8311 h 11887"/>
              <a:gd name="connsiteX55" fmla="*/ 254 w 1766"/>
              <a:gd name="connsiteY55" fmla="*/ 8469 h 11887"/>
              <a:gd name="connsiteX56" fmla="*/ 289 w 1766"/>
              <a:gd name="connsiteY56" fmla="*/ 8625 h 11887"/>
              <a:gd name="connsiteX57" fmla="*/ 326 w 1766"/>
              <a:gd name="connsiteY57" fmla="*/ 8782 h 11887"/>
              <a:gd name="connsiteX58" fmla="*/ 366 w 1766"/>
              <a:gd name="connsiteY58" fmla="*/ 8937 h 11887"/>
              <a:gd name="connsiteX59" fmla="*/ 407 w 1766"/>
              <a:gd name="connsiteY59" fmla="*/ 9092 h 11887"/>
              <a:gd name="connsiteX60" fmla="*/ 451 w 1766"/>
              <a:gd name="connsiteY60" fmla="*/ 9246 h 11887"/>
              <a:gd name="connsiteX61" fmla="*/ 496 w 1766"/>
              <a:gd name="connsiteY61" fmla="*/ 9400 h 11887"/>
              <a:gd name="connsiteX62" fmla="*/ 544 w 1766"/>
              <a:gd name="connsiteY62" fmla="*/ 9553 h 11887"/>
              <a:gd name="connsiteX63" fmla="*/ 594 w 1766"/>
              <a:gd name="connsiteY63" fmla="*/ 9705 h 11887"/>
              <a:gd name="connsiteX64" fmla="*/ 646 w 1766"/>
              <a:gd name="connsiteY64" fmla="*/ 9857 h 11887"/>
              <a:gd name="connsiteX65" fmla="*/ 702 w 1766"/>
              <a:gd name="connsiteY65" fmla="*/ 10008 h 11887"/>
              <a:gd name="connsiteX66" fmla="*/ 758 w 1766"/>
              <a:gd name="connsiteY66" fmla="*/ 10158 h 11887"/>
              <a:gd name="connsiteX67" fmla="*/ 817 w 1766"/>
              <a:gd name="connsiteY67" fmla="*/ 10307 h 11887"/>
              <a:gd name="connsiteX68" fmla="*/ 877 w 1766"/>
              <a:gd name="connsiteY68" fmla="*/ 10456 h 11887"/>
              <a:gd name="connsiteX69" fmla="*/ 940 w 1766"/>
              <a:gd name="connsiteY69" fmla="*/ 10604 h 11887"/>
              <a:gd name="connsiteX70" fmla="*/ 1006 w 1766"/>
              <a:gd name="connsiteY70" fmla="*/ 10750 h 11887"/>
              <a:gd name="connsiteX71" fmla="*/ 1073 w 1766"/>
              <a:gd name="connsiteY71" fmla="*/ 10895 h 11887"/>
              <a:gd name="connsiteX72" fmla="*/ 1142 w 1766"/>
              <a:gd name="connsiteY72" fmla="*/ 11041 h 11887"/>
              <a:gd name="connsiteX73" fmla="*/ 1212 w 1766"/>
              <a:gd name="connsiteY73" fmla="*/ 11185 h 11887"/>
              <a:gd name="connsiteX74" fmla="*/ 1286 w 1766"/>
              <a:gd name="connsiteY74" fmla="*/ 11327 h 11887"/>
              <a:gd name="connsiteX75" fmla="*/ 1361 w 1766"/>
              <a:gd name="connsiteY75" fmla="*/ 11469 h 11887"/>
              <a:gd name="connsiteX76" fmla="*/ 1438 w 1766"/>
              <a:gd name="connsiteY76" fmla="*/ 11609 h 11887"/>
              <a:gd name="connsiteX77" fmla="*/ 1518 w 1766"/>
              <a:gd name="connsiteY77" fmla="*/ 11748 h 11887"/>
              <a:gd name="connsiteX78" fmla="*/ 1598 w 1766"/>
              <a:gd name="connsiteY78" fmla="*/ 11887 h 11887"/>
              <a:gd name="connsiteX0" fmla="*/ 1766 w 1766"/>
              <a:gd name="connsiteY0" fmla="*/ 0 h 11887"/>
              <a:gd name="connsiteX1" fmla="*/ 1598 w 1766"/>
              <a:gd name="connsiteY1" fmla="*/ 274 h 11887"/>
              <a:gd name="connsiteX2" fmla="*/ 1518 w 1766"/>
              <a:gd name="connsiteY2" fmla="*/ 412 h 11887"/>
              <a:gd name="connsiteX3" fmla="*/ 1438 w 1766"/>
              <a:gd name="connsiteY3" fmla="*/ 551 h 11887"/>
              <a:gd name="connsiteX4" fmla="*/ 1361 w 1766"/>
              <a:gd name="connsiteY4" fmla="*/ 692 h 11887"/>
              <a:gd name="connsiteX5" fmla="*/ 1286 w 1766"/>
              <a:gd name="connsiteY5" fmla="*/ 833 h 11887"/>
              <a:gd name="connsiteX6" fmla="*/ 1212 w 1766"/>
              <a:gd name="connsiteY6" fmla="*/ 976 h 11887"/>
              <a:gd name="connsiteX7" fmla="*/ 1142 w 1766"/>
              <a:gd name="connsiteY7" fmla="*/ 1120 h 11887"/>
              <a:gd name="connsiteX8" fmla="*/ 1073 w 1766"/>
              <a:gd name="connsiteY8" fmla="*/ 1265 h 11887"/>
              <a:gd name="connsiteX9" fmla="*/ 1006 w 1766"/>
              <a:gd name="connsiteY9" fmla="*/ 1411 h 11887"/>
              <a:gd name="connsiteX10" fmla="*/ 940 w 1766"/>
              <a:gd name="connsiteY10" fmla="*/ 1556 h 11887"/>
              <a:gd name="connsiteX11" fmla="*/ 877 w 1766"/>
              <a:gd name="connsiteY11" fmla="*/ 1704 h 11887"/>
              <a:gd name="connsiteX12" fmla="*/ 817 w 1766"/>
              <a:gd name="connsiteY12" fmla="*/ 1853 h 11887"/>
              <a:gd name="connsiteX13" fmla="*/ 758 w 1766"/>
              <a:gd name="connsiteY13" fmla="*/ 2002 h 11887"/>
              <a:gd name="connsiteX14" fmla="*/ 702 w 1766"/>
              <a:gd name="connsiteY14" fmla="*/ 2152 h 11887"/>
              <a:gd name="connsiteX15" fmla="*/ 646 w 1766"/>
              <a:gd name="connsiteY15" fmla="*/ 2303 h 11887"/>
              <a:gd name="connsiteX16" fmla="*/ 594 w 1766"/>
              <a:gd name="connsiteY16" fmla="*/ 2455 h 11887"/>
              <a:gd name="connsiteX17" fmla="*/ 544 w 1766"/>
              <a:gd name="connsiteY17" fmla="*/ 2607 h 11887"/>
              <a:gd name="connsiteX18" fmla="*/ 496 w 1766"/>
              <a:gd name="connsiteY18" fmla="*/ 2761 h 11887"/>
              <a:gd name="connsiteX19" fmla="*/ 451 w 1766"/>
              <a:gd name="connsiteY19" fmla="*/ 2914 h 11887"/>
              <a:gd name="connsiteX20" fmla="*/ 407 w 1766"/>
              <a:gd name="connsiteY20" fmla="*/ 3068 h 11887"/>
              <a:gd name="connsiteX21" fmla="*/ 366 w 1766"/>
              <a:gd name="connsiteY21" fmla="*/ 3223 h 11887"/>
              <a:gd name="connsiteX22" fmla="*/ 326 w 1766"/>
              <a:gd name="connsiteY22" fmla="*/ 3379 h 11887"/>
              <a:gd name="connsiteX23" fmla="*/ 289 w 1766"/>
              <a:gd name="connsiteY23" fmla="*/ 3535 h 11887"/>
              <a:gd name="connsiteX24" fmla="*/ 254 w 1766"/>
              <a:gd name="connsiteY24" fmla="*/ 3691 h 11887"/>
              <a:gd name="connsiteX25" fmla="*/ 221 w 1766"/>
              <a:gd name="connsiteY25" fmla="*/ 3849 h 11887"/>
              <a:gd name="connsiteX26" fmla="*/ 191 w 1766"/>
              <a:gd name="connsiteY26" fmla="*/ 4006 h 11887"/>
              <a:gd name="connsiteX27" fmla="*/ 163 w 1766"/>
              <a:gd name="connsiteY27" fmla="*/ 4164 h 11887"/>
              <a:gd name="connsiteX28" fmla="*/ 137 w 1766"/>
              <a:gd name="connsiteY28" fmla="*/ 4322 h 11887"/>
              <a:gd name="connsiteX29" fmla="*/ 114 w 1766"/>
              <a:gd name="connsiteY29" fmla="*/ 4481 h 11887"/>
              <a:gd name="connsiteX30" fmla="*/ 91 w 1766"/>
              <a:gd name="connsiteY30" fmla="*/ 4640 h 11887"/>
              <a:gd name="connsiteX31" fmla="*/ 72 w 1766"/>
              <a:gd name="connsiteY31" fmla="*/ 4800 h 11887"/>
              <a:gd name="connsiteX32" fmla="*/ 55 w 1766"/>
              <a:gd name="connsiteY32" fmla="*/ 4958 h 11887"/>
              <a:gd name="connsiteX33" fmla="*/ 41 w 1766"/>
              <a:gd name="connsiteY33" fmla="*/ 5119 h 11887"/>
              <a:gd name="connsiteX34" fmla="*/ 29 w 1766"/>
              <a:gd name="connsiteY34" fmla="*/ 5279 h 11887"/>
              <a:gd name="connsiteX35" fmla="*/ 18 w 1766"/>
              <a:gd name="connsiteY35" fmla="*/ 5439 h 11887"/>
              <a:gd name="connsiteX36" fmla="*/ 10 w 1766"/>
              <a:gd name="connsiteY36" fmla="*/ 5599 h 11887"/>
              <a:gd name="connsiteX37" fmla="*/ 4 w 1766"/>
              <a:gd name="connsiteY37" fmla="*/ 5759 h 11887"/>
              <a:gd name="connsiteX38" fmla="*/ 1 w 1766"/>
              <a:gd name="connsiteY38" fmla="*/ 5920 h 11887"/>
              <a:gd name="connsiteX39" fmla="*/ 0 w 1766"/>
              <a:gd name="connsiteY39" fmla="*/ 6081 h 11887"/>
              <a:gd name="connsiteX40" fmla="*/ 1 w 1766"/>
              <a:gd name="connsiteY40" fmla="*/ 6240 h 11887"/>
              <a:gd name="connsiteX41" fmla="*/ 4 w 1766"/>
              <a:gd name="connsiteY41" fmla="*/ 6401 h 11887"/>
              <a:gd name="connsiteX42" fmla="*/ 10 w 1766"/>
              <a:gd name="connsiteY42" fmla="*/ 6561 h 11887"/>
              <a:gd name="connsiteX43" fmla="*/ 18 w 1766"/>
              <a:gd name="connsiteY43" fmla="*/ 6721 h 11887"/>
              <a:gd name="connsiteX44" fmla="*/ 29 w 1766"/>
              <a:gd name="connsiteY44" fmla="*/ 6882 h 11887"/>
              <a:gd name="connsiteX45" fmla="*/ 41 w 1766"/>
              <a:gd name="connsiteY45" fmla="*/ 7041 h 11887"/>
              <a:gd name="connsiteX46" fmla="*/ 55 w 1766"/>
              <a:gd name="connsiteY46" fmla="*/ 7202 h 11887"/>
              <a:gd name="connsiteX47" fmla="*/ 72 w 1766"/>
              <a:gd name="connsiteY47" fmla="*/ 7361 h 11887"/>
              <a:gd name="connsiteX48" fmla="*/ 91 w 1766"/>
              <a:gd name="connsiteY48" fmla="*/ 7520 h 11887"/>
              <a:gd name="connsiteX49" fmla="*/ 114 w 1766"/>
              <a:gd name="connsiteY49" fmla="*/ 7679 h 11887"/>
              <a:gd name="connsiteX50" fmla="*/ 137 w 1766"/>
              <a:gd name="connsiteY50" fmla="*/ 7838 h 11887"/>
              <a:gd name="connsiteX51" fmla="*/ 163 w 1766"/>
              <a:gd name="connsiteY51" fmla="*/ 7996 h 11887"/>
              <a:gd name="connsiteX52" fmla="*/ 191 w 1766"/>
              <a:gd name="connsiteY52" fmla="*/ 8154 h 11887"/>
              <a:gd name="connsiteX53" fmla="*/ 221 w 1766"/>
              <a:gd name="connsiteY53" fmla="*/ 8311 h 11887"/>
              <a:gd name="connsiteX54" fmla="*/ 254 w 1766"/>
              <a:gd name="connsiteY54" fmla="*/ 8469 h 11887"/>
              <a:gd name="connsiteX55" fmla="*/ 289 w 1766"/>
              <a:gd name="connsiteY55" fmla="*/ 8625 h 11887"/>
              <a:gd name="connsiteX56" fmla="*/ 326 w 1766"/>
              <a:gd name="connsiteY56" fmla="*/ 8782 h 11887"/>
              <a:gd name="connsiteX57" fmla="*/ 366 w 1766"/>
              <a:gd name="connsiteY57" fmla="*/ 8937 h 11887"/>
              <a:gd name="connsiteX58" fmla="*/ 407 w 1766"/>
              <a:gd name="connsiteY58" fmla="*/ 9092 h 11887"/>
              <a:gd name="connsiteX59" fmla="*/ 451 w 1766"/>
              <a:gd name="connsiteY59" fmla="*/ 9246 h 11887"/>
              <a:gd name="connsiteX60" fmla="*/ 496 w 1766"/>
              <a:gd name="connsiteY60" fmla="*/ 9400 h 11887"/>
              <a:gd name="connsiteX61" fmla="*/ 544 w 1766"/>
              <a:gd name="connsiteY61" fmla="*/ 9553 h 11887"/>
              <a:gd name="connsiteX62" fmla="*/ 594 w 1766"/>
              <a:gd name="connsiteY62" fmla="*/ 9705 h 11887"/>
              <a:gd name="connsiteX63" fmla="*/ 646 w 1766"/>
              <a:gd name="connsiteY63" fmla="*/ 9857 h 11887"/>
              <a:gd name="connsiteX64" fmla="*/ 702 w 1766"/>
              <a:gd name="connsiteY64" fmla="*/ 10008 h 11887"/>
              <a:gd name="connsiteX65" fmla="*/ 758 w 1766"/>
              <a:gd name="connsiteY65" fmla="*/ 10158 h 11887"/>
              <a:gd name="connsiteX66" fmla="*/ 817 w 1766"/>
              <a:gd name="connsiteY66" fmla="*/ 10307 h 11887"/>
              <a:gd name="connsiteX67" fmla="*/ 877 w 1766"/>
              <a:gd name="connsiteY67" fmla="*/ 10456 h 11887"/>
              <a:gd name="connsiteX68" fmla="*/ 940 w 1766"/>
              <a:gd name="connsiteY68" fmla="*/ 10604 h 11887"/>
              <a:gd name="connsiteX69" fmla="*/ 1006 w 1766"/>
              <a:gd name="connsiteY69" fmla="*/ 10750 h 11887"/>
              <a:gd name="connsiteX70" fmla="*/ 1073 w 1766"/>
              <a:gd name="connsiteY70" fmla="*/ 10895 h 11887"/>
              <a:gd name="connsiteX71" fmla="*/ 1142 w 1766"/>
              <a:gd name="connsiteY71" fmla="*/ 11041 h 11887"/>
              <a:gd name="connsiteX72" fmla="*/ 1212 w 1766"/>
              <a:gd name="connsiteY72" fmla="*/ 11185 h 11887"/>
              <a:gd name="connsiteX73" fmla="*/ 1286 w 1766"/>
              <a:gd name="connsiteY73" fmla="*/ 11327 h 11887"/>
              <a:gd name="connsiteX74" fmla="*/ 1361 w 1766"/>
              <a:gd name="connsiteY74" fmla="*/ 11469 h 11887"/>
              <a:gd name="connsiteX75" fmla="*/ 1438 w 1766"/>
              <a:gd name="connsiteY75" fmla="*/ 11609 h 11887"/>
              <a:gd name="connsiteX76" fmla="*/ 1518 w 1766"/>
              <a:gd name="connsiteY76" fmla="*/ 11748 h 11887"/>
              <a:gd name="connsiteX77" fmla="*/ 1598 w 1766"/>
              <a:gd name="connsiteY77" fmla="*/ 11887 h 11887"/>
              <a:gd name="connsiteX0" fmla="*/ 1598 w 1598"/>
              <a:gd name="connsiteY0" fmla="*/ 0 h 11613"/>
              <a:gd name="connsiteX1" fmla="*/ 1518 w 1598"/>
              <a:gd name="connsiteY1" fmla="*/ 138 h 11613"/>
              <a:gd name="connsiteX2" fmla="*/ 1438 w 1598"/>
              <a:gd name="connsiteY2" fmla="*/ 277 h 11613"/>
              <a:gd name="connsiteX3" fmla="*/ 1361 w 1598"/>
              <a:gd name="connsiteY3" fmla="*/ 418 h 11613"/>
              <a:gd name="connsiteX4" fmla="*/ 1286 w 1598"/>
              <a:gd name="connsiteY4" fmla="*/ 559 h 11613"/>
              <a:gd name="connsiteX5" fmla="*/ 1212 w 1598"/>
              <a:gd name="connsiteY5" fmla="*/ 702 h 11613"/>
              <a:gd name="connsiteX6" fmla="*/ 1142 w 1598"/>
              <a:gd name="connsiteY6" fmla="*/ 846 h 11613"/>
              <a:gd name="connsiteX7" fmla="*/ 1073 w 1598"/>
              <a:gd name="connsiteY7" fmla="*/ 991 h 11613"/>
              <a:gd name="connsiteX8" fmla="*/ 1006 w 1598"/>
              <a:gd name="connsiteY8" fmla="*/ 1137 h 11613"/>
              <a:gd name="connsiteX9" fmla="*/ 940 w 1598"/>
              <a:gd name="connsiteY9" fmla="*/ 1282 h 11613"/>
              <a:gd name="connsiteX10" fmla="*/ 877 w 1598"/>
              <a:gd name="connsiteY10" fmla="*/ 1430 h 11613"/>
              <a:gd name="connsiteX11" fmla="*/ 817 w 1598"/>
              <a:gd name="connsiteY11" fmla="*/ 1579 h 11613"/>
              <a:gd name="connsiteX12" fmla="*/ 758 w 1598"/>
              <a:gd name="connsiteY12" fmla="*/ 1728 h 11613"/>
              <a:gd name="connsiteX13" fmla="*/ 702 w 1598"/>
              <a:gd name="connsiteY13" fmla="*/ 1878 h 11613"/>
              <a:gd name="connsiteX14" fmla="*/ 646 w 1598"/>
              <a:gd name="connsiteY14" fmla="*/ 2029 h 11613"/>
              <a:gd name="connsiteX15" fmla="*/ 594 w 1598"/>
              <a:gd name="connsiteY15" fmla="*/ 2181 h 11613"/>
              <a:gd name="connsiteX16" fmla="*/ 544 w 1598"/>
              <a:gd name="connsiteY16" fmla="*/ 2333 h 11613"/>
              <a:gd name="connsiteX17" fmla="*/ 496 w 1598"/>
              <a:gd name="connsiteY17" fmla="*/ 2487 h 11613"/>
              <a:gd name="connsiteX18" fmla="*/ 451 w 1598"/>
              <a:gd name="connsiteY18" fmla="*/ 2640 h 11613"/>
              <a:gd name="connsiteX19" fmla="*/ 407 w 1598"/>
              <a:gd name="connsiteY19" fmla="*/ 2794 h 11613"/>
              <a:gd name="connsiteX20" fmla="*/ 366 w 1598"/>
              <a:gd name="connsiteY20" fmla="*/ 2949 h 11613"/>
              <a:gd name="connsiteX21" fmla="*/ 326 w 1598"/>
              <a:gd name="connsiteY21" fmla="*/ 3105 h 11613"/>
              <a:gd name="connsiteX22" fmla="*/ 289 w 1598"/>
              <a:gd name="connsiteY22" fmla="*/ 3261 h 11613"/>
              <a:gd name="connsiteX23" fmla="*/ 254 w 1598"/>
              <a:gd name="connsiteY23" fmla="*/ 3417 h 11613"/>
              <a:gd name="connsiteX24" fmla="*/ 221 w 1598"/>
              <a:gd name="connsiteY24" fmla="*/ 3575 h 11613"/>
              <a:gd name="connsiteX25" fmla="*/ 191 w 1598"/>
              <a:gd name="connsiteY25" fmla="*/ 3732 h 11613"/>
              <a:gd name="connsiteX26" fmla="*/ 163 w 1598"/>
              <a:gd name="connsiteY26" fmla="*/ 3890 h 11613"/>
              <a:gd name="connsiteX27" fmla="*/ 137 w 1598"/>
              <a:gd name="connsiteY27" fmla="*/ 4048 h 11613"/>
              <a:gd name="connsiteX28" fmla="*/ 114 w 1598"/>
              <a:gd name="connsiteY28" fmla="*/ 4207 h 11613"/>
              <a:gd name="connsiteX29" fmla="*/ 91 w 1598"/>
              <a:gd name="connsiteY29" fmla="*/ 4366 h 11613"/>
              <a:gd name="connsiteX30" fmla="*/ 72 w 1598"/>
              <a:gd name="connsiteY30" fmla="*/ 4526 h 11613"/>
              <a:gd name="connsiteX31" fmla="*/ 55 w 1598"/>
              <a:gd name="connsiteY31" fmla="*/ 4684 h 11613"/>
              <a:gd name="connsiteX32" fmla="*/ 41 w 1598"/>
              <a:gd name="connsiteY32" fmla="*/ 4845 h 11613"/>
              <a:gd name="connsiteX33" fmla="*/ 29 w 1598"/>
              <a:gd name="connsiteY33" fmla="*/ 5005 h 11613"/>
              <a:gd name="connsiteX34" fmla="*/ 18 w 1598"/>
              <a:gd name="connsiteY34" fmla="*/ 5165 h 11613"/>
              <a:gd name="connsiteX35" fmla="*/ 10 w 1598"/>
              <a:gd name="connsiteY35" fmla="*/ 5325 h 11613"/>
              <a:gd name="connsiteX36" fmla="*/ 4 w 1598"/>
              <a:gd name="connsiteY36" fmla="*/ 5485 h 11613"/>
              <a:gd name="connsiteX37" fmla="*/ 1 w 1598"/>
              <a:gd name="connsiteY37" fmla="*/ 5646 h 11613"/>
              <a:gd name="connsiteX38" fmla="*/ 0 w 1598"/>
              <a:gd name="connsiteY38" fmla="*/ 5807 h 11613"/>
              <a:gd name="connsiteX39" fmla="*/ 1 w 1598"/>
              <a:gd name="connsiteY39" fmla="*/ 5966 h 11613"/>
              <a:gd name="connsiteX40" fmla="*/ 4 w 1598"/>
              <a:gd name="connsiteY40" fmla="*/ 6127 h 11613"/>
              <a:gd name="connsiteX41" fmla="*/ 10 w 1598"/>
              <a:gd name="connsiteY41" fmla="*/ 6287 h 11613"/>
              <a:gd name="connsiteX42" fmla="*/ 18 w 1598"/>
              <a:gd name="connsiteY42" fmla="*/ 6447 h 11613"/>
              <a:gd name="connsiteX43" fmla="*/ 29 w 1598"/>
              <a:gd name="connsiteY43" fmla="*/ 6608 h 11613"/>
              <a:gd name="connsiteX44" fmla="*/ 41 w 1598"/>
              <a:gd name="connsiteY44" fmla="*/ 6767 h 11613"/>
              <a:gd name="connsiteX45" fmla="*/ 55 w 1598"/>
              <a:gd name="connsiteY45" fmla="*/ 6928 h 11613"/>
              <a:gd name="connsiteX46" fmla="*/ 72 w 1598"/>
              <a:gd name="connsiteY46" fmla="*/ 7087 h 11613"/>
              <a:gd name="connsiteX47" fmla="*/ 91 w 1598"/>
              <a:gd name="connsiteY47" fmla="*/ 7246 h 11613"/>
              <a:gd name="connsiteX48" fmla="*/ 114 w 1598"/>
              <a:gd name="connsiteY48" fmla="*/ 7405 h 11613"/>
              <a:gd name="connsiteX49" fmla="*/ 137 w 1598"/>
              <a:gd name="connsiteY49" fmla="*/ 7564 h 11613"/>
              <a:gd name="connsiteX50" fmla="*/ 163 w 1598"/>
              <a:gd name="connsiteY50" fmla="*/ 7722 h 11613"/>
              <a:gd name="connsiteX51" fmla="*/ 191 w 1598"/>
              <a:gd name="connsiteY51" fmla="*/ 7880 h 11613"/>
              <a:gd name="connsiteX52" fmla="*/ 221 w 1598"/>
              <a:gd name="connsiteY52" fmla="*/ 8037 h 11613"/>
              <a:gd name="connsiteX53" fmla="*/ 254 w 1598"/>
              <a:gd name="connsiteY53" fmla="*/ 8195 h 11613"/>
              <a:gd name="connsiteX54" fmla="*/ 289 w 1598"/>
              <a:gd name="connsiteY54" fmla="*/ 8351 h 11613"/>
              <a:gd name="connsiteX55" fmla="*/ 326 w 1598"/>
              <a:gd name="connsiteY55" fmla="*/ 8508 h 11613"/>
              <a:gd name="connsiteX56" fmla="*/ 366 w 1598"/>
              <a:gd name="connsiteY56" fmla="*/ 8663 h 11613"/>
              <a:gd name="connsiteX57" fmla="*/ 407 w 1598"/>
              <a:gd name="connsiteY57" fmla="*/ 8818 h 11613"/>
              <a:gd name="connsiteX58" fmla="*/ 451 w 1598"/>
              <a:gd name="connsiteY58" fmla="*/ 8972 h 11613"/>
              <a:gd name="connsiteX59" fmla="*/ 496 w 1598"/>
              <a:gd name="connsiteY59" fmla="*/ 9126 h 11613"/>
              <a:gd name="connsiteX60" fmla="*/ 544 w 1598"/>
              <a:gd name="connsiteY60" fmla="*/ 9279 h 11613"/>
              <a:gd name="connsiteX61" fmla="*/ 594 w 1598"/>
              <a:gd name="connsiteY61" fmla="*/ 9431 h 11613"/>
              <a:gd name="connsiteX62" fmla="*/ 646 w 1598"/>
              <a:gd name="connsiteY62" fmla="*/ 9583 h 11613"/>
              <a:gd name="connsiteX63" fmla="*/ 702 w 1598"/>
              <a:gd name="connsiteY63" fmla="*/ 9734 h 11613"/>
              <a:gd name="connsiteX64" fmla="*/ 758 w 1598"/>
              <a:gd name="connsiteY64" fmla="*/ 9884 h 11613"/>
              <a:gd name="connsiteX65" fmla="*/ 817 w 1598"/>
              <a:gd name="connsiteY65" fmla="*/ 10033 h 11613"/>
              <a:gd name="connsiteX66" fmla="*/ 877 w 1598"/>
              <a:gd name="connsiteY66" fmla="*/ 10182 h 11613"/>
              <a:gd name="connsiteX67" fmla="*/ 940 w 1598"/>
              <a:gd name="connsiteY67" fmla="*/ 10330 h 11613"/>
              <a:gd name="connsiteX68" fmla="*/ 1006 w 1598"/>
              <a:gd name="connsiteY68" fmla="*/ 10476 h 11613"/>
              <a:gd name="connsiteX69" fmla="*/ 1073 w 1598"/>
              <a:gd name="connsiteY69" fmla="*/ 10621 h 11613"/>
              <a:gd name="connsiteX70" fmla="*/ 1142 w 1598"/>
              <a:gd name="connsiteY70" fmla="*/ 10767 h 11613"/>
              <a:gd name="connsiteX71" fmla="*/ 1212 w 1598"/>
              <a:gd name="connsiteY71" fmla="*/ 10911 h 11613"/>
              <a:gd name="connsiteX72" fmla="*/ 1286 w 1598"/>
              <a:gd name="connsiteY72" fmla="*/ 11053 h 11613"/>
              <a:gd name="connsiteX73" fmla="*/ 1361 w 1598"/>
              <a:gd name="connsiteY73" fmla="*/ 11195 h 11613"/>
              <a:gd name="connsiteX74" fmla="*/ 1438 w 1598"/>
              <a:gd name="connsiteY74" fmla="*/ 11335 h 11613"/>
              <a:gd name="connsiteX75" fmla="*/ 1518 w 1598"/>
              <a:gd name="connsiteY75" fmla="*/ 11474 h 11613"/>
              <a:gd name="connsiteX76" fmla="*/ 1598 w 1598"/>
              <a:gd name="connsiteY76" fmla="*/ 11613 h 11613"/>
              <a:gd name="connsiteX0" fmla="*/ 1518 w 1598"/>
              <a:gd name="connsiteY0" fmla="*/ 0 h 11475"/>
              <a:gd name="connsiteX1" fmla="*/ 1438 w 1598"/>
              <a:gd name="connsiteY1" fmla="*/ 139 h 11475"/>
              <a:gd name="connsiteX2" fmla="*/ 1361 w 1598"/>
              <a:gd name="connsiteY2" fmla="*/ 280 h 11475"/>
              <a:gd name="connsiteX3" fmla="*/ 1286 w 1598"/>
              <a:gd name="connsiteY3" fmla="*/ 421 h 11475"/>
              <a:gd name="connsiteX4" fmla="*/ 1212 w 1598"/>
              <a:gd name="connsiteY4" fmla="*/ 564 h 11475"/>
              <a:gd name="connsiteX5" fmla="*/ 1142 w 1598"/>
              <a:gd name="connsiteY5" fmla="*/ 708 h 11475"/>
              <a:gd name="connsiteX6" fmla="*/ 1073 w 1598"/>
              <a:gd name="connsiteY6" fmla="*/ 853 h 11475"/>
              <a:gd name="connsiteX7" fmla="*/ 1006 w 1598"/>
              <a:gd name="connsiteY7" fmla="*/ 999 h 11475"/>
              <a:gd name="connsiteX8" fmla="*/ 940 w 1598"/>
              <a:gd name="connsiteY8" fmla="*/ 1144 h 11475"/>
              <a:gd name="connsiteX9" fmla="*/ 877 w 1598"/>
              <a:gd name="connsiteY9" fmla="*/ 1292 h 11475"/>
              <a:gd name="connsiteX10" fmla="*/ 817 w 1598"/>
              <a:gd name="connsiteY10" fmla="*/ 1441 h 11475"/>
              <a:gd name="connsiteX11" fmla="*/ 758 w 1598"/>
              <a:gd name="connsiteY11" fmla="*/ 1590 h 11475"/>
              <a:gd name="connsiteX12" fmla="*/ 702 w 1598"/>
              <a:gd name="connsiteY12" fmla="*/ 1740 h 11475"/>
              <a:gd name="connsiteX13" fmla="*/ 646 w 1598"/>
              <a:gd name="connsiteY13" fmla="*/ 1891 h 11475"/>
              <a:gd name="connsiteX14" fmla="*/ 594 w 1598"/>
              <a:gd name="connsiteY14" fmla="*/ 2043 h 11475"/>
              <a:gd name="connsiteX15" fmla="*/ 544 w 1598"/>
              <a:gd name="connsiteY15" fmla="*/ 2195 h 11475"/>
              <a:gd name="connsiteX16" fmla="*/ 496 w 1598"/>
              <a:gd name="connsiteY16" fmla="*/ 2349 h 11475"/>
              <a:gd name="connsiteX17" fmla="*/ 451 w 1598"/>
              <a:gd name="connsiteY17" fmla="*/ 2502 h 11475"/>
              <a:gd name="connsiteX18" fmla="*/ 407 w 1598"/>
              <a:gd name="connsiteY18" fmla="*/ 2656 h 11475"/>
              <a:gd name="connsiteX19" fmla="*/ 366 w 1598"/>
              <a:gd name="connsiteY19" fmla="*/ 2811 h 11475"/>
              <a:gd name="connsiteX20" fmla="*/ 326 w 1598"/>
              <a:gd name="connsiteY20" fmla="*/ 2967 h 11475"/>
              <a:gd name="connsiteX21" fmla="*/ 289 w 1598"/>
              <a:gd name="connsiteY21" fmla="*/ 3123 h 11475"/>
              <a:gd name="connsiteX22" fmla="*/ 254 w 1598"/>
              <a:gd name="connsiteY22" fmla="*/ 3279 h 11475"/>
              <a:gd name="connsiteX23" fmla="*/ 221 w 1598"/>
              <a:gd name="connsiteY23" fmla="*/ 3437 h 11475"/>
              <a:gd name="connsiteX24" fmla="*/ 191 w 1598"/>
              <a:gd name="connsiteY24" fmla="*/ 3594 h 11475"/>
              <a:gd name="connsiteX25" fmla="*/ 163 w 1598"/>
              <a:gd name="connsiteY25" fmla="*/ 3752 h 11475"/>
              <a:gd name="connsiteX26" fmla="*/ 137 w 1598"/>
              <a:gd name="connsiteY26" fmla="*/ 3910 h 11475"/>
              <a:gd name="connsiteX27" fmla="*/ 114 w 1598"/>
              <a:gd name="connsiteY27" fmla="*/ 4069 h 11475"/>
              <a:gd name="connsiteX28" fmla="*/ 91 w 1598"/>
              <a:gd name="connsiteY28" fmla="*/ 4228 h 11475"/>
              <a:gd name="connsiteX29" fmla="*/ 72 w 1598"/>
              <a:gd name="connsiteY29" fmla="*/ 4388 h 11475"/>
              <a:gd name="connsiteX30" fmla="*/ 55 w 1598"/>
              <a:gd name="connsiteY30" fmla="*/ 4546 h 11475"/>
              <a:gd name="connsiteX31" fmla="*/ 41 w 1598"/>
              <a:gd name="connsiteY31" fmla="*/ 4707 h 11475"/>
              <a:gd name="connsiteX32" fmla="*/ 29 w 1598"/>
              <a:gd name="connsiteY32" fmla="*/ 4867 h 11475"/>
              <a:gd name="connsiteX33" fmla="*/ 18 w 1598"/>
              <a:gd name="connsiteY33" fmla="*/ 5027 h 11475"/>
              <a:gd name="connsiteX34" fmla="*/ 10 w 1598"/>
              <a:gd name="connsiteY34" fmla="*/ 5187 h 11475"/>
              <a:gd name="connsiteX35" fmla="*/ 4 w 1598"/>
              <a:gd name="connsiteY35" fmla="*/ 5347 h 11475"/>
              <a:gd name="connsiteX36" fmla="*/ 1 w 1598"/>
              <a:gd name="connsiteY36" fmla="*/ 5508 h 11475"/>
              <a:gd name="connsiteX37" fmla="*/ 0 w 1598"/>
              <a:gd name="connsiteY37" fmla="*/ 5669 h 11475"/>
              <a:gd name="connsiteX38" fmla="*/ 1 w 1598"/>
              <a:gd name="connsiteY38" fmla="*/ 5828 h 11475"/>
              <a:gd name="connsiteX39" fmla="*/ 4 w 1598"/>
              <a:gd name="connsiteY39" fmla="*/ 5989 h 11475"/>
              <a:gd name="connsiteX40" fmla="*/ 10 w 1598"/>
              <a:gd name="connsiteY40" fmla="*/ 6149 h 11475"/>
              <a:gd name="connsiteX41" fmla="*/ 18 w 1598"/>
              <a:gd name="connsiteY41" fmla="*/ 6309 h 11475"/>
              <a:gd name="connsiteX42" fmla="*/ 29 w 1598"/>
              <a:gd name="connsiteY42" fmla="*/ 6470 h 11475"/>
              <a:gd name="connsiteX43" fmla="*/ 41 w 1598"/>
              <a:gd name="connsiteY43" fmla="*/ 6629 h 11475"/>
              <a:gd name="connsiteX44" fmla="*/ 55 w 1598"/>
              <a:gd name="connsiteY44" fmla="*/ 6790 h 11475"/>
              <a:gd name="connsiteX45" fmla="*/ 72 w 1598"/>
              <a:gd name="connsiteY45" fmla="*/ 6949 h 11475"/>
              <a:gd name="connsiteX46" fmla="*/ 91 w 1598"/>
              <a:gd name="connsiteY46" fmla="*/ 7108 h 11475"/>
              <a:gd name="connsiteX47" fmla="*/ 114 w 1598"/>
              <a:gd name="connsiteY47" fmla="*/ 7267 h 11475"/>
              <a:gd name="connsiteX48" fmla="*/ 137 w 1598"/>
              <a:gd name="connsiteY48" fmla="*/ 7426 h 11475"/>
              <a:gd name="connsiteX49" fmla="*/ 163 w 1598"/>
              <a:gd name="connsiteY49" fmla="*/ 7584 h 11475"/>
              <a:gd name="connsiteX50" fmla="*/ 191 w 1598"/>
              <a:gd name="connsiteY50" fmla="*/ 7742 h 11475"/>
              <a:gd name="connsiteX51" fmla="*/ 221 w 1598"/>
              <a:gd name="connsiteY51" fmla="*/ 7899 h 11475"/>
              <a:gd name="connsiteX52" fmla="*/ 254 w 1598"/>
              <a:gd name="connsiteY52" fmla="*/ 8057 h 11475"/>
              <a:gd name="connsiteX53" fmla="*/ 289 w 1598"/>
              <a:gd name="connsiteY53" fmla="*/ 8213 h 11475"/>
              <a:gd name="connsiteX54" fmla="*/ 326 w 1598"/>
              <a:gd name="connsiteY54" fmla="*/ 8370 h 11475"/>
              <a:gd name="connsiteX55" fmla="*/ 366 w 1598"/>
              <a:gd name="connsiteY55" fmla="*/ 8525 h 11475"/>
              <a:gd name="connsiteX56" fmla="*/ 407 w 1598"/>
              <a:gd name="connsiteY56" fmla="*/ 8680 h 11475"/>
              <a:gd name="connsiteX57" fmla="*/ 451 w 1598"/>
              <a:gd name="connsiteY57" fmla="*/ 8834 h 11475"/>
              <a:gd name="connsiteX58" fmla="*/ 496 w 1598"/>
              <a:gd name="connsiteY58" fmla="*/ 8988 h 11475"/>
              <a:gd name="connsiteX59" fmla="*/ 544 w 1598"/>
              <a:gd name="connsiteY59" fmla="*/ 9141 h 11475"/>
              <a:gd name="connsiteX60" fmla="*/ 594 w 1598"/>
              <a:gd name="connsiteY60" fmla="*/ 9293 h 11475"/>
              <a:gd name="connsiteX61" fmla="*/ 646 w 1598"/>
              <a:gd name="connsiteY61" fmla="*/ 9445 h 11475"/>
              <a:gd name="connsiteX62" fmla="*/ 702 w 1598"/>
              <a:gd name="connsiteY62" fmla="*/ 9596 h 11475"/>
              <a:gd name="connsiteX63" fmla="*/ 758 w 1598"/>
              <a:gd name="connsiteY63" fmla="*/ 9746 h 11475"/>
              <a:gd name="connsiteX64" fmla="*/ 817 w 1598"/>
              <a:gd name="connsiteY64" fmla="*/ 9895 h 11475"/>
              <a:gd name="connsiteX65" fmla="*/ 877 w 1598"/>
              <a:gd name="connsiteY65" fmla="*/ 10044 h 11475"/>
              <a:gd name="connsiteX66" fmla="*/ 940 w 1598"/>
              <a:gd name="connsiteY66" fmla="*/ 10192 h 11475"/>
              <a:gd name="connsiteX67" fmla="*/ 1006 w 1598"/>
              <a:gd name="connsiteY67" fmla="*/ 10338 h 11475"/>
              <a:gd name="connsiteX68" fmla="*/ 1073 w 1598"/>
              <a:gd name="connsiteY68" fmla="*/ 10483 h 11475"/>
              <a:gd name="connsiteX69" fmla="*/ 1142 w 1598"/>
              <a:gd name="connsiteY69" fmla="*/ 10629 h 11475"/>
              <a:gd name="connsiteX70" fmla="*/ 1212 w 1598"/>
              <a:gd name="connsiteY70" fmla="*/ 10773 h 11475"/>
              <a:gd name="connsiteX71" fmla="*/ 1286 w 1598"/>
              <a:gd name="connsiteY71" fmla="*/ 10915 h 11475"/>
              <a:gd name="connsiteX72" fmla="*/ 1361 w 1598"/>
              <a:gd name="connsiteY72" fmla="*/ 11057 h 11475"/>
              <a:gd name="connsiteX73" fmla="*/ 1438 w 1598"/>
              <a:gd name="connsiteY73" fmla="*/ 11197 h 11475"/>
              <a:gd name="connsiteX74" fmla="*/ 1518 w 1598"/>
              <a:gd name="connsiteY74" fmla="*/ 11336 h 11475"/>
              <a:gd name="connsiteX75" fmla="*/ 1598 w 1598"/>
              <a:gd name="connsiteY75" fmla="*/ 11475 h 11475"/>
              <a:gd name="connsiteX0" fmla="*/ 1438 w 1598"/>
              <a:gd name="connsiteY0" fmla="*/ 0 h 11336"/>
              <a:gd name="connsiteX1" fmla="*/ 1361 w 1598"/>
              <a:gd name="connsiteY1" fmla="*/ 141 h 11336"/>
              <a:gd name="connsiteX2" fmla="*/ 1286 w 1598"/>
              <a:gd name="connsiteY2" fmla="*/ 282 h 11336"/>
              <a:gd name="connsiteX3" fmla="*/ 1212 w 1598"/>
              <a:gd name="connsiteY3" fmla="*/ 425 h 11336"/>
              <a:gd name="connsiteX4" fmla="*/ 1142 w 1598"/>
              <a:gd name="connsiteY4" fmla="*/ 569 h 11336"/>
              <a:gd name="connsiteX5" fmla="*/ 1073 w 1598"/>
              <a:gd name="connsiteY5" fmla="*/ 714 h 11336"/>
              <a:gd name="connsiteX6" fmla="*/ 1006 w 1598"/>
              <a:gd name="connsiteY6" fmla="*/ 860 h 11336"/>
              <a:gd name="connsiteX7" fmla="*/ 940 w 1598"/>
              <a:gd name="connsiteY7" fmla="*/ 1005 h 11336"/>
              <a:gd name="connsiteX8" fmla="*/ 877 w 1598"/>
              <a:gd name="connsiteY8" fmla="*/ 1153 h 11336"/>
              <a:gd name="connsiteX9" fmla="*/ 817 w 1598"/>
              <a:gd name="connsiteY9" fmla="*/ 1302 h 11336"/>
              <a:gd name="connsiteX10" fmla="*/ 758 w 1598"/>
              <a:gd name="connsiteY10" fmla="*/ 1451 h 11336"/>
              <a:gd name="connsiteX11" fmla="*/ 702 w 1598"/>
              <a:gd name="connsiteY11" fmla="*/ 1601 h 11336"/>
              <a:gd name="connsiteX12" fmla="*/ 646 w 1598"/>
              <a:gd name="connsiteY12" fmla="*/ 1752 h 11336"/>
              <a:gd name="connsiteX13" fmla="*/ 594 w 1598"/>
              <a:gd name="connsiteY13" fmla="*/ 1904 h 11336"/>
              <a:gd name="connsiteX14" fmla="*/ 544 w 1598"/>
              <a:gd name="connsiteY14" fmla="*/ 2056 h 11336"/>
              <a:gd name="connsiteX15" fmla="*/ 496 w 1598"/>
              <a:gd name="connsiteY15" fmla="*/ 2210 h 11336"/>
              <a:gd name="connsiteX16" fmla="*/ 451 w 1598"/>
              <a:gd name="connsiteY16" fmla="*/ 2363 h 11336"/>
              <a:gd name="connsiteX17" fmla="*/ 407 w 1598"/>
              <a:gd name="connsiteY17" fmla="*/ 2517 h 11336"/>
              <a:gd name="connsiteX18" fmla="*/ 366 w 1598"/>
              <a:gd name="connsiteY18" fmla="*/ 2672 h 11336"/>
              <a:gd name="connsiteX19" fmla="*/ 326 w 1598"/>
              <a:gd name="connsiteY19" fmla="*/ 2828 h 11336"/>
              <a:gd name="connsiteX20" fmla="*/ 289 w 1598"/>
              <a:gd name="connsiteY20" fmla="*/ 2984 h 11336"/>
              <a:gd name="connsiteX21" fmla="*/ 254 w 1598"/>
              <a:gd name="connsiteY21" fmla="*/ 3140 h 11336"/>
              <a:gd name="connsiteX22" fmla="*/ 221 w 1598"/>
              <a:gd name="connsiteY22" fmla="*/ 3298 h 11336"/>
              <a:gd name="connsiteX23" fmla="*/ 191 w 1598"/>
              <a:gd name="connsiteY23" fmla="*/ 3455 h 11336"/>
              <a:gd name="connsiteX24" fmla="*/ 163 w 1598"/>
              <a:gd name="connsiteY24" fmla="*/ 3613 h 11336"/>
              <a:gd name="connsiteX25" fmla="*/ 137 w 1598"/>
              <a:gd name="connsiteY25" fmla="*/ 3771 h 11336"/>
              <a:gd name="connsiteX26" fmla="*/ 114 w 1598"/>
              <a:gd name="connsiteY26" fmla="*/ 3930 h 11336"/>
              <a:gd name="connsiteX27" fmla="*/ 91 w 1598"/>
              <a:gd name="connsiteY27" fmla="*/ 4089 h 11336"/>
              <a:gd name="connsiteX28" fmla="*/ 72 w 1598"/>
              <a:gd name="connsiteY28" fmla="*/ 4249 h 11336"/>
              <a:gd name="connsiteX29" fmla="*/ 55 w 1598"/>
              <a:gd name="connsiteY29" fmla="*/ 4407 h 11336"/>
              <a:gd name="connsiteX30" fmla="*/ 41 w 1598"/>
              <a:gd name="connsiteY30" fmla="*/ 4568 h 11336"/>
              <a:gd name="connsiteX31" fmla="*/ 29 w 1598"/>
              <a:gd name="connsiteY31" fmla="*/ 4728 h 11336"/>
              <a:gd name="connsiteX32" fmla="*/ 18 w 1598"/>
              <a:gd name="connsiteY32" fmla="*/ 4888 h 11336"/>
              <a:gd name="connsiteX33" fmla="*/ 10 w 1598"/>
              <a:gd name="connsiteY33" fmla="*/ 5048 h 11336"/>
              <a:gd name="connsiteX34" fmla="*/ 4 w 1598"/>
              <a:gd name="connsiteY34" fmla="*/ 5208 h 11336"/>
              <a:gd name="connsiteX35" fmla="*/ 1 w 1598"/>
              <a:gd name="connsiteY35" fmla="*/ 5369 h 11336"/>
              <a:gd name="connsiteX36" fmla="*/ 0 w 1598"/>
              <a:gd name="connsiteY36" fmla="*/ 5530 h 11336"/>
              <a:gd name="connsiteX37" fmla="*/ 1 w 1598"/>
              <a:gd name="connsiteY37" fmla="*/ 5689 h 11336"/>
              <a:gd name="connsiteX38" fmla="*/ 4 w 1598"/>
              <a:gd name="connsiteY38" fmla="*/ 5850 h 11336"/>
              <a:gd name="connsiteX39" fmla="*/ 10 w 1598"/>
              <a:gd name="connsiteY39" fmla="*/ 6010 h 11336"/>
              <a:gd name="connsiteX40" fmla="*/ 18 w 1598"/>
              <a:gd name="connsiteY40" fmla="*/ 6170 h 11336"/>
              <a:gd name="connsiteX41" fmla="*/ 29 w 1598"/>
              <a:gd name="connsiteY41" fmla="*/ 6331 h 11336"/>
              <a:gd name="connsiteX42" fmla="*/ 41 w 1598"/>
              <a:gd name="connsiteY42" fmla="*/ 6490 h 11336"/>
              <a:gd name="connsiteX43" fmla="*/ 55 w 1598"/>
              <a:gd name="connsiteY43" fmla="*/ 6651 h 11336"/>
              <a:gd name="connsiteX44" fmla="*/ 72 w 1598"/>
              <a:gd name="connsiteY44" fmla="*/ 6810 h 11336"/>
              <a:gd name="connsiteX45" fmla="*/ 91 w 1598"/>
              <a:gd name="connsiteY45" fmla="*/ 6969 h 11336"/>
              <a:gd name="connsiteX46" fmla="*/ 114 w 1598"/>
              <a:gd name="connsiteY46" fmla="*/ 7128 h 11336"/>
              <a:gd name="connsiteX47" fmla="*/ 137 w 1598"/>
              <a:gd name="connsiteY47" fmla="*/ 7287 h 11336"/>
              <a:gd name="connsiteX48" fmla="*/ 163 w 1598"/>
              <a:gd name="connsiteY48" fmla="*/ 7445 h 11336"/>
              <a:gd name="connsiteX49" fmla="*/ 191 w 1598"/>
              <a:gd name="connsiteY49" fmla="*/ 7603 h 11336"/>
              <a:gd name="connsiteX50" fmla="*/ 221 w 1598"/>
              <a:gd name="connsiteY50" fmla="*/ 7760 h 11336"/>
              <a:gd name="connsiteX51" fmla="*/ 254 w 1598"/>
              <a:gd name="connsiteY51" fmla="*/ 7918 h 11336"/>
              <a:gd name="connsiteX52" fmla="*/ 289 w 1598"/>
              <a:gd name="connsiteY52" fmla="*/ 8074 h 11336"/>
              <a:gd name="connsiteX53" fmla="*/ 326 w 1598"/>
              <a:gd name="connsiteY53" fmla="*/ 8231 h 11336"/>
              <a:gd name="connsiteX54" fmla="*/ 366 w 1598"/>
              <a:gd name="connsiteY54" fmla="*/ 8386 h 11336"/>
              <a:gd name="connsiteX55" fmla="*/ 407 w 1598"/>
              <a:gd name="connsiteY55" fmla="*/ 8541 h 11336"/>
              <a:gd name="connsiteX56" fmla="*/ 451 w 1598"/>
              <a:gd name="connsiteY56" fmla="*/ 8695 h 11336"/>
              <a:gd name="connsiteX57" fmla="*/ 496 w 1598"/>
              <a:gd name="connsiteY57" fmla="*/ 8849 h 11336"/>
              <a:gd name="connsiteX58" fmla="*/ 544 w 1598"/>
              <a:gd name="connsiteY58" fmla="*/ 9002 h 11336"/>
              <a:gd name="connsiteX59" fmla="*/ 594 w 1598"/>
              <a:gd name="connsiteY59" fmla="*/ 9154 h 11336"/>
              <a:gd name="connsiteX60" fmla="*/ 646 w 1598"/>
              <a:gd name="connsiteY60" fmla="*/ 9306 h 11336"/>
              <a:gd name="connsiteX61" fmla="*/ 702 w 1598"/>
              <a:gd name="connsiteY61" fmla="*/ 9457 h 11336"/>
              <a:gd name="connsiteX62" fmla="*/ 758 w 1598"/>
              <a:gd name="connsiteY62" fmla="*/ 9607 h 11336"/>
              <a:gd name="connsiteX63" fmla="*/ 817 w 1598"/>
              <a:gd name="connsiteY63" fmla="*/ 9756 h 11336"/>
              <a:gd name="connsiteX64" fmla="*/ 877 w 1598"/>
              <a:gd name="connsiteY64" fmla="*/ 9905 h 11336"/>
              <a:gd name="connsiteX65" fmla="*/ 940 w 1598"/>
              <a:gd name="connsiteY65" fmla="*/ 10053 h 11336"/>
              <a:gd name="connsiteX66" fmla="*/ 1006 w 1598"/>
              <a:gd name="connsiteY66" fmla="*/ 10199 h 11336"/>
              <a:gd name="connsiteX67" fmla="*/ 1073 w 1598"/>
              <a:gd name="connsiteY67" fmla="*/ 10344 h 11336"/>
              <a:gd name="connsiteX68" fmla="*/ 1142 w 1598"/>
              <a:gd name="connsiteY68" fmla="*/ 10490 h 11336"/>
              <a:gd name="connsiteX69" fmla="*/ 1212 w 1598"/>
              <a:gd name="connsiteY69" fmla="*/ 10634 h 11336"/>
              <a:gd name="connsiteX70" fmla="*/ 1286 w 1598"/>
              <a:gd name="connsiteY70" fmla="*/ 10776 h 11336"/>
              <a:gd name="connsiteX71" fmla="*/ 1361 w 1598"/>
              <a:gd name="connsiteY71" fmla="*/ 10918 h 11336"/>
              <a:gd name="connsiteX72" fmla="*/ 1438 w 1598"/>
              <a:gd name="connsiteY72" fmla="*/ 11058 h 11336"/>
              <a:gd name="connsiteX73" fmla="*/ 1518 w 1598"/>
              <a:gd name="connsiteY73" fmla="*/ 11197 h 11336"/>
              <a:gd name="connsiteX74" fmla="*/ 1598 w 1598"/>
              <a:gd name="connsiteY74" fmla="*/ 11336 h 11336"/>
              <a:gd name="connsiteX0" fmla="*/ 1361 w 1598"/>
              <a:gd name="connsiteY0" fmla="*/ 0 h 11195"/>
              <a:gd name="connsiteX1" fmla="*/ 1286 w 1598"/>
              <a:gd name="connsiteY1" fmla="*/ 141 h 11195"/>
              <a:gd name="connsiteX2" fmla="*/ 1212 w 1598"/>
              <a:gd name="connsiteY2" fmla="*/ 284 h 11195"/>
              <a:gd name="connsiteX3" fmla="*/ 1142 w 1598"/>
              <a:gd name="connsiteY3" fmla="*/ 428 h 11195"/>
              <a:gd name="connsiteX4" fmla="*/ 1073 w 1598"/>
              <a:gd name="connsiteY4" fmla="*/ 573 h 11195"/>
              <a:gd name="connsiteX5" fmla="*/ 1006 w 1598"/>
              <a:gd name="connsiteY5" fmla="*/ 719 h 11195"/>
              <a:gd name="connsiteX6" fmla="*/ 940 w 1598"/>
              <a:gd name="connsiteY6" fmla="*/ 864 h 11195"/>
              <a:gd name="connsiteX7" fmla="*/ 877 w 1598"/>
              <a:gd name="connsiteY7" fmla="*/ 1012 h 11195"/>
              <a:gd name="connsiteX8" fmla="*/ 817 w 1598"/>
              <a:gd name="connsiteY8" fmla="*/ 1161 h 11195"/>
              <a:gd name="connsiteX9" fmla="*/ 758 w 1598"/>
              <a:gd name="connsiteY9" fmla="*/ 1310 h 11195"/>
              <a:gd name="connsiteX10" fmla="*/ 702 w 1598"/>
              <a:gd name="connsiteY10" fmla="*/ 1460 h 11195"/>
              <a:gd name="connsiteX11" fmla="*/ 646 w 1598"/>
              <a:gd name="connsiteY11" fmla="*/ 1611 h 11195"/>
              <a:gd name="connsiteX12" fmla="*/ 594 w 1598"/>
              <a:gd name="connsiteY12" fmla="*/ 1763 h 11195"/>
              <a:gd name="connsiteX13" fmla="*/ 544 w 1598"/>
              <a:gd name="connsiteY13" fmla="*/ 1915 h 11195"/>
              <a:gd name="connsiteX14" fmla="*/ 496 w 1598"/>
              <a:gd name="connsiteY14" fmla="*/ 2069 h 11195"/>
              <a:gd name="connsiteX15" fmla="*/ 451 w 1598"/>
              <a:gd name="connsiteY15" fmla="*/ 2222 h 11195"/>
              <a:gd name="connsiteX16" fmla="*/ 407 w 1598"/>
              <a:gd name="connsiteY16" fmla="*/ 2376 h 11195"/>
              <a:gd name="connsiteX17" fmla="*/ 366 w 1598"/>
              <a:gd name="connsiteY17" fmla="*/ 2531 h 11195"/>
              <a:gd name="connsiteX18" fmla="*/ 326 w 1598"/>
              <a:gd name="connsiteY18" fmla="*/ 2687 h 11195"/>
              <a:gd name="connsiteX19" fmla="*/ 289 w 1598"/>
              <a:gd name="connsiteY19" fmla="*/ 2843 h 11195"/>
              <a:gd name="connsiteX20" fmla="*/ 254 w 1598"/>
              <a:gd name="connsiteY20" fmla="*/ 2999 h 11195"/>
              <a:gd name="connsiteX21" fmla="*/ 221 w 1598"/>
              <a:gd name="connsiteY21" fmla="*/ 3157 h 11195"/>
              <a:gd name="connsiteX22" fmla="*/ 191 w 1598"/>
              <a:gd name="connsiteY22" fmla="*/ 3314 h 11195"/>
              <a:gd name="connsiteX23" fmla="*/ 163 w 1598"/>
              <a:gd name="connsiteY23" fmla="*/ 3472 h 11195"/>
              <a:gd name="connsiteX24" fmla="*/ 137 w 1598"/>
              <a:gd name="connsiteY24" fmla="*/ 3630 h 11195"/>
              <a:gd name="connsiteX25" fmla="*/ 114 w 1598"/>
              <a:gd name="connsiteY25" fmla="*/ 3789 h 11195"/>
              <a:gd name="connsiteX26" fmla="*/ 91 w 1598"/>
              <a:gd name="connsiteY26" fmla="*/ 3948 h 11195"/>
              <a:gd name="connsiteX27" fmla="*/ 72 w 1598"/>
              <a:gd name="connsiteY27" fmla="*/ 4108 h 11195"/>
              <a:gd name="connsiteX28" fmla="*/ 55 w 1598"/>
              <a:gd name="connsiteY28" fmla="*/ 4266 h 11195"/>
              <a:gd name="connsiteX29" fmla="*/ 41 w 1598"/>
              <a:gd name="connsiteY29" fmla="*/ 4427 h 11195"/>
              <a:gd name="connsiteX30" fmla="*/ 29 w 1598"/>
              <a:gd name="connsiteY30" fmla="*/ 4587 h 11195"/>
              <a:gd name="connsiteX31" fmla="*/ 18 w 1598"/>
              <a:gd name="connsiteY31" fmla="*/ 4747 h 11195"/>
              <a:gd name="connsiteX32" fmla="*/ 10 w 1598"/>
              <a:gd name="connsiteY32" fmla="*/ 4907 h 11195"/>
              <a:gd name="connsiteX33" fmla="*/ 4 w 1598"/>
              <a:gd name="connsiteY33" fmla="*/ 5067 h 11195"/>
              <a:gd name="connsiteX34" fmla="*/ 1 w 1598"/>
              <a:gd name="connsiteY34" fmla="*/ 5228 h 11195"/>
              <a:gd name="connsiteX35" fmla="*/ 0 w 1598"/>
              <a:gd name="connsiteY35" fmla="*/ 5389 h 11195"/>
              <a:gd name="connsiteX36" fmla="*/ 1 w 1598"/>
              <a:gd name="connsiteY36" fmla="*/ 5548 h 11195"/>
              <a:gd name="connsiteX37" fmla="*/ 4 w 1598"/>
              <a:gd name="connsiteY37" fmla="*/ 5709 h 11195"/>
              <a:gd name="connsiteX38" fmla="*/ 10 w 1598"/>
              <a:gd name="connsiteY38" fmla="*/ 5869 h 11195"/>
              <a:gd name="connsiteX39" fmla="*/ 18 w 1598"/>
              <a:gd name="connsiteY39" fmla="*/ 6029 h 11195"/>
              <a:gd name="connsiteX40" fmla="*/ 29 w 1598"/>
              <a:gd name="connsiteY40" fmla="*/ 6190 h 11195"/>
              <a:gd name="connsiteX41" fmla="*/ 41 w 1598"/>
              <a:gd name="connsiteY41" fmla="*/ 6349 h 11195"/>
              <a:gd name="connsiteX42" fmla="*/ 55 w 1598"/>
              <a:gd name="connsiteY42" fmla="*/ 6510 h 11195"/>
              <a:gd name="connsiteX43" fmla="*/ 72 w 1598"/>
              <a:gd name="connsiteY43" fmla="*/ 6669 h 11195"/>
              <a:gd name="connsiteX44" fmla="*/ 91 w 1598"/>
              <a:gd name="connsiteY44" fmla="*/ 6828 h 11195"/>
              <a:gd name="connsiteX45" fmla="*/ 114 w 1598"/>
              <a:gd name="connsiteY45" fmla="*/ 6987 h 11195"/>
              <a:gd name="connsiteX46" fmla="*/ 137 w 1598"/>
              <a:gd name="connsiteY46" fmla="*/ 7146 h 11195"/>
              <a:gd name="connsiteX47" fmla="*/ 163 w 1598"/>
              <a:gd name="connsiteY47" fmla="*/ 7304 h 11195"/>
              <a:gd name="connsiteX48" fmla="*/ 191 w 1598"/>
              <a:gd name="connsiteY48" fmla="*/ 7462 h 11195"/>
              <a:gd name="connsiteX49" fmla="*/ 221 w 1598"/>
              <a:gd name="connsiteY49" fmla="*/ 7619 h 11195"/>
              <a:gd name="connsiteX50" fmla="*/ 254 w 1598"/>
              <a:gd name="connsiteY50" fmla="*/ 7777 h 11195"/>
              <a:gd name="connsiteX51" fmla="*/ 289 w 1598"/>
              <a:gd name="connsiteY51" fmla="*/ 7933 h 11195"/>
              <a:gd name="connsiteX52" fmla="*/ 326 w 1598"/>
              <a:gd name="connsiteY52" fmla="*/ 8090 h 11195"/>
              <a:gd name="connsiteX53" fmla="*/ 366 w 1598"/>
              <a:gd name="connsiteY53" fmla="*/ 8245 h 11195"/>
              <a:gd name="connsiteX54" fmla="*/ 407 w 1598"/>
              <a:gd name="connsiteY54" fmla="*/ 8400 h 11195"/>
              <a:gd name="connsiteX55" fmla="*/ 451 w 1598"/>
              <a:gd name="connsiteY55" fmla="*/ 8554 h 11195"/>
              <a:gd name="connsiteX56" fmla="*/ 496 w 1598"/>
              <a:gd name="connsiteY56" fmla="*/ 8708 h 11195"/>
              <a:gd name="connsiteX57" fmla="*/ 544 w 1598"/>
              <a:gd name="connsiteY57" fmla="*/ 8861 h 11195"/>
              <a:gd name="connsiteX58" fmla="*/ 594 w 1598"/>
              <a:gd name="connsiteY58" fmla="*/ 9013 h 11195"/>
              <a:gd name="connsiteX59" fmla="*/ 646 w 1598"/>
              <a:gd name="connsiteY59" fmla="*/ 9165 h 11195"/>
              <a:gd name="connsiteX60" fmla="*/ 702 w 1598"/>
              <a:gd name="connsiteY60" fmla="*/ 9316 h 11195"/>
              <a:gd name="connsiteX61" fmla="*/ 758 w 1598"/>
              <a:gd name="connsiteY61" fmla="*/ 9466 h 11195"/>
              <a:gd name="connsiteX62" fmla="*/ 817 w 1598"/>
              <a:gd name="connsiteY62" fmla="*/ 9615 h 11195"/>
              <a:gd name="connsiteX63" fmla="*/ 877 w 1598"/>
              <a:gd name="connsiteY63" fmla="*/ 9764 h 11195"/>
              <a:gd name="connsiteX64" fmla="*/ 940 w 1598"/>
              <a:gd name="connsiteY64" fmla="*/ 9912 h 11195"/>
              <a:gd name="connsiteX65" fmla="*/ 1006 w 1598"/>
              <a:gd name="connsiteY65" fmla="*/ 10058 h 11195"/>
              <a:gd name="connsiteX66" fmla="*/ 1073 w 1598"/>
              <a:gd name="connsiteY66" fmla="*/ 10203 h 11195"/>
              <a:gd name="connsiteX67" fmla="*/ 1142 w 1598"/>
              <a:gd name="connsiteY67" fmla="*/ 10349 h 11195"/>
              <a:gd name="connsiteX68" fmla="*/ 1212 w 1598"/>
              <a:gd name="connsiteY68" fmla="*/ 10493 h 11195"/>
              <a:gd name="connsiteX69" fmla="*/ 1286 w 1598"/>
              <a:gd name="connsiteY69" fmla="*/ 10635 h 11195"/>
              <a:gd name="connsiteX70" fmla="*/ 1361 w 1598"/>
              <a:gd name="connsiteY70" fmla="*/ 10777 h 11195"/>
              <a:gd name="connsiteX71" fmla="*/ 1438 w 1598"/>
              <a:gd name="connsiteY71" fmla="*/ 10917 h 11195"/>
              <a:gd name="connsiteX72" fmla="*/ 1518 w 1598"/>
              <a:gd name="connsiteY72" fmla="*/ 11056 h 11195"/>
              <a:gd name="connsiteX73" fmla="*/ 1598 w 1598"/>
              <a:gd name="connsiteY73" fmla="*/ 11195 h 11195"/>
              <a:gd name="connsiteX0" fmla="*/ 1286 w 1598"/>
              <a:gd name="connsiteY0" fmla="*/ 0 h 11054"/>
              <a:gd name="connsiteX1" fmla="*/ 1212 w 1598"/>
              <a:gd name="connsiteY1" fmla="*/ 143 h 11054"/>
              <a:gd name="connsiteX2" fmla="*/ 1142 w 1598"/>
              <a:gd name="connsiteY2" fmla="*/ 287 h 11054"/>
              <a:gd name="connsiteX3" fmla="*/ 1073 w 1598"/>
              <a:gd name="connsiteY3" fmla="*/ 432 h 11054"/>
              <a:gd name="connsiteX4" fmla="*/ 1006 w 1598"/>
              <a:gd name="connsiteY4" fmla="*/ 578 h 11054"/>
              <a:gd name="connsiteX5" fmla="*/ 940 w 1598"/>
              <a:gd name="connsiteY5" fmla="*/ 723 h 11054"/>
              <a:gd name="connsiteX6" fmla="*/ 877 w 1598"/>
              <a:gd name="connsiteY6" fmla="*/ 871 h 11054"/>
              <a:gd name="connsiteX7" fmla="*/ 817 w 1598"/>
              <a:gd name="connsiteY7" fmla="*/ 1020 h 11054"/>
              <a:gd name="connsiteX8" fmla="*/ 758 w 1598"/>
              <a:gd name="connsiteY8" fmla="*/ 1169 h 11054"/>
              <a:gd name="connsiteX9" fmla="*/ 702 w 1598"/>
              <a:gd name="connsiteY9" fmla="*/ 1319 h 11054"/>
              <a:gd name="connsiteX10" fmla="*/ 646 w 1598"/>
              <a:gd name="connsiteY10" fmla="*/ 1470 h 11054"/>
              <a:gd name="connsiteX11" fmla="*/ 594 w 1598"/>
              <a:gd name="connsiteY11" fmla="*/ 1622 h 11054"/>
              <a:gd name="connsiteX12" fmla="*/ 544 w 1598"/>
              <a:gd name="connsiteY12" fmla="*/ 1774 h 11054"/>
              <a:gd name="connsiteX13" fmla="*/ 496 w 1598"/>
              <a:gd name="connsiteY13" fmla="*/ 1928 h 11054"/>
              <a:gd name="connsiteX14" fmla="*/ 451 w 1598"/>
              <a:gd name="connsiteY14" fmla="*/ 2081 h 11054"/>
              <a:gd name="connsiteX15" fmla="*/ 407 w 1598"/>
              <a:gd name="connsiteY15" fmla="*/ 2235 h 11054"/>
              <a:gd name="connsiteX16" fmla="*/ 366 w 1598"/>
              <a:gd name="connsiteY16" fmla="*/ 2390 h 11054"/>
              <a:gd name="connsiteX17" fmla="*/ 326 w 1598"/>
              <a:gd name="connsiteY17" fmla="*/ 2546 h 11054"/>
              <a:gd name="connsiteX18" fmla="*/ 289 w 1598"/>
              <a:gd name="connsiteY18" fmla="*/ 2702 h 11054"/>
              <a:gd name="connsiteX19" fmla="*/ 254 w 1598"/>
              <a:gd name="connsiteY19" fmla="*/ 2858 h 11054"/>
              <a:gd name="connsiteX20" fmla="*/ 221 w 1598"/>
              <a:gd name="connsiteY20" fmla="*/ 3016 h 11054"/>
              <a:gd name="connsiteX21" fmla="*/ 191 w 1598"/>
              <a:gd name="connsiteY21" fmla="*/ 3173 h 11054"/>
              <a:gd name="connsiteX22" fmla="*/ 163 w 1598"/>
              <a:gd name="connsiteY22" fmla="*/ 3331 h 11054"/>
              <a:gd name="connsiteX23" fmla="*/ 137 w 1598"/>
              <a:gd name="connsiteY23" fmla="*/ 3489 h 11054"/>
              <a:gd name="connsiteX24" fmla="*/ 114 w 1598"/>
              <a:gd name="connsiteY24" fmla="*/ 3648 h 11054"/>
              <a:gd name="connsiteX25" fmla="*/ 91 w 1598"/>
              <a:gd name="connsiteY25" fmla="*/ 3807 h 11054"/>
              <a:gd name="connsiteX26" fmla="*/ 72 w 1598"/>
              <a:gd name="connsiteY26" fmla="*/ 3967 h 11054"/>
              <a:gd name="connsiteX27" fmla="*/ 55 w 1598"/>
              <a:gd name="connsiteY27" fmla="*/ 4125 h 11054"/>
              <a:gd name="connsiteX28" fmla="*/ 41 w 1598"/>
              <a:gd name="connsiteY28" fmla="*/ 4286 h 11054"/>
              <a:gd name="connsiteX29" fmla="*/ 29 w 1598"/>
              <a:gd name="connsiteY29" fmla="*/ 4446 h 11054"/>
              <a:gd name="connsiteX30" fmla="*/ 18 w 1598"/>
              <a:gd name="connsiteY30" fmla="*/ 4606 h 11054"/>
              <a:gd name="connsiteX31" fmla="*/ 10 w 1598"/>
              <a:gd name="connsiteY31" fmla="*/ 4766 h 11054"/>
              <a:gd name="connsiteX32" fmla="*/ 4 w 1598"/>
              <a:gd name="connsiteY32" fmla="*/ 4926 h 11054"/>
              <a:gd name="connsiteX33" fmla="*/ 1 w 1598"/>
              <a:gd name="connsiteY33" fmla="*/ 5087 h 11054"/>
              <a:gd name="connsiteX34" fmla="*/ 0 w 1598"/>
              <a:gd name="connsiteY34" fmla="*/ 5248 h 11054"/>
              <a:gd name="connsiteX35" fmla="*/ 1 w 1598"/>
              <a:gd name="connsiteY35" fmla="*/ 5407 h 11054"/>
              <a:gd name="connsiteX36" fmla="*/ 4 w 1598"/>
              <a:gd name="connsiteY36" fmla="*/ 5568 h 11054"/>
              <a:gd name="connsiteX37" fmla="*/ 10 w 1598"/>
              <a:gd name="connsiteY37" fmla="*/ 5728 h 11054"/>
              <a:gd name="connsiteX38" fmla="*/ 18 w 1598"/>
              <a:gd name="connsiteY38" fmla="*/ 5888 h 11054"/>
              <a:gd name="connsiteX39" fmla="*/ 29 w 1598"/>
              <a:gd name="connsiteY39" fmla="*/ 6049 h 11054"/>
              <a:gd name="connsiteX40" fmla="*/ 41 w 1598"/>
              <a:gd name="connsiteY40" fmla="*/ 6208 h 11054"/>
              <a:gd name="connsiteX41" fmla="*/ 55 w 1598"/>
              <a:gd name="connsiteY41" fmla="*/ 6369 h 11054"/>
              <a:gd name="connsiteX42" fmla="*/ 72 w 1598"/>
              <a:gd name="connsiteY42" fmla="*/ 6528 h 11054"/>
              <a:gd name="connsiteX43" fmla="*/ 91 w 1598"/>
              <a:gd name="connsiteY43" fmla="*/ 6687 h 11054"/>
              <a:gd name="connsiteX44" fmla="*/ 114 w 1598"/>
              <a:gd name="connsiteY44" fmla="*/ 6846 h 11054"/>
              <a:gd name="connsiteX45" fmla="*/ 137 w 1598"/>
              <a:gd name="connsiteY45" fmla="*/ 7005 h 11054"/>
              <a:gd name="connsiteX46" fmla="*/ 163 w 1598"/>
              <a:gd name="connsiteY46" fmla="*/ 7163 h 11054"/>
              <a:gd name="connsiteX47" fmla="*/ 191 w 1598"/>
              <a:gd name="connsiteY47" fmla="*/ 7321 h 11054"/>
              <a:gd name="connsiteX48" fmla="*/ 221 w 1598"/>
              <a:gd name="connsiteY48" fmla="*/ 7478 h 11054"/>
              <a:gd name="connsiteX49" fmla="*/ 254 w 1598"/>
              <a:gd name="connsiteY49" fmla="*/ 7636 h 11054"/>
              <a:gd name="connsiteX50" fmla="*/ 289 w 1598"/>
              <a:gd name="connsiteY50" fmla="*/ 7792 h 11054"/>
              <a:gd name="connsiteX51" fmla="*/ 326 w 1598"/>
              <a:gd name="connsiteY51" fmla="*/ 7949 h 11054"/>
              <a:gd name="connsiteX52" fmla="*/ 366 w 1598"/>
              <a:gd name="connsiteY52" fmla="*/ 8104 h 11054"/>
              <a:gd name="connsiteX53" fmla="*/ 407 w 1598"/>
              <a:gd name="connsiteY53" fmla="*/ 8259 h 11054"/>
              <a:gd name="connsiteX54" fmla="*/ 451 w 1598"/>
              <a:gd name="connsiteY54" fmla="*/ 8413 h 11054"/>
              <a:gd name="connsiteX55" fmla="*/ 496 w 1598"/>
              <a:gd name="connsiteY55" fmla="*/ 8567 h 11054"/>
              <a:gd name="connsiteX56" fmla="*/ 544 w 1598"/>
              <a:gd name="connsiteY56" fmla="*/ 8720 h 11054"/>
              <a:gd name="connsiteX57" fmla="*/ 594 w 1598"/>
              <a:gd name="connsiteY57" fmla="*/ 8872 h 11054"/>
              <a:gd name="connsiteX58" fmla="*/ 646 w 1598"/>
              <a:gd name="connsiteY58" fmla="*/ 9024 h 11054"/>
              <a:gd name="connsiteX59" fmla="*/ 702 w 1598"/>
              <a:gd name="connsiteY59" fmla="*/ 9175 h 11054"/>
              <a:gd name="connsiteX60" fmla="*/ 758 w 1598"/>
              <a:gd name="connsiteY60" fmla="*/ 9325 h 11054"/>
              <a:gd name="connsiteX61" fmla="*/ 817 w 1598"/>
              <a:gd name="connsiteY61" fmla="*/ 9474 h 11054"/>
              <a:gd name="connsiteX62" fmla="*/ 877 w 1598"/>
              <a:gd name="connsiteY62" fmla="*/ 9623 h 11054"/>
              <a:gd name="connsiteX63" fmla="*/ 940 w 1598"/>
              <a:gd name="connsiteY63" fmla="*/ 9771 h 11054"/>
              <a:gd name="connsiteX64" fmla="*/ 1006 w 1598"/>
              <a:gd name="connsiteY64" fmla="*/ 9917 h 11054"/>
              <a:gd name="connsiteX65" fmla="*/ 1073 w 1598"/>
              <a:gd name="connsiteY65" fmla="*/ 10062 h 11054"/>
              <a:gd name="connsiteX66" fmla="*/ 1142 w 1598"/>
              <a:gd name="connsiteY66" fmla="*/ 10208 h 11054"/>
              <a:gd name="connsiteX67" fmla="*/ 1212 w 1598"/>
              <a:gd name="connsiteY67" fmla="*/ 10352 h 11054"/>
              <a:gd name="connsiteX68" fmla="*/ 1286 w 1598"/>
              <a:gd name="connsiteY68" fmla="*/ 10494 h 11054"/>
              <a:gd name="connsiteX69" fmla="*/ 1361 w 1598"/>
              <a:gd name="connsiteY69" fmla="*/ 10636 h 11054"/>
              <a:gd name="connsiteX70" fmla="*/ 1438 w 1598"/>
              <a:gd name="connsiteY70" fmla="*/ 10776 h 11054"/>
              <a:gd name="connsiteX71" fmla="*/ 1518 w 1598"/>
              <a:gd name="connsiteY71" fmla="*/ 10915 h 11054"/>
              <a:gd name="connsiteX72" fmla="*/ 1598 w 1598"/>
              <a:gd name="connsiteY72" fmla="*/ 11054 h 11054"/>
              <a:gd name="connsiteX0" fmla="*/ 1212 w 1598"/>
              <a:gd name="connsiteY0" fmla="*/ 0 h 10911"/>
              <a:gd name="connsiteX1" fmla="*/ 1142 w 1598"/>
              <a:gd name="connsiteY1" fmla="*/ 144 h 10911"/>
              <a:gd name="connsiteX2" fmla="*/ 1073 w 1598"/>
              <a:gd name="connsiteY2" fmla="*/ 289 h 10911"/>
              <a:gd name="connsiteX3" fmla="*/ 1006 w 1598"/>
              <a:gd name="connsiteY3" fmla="*/ 435 h 10911"/>
              <a:gd name="connsiteX4" fmla="*/ 940 w 1598"/>
              <a:gd name="connsiteY4" fmla="*/ 580 h 10911"/>
              <a:gd name="connsiteX5" fmla="*/ 877 w 1598"/>
              <a:gd name="connsiteY5" fmla="*/ 728 h 10911"/>
              <a:gd name="connsiteX6" fmla="*/ 817 w 1598"/>
              <a:gd name="connsiteY6" fmla="*/ 877 h 10911"/>
              <a:gd name="connsiteX7" fmla="*/ 758 w 1598"/>
              <a:gd name="connsiteY7" fmla="*/ 1026 h 10911"/>
              <a:gd name="connsiteX8" fmla="*/ 702 w 1598"/>
              <a:gd name="connsiteY8" fmla="*/ 1176 h 10911"/>
              <a:gd name="connsiteX9" fmla="*/ 646 w 1598"/>
              <a:gd name="connsiteY9" fmla="*/ 1327 h 10911"/>
              <a:gd name="connsiteX10" fmla="*/ 594 w 1598"/>
              <a:gd name="connsiteY10" fmla="*/ 1479 h 10911"/>
              <a:gd name="connsiteX11" fmla="*/ 544 w 1598"/>
              <a:gd name="connsiteY11" fmla="*/ 1631 h 10911"/>
              <a:gd name="connsiteX12" fmla="*/ 496 w 1598"/>
              <a:gd name="connsiteY12" fmla="*/ 1785 h 10911"/>
              <a:gd name="connsiteX13" fmla="*/ 451 w 1598"/>
              <a:gd name="connsiteY13" fmla="*/ 1938 h 10911"/>
              <a:gd name="connsiteX14" fmla="*/ 407 w 1598"/>
              <a:gd name="connsiteY14" fmla="*/ 2092 h 10911"/>
              <a:gd name="connsiteX15" fmla="*/ 366 w 1598"/>
              <a:gd name="connsiteY15" fmla="*/ 2247 h 10911"/>
              <a:gd name="connsiteX16" fmla="*/ 326 w 1598"/>
              <a:gd name="connsiteY16" fmla="*/ 2403 h 10911"/>
              <a:gd name="connsiteX17" fmla="*/ 289 w 1598"/>
              <a:gd name="connsiteY17" fmla="*/ 2559 h 10911"/>
              <a:gd name="connsiteX18" fmla="*/ 254 w 1598"/>
              <a:gd name="connsiteY18" fmla="*/ 2715 h 10911"/>
              <a:gd name="connsiteX19" fmla="*/ 221 w 1598"/>
              <a:gd name="connsiteY19" fmla="*/ 2873 h 10911"/>
              <a:gd name="connsiteX20" fmla="*/ 191 w 1598"/>
              <a:gd name="connsiteY20" fmla="*/ 3030 h 10911"/>
              <a:gd name="connsiteX21" fmla="*/ 163 w 1598"/>
              <a:gd name="connsiteY21" fmla="*/ 3188 h 10911"/>
              <a:gd name="connsiteX22" fmla="*/ 137 w 1598"/>
              <a:gd name="connsiteY22" fmla="*/ 3346 h 10911"/>
              <a:gd name="connsiteX23" fmla="*/ 114 w 1598"/>
              <a:gd name="connsiteY23" fmla="*/ 3505 h 10911"/>
              <a:gd name="connsiteX24" fmla="*/ 91 w 1598"/>
              <a:gd name="connsiteY24" fmla="*/ 3664 h 10911"/>
              <a:gd name="connsiteX25" fmla="*/ 72 w 1598"/>
              <a:gd name="connsiteY25" fmla="*/ 3824 h 10911"/>
              <a:gd name="connsiteX26" fmla="*/ 55 w 1598"/>
              <a:gd name="connsiteY26" fmla="*/ 3982 h 10911"/>
              <a:gd name="connsiteX27" fmla="*/ 41 w 1598"/>
              <a:gd name="connsiteY27" fmla="*/ 4143 h 10911"/>
              <a:gd name="connsiteX28" fmla="*/ 29 w 1598"/>
              <a:gd name="connsiteY28" fmla="*/ 4303 h 10911"/>
              <a:gd name="connsiteX29" fmla="*/ 18 w 1598"/>
              <a:gd name="connsiteY29" fmla="*/ 4463 h 10911"/>
              <a:gd name="connsiteX30" fmla="*/ 10 w 1598"/>
              <a:gd name="connsiteY30" fmla="*/ 4623 h 10911"/>
              <a:gd name="connsiteX31" fmla="*/ 4 w 1598"/>
              <a:gd name="connsiteY31" fmla="*/ 4783 h 10911"/>
              <a:gd name="connsiteX32" fmla="*/ 1 w 1598"/>
              <a:gd name="connsiteY32" fmla="*/ 4944 h 10911"/>
              <a:gd name="connsiteX33" fmla="*/ 0 w 1598"/>
              <a:gd name="connsiteY33" fmla="*/ 5105 h 10911"/>
              <a:gd name="connsiteX34" fmla="*/ 1 w 1598"/>
              <a:gd name="connsiteY34" fmla="*/ 5264 h 10911"/>
              <a:gd name="connsiteX35" fmla="*/ 4 w 1598"/>
              <a:gd name="connsiteY35" fmla="*/ 5425 h 10911"/>
              <a:gd name="connsiteX36" fmla="*/ 10 w 1598"/>
              <a:gd name="connsiteY36" fmla="*/ 5585 h 10911"/>
              <a:gd name="connsiteX37" fmla="*/ 18 w 1598"/>
              <a:gd name="connsiteY37" fmla="*/ 5745 h 10911"/>
              <a:gd name="connsiteX38" fmla="*/ 29 w 1598"/>
              <a:gd name="connsiteY38" fmla="*/ 5906 h 10911"/>
              <a:gd name="connsiteX39" fmla="*/ 41 w 1598"/>
              <a:gd name="connsiteY39" fmla="*/ 6065 h 10911"/>
              <a:gd name="connsiteX40" fmla="*/ 55 w 1598"/>
              <a:gd name="connsiteY40" fmla="*/ 6226 h 10911"/>
              <a:gd name="connsiteX41" fmla="*/ 72 w 1598"/>
              <a:gd name="connsiteY41" fmla="*/ 6385 h 10911"/>
              <a:gd name="connsiteX42" fmla="*/ 91 w 1598"/>
              <a:gd name="connsiteY42" fmla="*/ 6544 h 10911"/>
              <a:gd name="connsiteX43" fmla="*/ 114 w 1598"/>
              <a:gd name="connsiteY43" fmla="*/ 6703 h 10911"/>
              <a:gd name="connsiteX44" fmla="*/ 137 w 1598"/>
              <a:gd name="connsiteY44" fmla="*/ 6862 h 10911"/>
              <a:gd name="connsiteX45" fmla="*/ 163 w 1598"/>
              <a:gd name="connsiteY45" fmla="*/ 7020 h 10911"/>
              <a:gd name="connsiteX46" fmla="*/ 191 w 1598"/>
              <a:gd name="connsiteY46" fmla="*/ 7178 h 10911"/>
              <a:gd name="connsiteX47" fmla="*/ 221 w 1598"/>
              <a:gd name="connsiteY47" fmla="*/ 7335 h 10911"/>
              <a:gd name="connsiteX48" fmla="*/ 254 w 1598"/>
              <a:gd name="connsiteY48" fmla="*/ 7493 h 10911"/>
              <a:gd name="connsiteX49" fmla="*/ 289 w 1598"/>
              <a:gd name="connsiteY49" fmla="*/ 7649 h 10911"/>
              <a:gd name="connsiteX50" fmla="*/ 326 w 1598"/>
              <a:gd name="connsiteY50" fmla="*/ 7806 h 10911"/>
              <a:gd name="connsiteX51" fmla="*/ 366 w 1598"/>
              <a:gd name="connsiteY51" fmla="*/ 7961 h 10911"/>
              <a:gd name="connsiteX52" fmla="*/ 407 w 1598"/>
              <a:gd name="connsiteY52" fmla="*/ 8116 h 10911"/>
              <a:gd name="connsiteX53" fmla="*/ 451 w 1598"/>
              <a:gd name="connsiteY53" fmla="*/ 8270 h 10911"/>
              <a:gd name="connsiteX54" fmla="*/ 496 w 1598"/>
              <a:gd name="connsiteY54" fmla="*/ 8424 h 10911"/>
              <a:gd name="connsiteX55" fmla="*/ 544 w 1598"/>
              <a:gd name="connsiteY55" fmla="*/ 8577 h 10911"/>
              <a:gd name="connsiteX56" fmla="*/ 594 w 1598"/>
              <a:gd name="connsiteY56" fmla="*/ 8729 h 10911"/>
              <a:gd name="connsiteX57" fmla="*/ 646 w 1598"/>
              <a:gd name="connsiteY57" fmla="*/ 8881 h 10911"/>
              <a:gd name="connsiteX58" fmla="*/ 702 w 1598"/>
              <a:gd name="connsiteY58" fmla="*/ 9032 h 10911"/>
              <a:gd name="connsiteX59" fmla="*/ 758 w 1598"/>
              <a:gd name="connsiteY59" fmla="*/ 9182 h 10911"/>
              <a:gd name="connsiteX60" fmla="*/ 817 w 1598"/>
              <a:gd name="connsiteY60" fmla="*/ 9331 h 10911"/>
              <a:gd name="connsiteX61" fmla="*/ 877 w 1598"/>
              <a:gd name="connsiteY61" fmla="*/ 9480 h 10911"/>
              <a:gd name="connsiteX62" fmla="*/ 940 w 1598"/>
              <a:gd name="connsiteY62" fmla="*/ 9628 h 10911"/>
              <a:gd name="connsiteX63" fmla="*/ 1006 w 1598"/>
              <a:gd name="connsiteY63" fmla="*/ 9774 h 10911"/>
              <a:gd name="connsiteX64" fmla="*/ 1073 w 1598"/>
              <a:gd name="connsiteY64" fmla="*/ 9919 h 10911"/>
              <a:gd name="connsiteX65" fmla="*/ 1142 w 1598"/>
              <a:gd name="connsiteY65" fmla="*/ 10065 h 10911"/>
              <a:gd name="connsiteX66" fmla="*/ 1212 w 1598"/>
              <a:gd name="connsiteY66" fmla="*/ 10209 h 10911"/>
              <a:gd name="connsiteX67" fmla="*/ 1286 w 1598"/>
              <a:gd name="connsiteY67" fmla="*/ 10351 h 10911"/>
              <a:gd name="connsiteX68" fmla="*/ 1361 w 1598"/>
              <a:gd name="connsiteY68" fmla="*/ 10493 h 10911"/>
              <a:gd name="connsiteX69" fmla="*/ 1438 w 1598"/>
              <a:gd name="connsiteY69" fmla="*/ 10633 h 10911"/>
              <a:gd name="connsiteX70" fmla="*/ 1518 w 1598"/>
              <a:gd name="connsiteY70" fmla="*/ 10772 h 10911"/>
              <a:gd name="connsiteX71" fmla="*/ 1598 w 1598"/>
              <a:gd name="connsiteY71" fmla="*/ 10911 h 1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598" h="10911">
                <a:moveTo>
                  <a:pt x="1212" y="0"/>
                </a:moveTo>
                <a:cubicBezTo>
                  <a:pt x="1189" y="48"/>
                  <a:pt x="1165" y="96"/>
                  <a:pt x="1142" y="144"/>
                </a:cubicBezTo>
                <a:cubicBezTo>
                  <a:pt x="1119" y="192"/>
                  <a:pt x="1096" y="241"/>
                  <a:pt x="1073" y="289"/>
                </a:cubicBezTo>
                <a:cubicBezTo>
                  <a:pt x="1051" y="338"/>
                  <a:pt x="1028" y="386"/>
                  <a:pt x="1006" y="435"/>
                </a:cubicBezTo>
                <a:cubicBezTo>
                  <a:pt x="984" y="483"/>
                  <a:pt x="962" y="532"/>
                  <a:pt x="940" y="580"/>
                </a:cubicBezTo>
                <a:cubicBezTo>
                  <a:pt x="919" y="629"/>
                  <a:pt x="898" y="679"/>
                  <a:pt x="877" y="728"/>
                </a:cubicBezTo>
                <a:cubicBezTo>
                  <a:pt x="857" y="778"/>
                  <a:pt x="837" y="827"/>
                  <a:pt x="817" y="877"/>
                </a:cubicBezTo>
                <a:cubicBezTo>
                  <a:pt x="797" y="927"/>
                  <a:pt x="778" y="976"/>
                  <a:pt x="758" y="1026"/>
                </a:cubicBezTo>
                <a:cubicBezTo>
                  <a:pt x="739" y="1076"/>
                  <a:pt x="721" y="1126"/>
                  <a:pt x="702" y="1176"/>
                </a:cubicBezTo>
                <a:cubicBezTo>
                  <a:pt x="683" y="1226"/>
                  <a:pt x="665" y="1277"/>
                  <a:pt x="646" y="1327"/>
                </a:cubicBezTo>
                <a:cubicBezTo>
                  <a:pt x="629" y="1378"/>
                  <a:pt x="611" y="1428"/>
                  <a:pt x="594" y="1479"/>
                </a:cubicBezTo>
                <a:cubicBezTo>
                  <a:pt x="577" y="1530"/>
                  <a:pt x="561" y="1580"/>
                  <a:pt x="544" y="1631"/>
                </a:cubicBezTo>
                <a:cubicBezTo>
                  <a:pt x="528" y="1682"/>
                  <a:pt x="512" y="1734"/>
                  <a:pt x="496" y="1785"/>
                </a:cubicBezTo>
                <a:lnTo>
                  <a:pt x="451" y="1938"/>
                </a:lnTo>
                <a:cubicBezTo>
                  <a:pt x="436" y="1989"/>
                  <a:pt x="422" y="2041"/>
                  <a:pt x="407" y="2092"/>
                </a:cubicBezTo>
                <a:cubicBezTo>
                  <a:pt x="393" y="2144"/>
                  <a:pt x="380" y="2195"/>
                  <a:pt x="366" y="2247"/>
                </a:cubicBezTo>
                <a:cubicBezTo>
                  <a:pt x="353" y="2299"/>
                  <a:pt x="339" y="2351"/>
                  <a:pt x="326" y="2403"/>
                </a:cubicBezTo>
                <a:cubicBezTo>
                  <a:pt x="314" y="2455"/>
                  <a:pt x="301" y="2507"/>
                  <a:pt x="289" y="2559"/>
                </a:cubicBezTo>
                <a:cubicBezTo>
                  <a:pt x="277" y="2611"/>
                  <a:pt x="266" y="2663"/>
                  <a:pt x="254" y="2715"/>
                </a:cubicBezTo>
                <a:cubicBezTo>
                  <a:pt x="243" y="2768"/>
                  <a:pt x="232" y="2820"/>
                  <a:pt x="221" y="2873"/>
                </a:cubicBezTo>
                <a:cubicBezTo>
                  <a:pt x="211" y="2925"/>
                  <a:pt x="201" y="2978"/>
                  <a:pt x="191" y="3030"/>
                </a:cubicBezTo>
                <a:cubicBezTo>
                  <a:pt x="182" y="3083"/>
                  <a:pt x="172" y="3135"/>
                  <a:pt x="163" y="3188"/>
                </a:cubicBezTo>
                <a:cubicBezTo>
                  <a:pt x="154" y="3241"/>
                  <a:pt x="146" y="3293"/>
                  <a:pt x="137" y="3346"/>
                </a:cubicBezTo>
                <a:cubicBezTo>
                  <a:pt x="129" y="3399"/>
                  <a:pt x="122" y="3452"/>
                  <a:pt x="114" y="3505"/>
                </a:cubicBezTo>
                <a:cubicBezTo>
                  <a:pt x="106" y="3558"/>
                  <a:pt x="99" y="3611"/>
                  <a:pt x="91" y="3664"/>
                </a:cubicBezTo>
                <a:cubicBezTo>
                  <a:pt x="85" y="3717"/>
                  <a:pt x="78" y="3771"/>
                  <a:pt x="72" y="3824"/>
                </a:cubicBezTo>
                <a:cubicBezTo>
                  <a:pt x="66" y="3877"/>
                  <a:pt x="61" y="3929"/>
                  <a:pt x="55" y="3982"/>
                </a:cubicBezTo>
                <a:cubicBezTo>
                  <a:pt x="50" y="4036"/>
                  <a:pt x="46" y="4089"/>
                  <a:pt x="41" y="4143"/>
                </a:cubicBezTo>
                <a:cubicBezTo>
                  <a:pt x="37" y="4196"/>
                  <a:pt x="33" y="4250"/>
                  <a:pt x="29" y="4303"/>
                </a:cubicBezTo>
                <a:cubicBezTo>
                  <a:pt x="25" y="4356"/>
                  <a:pt x="22" y="4410"/>
                  <a:pt x="18" y="4463"/>
                </a:cubicBezTo>
                <a:cubicBezTo>
                  <a:pt x="15" y="4516"/>
                  <a:pt x="13" y="4570"/>
                  <a:pt x="10" y="4623"/>
                </a:cubicBezTo>
                <a:cubicBezTo>
                  <a:pt x="8" y="4676"/>
                  <a:pt x="6" y="4730"/>
                  <a:pt x="4" y="4783"/>
                </a:cubicBezTo>
                <a:cubicBezTo>
                  <a:pt x="3" y="4837"/>
                  <a:pt x="2" y="4890"/>
                  <a:pt x="1" y="4944"/>
                </a:cubicBezTo>
                <a:cubicBezTo>
                  <a:pt x="1" y="4998"/>
                  <a:pt x="0" y="5051"/>
                  <a:pt x="0" y="5105"/>
                </a:cubicBezTo>
                <a:cubicBezTo>
                  <a:pt x="0" y="5158"/>
                  <a:pt x="1" y="5211"/>
                  <a:pt x="1" y="5264"/>
                </a:cubicBezTo>
                <a:cubicBezTo>
                  <a:pt x="2" y="5318"/>
                  <a:pt x="3" y="5371"/>
                  <a:pt x="4" y="5425"/>
                </a:cubicBezTo>
                <a:cubicBezTo>
                  <a:pt x="6" y="5478"/>
                  <a:pt x="8" y="5532"/>
                  <a:pt x="10" y="5585"/>
                </a:cubicBezTo>
                <a:cubicBezTo>
                  <a:pt x="13" y="5638"/>
                  <a:pt x="15" y="5692"/>
                  <a:pt x="18" y="5745"/>
                </a:cubicBezTo>
                <a:cubicBezTo>
                  <a:pt x="22" y="5799"/>
                  <a:pt x="25" y="5852"/>
                  <a:pt x="29" y="5906"/>
                </a:cubicBezTo>
                <a:lnTo>
                  <a:pt x="41" y="6065"/>
                </a:lnTo>
                <a:cubicBezTo>
                  <a:pt x="46" y="6119"/>
                  <a:pt x="50" y="6172"/>
                  <a:pt x="55" y="6226"/>
                </a:cubicBezTo>
                <a:cubicBezTo>
                  <a:pt x="61" y="6279"/>
                  <a:pt x="66" y="6332"/>
                  <a:pt x="72" y="6385"/>
                </a:cubicBezTo>
                <a:cubicBezTo>
                  <a:pt x="78" y="6438"/>
                  <a:pt x="85" y="6491"/>
                  <a:pt x="91" y="6544"/>
                </a:cubicBezTo>
                <a:cubicBezTo>
                  <a:pt x="99" y="6597"/>
                  <a:pt x="106" y="6650"/>
                  <a:pt x="114" y="6703"/>
                </a:cubicBezTo>
                <a:cubicBezTo>
                  <a:pt x="122" y="6756"/>
                  <a:pt x="129" y="6809"/>
                  <a:pt x="137" y="6862"/>
                </a:cubicBezTo>
                <a:cubicBezTo>
                  <a:pt x="146" y="6915"/>
                  <a:pt x="154" y="6967"/>
                  <a:pt x="163" y="7020"/>
                </a:cubicBezTo>
                <a:cubicBezTo>
                  <a:pt x="172" y="7073"/>
                  <a:pt x="182" y="7125"/>
                  <a:pt x="191" y="7178"/>
                </a:cubicBezTo>
                <a:cubicBezTo>
                  <a:pt x="201" y="7230"/>
                  <a:pt x="211" y="7283"/>
                  <a:pt x="221" y="7335"/>
                </a:cubicBezTo>
                <a:cubicBezTo>
                  <a:pt x="232" y="7388"/>
                  <a:pt x="243" y="7440"/>
                  <a:pt x="254" y="7493"/>
                </a:cubicBezTo>
                <a:cubicBezTo>
                  <a:pt x="266" y="7545"/>
                  <a:pt x="277" y="7597"/>
                  <a:pt x="289" y="7649"/>
                </a:cubicBezTo>
                <a:cubicBezTo>
                  <a:pt x="301" y="7701"/>
                  <a:pt x="314" y="7754"/>
                  <a:pt x="326" y="7806"/>
                </a:cubicBezTo>
                <a:cubicBezTo>
                  <a:pt x="339" y="7858"/>
                  <a:pt x="353" y="7909"/>
                  <a:pt x="366" y="7961"/>
                </a:cubicBezTo>
                <a:cubicBezTo>
                  <a:pt x="380" y="8013"/>
                  <a:pt x="393" y="8064"/>
                  <a:pt x="407" y="8116"/>
                </a:cubicBezTo>
                <a:cubicBezTo>
                  <a:pt x="422" y="8167"/>
                  <a:pt x="436" y="8219"/>
                  <a:pt x="451" y="8270"/>
                </a:cubicBezTo>
                <a:cubicBezTo>
                  <a:pt x="466" y="8321"/>
                  <a:pt x="481" y="8373"/>
                  <a:pt x="496" y="8424"/>
                </a:cubicBezTo>
                <a:lnTo>
                  <a:pt x="544" y="8577"/>
                </a:lnTo>
                <a:cubicBezTo>
                  <a:pt x="561" y="8628"/>
                  <a:pt x="577" y="8678"/>
                  <a:pt x="594" y="8729"/>
                </a:cubicBezTo>
                <a:cubicBezTo>
                  <a:pt x="611" y="8780"/>
                  <a:pt x="629" y="8830"/>
                  <a:pt x="646" y="8881"/>
                </a:cubicBezTo>
                <a:cubicBezTo>
                  <a:pt x="665" y="8931"/>
                  <a:pt x="683" y="8982"/>
                  <a:pt x="702" y="9032"/>
                </a:cubicBezTo>
                <a:cubicBezTo>
                  <a:pt x="721" y="9082"/>
                  <a:pt x="739" y="9132"/>
                  <a:pt x="758" y="9182"/>
                </a:cubicBezTo>
                <a:cubicBezTo>
                  <a:pt x="778" y="9232"/>
                  <a:pt x="797" y="9281"/>
                  <a:pt x="817" y="9331"/>
                </a:cubicBezTo>
                <a:cubicBezTo>
                  <a:pt x="837" y="9381"/>
                  <a:pt x="857" y="9430"/>
                  <a:pt x="877" y="9480"/>
                </a:cubicBezTo>
                <a:cubicBezTo>
                  <a:pt x="898" y="9529"/>
                  <a:pt x="919" y="9579"/>
                  <a:pt x="940" y="9628"/>
                </a:cubicBezTo>
                <a:cubicBezTo>
                  <a:pt x="962" y="9677"/>
                  <a:pt x="984" y="9725"/>
                  <a:pt x="1006" y="9774"/>
                </a:cubicBezTo>
                <a:cubicBezTo>
                  <a:pt x="1028" y="9822"/>
                  <a:pt x="1051" y="9871"/>
                  <a:pt x="1073" y="9919"/>
                </a:cubicBezTo>
                <a:cubicBezTo>
                  <a:pt x="1096" y="9968"/>
                  <a:pt x="1119" y="10016"/>
                  <a:pt x="1142" y="10065"/>
                </a:cubicBezTo>
                <a:cubicBezTo>
                  <a:pt x="1165" y="10113"/>
                  <a:pt x="1189" y="10161"/>
                  <a:pt x="1212" y="10209"/>
                </a:cubicBezTo>
                <a:cubicBezTo>
                  <a:pt x="1237" y="10256"/>
                  <a:pt x="1261" y="10304"/>
                  <a:pt x="1286" y="10351"/>
                </a:cubicBezTo>
                <a:cubicBezTo>
                  <a:pt x="1311" y="10398"/>
                  <a:pt x="1336" y="10446"/>
                  <a:pt x="1361" y="10493"/>
                </a:cubicBezTo>
                <a:cubicBezTo>
                  <a:pt x="1387" y="10540"/>
                  <a:pt x="1412" y="10586"/>
                  <a:pt x="1438" y="10633"/>
                </a:cubicBezTo>
                <a:cubicBezTo>
                  <a:pt x="1465" y="10679"/>
                  <a:pt x="1491" y="10726"/>
                  <a:pt x="1518" y="10772"/>
                </a:cubicBezTo>
                <a:cubicBezTo>
                  <a:pt x="1545" y="10818"/>
                  <a:pt x="1571" y="10865"/>
                  <a:pt x="1598" y="10911"/>
                </a:cubicBez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1" name="BlokTextu 24"/>
          <p:cNvSpPr txBox="1">
            <a:spLocks noChangeArrowheads="1"/>
          </p:cNvSpPr>
          <p:nvPr/>
        </p:nvSpPr>
        <p:spPr bwMode="auto">
          <a:xfrm>
            <a:off x="360000" y="900000"/>
            <a:ext cx="2520000" cy="13849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4)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štvorcovú sieť v zvislej rovine kolmej na priemetňu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. Na zvislej priamke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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sa zachováva dĺžka. 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4" name="Freeform 80"/>
          <p:cNvSpPr>
            <a:spLocks/>
          </p:cNvSpPr>
          <p:nvPr/>
        </p:nvSpPr>
        <p:spPr bwMode="auto">
          <a:xfrm>
            <a:off x="3387726" y="1082675"/>
            <a:ext cx="1116013" cy="4999038"/>
          </a:xfrm>
          <a:custGeom>
            <a:avLst/>
            <a:gdLst/>
            <a:ahLst/>
            <a:cxnLst>
              <a:cxn ang="0">
                <a:pos x="0" y="9447"/>
              </a:cxn>
              <a:cxn ang="0">
                <a:pos x="2109" y="7683"/>
              </a:cxn>
              <a:cxn ang="0">
                <a:pos x="2109" y="2014"/>
              </a:cxn>
              <a:cxn ang="0">
                <a:pos x="0" y="0"/>
              </a:cxn>
              <a:cxn ang="0">
                <a:pos x="0" y="9447"/>
              </a:cxn>
            </a:cxnLst>
            <a:rect l="0" t="0" r="r" b="b"/>
            <a:pathLst>
              <a:path w="2109" h="9447">
                <a:moveTo>
                  <a:pt x="0" y="9447"/>
                </a:moveTo>
                <a:lnTo>
                  <a:pt x="2109" y="7683"/>
                </a:lnTo>
                <a:lnTo>
                  <a:pt x="2109" y="2014"/>
                </a:lnTo>
                <a:lnTo>
                  <a:pt x="0" y="0"/>
                </a:lnTo>
                <a:lnTo>
                  <a:pt x="0" y="9447"/>
                </a:lnTo>
                <a:close/>
              </a:path>
            </a:pathLst>
          </a:custGeom>
          <a:solidFill>
            <a:srgbClr val="92D05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71438" y="3749675"/>
            <a:ext cx="9216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71438" y="6081712"/>
            <a:ext cx="9216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7" name="Line 33"/>
          <p:cNvSpPr>
            <a:spLocks noChangeShapeType="1"/>
          </p:cNvSpPr>
          <p:nvPr/>
        </p:nvSpPr>
        <p:spPr bwMode="auto">
          <a:xfrm flipH="1">
            <a:off x="4386263" y="6081712"/>
            <a:ext cx="998538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8" name="Line 34"/>
          <p:cNvSpPr>
            <a:spLocks noChangeShapeType="1"/>
          </p:cNvSpPr>
          <p:nvPr/>
        </p:nvSpPr>
        <p:spPr bwMode="auto">
          <a:xfrm flipH="1">
            <a:off x="5384801" y="6081712"/>
            <a:ext cx="998538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9" name="Line 35"/>
          <p:cNvSpPr>
            <a:spLocks noChangeShapeType="1"/>
          </p:cNvSpPr>
          <p:nvPr/>
        </p:nvSpPr>
        <p:spPr bwMode="auto">
          <a:xfrm flipH="1">
            <a:off x="6383338" y="6081712"/>
            <a:ext cx="998538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0" name="Line 36"/>
          <p:cNvSpPr>
            <a:spLocks noChangeShapeType="1"/>
          </p:cNvSpPr>
          <p:nvPr/>
        </p:nvSpPr>
        <p:spPr bwMode="auto">
          <a:xfrm flipH="1">
            <a:off x="7381876" y="6081712"/>
            <a:ext cx="1000125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1" name="Freeform 37"/>
          <p:cNvSpPr>
            <a:spLocks/>
          </p:cNvSpPr>
          <p:nvPr/>
        </p:nvSpPr>
        <p:spPr bwMode="auto">
          <a:xfrm>
            <a:off x="4360863" y="605790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7" y="93"/>
              </a:cxn>
              <a:cxn ang="0">
                <a:pos x="47" y="95"/>
              </a:cxn>
              <a:cxn ang="0">
                <a:pos x="58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7" y="93"/>
                </a:lnTo>
                <a:lnTo>
                  <a:pt x="47" y="95"/>
                </a:lnTo>
                <a:lnTo>
                  <a:pt x="58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2" name="Freeform 38"/>
          <p:cNvSpPr>
            <a:spLocks/>
          </p:cNvSpPr>
          <p:nvPr/>
        </p:nvSpPr>
        <p:spPr bwMode="auto">
          <a:xfrm>
            <a:off x="5359401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1" y="27"/>
              </a:cxn>
              <a:cxn ang="0">
                <a:pos x="84" y="17"/>
              </a:cxn>
              <a:cxn ang="0">
                <a:pos x="77" y="10"/>
              </a:cxn>
              <a:cxn ang="0">
                <a:pos x="69" y="4"/>
              </a:cxn>
              <a:cxn ang="0">
                <a:pos x="58" y="1"/>
              </a:cxn>
              <a:cxn ang="0">
                <a:pos x="48" y="0"/>
              </a:cxn>
              <a:cxn ang="0">
                <a:pos x="38" y="1"/>
              </a:cxn>
              <a:cxn ang="0">
                <a:pos x="27" y="4"/>
              </a:cxn>
              <a:cxn ang="0">
                <a:pos x="19" y="10"/>
              </a:cxn>
              <a:cxn ang="0">
                <a:pos x="11" y="17"/>
              </a:cxn>
              <a:cxn ang="0">
                <a:pos x="6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6" y="67"/>
              </a:cxn>
              <a:cxn ang="0">
                <a:pos x="11" y="77"/>
              </a:cxn>
              <a:cxn ang="0">
                <a:pos x="19" y="84"/>
              </a:cxn>
              <a:cxn ang="0">
                <a:pos x="27" y="89"/>
              </a:cxn>
              <a:cxn ang="0">
                <a:pos x="38" y="93"/>
              </a:cxn>
              <a:cxn ang="0">
                <a:pos x="48" y="95"/>
              </a:cxn>
              <a:cxn ang="0">
                <a:pos x="58" y="93"/>
              </a:cxn>
              <a:cxn ang="0">
                <a:pos x="69" y="89"/>
              </a:cxn>
              <a:cxn ang="0">
                <a:pos x="77" y="84"/>
              </a:cxn>
              <a:cxn ang="0">
                <a:pos x="84" y="77"/>
              </a:cxn>
              <a:cxn ang="0">
                <a:pos x="91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1" y="27"/>
                </a:lnTo>
                <a:lnTo>
                  <a:pt x="84" y="17"/>
                </a:lnTo>
                <a:lnTo>
                  <a:pt x="77" y="10"/>
                </a:lnTo>
                <a:lnTo>
                  <a:pt x="69" y="4"/>
                </a:lnTo>
                <a:lnTo>
                  <a:pt x="58" y="1"/>
                </a:lnTo>
                <a:lnTo>
                  <a:pt x="48" y="0"/>
                </a:lnTo>
                <a:lnTo>
                  <a:pt x="38" y="1"/>
                </a:lnTo>
                <a:lnTo>
                  <a:pt x="27" y="4"/>
                </a:lnTo>
                <a:lnTo>
                  <a:pt x="19" y="10"/>
                </a:lnTo>
                <a:lnTo>
                  <a:pt x="11" y="17"/>
                </a:lnTo>
                <a:lnTo>
                  <a:pt x="6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6" y="67"/>
                </a:lnTo>
                <a:lnTo>
                  <a:pt x="11" y="77"/>
                </a:lnTo>
                <a:lnTo>
                  <a:pt x="19" y="84"/>
                </a:lnTo>
                <a:lnTo>
                  <a:pt x="27" y="89"/>
                </a:lnTo>
                <a:lnTo>
                  <a:pt x="38" y="93"/>
                </a:lnTo>
                <a:lnTo>
                  <a:pt x="48" y="95"/>
                </a:lnTo>
                <a:lnTo>
                  <a:pt x="58" y="93"/>
                </a:lnTo>
                <a:lnTo>
                  <a:pt x="69" y="89"/>
                </a:lnTo>
                <a:lnTo>
                  <a:pt x="77" y="84"/>
                </a:lnTo>
                <a:lnTo>
                  <a:pt x="84" y="77"/>
                </a:lnTo>
                <a:lnTo>
                  <a:pt x="91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3" name="Freeform 39"/>
          <p:cNvSpPr>
            <a:spLocks/>
          </p:cNvSpPr>
          <p:nvPr/>
        </p:nvSpPr>
        <p:spPr bwMode="auto">
          <a:xfrm>
            <a:off x="6357938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0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8" y="1"/>
              </a:cxn>
              <a:cxn ang="0">
                <a:pos x="48" y="0"/>
              </a:cxn>
              <a:cxn ang="0">
                <a:pos x="38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6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8" y="93"/>
              </a:cxn>
              <a:cxn ang="0">
                <a:pos x="48" y="95"/>
              </a:cxn>
              <a:cxn ang="0">
                <a:pos x="58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0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0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8" y="1"/>
                </a:lnTo>
                <a:lnTo>
                  <a:pt x="48" y="0"/>
                </a:lnTo>
                <a:lnTo>
                  <a:pt x="38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6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6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8" y="93"/>
                </a:lnTo>
                <a:lnTo>
                  <a:pt x="48" y="95"/>
                </a:lnTo>
                <a:lnTo>
                  <a:pt x="58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0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4" name="Freeform 40"/>
          <p:cNvSpPr>
            <a:spLocks/>
          </p:cNvSpPr>
          <p:nvPr/>
        </p:nvSpPr>
        <p:spPr bwMode="auto">
          <a:xfrm>
            <a:off x="7358063" y="6057900"/>
            <a:ext cx="49213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0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7" y="95"/>
              </a:cxn>
              <a:cxn ang="0">
                <a:pos x="58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0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0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7" y="95"/>
                </a:lnTo>
                <a:lnTo>
                  <a:pt x="58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0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5" name="Freeform 41"/>
          <p:cNvSpPr>
            <a:spLocks/>
          </p:cNvSpPr>
          <p:nvPr/>
        </p:nvSpPr>
        <p:spPr bwMode="auto">
          <a:xfrm>
            <a:off x="8356601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89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6" y="93"/>
              </a:cxn>
              <a:cxn ang="0">
                <a:pos x="47" y="95"/>
              </a:cxn>
              <a:cxn ang="0">
                <a:pos x="57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89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89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6" y="93"/>
                </a:lnTo>
                <a:lnTo>
                  <a:pt x="47" y="95"/>
                </a:lnTo>
                <a:lnTo>
                  <a:pt x="57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89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6" name="Line 42"/>
          <p:cNvSpPr>
            <a:spLocks noChangeShapeType="1"/>
          </p:cNvSpPr>
          <p:nvPr/>
        </p:nvSpPr>
        <p:spPr bwMode="auto">
          <a:xfrm flipH="1">
            <a:off x="3387726" y="6081712"/>
            <a:ext cx="998538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7" name="Freeform 43"/>
          <p:cNvSpPr>
            <a:spLocks/>
          </p:cNvSpPr>
          <p:nvPr/>
        </p:nvSpPr>
        <p:spPr bwMode="auto">
          <a:xfrm>
            <a:off x="3362326" y="605790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7"/>
              </a:cxn>
              <a:cxn ang="0">
                <a:pos x="76" y="10"/>
              </a:cxn>
              <a:cxn ang="0">
                <a:pos x="68" y="4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8" y="95"/>
              </a:cxn>
              <a:cxn ang="0">
                <a:pos x="58" y="93"/>
              </a:cxn>
              <a:cxn ang="0">
                <a:pos x="68" y="89"/>
              </a:cxn>
              <a:cxn ang="0">
                <a:pos x="76" y="84"/>
              </a:cxn>
              <a:cxn ang="0">
                <a:pos x="85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7"/>
                </a:lnTo>
                <a:lnTo>
                  <a:pt x="76" y="10"/>
                </a:lnTo>
                <a:lnTo>
                  <a:pt x="68" y="4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8" y="95"/>
                </a:lnTo>
                <a:lnTo>
                  <a:pt x="58" y="93"/>
                </a:lnTo>
                <a:lnTo>
                  <a:pt x="68" y="89"/>
                </a:lnTo>
                <a:lnTo>
                  <a:pt x="76" y="84"/>
                </a:lnTo>
                <a:lnTo>
                  <a:pt x="85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8" name="Line 44"/>
          <p:cNvSpPr>
            <a:spLocks noChangeShapeType="1"/>
          </p:cNvSpPr>
          <p:nvPr/>
        </p:nvSpPr>
        <p:spPr bwMode="auto">
          <a:xfrm flipV="1">
            <a:off x="3387726" y="3749675"/>
            <a:ext cx="2790825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9" name="Line 45"/>
          <p:cNvSpPr>
            <a:spLocks noChangeShapeType="1"/>
          </p:cNvSpPr>
          <p:nvPr/>
        </p:nvSpPr>
        <p:spPr bwMode="auto">
          <a:xfrm flipH="1">
            <a:off x="4386263" y="3749675"/>
            <a:ext cx="1792288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0" name="Line 46"/>
          <p:cNvSpPr>
            <a:spLocks noChangeShapeType="1"/>
          </p:cNvSpPr>
          <p:nvPr/>
        </p:nvSpPr>
        <p:spPr bwMode="auto">
          <a:xfrm flipV="1">
            <a:off x="5384801" y="3749675"/>
            <a:ext cx="793750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1" name="Line 47"/>
          <p:cNvSpPr>
            <a:spLocks noChangeShapeType="1"/>
          </p:cNvSpPr>
          <p:nvPr/>
        </p:nvSpPr>
        <p:spPr bwMode="auto">
          <a:xfrm>
            <a:off x="6178551" y="3749675"/>
            <a:ext cx="204788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2" name="Line 48"/>
          <p:cNvSpPr>
            <a:spLocks noChangeShapeType="1"/>
          </p:cNvSpPr>
          <p:nvPr/>
        </p:nvSpPr>
        <p:spPr bwMode="auto">
          <a:xfrm flipH="1" flipV="1">
            <a:off x="6178551" y="3749675"/>
            <a:ext cx="1203325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3" name="Line 49"/>
          <p:cNvSpPr>
            <a:spLocks noChangeShapeType="1"/>
          </p:cNvSpPr>
          <p:nvPr/>
        </p:nvSpPr>
        <p:spPr bwMode="auto">
          <a:xfrm>
            <a:off x="6178551" y="3749675"/>
            <a:ext cx="2203450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4" name="Line 50"/>
          <p:cNvSpPr>
            <a:spLocks noChangeShapeType="1"/>
          </p:cNvSpPr>
          <p:nvPr/>
        </p:nvSpPr>
        <p:spPr bwMode="auto">
          <a:xfrm flipH="1" flipV="1">
            <a:off x="184151" y="3749675"/>
            <a:ext cx="4202113" cy="2332038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5" name="Line 51"/>
          <p:cNvSpPr>
            <a:spLocks noChangeShapeType="1"/>
          </p:cNvSpPr>
          <p:nvPr/>
        </p:nvSpPr>
        <p:spPr bwMode="auto">
          <a:xfrm>
            <a:off x="3786188" y="5748337"/>
            <a:ext cx="42799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6" name="Line 52"/>
          <p:cNvSpPr>
            <a:spLocks noChangeShapeType="1"/>
          </p:cNvSpPr>
          <p:nvPr/>
        </p:nvSpPr>
        <p:spPr bwMode="auto">
          <a:xfrm flipH="1" flipV="1">
            <a:off x="184151" y="3749675"/>
            <a:ext cx="4457700" cy="1998663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7" name="Line 53"/>
          <p:cNvSpPr>
            <a:spLocks noChangeShapeType="1"/>
          </p:cNvSpPr>
          <p:nvPr/>
        </p:nvSpPr>
        <p:spPr bwMode="auto">
          <a:xfrm>
            <a:off x="4084638" y="5499100"/>
            <a:ext cx="37465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8" name="Line 54"/>
          <p:cNvSpPr>
            <a:spLocks noChangeShapeType="1"/>
          </p:cNvSpPr>
          <p:nvPr/>
        </p:nvSpPr>
        <p:spPr bwMode="auto">
          <a:xfrm flipH="1" flipV="1">
            <a:off x="184151" y="3749675"/>
            <a:ext cx="4649788" cy="1749425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9" name="Line 55"/>
          <p:cNvSpPr>
            <a:spLocks noChangeShapeType="1"/>
          </p:cNvSpPr>
          <p:nvPr/>
        </p:nvSpPr>
        <p:spPr bwMode="auto">
          <a:xfrm>
            <a:off x="4318001" y="5305425"/>
            <a:ext cx="3328988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0" name="Freeform 56"/>
          <p:cNvSpPr>
            <a:spLocks/>
          </p:cNvSpPr>
          <p:nvPr/>
        </p:nvSpPr>
        <p:spPr bwMode="auto">
          <a:xfrm>
            <a:off x="4616451" y="5724525"/>
            <a:ext cx="50800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7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7"/>
                </a:lnTo>
                <a:lnTo>
                  <a:pt x="76" y="10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7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1" name="Freeform 57"/>
          <p:cNvSpPr>
            <a:spLocks/>
          </p:cNvSpPr>
          <p:nvPr/>
        </p:nvSpPr>
        <p:spPr bwMode="auto">
          <a:xfrm>
            <a:off x="4808538" y="5473700"/>
            <a:ext cx="50800" cy="50800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1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9" y="1"/>
              </a:cxn>
              <a:cxn ang="0">
                <a:pos x="48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6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8" y="94"/>
              </a:cxn>
              <a:cxn ang="0">
                <a:pos x="59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1" y="67"/>
              </a:cxn>
              <a:cxn ang="0">
                <a:pos x="94" y="57"/>
              </a:cxn>
              <a:cxn ang="0">
                <a:pos x="95" y="47"/>
              </a:cxn>
            </a:cxnLst>
            <a:rect l="0" t="0" r="r" b="b"/>
            <a:pathLst>
              <a:path w="95" h="94">
                <a:moveTo>
                  <a:pt x="95" y="47"/>
                </a:moveTo>
                <a:lnTo>
                  <a:pt x="94" y="36"/>
                </a:lnTo>
                <a:lnTo>
                  <a:pt x="91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9" y="1"/>
                </a:lnTo>
                <a:lnTo>
                  <a:pt x="48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6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6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8" y="94"/>
                </a:lnTo>
                <a:lnTo>
                  <a:pt x="59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1" y="67"/>
                </a:lnTo>
                <a:lnTo>
                  <a:pt x="94" y="57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2" name="Freeform 58"/>
          <p:cNvSpPr>
            <a:spLocks/>
          </p:cNvSpPr>
          <p:nvPr/>
        </p:nvSpPr>
        <p:spPr bwMode="auto">
          <a:xfrm>
            <a:off x="4957763" y="5280025"/>
            <a:ext cx="50800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4" name="Line 60"/>
          <p:cNvSpPr>
            <a:spLocks noChangeShapeType="1"/>
          </p:cNvSpPr>
          <p:nvPr/>
        </p:nvSpPr>
        <p:spPr bwMode="auto">
          <a:xfrm>
            <a:off x="4503738" y="5148262"/>
            <a:ext cx="2995613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5" name="Line 61"/>
          <p:cNvSpPr>
            <a:spLocks noChangeShapeType="1"/>
          </p:cNvSpPr>
          <p:nvPr/>
        </p:nvSpPr>
        <p:spPr bwMode="auto">
          <a:xfrm flipV="1">
            <a:off x="3387726" y="685800"/>
            <a:ext cx="1588" cy="5395913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6" name="Freeform 62"/>
          <p:cNvSpPr>
            <a:spLocks/>
          </p:cNvSpPr>
          <p:nvPr/>
        </p:nvSpPr>
        <p:spPr bwMode="auto">
          <a:xfrm>
            <a:off x="3362326" y="5057775"/>
            <a:ext cx="49213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90" y="27"/>
              </a:cxn>
              <a:cxn ang="0">
                <a:pos x="85" y="18"/>
              </a:cxn>
              <a:cxn ang="0">
                <a:pos x="76" y="10"/>
              </a:cxn>
              <a:cxn ang="0">
                <a:pos x="68" y="5"/>
              </a:cxn>
              <a:cxn ang="0">
                <a:pos x="58" y="2"/>
              </a:cxn>
              <a:cxn ang="0">
                <a:pos x="48" y="0"/>
              </a:cxn>
              <a:cxn ang="0">
                <a:pos x="37" y="2"/>
              </a:cxn>
              <a:cxn ang="0">
                <a:pos x="27" y="5"/>
              </a:cxn>
              <a:cxn ang="0">
                <a:pos x="18" y="10"/>
              </a:cxn>
              <a:cxn ang="0">
                <a:pos x="10" y="18"/>
              </a:cxn>
              <a:cxn ang="0">
                <a:pos x="5" y="27"/>
              </a:cxn>
              <a:cxn ang="0">
                <a:pos x="2" y="37"/>
              </a:cxn>
              <a:cxn ang="0">
                <a:pos x="0" y="48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5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8" y="93"/>
              </a:cxn>
              <a:cxn ang="0">
                <a:pos x="68" y="90"/>
              </a:cxn>
              <a:cxn ang="0">
                <a:pos x="76" y="85"/>
              </a:cxn>
              <a:cxn ang="0">
                <a:pos x="85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4">
                <a:moveTo>
                  <a:pt x="94" y="48"/>
                </a:moveTo>
                <a:lnTo>
                  <a:pt x="93" y="37"/>
                </a:lnTo>
                <a:lnTo>
                  <a:pt x="90" y="27"/>
                </a:lnTo>
                <a:lnTo>
                  <a:pt x="85" y="18"/>
                </a:lnTo>
                <a:lnTo>
                  <a:pt x="76" y="10"/>
                </a:lnTo>
                <a:lnTo>
                  <a:pt x="68" y="5"/>
                </a:lnTo>
                <a:lnTo>
                  <a:pt x="58" y="2"/>
                </a:lnTo>
                <a:lnTo>
                  <a:pt x="48" y="0"/>
                </a:lnTo>
                <a:lnTo>
                  <a:pt x="37" y="2"/>
                </a:lnTo>
                <a:lnTo>
                  <a:pt x="27" y="5"/>
                </a:lnTo>
                <a:lnTo>
                  <a:pt x="18" y="10"/>
                </a:lnTo>
                <a:lnTo>
                  <a:pt x="10" y="18"/>
                </a:lnTo>
                <a:lnTo>
                  <a:pt x="5" y="27"/>
                </a:lnTo>
                <a:lnTo>
                  <a:pt x="2" y="37"/>
                </a:lnTo>
                <a:lnTo>
                  <a:pt x="0" y="48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8" y="85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8" y="93"/>
                </a:lnTo>
                <a:lnTo>
                  <a:pt x="68" y="90"/>
                </a:lnTo>
                <a:lnTo>
                  <a:pt x="76" y="85"/>
                </a:lnTo>
                <a:lnTo>
                  <a:pt x="85" y="77"/>
                </a:lnTo>
                <a:lnTo>
                  <a:pt x="90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7" name="Freeform 63"/>
          <p:cNvSpPr>
            <a:spLocks/>
          </p:cNvSpPr>
          <p:nvPr/>
        </p:nvSpPr>
        <p:spPr bwMode="auto">
          <a:xfrm>
            <a:off x="3362326" y="40576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6"/>
              </a:cxn>
              <a:cxn ang="0">
                <a:pos x="85" y="18"/>
              </a:cxn>
              <a:cxn ang="0">
                <a:pos x="76" y="10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0"/>
              </a:cxn>
              <a:cxn ang="0">
                <a:pos x="10" y="18"/>
              </a:cxn>
              <a:cxn ang="0">
                <a:pos x="5" y="26"/>
              </a:cxn>
              <a:cxn ang="0">
                <a:pos x="2" y="37"/>
              </a:cxn>
              <a:cxn ang="0">
                <a:pos x="0" y="47"/>
              </a:cxn>
              <a:cxn ang="0">
                <a:pos x="2" y="57"/>
              </a:cxn>
              <a:cxn ang="0">
                <a:pos x="5" y="68"/>
              </a:cxn>
              <a:cxn ang="0">
                <a:pos x="10" y="76"/>
              </a:cxn>
              <a:cxn ang="0">
                <a:pos x="18" y="84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8" y="93"/>
              </a:cxn>
              <a:cxn ang="0">
                <a:pos x="68" y="90"/>
              </a:cxn>
              <a:cxn ang="0">
                <a:pos x="76" y="84"/>
              </a:cxn>
              <a:cxn ang="0">
                <a:pos x="85" y="76"/>
              </a:cxn>
              <a:cxn ang="0">
                <a:pos x="90" y="68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6"/>
                </a:lnTo>
                <a:lnTo>
                  <a:pt x="85" y="18"/>
                </a:lnTo>
                <a:lnTo>
                  <a:pt x="76" y="10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0"/>
                </a:lnTo>
                <a:lnTo>
                  <a:pt x="10" y="18"/>
                </a:lnTo>
                <a:lnTo>
                  <a:pt x="5" y="26"/>
                </a:lnTo>
                <a:lnTo>
                  <a:pt x="2" y="37"/>
                </a:lnTo>
                <a:lnTo>
                  <a:pt x="0" y="47"/>
                </a:lnTo>
                <a:lnTo>
                  <a:pt x="2" y="57"/>
                </a:lnTo>
                <a:lnTo>
                  <a:pt x="5" y="68"/>
                </a:lnTo>
                <a:lnTo>
                  <a:pt x="10" y="76"/>
                </a:lnTo>
                <a:lnTo>
                  <a:pt x="18" y="84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8" y="93"/>
                </a:lnTo>
                <a:lnTo>
                  <a:pt x="68" y="90"/>
                </a:lnTo>
                <a:lnTo>
                  <a:pt x="76" y="84"/>
                </a:lnTo>
                <a:lnTo>
                  <a:pt x="85" y="76"/>
                </a:lnTo>
                <a:lnTo>
                  <a:pt x="90" y="68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8" name="Freeform 64"/>
          <p:cNvSpPr>
            <a:spLocks/>
          </p:cNvSpPr>
          <p:nvPr/>
        </p:nvSpPr>
        <p:spPr bwMode="auto">
          <a:xfrm>
            <a:off x="3362326" y="305752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8"/>
              </a:cxn>
              <a:cxn ang="0">
                <a:pos x="76" y="11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7" y="90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0"/>
              </a:cxn>
              <a:cxn ang="0">
                <a:pos x="76" y="84"/>
              </a:cxn>
              <a:cxn ang="0">
                <a:pos x="85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8"/>
                </a:lnTo>
                <a:lnTo>
                  <a:pt x="76" y="11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7" y="90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0"/>
                </a:lnTo>
                <a:lnTo>
                  <a:pt x="76" y="84"/>
                </a:lnTo>
                <a:lnTo>
                  <a:pt x="85" y="77"/>
                </a:lnTo>
                <a:lnTo>
                  <a:pt x="90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9" name="Freeform 65"/>
          <p:cNvSpPr>
            <a:spLocks/>
          </p:cNvSpPr>
          <p:nvPr/>
        </p:nvSpPr>
        <p:spPr bwMode="auto">
          <a:xfrm>
            <a:off x="3362326" y="2057400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7"/>
              </a:cxn>
              <a:cxn ang="0">
                <a:pos x="76" y="10"/>
              </a:cxn>
              <a:cxn ang="0">
                <a:pos x="68" y="4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8" y="94"/>
              </a:cxn>
              <a:cxn ang="0">
                <a:pos x="58" y="93"/>
              </a:cxn>
              <a:cxn ang="0">
                <a:pos x="68" y="89"/>
              </a:cxn>
              <a:cxn ang="0">
                <a:pos x="76" y="84"/>
              </a:cxn>
              <a:cxn ang="0">
                <a:pos x="85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7"/>
                </a:lnTo>
                <a:lnTo>
                  <a:pt x="76" y="10"/>
                </a:lnTo>
                <a:lnTo>
                  <a:pt x="68" y="4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8" y="94"/>
                </a:lnTo>
                <a:lnTo>
                  <a:pt x="58" y="93"/>
                </a:lnTo>
                <a:lnTo>
                  <a:pt x="68" y="89"/>
                </a:lnTo>
                <a:lnTo>
                  <a:pt x="76" y="84"/>
                </a:lnTo>
                <a:lnTo>
                  <a:pt x="85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0" name="Freeform 66"/>
          <p:cNvSpPr>
            <a:spLocks/>
          </p:cNvSpPr>
          <p:nvPr/>
        </p:nvSpPr>
        <p:spPr bwMode="auto">
          <a:xfrm>
            <a:off x="3760788" y="5724525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2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2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1" name="Freeform 67"/>
          <p:cNvSpPr>
            <a:spLocks/>
          </p:cNvSpPr>
          <p:nvPr/>
        </p:nvSpPr>
        <p:spPr bwMode="auto">
          <a:xfrm>
            <a:off x="4059238" y="5473700"/>
            <a:ext cx="50800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6" y="0"/>
              </a:cxn>
              <a:cxn ang="0">
                <a:pos x="37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7" y="93"/>
              </a:cxn>
              <a:cxn ang="0">
                <a:pos x="46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6" y="0"/>
                </a:lnTo>
                <a:lnTo>
                  <a:pt x="37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7" y="93"/>
                </a:lnTo>
                <a:lnTo>
                  <a:pt x="46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2" name="Freeform 68"/>
          <p:cNvSpPr>
            <a:spLocks/>
          </p:cNvSpPr>
          <p:nvPr/>
        </p:nvSpPr>
        <p:spPr bwMode="auto">
          <a:xfrm>
            <a:off x="4292601" y="5280025"/>
            <a:ext cx="49213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6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6" y="11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6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3" name="Freeform 69"/>
          <p:cNvSpPr>
            <a:spLocks/>
          </p:cNvSpPr>
          <p:nvPr/>
        </p:nvSpPr>
        <p:spPr bwMode="auto">
          <a:xfrm>
            <a:off x="4478338" y="512445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1"/>
              </a:cxn>
              <a:cxn ang="0">
                <a:pos x="11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1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1"/>
                </a:lnTo>
                <a:lnTo>
                  <a:pt x="11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1" y="77"/>
                </a:lnTo>
                <a:lnTo>
                  <a:pt x="18" y="84"/>
                </a:lnTo>
                <a:lnTo>
                  <a:pt x="26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4" name="Line 70"/>
          <p:cNvSpPr>
            <a:spLocks noChangeShapeType="1"/>
          </p:cNvSpPr>
          <p:nvPr/>
        </p:nvSpPr>
        <p:spPr bwMode="auto">
          <a:xfrm flipV="1">
            <a:off x="3387726" y="3749675"/>
            <a:ext cx="2790825" cy="13335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5" name="Line 71"/>
          <p:cNvSpPr>
            <a:spLocks noChangeShapeType="1"/>
          </p:cNvSpPr>
          <p:nvPr/>
        </p:nvSpPr>
        <p:spPr bwMode="auto">
          <a:xfrm flipH="1">
            <a:off x="3387726" y="3749675"/>
            <a:ext cx="2790825" cy="3333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6" name="Line 72"/>
          <p:cNvSpPr>
            <a:spLocks noChangeShapeType="1"/>
          </p:cNvSpPr>
          <p:nvPr/>
        </p:nvSpPr>
        <p:spPr bwMode="auto">
          <a:xfrm>
            <a:off x="3387726" y="3082925"/>
            <a:ext cx="2790825" cy="6667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7" name="Line 73"/>
          <p:cNvSpPr>
            <a:spLocks noChangeShapeType="1"/>
          </p:cNvSpPr>
          <p:nvPr/>
        </p:nvSpPr>
        <p:spPr bwMode="auto">
          <a:xfrm flipH="1" flipV="1">
            <a:off x="3387726" y="2082800"/>
            <a:ext cx="2790825" cy="16668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8" name="Freeform 74"/>
          <p:cNvSpPr>
            <a:spLocks/>
          </p:cNvSpPr>
          <p:nvPr/>
        </p:nvSpPr>
        <p:spPr bwMode="auto">
          <a:xfrm>
            <a:off x="3362326" y="1057275"/>
            <a:ext cx="49213" cy="50800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90" y="26"/>
              </a:cxn>
              <a:cxn ang="0">
                <a:pos x="85" y="18"/>
              </a:cxn>
              <a:cxn ang="0">
                <a:pos x="76" y="10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0"/>
              </a:cxn>
              <a:cxn ang="0">
                <a:pos x="10" y="18"/>
              </a:cxn>
              <a:cxn ang="0">
                <a:pos x="5" y="26"/>
              </a:cxn>
              <a:cxn ang="0">
                <a:pos x="2" y="37"/>
              </a:cxn>
              <a:cxn ang="0">
                <a:pos x="0" y="48"/>
              </a:cxn>
              <a:cxn ang="0">
                <a:pos x="2" y="58"/>
              </a:cxn>
              <a:cxn ang="0">
                <a:pos x="5" y="68"/>
              </a:cxn>
              <a:cxn ang="0">
                <a:pos x="10" y="76"/>
              </a:cxn>
              <a:cxn ang="0">
                <a:pos x="18" y="84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8" y="93"/>
              </a:cxn>
              <a:cxn ang="0">
                <a:pos x="68" y="90"/>
              </a:cxn>
              <a:cxn ang="0">
                <a:pos x="76" y="84"/>
              </a:cxn>
              <a:cxn ang="0">
                <a:pos x="85" y="76"/>
              </a:cxn>
              <a:cxn ang="0">
                <a:pos x="90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4">
                <a:moveTo>
                  <a:pt x="94" y="48"/>
                </a:moveTo>
                <a:lnTo>
                  <a:pt x="93" y="37"/>
                </a:lnTo>
                <a:lnTo>
                  <a:pt x="90" y="26"/>
                </a:lnTo>
                <a:lnTo>
                  <a:pt x="85" y="18"/>
                </a:lnTo>
                <a:lnTo>
                  <a:pt x="76" y="10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0"/>
                </a:lnTo>
                <a:lnTo>
                  <a:pt x="10" y="18"/>
                </a:lnTo>
                <a:lnTo>
                  <a:pt x="5" y="26"/>
                </a:lnTo>
                <a:lnTo>
                  <a:pt x="2" y="37"/>
                </a:lnTo>
                <a:lnTo>
                  <a:pt x="0" y="48"/>
                </a:lnTo>
                <a:lnTo>
                  <a:pt x="2" y="58"/>
                </a:lnTo>
                <a:lnTo>
                  <a:pt x="5" y="68"/>
                </a:lnTo>
                <a:lnTo>
                  <a:pt x="10" y="76"/>
                </a:lnTo>
                <a:lnTo>
                  <a:pt x="18" y="84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8" y="93"/>
                </a:lnTo>
                <a:lnTo>
                  <a:pt x="68" y="90"/>
                </a:lnTo>
                <a:lnTo>
                  <a:pt x="76" y="84"/>
                </a:lnTo>
                <a:lnTo>
                  <a:pt x="85" y="76"/>
                </a:lnTo>
                <a:lnTo>
                  <a:pt x="90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9" name="Line 75"/>
          <p:cNvSpPr>
            <a:spLocks noChangeShapeType="1"/>
          </p:cNvSpPr>
          <p:nvPr/>
        </p:nvSpPr>
        <p:spPr bwMode="auto">
          <a:xfrm>
            <a:off x="3387726" y="1082675"/>
            <a:ext cx="2790825" cy="26670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0" name="Line 76"/>
          <p:cNvSpPr>
            <a:spLocks noChangeShapeType="1"/>
          </p:cNvSpPr>
          <p:nvPr/>
        </p:nvSpPr>
        <p:spPr bwMode="auto">
          <a:xfrm flipV="1">
            <a:off x="3786188" y="1463675"/>
            <a:ext cx="0" cy="4284663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1" name="Line 77"/>
          <p:cNvSpPr>
            <a:spLocks noChangeShapeType="1"/>
          </p:cNvSpPr>
          <p:nvPr/>
        </p:nvSpPr>
        <p:spPr bwMode="auto">
          <a:xfrm flipV="1">
            <a:off x="4084638" y="1749425"/>
            <a:ext cx="0" cy="3749675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2" name="Line 78"/>
          <p:cNvSpPr>
            <a:spLocks noChangeShapeType="1"/>
          </p:cNvSpPr>
          <p:nvPr/>
        </p:nvSpPr>
        <p:spPr bwMode="auto">
          <a:xfrm flipV="1">
            <a:off x="4318001" y="1971675"/>
            <a:ext cx="0" cy="333375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3" name="Line 79"/>
          <p:cNvSpPr>
            <a:spLocks noChangeShapeType="1"/>
          </p:cNvSpPr>
          <p:nvPr/>
        </p:nvSpPr>
        <p:spPr bwMode="auto">
          <a:xfrm flipV="1">
            <a:off x="4503738" y="2149475"/>
            <a:ext cx="0" cy="2998788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2" name="Freeform 98"/>
          <p:cNvSpPr>
            <a:spLocks/>
          </p:cNvSpPr>
          <p:nvPr/>
        </p:nvSpPr>
        <p:spPr bwMode="auto">
          <a:xfrm>
            <a:off x="8042276" y="5724525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5" y="17"/>
              </a:cxn>
              <a:cxn ang="0">
                <a:pos x="77" y="10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7"/>
              </a:cxn>
              <a:cxn ang="0">
                <a:pos x="2" y="37"/>
              </a:cxn>
              <a:cxn ang="0">
                <a:pos x="0" y="47"/>
              </a:cxn>
              <a:cxn ang="0">
                <a:pos x="2" y="58"/>
              </a:cxn>
              <a:cxn ang="0">
                <a:pos x="5" y="67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7" y="93"/>
              </a:cxn>
              <a:cxn ang="0">
                <a:pos x="47" y="94"/>
              </a:cxn>
              <a:cxn ang="0">
                <a:pos x="58" y="93"/>
              </a:cxn>
              <a:cxn ang="0">
                <a:pos x="67" y="90"/>
              </a:cxn>
              <a:cxn ang="0">
                <a:pos x="77" y="84"/>
              </a:cxn>
              <a:cxn ang="0">
                <a:pos x="85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5" y="17"/>
                </a:lnTo>
                <a:lnTo>
                  <a:pt x="77" y="10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5"/>
                </a:lnTo>
                <a:lnTo>
                  <a:pt x="17" y="10"/>
                </a:lnTo>
                <a:lnTo>
                  <a:pt x="10" y="17"/>
                </a:lnTo>
                <a:lnTo>
                  <a:pt x="5" y="27"/>
                </a:lnTo>
                <a:lnTo>
                  <a:pt x="2" y="37"/>
                </a:lnTo>
                <a:lnTo>
                  <a:pt x="0" y="47"/>
                </a:lnTo>
                <a:lnTo>
                  <a:pt x="2" y="58"/>
                </a:lnTo>
                <a:lnTo>
                  <a:pt x="5" y="67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7" y="93"/>
                </a:lnTo>
                <a:lnTo>
                  <a:pt x="47" y="94"/>
                </a:lnTo>
                <a:lnTo>
                  <a:pt x="58" y="93"/>
                </a:lnTo>
                <a:lnTo>
                  <a:pt x="67" y="90"/>
                </a:lnTo>
                <a:lnTo>
                  <a:pt x="77" y="84"/>
                </a:lnTo>
                <a:lnTo>
                  <a:pt x="85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3" name="Freeform 99"/>
          <p:cNvSpPr>
            <a:spLocks/>
          </p:cNvSpPr>
          <p:nvPr/>
        </p:nvSpPr>
        <p:spPr bwMode="auto">
          <a:xfrm>
            <a:off x="7805738" y="5473700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4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4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4" name="Freeform 100"/>
          <p:cNvSpPr>
            <a:spLocks/>
          </p:cNvSpPr>
          <p:nvPr/>
        </p:nvSpPr>
        <p:spPr bwMode="auto">
          <a:xfrm>
            <a:off x="7621588" y="5280025"/>
            <a:ext cx="50800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5" name="Freeform 101"/>
          <p:cNvSpPr>
            <a:spLocks/>
          </p:cNvSpPr>
          <p:nvPr/>
        </p:nvSpPr>
        <p:spPr bwMode="auto">
          <a:xfrm>
            <a:off x="7475538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7"/>
              </a:cxn>
              <a:cxn ang="0">
                <a:pos x="0" y="47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7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5" y="27"/>
                </a:lnTo>
                <a:lnTo>
                  <a:pt x="2" y="37"/>
                </a:lnTo>
                <a:lnTo>
                  <a:pt x="0" y="47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7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0" name="Freeform 106"/>
          <p:cNvSpPr>
            <a:spLocks/>
          </p:cNvSpPr>
          <p:nvPr/>
        </p:nvSpPr>
        <p:spPr bwMode="auto">
          <a:xfrm>
            <a:off x="3760788" y="143827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7"/>
              </a:cxn>
              <a:cxn ang="0">
                <a:pos x="4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7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7"/>
                </a:lnTo>
                <a:lnTo>
                  <a:pt x="4" y="68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89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1" name="Freeform 107"/>
          <p:cNvSpPr>
            <a:spLocks/>
          </p:cNvSpPr>
          <p:nvPr/>
        </p:nvSpPr>
        <p:spPr bwMode="auto">
          <a:xfrm>
            <a:off x="4059238" y="1724025"/>
            <a:ext cx="50800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5"/>
              </a:cxn>
              <a:cxn ang="0">
                <a:pos x="57" y="1"/>
              </a:cxn>
              <a:cxn ang="0">
                <a:pos x="46" y="0"/>
              </a:cxn>
              <a:cxn ang="0">
                <a:pos x="37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3"/>
              </a:cxn>
              <a:cxn ang="0">
                <a:pos x="46" y="94"/>
              </a:cxn>
              <a:cxn ang="0">
                <a:pos x="57" y="93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5"/>
                </a:lnTo>
                <a:lnTo>
                  <a:pt x="57" y="1"/>
                </a:lnTo>
                <a:lnTo>
                  <a:pt x="46" y="0"/>
                </a:lnTo>
                <a:lnTo>
                  <a:pt x="37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3"/>
                </a:lnTo>
                <a:lnTo>
                  <a:pt x="46" y="94"/>
                </a:lnTo>
                <a:lnTo>
                  <a:pt x="57" y="93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2" name="Freeform 108"/>
          <p:cNvSpPr>
            <a:spLocks/>
          </p:cNvSpPr>
          <p:nvPr/>
        </p:nvSpPr>
        <p:spPr bwMode="auto">
          <a:xfrm>
            <a:off x="4292601" y="1946275"/>
            <a:ext cx="49213" cy="50800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8"/>
              </a:cxn>
              <a:cxn ang="0">
                <a:pos x="90" y="27"/>
              </a:cxn>
              <a:cxn ang="0">
                <a:pos x="84" y="19"/>
              </a:cxn>
              <a:cxn ang="0">
                <a:pos x="76" y="11"/>
              </a:cxn>
              <a:cxn ang="0">
                <a:pos x="68" y="6"/>
              </a:cxn>
              <a:cxn ang="0">
                <a:pos x="58" y="2"/>
              </a:cxn>
              <a:cxn ang="0">
                <a:pos x="48" y="0"/>
              </a:cxn>
              <a:cxn ang="0">
                <a:pos x="37" y="2"/>
              </a:cxn>
              <a:cxn ang="0">
                <a:pos x="26" y="6"/>
              </a:cxn>
              <a:cxn ang="0">
                <a:pos x="18" y="11"/>
              </a:cxn>
              <a:cxn ang="0">
                <a:pos x="10" y="19"/>
              </a:cxn>
              <a:cxn ang="0">
                <a:pos x="5" y="27"/>
              </a:cxn>
              <a:cxn ang="0">
                <a:pos x="1" y="38"/>
              </a:cxn>
              <a:cxn ang="0">
                <a:pos x="0" y="48"/>
              </a:cxn>
              <a:cxn ang="0">
                <a:pos x="1" y="59"/>
              </a:cxn>
              <a:cxn ang="0">
                <a:pos x="5" y="69"/>
              </a:cxn>
              <a:cxn ang="0">
                <a:pos x="10" y="77"/>
              </a:cxn>
              <a:cxn ang="0">
                <a:pos x="18" y="84"/>
              </a:cxn>
              <a:cxn ang="0">
                <a:pos x="26" y="91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1"/>
              </a:cxn>
              <a:cxn ang="0">
                <a:pos x="76" y="84"/>
              </a:cxn>
              <a:cxn ang="0">
                <a:pos x="84" y="77"/>
              </a:cxn>
              <a:cxn ang="0">
                <a:pos x="90" y="69"/>
              </a:cxn>
              <a:cxn ang="0">
                <a:pos x="93" y="59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8"/>
                </a:lnTo>
                <a:lnTo>
                  <a:pt x="90" y="27"/>
                </a:lnTo>
                <a:lnTo>
                  <a:pt x="84" y="19"/>
                </a:lnTo>
                <a:lnTo>
                  <a:pt x="76" y="11"/>
                </a:lnTo>
                <a:lnTo>
                  <a:pt x="68" y="6"/>
                </a:lnTo>
                <a:lnTo>
                  <a:pt x="58" y="2"/>
                </a:lnTo>
                <a:lnTo>
                  <a:pt x="48" y="0"/>
                </a:lnTo>
                <a:lnTo>
                  <a:pt x="37" y="2"/>
                </a:lnTo>
                <a:lnTo>
                  <a:pt x="26" y="6"/>
                </a:lnTo>
                <a:lnTo>
                  <a:pt x="18" y="11"/>
                </a:lnTo>
                <a:lnTo>
                  <a:pt x="10" y="19"/>
                </a:lnTo>
                <a:lnTo>
                  <a:pt x="5" y="27"/>
                </a:lnTo>
                <a:lnTo>
                  <a:pt x="1" y="38"/>
                </a:lnTo>
                <a:lnTo>
                  <a:pt x="0" y="48"/>
                </a:lnTo>
                <a:lnTo>
                  <a:pt x="1" y="59"/>
                </a:lnTo>
                <a:lnTo>
                  <a:pt x="5" y="69"/>
                </a:lnTo>
                <a:lnTo>
                  <a:pt x="10" y="77"/>
                </a:lnTo>
                <a:lnTo>
                  <a:pt x="18" y="84"/>
                </a:lnTo>
                <a:lnTo>
                  <a:pt x="26" y="91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1"/>
                </a:lnTo>
                <a:lnTo>
                  <a:pt x="76" y="84"/>
                </a:lnTo>
                <a:lnTo>
                  <a:pt x="84" y="77"/>
                </a:lnTo>
                <a:lnTo>
                  <a:pt x="90" y="69"/>
                </a:lnTo>
                <a:lnTo>
                  <a:pt x="93" y="59"/>
                </a:lnTo>
                <a:lnTo>
                  <a:pt x="95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3" name="Freeform 109"/>
          <p:cNvSpPr>
            <a:spLocks/>
          </p:cNvSpPr>
          <p:nvPr/>
        </p:nvSpPr>
        <p:spPr bwMode="auto">
          <a:xfrm>
            <a:off x="4478338" y="2124075"/>
            <a:ext cx="50800" cy="50800"/>
          </a:xfrm>
          <a:custGeom>
            <a:avLst/>
            <a:gdLst/>
            <a:ahLst/>
            <a:cxnLst>
              <a:cxn ang="0">
                <a:pos x="95" y="46"/>
              </a:cxn>
              <a:cxn ang="0">
                <a:pos x="93" y="37"/>
              </a:cxn>
              <a:cxn ang="0">
                <a:pos x="89" y="26"/>
              </a:cxn>
              <a:cxn ang="0">
                <a:pos x="84" y="18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8"/>
              </a:cxn>
              <a:cxn ang="0">
                <a:pos x="4" y="26"/>
              </a:cxn>
              <a:cxn ang="0">
                <a:pos x="1" y="37"/>
              </a:cxn>
              <a:cxn ang="0">
                <a:pos x="0" y="46"/>
              </a:cxn>
              <a:cxn ang="0">
                <a:pos x="1" y="57"/>
              </a:cxn>
              <a:cxn ang="0">
                <a:pos x="4" y="68"/>
              </a:cxn>
              <a:cxn ang="0">
                <a:pos x="11" y="76"/>
              </a:cxn>
              <a:cxn ang="0">
                <a:pos x="18" y="84"/>
              </a:cxn>
              <a:cxn ang="0">
                <a:pos x="26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6"/>
              </a:cxn>
              <a:cxn ang="0">
                <a:pos x="89" y="68"/>
              </a:cxn>
              <a:cxn ang="0">
                <a:pos x="93" y="57"/>
              </a:cxn>
              <a:cxn ang="0">
                <a:pos x="95" y="46"/>
              </a:cxn>
            </a:cxnLst>
            <a:rect l="0" t="0" r="r" b="b"/>
            <a:pathLst>
              <a:path w="95" h="94">
                <a:moveTo>
                  <a:pt x="95" y="46"/>
                </a:moveTo>
                <a:lnTo>
                  <a:pt x="93" y="37"/>
                </a:lnTo>
                <a:lnTo>
                  <a:pt x="89" y="26"/>
                </a:lnTo>
                <a:lnTo>
                  <a:pt x="84" y="18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8"/>
                </a:lnTo>
                <a:lnTo>
                  <a:pt x="4" y="26"/>
                </a:lnTo>
                <a:lnTo>
                  <a:pt x="1" y="37"/>
                </a:lnTo>
                <a:lnTo>
                  <a:pt x="0" y="46"/>
                </a:lnTo>
                <a:lnTo>
                  <a:pt x="1" y="57"/>
                </a:lnTo>
                <a:lnTo>
                  <a:pt x="4" y="68"/>
                </a:lnTo>
                <a:lnTo>
                  <a:pt x="11" y="76"/>
                </a:lnTo>
                <a:lnTo>
                  <a:pt x="18" y="84"/>
                </a:lnTo>
                <a:lnTo>
                  <a:pt x="26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6"/>
                </a:lnTo>
                <a:lnTo>
                  <a:pt x="89" y="68"/>
                </a:lnTo>
                <a:lnTo>
                  <a:pt x="93" y="57"/>
                </a:lnTo>
                <a:lnTo>
                  <a:pt x="95" y="46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4" name="Freeform 110"/>
          <p:cNvSpPr>
            <a:spLocks/>
          </p:cNvSpPr>
          <p:nvPr/>
        </p:nvSpPr>
        <p:spPr bwMode="auto">
          <a:xfrm>
            <a:off x="4478338" y="2724150"/>
            <a:ext cx="50800" cy="50800"/>
          </a:xfrm>
          <a:custGeom>
            <a:avLst/>
            <a:gdLst/>
            <a:ahLst/>
            <a:cxnLst>
              <a:cxn ang="0">
                <a:pos x="95" y="46"/>
              </a:cxn>
              <a:cxn ang="0">
                <a:pos x="93" y="36"/>
              </a:cxn>
              <a:cxn ang="0">
                <a:pos x="89" y="26"/>
              </a:cxn>
              <a:cxn ang="0">
                <a:pos x="84" y="18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8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4" y="67"/>
              </a:cxn>
              <a:cxn ang="0">
                <a:pos x="11" y="76"/>
              </a:cxn>
              <a:cxn ang="0">
                <a:pos x="18" y="84"/>
              </a:cxn>
              <a:cxn ang="0">
                <a:pos x="26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6"/>
              </a:cxn>
              <a:cxn ang="0">
                <a:pos x="89" y="67"/>
              </a:cxn>
              <a:cxn ang="0">
                <a:pos x="93" y="57"/>
              </a:cxn>
              <a:cxn ang="0">
                <a:pos x="95" y="46"/>
              </a:cxn>
            </a:cxnLst>
            <a:rect l="0" t="0" r="r" b="b"/>
            <a:pathLst>
              <a:path w="95" h="94">
                <a:moveTo>
                  <a:pt x="95" y="46"/>
                </a:moveTo>
                <a:lnTo>
                  <a:pt x="93" y="36"/>
                </a:lnTo>
                <a:lnTo>
                  <a:pt x="89" y="26"/>
                </a:lnTo>
                <a:lnTo>
                  <a:pt x="84" y="18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8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4" y="67"/>
                </a:lnTo>
                <a:lnTo>
                  <a:pt x="11" y="76"/>
                </a:lnTo>
                <a:lnTo>
                  <a:pt x="18" y="84"/>
                </a:lnTo>
                <a:lnTo>
                  <a:pt x="26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6"/>
                </a:lnTo>
                <a:lnTo>
                  <a:pt x="89" y="67"/>
                </a:lnTo>
                <a:lnTo>
                  <a:pt x="93" y="57"/>
                </a:lnTo>
                <a:lnTo>
                  <a:pt x="95" y="46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5" name="Freeform 111"/>
          <p:cNvSpPr>
            <a:spLocks/>
          </p:cNvSpPr>
          <p:nvPr/>
        </p:nvSpPr>
        <p:spPr bwMode="auto">
          <a:xfrm>
            <a:off x="4478338" y="3324225"/>
            <a:ext cx="50800" cy="49213"/>
          </a:xfrm>
          <a:custGeom>
            <a:avLst/>
            <a:gdLst/>
            <a:ahLst/>
            <a:cxnLst>
              <a:cxn ang="0">
                <a:pos x="95" y="46"/>
              </a:cxn>
              <a:cxn ang="0">
                <a:pos x="93" y="36"/>
              </a:cxn>
              <a:cxn ang="0">
                <a:pos x="89" y="26"/>
              </a:cxn>
              <a:cxn ang="0">
                <a:pos x="84" y="17"/>
              </a:cxn>
              <a:cxn ang="0">
                <a:pos x="76" y="9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9"/>
              </a:cxn>
              <a:cxn ang="0">
                <a:pos x="11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4" y="67"/>
              </a:cxn>
              <a:cxn ang="0">
                <a:pos x="11" y="76"/>
              </a:cxn>
              <a:cxn ang="0">
                <a:pos x="18" y="84"/>
              </a:cxn>
              <a:cxn ang="0">
                <a:pos x="26" y="89"/>
              </a:cxn>
              <a:cxn ang="0">
                <a:pos x="36" y="92"/>
              </a:cxn>
              <a:cxn ang="0">
                <a:pos x="47" y="93"/>
              </a:cxn>
              <a:cxn ang="0">
                <a:pos x="57" y="92"/>
              </a:cxn>
              <a:cxn ang="0">
                <a:pos x="68" y="89"/>
              </a:cxn>
              <a:cxn ang="0">
                <a:pos x="76" y="84"/>
              </a:cxn>
              <a:cxn ang="0">
                <a:pos x="84" y="76"/>
              </a:cxn>
              <a:cxn ang="0">
                <a:pos x="89" y="67"/>
              </a:cxn>
              <a:cxn ang="0">
                <a:pos x="93" y="57"/>
              </a:cxn>
              <a:cxn ang="0">
                <a:pos x="95" y="46"/>
              </a:cxn>
            </a:cxnLst>
            <a:rect l="0" t="0" r="r" b="b"/>
            <a:pathLst>
              <a:path w="95" h="93">
                <a:moveTo>
                  <a:pt x="95" y="46"/>
                </a:moveTo>
                <a:lnTo>
                  <a:pt x="93" y="36"/>
                </a:lnTo>
                <a:lnTo>
                  <a:pt x="89" y="26"/>
                </a:lnTo>
                <a:lnTo>
                  <a:pt x="84" y="17"/>
                </a:lnTo>
                <a:lnTo>
                  <a:pt x="76" y="9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9"/>
                </a:lnTo>
                <a:lnTo>
                  <a:pt x="11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4" y="67"/>
                </a:lnTo>
                <a:lnTo>
                  <a:pt x="11" y="76"/>
                </a:lnTo>
                <a:lnTo>
                  <a:pt x="18" y="84"/>
                </a:lnTo>
                <a:lnTo>
                  <a:pt x="26" y="89"/>
                </a:lnTo>
                <a:lnTo>
                  <a:pt x="36" y="92"/>
                </a:lnTo>
                <a:lnTo>
                  <a:pt x="47" y="93"/>
                </a:lnTo>
                <a:lnTo>
                  <a:pt x="57" y="92"/>
                </a:lnTo>
                <a:lnTo>
                  <a:pt x="68" y="89"/>
                </a:lnTo>
                <a:lnTo>
                  <a:pt x="76" y="84"/>
                </a:lnTo>
                <a:lnTo>
                  <a:pt x="84" y="76"/>
                </a:lnTo>
                <a:lnTo>
                  <a:pt x="89" y="67"/>
                </a:lnTo>
                <a:lnTo>
                  <a:pt x="93" y="57"/>
                </a:lnTo>
                <a:lnTo>
                  <a:pt x="95" y="46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6" name="Freeform 112"/>
          <p:cNvSpPr>
            <a:spLocks/>
          </p:cNvSpPr>
          <p:nvPr/>
        </p:nvSpPr>
        <p:spPr bwMode="auto">
          <a:xfrm>
            <a:off x="4478338" y="3924300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8"/>
              </a:cxn>
              <a:cxn ang="0">
                <a:pos x="89" y="28"/>
              </a:cxn>
              <a:cxn ang="0">
                <a:pos x="84" y="19"/>
              </a:cxn>
              <a:cxn ang="0">
                <a:pos x="76" y="11"/>
              </a:cxn>
              <a:cxn ang="0">
                <a:pos x="68" y="6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6"/>
              </a:cxn>
              <a:cxn ang="0">
                <a:pos x="18" y="11"/>
              </a:cxn>
              <a:cxn ang="0">
                <a:pos x="11" y="19"/>
              </a:cxn>
              <a:cxn ang="0">
                <a:pos x="4" y="28"/>
              </a:cxn>
              <a:cxn ang="0">
                <a:pos x="1" y="38"/>
              </a:cxn>
              <a:cxn ang="0">
                <a:pos x="0" y="48"/>
              </a:cxn>
              <a:cxn ang="0">
                <a:pos x="1" y="59"/>
              </a:cxn>
              <a:cxn ang="0">
                <a:pos x="4" y="69"/>
              </a:cxn>
              <a:cxn ang="0">
                <a:pos x="11" y="77"/>
              </a:cxn>
              <a:cxn ang="0">
                <a:pos x="18" y="84"/>
              </a:cxn>
              <a:cxn ang="0">
                <a:pos x="26" y="91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1"/>
              </a:cxn>
              <a:cxn ang="0">
                <a:pos x="76" y="84"/>
              </a:cxn>
              <a:cxn ang="0">
                <a:pos x="84" y="77"/>
              </a:cxn>
              <a:cxn ang="0">
                <a:pos x="89" y="69"/>
              </a:cxn>
              <a:cxn ang="0">
                <a:pos x="93" y="59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8"/>
                </a:lnTo>
                <a:lnTo>
                  <a:pt x="89" y="28"/>
                </a:lnTo>
                <a:lnTo>
                  <a:pt x="84" y="19"/>
                </a:lnTo>
                <a:lnTo>
                  <a:pt x="76" y="11"/>
                </a:lnTo>
                <a:lnTo>
                  <a:pt x="68" y="6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6"/>
                </a:lnTo>
                <a:lnTo>
                  <a:pt x="18" y="11"/>
                </a:lnTo>
                <a:lnTo>
                  <a:pt x="11" y="19"/>
                </a:lnTo>
                <a:lnTo>
                  <a:pt x="4" y="28"/>
                </a:lnTo>
                <a:lnTo>
                  <a:pt x="1" y="38"/>
                </a:lnTo>
                <a:lnTo>
                  <a:pt x="0" y="48"/>
                </a:lnTo>
                <a:lnTo>
                  <a:pt x="1" y="59"/>
                </a:lnTo>
                <a:lnTo>
                  <a:pt x="4" y="69"/>
                </a:lnTo>
                <a:lnTo>
                  <a:pt x="11" y="77"/>
                </a:lnTo>
                <a:lnTo>
                  <a:pt x="18" y="84"/>
                </a:lnTo>
                <a:lnTo>
                  <a:pt x="26" y="91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1"/>
                </a:lnTo>
                <a:lnTo>
                  <a:pt x="76" y="84"/>
                </a:lnTo>
                <a:lnTo>
                  <a:pt x="84" y="77"/>
                </a:lnTo>
                <a:lnTo>
                  <a:pt x="89" y="69"/>
                </a:lnTo>
                <a:lnTo>
                  <a:pt x="93" y="59"/>
                </a:lnTo>
                <a:lnTo>
                  <a:pt x="95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7" name="Freeform 113"/>
          <p:cNvSpPr>
            <a:spLocks/>
          </p:cNvSpPr>
          <p:nvPr/>
        </p:nvSpPr>
        <p:spPr bwMode="auto">
          <a:xfrm>
            <a:off x="4478338" y="4524375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8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6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6"/>
              </a:cxn>
              <a:cxn ang="0">
                <a:pos x="18" y="11"/>
              </a:cxn>
              <a:cxn ang="0">
                <a:pos x="11" y="18"/>
              </a:cxn>
              <a:cxn ang="0">
                <a:pos x="4" y="27"/>
              </a:cxn>
              <a:cxn ang="0">
                <a:pos x="1" y="38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1" y="77"/>
              </a:cxn>
              <a:cxn ang="0">
                <a:pos x="18" y="84"/>
              </a:cxn>
              <a:cxn ang="0">
                <a:pos x="26" y="91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1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8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8" y="6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6"/>
                </a:lnTo>
                <a:lnTo>
                  <a:pt x="18" y="11"/>
                </a:lnTo>
                <a:lnTo>
                  <a:pt x="11" y="18"/>
                </a:lnTo>
                <a:lnTo>
                  <a:pt x="4" y="27"/>
                </a:lnTo>
                <a:lnTo>
                  <a:pt x="1" y="38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1" y="77"/>
                </a:lnTo>
                <a:lnTo>
                  <a:pt x="18" y="84"/>
                </a:lnTo>
                <a:lnTo>
                  <a:pt x="26" y="91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1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1" name="Freeform 127"/>
          <p:cNvSpPr>
            <a:spLocks/>
          </p:cNvSpPr>
          <p:nvPr/>
        </p:nvSpPr>
        <p:spPr bwMode="auto">
          <a:xfrm>
            <a:off x="5078413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5"/>
              </a:cxn>
              <a:cxn ang="0">
                <a:pos x="57" y="1"/>
              </a:cxn>
              <a:cxn ang="0">
                <a:pos x="46" y="0"/>
              </a:cxn>
              <a:cxn ang="0">
                <a:pos x="36" y="1"/>
              </a:cxn>
              <a:cxn ang="0">
                <a:pos x="26" y="5"/>
              </a:cxn>
              <a:cxn ang="0">
                <a:pos x="18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4"/>
              </a:cxn>
              <a:cxn ang="0">
                <a:pos x="46" y="95"/>
              </a:cxn>
              <a:cxn ang="0">
                <a:pos x="57" y="94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5"/>
                </a:lnTo>
                <a:lnTo>
                  <a:pt x="57" y="1"/>
                </a:lnTo>
                <a:lnTo>
                  <a:pt x="46" y="0"/>
                </a:lnTo>
                <a:lnTo>
                  <a:pt x="36" y="1"/>
                </a:lnTo>
                <a:lnTo>
                  <a:pt x="26" y="5"/>
                </a:lnTo>
                <a:lnTo>
                  <a:pt x="18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6" y="94"/>
                </a:lnTo>
                <a:lnTo>
                  <a:pt x="46" y="95"/>
                </a:lnTo>
                <a:lnTo>
                  <a:pt x="57" y="94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2" name="Freeform 128"/>
          <p:cNvSpPr>
            <a:spLocks/>
          </p:cNvSpPr>
          <p:nvPr/>
        </p:nvSpPr>
        <p:spPr bwMode="auto">
          <a:xfrm>
            <a:off x="5676901" y="512445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3" name="Freeform 129"/>
          <p:cNvSpPr>
            <a:spLocks/>
          </p:cNvSpPr>
          <p:nvPr/>
        </p:nvSpPr>
        <p:spPr bwMode="auto">
          <a:xfrm>
            <a:off x="6276976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4" name="Freeform 130"/>
          <p:cNvSpPr>
            <a:spLocks/>
          </p:cNvSpPr>
          <p:nvPr/>
        </p:nvSpPr>
        <p:spPr bwMode="auto">
          <a:xfrm>
            <a:off x="6875463" y="5124450"/>
            <a:ext cx="49213" cy="49213"/>
          </a:xfrm>
          <a:custGeom>
            <a:avLst/>
            <a:gdLst/>
            <a:ahLst/>
            <a:cxnLst>
              <a:cxn ang="0">
                <a:pos x="93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7" y="11"/>
              </a:cxn>
              <a:cxn ang="0">
                <a:pos x="9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9" y="77"/>
              </a:cxn>
              <a:cxn ang="0">
                <a:pos x="17" y="84"/>
              </a:cxn>
              <a:cxn ang="0">
                <a:pos x="26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8"/>
              </a:cxn>
              <a:cxn ang="0">
                <a:pos x="93" y="47"/>
              </a:cxn>
            </a:cxnLst>
            <a:rect l="0" t="0" r="r" b="b"/>
            <a:pathLst>
              <a:path w="93" h="95">
                <a:moveTo>
                  <a:pt x="93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7" y="11"/>
                </a:lnTo>
                <a:lnTo>
                  <a:pt x="9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9" y="77"/>
                </a:lnTo>
                <a:lnTo>
                  <a:pt x="17" y="84"/>
                </a:lnTo>
                <a:lnTo>
                  <a:pt x="26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8"/>
                </a:lnTo>
                <a:lnTo>
                  <a:pt x="93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4" name="Line 140"/>
          <p:cNvSpPr>
            <a:spLocks noChangeShapeType="1"/>
          </p:cNvSpPr>
          <p:nvPr/>
        </p:nvSpPr>
        <p:spPr bwMode="auto">
          <a:xfrm flipV="1">
            <a:off x="3387726" y="5148262"/>
            <a:ext cx="111601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5" name="Line 141"/>
          <p:cNvSpPr>
            <a:spLocks noChangeShapeType="1"/>
          </p:cNvSpPr>
          <p:nvPr/>
        </p:nvSpPr>
        <p:spPr bwMode="auto">
          <a:xfrm flipV="1">
            <a:off x="4386263" y="5148262"/>
            <a:ext cx="71596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6" name="Line 142"/>
          <p:cNvSpPr>
            <a:spLocks noChangeShapeType="1"/>
          </p:cNvSpPr>
          <p:nvPr/>
        </p:nvSpPr>
        <p:spPr bwMode="auto">
          <a:xfrm flipV="1">
            <a:off x="5384801" y="5148262"/>
            <a:ext cx="31750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7" name="Line 143"/>
          <p:cNvSpPr>
            <a:spLocks noChangeShapeType="1"/>
          </p:cNvSpPr>
          <p:nvPr/>
        </p:nvSpPr>
        <p:spPr bwMode="auto">
          <a:xfrm flipH="1" flipV="1">
            <a:off x="6300788" y="5148262"/>
            <a:ext cx="8255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8" name="Line 144"/>
          <p:cNvSpPr>
            <a:spLocks noChangeShapeType="1"/>
          </p:cNvSpPr>
          <p:nvPr/>
        </p:nvSpPr>
        <p:spPr bwMode="auto">
          <a:xfrm flipH="1" flipV="1">
            <a:off x="6900863" y="5148262"/>
            <a:ext cx="48101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9" name="Line 145"/>
          <p:cNvSpPr>
            <a:spLocks noChangeShapeType="1"/>
          </p:cNvSpPr>
          <p:nvPr/>
        </p:nvSpPr>
        <p:spPr bwMode="auto">
          <a:xfrm flipH="1" flipV="1">
            <a:off x="7499351" y="5148262"/>
            <a:ext cx="88265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9" name="Line 155"/>
          <p:cNvSpPr>
            <a:spLocks noChangeShapeType="1"/>
          </p:cNvSpPr>
          <p:nvPr/>
        </p:nvSpPr>
        <p:spPr bwMode="auto">
          <a:xfrm flipH="1" flipV="1">
            <a:off x="3387726" y="1082675"/>
            <a:ext cx="1116013" cy="106680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0" name="Line 156"/>
          <p:cNvSpPr>
            <a:spLocks noChangeShapeType="1"/>
          </p:cNvSpPr>
          <p:nvPr/>
        </p:nvSpPr>
        <p:spPr bwMode="auto">
          <a:xfrm flipH="1" flipV="1">
            <a:off x="3387726" y="2082800"/>
            <a:ext cx="1116013" cy="66675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1" name="Line 157"/>
          <p:cNvSpPr>
            <a:spLocks noChangeShapeType="1"/>
          </p:cNvSpPr>
          <p:nvPr/>
        </p:nvSpPr>
        <p:spPr bwMode="auto">
          <a:xfrm flipH="1" flipV="1">
            <a:off x="3387726" y="3082925"/>
            <a:ext cx="1116013" cy="26670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2" name="Line 158"/>
          <p:cNvSpPr>
            <a:spLocks noChangeShapeType="1"/>
          </p:cNvSpPr>
          <p:nvPr/>
        </p:nvSpPr>
        <p:spPr bwMode="auto">
          <a:xfrm flipH="1">
            <a:off x="3387726" y="3949700"/>
            <a:ext cx="1116013" cy="13335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3" name="Line 159"/>
          <p:cNvSpPr>
            <a:spLocks noChangeShapeType="1"/>
          </p:cNvSpPr>
          <p:nvPr/>
        </p:nvSpPr>
        <p:spPr bwMode="auto">
          <a:xfrm flipH="1">
            <a:off x="3387726" y="4549775"/>
            <a:ext cx="1116013" cy="53340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4" name="Line 160"/>
          <p:cNvSpPr>
            <a:spLocks noChangeShapeType="1"/>
          </p:cNvSpPr>
          <p:nvPr/>
        </p:nvSpPr>
        <p:spPr bwMode="auto">
          <a:xfrm flipV="1">
            <a:off x="3387726" y="1082675"/>
            <a:ext cx="0" cy="4999038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6" name="Line 162"/>
          <p:cNvSpPr>
            <a:spLocks noChangeShapeType="1"/>
          </p:cNvSpPr>
          <p:nvPr/>
        </p:nvSpPr>
        <p:spPr bwMode="auto">
          <a:xfrm>
            <a:off x="3387726" y="6081712"/>
            <a:ext cx="4994275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1" name="Freeform 187"/>
          <p:cNvSpPr>
            <a:spLocks/>
          </p:cNvSpPr>
          <p:nvPr/>
        </p:nvSpPr>
        <p:spPr bwMode="auto">
          <a:xfrm>
            <a:off x="3362326" y="305752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8"/>
              </a:cxn>
              <a:cxn ang="0">
                <a:pos x="76" y="11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7" y="90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0"/>
              </a:cxn>
              <a:cxn ang="0">
                <a:pos x="76" y="84"/>
              </a:cxn>
              <a:cxn ang="0">
                <a:pos x="85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8"/>
                </a:lnTo>
                <a:lnTo>
                  <a:pt x="76" y="11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7" y="90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0"/>
                </a:lnTo>
                <a:lnTo>
                  <a:pt x="76" y="84"/>
                </a:lnTo>
                <a:lnTo>
                  <a:pt x="85" y="77"/>
                </a:lnTo>
                <a:lnTo>
                  <a:pt x="90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1" name="Line 12"/>
          <p:cNvSpPr>
            <a:spLocks noChangeShapeType="1"/>
          </p:cNvSpPr>
          <p:nvPr/>
        </p:nvSpPr>
        <p:spPr bwMode="auto">
          <a:xfrm>
            <a:off x="1071538" y="3749675"/>
            <a:ext cx="1588" cy="23320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2" name="BlokTextu 211"/>
          <p:cNvSpPr txBox="1"/>
          <p:nvPr/>
        </p:nvSpPr>
        <p:spPr>
          <a:xfrm>
            <a:off x="1071538" y="500063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BlokTextu 212"/>
          <p:cNvSpPr txBox="1"/>
          <p:nvPr/>
        </p:nvSpPr>
        <p:spPr>
          <a:xfrm>
            <a:off x="316828" y="4787384"/>
            <a:ext cx="38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BlokTextu 213"/>
          <p:cNvSpPr txBox="1"/>
          <p:nvPr/>
        </p:nvSpPr>
        <p:spPr>
          <a:xfrm>
            <a:off x="1500166" y="373338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BlokTextu 214"/>
          <p:cNvSpPr txBox="1"/>
          <p:nvPr/>
        </p:nvSpPr>
        <p:spPr>
          <a:xfrm>
            <a:off x="1500166" y="601673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BlokTextu 215"/>
          <p:cNvSpPr txBox="1"/>
          <p:nvPr/>
        </p:nvSpPr>
        <p:spPr>
          <a:xfrm>
            <a:off x="3149753" y="603970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BlokTextu 216"/>
          <p:cNvSpPr txBox="1"/>
          <p:nvPr/>
        </p:nvSpPr>
        <p:spPr>
          <a:xfrm>
            <a:off x="4150954" y="604982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5" name="Freeform 31"/>
          <p:cNvSpPr>
            <a:spLocks/>
          </p:cNvSpPr>
          <p:nvPr/>
        </p:nvSpPr>
        <p:spPr bwMode="auto">
          <a:xfrm>
            <a:off x="158751" y="3724275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0"/>
              </a:cxn>
              <a:cxn ang="0">
                <a:pos x="10" y="18"/>
              </a:cxn>
              <a:cxn ang="0">
                <a:pos x="4" y="26"/>
              </a:cxn>
              <a:cxn ang="0">
                <a:pos x="1" y="37"/>
              </a:cxn>
              <a:cxn ang="0">
                <a:pos x="0" y="48"/>
              </a:cxn>
              <a:cxn ang="0">
                <a:pos x="1" y="57"/>
              </a:cxn>
              <a:cxn ang="0">
                <a:pos x="4" y="68"/>
              </a:cxn>
              <a:cxn ang="0">
                <a:pos x="10" y="76"/>
              </a:cxn>
              <a:cxn ang="0">
                <a:pos x="17" y="84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7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3" y="57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3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0"/>
                </a:lnTo>
                <a:lnTo>
                  <a:pt x="10" y="18"/>
                </a:lnTo>
                <a:lnTo>
                  <a:pt x="4" y="26"/>
                </a:lnTo>
                <a:lnTo>
                  <a:pt x="1" y="37"/>
                </a:lnTo>
                <a:lnTo>
                  <a:pt x="0" y="48"/>
                </a:lnTo>
                <a:lnTo>
                  <a:pt x="1" y="57"/>
                </a:lnTo>
                <a:lnTo>
                  <a:pt x="4" y="68"/>
                </a:lnTo>
                <a:lnTo>
                  <a:pt x="10" y="76"/>
                </a:lnTo>
                <a:lnTo>
                  <a:pt x="17" y="84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7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3" y="57"/>
                </a:lnTo>
                <a:lnTo>
                  <a:pt x="95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8" name="BlokTextu 217"/>
          <p:cNvSpPr txBox="1"/>
          <p:nvPr/>
        </p:nvSpPr>
        <p:spPr>
          <a:xfrm>
            <a:off x="4526422" y="569581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BlokTextu 218"/>
          <p:cNvSpPr txBox="1"/>
          <p:nvPr/>
        </p:nvSpPr>
        <p:spPr>
          <a:xfrm>
            <a:off x="3643362" y="571613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BlokTextu 183"/>
          <p:cNvSpPr txBox="1"/>
          <p:nvPr/>
        </p:nvSpPr>
        <p:spPr>
          <a:xfrm>
            <a:off x="3573599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BlokTextu 184"/>
          <p:cNvSpPr txBox="1"/>
          <p:nvPr/>
        </p:nvSpPr>
        <p:spPr>
          <a:xfrm>
            <a:off x="5531650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BlokTextu 185"/>
          <p:cNvSpPr txBox="1"/>
          <p:nvPr/>
        </p:nvSpPr>
        <p:spPr>
          <a:xfrm>
            <a:off x="6540577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BlokTextu 186"/>
          <p:cNvSpPr txBox="1"/>
          <p:nvPr/>
        </p:nvSpPr>
        <p:spPr>
          <a:xfrm>
            <a:off x="7605907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BlokTextu 187"/>
          <p:cNvSpPr txBox="1"/>
          <p:nvPr/>
        </p:nvSpPr>
        <p:spPr>
          <a:xfrm>
            <a:off x="4605675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3" name="Freeform 29"/>
          <p:cNvSpPr>
            <a:spLocks/>
          </p:cNvSpPr>
          <p:nvPr/>
        </p:nvSpPr>
        <p:spPr bwMode="auto">
          <a:xfrm>
            <a:off x="6153151" y="3724275"/>
            <a:ext cx="49213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4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8" y="5"/>
              </a:cxn>
              <a:cxn ang="0">
                <a:pos x="57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6"/>
              </a:cxn>
              <a:cxn ang="0">
                <a:pos x="1" y="37"/>
              </a:cxn>
              <a:cxn ang="0">
                <a:pos x="0" y="48"/>
              </a:cxn>
              <a:cxn ang="0">
                <a:pos x="1" y="57"/>
              </a:cxn>
              <a:cxn ang="0">
                <a:pos x="5" y="68"/>
              </a:cxn>
              <a:cxn ang="0">
                <a:pos x="11" y="76"/>
              </a:cxn>
              <a:cxn ang="0">
                <a:pos x="18" y="84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7" y="93"/>
              </a:cxn>
              <a:cxn ang="0">
                <a:pos x="68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4" y="57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4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8" y="5"/>
                </a:lnTo>
                <a:lnTo>
                  <a:pt x="57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0"/>
                </a:lnTo>
                <a:lnTo>
                  <a:pt x="11" y="18"/>
                </a:lnTo>
                <a:lnTo>
                  <a:pt x="5" y="26"/>
                </a:lnTo>
                <a:lnTo>
                  <a:pt x="1" y="37"/>
                </a:lnTo>
                <a:lnTo>
                  <a:pt x="0" y="48"/>
                </a:lnTo>
                <a:lnTo>
                  <a:pt x="1" y="57"/>
                </a:lnTo>
                <a:lnTo>
                  <a:pt x="5" y="68"/>
                </a:lnTo>
                <a:lnTo>
                  <a:pt x="11" y="76"/>
                </a:lnTo>
                <a:lnTo>
                  <a:pt x="18" y="84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7" y="93"/>
                </a:lnTo>
                <a:lnTo>
                  <a:pt x="68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4" y="57"/>
                </a:lnTo>
                <a:lnTo>
                  <a:pt x="95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89" name="BlokTextu 188"/>
          <p:cNvSpPr txBox="1"/>
          <p:nvPr/>
        </p:nvSpPr>
        <p:spPr>
          <a:xfrm>
            <a:off x="2811600" y="541789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BlokTextu 189"/>
          <p:cNvSpPr txBox="1"/>
          <p:nvPr/>
        </p:nvSpPr>
        <p:spPr>
          <a:xfrm>
            <a:off x="5991368" y="343923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BlokTextu 191"/>
          <p:cNvSpPr txBox="1"/>
          <p:nvPr/>
        </p:nvSpPr>
        <p:spPr>
          <a:xfrm>
            <a:off x="138894" y="346083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Ľ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BlokTextu 219"/>
          <p:cNvSpPr txBox="1"/>
          <p:nvPr/>
        </p:nvSpPr>
        <p:spPr>
          <a:xfrm>
            <a:off x="3152888" y="56051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2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523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obraz štvorcovej siete v priečelnej polohe. Strana štvorca je 60 cm. Výška horizontu je 140 cm. Štvorcovú sieť zobrazte v zmenšení, keď je výška horizontu 7 cm a dištancia 18 cm.</a:t>
            </a:r>
          </a:p>
        </p:txBody>
      </p:sp>
      <p:sp>
        <p:nvSpPr>
          <p:cNvPr id="224" name="BlokTextu 223"/>
          <p:cNvSpPr txBox="1"/>
          <p:nvPr/>
        </p:nvSpPr>
        <p:spPr>
          <a:xfrm>
            <a:off x="2811600" y="441478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BlokTextu 224"/>
          <p:cNvSpPr txBox="1"/>
          <p:nvPr/>
        </p:nvSpPr>
        <p:spPr>
          <a:xfrm>
            <a:off x="2811600" y="2481811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BlokTextu 225"/>
          <p:cNvSpPr txBox="1"/>
          <p:nvPr/>
        </p:nvSpPr>
        <p:spPr>
          <a:xfrm>
            <a:off x="2811600" y="147481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BlokTextu 226"/>
          <p:cNvSpPr txBox="1"/>
          <p:nvPr/>
        </p:nvSpPr>
        <p:spPr>
          <a:xfrm>
            <a:off x="2811600" y="332676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Zástupný symbol čísla snímky 1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10</a:t>
            </a:fld>
            <a:endParaRPr lang="sk-SK"/>
          </a:p>
        </p:txBody>
      </p:sp>
      <p:grpSp>
        <p:nvGrpSpPr>
          <p:cNvPr id="117" name="Skupina 19"/>
          <p:cNvGrpSpPr>
            <a:grpSpLocks/>
          </p:cNvGrpSpPr>
          <p:nvPr/>
        </p:nvGrpSpPr>
        <p:grpSpPr bwMode="auto">
          <a:xfrm>
            <a:off x="7995484" y="618111"/>
            <a:ext cx="1083171" cy="393700"/>
            <a:chOff x="2699794" y="4497810"/>
            <a:chExt cx="1083583" cy="393091"/>
          </a:xfrm>
        </p:grpSpPr>
        <p:pic>
          <p:nvPicPr>
            <p:cNvPr id="118" name="Picture 5" descr="mandaly"/>
            <p:cNvPicPr>
              <a:picLocks noChangeAspect="1" noChangeArrowheads="1"/>
            </p:cNvPicPr>
            <p:nvPr/>
          </p:nvPicPr>
          <p:blipFill>
            <a:blip r:embed="rId4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0620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4" grpId="0" animBg="1"/>
      <p:bldP spid="1085" grpId="0" animBg="1"/>
      <p:bldP spid="1086" grpId="0" animBg="1"/>
      <p:bldP spid="1087" grpId="0" animBg="1"/>
      <p:bldP spid="1088" grpId="0" animBg="1"/>
      <p:bldP spid="1089" grpId="0" animBg="1"/>
      <p:bldP spid="1094" grpId="0" animBg="1"/>
      <p:bldP spid="1095" grpId="0" animBg="1"/>
      <p:bldP spid="1096" grpId="0" animBg="1"/>
      <p:bldP spid="1097" grpId="0" animBg="1"/>
      <p:bldP spid="1098" grpId="0" animBg="1"/>
      <p:bldP spid="1099" grpId="0" animBg="1"/>
      <p:bldP spid="1100" grpId="0" animBg="1"/>
      <p:bldP spid="1101" grpId="0" animBg="1"/>
      <p:bldP spid="1102" grpId="0" animBg="1"/>
      <p:bldP spid="1103" grpId="0" animBg="1"/>
      <p:bldP spid="1130" grpId="0" animBg="1"/>
      <p:bldP spid="1131" grpId="0" animBg="1"/>
      <p:bldP spid="1132" grpId="0" animBg="1"/>
      <p:bldP spid="1133" grpId="0" animBg="1"/>
      <p:bldP spid="1134" grpId="0" animBg="1"/>
      <p:bldP spid="1135" grpId="0" animBg="1"/>
      <p:bldP spid="1136" grpId="0" animBg="1"/>
      <p:bldP spid="1137" grpId="0" animBg="1"/>
      <p:bldP spid="1179" grpId="0" animBg="1"/>
      <p:bldP spid="1180" grpId="0" animBg="1"/>
      <p:bldP spid="1181" grpId="0" animBg="1"/>
      <p:bldP spid="1182" grpId="0" animBg="1"/>
      <p:bldP spid="1183" grpId="0" animBg="1"/>
      <p:bldP spid="1184" grpId="0" animBg="1"/>
      <p:bldP spid="1211" grpId="0" animBg="1"/>
      <p:bldP spid="189" grpId="0"/>
      <p:bldP spid="220" grpId="0"/>
      <p:bldP spid="224" grpId="0"/>
      <p:bldP spid="225" grpId="0"/>
      <p:bldP spid="226" grpId="0"/>
      <p:bldP spid="2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Freeform 81"/>
          <p:cNvSpPr>
            <a:spLocks/>
          </p:cNvSpPr>
          <p:nvPr/>
        </p:nvSpPr>
        <p:spPr bwMode="auto">
          <a:xfrm>
            <a:off x="3387726" y="5148262"/>
            <a:ext cx="4994275" cy="933450"/>
          </a:xfrm>
          <a:custGeom>
            <a:avLst/>
            <a:gdLst/>
            <a:ahLst/>
            <a:cxnLst>
              <a:cxn ang="0">
                <a:pos x="0" y="1764"/>
              </a:cxn>
              <a:cxn ang="0">
                <a:pos x="9438" y="1764"/>
              </a:cxn>
              <a:cxn ang="0">
                <a:pos x="7772" y="0"/>
              </a:cxn>
              <a:cxn ang="0">
                <a:pos x="2109" y="0"/>
              </a:cxn>
              <a:cxn ang="0">
                <a:pos x="0" y="1764"/>
              </a:cxn>
            </a:cxnLst>
            <a:rect l="0" t="0" r="r" b="b"/>
            <a:pathLst>
              <a:path w="9438" h="1764">
                <a:moveTo>
                  <a:pt x="0" y="1764"/>
                </a:moveTo>
                <a:lnTo>
                  <a:pt x="9438" y="1764"/>
                </a:lnTo>
                <a:lnTo>
                  <a:pt x="7772" y="0"/>
                </a:lnTo>
                <a:lnTo>
                  <a:pt x="2109" y="0"/>
                </a:lnTo>
                <a:lnTo>
                  <a:pt x="0" y="1764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3" name="Line 59"/>
          <p:cNvSpPr>
            <a:spLocks noChangeShapeType="1"/>
          </p:cNvSpPr>
          <p:nvPr/>
        </p:nvSpPr>
        <p:spPr bwMode="auto">
          <a:xfrm flipH="1" flipV="1">
            <a:off x="184151" y="3749675"/>
            <a:ext cx="4799013" cy="1555750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1" name="Freeform 16"/>
          <p:cNvSpPr>
            <a:spLocks/>
          </p:cNvSpPr>
          <p:nvPr/>
        </p:nvSpPr>
        <p:spPr bwMode="auto">
          <a:xfrm>
            <a:off x="184146" y="1048609"/>
            <a:ext cx="845608" cy="5772984"/>
          </a:xfrm>
          <a:custGeom>
            <a:avLst/>
            <a:gdLst>
              <a:gd name="connsiteX0" fmla="*/ 3375 w 3375"/>
              <a:gd name="connsiteY0" fmla="*/ 0 h 15196"/>
              <a:gd name="connsiteX1" fmla="*/ 3261 w 3375"/>
              <a:gd name="connsiteY1" fmla="*/ 114 h 15196"/>
              <a:gd name="connsiteX2" fmla="*/ 3149 w 3375"/>
              <a:gd name="connsiteY2" fmla="*/ 228 h 15196"/>
              <a:gd name="connsiteX3" fmla="*/ 3039 w 3375"/>
              <a:gd name="connsiteY3" fmla="*/ 345 h 15196"/>
              <a:gd name="connsiteX4" fmla="*/ 2931 w 3375"/>
              <a:gd name="connsiteY4" fmla="*/ 464 h 15196"/>
              <a:gd name="connsiteX5" fmla="*/ 2824 w 3375"/>
              <a:gd name="connsiteY5" fmla="*/ 583 h 15196"/>
              <a:gd name="connsiteX6" fmla="*/ 2719 w 3375"/>
              <a:gd name="connsiteY6" fmla="*/ 704 h 15196"/>
              <a:gd name="connsiteX7" fmla="*/ 2615 w 3375"/>
              <a:gd name="connsiteY7" fmla="*/ 826 h 15196"/>
              <a:gd name="connsiteX8" fmla="*/ 2514 w 3375"/>
              <a:gd name="connsiteY8" fmla="*/ 951 h 15196"/>
              <a:gd name="connsiteX9" fmla="*/ 2414 w 3375"/>
              <a:gd name="connsiteY9" fmla="*/ 1076 h 15196"/>
              <a:gd name="connsiteX10" fmla="*/ 2316 w 3375"/>
              <a:gd name="connsiteY10" fmla="*/ 1203 h 15196"/>
              <a:gd name="connsiteX11" fmla="*/ 2219 w 3375"/>
              <a:gd name="connsiteY11" fmla="*/ 1332 h 15196"/>
              <a:gd name="connsiteX12" fmla="*/ 2126 w 3375"/>
              <a:gd name="connsiteY12" fmla="*/ 1461 h 15196"/>
              <a:gd name="connsiteX13" fmla="*/ 2033 w 3375"/>
              <a:gd name="connsiteY13" fmla="*/ 1592 h 15196"/>
              <a:gd name="connsiteX14" fmla="*/ 1942 w 3375"/>
              <a:gd name="connsiteY14" fmla="*/ 1724 h 15196"/>
              <a:gd name="connsiteX15" fmla="*/ 1854 w 3375"/>
              <a:gd name="connsiteY15" fmla="*/ 1858 h 15196"/>
              <a:gd name="connsiteX16" fmla="*/ 1766 w 3375"/>
              <a:gd name="connsiteY16" fmla="*/ 1993 h 15196"/>
              <a:gd name="connsiteX17" fmla="*/ 1681 w 3375"/>
              <a:gd name="connsiteY17" fmla="*/ 2129 h 15196"/>
              <a:gd name="connsiteX18" fmla="*/ 1598 w 3375"/>
              <a:gd name="connsiteY18" fmla="*/ 2267 h 15196"/>
              <a:gd name="connsiteX19" fmla="*/ 1518 w 3375"/>
              <a:gd name="connsiteY19" fmla="*/ 2405 h 15196"/>
              <a:gd name="connsiteX20" fmla="*/ 1438 w 3375"/>
              <a:gd name="connsiteY20" fmla="*/ 2544 h 15196"/>
              <a:gd name="connsiteX21" fmla="*/ 1361 w 3375"/>
              <a:gd name="connsiteY21" fmla="*/ 2685 h 15196"/>
              <a:gd name="connsiteX22" fmla="*/ 1286 w 3375"/>
              <a:gd name="connsiteY22" fmla="*/ 2826 h 15196"/>
              <a:gd name="connsiteX23" fmla="*/ 1212 w 3375"/>
              <a:gd name="connsiteY23" fmla="*/ 2969 h 15196"/>
              <a:gd name="connsiteX24" fmla="*/ 1142 w 3375"/>
              <a:gd name="connsiteY24" fmla="*/ 3113 h 15196"/>
              <a:gd name="connsiteX25" fmla="*/ 1073 w 3375"/>
              <a:gd name="connsiteY25" fmla="*/ 3258 h 15196"/>
              <a:gd name="connsiteX26" fmla="*/ 1006 w 3375"/>
              <a:gd name="connsiteY26" fmla="*/ 3404 h 15196"/>
              <a:gd name="connsiteX27" fmla="*/ 940 w 3375"/>
              <a:gd name="connsiteY27" fmla="*/ 3549 h 15196"/>
              <a:gd name="connsiteX28" fmla="*/ 877 w 3375"/>
              <a:gd name="connsiteY28" fmla="*/ 3697 h 15196"/>
              <a:gd name="connsiteX29" fmla="*/ 817 w 3375"/>
              <a:gd name="connsiteY29" fmla="*/ 3846 h 15196"/>
              <a:gd name="connsiteX30" fmla="*/ 758 w 3375"/>
              <a:gd name="connsiteY30" fmla="*/ 3995 h 15196"/>
              <a:gd name="connsiteX31" fmla="*/ 702 w 3375"/>
              <a:gd name="connsiteY31" fmla="*/ 4145 h 15196"/>
              <a:gd name="connsiteX32" fmla="*/ 646 w 3375"/>
              <a:gd name="connsiteY32" fmla="*/ 4296 h 15196"/>
              <a:gd name="connsiteX33" fmla="*/ 594 w 3375"/>
              <a:gd name="connsiteY33" fmla="*/ 4448 h 15196"/>
              <a:gd name="connsiteX34" fmla="*/ 544 w 3375"/>
              <a:gd name="connsiteY34" fmla="*/ 4600 h 15196"/>
              <a:gd name="connsiteX35" fmla="*/ 496 w 3375"/>
              <a:gd name="connsiteY35" fmla="*/ 4754 h 15196"/>
              <a:gd name="connsiteX36" fmla="*/ 451 w 3375"/>
              <a:gd name="connsiteY36" fmla="*/ 4907 h 15196"/>
              <a:gd name="connsiteX37" fmla="*/ 407 w 3375"/>
              <a:gd name="connsiteY37" fmla="*/ 5061 h 15196"/>
              <a:gd name="connsiteX38" fmla="*/ 366 w 3375"/>
              <a:gd name="connsiteY38" fmla="*/ 5216 h 15196"/>
              <a:gd name="connsiteX39" fmla="*/ 326 w 3375"/>
              <a:gd name="connsiteY39" fmla="*/ 5372 h 15196"/>
              <a:gd name="connsiteX40" fmla="*/ 289 w 3375"/>
              <a:gd name="connsiteY40" fmla="*/ 5528 h 15196"/>
              <a:gd name="connsiteX41" fmla="*/ 254 w 3375"/>
              <a:gd name="connsiteY41" fmla="*/ 5684 h 15196"/>
              <a:gd name="connsiteX42" fmla="*/ 221 w 3375"/>
              <a:gd name="connsiteY42" fmla="*/ 5842 h 15196"/>
              <a:gd name="connsiteX43" fmla="*/ 191 w 3375"/>
              <a:gd name="connsiteY43" fmla="*/ 5999 h 15196"/>
              <a:gd name="connsiteX44" fmla="*/ 163 w 3375"/>
              <a:gd name="connsiteY44" fmla="*/ 6157 h 15196"/>
              <a:gd name="connsiteX45" fmla="*/ 137 w 3375"/>
              <a:gd name="connsiteY45" fmla="*/ 6315 h 15196"/>
              <a:gd name="connsiteX46" fmla="*/ 114 w 3375"/>
              <a:gd name="connsiteY46" fmla="*/ 6474 h 15196"/>
              <a:gd name="connsiteX47" fmla="*/ 91 w 3375"/>
              <a:gd name="connsiteY47" fmla="*/ 6633 h 15196"/>
              <a:gd name="connsiteX48" fmla="*/ 72 w 3375"/>
              <a:gd name="connsiteY48" fmla="*/ 6793 h 15196"/>
              <a:gd name="connsiteX49" fmla="*/ 55 w 3375"/>
              <a:gd name="connsiteY49" fmla="*/ 6951 h 15196"/>
              <a:gd name="connsiteX50" fmla="*/ 41 w 3375"/>
              <a:gd name="connsiteY50" fmla="*/ 7112 h 15196"/>
              <a:gd name="connsiteX51" fmla="*/ 29 w 3375"/>
              <a:gd name="connsiteY51" fmla="*/ 7272 h 15196"/>
              <a:gd name="connsiteX52" fmla="*/ 18 w 3375"/>
              <a:gd name="connsiteY52" fmla="*/ 7432 h 15196"/>
              <a:gd name="connsiteX53" fmla="*/ 10 w 3375"/>
              <a:gd name="connsiteY53" fmla="*/ 7592 h 15196"/>
              <a:gd name="connsiteX54" fmla="*/ 4 w 3375"/>
              <a:gd name="connsiteY54" fmla="*/ 7752 h 15196"/>
              <a:gd name="connsiteX55" fmla="*/ 1 w 3375"/>
              <a:gd name="connsiteY55" fmla="*/ 7913 h 15196"/>
              <a:gd name="connsiteX56" fmla="*/ 0 w 3375"/>
              <a:gd name="connsiteY56" fmla="*/ 8074 h 15196"/>
              <a:gd name="connsiteX57" fmla="*/ 1 w 3375"/>
              <a:gd name="connsiteY57" fmla="*/ 8233 h 15196"/>
              <a:gd name="connsiteX58" fmla="*/ 4 w 3375"/>
              <a:gd name="connsiteY58" fmla="*/ 8394 h 15196"/>
              <a:gd name="connsiteX59" fmla="*/ 10 w 3375"/>
              <a:gd name="connsiteY59" fmla="*/ 8554 h 15196"/>
              <a:gd name="connsiteX60" fmla="*/ 18 w 3375"/>
              <a:gd name="connsiteY60" fmla="*/ 8714 h 15196"/>
              <a:gd name="connsiteX61" fmla="*/ 29 w 3375"/>
              <a:gd name="connsiteY61" fmla="*/ 8875 h 15196"/>
              <a:gd name="connsiteX62" fmla="*/ 41 w 3375"/>
              <a:gd name="connsiteY62" fmla="*/ 9034 h 15196"/>
              <a:gd name="connsiteX63" fmla="*/ 55 w 3375"/>
              <a:gd name="connsiteY63" fmla="*/ 9195 h 15196"/>
              <a:gd name="connsiteX64" fmla="*/ 72 w 3375"/>
              <a:gd name="connsiteY64" fmla="*/ 9354 h 15196"/>
              <a:gd name="connsiteX65" fmla="*/ 91 w 3375"/>
              <a:gd name="connsiteY65" fmla="*/ 9513 h 15196"/>
              <a:gd name="connsiteX66" fmla="*/ 114 w 3375"/>
              <a:gd name="connsiteY66" fmla="*/ 9672 h 15196"/>
              <a:gd name="connsiteX67" fmla="*/ 137 w 3375"/>
              <a:gd name="connsiteY67" fmla="*/ 9831 h 15196"/>
              <a:gd name="connsiteX68" fmla="*/ 163 w 3375"/>
              <a:gd name="connsiteY68" fmla="*/ 9989 h 15196"/>
              <a:gd name="connsiteX69" fmla="*/ 191 w 3375"/>
              <a:gd name="connsiteY69" fmla="*/ 10147 h 15196"/>
              <a:gd name="connsiteX70" fmla="*/ 221 w 3375"/>
              <a:gd name="connsiteY70" fmla="*/ 10304 h 15196"/>
              <a:gd name="connsiteX71" fmla="*/ 254 w 3375"/>
              <a:gd name="connsiteY71" fmla="*/ 10462 h 15196"/>
              <a:gd name="connsiteX72" fmla="*/ 289 w 3375"/>
              <a:gd name="connsiteY72" fmla="*/ 10618 h 15196"/>
              <a:gd name="connsiteX73" fmla="*/ 326 w 3375"/>
              <a:gd name="connsiteY73" fmla="*/ 10775 h 15196"/>
              <a:gd name="connsiteX74" fmla="*/ 366 w 3375"/>
              <a:gd name="connsiteY74" fmla="*/ 10930 h 15196"/>
              <a:gd name="connsiteX75" fmla="*/ 407 w 3375"/>
              <a:gd name="connsiteY75" fmla="*/ 11085 h 15196"/>
              <a:gd name="connsiteX76" fmla="*/ 451 w 3375"/>
              <a:gd name="connsiteY76" fmla="*/ 11239 h 15196"/>
              <a:gd name="connsiteX77" fmla="*/ 496 w 3375"/>
              <a:gd name="connsiteY77" fmla="*/ 11393 h 15196"/>
              <a:gd name="connsiteX78" fmla="*/ 544 w 3375"/>
              <a:gd name="connsiteY78" fmla="*/ 11546 h 15196"/>
              <a:gd name="connsiteX79" fmla="*/ 594 w 3375"/>
              <a:gd name="connsiteY79" fmla="*/ 11698 h 15196"/>
              <a:gd name="connsiteX80" fmla="*/ 646 w 3375"/>
              <a:gd name="connsiteY80" fmla="*/ 11850 h 15196"/>
              <a:gd name="connsiteX81" fmla="*/ 702 w 3375"/>
              <a:gd name="connsiteY81" fmla="*/ 12001 h 15196"/>
              <a:gd name="connsiteX82" fmla="*/ 758 w 3375"/>
              <a:gd name="connsiteY82" fmla="*/ 12151 h 15196"/>
              <a:gd name="connsiteX83" fmla="*/ 817 w 3375"/>
              <a:gd name="connsiteY83" fmla="*/ 12300 h 15196"/>
              <a:gd name="connsiteX84" fmla="*/ 877 w 3375"/>
              <a:gd name="connsiteY84" fmla="*/ 12449 h 15196"/>
              <a:gd name="connsiteX85" fmla="*/ 940 w 3375"/>
              <a:gd name="connsiteY85" fmla="*/ 12597 h 15196"/>
              <a:gd name="connsiteX86" fmla="*/ 1006 w 3375"/>
              <a:gd name="connsiteY86" fmla="*/ 12743 h 15196"/>
              <a:gd name="connsiteX87" fmla="*/ 1073 w 3375"/>
              <a:gd name="connsiteY87" fmla="*/ 12888 h 15196"/>
              <a:gd name="connsiteX88" fmla="*/ 1142 w 3375"/>
              <a:gd name="connsiteY88" fmla="*/ 13034 h 15196"/>
              <a:gd name="connsiteX89" fmla="*/ 1212 w 3375"/>
              <a:gd name="connsiteY89" fmla="*/ 13178 h 15196"/>
              <a:gd name="connsiteX90" fmla="*/ 1286 w 3375"/>
              <a:gd name="connsiteY90" fmla="*/ 13320 h 15196"/>
              <a:gd name="connsiteX91" fmla="*/ 1361 w 3375"/>
              <a:gd name="connsiteY91" fmla="*/ 13462 h 15196"/>
              <a:gd name="connsiteX92" fmla="*/ 1438 w 3375"/>
              <a:gd name="connsiteY92" fmla="*/ 13602 h 15196"/>
              <a:gd name="connsiteX93" fmla="*/ 1518 w 3375"/>
              <a:gd name="connsiteY93" fmla="*/ 13741 h 15196"/>
              <a:gd name="connsiteX94" fmla="*/ 1598 w 3375"/>
              <a:gd name="connsiteY94" fmla="*/ 13880 h 15196"/>
              <a:gd name="connsiteX95" fmla="*/ 1681 w 3375"/>
              <a:gd name="connsiteY95" fmla="*/ 14017 h 15196"/>
              <a:gd name="connsiteX96" fmla="*/ 1766 w 3375"/>
              <a:gd name="connsiteY96" fmla="*/ 14153 h 15196"/>
              <a:gd name="connsiteX97" fmla="*/ 1854 w 3375"/>
              <a:gd name="connsiteY97" fmla="*/ 14288 h 15196"/>
              <a:gd name="connsiteX98" fmla="*/ 1942 w 3375"/>
              <a:gd name="connsiteY98" fmla="*/ 14422 h 15196"/>
              <a:gd name="connsiteX99" fmla="*/ 2033 w 3375"/>
              <a:gd name="connsiteY99" fmla="*/ 14554 h 15196"/>
              <a:gd name="connsiteX100" fmla="*/ 2126 w 3375"/>
              <a:gd name="connsiteY100" fmla="*/ 14685 h 15196"/>
              <a:gd name="connsiteX101" fmla="*/ 2219 w 3375"/>
              <a:gd name="connsiteY101" fmla="*/ 14815 h 15196"/>
              <a:gd name="connsiteX102" fmla="*/ 2316 w 3375"/>
              <a:gd name="connsiteY102" fmla="*/ 14943 h 15196"/>
              <a:gd name="connsiteX103" fmla="*/ 2414 w 3375"/>
              <a:gd name="connsiteY103" fmla="*/ 15070 h 15196"/>
              <a:gd name="connsiteX104" fmla="*/ 2514 w 3375"/>
              <a:gd name="connsiteY104" fmla="*/ 15196 h 15196"/>
              <a:gd name="connsiteX0" fmla="*/ 3375 w 3375"/>
              <a:gd name="connsiteY0" fmla="*/ 0 h 15070"/>
              <a:gd name="connsiteX1" fmla="*/ 3261 w 3375"/>
              <a:gd name="connsiteY1" fmla="*/ 114 h 15070"/>
              <a:gd name="connsiteX2" fmla="*/ 3149 w 3375"/>
              <a:gd name="connsiteY2" fmla="*/ 228 h 15070"/>
              <a:gd name="connsiteX3" fmla="*/ 3039 w 3375"/>
              <a:gd name="connsiteY3" fmla="*/ 345 h 15070"/>
              <a:gd name="connsiteX4" fmla="*/ 2931 w 3375"/>
              <a:gd name="connsiteY4" fmla="*/ 464 h 15070"/>
              <a:gd name="connsiteX5" fmla="*/ 2824 w 3375"/>
              <a:gd name="connsiteY5" fmla="*/ 583 h 15070"/>
              <a:gd name="connsiteX6" fmla="*/ 2719 w 3375"/>
              <a:gd name="connsiteY6" fmla="*/ 704 h 15070"/>
              <a:gd name="connsiteX7" fmla="*/ 2615 w 3375"/>
              <a:gd name="connsiteY7" fmla="*/ 826 h 15070"/>
              <a:gd name="connsiteX8" fmla="*/ 2514 w 3375"/>
              <a:gd name="connsiteY8" fmla="*/ 951 h 15070"/>
              <a:gd name="connsiteX9" fmla="*/ 2414 w 3375"/>
              <a:gd name="connsiteY9" fmla="*/ 1076 h 15070"/>
              <a:gd name="connsiteX10" fmla="*/ 2316 w 3375"/>
              <a:gd name="connsiteY10" fmla="*/ 1203 h 15070"/>
              <a:gd name="connsiteX11" fmla="*/ 2219 w 3375"/>
              <a:gd name="connsiteY11" fmla="*/ 1332 h 15070"/>
              <a:gd name="connsiteX12" fmla="*/ 2126 w 3375"/>
              <a:gd name="connsiteY12" fmla="*/ 1461 h 15070"/>
              <a:gd name="connsiteX13" fmla="*/ 2033 w 3375"/>
              <a:gd name="connsiteY13" fmla="*/ 1592 h 15070"/>
              <a:gd name="connsiteX14" fmla="*/ 1942 w 3375"/>
              <a:gd name="connsiteY14" fmla="*/ 1724 h 15070"/>
              <a:gd name="connsiteX15" fmla="*/ 1854 w 3375"/>
              <a:gd name="connsiteY15" fmla="*/ 1858 h 15070"/>
              <a:gd name="connsiteX16" fmla="*/ 1766 w 3375"/>
              <a:gd name="connsiteY16" fmla="*/ 1993 h 15070"/>
              <a:gd name="connsiteX17" fmla="*/ 1681 w 3375"/>
              <a:gd name="connsiteY17" fmla="*/ 2129 h 15070"/>
              <a:gd name="connsiteX18" fmla="*/ 1598 w 3375"/>
              <a:gd name="connsiteY18" fmla="*/ 2267 h 15070"/>
              <a:gd name="connsiteX19" fmla="*/ 1518 w 3375"/>
              <a:gd name="connsiteY19" fmla="*/ 2405 h 15070"/>
              <a:gd name="connsiteX20" fmla="*/ 1438 w 3375"/>
              <a:gd name="connsiteY20" fmla="*/ 2544 h 15070"/>
              <a:gd name="connsiteX21" fmla="*/ 1361 w 3375"/>
              <a:gd name="connsiteY21" fmla="*/ 2685 h 15070"/>
              <a:gd name="connsiteX22" fmla="*/ 1286 w 3375"/>
              <a:gd name="connsiteY22" fmla="*/ 2826 h 15070"/>
              <a:gd name="connsiteX23" fmla="*/ 1212 w 3375"/>
              <a:gd name="connsiteY23" fmla="*/ 2969 h 15070"/>
              <a:gd name="connsiteX24" fmla="*/ 1142 w 3375"/>
              <a:gd name="connsiteY24" fmla="*/ 3113 h 15070"/>
              <a:gd name="connsiteX25" fmla="*/ 1073 w 3375"/>
              <a:gd name="connsiteY25" fmla="*/ 3258 h 15070"/>
              <a:gd name="connsiteX26" fmla="*/ 1006 w 3375"/>
              <a:gd name="connsiteY26" fmla="*/ 3404 h 15070"/>
              <a:gd name="connsiteX27" fmla="*/ 940 w 3375"/>
              <a:gd name="connsiteY27" fmla="*/ 3549 h 15070"/>
              <a:gd name="connsiteX28" fmla="*/ 877 w 3375"/>
              <a:gd name="connsiteY28" fmla="*/ 3697 h 15070"/>
              <a:gd name="connsiteX29" fmla="*/ 817 w 3375"/>
              <a:gd name="connsiteY29" fmla="*/ 3846 h 15070"/>
              <a:gd name="connsiteX30" fmla="*/ 758 w 3375"/>
              <a:gd name="connsiteY30" fmla="*/ 3995 h 15070"/>
              <a:gd name="connsiteX31" fmla="*/ 702 w 3375"/>
              <a:gd name="connsiteY31" fmla="*/ 4145 h 15070"/>
              <a:gd name="connsiteX32" fmla="*/ 646 w 3375"/>
              <a:gd name="connsiteY32" fmla="*/ 4296 h 15070"/>
              <a:gd name="connsiteX33" fmla="*/ 594 w 3375"/>
              <a:gd name="connsiteY33" fmla="*/ 4448 h 15070"/>
              <a:gd name="connsiteX34" fmla="*/ 544 w 3375"/>
              <a:gd name="connsiteY34" fmla="*/ 4600 h 15070"/>
              <a:gd name="connsiteX35" fmla="*/ 496 w 3375"/>
              <a:gd name="connsiteY35" fmla="*/ 4754 h 15070"/>
              <a:gd name="connsiteX36" fmla="*/ 451 w 3375"/>
              <a:gd name="connsiteY36" fmla="*/ 4907 h 15070"/>
              <a:gd name="connsiteX37" fmla="*/ 407 w 3375"/>
              <a:gd name="connsiteY37" fmla="*/ 5061 h 15070"/>
              <a:gd name="connsiteX38" fmla="*/ 366 w 3375"/>
              <a:gd name="connsiteY38" fmla="*/ 5216 h 15070"/>
              <a:gd name="connsiteX39" fmla="*/ 326 w 3375"/>
              <a:gd name="connsiteY39" fmla="*/ 5372 h 15070"/>
              <a:gd name="connsiteX40" fmla="*/ 289 w 3375"/>
              <a:gd name="connsiteY40" fmla="*/ 5528 h 15070"/>
              <a:gd name="connsiteX41" fmla="*/ 254 w 3375"/>
              <a:gd name="connsiteY41" fmla="*/ 5684 h 15070"/>
              <a:gd name="connsiteX42" fmla="*/ 221 w 3375"/>
              <a:gd name="connsiteY42" fmla="*/ 5842 h 15070"/>
              <a:gd name="connsiteX43" fmla="*/ 191 w 3375"/>
              <a:gd name="connsiteY43" fmla="*/ 5999 h 15070"/>
              <a:gd name="connsiteX44" fmla="*/ 163 w 3375"/>
              <a:gd name="connsiteY44" fmla="*/ 6157 h 15070"/>
              <a:gd name="connsiteX45" fmla="*/ 137 w 3375"/>
              <a:gd name="connsiteY45" fmla="*/ 6315 h 15070"/>
              <a:gd name="connsiteX46" fmla="*/ 114 w 3375"/>
              <a:gd name="connsiteY46" fmla="*/ 6474 h 15070"/>
              <a:gd name="connsiteX47" fmla="*/ 91 w 3375"/>
              <a:gd name="connsiteY47" fmla="*/ 6633 h 15070"/>
              <a:gd name="connsiteX48" fmla="*/ 72 w 3375"/>
              <a:gd name="connsiteY48" fmla="*/ 6793 h 15070"/>
              <a:gd name="connsiteX49" fmla="*/ 55 w 3375"/>
              <a:gd name="connsiteY49" fmla="*/ 6951 h 15070"/>
              <a:gd name="connsiteX50" fmla="*/ 41 w 3375"/>
              <a:gd name="connsiteY50" fmla="*/ 7112 h 15070"/>
              <a:gd name="connsiteX51" fmla="*/ 29 w 3375"/>
              <a:gd name="connsiteY51" fmla="*/ 7272 h 15070"/>
              <a:gd name="connsiteX52" fmla="*/ 18 w 3375"/>
              <a:gd name="connsiteY52" fmla="*/ 7432 h 15070"/>
              <a:gd name="connsiteX53" fmla="*/ 10 w 3375"/>
              <a:gd name="connsiteY53" fmla="*/ 7592 h 15070"/>
              <a:gd name="connsiteX54" fmla="*/ 4 w 3375"/>
              <a:gd name="connsiteY54" fmla="*/ 7752 h 15070"/>
              <a:gd name="connsiteX55" fmla="*/ 1 w 3375"/>
              <a:gd name="connsiteY55" fmla="*/ 7913 h 15070"/>
              <a:gd name="connsiteX56" fmla="*/ 0 w 3375"/>
              <a:gd name="connsiteY56" fmla="*/ 8074 h 15070"/>
              <a:gd name="connsiteX57" fmla="*/ 1 w 3375"/>
              <a:gd name="connsiteY57" fmla="*/ 8233 h 15070"/>
              <a:gd name="connsiteX58" fmla="*/ 4 w 3375"/>
              <a:gd name="connsiteY58" fmla="*/ 8394 h 15070"/>
              <a:gd name="connsiteX59" fmla="*/ 10 w 3375"/>
              <a:gd name="connsiteY59" fmla="*/ 8554 h 15070"/>
              <a:gd name="connsiteX60" fmla="*/ 18 w 3375"/>
              <a:gd name="connsiteY60" fmla="*/ 8714 h 15070"/>
              <a:gd name="connsiteX61" fmla="*/ 29 w 3375"/>
              <a:gd name="connsiteY61" fmla="*/ 8875 h 15070"/>
              <a:gd name="connsiteX62" fmla="*/ 41 w 3375"/>
              <a:gd name="connsiteY62" fmla="*/ 9034 h 15070"/>
              <a:gd name="connsiteX63" fmla="*/ 55 w 3375"/>
              <a:gd name="connsiteY63" fmla="*/ 9195 h 15070"/>
              <a:gd name="connsiteX64" fmla="*/ 72 w 3375"/>
              <a:gd name="connsiteY64" fmla="*/ 9354 h 15070"/>
              <a:gd name="connsiteX65" fmla="*/ 91 w 3375"/>
              <a:gd name="connsiteY65" fmla="*/ 9513 h 15070"/>
              <a:gd name="connsiteX66" fmla="*/ 114 w 3375"/>
              <a:gd name="connsiteY66" fmla="*/ 9672 h 15070"/>
              <a:gd name="connsiteX67" fmla="*/ 137 w 3375"/>
              <a:gd name="connsiteY67" fmla="*/ 9831 h 15070"/>
              <a:gd name="connsiteX68" fmla="*/ 163 w 3375"/>
              <a:gd name="connsiteY68" fmla="*/ 9989 h 15070"/>
              <a:gd name="connsiteX69" fmla="*/ 191 w 3375"/>
              <a:gd name="connsiteY69" fmla="*/ 10147 h 15070"/>
              <a:gd name="connsiteX70" fmla="*/ 221 w 3375"/>
              <a:gd name="connsiteY70" fmla="*/ 10304 h 15070"/>
              <a:gd name="connsiteX71" fmla="*/ 254 w 3375"/>
              <a:gd name="connsiteY71" fmla="*/ 10462 h 15070"/>
              <a:gd name="connsiteX72" fmla="*/ 289 w 3375"/>
              <a:gd name="connsiteY72" fmla="*/ 10618 h 15070"/>
              <a:gd name="connsiteX73" fmla="*/ 326 w 3375"/>
              <a:gd name="connsiteY73" fmla="*/ 10775 h 15070"/>
              <a:gd name="connsiteX74" fmla="*/ 366 w 3375"/>
              <a:gd name="connsiteY74" fmla="*/ 10930 h 15070"/>
              <a:gd name="connsiteX75" fmla="*/ 407 w 3375"/>
              <a:gd name="connsiteY75" fmla="*/ 11085 h 15070"/>
              <a:gd name="connsiteX76" fmla="*/ 451 w 3375"/>
              <a:gd name="connsiteY76" fmla="*/ 11239 h 15070"/>
              <a:gd name="connsiteX77" fmla="*/ 496 w 3375"/>
              <a:gd name="connsiteY77" fmla="*/ 11393 h 15070"/>
              <a:gd name="connsiteX78" fmla="*/ 544 w 3375"/>
              <a:gd name="connsiteY78" fmla="*/ 11546 h 15070"/>
              <a:gd name="connsiteX79" fmla="*/ 594 w 3375"/>
              <a:gd name="connsiteY79" fmla="*/ 11698 h 15070"/>
              <a:gd name="connsiteX80" fmla="*/ 646 w 3375"/>
              <a:gd name="connsiteY80" fmla="*/ 11850 h 15070"/>
              <a:gd name="connsiteX81" fmla="*/ 702 w 3375"/>
              <a:gd name="connsiteY81" fmla="*/ 12001 h 15070"/>
              <a:gd name="connsiteX82" fmla="*/ 758 w 3375"/>
              <a:gd name="connsiteY82" fmla="*/ 12151 h 15070"/>
              <a:gd name="connsiteX83" fmla="*/ 817 w 3375"/>
              <a:gd name="connsiteY83" fmla="*/ 12300 h 15070"/>
              <a:gd name="connsiteX84" fmla="*/ 877 w 3375"/>
              <a:gd name="connsiteY84" fmla="*/ 12449 h 15070"/>
              <a:gd name="connsiteX85" fmla="*/ 940 w 3375"/>
              <a:gd name="connsiteY85" fmla="*/ 12597 h 15070"/>
              <a:gd name="connsiteX86" fmla="*/ 1006 w 3375"/>
              <a:gd name="connsiteY86" fmla="*/ 12743 h 15070"/>
              <a:gd name="connsiteX87" fmla="*/ 1073 w 3375"/>
              <a:gd name="connsiteY87" fmla="*/ 12888 h 15070"/>
              <a:gd name="connsiteX88" fmla="*/ 1142 w 3375"/>
              <a:gd name="connsiteY88" fmla="*/ 13034 h 15070"/>
              <a:gd name="connsiteX89" fmla="*/ 1212 w 3375"/>
              <a:gd name="connsiteY89" fmla="*/ 13178 h 15070"/>
              <a:gd name="connsiteX90" fmla="*/ 1286 w 3375"/>
              <a:gd name="connsiteY90" fmla="*/ 13320 h 15070"/>
              <a:gd name="connsiteX91" fmla="*/ 1361 w 3375"/>
              <a:gd name="connsiteY91" fmla="*/ 13462 h 15070"/>
              <a:gd name="connsiteX92" fmla="*/ 1438 w 3375"/>
              <a:gd name="connsiteY92" fmla="*/ 13602 h 15070"/>
              <a:gd name="connsiteX93" fmla="*/ 1518 w 3375"/>
              <a:gd name="connsiteY93" fmla="*/ 13741 h 15070"/>
              <a:gd name="connsiteX94" fmla="*/ 1598 w 3375"/>
              <a:gd name="connsiteY94" fmla="*/ 13880 h 15070"/>
              <a:gd name="connsiteX95" fmla="*/ 1681 w 3375"/>
              <a:gd name="connsiteY95" fmla="*/ 14017 h 15070"/>
              <a:gd name="connsiteX96" fmla="*/ 1766 w 3375"/>
              <a:gd name="connsiteY96" fmla="*/ 14153 h 15070"/>
              <a:gd name="connsiteX97" fmla="*/ 1854 w 3375"/>
              <a:gd name="connsiteY97" fmla="*/ 14288 h 15070"/>
              <a:gd name="connsiteX98" fmla="*/ 1942 w 3375"/>
              <a:gd name="connsiteY98" fmla="*/ 14422 h 15070"/>
              <a:gd name="connsiteX99" fmla="*/ 2033 w 3375"/>
              <a:gd name="connsiteY99" fmla="*/ 14554 h 15070"/>
              <a:gd name="connsiteX100" fmla="*/ 2126 w 3375"/>
              <a:gd name="connsiteY100" fmla="*/ 14685 h 15070"/>
              <a:gd name="connsiteX101" fmla="*/ 2219 w 3375"/>
              <a:gd name="connsiteY101" fmla="*/ 14815 h 15070"/>
              <a:gd name="connsiteX102" fmla="*/ 2316 w 3375"/>
              <a:gd name="connsiteY102" fmla="*/ 14943 h 15070"/>
              <a:gd name="connsiteX103" fmla="*/ 2414 w 3375"/>
              <a:gd name="connsiteY103" fmla="*/ 15070 h 15070"/>
              <a:gd name="connsiteX0" fmla="*/ 3375 w 3375"/>
              <a:gd name="connsiteY0" fmla="*/ 0 h 14943"/>
              <a:gd name="connsiteX1" fmla="*/ 3261 w 3375"/>
              <a:gd name="connsiteY1" fmla="*/ 114 h 14943"/>
              <a:gd name="connsiteX2" fmla="*/ 3149 w 3375"/>
              <a:gd name="connsiteY2" fmla="*/ 228 h 14943"/>
              <a:gd name="connsiteX3" fmla="*/ 3039 w 3375"/>
              <a:gd name="connsiteY3" fmla="*/ 345 h 14943"/>
              <a:gd name="connsiteX4" fmla="*/ 2931 w 3375"/>
              <a:gd name="connsiteY4" fmla="*/ 464 h 14943"/>
              <a:gd name="connsiteX5" fmla="*/ 2824 w 3375"/>
              <a:gd name="connsiteY5" fmla="*/ 583 h 14943"/>
              <a:gd name="connsiteX6" fmla="*/ 2719 w 3375"/>
              <a:gd name="connsiteY6" fmla="*/ 704 h 14943"/>
              <a:gd name="connsiteX7" fmla="*/ 2615 w 3375"/>
              <a:gd name="connsiteY7" fmla="*/ 826 h 14943"/>
              <a:gd name="connsiteX8" fmla="*/ 2514 w 3375"/>
              <a:gd name="connsiteY8" fmla="*/ 951 h 14943"/>
              <a:gd name="connsiteX9" fmla="*/ 2414 w 3375"/>
              <a:gd name="connsiteY9" fmla="*/ 1076 h 14943"/>
              <a:gd name="connsiteX10" fmla="*/ 2316 w 3375"/>
              <a:gd name="connsiteY10" fmla="*/ 1203 h 14943"/>
              <a:gd name="connsiteX11" fmla="*/ 2219 w 3375"/>
              <a:gd name="connsiteY11" fmla="*/ 1332 h 14943"/>
              <a:gd name="connsiteX12" fmla="*/ 2126 w 3375"/>
              <a:gd name="connsiteY12" fmla="*/ 1461 h 14943"/>
              <a:gd name="connsiteX13" fmla="*/ 2033 w 3375"/>
              <a:gd name="connsiteY13" fmla="*/ 1592 h 14943"/>
              <a:gd name="connsiteX14" fmla="*/ 1942 w 3375"/>
              <a:gd name="connsiteY14" fmla="*/ 1724 h 14943"/>
              <a:gd name="connsiteX15" fmla="*/ 1854 w 3375"/>
              <a:gd name="connsiteY15" fmla="*/ 1858 h 14943"/>
              <a:gd name="connsiteX16" fmla="*/ 1766 w 3375"/>
              <a:gd name="connsiteY16" fmla="*/ 1993 h 14943"/>
              <a:gd name="connsiteX17" fmla="*/ 1681 w 3375"/>
              <a:gd name="connsiteY17" fmla="*/ 2129 h 14943"/>
              <a:gd name="connsiteX18" fmla="*/ 1598 w 3375"/>
              <a:gd name="connsiteY18" fmla="*/ 2267 h 14943"/>
              <a:gd name="connsiteX19" fmla="*/ 1518 w 3375"/>
              <a:gd name="connsiteY19" fmla="*/ 2405 h 14943"/>
              <a:gd name="connsiteX20" fmla="*/ 1438 w 3375"/>
              <a:gd name="connsiteY20" fmla="*/ 2544 h 14943"/>
              <a:gd name="connsiteX21" fmla="*/ 1361 w 3375"/>
              <a:gd name="connsiteY21" fmla="*/ 2685 h 14943"/>
              <a:gd name="connsiteX22" fmla="*/ 1286 w 3375"/>
              <a:gd name="connsiteY22" fmla="*/ 2826 h 14943"/>
              <a:gd name="connsiteX23" fmla="*/ 1212 w 3375"/>
              <a:gd name="connsiteY23" fmla="*/ 2969 h 14943"/>
              <a:gd name="connsiteX24" fmla="*/ 1142 w 3375"/>
              <a:gd name="connsiteY24" fmla="*/ 3113 h 14943"/>
              <a:gd name="connsiteX25" fmla="*/ 1073 w 3375"/>
              <a:gd name="connsiteY25" fmla="*/ 3258 h 14943"/>
              <a:gd name="connsiteX26" fmla="*/ 1006 w 3375"/>
              <a:gd name="connsiteY26" fmla="*/ 3404 h 14943"/>
              <a:gd name="connsiteX27" fmla="*/ 940 w 3375"/>
              <a:gd name="connsiteY27" fmla="*/ 3549 h 14943"/>
              <a:gd name="connsiteX28" fmla="*/ 877 w 3375"/>
              <a:gd name="connsiteY28" fmla="*/ 3697 h 14943"/>
              <a:gd name="connsiteX29" fmla="*/ 817 w 3375"/>
              <a:gd name="connsiteY29" fmla="*/ 3846 h 14943"/>
              <a:gd name="connsiteX30" fmla="*/ 758 w 3375"/>
              <a:gd name="connsiteY30" fmla="*/ 3995 h 14943"/>
              <a:gd name="connsiteX31" fmla="*/ 702 w 3375"/>
              <a:gd name="connsiteY31" fmla="*/ 4145 h 14943"/>
              <a:gd name="connsiteX32" fmla="*/ 646 w 3375"/>
              <a:gd name="connsiteY32" fmla="*/ 4296 h 14943"/>
              <a:gd name="connsiteX33" fmla="*/ 594 w 3375"/>
              <a:gd name="connsiteY33" fmla="*/ 4448 h 14943"/>
              <a:gd name="connsiteX34" fmla="*/ 544 w 3375"/>
              <a:gd name="connsiteY34" fmla="*/ 4600 h 14943"/>
              <a:gd name="connsiteX35" fmla="*/ 496 w 3375"/>
              <a:gd name="connsiteY35" fmla="*/ 4754 h 14943"/>
              <a:gd name="connsiteX36" fmla="*/ 451 w 3375"/>
              <a:gd name="connsiteY36" fmla="*/ 4907 h 14943"/>
              <a:gd name="connsiteX37" fmla="*/ 407 w 3375"/>
              <a:gd name="connsiteY37" fmla="*/ 5061 h 14943"/>
              <a:gd name="connsiteX38" fmla="*/ 366 w 3375"/>
              <a:gd name="connsiteY38" fmla="*/ 5216 h 14943"/>
              <a:gd name="connsiteX39" fmla="*/ 326 w 3375"/>
              <a:gd name="connsiteY39" fmla="*/ 5372 h 14943"/>
              <a:gd name="connsiteX40" fmla="*/ 289 w 3375"/>
              <a:gd name="connsiteY40" fmla="*/ 5528 h 14943"/>
              <a:gd name="connsiteX41" fmla="*/ 254 w 3375"/>
              <a:gd name="connsiteY41" fmla="*/ 5684 h 14943"/>
              <a:gd name="connsiteX42" fmla="*/ 221 w 3375"/>
              <a:gd name="connsiteY42" fmla="*/ 5842 h 14943"/>
              <a:gd name="connsiteX43" fmla="*/ 191 w 3375"/>
              <a:gd name="connsiteY43" fmla="*/ 5999 h 14943"/>
              <a:gd name="connsiteX44" fmla="*/ 163 w 3375"/>
              <a:gd name="connsiteY44" fmla="*/ 6157 h 14943"/>
              <a:gd name="connsiteX45" fmla="*/ 137 w 3375"/>
              <a:gd name="connsiteY45" fmla="*/ 6315 h 14943"/>
              <a:gd name="connsiteX46" fmla="*/ 114 w 3375"/>
              <a:gd name="connsiteY46" fmla="*/ 6474 h 14943"/>
              <a:gd name="connsiteX47" fmla="*/ 91 w 3375"/>
              <a:gd name="connsiteY47" fmla="*/ 6633 h 14943"/>
              <a:gd name="connsiteX48" fmla="*/ 72 w 3375"/>
              <a:gd name="connsiteY48" fmla="*/ 6793 h 14943"/>
              <a:gd name="connsiteX49" fmla="*/ 55 w 3375"/>
              <a:gd name="connsiteY49" fmla="*/ 6951 h 14943"/>
              <a:gd name="connsiteX50" fmla="*/ 41 w 3375"/>
              <a:gd name="connsiteY50" fmla="*/ 7112 h 14943"/>
              <a:gd name="connsiteX51" fmla="*/ 29 w 3375"/>
              <a:gd name="connsiteY51" fmla="*/ 7272 h 14943"/>
              <a:gd name="connsiteX52" fmla="*/ 18 w 3375"/>
              <a:gd name="connsiteY52" fmla="*/ 7432 h 14943"/>
              <a:gd name="connsiteX53" fmla="*/ 10 w 3375"/>
              <a:gd name="connsiteY53" fmla="*/ 7592 h 14943"/>
              <a:gd name="connsiteX54" fmla="*/ 4 w 3375"/>
              <a:gd name="connsiteY54" fmla="*/ 7752 h 14943"/>
              <a:gd name="connsiteX55" fmla="*/ 1 w 3375"/>
              <a:gd name="connsiteY55" fmla="*/ 7913 h 14943"/>
              <a:gd name="connsiteX56" fmla="*/ 0 w 3375"/>
              <a:gd name="connsiteY56" fmla="*/ 8074 h 14943"/>
              <a:gd name="connsiteX57" fmla="*/ 1 w 3375"/>
              <a:gd name="connsiteY57" fmla="*/ 8233 h 14943"/>
              <a:gd name="connsiteX58" fmla="*/ 4 w 3375"/>
              <a:gd name="connsiteY58" fmla="*/ 8394 h 14943"/>
              <a:gd name="connsiteX59" fmla="*/ 10 w 3375"/>
              <a:gd name="connsiteY59" fmla="*/ 8554 h 14943"/>
              <a:gd name="connsiteX60" fmla="*/ 18 w 3375"/>
              <a:gd name="connsiteY60" fmla="*/ 8714 h 14943"/>
              <a:gd name="connsiteX61" fmla="*/ 29 w 3375"/>
              <a:gd name="connsiteY61" fmla="*/ 8875 h 14943"/>
              <a:gd name="connsiteX62" fmla="*/ 41 w 3375"/>
              <a:gd name="connsiteY62" fmla="*/ 9034 h 14943"/>
              <a:gd name="connsiteX63" fmla="*/ 55 w 3375"/>
              <a:gd name="connsiteY63" fmla="*/ 9195 h 14943"/>
              <a:gd name="connsiteX64" fmla="*/ 72 w 3375"/>
              <a:gd name="connsiteY64" fmla="*/ 9354 h 14943"/>
              <a:gd name="connsiteX65" fmla="*/ 91 w 3375"/>
              <a:gd name="connsiteY65" fmla="*/ 9513 h 14943"/>
              <a:gd name="connsiteX66" fmla="*/ 114 w 3375"/>
              <a:gd name="connsiteY66" fmla="*/ 9672 h 14943"/>
              <a:gd name="connsiteX67" fmla="*/ 137 w 3375"/>
              <a:gd name="connsiteY67" fmla="*/ 9831 h 14943"/>
              <a:gd name="connsiteX68" fmla="*/ 163 w 3375"/>
              <a:gd name="connsiteY68" fmla="*/ 9989 h 14943"/>
              <a:gd name="connsiteX69" fmla="*/ 191 w 3375"/>
              <a:gd name="connsiteY69" fmla="*/ 10147 h 14943"/>
              <a:gd name="connsiteX70" fmla="*/ 221 w 3375"/>
              <a:gd name="connsiteY70" fmla="*/ 10304 h 14943"/>
              <a:gd name="connsiteX71" fmla="*/ 254 w 3375"/>
              <a:gd name="connsiteY71" fmla="*/ 10462 h 14943"/>
              <a:gd name="connsiteX72" fmla="*/ 289 w 3375"/>
              <a:gd name="connsiteY72" fmla="*/ 10618 h 14943"/>
              <a:gd name="connsiteX73" fmla="*/ 326 w 3375"/>
              <a:gd name="connsiteY73" fmla="*/ 10775 h 14943"/>
              <a:gd name="connsiteX74" fmla="*/ 366 w 3375"/>
              <a:gd name="connsiteY74" fmla="*/ 10930 h 14943"/>
              <a:gd name="connsiteX75" fmla="*/ 407 w 3375"/>
              <a:gd name="connsiteY75" fmla="*/ 11085 h 14943"/>
              <a:gd name="connsiteX76" fmla="*/ 451 w 3375"/>
              <a:gd name="connsiteY76" fmla="*/ 11239 h 14943"/>
              <a:gd name="connsiteX77" fmla="*/ 496 w 3375"/>
              <a:gd name="connsiteY77" fmla="*/ 11393 h 14943"/>
              <a:gd name="connsiteX78" fmla="*/ 544 w 3375"/>
              <a:gd name="connsiteY78" fmla="*/ 11546 h 14943"/>
              <a:gd name="connsiteX79" fmla="*/ 594 w 3375"/>
              <a:gd name="connsiteY79" fmla="*/ 11698 h 14943"/>
              <a:gd name="connsiteX80" fmla="*/ 646 w 3375"/>
              <a:gd name="connsiteY80" fmla="*/ 11850 h 14943"/>
              <a:gd name="connsiteX81" fmla="*/ 702 w 3375"/>
              <a:gd name="connsiteY81" fmla="*/ 12001 h 14943"/>
              <a:gd name="connsiteX82" fmla="*/ 758 w 3375"/>
              <a:gd name="connsiteY82" fmla="*/ 12151 h 14943"/>
              <a:gd name="connsiteX83" fmla="*/ 817 w 3375"/>
              <a:gd name="connsiteY83" fmla="*/ 12300 h 14943"/>
              <a:gd name="connsiteX84" fmla="*/ 877 w 3375"/>
              <a:gd name="connsiteY84" fmla="*/ 12449 h 14943"/>
              <a:gd name="connsiteX85" fmla="*/ 940 w 3375"/>
              <a:gd name="connsiteY85" fmla="*/ 12597 h 14943"/>
              <a:gd name="connsiteX86" fmla="*/ 1006 w 3375"/>
              <a:gd name="connsiteY86" fmla="*/ 12743 h 14943"/>
              <a:gd name="connsiteX87" fmla="*/ 1073 w 3375"/>
              <a:gd name="connsiteY87" fmla="*/ 12888 h 14943"/>
              <a:gd name="connsiteX88" fmla="*/ 1142 w 3375"/>
              <a:gd name="connsiteY88" fmla="*/ 13034 h 14943"/>
              <a:gd name="connsiteX89" fmla="*/ 1212 w 3375"/>
              <a:gd name="connsiteY89" fmla="*/ 13178 h 14943"/>
              <a:gd name="connsiteX90" fmla="*/ 1286 w 3375"/>
              <a:gd name="connsiteY90" fmla="*/ 13320 h 14943"/>
              <a:gd name="connsiteX91" fmla="*/ 1361 w 3375"/>
              <a:gd name="connsiteY91" fmla="*/ 13462 h 14943"/>
              <a:gd name="connsiteX92" fmla="*/ 1438 w 3375"/>
              <a:gd name="connsiteY92" fmla="*/ 13602 h 14943"/>
              <a:gd name="connsiteX93" fmla="*/ 1518 w 3375"/>
              <a:gd name="connsiteY93" fmla="*/ 13741 h 14943"/>
              <a:gd name="connsiteX94" fmla="*/ 1598 w 3375"/>
              <a:gd name="connsiteY94" fmla="*/ 13880 h 14943"/>
              <a:gd name="connsiteX95" fmla="*/ 1681 w 3375"/>
              <a:gd name="connsiteY95" fmla="*/ 14017 h 14943"/>
              <a:gd name="connsiteX96" fmla="*/ 1766 w 3375"/>
              <a:gd name="connsiteY96" fmla="*/ 14153 h 14943"/>
              <a:gd name="connsiteX97" fmla="*/ 1854 w 3375"/>
              <a:gd name="connsiteY97" fmla="*/ 14288 h 14943"/>
              <a:gd name="connsiteX98" fmla="*/ 1942 w 3375"/>
              <a:gd name="connsiteY98" fmla="*/ 14422 h 14943"/>
              <a:gd name="connsiteX99" fmla="*/ 2033 w 3375"/>
              <a:gd name="connsiteY99" fmla="*/ 14554 h 14943"/>
              <a:gd name="connsiteX100" fmla="*/ 2126 w 3375"/>
              <a:gd name="connsiteY100" fmla="*/ 14685 h 14943"/>
              <a:gd name="connsiteX101" fmla="*/ 2219 w 3375"/>
              <a:gd name="connsiteY101" fmla="*/ 14815 h 14943"/>
              <a:gd name="connsiteX102" fmla="*/ 2316 w 3375"/>
              <a:gd name="connsiteY102" fmla="*/ 14943 h 14943"/>
              <a:gd name="connsiteX0" fmla="*/ 3375 w 3375"/>
              <a:gd name="connsiteY0" fmla="*/ 0 h 14815"/>
              <a:gd name="connsiteX1" fmla="*/ 3261 w 3375"/>
              <a:gd name="connsiteY1" fmla="*/ 114 h 14815"/>
              <a:gd name="connsiteX2" fmla="*/ 3149 w 3375"/>
              <a:gd name="connsiteY2" fmla="*/ 228 h 14815"/>
              <a:gd name="connsiteX3" fmla="*/ 3039 w 3375"/>
              <a:gd name="connsiteY3" fmla="*/ 345 h 14815"/>
              <a:gd name="connsiteX4" fmla="*/ 2931 w 3375"/>
              <a:gd name="connsiteY4" fmla="*/ 464 h 14815"/>
              <a:gd name="connsiteX5" fmla="*/ 2824 w 3375"/>
              <a:gd name="connsiteY5" fmla="*/ 583 h 14815"/>
              <a:gd name="connsiteX6" fmla="*/ 2719 w 3375"/>
              <a:gd name="connsiteY6" fmla="*/ 704 h 14815"/>
              <a:gd name="connsiteX7" fmla="*/ 2615 w 3375"/>
              <a:gd name="connsiteY7" fmla="*/ 826 h 14815"/>
              <a:gd name="connsiteX8" fmla="*/ 2514 w 3375"/>
              <a:gd name="connsiteY8" fmla="*/ 951 h 14815"/>
              <a:gd name="connsiteX9" fmla="*/ 2414 w 3375"/>
              <a:gd name="connsiteY9" fmla="*/ 1076 h 14815"/>
              <a:gd name="connsiteX10" fmla="*/ 2316 w 3375"/>
              <a:gd name="connsiteY10" fmla="*/ 1203 h 14815"/>
              <a:gd name="connsiteX11" fmla="*/ 2219 w 3375"/>
              <a:gd name="connsiteY11" fmla="*/ 1332 h 14815"/>
              <a:gd name="connsiteX12" fmla="*/ 2126 w 3375"/>
              <a:gd name="connsiteY12" fmla="*/ 1461 h 14815"/>
              <a:gd name="connsiteX13" fmla="*/ 2033 w 3375"/>
              <a:gd name="connsiteY13" fmla="*/ 1592 h 14815"/>
              <a:gd name="connsiteX14" fmla="*/ 1942 w 3375"/>
              <a:gd name="connsiteY14" fmla="*/ 1724 h 14815"/>
              <a:gd name="connsiteX15" fmla="*/ 1854 w 3375"/>
              <a:gd name="connsiteY15" fmla="*/ 1858 h 14815"/>
              <a:gd name="connsiteX16" fmla="*/ 1766 w 3375"/>
              <a:gd name="connsiteY16" fmla="*/ 1993 h 14815"/>
              <a:gd name="connsiteX17" fmla="*/ 1681 w 3375"/>
              <a:gd name="connsiteY17" fmla="*/ 2129 h 14815"/>
              <a:gd name="connsiteX18" fmla="*/ 1598 w 3375"/>
              <a:gd name="connsiteY18" fmla="*/ 2267 h 14815"/>
              <a:gd name="connsiteX19" fmla="*/ 1518 w 3375"/>
              <a:gd name="connsiteY19" fmla="*/ 2405 h 14815"/>
              <a:gd name="connsiteX20" fmla="*/ 1438 w 3375"/>
              <a:gd name="connsiteY20" fmla="*/ 2544 h 14815"/>
              <a:gd name="connsiteX21" fmla="*/ 1361 w 3375"/>
              <a:gd name="connsiteY21" fmla="*/ 2685 h 14815"/>
              <a:gd name="connsiteX22" fmla="*/ 1286 w 3375"/>
              <a:gd name="connsiteY22" fmla="*/ 2826 h 14815"/>
              <a:gd name="connsiteX23" fmla="*/ 1212 w 3375"/>
              <a:gd name="connsiteY23" fmla="*/ 2969 h 14815"/>
              <a:gd name="connsiteX24" fmla="*/ 1142 w 3375"/>
              <a:gd name="connsiteY24" fmla="*/ 3113 h 14815"/>
              <a:gd name="connsiteX25" fmla="*/ 1073 w 3375"/>
              <a:gd name="connsiteY25" fmla="*/ 3258 h 14815"/>
              <a:gd name="connsiteX26" fmla="*/ 1006 w 3375"/>
              <a:gd name="connsiteY26" fmla="*/ 3404 h 14815"/>
              <a:gd name="connsiteX27" fmla="*/ 940 w 3375"/>
              <a:gd name="connsiteY27" fmla="*/ 3549 h 14815"/>
              <a:gd name="connsiteX28" fmla="*/ 877 w 3375"/>
              <a:gd name="connsiteY28" fmla="*/ 3697 h 14815"/>
              <a:gd name="connsiteX29" fmla="*/ 817 w 3375"/>
              <a:gd name="connsiteY29" fmla="*/ 3846 h 14815"/>
              <a:gd name="connsiteX30" fmla="*/ 758 w 3375"/>
              <a:gd name="connsiteY30" fmla="*/ 3995 h 14815"/>
              <a:gd name="connsiteX31" fmla="*/ 702 w 3375"/>
              <a:gd name="connsiteY31" fmla="*/ 4145 h 14815"/>
              <a:gd name="connsiteX32" fmla="*/ 646 w 3375"/>
              <a:gd name="connsiteY32" fmla="*/ 4296 h 14815"/>
              <a:gd name="connsiteX33" fmla="*/ 594 w 3375"/>
              <a:gd name="connsiteY33" fmla="*/ 4448 h 14815"/>
              <a:gd name="connsiteX34" fmla="*/ 544 w 3375"/>
              <a:gd name="connsiteY34" fmla="*/ 4600 h 14815"/>
              <a:gd name="connsiteX35" fmla="*/ 496 w 3375"/>
              <a:gd name="connsiteY35" fmla="*/ 4754 h 14815"/>
              <a:gd name="connsiteX36" fmla="*/ 451 w 3375"/>
              <a:gd name="connsiteY36" fmla="*/ 4907 h 14815"/>
              <a:gd name="connsiteX37" fmla="*/ 407 w 3375"/>
              <a:gd name="connsiteY37" fmla="*/ 5061 h 14815"/>
              <a:gd name="connsiteX38" fmla="*/ 366 w 3375"/>
              <a:gd name="connsiteY38" fmla="*/ 5216 h 14815"/>
              <a:gd name="connsiteX39" fmla="*/ 326 w 3375"/>
              <a:gd name="connsiteY39" fmla="*/ 5372 h 14815"/>
              <a:gd name="connsiteX40" fmla="*/ 289 w 3375"/>
              <a:gd name="connsiteY40" fmla="*/ 5528 h 14815"/>
              <a:gd name="connsiteX41" fmla="*/ 254 w 3375"/>
              <a:gd name="connsiteY41" fmla="*/ 5684 h 14815"/>
              <a:gd name="connsiteX42" fmla="*/ 221 w 3375"/>
              <a:gd name="connsiteY42" fmla="*/ 5842 h 14815"/>
              <a:gd name="connsiteX43" fmla="*/ 191 w 3375"/>
              <a:gd name="connsiteY43" fmla="*/ 5999 h 14815"/>
              <a:gd name="connsiteX44" fmla="*/ 163 w 3375"/>
              <a:gd name="connsiteY44" fmla="*/ 6157 h 14815"/>
              <a:gd name="connsiteX45" fmla="*/ 137 w 3375"/>
              <a:gd name="connsiteY45" fmla="*/ 6315 h 14815"/>
              <a:gd name="connsiteX46" fmla="*/ 114 w 3375"/>
              <a:gd name="connsiteY46" fmla="*/ 6474 h 14815"/>
              <a:gd name="connsiteX47" fmla="*/ 91 w 3375"/>
              <a:gd name="connsiteY47" fmla="*/ 6633 h 14815"/>
              <a:gd name="connsiteX48" fmla="*/ 72 w 3375"/>
              <a:gd name="connsiteY48" fmla="*/ 6793 h 14815"/>
              <a:gd name="connsiteX49" fmla="*/ 55 w 3375"/>
              <a:gd name="connsiteY49" fmla="*/ 6951 h 14815"/>
              <a:gd name="connsiteX50" fmla="*/ 41 w 3375"/>
              <a:gd name="connsiteY50" fmla="*/ 7112 h 14815"/>
              <a:gd name="connsiteX51" fmla="*/ 29 w 3375"/>
              <a:gd name="connsiteY51" fmla="*/ 7272 h 14815"/>
              <a:gd name="connsiteX52" fmla="*/ 18 w 3375"/>
              <a:gd name="connsiteY52" fmla="*/ 7432 h 14815"/>
              <a:gd name="connsiteX53" fmla="*/ 10 w 3375"/>
              <a:gd name="connsiteY53" fmla="*/ 7592 h 14815"/>
              <a:gd name="connsiteX54" fmla="*/ 4 w 3375"/>
              <a:gd name="connsiteY54" fmla="*/ 7752 h 14815"/>
              <a:gd name="connsiteX55" fmla="*/ 1 w 3375"/>
              <a:gd name="connsiteY55" fmla="*/ 7913 h 14815"/>
              <a:gd name="connsiteX56" fmla="*/ 0 w 3375"/>
              <a:gd name="connsiteY56" fmla="*/ 8074 h 14815"/>
              <a:gd name="connsiteX57" fmla="*/ 1 w 3375"/>
              <a:gd name="connsiteY57" fmla="*/ 8233 h 14815"/>
              <a:gd name="connsiteX58" fmla="*/ 4 w 3375"/>
              <a:gd name="connsiteY58" fmla="*/ 8394 h 14815"/>
              <a:gd name="connsiteX59" fmla="*/ 10 w 3375"/>
              <a:gd name="connsiteY59" fmla="*/ 8554 h 14815"/>
              <a:gd name="connsiteX60" fmla="*/ 18 w 3375"/>
              <a:gd name="connsiteY60" fmla="*/ 8714 h 14815"/>
              <a:gd name="connsiteX61" fmla="*/ 29 w 3375"/>
              <a:gd name="connsiteY61" fmla="*/ 8875 h 14815"/>
              <a:gd name="connsiteX62" fmla="*/ 41 w 3375"/>
              <a:gd name="connsiteY62" fmla="*/ 9034 h 14815"/>
              <a:gd name="connsiteX63" fmla="*/ 55 w 3375"/>
              <a:gd name="connsiteY63" fmla="*/ 9195 h 14815"/>
              <a:gd name="connsiteX64" fmla="*/ 72 w 3375"/>
              <a:gd name="connsiteY64" fmla="*/ 9354 h 14815"/>
              <a:gd name="connsiteX65" fmla="*/ 91 w 3375"/>
              <a:gd name="connsiteY65" fmla="*/ 9513 h 14815"/>
              <a:gd name="connsiteX66" fmla="*/ 114 w 3375"/>
              <a:gd name="connsiteY66" fmla="*/ 9672 h 14815"/>
              <a:gd name="connsiteX67" fmla="*/ 137 w 3375"/>
              <a:gd name="connsiteY67" fmla="*/ 9831 h 14815"/>
              <a:gd name="connsiteX68" fmla="*/ 163 w 3375"/>
              <a:gd name="connsiteY68" fmla="*/ 9989 h 14815"/>
              <a:gd name="connsiteX69" fmla="*/ 191 w 3375"/>
              <a:gd name="connsiteY69" fmla="*/ 10147 h 14815"/>
              <a:gd name="connsiteX70" fmla="*/ 221 w 3375"/>
              <a:gd name="connsiteY70" fmla="*/ 10304 h 14815"/>
              <a:gd name="connsiteX71" fmla="*/ 254 w 3375"/>
              <a:gd name="connsiteY71" fmla="*/ 10462 h 14815"/>
              <a:gd name="connsiteX72" fmla="*/ 289 w 3375"/>
              <a:gd name="connsiteY72" fmla="*/ 10618 h 14815"/>
              <a:gd name="connsiteX73" fmla="*/ 326 w 3375"/>
              <a:gd name="connsiteY73" fmla="*/ 10775 h 14815"/>
              <a:gd name="connsiteX74" fmla="*/ 366 w 3375"/>
              <a:gd name="connsiteY74" fmla="*/ 10930 h 14815"/>
              <a:gd name="connsiteX75" fmla="*/ 407 w 3375"/>
              <a:gd name="connsiteY75" fmla="*/ 11085 h 14815"/>
              <a:gd name="connsiteX76" fmla="*/ 451 w 3375"/>
              <a:gd name="connsiteY76" fmla="*/ 11239 h 14815"/>
              <a:gd name="connsiteX77" fmla="*/ 496 w 3375"/>
              <a:gd name="connsiteY77" fmla="*/ 11393 h 14815"/>
              <a:gd name="connsiteX78" fmla="*/ 544 w 3375"/>
              <a:gd name="connsiteY78" fmla="*/ 11546 h 14815"/>
              <a:gd name="connsiteX79" fmla="*/ 594 w 3375"/>
              <a:gd name="connsiteY79" fmla="*/ 11698 h 14815"/>
              <a:gd name="connsiteX80" fmla="*/ 646 w 3375"/>
              <a:gd name="connsiteY80" fmla="*/ 11850 h 14815"/>
              <a:gd name="connsiteX81" fmla="*/ 702 w 3375"/>
              <a:gd name="connsiteY81" fmla="*/ 12001 h 14815"/>
              <a:gd name="connsiteX82" fmla="*/ 758 w 3375"/>
              <a:gd name="connsiteY82" fmla="*/ 12151 h 14815"/>
              <a:gd name="connsiteX83" fmla="*/ 817 w 3375"/>
              <a:gd name="connsiteY83" fmla="*/ 12300 h 14815"/>
              <a:gd name="connsiteX84" fmla="*/ 877 w 3375"/>
              <a:gd name="connsiteY84" fmla="*/ 12449 h 14815"/>
              <a:gd name="connsiteX85" fmla="*/ 940 w 3375"/>
              <a:gd name="connsiteY85" fmla="*/ 12597 h 14815"/>
              <a:gd name="connsiteX86" fmla="*/ 1006 w 3375"/>
              <a:gd name="connsiteY86" fmla="*/ 12743 h 14815"/>
              <a:gd name="connsiteX87" fmla="*/ 1073 w 3375"/>
              <a:gd name="connsiteY87" fmla="*/ 12888 h 14815"/>
              <a:gd name="connsiteX88" fmla="*/ 1142 w 3375"/>
              <a:gd name="connsiteY88" fmla="*/ 13034 h 14815"/>
              <a:gd name="connsiteX89" fmla="*/ 1212 w 3375"/>
              <a:gd name="connsiteY89" fmla="*/ 13178 h 14815"/>
              <a:gd name="connsiteX90" fmla="*/ 1286 w 3375"/>
              <a:gd name="connsiteY90" fmla="*/ 13320 h 14815"/>
              <a:gd name="connsiteX91" fmla="*/ 1361 w 3375"/>
              <a:gd name="connsiteY91" fmla="*/ 13462 h 14815"/>
              <a:gd name="connsiteX92" fmla="*/ 1438 w 3375"/>
              <a:gd name="connsiteY92" fmla="*/ 13602 h 14815"/>
              <a:gd name="connsiteX93" fmla="*/ 1518 w 3375"/>
              <a:gd name="connsiteY93" fmla="*/ 13741 h 14815"/>
              <a:gd name="connsiteX94" fmla="*/ 1598 w 3375"/>
              <a:gd name="connsiteY94" fmla="*/ 13880 h 14815"/>
              <a:gd name="connsiteX95" fmla="*/ 1681 w 3375"/>
              <a:gd name="connsiteY95" fmla="*/ 14017 h 14815"/>
              <a:gd name="connsiteX96" fmla="*/ 1766 w 3375"/>
              <a:gd name="connsiteY96" fmla="*/ 14153 h 14815"/>
              <a:gd name="connsiteX97" fmla="*/ 1854 w 3375"/>
              <a:gd name="connsiteY97" fmla="*/ 14288 h 14815"/>
              <a:gd name="connsiteX98" fmla="*/ 1942 w 3375"/>
              <a:gd name="connsiteY98" fmla="*/ 14422 h 14815"/>
              <a:gd name="connsiteX99" fmla="*/ 2033 w 3375"/>
              <a:gd name="connsiteY99" fmla="*/ 14554 h 14815"/>
              <a:gd name="connsiteX100" fmla="*/ 2126 w 3375"/>
              <a:gd name="connsiteY100" fmla="*/ 14685 h 14815"/>
              <a:gd name="connsiteX101" fmla="*/ 2219 w 3375"/>
              <a:gd name="connsiteY101" fmla="*/ 14815 h 14815"/>
              <a:gd name="connsiteX0" fmla="*/ 3375 w 3375"/>
              <a:gd name="connsiteY0" fmla="*/ 0 h 14685"/>
              <a:gd name="connsiteX1" fmla="*/ 3261 w 3375"/>
              <a:gd name="connsiteY1" fmla="*/ 114 h 14685"/>
              <a:gd name="connsiteX2" fmla="*/ 3149 w 3375"/>
              <a:gd name="connsiteY2" fmla="*/ 228 h 14685"/>
              <a:gd name="connsiteX3" fmla="*/ 3039 w 3375"/>
              <a:gd name="connsiteY3" fmla="*/ 345 h 14685"/>
              <a:gd name="connsiteX4" fmla="*/ 2931 w 3375"/>
              <a:gd name="connsiteY4" fmla="*/ 464 h 14685"/>
              <a:gd name="connsiteX5" fmla="*/ 2824 w 3375"/>
              <a:gd name="connsiteY5" fmla="*/ 583 h 14685"/>
              <a:gd name="connsiteX6" fmla="*/ 2719 w 3375"/>
              <a:gd name="connsiteY6" fmla="*/ 704 h 14685"/>
              <a:gd name="connsiteX7" fmla="*/ 2615 w 3375"/>
              <a:gd name="connsiteY7" fmla="*/ 826 h 14685"/>
              <a:gd name="connsiteX8" fmla="*/ 2514 w 3375"/>
              <a:gd name="connsiteY8" fmla="*/ 951 h 14685"/>
              <a:gd name="connsiteX9" fmla="*/ 2414 w 3375"/>
              <a:gd name="connsiteY9" fmla="*/ 1076 h 14685"/>
              <a:gd name="connsiteX10" fmla="*/ 2316 w 3375"/>
              <a:gd name="connsiteY10" fmla="*/ 1203 h 14685"/>
              <a:gd name="connsiteX11" fmla="*/ 2219 w 3375"/>
              <a:gd name="connsiteY11" fmla="*/ 1332 h 14685"/>
              <a:gd name="connsiteX12" fmla="*/ 2126 w 3375"/>
              <a:gd name="connsiteY12" fmla="*/ 1461 h 14685"/>
              <a:gd name="connsiteX13" fmla="*/ 2033 w 3375"/>
              <a:gd name="connsiteY13" fmla="*/ 1592 h 14685"/>
              <a:gd name="connsiteX14" fmla="*/ 1942 w 3375"/>
              <a:gd name="connsiteY14" fmla="*/ 1724 h 14685"/>
              <a:gd name="connsiteX15" fmla="*/ 1854 w 3375"/>
              <a:gd name="connsiteY15" fmla="*/ 1858 h 14685"/>
              <a:gd name="connsiteX16" fmla="*/ 1766 w 3375"/>
              <a:gd name="connsiteY16" fmla="*/ 1993 h 14685"/>
              <a:gd name="connsiteX17" fmla="*/ 1681 w 3375"/>
              <a:gd name="connsiteY17" fmla="*/ 2129 h 14685"/>
              <a:gd name="connsiteX18" fmla="*/ 1598 w 3375"/>
              <a:gd name="connsiteY18" fmla="*/ 2267 h 14685"/>
              <a:gd name="connsiteX19" fmla="*/ 1518 w 3375"/>
              <a:gd name="connsiteY19" fmla="*/ 2405 h 14685"/>
              <a:gd name="connsiteX20" fmla="*/ 1438 w 3375"/>
              <a:gd name="connsiteY20" fmla="*/ 2544 h 14685"/>
              <a:gd name="connsiteX21" fmla="*/ 1361 w 3375"/>
              <a:gd name="connsiteY21" fmla="*/ 2685 h 14685"/>
              <a:gd name="connsiteX22" fmla="*/ 1286 w 3375"/>
              <a:gd name="connsiteY22" fmla="*/ 2826 h 14685"/>
              <a:gd name="connsiteX23" fmla="*/ 1212 w 3375"/>
              <a:gd name="connsiteY23" fmla="*/ 2969 h 14685"/>
              <a:gd name="connsiteX24" fmla="*/ 1142 w 3375"/>
              <a:gd name="connsiteY24" fmla="*/ 3113 h 14685"/>
              <a:gd name="connsiteX25" fmla="*/ 1073 w 3375"/>
              <a:gd name="connsiteY25" fmla="*/ 3258 h 14685"/>
              <a:gd name="connsiteX26" fmla="*/ 1006 w 3375"/>
              <a:gd name="connsiteY26" fmla="*/ 3404 h 14685"/>
              <a:gd name="connsiteX27" fmla="*/ 940 w 3375"/>
              <a:gd name="connsiteY27" fmla="*/ 3549 h 14685"/>
              <a:gd name="connsiteX28" fmla="*/ 877 w 3375"/>
              <a:gd name="connsiteY28" fmla="*/ 3697 h 14685"/>
              <a:gd name="connsiteX29" fmla="*/ 817 w 3375"/>
              <a:gd name="connsiteY29" fmla="*/ 3846 h 14685"/>
              <a:gd name="connsiteX30" fmla="*/ 758 w 3375"/>
              <a:gd name="connsiteY30" fmla="*/ 3995 h 14685"/>
              <a:gd name="connsiteX31" fmla="*/ 702 w 3375"/>
              <a:gd name="connsiteY31" fmla="*/ 4145 h 14685"/>
              <a:gd name="connsiteX32" fmla="*/ 646 w 3375"/>
              <a:gd name="connsiteY32" fmla="*/ 4296 h 14685"/>
              <a:gd name="connsiteX33" fmla="*/ 594 w 3375"/>
              <a:gd name="connsiteY33" fmla="*/ 4448 h 14685"/>
              <a:gd name="connsiteX34" fmla="*/ 544 w 3375"/>
              <a:gd name="connsiteY34" fmla="*/ 4600 h 14685"/>
              <a:gd name="connsiteX35" fmla="*/ 496 w 3375"/>
              <a:gd name="connsiteY35" fmla="*/ 4754 h 14685"/>
              <a:gd name="connsiteX36" fmla="*/ 451 w 3375"/>
              <a:gd name="connsiteY36" fmla="*/ 4907 h 14685"/>
              <a:gd name="connsiteX37" fmla="*/ 407 w 3375"/>
              <a:gd name="connsiteY37" fmla="*/ 5061 h 14685"/>
              <a:gd name="connsiteX38" fmla="*/ 366 w 3375"/>
              <a:gd name="connsiteY38" fmla="*/ 5216 h 14685"/>
              <a:gd name="connsiteX39" fmla="*/ 326 w 3375"/>
              <a:gd name="connsiteY39" fmla="*/ 5372 h 14685"/>
              <a:gd name="connsiteX40" fmla="*/ 289 w 3375"/>
              <a:gd name="connsiteY40" fmla="*/ 5528 h 14685"/>
              <a:gd name="connsiteX41" fmla="*/ 254 w 3375"/>
              <a:gd name="connsiteY41" fmla="*/ 5684 h 14685"/>
              <a:gd name="connsiteX42" fmla="*/ 221 w 3375"/>
              <a:gd name="connsiteY42" fmla="*/ 5842 h 14685"/>
              <a:gd name="connsiteX43" fmla="*/ 191 w 3375"/>
              <a:gd name="connsiteY43" fmla="*/ 5999 h 14685"/>
              <a:gd name="connsiteX44" fmla="*/ 163 w 3375"/>
              <a:gd name="connsiteY44" fmla="*/ 6157 h 14685"/>
              <a:gd name="connsiteX45" fmla="*/ 137 w 3375"/>
              <a:gd name="connsiteY45" fmla="*/ 6315 h 14685"/>
              <a:gd name="connsiteX46" fmla="*/ 114 w 3375"/>
              <a:gd name="connsiteY46" fmla="*/ 6474 h 14685"/>
              <a:gd name="connsiteX47" fmla="*/ 91 w 3375"/>
              <a:gd name="connsiteY47" fmla="*/ 6633 h 14685"/>
              <a:gd name="connsiteX48" fmla="*/ 72 w 3375"/>
              <a:gd name="connsiteY48" fmla="*/ 6793 h 14685"/>
              <a:gd name="connsiteX49" fmla="*/ 55 w 3375"/>
              <a:gd name="connsiteY49" fmla="*/ 6951 h 14685"/>
              <a:gd name="connsiteX50" fmla="*/ 41 w 3375"/>
              <a:gd name="connsiteY50" fmla="*/ 7112 h 14685"/>
              <a:gd name="connsiteX51" fmla="*/ 29 w 3375"/>
              <a:gd name="connsiteY51" fmla="*/ 7272 h 14685"/>
              <a:gd name="connsiteX52" fmla="*/ 18 w 3375"/>
              <a:gd name="connsiteY52" fmla="*/ 7432 h 14685"/>
              <a:gd name="connsiteX53" fmla="*/ 10 w 3375"/>
              <a:gd name="connsiteY53" fmla="*/ 7592 h 14685"/>
              <a:gd name="connsiteX54" fmla="*/ 4 w 3375"/>
              <a:gd name="connsiteY54" fmla="*/ 7752 h 14685"/>
              <a:gd name="connsiteX55" fmla="*/ 1 w 3375"/>
              <a:gd name="connsiteY55" fmla="*/ 7913 h 14685"/>
              <a:gd name="connsiteX56" fmla="*/ 0 w 3375"/>
              <a:gd name="connsiteY56" fmla="*/ 8074 h 14685"/>
              <a:gd name="connsiteX57" fmla="*/ 1 w 3375"/>
              <a:gd name="connsiteY57" fmla="*/ 8233 h 14685"/>
              <a:gd name="connsiteX58" fmla="*/ 4 w 3375"/>
              <a:gd name="connsiteY58" fmla="*/ 8394 h 14685"/>
              <a:gd name="connsiteX59" fmla="*/ 10 w 3375"/>
              <a:gd name="connsiteY59" fmla="*/ 8554 h 14685"/>
              <a:gd name="connsiteX60" fmla="*/ 18 w 3375"/>
              <a:gd name="connsiteY60" fmla="*/ 8714 h 14685"/>
              <a:gd name="connsiteX61" fmla="*/ 29 w 3375"/>
              <a:gd name="connsiteY61" fmla="*/ 8875 h 14685"/>
              <a:gd name="connsiteX62" fmla="*/ 41 w 3375"/>
              <a:gd name="connsiteY62" fmla="*/ 9034 h 14685"/>
              <a:gd name="connsiteX63" fmla="*/ 55 w 3375"/>
              <a:gd name="connsiteY63" fmla="*/ 9195 h 14685"/>
              <a:gd name="connsiteX64" fmla="*/ 72 w 3375"/>
              <a:gd name="connsiteY64" fmla="*/ 9354 h 14685"/>
              <a:gd name="connsiteX65" fmla="*/ 91 w 3375"/>
              <a:gd name="connsiteY65" fmla="*/ 9513 h 14685"/>
              <a:gd name="connsiteX66" fmla="*/ 114 w 3375"/>
              <a:gd name="connsiteY66" fmla="*/ 9672 h 14685"/>
              <a:gd name="connsiteX67" fmla="*/ 137 w 3375"/>
              <a:gd name="connsiteY67" fmla="*/ 9831 h 14685"/>
              <a:gd name="connsiteX68" fmla="*/ 163 w 3375"/>
              <a:gd name="connsiteY68" fmla="*/ 9989 h 14685"/>
              <a:gd name="connsiteX69" fmla="*/ 191 w 3375"/>
              <a:gd name="connsiteY69" fmla="*/ 10147 h 14685"/>
              <a:gd name="connsiteX70" fmla="*/ 221 w 3375"/>
              <a:gd name="connsiteY70" fmla="*/ 10304 h 14685"/>
              <a:gd name="connsiteX71" fmla="*/ 254 w 3375"/>
              <a:gd name="connsiteY71" fmla="*/ 10462 h 14685"/>
              <a:gd name="connsiteX72" fmla="*/ 289 w 3375"/>
              <a:gd name="connsiteY72" fmla="*/ 10618 h 14685"/>
              <a:gd name="connsiteX73" fmla="*/ 326 w 3375"/>
              <a:gd name="connsiteY73" fmla="*/ 10775 h 14685"/>
              <a:gd name="connsiteX74" fmla="*/ 366 w 3375"/>
              <a:gd name="connsiteY74" fmla="*/ 10930 h 14685"/>
              <a:gd name="connsiteX75" fmla="*/ 407 w 3375"/>
              <a:gd name="connsiteY75" fmla="*/ 11085 h 14685"/>
              <a:gd name="connsiteX76" fmla="*/ 451 w 3375"/>
              <a:gd name="connsiteY76" fmla="*/ 11239 h 14685"/>
              <a:gd name="connsiteX77" fmla="*/ 496 w 3375"/>
              <a:gd name="connsiteY77" fmla="*/ 11393 h 14685"/>
              <a:gd name="connsiteX78" fmla="*/ 544 w 3375"/>
              <a:gd name="connsiteY78" fmla="*/ 11546 h 14685"/>
              <a:gd name="connsiteX79" fmla="*/ 594 w 3375"/>
              <a:gd name="connsiteY79" fmla="*/ 11698 h 14685"/>
              <a:gd name="connsiteX80" fmla="*/ 646 w 3375"/>
              <a:gd name="connsiteY80" fmla="*/ 11850 h 14685"/>
              <a:gd name="connsiteX81" fmla="*/ 702 w 3375"/>
              <a:gd name="connsiteY81" fmla="*/ 12001 h 14685"/>
              <a:gd name="connsiteX82" fmla="*/ 758 w 3375"/>
              <a:gd name="connsiteY82" fmla="*/ 12151 h 14685"/>
              <a:gd name="connsiteX83" fmla="*/ 817 w 3375"/>
              <a:gd name="connsiteY83" fmla="*/ 12300 h 14685"/>
              <a:gd name="connsiteX84" fmla="*/ 877 w 3375"/>
              <a:gd name="connsiteY84" fmla="*/ 12449 h 14685"/>
              <a:gd name="connsiteX85" fmla="*/ 940 w 3375"/>
              <a:gd name="connsiteY85" fmla="*/ 12597 h 14685"/>
              <a:gd name="connsiteX86" fmla="*/ 1006 w 3375"/>
              <a:gd name="connsiteY86" fmla="*/ 12743 h 14685"/>
              <a:gd name="connsiteX87" fmla="*/ 1073 w 3375"/>
              <a:gd name="connsiteY87" fmla="*/ 12888 h 14685"/>
              <a:gd name="connsiteX88" fmla="*/ 1142 w 3375"/>
              <a:gd name="connsiteY88" fmla="*/ 13034 h 14685"/>
              <a:gd name="connsiteX89" fmla="*/ 1212 w 3375"/>
              <a:gd name="connsiteY89" fmla="*/ 13178 h 14685"/>
              <a:gd name="connsiteX90" fmla="*/ 1286 w 3375"/>
              <a:gd name="connsiteY90" fmla="*/ 13320 h 14685"/>
              <a:gd name="connsiteX91" fmla="*/ 1361 w 3375"/>
              <a:gd name="connsiteY91" fmla="*/ 13462 h 14685"/>
              <a:gd name="connsiteX92" fmla="*/ 1438 w 3375"/>
              <a:gd name="connsiteY92" fmla="*/ 13602 h 14685"/>
              <a:gd name="connsiteX93" fmla="*/ 1518 w 3375"/>
              <a:gd name="connsiteY93" fmla="*/ 13741 h 14685"/>
              <a:gd name="connsiteX94" fmla="*/ 1598 w 3375"/>
              <a:gd name="connsiteY94" fmla="*/ 13880 h 14685"/>
              <a:gd name="connsiteX95" fmla="*/ 1681 w 3375"/>
              <a:gd name="connsiteY95" fmla="*/ 14017 h 14685"/>
              <a:gd name="connsiteX96" fmla="*/ 1766 w 3375"/>
              <a:gd name="connsiteY96" fmla="*/ 14153 h 14685"/>
              <a:gd name="connsiteX97" fmla="*/ 1854 w 3375"/>
              <a:gd name="connsiteY97" fmla="*/ 14288 h 14685"/>
              <a:gd name="connsiteX98" fmla="*/ 1942 w 3375"/>
              <a:gd name="connsiteY98" fmla="*/ 14422 h 14685"/>
              <a:gd name="connsiteX99" fmla="*/ 2033 w 3375"/>
              <a:gd name="connsiteY99" fmla="*/ 14554 h 14685"/>
              <a:gd name="connsiteX100" fmla="*/ 2126 w 3375"/>
              <a:gd name="connsiteY100" fmla="*/ 14685 h 14685"/>
              <a:gd name="connsiteX0" fmla="*/ 3375 w 3375"/>
              <a:gd name="connsiteY0" fmla="*/ 0 h 14554"/>
              <a:gd name="connsiteX1" fmla="*/ 3261 w 3375"/>
              <a:gd name="connsiteY1" fmla="*/ 114 h 14554"/>
              <a:gd name="connsiteX2" fmla="*/ 3149 w 3375"/>
              <a:gd name="connsiteY2" fmla="*/ 228 h 14554"/>
              <a:gd name="connsiteX3" fmla="*/ 3039 w 3375"/>
              <a:gd name="connsiteY3" fmla="*/ 345 h 14554"/>
              <a:gd name="connsiteX4" fmla="*/ 2931 w 3375"/>
              <a:gd name="connsiteY4" fmla="*/ 464 h 14554"/>
              <a:gd name="connsiteX5" fmla="*/ 2824 w 3375"/>
              <a:gd name="connsiteY5" fmla="*/ 583 h 14554"/>
              <a:gd name="connsiteX6" fmla="*/ 2719 w 3375"/>
              <a:gd name="connsiteY6" fmla="*/ 704 h 14554"/>
              <a:gd name="connsiteX7" fmla="*/ 2615 w 3375"/>
              <a:gd name="connsiteY7" fmla="*/ 826 h 14554"/>
              <a:gd name="connsiteX8" fmla="*/ 2514 w 3375"/>
              <a:gd name="connsiteY8" fmla="*/ 951 h 14554"/>
              <a:gd name="connsiteX9" fmla="*/ 2414 w 3375"/>
              <a:gd name="connsiteY9" fmla="*/ 1076 h 14554"/>
              <a:gd name="connsiteX10" fmla="*/ 2316 w 3375"/>
              <a:gd name="connsiteY10" fmla="*/ 1203 h 14554"/>
              <a:gd name="connsiteX11" fmla="*/ 2219 w 3375"/>
              <a:gd name="connsiteY11" fmla="*/ 1332 h 14554"/>
              <a:gd name="connsiteX12" fmla="*/ 2126 w 3375"/>
              <a:gd name="connsiteY12" fmla="*/ 1461 h 14554"/>
              <a:gd name="connsiteX13" fmla="*/ 2033 w 3375"/>
              <a:gd name="connsiteY13" fmla="*/ 1592 h 14554"/>
              <a:gd name="connsiteX14" fmla="*/ 1942 w 3375"/>
              <a:gd name="connsiteY14" fmla="*/ 1724 h 14554"/>
              <a:gd name="connsiteX15" fmla="*/ 1854 w 3375"/>
              <a:gd name="connsiteY15" fmla="*/ 1858 h 14554"/>
              <a:gd name="connsiteX16" fmla="*/ 1766 w 3375"/>
              <a:gd name="connsiteY16" fmla="*/ 1993 h 14554"/>
              <a:gd name="connsiteX17" fmla="*/ 1681 w 3375"/>
              <a:gd name="connsiteY17" fmla="*/ 2129 h 14554"/>
              <a:gd name="connsiteX18" fmla="*/ 1598 w 3375"/>
              <a:gd name="connsiteY18" fmla="*/ 2267 h 14554"/>
              <a:gd name="connsiteX19" fmla="*/ 1518 w 3375"/>
              <a:gd name="connsiteY19" fmla="*/ 2405 h 14554"/>
              <a:gd name="connsiteX20" fmla="*/ 1438 w 3375"/>
              <a:gd name="connsiteY20" fmla="*/ 2544 h 14554"/>
              <a:gd name="connsiteX21" fmla="*/ 1361 w 3375"/>
              <a:gd name="connsiteY21" fmla="*/ 2685 h 14554"/>
              <a:gd name="connsiteX22" fmla="*/ 1286 w 3375"/>
              <a:gd name="connsiteY22" fmla="*/ 2826 h 14554"/>
              <a:gd name="connsiteX23" fmla="*/ 1212 w 3375"/>
              <a:gd name="connsiteY23" fmla="*/ 2969 h 14554"/>
              <a:gd name="connsiteX24" fmla="*/ 1142 w 3375"/>
              <a:gd name="connsiteY24" fmla="*/ 3113 h 14554"/>
              <a:gd name="connsiteX25" fmla="*/ 1073 w 3375"/>
              <a:gd name="connsiteY25" fmla="*/ 3258 h 14554"/>
              <a:gd name="connsiteX26" fmla="*/ 1006 w 3375"/>
              <a:gd name="connsiteY26" fmla="*/ 3404 h 14554"/>
              <a:gd name="connsiteX27" fmla="*/ 940 w 3375"/>
              <a:gd name="connsiteY27" fmla="*/ 3549 h 14554"/>
              <a:gd name="connsiteX28" fmla="*/ 877 w 3375"/>
              <a:gd name="connsiteY28" fmla="*/ 3697 h 14554"/>
              <a:gd name="connsiteX29" fmla="*/ 817 w 3375"/>
              <a:gd name="connsiteY29" fmla="*/ 3846 h 14554"/>
              <a:gd name="connsiteX30" fmla="*/ 758 w 3375"/>
              <a:gd name="connsiteY30" fmla="*/ 3995 h 14554"/>
              <a:gd name="connsiteX31" fmla="*/ 702 w 3375"/>
              <a:gd name="connsiteY31" fmla="*/ 4145 h 14554"/>
              <a:gd name="connsiteX32" fmla="*/ 646 w 3375"/>
              <a:gd name="connsiteY32" fmla="*/ 4296 h 14554"/>
              <a:gd name="connsiteX33" fmla="*/ 594 w 3375"/>
              <a:gd name="connsiteY33" fmla="*/ 4448 h 14554"/>
              <a:gd name="connsiteX34" fmla="*/ 544 w 3375"/>
              <a:gd name="connsiteY34" fmla="*/ 4600 h 14554"/>
              <a:gd name="connsiteX35" fmla="*/ 496 w 3375"/>
              <a:gd name="connsiteY35" fmla="*/ 4754 h 14554"/>
              <a:gd name="connsiteX36" fmla="*/ 451 w 3375"/>
              <a:gd name="connsiteY36" fmla="*/ 4907 h 14554"/>
              <a:gd name="connsiteX37" fmla="*/ 407 w 3375"/>
              <a:gd name="connsiteY37" fmla="*/ 5061 h 14554"/>
              <a:gd name="connsiteX38" fmla="*/ 366 w 3375"/>
              <a:gd name="connsiteY38" fmla="*/ 5216 h 14554"/>
              <a:gd name="connsiteX39" fmla="*/ 326 w 3375"/>
              <a:gd name="connsiteY39" fmla="*/ 5372 h 14554"/>
              <a:gd name="connsiteX40" fmla="*/ 289 w 3375"/>
              <a:gd name="connsiteY40" fmla="*/ 5528 h 14554"/>
              <a:gd name="connsiteX41" fmla="*/ 254 w 3375"/>
              <a:gd name="connsiteY41" fmla="*/ 5684 h 14554"/>
              <a:gd name="connsiteX42" fmla="*/ 221 w 3375"/>
              <a:gd name="connsiteY42" fmla="*/ 5842 h 14554"/>
              <a:gd name="connsiteX43" fmla="*/ 191 w 3375"/>
              <a:gd name="connsiteY43" fmla="*/ 5999 h 14554"/>
              <a:gd name="connsiteX44" fmla="*/ 163 w 3375"/>
              <a:gd name="connsiteY44" fmla="*/ 6157 h 14554"/>
              <a:gd name="connsiteX45" fmla="*/ 137 w 3375"/>
              <a:gd name="connsiteY45" fmla="*/ 6315 h 14554"/>
              <a:gd name="connsiteX46" fmla="*/ 114 w 3375"/>
              <a:gd name="connsiteY46" fmla="*/ 6474 h 14554"/>
              <a:gd name="connsiteX47" fmla="*/ 91 w 3375"/>
              <a:gd name="connsiteY47" fmla="*/ 6633 h 14554"/>
              <a:gd name="connsiteX48" fmla="*/ 72 w 3375"/>
              <a:gd name="connsiteY48" fmla="*/ 6793 h 14554"/>
              <a:gd name="connsiteX49" fmla="*/ 55 w 3375"/>
              <a:gd name="connsiteY49" fmla="*/ 6951 h 14554"/>
              <a:gd name="connsiteX50" fmla="*/ 41 w 3375"/>
              <a:gd name="connsiteY50" fmla="*/ 7112 h 14554"/>
              <a:gd name="connsiteX51" fmla="*/ 29 w 3375"/>
              <a:gd name="connsiteY51" fmla="*/ 7272 h 14554"/>
              <a:gd name="connsiteX52" fmla="*/ 18 w 3375"/>
              <a:gd name="connsiteY52" fmla="*/ 7432 h 14554"/>
              <a:gd name="connsiteX53" fmla="*/ 10 w 3375"/>
              <a:gd name="connsiteY53" fmla="*/ 7592 h 14554"/>
              <a:gd name="connsiteX54" fmla="*/ 4 w 3375"/>
              <a:gd name="connsiteY54" fmla="*/ 7752 h 14554"/>
              <a:gd name="connsiteX55" fmla="*/ 1 w 3375"/>
              <a:gd name="connsiteY55" fmla="*/ 7913 h 14554"/>
              <a:gd name="connsiteX56" fmla="*/ 0 w 3375"/>
              <a:gd name="connsiteY56" fmla="*/ 8074 h 14554"/>
              <a:gd name="connsiteX57" fmla="*/ 1 w 3375"/>
              <a:gd name="connsiteY57" fmla="*/ 8233 h 14554"/>
              <a:gd name="connsiteX58" fmla="*/ 4 w 3375"/>
              <a:gd name="connsiteY58" fmla="*/ 8394 h 14554"/>
              <a:gd name="connsiteX59" fmla="*/ 10 w 3375"/>
              <a:gd name="connsiteY59" fmla="*/ 8554 h 14554"/>
              <a:gd name="connsiteX60" fmla="*/ 18 w 3375"/>
              <a:gd name="connsiteY60" fmla="*/ 8714 h 14554"/>
              <a:gd name="connsiteX61" fmla="*/ 29 w 3375"/>
              <a:gd name="connsiteY61" fmla="*/ 8875 h 14554"/>
              <a:gd name="connsiteX62" fmla="*/ 41 w 3375"/>
              <a:gd name="connsiteY62" fmla="*/ 9034 h 14554"/>
              <a:gd name="connsiteX63" fmla="*/ 55 w 3375"/>
              <a:gd name="connsiteY63" fmla="*/ 9195 h 14554"/>
              <a:gd name="connsiteX64" fmla="*/ 72 w 3375"/>
              <a:gd name="connsiteY64" fmla="*/ 9354 h 14554"/>
              <a:gd name="connsiteX65" fmla="*/ 91 w 3375"/>
              <a:gd name="connsiteY65" fmla="*/ 9513 h 14554"/>
              <a:gd name="connsiteX66" fmla="*/ 114 w 3375"/>
              <a:gd name="connsiteY66" fmla="*/ 9672 h 14554"/>
              <a:gd name="connsiteX67" fmla="*/ 137 w 3375"/>
              <a:gd name="connsiteY67" fmla="*/ 9831 h 14554"/>
              <a:gd name="connsiteX68" fmla="*/ 163 w 3375"/>
              <a:gd name="connsiteY68" fmla="*/ 9989 h 14554"/>
              <a:gd name="connsiteX69" fmla="*/ 191 w 3375"/>
              <a:gd name="connsiteY69" fmla="*/ 10147 h 14554"/>
              <a:gd name="connsiteX70" fmla="*/ 221 w 3375"/>
              <a:gd name="connsiteY70" fmla="*/ 10304 h 14554"/>
              <a:gd name="connsiteX71" fmla="*/ 254 w 3375"/>
              <a:gd name="connsiteY71" fmla="*/ 10462 h 14554"/>
              <a:gd name="connsiteX72" fmla="*/ 289 w 3375"/>
              <a:gd name="connsiteY72" fmla="*/ 10618 h 14554"/>
              <a:gd name="connsiteX73" fmla="*/ 326 w 3375"/>
              <a:gd name="connsiteY73" fmla="*/ 10775 h 14554"/>
              <a:gd name="connsiteX74" fmla="*/ 366 w 3375"/>
              <a:gd name="connsiteY74" fmla="*/ 10930 h 14554"/>
              <a:gd name="connsiteX75" fmla="*/ 407 w 3375"/>
              <a:gd name="connsiteY75" fmla="*/ 11085 h 14554"/>
              <a:gd name="connsiteX76" fmla="*/ 451 w 3375"/>
              <a:gd name="connsiteY76" fmla="*/ 11239 h 14554"/>
              <a:gd name="connsiteX77" fmla="*/ 496 w 3375"/>
              <a:gd name="connsiteY77" fmla="*/ 11393 h 14554"/>
              <a:gd name="connsiteX78" fmla="*/ 544 w 3375"/>
              <a:gd name="connsiteY78" fmla="*/ 11546 h 14554"/>
              <a:gd name="connsiteX79" fmla="*/ 594 w 3375"/>
              <a:gd name="connsiteY79" fmla="*/ 11698 h 14554"/>
              <a:gd name="connsiteX80" fmla="*/ 646 w 3375"/>
              <a:gd name="connsiteY80" fmla="*/ 11850 h 14554"/>
              <a:gd name="connsiteX81" fmla="*/ 702 w 3375"/>
              <a:gd name="connsiteY81" fmla="*/ 12001 h 14554"/>
              <a:gd name="connsiteX82" fmla="*/ 758 w 3375"/>
              <a:gd name="connsiteY82" fmla="*/ 12151 h 14554"/>
              <a:gd name="connsiteX83" fmla="*/ 817 w 3375"/>
              <a:gd name="connsiteY83" fmla="*/ 12300 h 14554"/>
              <a:gd name="connsiteX84" fmla="*/ 877 w 3375"/>
              <a:gd name="connsiteY84" fmla="*/ 12449 h 14554"/>
              <a:gd name="connsiteX85" fmla="*/ 940 w 3375"/>
              <a:gd name="connsiteY85" fmla="*/ 12597 h 14554"/>
              <a:gd name="connsiteX86" fmla="*/ 1006 w 3375"/>
              <a:gd name="connsiteY86" fmla="*/ 12743 h 14554"/>
              <a:gd name="connsiteX87" fmla="*/ 1073 w 3375"/>
              <a:gd name="connsiteY87" fmla="*/ 12888 h 14554"/>
              <a:gd name="connsiteX88" fmla="*/ 1142 w 3375"/>
              <a:gd name="connsiteY88" fmla="*/ 13034 h 14554"/>
              <a:gd name="connsiteX89" fmla="*/ 1212 w 3375"/>
              <a:gd name="connsiteY89" fmla="*/ 13178 h 14554"/>
              <a:gd name="connsiteX90" fmla="*/ 1286 w 3375"/>
              <a:gd name="connsiteY90" fmla="*/ 13320 h 14554"/>
              <a:gd name="connsiteX91" fmla="*/ 1361 w 3375"/>
              <a:gd name="connsiteY91" fmla="*/ 13462 h 14554"/>
              <a:gd name="connsiteX92" fmla="*/ 1438 w 3375"/>
              <a:gd name="connsiteY92" fmla="*/ 13602 h 14554"/>
              <a:gd name="connsiteX93" fmla="*/ 1518 w 3375"/>
              <a:gd name="connsiteY93" fmla="*/ 13741 h 14554"/>
              <a:gd name="connsiteX94" fmla="*/ 1598 w 3375"/>
              <a:gd name="connsiteY94" fmla="*/ 13880 h 14554"/>
              <a:gd name="connsiteX95" fmla="*/ 1681 w 3375"/>
              <a:gd name="connsiteY95" fmla="*/ 14017 h 14554"/>
              <a:gd name="connsiteX96" fmla="*/ 1766 w 3375"/>
              <a:gd name="connsiteY96" fmla="*/ 14153 h 14554"/>
              <a:gd name="connsiteX97" fmla="*/ 1854 w 3375"/>
              <a:gd name="connsiteY97" fmla="*/ 14288 h 14554"/>
              <a:gd name="connsiteX98" fmla="*/ 1942 w 3375"/>
              <a:gd name="connsiteY98" fmla="*/ 14422 h 14554"/>
              <a:gd name="connsiteX99" fmla="*/ 2033 w 3375"/>
              <a:gd name="connsiteY99" fmla="*/ 14554 h 14554"/>
              <a:gd name="connsiteX0" fmla="*/ 3375 w 3375"/>
              <a:gd name="connsiteY0" fmla="*/ 0 h 14422"/>
              <a:gd name="connsiteX1" fmla="*/ 3261 w 3375"/>
              <a:gd name="connsiteY1" fmla="*/ 114 h 14422"/>
              <a:gd name="connsiteX2" fmla="*/ 3149 w 3375"/>
              <a:gd name="connsiteY2" fmla="*/ 228 h 14422"/>
              <a:gd name="connsiteX3" fmla="*/ 3039 w 3375"/>
              <a:gd name="connsiteY3" fmla="*/ 345 h 14422"/>
              <a:gd name="connsiteX4" fmla="*/ 2931 w 3375"/>
              <a:gd name="connsiteY4" fmla="*/ 464 h 14422"/>
              <a:gd name="connsiteX5" fmla="*/ 2824 w 3375"/>
              <a:gd name="connsiteY5" fmla="*/ 583 h 14422"/>
              <a:gd name="connsiteX6" fmla="*/ 2719 w 3375"/>
              <a:gd name="connsiteY6" fmla="*/ 704 h 14422"/>
              <a:gd name="connsiteX7" fmla="*/ 2615 w 3375"/>
              <a:gd name="connsiteY7" fmla="*/ 826 h 14422"/>
              <a:gd name="connsiteX8" fmla="*/ 2514 w 3375"/>
              <a:gd name="connsiteY8" fmla="*/ 951 h 14422"/>
              <a:gd name="connsiteX9" fmla="*/ 2414 w 3375"/>
              <a:gd name="connsiteY9" fmla="*/ 1076 h 14422"/>
              <a:gd name="connsiteX10" fmla="*/ 2316 w 3375"/>
              <a:gd name="connsiteY10" fmla="*/ 1203 h 14422"/>
              <a:gd name="connsiteX11" fmla="*/ 2219 w 3375"/>
              <a:gd name="connsiteY11" fmla="*/ 1332 h 14422"/>
              <a:gd name="connsiteX12" fmla="*/ 2126 w 3375"/>
              <a:gd name="connsiteY12" fmla="*/ 1461 h 14422"/>
              <a:gd name="connsiteX13" fmla="*/ 2033 w 3375"/>
              <a:gd name="connsiteY13" fmla="*/ 1592 h 14422"/>
              <a:gd name="connsiteX14" fmla="*/ 1942 w 3375"/>
              <a:gd name="connsiteY14" fmla="*/ 1724 h 14422"/>
              <a:gd name="connsiteX15" fmla="*/ 1854 w 3375"/>
              <a:gd name="connsiteY15" fmla="*/ 1858 h 14422"/>
              <a:gd name="connsiteX16" fmla="*/ 1766 w 3375"/>
              <a:gd name="connsiteY16" fmla="*/ 1993 h 14422"/>
              <a:gd name="connsiteX17" fmla="*/ 1681 w 3375"/>
              <a:gd name="connsiteY17" fmla="*/ 2129 h 14422"/>
              <a:gd name="connsiteX18" fmla="*/ 1598 w 3375"/>
              <a:gd name="connsiteY18" fmla="*/ 2267 h 14422"/>
              <a:gd name="connsiteX19" fmla="*/ 1518 w 3375"/>
              <a:gd name="connsiteY19" fmla="*/ 2405 h 14422"/>
              <a:gd name="connsiteX20" fmla="*/ 1438 w 3375"/>
              <a:gd name="connsiteY20" fmla="*/ 2544 h 14422"/>
              <a:gd name="connsiteX21" fmla="*/ 1361 w 3375"/>
              <a:gd name="connsiteY21" fmla="*/ 2685 h 14422"/>
              <a:gd name="connsiteX22" fmla="*/ 1286 w 3375"/>
              <a:gd name="connsiteY22" fmla="*/ 2826 h 14422"/>
              <a:gd name="connsiteX23" fmla="*/ 1212 w 3375"/>
              <a:gd name="connsiteY23" fmla="*/ 2969 h 14422"/>
              <a:gd name="connsiteX24" fmla="*/ 1142 w 3375"/>
              <a:gd name="connsiteY24" fmla="*/ 3113 h 14422"/>
              <a:gd name="connsiteX25" fmla="*/ 1073 w 3375"/>
              <a:gd name="connsiteY25" fmla="*/ 3258 h 14422"/>
              <a:gd name="connsiteX26" fmla="*/ 1006 w 3375"/>
              <a:gd name="connsiteY26" fmla="*/ 3404 h 14422"/>
              <a:gd name="connsiteX27" fmla="*/ 940 w 3375"/>
              <a:gd name="connsiteY27" fmla="*/ 3549 h 14422"/>
              <a:gd name="connsiteX28" fmla="*/ 877 w 3375"/>
              <a:gd name="connsiteY28" fmla="*/ 3697 h 14422"/>
              <a:gd name="connsiteX29" fmla="*/ 817 w 3375"/>
              <a:gd name="connsiteY29" fmla="*/ 3846 h 14422"/>
              <a:gd name="connsiteX30" fmla="*/ 758 w 3375"/>
              <a:gd name="connsiteY30" fmla="*/ 3995 h 14422"/>
              <a:gd name="connsiteX31" fmla="*/ 702 w 3375"/>
              <a:gd name="connsiteY31" fmla="*/ 4145 h 14422"/>
              <a:gd name="connsiteX32" fmla="*/ 646 w 3375"/>
              <a:gd name="connsiteY32" fmla="*/ 4296 h 14422"/>
              <a:gd name="connsiteX33" fmla="*/ 594 w 3375"/>
              <a:gd name="connsiteY33" fmla="*/ 4448 h 14422"/>
              <a:gd name="connsiteX34" fmla="*/ 544 w 3375"/>
              <a:gd name="connsiteY34" fmla="*/ 4600 h 14422"/>
              <a:gd name="connsiteX35" fmla="*/ 496 w 3375"/>
              <a:gd name="connsiteY35" fmla="*/ 4754 h 14422"/>
              <a:gd name="connsiteX36" fmla="*/ 451 w 3375"/>
              <a:gd name="connsiteY36" fmla="*/ 4907 h 14422"/>
              <a:gd name="connsiteX37" fmla="*/ 407 w 3375"/>
              <a:gd name="connsiteY37" fmla="*/ 5061 h 14422"/>
              <a:gd name="connsiteX38" fmla="*/ 366 w 3375"/>
              <a:gd name="connsiteY38" fmla="*/ 5216 h 14422"/>
              <a:gd name="connsiteX39" fmla="*/ 326 w 3375"/>
              <a:gd name="connsiteY39" fmla="*/ 5372 h 14422"/>
              <a:gd name="connsiteX40" fmla="*/ 289 w 3375"/>
              <a:gd name="connsiteY40" fmla="*/ 5528 h 14422"/>
              <a:gd name="connsiteX41" fmla="*/ 254 w 3375"/>
              <a:gd name="connsiteY41" fmla="*/ 5684 h 14422"/>
              <a:gd name="connsiteX42" fmla="*/ 221 w 3375"/>
              <a:gd name="connsiteY42" fmla="*/ 5842 h 14422"/>
              <a:gd name="connsiteX43" fmla="*/ 191 w 3375"/>
              <a:gd name="connsiteY43" fmla="*/ 5999 h 14422"/>
              <a:gd name="connsiteX44" fmla="*/ 163 w 3375"/>
              <a:gd name="connsiteY44" fmla="*/ 6157 h 14422"/>
              <a:gd name="connsiteX45" fmla="*/ 137 w 3375"/>
              <a:gd name="connsiteY45" fmla="*/ 6315 h 14422"/>
              <a:gd name="connsiteX46" fmla="*/ 114 w 3375"/>
              <a:gd name="connsiteY46" fmla="*/ 6474 h 14422"/>
              <a:gd name="connsiteX47" fmla="*/ 91 w 3375"/>
              <a:gd name="connsiteY47" fmla="*/ 6633 h 14422"/>
              <a:gd name="connsiteX48" fmla="*/ 72 w 3375"/>
              <a:gd name="connsiteY48" fmla="*/ 6793 h 14422"/>
              <a:gd name="connsiteX49" fmla="*/ 55 w 3375"/>
              <a:gd name="connsiteY49" fmla="*/ 6951 h 14422"/>
              <a:gd name="connsiteX50" fmla="*/ 41 w 3375"/>
              <a:gd name="connsiteY50" fmla="*/ 7112 h 14422"/>
              <a:gd name="connsiteX51" fmla="*/ 29 w 3375"/>
              <a:gd name="connsiteY51" fmla="*/ 7272 h 14422"/>
              <a:gd name="connsiteX52" fmla="*/ 18 w 3375"/>
              <a:gd name="connsiteY52" fmla="*/ 7432 h 14422"/>
              <a:gd name="connsiteX53" fmla="*/ 10 w 3375"/>
              <a:gd name="connsiteY53" fmla="*/ 7592 h 14422"/>
              <a:gd name="connsiteX54" fmla="*/ 4 w 3375"/>
              <a:gd name="connsiteY54" fmla="*/ 7752 h 14422"/>
              <a:gd name="connsiteX55" fmla="*/ 1 w 3375"/>
              <a:gd name="connsiteY55" fmla="*/ 7913 h 14422"/>
              <a:gd name="connsiteX56" fmla="*/ 0 w 3375"/>
              <a:gd name="connsiteY56" fmla="*/ 8074 h 14422"/>
              <a:gd name="connsiteX57" fmla="*/ 1 w 3375"/>
              <a:gd name="connsiteY57" fmla="*/ 8233 h 14422"/>
              <a:gd name="connsiteX58" fmla="*/ 4 w 3375"/>
              <a:gd name="connsiteY58" fmla="*/ 8394 h 14422"/>
              <a:gd name="connsiteX59" fmla="*/ 10 w 3375"/>
              <a:gd name="connsiteY59" fmla="*/ 8554 h 14422"/>
              <a:gd name="connsiteX60" fmla="*/ 18 w 3375"/>
              <a:gd name="connsiteY60" fmla="*/ 8714 h 14422"/>
              <a:gd name="connsiteX61" fmla="*/ 29 w 3375"/>
              <a:gd name="connsiteY61" fmla="*/ 8875 h 14422"/>
              <a:gd name="connsiteX62" fmla="*/ 41 w 3375"/>
              <a:gd name="connsiteY62" fmla="*/ 9034 h 14422"/>
              <a:gd name="connsiteX63" fmla="*/ 55 w 3375"/>
              <a:gd name="connsiteY63" fmla="*/ 9195 h 14422"/>
              <a:gd name="connsiteX64" fmla="*/ 72 w 3375"/>
              <a:gd name="connsiteY64" fmla="*/ 9354 h 14422"/>
              <a:gd name="connsiteX65" fmla="*/ 91 w 3375"/>
              <a:gd name="connsiteY65" fmla="*/ 9513 h 14422"/>
              <a:gd name="connsiteX66" fmla="*/ 114 w 3375"/>
              <a:gd name="connsiteY66" fmla="*/ 9672 h 14422"/>
              <a:gd name="connsiteX67" fmla="*/ 137 w 3375"/>
              <a:gd name="connsiteY67" fmla="*/ 9831 h 14422"/>
              <a:gd name="connsiteX68" fmla="*/ 163 w 3375"/>
              <a:gd name="connsiteY68" fmla="*/ 9989 h 14422"/>
              <a:gd name="connsiteX69" fmla="*/ 191 w 3375"/>
              <a:gd name="connsiteY69" fmla="*/ 10147 h 14422"/>
              <a:gd name="connsiteX70" fmla="*/ 221 w 3375"/>
              <a:gd name="connsiteY70" fmla="*/ 10304 h 14422"/>
              <a:gd name="connsiteX71" fmla="*/ 254 w 3375"/>
              <a:gd name="connsiteY71" fmla="*/ 10462 h 14422"/>
              <a:gd name="connsiteX72" fmla="*/ 289 w 3375"/>
              <a:gd name="connsiteY72" fmla="*/ 10618 h 14422"/>
              <a:gd name="connsiteX73" fmla="*/ 326 w 3375"/>
              <a:gd name="connsiteY73" fmla="*/ 10775 h 14422"/>
              <a:gd name="connsiteX74" fmla="*/ 366 w 3375"/>
              <a:gd name="connsiteY74" fmla="*/ 10930 h 14422"/>
              <a:gd name="connsiteX75" fmla="*/ 407 w 3375"/>
              <a:gd name="connsiteY75" fmla="*/ 11085 h 14422"/>
              <a:gd name="connsiteX76" fmla="*/ 451 w 3375"/>
              <a:gd name="connsiteY76" fmla="*/ 11239 h 14422"/>
              <a:gd name="connsiteX77" fmla="*/ 496 w 3375"/>
              <a:gd name="connsiteY77" fmla="*/ 11393 h 14422"/>
              <a:gd name="connsiteX78" fmla="*/ 544 w 3375"/>
              <a:gd name="connsiteY78" fmla="*/ 11546 h 14422"/>
              <a:gd name="connsiteX79" fmla="*/ 594 w 3375"/>
              <a:gd name="connsiteY79" fmla="*/ 11698 h 14422"/>
              <a:gd name="connsiteX80" fmla="*/ 646 w 3375"/>
              <a:gd name="connsiteY80" fmla="*/ 11850 h 14422"/>
              <a:gd name="connsiteX81" fmla="*/ 702 w 3375"/>
              <a:gd name="connsiteY81" fmla="*/ 12001 h 14422"/>
              <a:gd name="connsiteX82" fmla="*/ 758 w 3375"/>
              <a:gd name="connsiteY82" fmla="*/ 12151 h 14422"/>
              <a:gd name="connsiteX83" fmla="*/ 817 w 3375"/>
              <a:gd name="connsiteY83" fmla="*/ 12300 h 14422"/>
              <a:gd name="connsiteX84" fmla="*/ 877 w 3375"/>
              <a:gd name="connsiteY84" fmla="*/ 12449 h 14422"/>
              <a:gd name="connsiteX85" fmla="*/ 940 w 3375"/>
              <a:gd name="connsiteY85" fmla="*/ 12597 h 14422"/>
              <a:gd name="connsiteX86" fmla="*/ 1006 w 3375"/>
              <a:gd name="connsiteY86" fmla="*/ 12743 h 14422"/>
              <a:gd name="connsiteX87" fmla="*/ 1073 w 3375"/>
              <a:gd name="connsiteY87" fmla="*/ 12888 h 14422"/>
              <a:gd name="connsiteX88" fmla="*/ 1142 w 3375"/>
              <a:gd name="connsiteY88" fmla="*/ 13034 h 14422"/>
              <a:gd name="connsiteX89" fmla="*/ 1212 w 3375"/>
              <a:gd name="connsiteY89" fmla="*/ 13178 h 14422"/>
              <a:gd name="connsiteX90" fmla="*/ 1286 w 3375"/>
              <a:gd name="connsiteY90" fmla="*/ 13320 h 14422"/>
              <a:gd name="connsiteX91" fmla="*/ 1361 w 3375"/>
              <a:gd name="connsiteY91" fmla="*/ 13462 h 14422"/>
              <a:gd name="connsiteX92" fmla="*/ 1438 w 3375"/>
              <a:gd name="connsiteY92" fmla="*/ 13602 h 14422"/>
              <a:gd name="connsiteX93" fmla="*/ 1518 w 3375"/>
              <a:gd name="connsiteY93" fmla="*/ 13741 h 14422"/>
              <a:gd name="connsiteX94" fmla="*/ 1598 w 3375"/>
              <a:gd name="connsiteY94" fmla="*/ 13880 h 14422"/>
              <a:gd name="connsiteX95" fmla="*/ 1681 w 3375"/>
              <a:gd name="connsiteY95" fmla="*/ 14017 h 14422"/>
              <a:gd name="connsiteX96" fmla="*/ 1766 w 3375"/>
              <a:gd name="connsiteY96" fmla="*/ 14153 h 14422"/>
              <a:gd name="connsiteX97" fmla="*/ 1854 w 3375"/>
              <a:gd name="connsiteY97" fmla="*/ 14288 h 14422"/>
              <a:gd name="connsiteX98" fmla="*/ 1942 w 3375"/>
              <a:gd name="connsiteY98" fmla="*/ 14422 h 14422"/>
              <a:gd name="connsiteX0" fmla="*/ 3375 w 3375"/>
              <a:gd name="connsiteY0" fmla="*/ 0 h 14288"/>
              <a:gd name="connsiteX1" fmla="*/ 3261 w 3375"/>
              <a:gd name="connsiteY1" fmla="*/ 114 h 14288"/>
              <a:gd name="connsiteX2" fmla="*/ 3149 w 3375"/>
              <a:gd name="connsiteY2" fmla="*/ 228 h 14288"/>
              <a:gd name="connsiteX3" fmla="*/ 3039 w 3375"/>
              <a:gd name="connsiteY3" fmla="*/ 345 h 14288"/>
              <a:gd name="connsiteX4" fmla="*/ 2931 w 3375"/>
              <a:gd name="connsiteY4" fmla="*/ 464 h 14288"/>
              <a:gd name="connsiteX5" fmla="*/ 2824 w 3375"/>
              <a:gd name="connsiteY5" fmla="*/ 583 h 14288"/>
              <a:gd name="connsiteX6" fmla="*/ 2719 w 3375"/>
              <a:gd name="connsiteY6" fmla="*/ 704 h 14288"/>
              <a:gd name="connsiteX7" fmla="*/ 2615 w 3375"/>
              <a:gd name="connsiteY7" fmla="*/ 826 h 14288"/>
              <a:gd name="connsiteX8" fmla="*/ 2514 w 3375"/>
              <a:gd name="connsiteY8" fmla="*/ 951 h 14288"/>
              <a:gd name="connsiteX9" fmla="*/ 2414 w 3375"/>
              <a:gd name="connsiteY9" fmla="*/ 1076 h 14288"/>
              <a:gd name="connsiteX10" fmla="*/ 2316 w 3375"/>
              <a:gd name="connsiteY10" fmla="*/ 1203 h 14288"/>
              <a:gd name="connsiteX11" fmla="*/ 2219 w 3375"/>
              <a:gd name="connsiteY11" fmla="*/ 1332 h 14288"/>
              <a:gd name="connsiteX12" fmla="*/ 2126 w 3375"/>
              <a:gd name="connsiteY12" fmla="*/ 1461 h 14288"/>
              <a:gd name="connsiteX13" fmla="*/ 2033 w 3375"/>
              <a:gd name="connsiteY13" fmla="*/ 1592 h 14288"/>
              <a:gd name="connsiteX14" fmla="*/ 1942 w 3375"/>
              <a:gd name="connsiteY14" fmla="*/ 1724 h 14288"/>
              <a:gd name="connsiteX15" fmla="*/ 1854 w 3375"/>
              <a:gd name="connsiteY15" fmla="*/ 1858 h 14288"/>
              <a:gd name="connsiteX16" fmla="*/ 1766 w 3375"/>
              <a:gd name="connsiteY16" fmla="*/ 1993 h 14288"/>
              <a:gd name="connsiteX17" fmla="*/ 1681 w 3375"/>
              <a:gd name="connsiteY17" fmla="*/ 2129 h 14288"/>
              <a:gd name="connsiteX18" fmla="*/ 1598 w 3375"/>
              <a:gd name="connsiteY18" fmla="*/ 2267 h 14288"/>
              <a:gd name="connsiteX19" fmla="*/ 1518 w 3375"/>
              <a:gd name="connsiteY19" fmla="*/ 2405 h 14288"/>
              <a:gd name="connsiteX20" fmla="*/ 1438 w 3375"/>
              <a:gd name="connsiteY20" fmla="*/ 2544 h 14288"/>
              <a:gd name="connsiteX21" fmla="*/ 1361 w 3375"/>
              <a:gd name="connsiteY21" fmla="*/ 2685 h 14288"/>
              <a:gd name="connsiteX22" fmla="*/ 1286 w 3375"/>
              <a:gd name="connsiteY22" fmla="*/ 2826 h 14288"/>
              <a:gd name="connsiteX23" fmla="*/ 1212 w 3375"/>
              <a:gd name="connsiteY23" fmla="*/ 2969 h 14288"/>
              <a:gd name="connsiteX24" fmla="*/ 1142 w 3375"/>
              <a:gd name="connsiteY24" fmla="*/ 3113 h 14288"/>
              <a:gd name="connsiteX25" fmla="*/ 1073 w 3375"/>
              <a:gd name="connsiteY25" fmla="*/ 3258 h 14288"/>
              <a:gd name="connsiteX26" fmla="*/ 1006 w 3375"/>
              <a:gd name="connsiteY26" fmla="*/ 3404 h 14288"/>
              <a:gd name="connsiteX27" fmla="*/ 940 w 3375"/>
              <a:gd name="connsiteY27" fmla="*/ 3549 h 14288"/>
              <a:gd name="connsiteX28" fmla="*/ 877 w 3375"/>
              <a:gd name="connsiteY28" fmla="*/ 3697 h 14288"/>
              <a:gd name="connsiteX29" fmla="*/ 817 w 3375"/>
              <a:gd name="connsiteY29" fmla="*/ 3846 h 14288"/>
              <a:gd name="connsiteX30" fmla="*/ 758 w 3375"/>
              <a:gd name="connsiteY30" fmla="*/ 3995 h 14288"/>
              <a:gd name="connsiteX31" fmla="*/ 702 w 3375"/>
              <a:gd name="connsiteY31" fmla="*/ 4145 h 14288"/>
              <a:gd name="connsiteX32" fmla="*/ 646 w 3375"/>
              <a:gd name="connsiteY32" fmla="*/ 4296 h 14288"/>
              <a:gd name="connsiteX33" fmla="*/ 594 w 3375"/>
              <a:gd name="connsiteY33" fmla="*/ 4448 h 14288"/>
              <a:gd name="connsiteX34" fmla="*/ 544 w 3375"/>
              <a:gd name="connsiteY34" fmla="*/ 4600 h 14288"/>
              <a:gd name="connsiteX35" fmla="*/ 496 w 3375"/>
              <a:gd name="connsiteY35" fmla="*/ 4754 h 14288"/>
              <a:gd name="connsiteX36" fmla="*/ 451 w 3375"/>
              <a:gd name="connsiteY36" fmla="*/ 4907 h 14288"/>
              <a:gd name="connsiteX37" fmla="*/ 407 w 3375"/>
              <a:gd name="connsiteY37" fmla="*/ 5061 h 14288"/>
              <a:gd name="connsiteX38" fmla="*/ 366 w 3375"/>
              <a:gd name="connsiteY38" fmla="*/ 5216 h 14288"/>
              <a:gd name="connsiteX39" fmla="*/ 326 w 3375"/>
              <a:gd name="connsiteY39" fmla="*/ 5372 h 14288"/>
              <a:gd name="connsiteX40" fmla="*/ 289 w 3375"/>
              <a:gd name="connsiteY40" fmla="*/ 5528 h 14288"/>
              <a:gd name="connsiteX41" fmla="*/ 254 w 3375"/>
              <a:gd name="connsiteY41" fmla="*/ 5684 h 14288"/>
              <a:gd name="connsiteX42" fmla="*/ 221 w 3375"/>
              <a:gd name="connsiteY42" fmla="*/ 5842 h 14288"/>
              <a:gd name="connsiteX43" fmla="*/ 191 w 3375"/>
              <a:gd name="connsiteY43" fmla="*/ 5999 h 14288"/>
              <a:gd name="connsiteX44" fmla="*/ 163 w 3375"/>
              <a:gd name="connsiteY44" fmla="*/ 6157 h 14288"/>
              <a:gd name="connsiteX45" fmla="*/ 137 w 3375"/>
              <a:gd name="connsiteY45" fmla="*/ 6315 h 14288"/>
              <a:gd name="connsiteX46" fmla="*/ 114 w 3375"/>
              <a:gd name="connsiteY46" fmla="*/ 6474 h 14288"/>
              <a:gd name="connsiteX47" fmla="*/ 91 w 3375"/>
              <a:gd name="connsiteY47" fmla="*/ 6633 h 14288"/>
              <a:gd name="connsiteX48" fmla="*/ 72 w 3375"/>
              <a:gd name="connsiteY48" fmla="*/ 6793 h 14288"/>
              <a:gd name="connsiteX49" fmla="*/ 55 w 3375"/>
              <a:gd name="connsiteY49" fmla="*/ 6951 h 14288"/>
              <a:gd name="connsiteX50" fmla="*/ 41 w 3375"/>
              <a:gd name="connsiteY50" fmla="*/ 7112 h 14288"/>
              <a:gd name="connsiteX51" fmla="*/ 29 w 3375"/>
              <a:gd name="connsiteY51" fmla="*/ 7272 h 14288"/>
              <a:gd name="connsiteX52" fmla="*/ 18 w 3375"/>
              <a:gd name="connsiteY52" fmla="*/ 7432 h 14288"/>
              <a:gd name="connsiteX53" fmla="*/ 10 w 3375"/>
              <a:gd name="connsiteY53" fmla="*/ 7592 h 14288"/>
              <a:gd name="connsiteX54" fmla="*/ 4 w 3375"/>
              <a:gd name="connsiteY54" fmla="*/ 7752 h 14288"/>
              <a:gd name="connsiteX55" fmla="*/ 1 w 3375"/>
              <a:gd name="connsiteY55" fmla="*/ 7913 h 14288"/>
              <a:gd name="connsiteX56" fmla="*/ 0 w 3375"/>
              <a:gd name="connsiteY56" fmla="*/ 8074 h 14288"/>
              <a:gd name="connsiteX57" fmla="*/ 1 w 3375"/>
              <a:gd name="connsiteY57" fmla="*/ 8233 h 14288"/>
              <a:gd name="connsiteX58" fmla="*/ 4 w 3375"/>
              <a:gd name="connsiteY58" fmla="*/ 8394 h 14288"/>
              <a:gd name="connsiteX59" fmla="*/ 10 w 3375"/>
              <a:gd name="connsiteY59" fmla="*/ 8554 h 14288"/>
              <a:gd name="connsiteX60" fmla="*/ 18 w 3375"/>
              <a:gd name="connsiteY60" fmla="*/ 8714 h 14288"/>
              <a:gd name="connsiteX61" fmla="*/ 29 w 3375"/>
              <a:gd name="connsiteY61" fmla="*/ 8875 h 14288"/>
              <a:gd name="connsiteX62" fmla="*/ 41 w 3375"/>
              <a:gd name="connsiteY62" fmla="*/ 9034 h 14288"/>
              <a:gd name="connsiteX63" fmla="*/ 55 w 3375"/>
              <a:gd name="connsiteY63" fmla="*/ 9195 h 14288"/>
              <a:gd name="connsiteX64" fmla="*/ 72 w 3375"/>
              <a:gd name="connsiteY64" fmla="*/ 9354 h 14288"/>
              <a:gd name="connsiteX65" fmla="*/ 91 w 3375"/>
              <a:gd name="connsiteY65" fmla="*/ 9513 h 14288"/>
              <a:gd name="connsiteX66" fmla="*/ 114 w 3375"/>
              <a:gd name="connsiteY66" fmla="*/ 9672 h 14288"/>
              <a:gd name="connsiteX67" fmla="*/ 137 w 3375"/>
              <a:gd name="connsiteY67" fmla="*/ 9831 h 14288"/>
              <a:gd name="connsiteX68" fmla="*/ 163 w 3375"/>
              <a:gd name="connsiteY68" fmla="*/ 9989 h 14288"/>
              <a:gd name="connsiteX69" fmla="*/ 191 w 3375"/>
              <a:gd name="connsiteY69" fmla="*/ 10147 h 14288"/>
              <a:gd name="connsiteX70" fmla="*/ 221 w 3375"/>
              <a:gd name="connsiteY70" fmla="*/ 10304 h 14288"/>
              <a:gd name="connsiteX71" fmla="*/ 254 w 3375"/>
              <a:gd name="connsiteY71" fmla="*/ 10462 h 14288"/>
              <a:gd name="connsiteX72" fmla="*/ 289 w 3375"/>
              <a:gd name="connsiteY72" fmla="*/ 10618 h 14288"/>
              <a:gd name="connsiteX73" fmla="*/ 326 w 3375"/>
              <a:gd name="connsiteY73" fmla="*/ 10775 h 14288"/>
              <a:gd name="connsiteX74" fmla="*/ 366 w 3375"/>
              <a:gd name="connsiteY74" fmla="*/ 10930 h 14288"/>
              <a:gd name="connsiteX75" fmla="*/ 407 w 3375"/>
              <a:gd name="connsiteY75" fmla="*/ 11085 h 14288"/>
              <a:gd name="connsiteX76" fmla="*/ 451 w 3375"/>
              <a:gd name="connsiteY76" fmla="*/ 11239 h 14288"/>
              <a:gd name="connsiteX77" fmla="*/ 496 w 3375"/>
              <a:gd name="connsiteY77" fmla="*/ 11393 h 14288"/>
              <a:gd name="connsiteX78" fmla="*/ 544 w 3375"/>
              <a:gd name="connsiteY78" fmla="*/ 11546 h 14288"/>
              <a:gd name="connsiteX79" fmla="*/ 594 w 3375"/>
              <a:gd name="connsiteY79" fmla="*/ 11698 h 14288"/>
              <a:gd name="connsiteX80" fmla="*/ 646 w 3375"/>
              <a:gd name="connsiteY80" fmla="*/ 11850 h 14288"/>
              <a:gd name="connsiteX81" fmla="*/ 702 w 3375"/>
              <a:gd name="connsiteY81" fmla="*/ 12001 h 14288"/>
              <a:gd name="connsiteX82" fmla="*/ 758 w 3375"/>
              <a:gd name="connsiteY82" fmla="*/ 12151 h 14288"/>
              <a:gd name="connsiteX83" fmla="*/ 817 w 3375"/>
              <a:gd name="connsiteY83" fmla="*/ 12300 h 14288"/>
              <a:gd name="connsiteX84" fmla="*/ 877 w 3375"/>
              <a:gd name="connsiteY84" fmla="*/ 12449 h 14288"/>
              <a:gd name="connsiteX85" fmla="*/ 940 w 3375"/>
              <a:gd name="connsiteY85" fmla="*/ 12597 h 14288"/>
              <a:gd name="connsiteX86" fmla="*/ 1006 w 3375"/>
              <a:gd name="connsiteY86" fmla="*/ 12743 h 14288"/>
              <a:gd name="connsiteX87" fmla="*/ 1073 w 3375"/>
              <a:gd name="connsiteY87" fmla="*/ 12888 h 14288"/>
              <a:gd name="connsiteX88" fmla="*/ 1142 w 3375"/>
              <a:gd name="connsiteY88" fmla="*/ 13034 h 14288"/>
              <a:gd name="connsiteX89" fmla="*/ 1212 w 3375"/>
              <a:gd name="connsiteY89" fmla="*/ 13178 h 14288"/>
              <a:gd name="connsiteX90" fmla="*/ 1286 w 3375"/>
              <a:gd name="connsiteY90" fmla="*/ 13320 h 14288"/>
              <a:gd name="connsiteX91" fmla="*/ 1361 w 3375"/>
              <a:gd name="connsiteY91" fmla="*/ 13462 h 14288"/>
              <a:gd name="connsiteX92" fmla="*/ 1438 w 3375"/>
              <a:gd name="connsiteY92" fmla="*/ 13602 h 14288"/>
              <a:gd name="connsiteX93" fmla="*/ 1518 w 3375"/>
              <a:gd name="connsiteY93" fmla="*/ 13741 h 14288"/>
              <a:gd name="connsiteX94" fmla="*/ 1598 w 3375"/>
              <a:gd name="connsiteY94" fmla="*/ 13880 h 14288"/>
              <a:gd name="connsiteX95" fmla="*/ 1681 w 3375"/>
              <a:gd name="connsiteY95" fmla="*/ 14017 h 14288"/>
              <a:gd name="connsiteX96" fmla="*/ 1766 w 3375"/>
              <a:gd name="connsiteY96" fmla="*/ 14153 h 14288"/>
              <a:gd name="connsiteX97" fmla="*/ 1854 w 3375"/>
              <a:gd name="connsiteY97" fmla="*/ 14288 h 14288"/>
              <a:gd name="connsiteX0" fmla="*/ 3375 w 3375"/>
              <a:gd name="connsiteY0" fmla="*/ 0 h 14153"/>
              <a:gd name="connsiteX1" fmla="*/ 3261 w 3375"/>
              <a:gd name="connsiteY1" fmla="*/ 114 h 14153"/>
              <a:gd name="connsiteX2" fmla="*/ 3149 w 3375"/>
              <a:gd name="connsiteY2" fmla="*/ 228 h 14153"/>
              <a:gd name="connsiteX3" fmla="*/ 3039 w 3375"/>
              <a:gd name="connsiteY3" fmla="*/ 345 h 14153"/>
              <a:gd name="connsiteX4" fmla="*/ 2931 w 3375"/>
              <a:gd name="connsiteY4" fmla="*/ 464 h 14153"/>
              <a:gd name="connsiteX5" fmla="*/ 2824 w 3375"/>
              <a:gd name="connsiteY5" fmla="*/ 583 h 14153"/>
              <a:gd name="connsiteX6" fmla="*/ 2719 w 3375"/>
              <a:gd name="connsiteY6" fmla="*/ 704 h 14153"/>
              <a:gd name="connsiteX7" fmla="*/ 2615 w 3375"/>
              <a:gd name="connsiteY7" fmla="*/ 826 h 14153"/>
              <a:gd name="connsiteX8" fmla="*/ 2514 w 3375"/>
              <a:gd name="connsiteY8" fmla="*/ 951 h 14153"/>
              <a:gd name="connsiteX9" fmla="*/ 2414 w 3375"/>
              <a:gd name="connsiteY9" fmla="*/ 1076 h 14153"/>
              <a:gd name="connsiteX10" fmla="*/ 2316 w 3375"/>
              <a:gd name="connsiteY10" fmla="*/ 1203 h 14153"/>
              <a:gd name="connsiteX11" fmla="*/ 2219 w 3375"/>
              <a:gd name="connsiteY11" fmla="*/ 1332 h 14153"/>
              <a:gd name="connsiteX12" fmla="*/ 2126 w 3375"/>
              <a:gd name="connsiteY12" fmla="*/ 1461 h 14153"/>
              <a:gd name="connsiteX13" fmla="*/ 2033 w 3375"/>
              <a:gd name="connsiteY13" fmla="*/ 1592 h 14153"/>
              <a:gd name="connsiteX14" fmla="*/ 1942 w 3375"/>
              <a:gd name="connsiteY14" fmla="*/ 1724 h 14153"/>
              <a:gd name="connsiteX15" fmla="*/ 1854 w 3375"/>
              <a:gd name="connsiteY15" fmla="*/ 1858 h 14153"/>
              <a:gd name="connsiteX16" fmla="*/ 1766 w 3375"/>
              <a:gd name="connsiteY16" fmla="*/ 1993 h 14153"/>
              <a:gd name="connsiteX17" fmla="*/ 1681 w 3375"/>
              <a:gd name="connsiteY17" fmla="*/ 2129 h 14153"/>
              <a:gd name="connsiteX18" fmla="*/ 1598 w 3375"/>
              <a:gd name="connsiteY18" fmla="*/ 2267 h 14153"/>
              <a:gd name="connsiteX19" fmla="*/ 1518 w 3375"/>
              <a:gd name="connsiteY19" fmla="*/ 2405 h 14153"/>
              <a:gd name="connsiteX20" fmla="*/ 1438 w 3375"/>
              <a:gd name="connsiteY20" fmla="*/ 2544 h 14153"/>
              <a:gd name="connsiteX21" fmla="*/ 1361 w 3375"/>
              <a:gd name="connsiteY21" fmla="*/ 2685 h 14153"/>
              <a:gd name="connsiteX22" fmla="*/ 1286 w 3375"/>
              <a:gd name="connsiteY22" fmla="*/ 2826 h 14153"/>
              <a:gd name="connsiteX23" fmla="*/ 1212 w 3375"/>
              <a:gd name="connsiteY23" fmla="*/ 2969 h 14153"/>
              <a:gd name="connsiteX24" fmla="*/ 1142 w 3375"/>
              <a:gd name="connsiteY24" fmla="*/ 3113 h 14153"/>
              <a:gd name="connsiteX25" fmla="*/ 1073 w 3375"/>
              <a:gd name="connsiteY25" fmla="*/ 3258 h 14153"/>
              <a:gd name="connsiteX26" fmla="*/ 1006 w 3375"/>
              <a:gd name="connsiteY26" fmla="*/ 3404 h 14153"/>
              <a:gd name="connsiteX27" fmla="*/ 940 w 3375"/>
              <a:gd name="connsiteY27" fmla="*/ 3549 h 14153"/>
              <a:gd name="connsiteX28" fmla="*/ 877 w 3375"/>
              <a:gd name="connsiteY28" fmla="*/ 3697 h 14153"/>
              <a:gd name="connsiteX29" fmla="*/ 817 w 3375"/>
              <a:gd name="connsiteY29" fmla="*/ 3846 h 14153"/>
              <a:gd name="connsiteX30" fmla="*/ 758 w 3375"/>
              <a:gd name="connsiteY30" fmla="*/ 3995 h 14153"/>
              <a:gd name="connsiteX31" fmla="*/ 702 w 3375"/>
              <a:gd name="connsiteY31" fmla="*/ 4145 h 14153"/>
              <a:gd name="connsiteX32" fmla="*/ 646 w 3375"/>
              <a:gd name="connsiteY32" fmla="*/ 4296 h 14153"/>
              <a:gd name="connsiteX33" fmla="*/ 594 w 3375"/>
              <a:gd name="connsiteY33" fmla="*/ 4448 h 14153"/>
              <a:gd name="connsiteX34" fmla="*/ 544 w 3375"/>
              <a:gd name="connsiteY34" fmla="*/ 4600 h 14153"/>
              <a:gd name="connsiteX35" fmla="*/ 496 w 3375"/>
              <a:gd name="connsiteY35" fmla="*/ 4754 h 14153"/>
              <a:gd name="connsiteX36" fmla="*/ 451 w 3375"/>
              <a:gd name="connsiteY36" fmla="*/ 4907 h 14153"/>
              <a:gd name="connsiteX37" fmla="*/ 407 w 3375"/>
              <a:gd name="connsiteY37" fmla="*/ 5061 h 14153"/>
              <a:gd name="connsiteX38" fmla="*/ 366 w 3375"/>
              <a:gd name="connsiteY38" fmla="*/ 5216 h 14153"/>
              <a:gd name="connsiteX39" fmla="*/ 326 w 3375"/>
              <a:gd name="connsiteY39" fmla="*/ 5372 h 14153"/>
              <a:gd name="connsiteX40" fmla="*/ 289 w 3375"/>
              <a:gd name="connsiteY40" fmla="*/ 5528 h 14153"/>
              <a:gd name="connsiteX41" fmla="*/ 254 w 3375"/>
              <a:gd name="connsiteY41" fmla="*/ 5684 h 14153"/>
              <a:gd name="connsiteX42" fmla="*/ 221 w 3375"/>
              <a:gd name="connsiteY42" fmla="*/ 5842 h 14153"/>
              <a:gd name="connsiteX43" fmla="*/ 191 w 3375"/>
              <a:gd name="connsiteY43" fmla="*/ 5999 h 14153"/>
              <a:gd name="connsiteX44" fmla="*/ 163 w 3375"/>
              <a:gd name="connsiteY44" fmla="*/ 6157 h 14153"/>
              <a:gd name="connsiteX45" fmla="*/ 137 w 3375"/>
              <a:gd name="connsiteY45" fmla="*/ 6315 h 14153"/>
              <a:gd name="connsiteX46" fmla="*/ 114 w 3375"/>
              <a:gd name="connsiteY46" fmla="*/ 6474 h 14153"/>
              <a:gd name="connsiteX47" fmla="*/ 91 w 3375"/>
              <a:gd name="connsiteY47" fmla="*/ 6633 h 14153"/>
              <a:gd name="connsiteX48" fmla="*/ 72 w 3375"/>
              <a:gd name="connsiteY48" fmla="*/ 6793 h 14153"/>
              <a:gd name="connsiteX49" fmla="*/ 55 w 3375"/>
              <a:gd name="connsiteY49" fmla="*/ 6951 h 14153"/>
              <a:gd name="connsiteX50" fmla="*/ 41 w 3375"/>
              <a:gd name="connsiteY50" fmla="*/ 7112 h 14153"/>
              <a:gd name="connsiteX51" fmla="*/ 29 w 3375"/>
              <a:gd name="connsiteY51" fmla="*/ 7272 h 14153"/>
              <a:gd name="connsiteX52" fmla="*/ 18 w 3375"/>
              <a:gd name="connsiteY52" fmla="*/ 7432 h 14153"/>
              <a:gd name="connsiteX53" fmla="*/ 10 w 3375"/>
              <a:gd name="connsiteY53" fmla="*/ 7592 h 14153"/>
              <a:gd name="connsiteX54" fmla="*/ 4 w 3375"/>
              <a:gd name="connsiteY54" fmla="*/ 7752 h 14153"/>
              <a:gd name="connsiteX55" fmla="*/ 1 w 3375"/>
              <a:gd name="connsiteY55" fmla="*/ 7913 h 14153"/>
              <a:gd name="connsiteX56" fmla="*/ 0 w 3375"/>
              <a:gd name="connsiteY56" fmla="*/ 8074 h 14153"/>
              <a:gd name="connsiteX57" fmla="*/ 1 w 3375"/>
              <a:gd name="connsiteY57" fmla="*/ 8233 h 14153"/>
              <a:gd name="connsiteX58" fmla="*/ 4 w 3375"/>
              <a:gd name="connsiteY58" fmla="*/ 8394 h 14153"/>
              <a:gd name="connsiteX59" fmla="*/ 10 w 3375"/>
              <a:gd name="connsiteY59" fmla="*/ 8554 h 14153"/>
              <a:gd name="connsiteX60" fmla="*/ 18 w 3375"/>
              <a:gd name="connsiteY60" fmla="*/ 8714 h 14153"/>
              <a:gd name="connsiteX61" fmla="*/ 29 w 3375"/>
              <a:gd name="connsiteY61" fmla="*/ 8875 h 14153"/>
              <a:gd name="connsiteX62" fmla="*/ 41 w 3375"/>
              <a:gd name="connsiteY62" fmla="*/ 9034 h 14153"/>
              <a:gd name="connsiteX63" fmla="*/ 55 w 3375"/>
              <a:gd name="connsiteY63" fmla="*/ 9195 h 14153"/>
              <a:gd name="connsiteX64" fmla="*/ 72 w 3375"/>
              <a:gd name="connsiteY64" fmla="*/ 9354 h 14153"/>
              <a:gd name="connsiteX65" fmla="*/ 91 w 3375"/>
              <a:gd name="connsiteY65" fmla="*/ 9513 h 14153"/>
              <a:gd name="connsiteX66" fmla="*/ 114 w 3375"/>
              <a:gd name="connsiteY66" fmla="*/ 9672 h 14153"/>
              <a:gd name="connsiteX67" fmla="*/ 137 w 3375"/>
              <a:gd name="connsiteY67" fmla="*/ 9831 h 14153"/>
              <a:gd name="connsiteX68" fmla="*/ 163 w 3375"/>
              <a:gd name="connsiteY68" fmla="*/ 9989 h 14153"/>
              <a:gd name="connsiteX69" fmla="*/ 191 w 3375"/>
              <a:gd name="connsiteY69" fmla="*/ 10147 h 14153"/>
              <a:gd name="connsiteX70" fmla="*/ 221 w 3375"/>
              <a:gd name="connsiteY70" fmla="*/ 10304 h 14153"/>
              <a:gd name="connsiteX71" fmla="*/ 254 w 3375"/>
              <a:gd name="connsiteY71" fmla="*/ 10462 h 14153"/>
              <a:gd name="connsiteX72" fmla="*/ 289 w 3375"/>
              <a:gd name="connsiteY72" fmla="*/ 10618 h 14153"/>
              <a:gd name="connsiteX73" fmla="*/ 326 w 3375"/>
              <a:gd name="connsiteY73" fmla="*/ 10775 h 14153"/>
              <a:gd name="connsiteX74" fmla="*/ 366 w 3375"/>
              <a:gd name="connsiteY74" fmla="*/ 10930 h 14153"/>
              <a:gd name="connsiteX75" fmla="*/ 407 w 3375"/>
              <a:gd name="connsiteY75" fmla="*/ 11085 h 14153"/>
              <a:gd name="connsiteX76" fmla="*/ 451 w 3375"/>
              <a:gd name="connsiteY76" fmla="*/ 11239 h 14153"/>
              <a:gd name="connsiteX77" fmla="*/ 496 w 3375"/>
              <a:gd name="connsiteY77" fmla="*/ 11393 h 14153"/>
              <a:gd name="connsiteX78" fmla="*/ 544 w 3375"/>
              <a:gd name="connsiteY78" fmla="*/ 11546 h 14153"/>
              <a:gd name="connsiteX79" fmla="*/ 594 w 3375"/>
              <a:gd name="connsiteY79" fmla="*/ 11698 h 14153"/>
              <a:gd name="connsiteX80" fmla="*/ 646 w 3375"/>
              <a:gd name="connsiteY80" fmla="*/ 11850 h 14153"/>
              <a:gd name="connsiteX81" fmla="*/ 702 w 3375"/>
              <a:gd name="connsiteY81" fmla="*/ 12001 h 14153"/>
              <a:gd name="connsiteX82" fmla="*/ 758 w 3375"/>
              <a:gd name="connsiteY82" fmla="*/ 12151 h 14153"/>
              <a:gd name="connsiteX83" fmla="*/ 817 w 3375"/>
              <a:gd name="connsiteY83" fmla="*/ 12300 h 14153"/>
              <a:gd name="connsiteX84" fmla="*/ 877 w 3375"/>
              <a:gd name="connsiteY84" fmla="*/ 12449 h 14153"/>
              <a:gd name="connsiteX85" fmla="*/ 940 w 3375"/>
              <a:gd name="connsiteY85" fmla="*/ 12597 h 14153"/>
              <a:gd name="connsiteX86" fmla="*/ 1006 w 3375"/>
              <a:gd name="connsiteY86" fmla="*/ 12743 h 14153"/>
              <a:gd name="connsiteX87" fmla="*/ 1073 w 3375"/>
              <a:gd name="connsiteY87" fmla="*/ 12888 h 14153"/>
              <a:gd name="connsiteX88" fmla="*/ 1142 w 3375"/>
              <a:gd name="connsiteY88" fmla="*/ 13034 h 14153"/>
              <a:gd name="connsiteX89" fmla="*/ 1212 w 3375"/>
              <a:gd name="connsiteY89" fmla="*/ 13178 h 14153"/>
              <a:gd name="connsiteX90" fmla="*/ 1286 w 3375"/>
              <a:gd name="connsiteY90" fmla="*/ 13320 h 14153"/>
              <a:gd name="connsiteX91" fmla="*/ 1361 w 3375"/>
              <a:gd name="connsiteY91" fmla="*/ 13462 h 14153"/>
              <a:gd name="connsiteX92" fmla="*/ 1438 w 3375"/>
              <a:gd name="connsiteY92" fmla="*/ 13602 h 14153"/>
              <a:gd name="connsiteX93" fmla="*/ 1518 w 3375"/>
              <a:gd name="connsiteY93" fmla="*/ 13741 h 14153"/>
              <a:gd name="connsiteX94" fmla="*/ 1598 w 3375"/>
              <a:gd name="connsiteY94" fmla="*/ 13880 h 14153"/>
              <a:gd name="connsiteX95" fmla="*/ 1681 w 3375"/>
              <a:gd name="connsiteY95" fmla="*/ 14017 h 14153"/>
              <a:gd name="connsiteX96" fmla="*/ 1766 w 3375"/>
              <a:gd name="connsiteY96" fmla="*/ 14153 h 14153"/>
              <a:gd name="connsiteX0" fmla="*/ 3375 w 3375"/>
              <a:gd name="connsiteY0" fmla="*/ 0 h 14017"/>
              <a:gd name="connsiteX1" fmla="*/ 3261 w 3375"/>
              <a:gd name="connsiteY1" fmla="*/ 114 h 14017"/>
              <a:gd name="connsiteX2" fmla="*/ 3149 w 3375"/>
              <a:gd name="connsiteY2" fmla="*/ 228 h 14017"/>
              <a:gd name="connsiteX3" fmla="*/ 3039 w 3375"/>
              <a:gd name="connsiteY3" fmla="*/ 345 h 14017"/>
              <a:gd name="connsiteX4" fmla="*/ 2931 w 3375"/>
              <a:gd name="connsiteY4" fmla="*/ 464 h 14017"/>
              <a:gd name="connsiteX5" fmla="*/ 2824 w 3375"/>
              <a:gd name="connsiteY5" fmla="*/ 583 h 14017"/>
              <a:gd name="connsiteX6" fmla="*/ 2719 w 3375"/>
              <a:gd name="connsiteY6" fmla="*/ 704 h 14017"/>
              <a:gd name="connsiteX7" fmla="*/ 2615 w 3375"/>
              <a:gd name="connsiteY7" fmla="*/ 826 h 14017"/>
              <a:gd name="connsiteX8" fmla="*/ 2514 w 3375"/>
              <a:gd name="connsiteY8" fmla="*/ 951 h 14017"/>
              <a:gd name="connsiteX9" fmla="*/ 2414 w 3375"/>
              <a:gd name="connsiteY9" fmla="*/ 1076 h 14017"/>
              <a:gd name="connsiteX10" fmla="*/ 2316 w 3375"/>
              <a:gd name="connsiteY10" fmla="*/ 1203 h 14017"/>
              <a:gd name="connsiteX11" fmla="*/ 2219 w 3375"/>
              <a:gd name="connsiteY11" fmla="*/ 1332 h 14017"/>
              <a:gd name="connsiteX12" fmla="*/ 2126 w 3375"/>
              <a:gd name="connsiteY12" fmla="*/ 1461 h 14017"/>
              <a:gd name="connsiteX13" fmla="*/ 2033 w 3375"/>
              <a:gd name="connsiteY13" fmla="*/ 1592 h 14017"/>
              <a:gd name="connsiteX14" fmla="*/ 1942 w 3375"/>
              <a:gd name="connsiteY14" fmla="*/ 1724 h 14017"/>
              <a:gd name="connsiteX15" fmla="*/ 1854 w 3375"/>
              <a:gd name="connsiteY15" fmla="*/ 1858 h 14017"/>
              <a:gd name="connsiteX16" fmla="*/ 1766 w 3375"/>
              <a:gd name="connsiteY16" fmla="*/ 1993 h 14017"/>
              <a:gd name="connsiteX17" fmla="*/ 1681 w 3375"/>
              <a:gd name="connsiteY17" fmla="*/ 2129 h 14017"/>
              <a:gd name="connsiteX18" fmla="*/ 1598 w 3375"/>
              <a:gd name="connsiteY18" fmla="*/ 2267 h 14017"/>
              <a:gd name="connsiteX19" fmla="*/ 1518 w 3375"/>
              <a:gd name="connsiteY19" fmla="*/ 2405 h 14017"/>
              <a:gd name="connsiteX20" fmla="*/ 1438 w 3375"/>
              <a:gd name="connsiteY20" fmla="*/ 2544 h 14017"/>
              <a:gd name="connsiteX21" fmla="*/ 1361 w 3375"/>
              <a:gd name="connsiteY21" fmla="*/ 2685 h 14017"/>
              <a:gd name="connsiteX22" fmla="*/ 1286 w 3375"/>
              <a:gd name="connsiteY22" fmla="*/ 2826 h 14017"/>
              <a:gd name="connsiteX23" fmla="*/ 1212 w 3375"/>
              <a:gd name="connsiteY23" fmla="*/ 2969 h 14017"/>
              <a:gd name="connsiteX24" fmla="*/ 1142 w 3375"/>
              <a:gd name="connsiteY24" fmla="*/ 3113 h 14017"/>
              <a:gd name="connsiteX25" fmla="*/ 1073 w 3375"/>
              <a:gd name="connsiteY25" fmla="*/ 3258 h 14017"/>
              <a:gd name="connsiteX26" fmla="*/ 1006 w 3375"/>
              <a:gd name="connsiteY26" fmla="*/ 3404 h 14017"/>
              <a:gd name="connsiteX27" fmla="*/ 940 w 3375"/>
              <a:gd name="connsiteY27" fmla="*/ 3549 h 14017"/>
              <a:gd name="connsiteX28" fmla="*/ 877 w 3375"/>
              <a:gd name="connsiteY28" fmla="*/ 3697 h 14017"/>
              <a:gd name="connsiteX29" fmla="*/ 817 w 3375"/>
              <a:gd name="connsiteY29" fmla="*/ 3846 h 14017"/>
              <a:gd name="connsiteX30" fmla="*/ 758 w 3375"/>
              <a:gd name="connsiteY30" fmla="*/ 3995 h 14017"/>
              <a:gd name="connsiteX31" fmla="*/ 702 w 3375"/>
              <a:gd name="connsiteY31" fmla="*/ 4145 h 14017"/>
              <a:gd name="connsiteX32" fmla="*/ 646 w 3375"/>
              <a:gd name="connsiteY32" fmla="*/ 4296 h 14017"/>
              <a:gd name="connsiteX33" fmla="*/ 594 w 3375"/>
              <a:gd name="connsiteY33" fmla="*/ 4448 h 14017"/>
              <a:gd name="connsiteX34" fmla="*/ 544 w 3375"/>
              <a:gd name="connsiteY34" fmla="*/ 4600 h 14017"/>
              <a:gd name="connsiteX35" fmla="*/ 496 w 3375"/>
              <a:gd name="connsiteY35" fmla="*/ 4754 h 14017"/>
              <a:gd name="connsiteX36" fmla="*/ 451 w 3375"/>
              <a:gd name="connsiteY36" fmla="*/ 4907 h 14017"/>
              <a:gd name="connsiteX37" fmla="*/ 407 w 3375"/>
              <a:gd name="connsiteY37" fmla="*/ 5061 h 14017"/>
              <a:gd name="connsiteX38" fmla="*/ 366 w 3375"/>
              <a:gd name="connsiteY38" fmla="*/ 5216 h 14017"/>
              <a:gd name="connsiteX39" fmla="*/ 326 w 3375"/>
              <a:gd name="connsiteY39" fmla="*/ 5372 h 14017"/>
              <a:gd name="connsiteX40" fmla="*/ 289 w 3375"/>
              <a:gd name="connsiteY40" fmla="*/ 5528 h 14017"/>
              <a:gd name="connsiteX41" fmla="*/ 254 w 3375"/>
              <a:gd name="connsiteY41" fmla="*/ 5684 h 14017"/>
              <a:gd name="connsiteX42" fmla="*/ 221 w 3375"/>
              <a:gd name="connsiteY42" fmla="*/ 5842 h 14017"/>
              <a:gd name="connsiteX43" fmla="*/ 191 w 3375"/>
              <a:gd name="connsiteY43" fmla="*/ 5999 h 14017"/>
              <a:gd name="connsiteX44" fmla="*/ 163 w 3375"/>
              <a:gd name="connsiteY44" fmla="*/ 6157 h 14017"/>
              <a:gd name="connsiteX45" fmla="*/ 137 w 3375"/>
              <a:gd name="connsiteY45" fmla="*/ 6315 h 14017"/>
              <a:gd name="connsiteX46" fmla="*/ 114 w 3375"/>
              <a:gd name="connsiteY46" fmla="*/ 6474 h 14017"/>
              <a:gd name="connsiteX47" fmla="*/ 91 w 3375"/>
              <a:gd name="connsiteY47" fmla="*/ 6633 h 14017"/>
              <a:gd name="connsiteX48" fmla="*/ 72 w 3375"/>
              <a:gd name="connsiteY48" fmla="*/ 6793 h 14017"/>
              <a:gd name="connsiteX49" fmla="*/ 55 w 3375"/>
              <a:gd name="connsiteY49" fmla="*/ 6951 h 14017"/>
              <a:gd name="connsiteX50" fmla="*/ 41 w 3375"/>
              <a:gd name="connsiteY50" fmla="*/ 7112 h 14017"/>
              <a:gd name="connsiteX51" fmla="*/ 29 w 3375"/>
              <a:gd name="connsiteY51" fmla="*/ 7272 h 14017"/>
              <a:gd name="connsiteX52" fmla="*/ 18 w 3375"/>
              <a:gd name="connsiteY52" fmla="*/ 7432 h 14017"/>
              <a:gd name="connsiteX53" fmla="*/ 10 w 3375"/>
              <a:gd name="connsiteY53" fmla="*/ 7592 h 14017"/>
              <a:gd name="connsiteX54" fmla="*/ 4 w 3375"/>
              <a:gd name="connsiteY54" fmla="*/ 7752 h 14017"/>
              <a:gd name="connsiteX55" fmla="*/ 1 w 3375"/>
              <a:gd name="connsiteY55" fmla="*/ 7913 h 14017"/>
              <a:gd name="connsiteX56" fmla="*/ 0 w 3375"/>
              <a:gd name="connsiteY56" fmla="*/ 8074 h 14017"/>
              <a:gd name="connsiteX57" fmla="*/ 1 w 3375"/>
              <a:gd name="connsiteY57" fmla="*/ 8233 h 14017"/>
              <a:gd name="connsiteX58" fmla="*/ 4 w 3375"/>
              <a:gd name="connsiteY58" fmla="*/ 8394 h 14017"/>
              <a:gd name="connsiteX59" fmla="*/ 10 w 3375"/>
              <a:gd name="connsiteY59" fmla="*/ 8554 h 14017"/>
              <a:gd name="connsiteX60" fmla="*/ 18 w 3375"/>
              <a:gd name="connsiteY60" fmla="*/ 8714 h 14017"/>
              <a:gd name="connsiteX61" fmla="*/ 29 w 3375"/>
              <a:gd name="connsiteY61" fmla="*/ 8875 h 14017"/>
              <a:gd name="connsiteX62" fmla="*/ 41 w 3375"/>
              <a:gd name="connsiteY62" fmla="*/ 9034 h 14017"/>
              <a:gd name="connsiteX63" fmla="*/ 55 w 3375"/>
              <a:gd name="connsiteY63" fmla="*/ 9195 h 14017"/>
              <a:gd name="connsiteX64" fmla="*/ 72 w 3375"/>
              <a:gd name="connsiteY64" fmla="*/ 9354 h 14017"/>
              <a:gd name="connsiteX65" fmla="*/ 91 w 3375"/>
              <a:gd name="connsiteY65" fmla="*/ 9513 h 14017"/>
              <a:gd name="connsiteX66" fmla="*/ 114 w 3375"/>
              <a:gd name="connsiteY66" fmla="*/ 9672 h 14017"/>
              <a:gd name="connsiteX67" fmla="*/ 137 w 3375"/>
              <a:gd name="connsiteY67" fmla="*/ 9831 h 14017"/>
              <a:gd name="connsiteX68" fmla="*/ 163 w 3375"/>
              <a:gd name="connsiteY68" fmla="*/ 9989 h 14017"/>
              <a:gd name="connsiteX69" fmla="*/ 191 w 3375"/>
              <a:gd name="connsiteY69" fmla="*/ 10147 h 14017"/>
              <a:gd name="connsiteX70" fmla="*/ 221 w 3375"/>
              <a:gd name="connsiteY70" fmla="*/ 10304 h 14017"/>
              <a:gd name="connsiteX71" fmla="*/ 254 w 3375"/>
              <a:gd name="connsiteY71" fmla="*/ 10462 h 14017"/>
              <a:gd name="connsiteX72" fmla="*/ 289 w 3375"/>
              <a:gd name="connsiteY72" fmla="*/ 10618 h 14017"/>
              <a:gd name="connsiteX73" fmla="*/ 326 w 3375"/>
              <a:gd name="connsiteY73" fmla="*/ 10775 h 14017"/>
              <a:gd name="connsiteX74" fmla="*/ 366 w 3375"/>
              <a:gd name="connsiteY74" fmla="*/ 10930 h 14017"/>
              <a:gd name="connsiteX75" fmla="*/ 407 w 3375"/>
              <a:gd name="connsiteY75" fmla="*/ 11085 h 14017"/>
              <a:gd name="connsiteX76" fmla="*/ 451 w 3375"/>
              <a:gd name="connsiteY76" fmla="*/ 11239 h 14017"/>
              <a:gd name="connsiteX77" fmla="*/ 496 w 3375"/>
              <a:gd name="connsiteY77" fmla="*/ 11393 h 14017"/>
              <a:gd name="connsiteX78" fmla="*/ 544 w 3375"/>
              <a:gd name="connsiteY78" fmla="*/ 11546 h 14017"/>
              <a:gd name="connsiteX79" fmla="*/ 594 w 3375"/>
              <a:gd name="connsiteY79" fmla="*/ 11698 h 14017"/>
              <a:gd name="connsiteX80" fmla="*/ 646 w 3375"/>
              <a:gd name="connsiteY80" fmla="*/ 11850 h 14017"/>
              <a:gd name="connsiteX81" fmla="*/ 702 w 3375"/>
              <a:gd name="connsiteY81" fmla="*/ 12001 h 14017"/>
              <a:gd name="connsiteX82" fmla="*/ 758 w 3375"/>
              <a:gd name="connsiteY82" fmla="*/ 12151 h 14017"/>
              <a:gd name="connsiteX83" fmla="*/ 817 w 3375"/>
              <a:gd name="connsiteY83" fmla="*/ 12300 h 14017"/>
              <a:gd name="connsiteX84" fmla="*/ 877 w 3375"/>
              <a:gd name="connsiteY84" fmla="*/ 12449 h 14017"/>
              <a:gd name="connsiteX85" fmla="*/ 940 w 3375"/>
              <a:gd name="connsiteY85" fmla="*/ 12597 h 14017"/>
              <a:gd name="connsiteX86" fmla="*/ 1006 w 3375"/>
              <a:gd name="connsiteY86" fmla="*/ 12743 h 14017"/>
              <a:gd name="connsiteX87" fmla="*/ 1073 w 3375"/>
              <a:gd name="connsiteY87" fmla="*/ 12888 h 14017"/>
              <a:gd name="connsiteX88" fmla="*/ 1142 w 3375"/>
              <a:gd name="connsiteY88" fmla="*/ 13034 h 14017"/>
              <a:gd name="connsiteX89" fmla="*/ 1212 w 3375"/>
              <a:gd name="connsiteY89" fmla="*/ 13178 h 14017"/>
              <a:gd name="connsiteX90" fmla="*/ 1286 w 3375"/>
              <a:gd name="connsiteY90" fmla="*/ 13320 h 14017"/>
              <a:gd name="connsiteX91" fmla="*/ 1361 w 3375"/>
              <a:gd name="connsiteY91" fmla="*/ 13462 h 14017"/>
              <a:gd name="connsiteX92" fmla="*/ 1438 w 3375"/>
              <a:gd name="connsiteY92" fmla="*/ 13602 h 14017"/>
              <a:gd name="connsiteX93" fmla="*/ 1518 w 3375"/>
              <a:gd name="connsiteY93" fmla="*/ 13741 h 14017"/>
              <a:gd name="connsiteX94" fmla="*/ 1598 w 3375"/>
              <a:gd name="connsiteY94" fmla="*/ 13880 h 14017"/>
              <a:gd name="connsiteX95" fmla="*/ 1681 w 3375"/>
              <a:gd name="connsiteY95" fmla="*/ 14017 h 14017"/>
              <a:gd name="connsiteX0" fmla="*/ 3375 w 3375"/>
              <a:gd name="connsiteY0" fmla="*/ 0 h 13880"/>
              <a:gd name="connsiteX1" fmla="*/ 3261 w 3375"/>
              <a:gd name="connsiteY1" fmla="*/ 114 h 13880"/>
              <a:gd name="connsiteX2" fmla="*/ 3149 w 3375"/>
              <a:gd name="connsiteY2" fmla="*/ 228 h 13880"/>
              <a:gd name="connsiteX3" fmla="*/ 3039 w 3375"/>
              <a:gd name="connsiteY3" fmla="*/ 345 h 13880"/>
              <a:gd name="connsiteX4" fmla="*/ 2931 w 3375"/>
              <a:gd name="connsiteY4" fmla="*/ 464 h 13880"/>
              <a:gd name="connsiteX5" fmla="*/ 2824 w 3375"/>
              <a:gd name="connsiteY5" fmla="*/ 583 h 13880"/>
              <a:gd name="connsiteX6" fmla="*/ 2719 w 3375"/>
              <a:gd name="connsiteY6" fmla="*/ 704 h 13880"/>
              <a:gd name="connsiteX7" fmla="*/ 2615 w 3375"/>
              <a:gd name="connsiteY7" fmla="*/ 826 h 13880"/>
              <a:gd name="connsiteX8" fmla="*/ 2514 w 3375"/>
              <a:gd name="connsiteY8" fmla="*/ 951 h 13880"/>
              <a:gd name="connsiteX9" fmla="*/ 2414 w 3375"/>
              <a:gd name="connsiteY9" fmla="*/ 1076 h 13880"/>
              <a:gd name="connsiteX10" fmla="*/ 2316 w 3375"/>
              <a:gd name="connsiteY10" fmla="*/ 1203 h 13880"/>
              <a:gd name="connsiteX11" fmla="*/ 2219 w 3375"/>
              <a:gd name="connsiteY11" fmla="*/ 1332 h 13880"/>
              <a:gd name="connsiteX12" fmla="*/ 2126 w 3375"/>
              <a:gd name="connsiteY12" fmla="*/ 1461 h 13880"/>
              <a:gd name="connsiteX13" fmla="*/ 2033 w 3375"/>
              <a:gd name="connsiteY13" fmla="*/ 1592 h 13880"/>
              <a:gd name="connsiteX14" fmla="*/ 1942 w 3375"/>
              <a:gd name="connsiteY14" fmla="*/ 1724 h 13880"/>
              <a:gd name="connsiteX15" fmla="*/ 1854 w 3375"/>
              <a:gd name="connsiteY15" fmla="*/ 1858 h 13880"/>
              <a:gd name="connsiteX16" fmla="*/ 1766 w 3375"/>
              <a:gd name="connsiteY16" fmla="*/ 1993 h 13880"/>
              <a:gd name="connsiteX17" fmla="*/ 1681 w 3375"/>
              <a:gd name="connsiteY17" fmla="*/ 2129 h 13880"/>
              <a:gd name="connsiteX18" fmla="*/ 1598 w 3375"/>
              <a:gd name="connsiteY18" fmla="*/ 2267 h 13880"/>
              <a:gd name="connsiteX19" fmla="*/ 1518 w 3375"/>
              <a:gd name="connsiteY19" fmla="*/ 2405 h 13880"/>
              <a:gd name="connsiteX20" fmla="*/ 1438 w 3375"/>
              <a:gd name="connsiteY20" fmla="*/ 2544 h 13880"/>
              <a:gd name="connsiteX21" fmla="*/ 1361 w 3375"/>
              <a:gd name="connsiteY21" fmla="*/ 2685 h 13880"/>
              <a:gd name="connsiteX22" fmla="*/ 1286 w 3375"/>
              <a:gd name="connsiteY22" fmla="*/ 2826 h 13880"/>
              <a:gd name="connsiteX23" fmla="*/ 1212 w 3375"/>
              <a:gd name="connsiteY23" fmla="*/ 2969 h 13880"/>
              <a:gd name="connsiteX24" fmla="*/ 1142 w 3375"/>
              <a:gd name="connsiteY24" fmla="*/ 3113 h 13880"/>
              <a:gd name="connsiteX25" fmla="*/ 1073 w 3375"/>
              <a:gd name="connsiteY25" fmla="*/ 3258 h 13880"/>
              <a:gd name="connsiteX26" fmla="*/ 1006 w 3375"/>
              <a:gd name="connsiteY26" fmla="*/ 3404 h 13880"/>
              <a:gd name="connsiteX27" fmla="*/ 940 w 3375"/>
              <a:gd name="connsiteY27" fmla="*/ 3549 h 13880"/>
              <a:gd name="connsiteX28" fmla="*/ 877 w 3375"/>
              <a:gd name="connsiteY28" fmla="*/ 3697 h 13880"/>
              <a:gd name="connsiteX29" fmla="*/ 817 w 3375"/>
              <a:gd name="connsiteY29" fmla="*/ 3846 h 13880"/>
              <a:gd name="connsiteX30" fmla="*/ 758 w 3375"/>
              <a:gd name="connsiteY30" fmla="*/ 3995 h 13880"/>
              <a:gd name="connsiteX31" fmla="*/ 702 w 3375"/>
              <a:gd name="connsiteY31" fmla="*/ 4145 h 13880"/>
              <a:gd name="connsiteX32" fmla="*/ 646 w 3375"/>
              <a:gd name="connsiteY32" fmla="*/ 4296 h 13880"/>
              <a:gd name="connsiteX33" fmla="*/ 594 w 3375"/>
              <a:gd name="connsiteY33" fmla="*/ 4448 h 13880"/>
              <a:gd name="connsiteX34" fmla="*/ 544 w 3375"/>
              <a:gd name="connsiteY34" fmla="*/ 4600 h 13880"/>
              <a:gd name="connsiteX35" fmla="*/ 496 w 3375"/>
              <a:gd name="connsiteY35" fmla="*/ 4754 h 13880"/>
              <a:gd name="connsiteX36" fmla="*/ 451 w 3375"/>
              <a:gd name="connsiteY36" fmla="*/ 4907 h 13880"/>
              <a:gd name="connsiteX37" fmla="*/ 407 w 3375"/>
              <a:gd name="connsiteY37" fmla="*/ 5061 h 13880"/>
              <a:gd name="connsiteX38" fmla="*/ 366 w 3375"/>
              <a:gd name="connsiteY38" fmla="*/ 5216 h 13880"/>
              <a:gd name="connsiteX39" fmla="*/ 326 w 3375"/>
              <a:gd name="connsiteY39" fmla="*/ 5372 h 13880"/>
              <a:gd name="connsiteX40" fmla="*/ 289 w 3375"/>
              <a:gd name="connsiteY40" fmla="*/ 5528 h 13880"/>
              <a:gd name="connsiteX41" fmla="*/ 254 w 3375"/>
              <a:gd name="connsiteY41" fmla="*/ 5684 h 13880"/>
              <a:gd name="connsiteX42" fmla="*/ 221 w 3375"/>
              <a:gd name="connsiteY42" fmla="*/ 5842 h 13880"/>
              <a:gd name="connsiteX43" fmla="*/ 191 w 3375"/>
              <a:gd name="connsiteY43" fmla="*/ 5999 h 13880"/>
              <a:gd name="connsiteX44" fmla="*/ 163 w 3375"/>
              <a:gd name="connsiteY44" fmla="*/ 6157 h 13880"/>
              <a:gd name="connsiteX45" fmla="*/ 137 w 3375"/>
              <a:gd name="connsiteY45" fmla="*/ 6315 h 13880"/>
              <a:gd name="connsiteX46" fmla="*/ 114 w 3375"/>
              <a:gd name="connsiteY46" fmla="*/ 6474 h 13880"/>
              <a:gd name="connsiteX47" fmla="*/ 91 w 3375"/>
              <a:gd name="connsiteY47" fmla="*/ 6633 h 13880"/>
              <a:gd name="connsiteX48" fmla="*/ 72 w 3375"/>
              <a:gd name="connsiteY48" fmla="*/ 6793 h 13880"/>
              <a:gd name="connsiteX49" fmla="*/ 55 w 3375"/>
              <a:gd name="connsiteY49" fmla="*/ 6951 h 13880"/>
              <a:gd name="connsiteX50" fmla="*/ 41 w 3375"/>
              <a:gd name="connsiteY50" fmla="*/ 7112 h 13880"/>
              <a:gd name="connsiteX51" fmla="*/ 29 w 3375"/>
              <a:gd name="connsiteY51" fmla="*/ 7272 h 13880"/>
              <a:gd name="connsiteX52" fmla="*/ 18 w 3375"/>
              <a:gd name="connsiteY52" fmla="*/ 7432 h 13880"/>
              <a:gd name="connsiteX53" fmla="*/ 10 w 3375"/>
              <a:gd name="connsiteY53" fmla="*/ 7592 h 13880"/>
              <a:gd name="connsiteX54" fmla="*/ 4 w 3375"/>
              <a:gd name="connsiteY54" fmla="*/ 7752 h 13880"/>
              <a:gd name="connsiteX55" fmla="*/ 1 w 3375"/>
              <a:gd name="connsiteY55" fmla="*/ 7913 h 13880"/>
              <a:gd name="connsiteX56" fmla="*/ 0 w 3375"/>
              <a:gd name="connsiteY56" fmla="*/ 8074 h 13880"/>
              <a:gd name="connsiteX57" fmla="*/ 1 w 3375"/>
              <a:gd name="connsiteY57" fmla="*/ 8233 h 13880"/>
              <a:gd name="connsiteX58" fmla="*/ 4 w 3375"/>
              <a:gd name="connsiteY58" fmla="*/ 8394 h 13880"/>
              <a:gd name="connsiteX59" fmla="*/ 10 w 3375"/>
              <a:gd name="connsiteY59" fmla="*/ 8554 h 13880"/>
              <a:gd name="connsiteX60" fmla="*/ 18 w 3375"/>
              <a:gd name="connsiteY60" fmla="*/ 8714 h 13880"/>
              <a:gd name="connsiteX61" fmla="*/ 29 w 3375"/>
              <a:gd name="connsiteY61" fmla="*/ 8875 h 13880"/>
              <a:gd name="connsiteX62" fmla="*/ 41 w 3375"/>
              <a:gd name="connsiteY62" fmla="*/ 9034 h 13880"/>
              <a:gd name="connsiteX63" fmla="*/ 55 w 3375"/>
              <a:gd name="connsiteY63" fmla="*/ 9195 h 13880"/>
              <a:gd name="connsiteX64" fmla="*/ 72 w 3375"/>
              <a:gd name="connsiteY64" fmla="*/ 9354 h 13880"/>
              <a:gd name="connsiteX65" fmla="*/ 91 w 3375"/>
              <a:gd name="connsiteY65" fmla="*/ 9513 h 13880"/>
              <a:gd name="connsiteX66" fmla="*/ 114 w 3375"/>
              <a:gd name="connsiteY66" fmla="*/ 9672 h 13880"/>
              <a:gd name="connsiteX67" fmla="*/ 137 w 3375"/>
              <a:gd name="connsiteY67" fmla="*/ 9831 h 13880"/>
              <a:gd name="connsiteX68" fmla="*/ 163 w 3375"/>
              <a:gd name="connsiteY68" fmla="*/ 9989 h 13880"/>
              <a:gd name="connsiteX69" fmla="*/ 191 w 3375"/>
              <a:gd name="connsiteY69" fmla="*/ 10147 h 13880"/>
              <a:gd name="connsiteX70" fmla="*/ 221 w 3375"/>
              <a:gd name="connsiteY70" fmla="*/ 10304 h 13880"/>
              <a:gd name="connsiteX71" fmla="*/ 254 w 3375"/>
              <a:gd name="connsiteY71" fmla="*/ 10462 h 13880"/>
              <a:gd name="connsiteX72" fmla="*/ 289 w 3375"/>
              <a:gd name="connsiteY72" fmla="*/ 10618 h 13880"/>
              <a:gd name="connsiteX73" fmla="*/ 326 w 3375"/>
              <a:gd name="connsiteY73" fmla="*/ 10775 h 13880"/>
              <a:gd name="connsiteX74" fmla="*/ 366 w 3375"/>
              <a:gd name="connsiteY74" fmla="*/ 10930 h 13880"/>
              <a:gd name="connsiteX75" fmla="*/ 407 w 3375"/>
              <a:gd name="connsiteY75" fmla="*/ 11085 h 13880"/>
              <a:gd name="connsiteX76" fmla="*/ 451 w 3375"/>
              <a:gd name="connsiteY76" fmla="*/ 11239 h 13880"/>
              <a:gd name="connsiteX77" fmla="*/ 496 w 3375"/>
              <a:gd name="connsiteY77" fmla="*/ 11393 h 13880"/>
              <a:gd name="connsiteX78" fmla="*/ 544 w 3375"/>
              <a:gd name="connsiteY78" fmla="*/ 11546 h 13880"/>
              <a:gd name="connsiteX79" fmla="*/ 594 w 3375"/>
              <a:gd name="connsiteY79" fmla="*/ 11698 h 13880"/>
              <a:gd name="connsiteX80" fmla="*/ 646 w 3375"/>
              <a:gd name="connsiteY80" fmla="*/ 11850 h 13880"/>
              <a:gd name="connsiteX81" fmla="*/ 702 w 3375"/>
              <a:gd name="connsiteY81" fmla="*/ 12001 h 13880"/>
              <a:gd name="connsiteX82" fmla="*/ 758 w 3375"/>
              <a:gd name="connsiteY82" fmla="*/ 12151 h 13880"/>
              <a:gd name="connsiteX83" fmla="*/ 817 w 3375"/>
              <a:gd name="connsiteY83" fmla="*/ 12300 h 13880"/>
              <a:gd name="connsiteX84" fmla="*/ 877 w 3375"/>
              <a:gd name="connsiteY84" fmla="*/ 12449 h 13880"/>
              <a:gd name="connsiteX85" fmla="*/ 940 w 3375"/>
              <a:gd name="connsiteY85" fmla="*/ 12597 h 13880"/>
              <a:gd name="connsiteX86" fmla="*/ 1006 w 3375"/>
              <a:gd name="connsiteY86" fmla="*/ 12743 h 13880"/>
              <a:gd name="connsiteX87" fmla="*/ 1073 w 3375"/>
              <a:gd name="connsiteY87" fmla="*/ 12888 h 13880"/>
              <a:gd name="connsiteX88" fmla="*/ 1142 w 3375"/>
              <a:gd name="connsiteY88" fmla="*/ 13034 h 13880"/>
              <a:gd name="connsiteX89" fmla="*/ 1212 w 3375"/>
              <a:gd name="connsiteY89" fmla="*/ 13178 h 13880"/>
              <a:gd name="connsiteX90" fmla="*/ 1286 w 3375"/>
              <a:gd name="connsiteY90" fmla="*/ 13320 h 13880"/>
              <a:gd name="connsiteX91" fmla="*/ 1361 w 3375"/>
              <a:gd name="connsiteY91" fmla="*/ 13462 h 13880"/>
              <a:gd name="connsiteX92" fmla="*/ 1438 w 3375"/>
              <a:gd name="connsiteY92" fmla="*/ 13602 h 13880"/>
              <a:gd name="connsiteX93" fmla="*/ 1518 w 3375"/>
              <a:gd name="connsiteY93" fmla="*/ 13741 h 13880"/>
              <a:gd name="connsiteX94" fmla="*/ 1598 w 3375"/>
              <a:gd name="connsiteY94" fmla="*/ 13880 h 13880"/>
              <a:gd name="connsiteX0" fmla="*/ 3261 w 3261"/>
              <a:gd name="connsiteY0" fmla="*/ 0 h 13766"/>
              <a:gd name="connsiteX1" fmla="*/ 3149 w 3261"/>
              <a:gd name="connsiteY1" fmla="*/ 114 h 13766"/>
              <a:gd name="connsiteX2" fmla="*/ 3039 w 3261"/>
              <a:gd name="connsiteY2" fmla="*/ 231 h 13766"/>
              <a:gd name="connsiteX3" fmla="*/ 2931 w 3261"/>
              <a:gd name="connsiteY3" fmla="*/ 350 h 13766"/>
              <a:gd name="connsiteX4" fmla="*/ 2824 w 3261"/>
              <a:gd name="connsiteY4" fmla="*/ 469 h 13766"/>
              <a:gd name="connsiteX5" fmla="*/ 2719 w 3261"/>
              <a:gd name="connsiteY5" fmla="*/ 590 h 13766"/>
              <a:gd name="connsiteX6" fmla="*/ 2615 w 3261"/>
              <a:gd name="connsiteY6" fmla="*/ 712 h 13766"/>
              <a:gd name="connsiteX7" fmla="*/ 2514 w 3261"/>
              <a:gd name="connsiteY7" fmla="*/ 837 h 13766"/>
              <a:gd name="connsiteX8" fmla="*/ 2414 w 3261"/>
              <a:gd name="connsiteY8" fmla="*/ 962 h 13766"/>
              <a:gd name="connsiteX9" fmla="*/ 2316 w 3261"/>
              <a:gd name="connsiteY9" fmla="*/ 1089 h 13766"/>
              <a:gd name="connsiteX10" fmla="*/ 2219 w 3261"/>
              <a:gd name="connsiteY10" fmla="*/ 1218 h 13766"/>
              <a:gd name="connsiteX11" fmla="*/ 2126 w 3261"/>
              <a:gd name="connsiteY11" fmla="*/ 1347 h 13766"/>
              <a:gd name="connsiteX12" fmla="*/ 2033 w 3261"/>
              <a:gd name="connsiteY12" fmla="*/ 1478 h 13766"/>
              <a:gd name="connsiteX13" fmla="*/ 1942 w 3261"/>
              <a:gd name="connsiteY13" fmla="*/ 1610 h 13766"/>
              <a:gd name="connsiteX14" fmla="*/ 1854 w 3261"/>
              <a:gd name="connsiteY14" fmla="*/ 1744 h 13766"/>
              <a:gd name="connsiteX15" fmla="*/ 1766 w 3261"/>
              <a:gd name="connsiteY15" fmla="*/ 1879 h 13766"/>
              <a:gd name="connsiteX16" fmla="*/ 1681 w 3261"/>
              <a:gd name="connsiteY16" fmla="*/ 2015 h 13766"/>
              <a:gd name="connsiteX17" fmla="*/ 1598 w 3261"/>
              <a:gd name="connsiteY17" fmla="*/ 2153 h 13766"/>
              <a:gd name="connsiteX18" fmla="*/ 1518 w 3261"/>
              <a:gd name="connsiteY18" fmla="*/ 2291 h 13766"/>
              <a:gd name="connsiteX19" fmla="*/ 1438 w 3261"/>
              <a:gd name="connsiteY19" fmla="*/ 2430 h 13766"/>
              <a:gd name="connsiteX20" fmla="*/ 1361 w 3261"/>
              <a:gd name="connsiteY20" fmla="*/ 2571 h 13766"/>
              <a:gd name="connsiteX21" fmla="*/ 1286 w 3261"/>
              <a:gd name="connsiteY21" fmla="*/ 2712 h 13766"/>
              <a:gd name="connsiteX22" fmla="*/ 1212 w 3261"/>
              <a:gd name="connsiteY22" fmla="*/ 2855 h 13766"/>
              <a:gd name="connsiteX23" fmla="*/ 1142 w 3261"/>
              <a:gd name="connsiteY23" fmla="*/ 2999 h 13766"/>
              <a:gd name="connsiteX24" fmla="*/ 1073 w 3261"/>
              <a:gd name="connsiteY24" fmla="*/ 3144 h 13766"/>
              <a:gd name="connsiteX25" fmla="*/ 1006 w 3261"/>
              <a:gd name="connsiteY25" fmla="*/ 3290 h 13766"/>
              <a:gd name="connsiteX26" fmla="*/ 940 w 3261"/>
              <a:gd name="connsiteY26" fmla="*/ 3435 h 13766"/>
              <a:gd name="connsiteX27" fmla="*/ 877 w 3261"/>
              <a:gd name="connsiteY27" fmla="*/ 3583 h 13766"/>
              <a:gd name="connsiteX28" fmla="*/ 817 w 3261"/>
              <a:gd name="connsiteY28" fmla="*/ 3732 h 13766"/>
              <a:gd name="connsiteX29" fmla="*/ 758 w 3261"/>
              <a:gd name="connsiteY29" fmla="*/ 3881 h 13766"/>
              <a:gd name="connsiteX30" fmla="*/ 702 w 3261"/>
              <a:gd name="connsiteY30" fmla="*/ 4031 h 13766"/>
              <a:gd name="connsiteX31" fmla="*/ 646 w 3261"/>
              <a:gd name="connsiteY31" fmla="*/ 4182 h 13766"/>
              <a:gd name="connsiteX32" fmla="*/ 594 w 3261"/>
              <a:gd name="connsiteY32" fmla="*/ 4334 h 13766"/>
              <a:gd name="connsiteX33" fmla="*/ 544 w 3261"/>
              <a:gd name="connsiteY33" fmla="*/ 4486 h 13766"/>
              <a:gd name="connsiteX34" fmla="*/ 496 w 3261"/>
              <a:gd name="connsiteY34" fmla="*/ 4640 h 13766"/>
              <a:gd name="connsiteX35" fmla="*/ 451 w 3261"/>
              <a:gd name="connsiteY35" fmla="*/ 4793 h 13766"/>
              <a:gd name="connsiteX36" fmla="*/ 407 w 3261"/>
              <a:gd name="connsiteY36" fmla="*/ 4947 h 13766"/>
              <a:gd name="connsiteX37" fmla="*/ 366 w 3261"/>
              <a:gd name="connsiteY37" fmla="*/ 5102 h 13766"/>
              <a:gd name="connsiteX38" fmla="*/ 326 w 3261"/>
              <a:gd name="connsiteY38" fmla="*/ 5258 h 13766"/>
              <a:gd name="connsiteX39" fmla="*/ 289 w 3261"/>
              <a:gd name="connsiteY39" fmla="*/ 5414 h 13766"/>
              <a:gd name="connsiteX40" fmla="*/ 254 w 3261"/>
              <a:gd name="connsiteY40" fmla="*/ 5570 h 13766"/>
              <a:gd name="connsiteX41" fmla="*/ 221 w 3261"/>
              <a:gd name="connsiteY41" fmla="*/ 5728 h 13766"/>
              <a:gd name="connsiteX42" fmla="*/ 191 w 3261"/>
              <a:gd name="connsiteY42" fmla="*/ 5885 h 13766"/>
              <a:gd name="connsiteX43" fmla="*/ 163 w 3261"/>
              <a:gd name="connsiteY43" fmla="*/ 6043 h 13766"/>
              <a:gd name="connsiteX44" fmla="*/ 137 w 3261"/>
              <a:gd name="connsiteY44" fmla="*/ 6201 h 13766"/>
              <a:gd name="connsiteX45" fmla="*/ 114 w 3261"/>
              <a:gd name="connsiteY45" fmla="*/ 6360 h 13766"/>
              <a:gd name="connsiteX46" fmla="*/ 91 w 3261"/>
              <a:gd name="connsiteY46" fmla="*/ 6519 h 13766"/>
              <a:gd name="connsiteX47" fmla="*/ 72 w 3261"/>
              <a:gd name="connsiteY47" fmla="*/ 6679 h 13766"/>
              <a:gd name="connsiteX48" fmla="*/ 55 w 3261"/>
              <a:gd name="connsiteY48" fmla="*/ 6837 h 13766"/>
              <a:gd name="connsiteX49" fmla="*/ 41 w 3261"/>
              <a:gd name="connsiteY49" fmla="*/ 6998 h 13766"/>
              <a:gd name="connsiteX50" fmla="*/ 29 w 3261"/>
              <a:gd name="connsiteY50" fmla="*/ 7158 h 13766"/>
              <a:gd name="connsiteX51" fmla="*/ 18 w 3261"/>
              <a:gd name="connsiteY51" fmla="*/ 7318 h 13766"/>
              <a:gd name="connsiteX52" fmla="*/ 10 w 3261"/>
              <a:gd name="connsiteY52" fmla="*/ 7478 h 13766"/>
              <a:gd name="connsiteX53" fmla="*/ 4 w 3261"/>
              <a:gd name="connsiteY53" fmla="*/ 7638 h 13766"/>
              <a:gd name="connsiteX54" fmla="*/ 1 w 3261"/>
              <a:gd name="connsiteY54" fmla="*/ 7799 h 13766"/>
              <a:gd name="connsiteX55" fmla="*/ 0 w 3261"/>
              <a:gd name="connsiteY55" fmla="*/ 7960 h 13766"/>
              <a:gd name="connsiteX56" fmla="*/ 1 w 3261"/>
              <a:gd name="connsiteY56" fmla="*/ 8119 h 13766"/>
              <a:gd name="connsiteX57" fmla="*/ 4 w 3261"/>
              <a:gd name="connsiteY57" fmla="*/ 8280 h 13766"/>
              <a:gd name="connsiteX58" fmla="*/ 10 w 3261"/>
              <a:gd name="connsiteY58" fmla="*/ 8440 h 13766"/>
              <a:gd name="connsiteX59" fmla="*/ 18 w 3261"/>
              <a:gd name="connsiteY59" fmla="*/ 8600 h 13766"/>
              <a:gd name="connsiteX60" fmla="*/ 29 w 3261"/>
              <a:gd name="connsiteY60" fmla="*/ 8761 h 13766"/>
              <a:gd name="connsiteX61" fmla="*/ 41 w 3261"/>
              <a:gd name="connsiteY61" fmla="*/ 8920 h 13766"/>
              <a:gd name="connsiteX62" fmla="*/ 55 w 3261"/>
              <a:gd name="connsiteY62" fmla="*/ 9081 h 13766"/>
              <a:gd name="connsiteX63" fmla="*/ 72 w 3261"/>
              <a:gd name="connsiteY63" fmla="*/ 9240 h 13766"/>
              <a:gd name="connsiteX64" fmla="*/ 91 w 3261"/>
              <a:gd name="connsiteY64" fmla="*/ 9399 h 13766"/>
              <a:gd name="connsiteX65" fmla="*/ 114 w 3261"/>
              <a:gd name="connsiteY65" fmla="*/ 9558 h 13766"/>
              <a:gd name="connsiteX66" fmla="*/ 137 w 3261"/>
              <a:gd name="connsiteY66" fmla="*/ 9717 h 13766"/>
              <a:gd name="connsiteX67" fmla="*/ 163 w 3261"/>
              <a:gd name="connsiteY67" fmla="*/ 9875 h 13766"/>
              <a:gd name="connsiteX68" fmla="*/ 191 w 3261"/>
              <a:gd name="connsiteY68" fmla="*/ 10033 h 13766"/>
              <a:gd name="connsiteX69" fmla="*/ 221 w 3261"/>
              <a:gd name="connsiteY69" fmla="*/ 10190 h 13766"/>
              <a:gd name="connsiteX70" fmla="*/ 254 w 3261"/>
              <a:gd name="connsiteY70" fmla="*/ 10348 h 13766"/>
              <a:gd name="connsiteX71" fmla="*/ 289 w 3261"/>
              <a:gd name="connsiteY71" fmla="*/ 10504 h 13766"/>
              <a:gd name="connsiteX72" fmla="*/ 326 w 3261"/>
              <a:gd name="connsiteY72" fmla="*/ 10661 h 13766"/>
              <a:gd name="connsiteX73" fmla="*/ 366 w 3261"/>
              <a:gd name="connsiteY73" fmla="*/ 10816 h 13766"/>
              <a:gd name="connsiteX74" fmla="*/ 407 w 3261"/>
              <a:gd name="connsiteY74" fmla="*/ 10971 h 13766"/>
              <a:gd name="connsiteX75" fmla="*/ 451 w 3261"/>
              <a:gd name="connsiteY75" fmla="*/ 11125 h 13766"/>
              <a:gd name="connsiteX76" fmla="*/ 496 w 3261"/>
              <a:gd name="connsiteY76" fmla="*/ 11279 h 13766"/>
              <a:gd name="connsiteX77" fmla="*/ 544 w 3261"/>
              <a:gd name="connsiteY77" fmla="*/ 11432 h 13766"/>
              <a:gd name="connsiteX78" fmla="*/ 594 w 3261"/>
              <a:gd name="connsiteY78" fmla="*/ 11584 h 13766"/>
              <a:gd name="connsiteX79" fmla="*/ 646 w 3261"/>
              <a:gd name="connsiteY79" fmla="*/ 11736 h 13766"/>
              <a:gd name="connsiteX80" fmla="*/ 702 w 3261"/>
              <a:gd name="connsiteY80" fmla="*/ 11887 h 13766"/>
              <a:gd name="connsiteX81" fmla="*/ 758 w 3261"/>
              <a:gd name="connsiteY81" fmla="*/ 12037 h 13766"/>
              <a:gd name="connsiteX82" fmla="*/ 817 w 3261"/>
              <a:gd name="connsiteY82" fmla="*/ 12186 h 13766"/>
              <a:gd name="connsiteX83" fmla="*/ 877 w 3261"/>
              <a:gd name="connsiteY83" fmla="*/ 12335 h 13766"/>
              <a:gd name="connsiteX84" fmla="*/ 940 w 3261"/>
              <a:gd name="connsiteY84" fmla="*/ 12483 h 13766"/>
              <a:gd name="connsiteX85" fmla="*/ 1006 w 3261"/>
              <a:gd name="connsiteY85" fmla="*/ 12629 h 13766"/>
              <a:gd name="connsiteX86" fmla="*/ 1073 w 3261"/>
              <a:gd name="connsiteY86" fmla="*/ 12774 h 13766"/>
              <a:gd name="connsiteX87" fmla="*/ 1142 w 3261"/>
              <a:gd name="connsiteY87" fmla="*/ 12920 h 13766"/>
              <a:gd name="connsiteX88" fmla="*/ 1212 w 3261"/>
              <a:gd name="connsiteY88" fmla="*/ 13064 h 13766"/>
              <a:gd name="connsiteX89" fmla="*/ 1286 w 3261"/>
              <a:gd name="connsiteY89" fmla="*/ 13206 h 13766"/>
              <a:gd name="connsiteX90" fmla="*/ 1361 w 3261"/>
              <a:gd name="connsiteY90" fmla="*/ 13348 h 13766"/>
              <a:gd name="connsiteX91" fmla="*/ 1438 w 3261"/>
              <a:gd name="connsiteY91" fmla="*/ 13488 h 13766"/>
              <a:gd name="connsiteX92" fmla="*/ 1518 w 3261"/>
              <a:gd name="connsiteY92" fmla="*/ 13627 h 13766"/>
              <a:gd name="connsiteX93" fmla="*/ 1598 w 3261"/>
              <a:gd name="connsiteY93" fmla="*/ 13766 h 13766"/>
              <a:gd name="connsiteX0" fmla="*/ 3149 w 3149"/>
              <a:gd name="connsiteY0" fmla="*/ 0 h 13652"/>
              <a:gd name="connsiteX1" fmla="*/ 3039 w 3149"/>
              <a:gd name="connsiteY1" fmla="*/ 117 h 13652"/>
              <a:gd name="connsiteX2" fmla="*/ 2931 w 3149"/>
              <a:gd name="connsiteY2" fmla="*/ 236 h 13652"/>
              <a:gd name="connsiteX3" fmla="*/ 2824 w 3149"/>
              <a:gd name="connsiteY3" fmla="*/ 355 h 13652"/>
              <a:gd name="connsiteX4" fmla="*/ 2719 w 3149"/>
              <a:gd name="connsiteY4" fmla="*/ 476 h 13652"/>
              <a:gd name="connsiteX5" fmla="*/ 2615 w 3149"/>
              <a:gd name="connsiteY5" fmla="*/ 598 h 13652"/>
              <a:gd name="connsiteX6" fmla="*/ 2514 w 3149"/>
              <a:gd name="connsiteY6" fmla="*/ 723 h 13652"/>
              <a:gd name="connsiteX7" fmla="*/ 2414 w 3149"/>
              <a:gd name="connsiteY7" fmla="*/ 848 h 13652"/>
              <a:gd name="connsiteX8" fmla="*/ 2316 w 3149"/>
              <a:gd name="connsiteY8" fmla="*/ 975 h 13652"/>
              <a:gd name="connsiteX9" fmla="*/ 2219 w 3149"/>
              <a:gd name="connsiteY9" fmla="*/ 1104 h 13652"/>
              <a:gd name="connsiteX10" fmla="*/ 2126 w 3149"/>
              <a:gd name="connsiteY10" fmla="*/ 1233 h 13652"/>
              <a:gd name="connsiteX11" fmla="*/ 2033 w 3149"/>
              <a:gd name="connsiteY11" fmla="*/ 1364 h 13652"/>
              <a:gd name="connsiteX12" fmla="*/ 1942 w 3149"/>
              <a:gd name="connsiteY12" fmla="*/ 1496 h 13652"/>
              <a:gd name="connsiteX13" fmla="*/ 1854 w 3149"/>
              <a:gd name="connsiteY13" fmla="*/ 1630 h 13652"/>
              <a:gd name="connsiteX14" fmla="*/ 1766 w 3149"/>
              <a:gd name="connsiteY14" fmla="*/ 1765 h 13652"/>
              <a:gd name="connsiteX15" fmla="*/ 1681 w 3149"/>
              <a:gd name="connsiteY15" fmla="*/ 1901 h 13652"/>
              <a:gd name="connsiteX16" fmla="*/ 1598 w 3149"/>
              <a:gd name="connsiteY16" fmla="*/ 2039 h 13652"/>
              <a:gd name="connsiteX17" fmla="*/ 1518 w 3149"/>
              <a:gd name="connsiteY17" fmla="*/ 2177 h 13652"/>
              <a:gd name="connsiteX18" fmla="*/ 1438 w 3149"/>
              <a:gd name="connsiteY18" fmla="*/ 2316 h 13652"/>
              <a:gd name="connsiteX19" fmla="*/ 1361 w 3149"/>
              <a:gd name="connsiteY19" fmla="*/ 2457 h 13652"/>
              <a:gd name="connsiteX20" fmla="*/ 1286 w 3149"/>
              <a:gd name="connsiteY20" fmla="*/ 2598 h 13652"/>
              <a:gd name="connsiteX21" fmla="*/ 1212 w 3149"/>
              <a:gd name="connsiteY21" fmla="*/ 2741 h 13652"/>
              <a:gd name="connsiteX22" fmla="*/ 1142 w 3149"/>
              <a:gd name="connsiteY22" fmla="*/ 2885 h 13652"/>
              <a:gd name="connsiteX23" fmla="*/ 1073 w 3149"/>
              <a:gd name="connsiteY23" fmla="*/ 3030 h 13652"/>
              <a:gd name="connsiteX24" fmla="*/ 1006 w 3149"/>
              <a:gd name="connsiteY24" fmla="*/ 3176 h 13652"/>
              <a:gd name="connsiteX25" fmla="*/ 940 w 3149"/>
              <a:gd name="connsiteY25" fmla="*/ 3321 h 13652"/>
              <a:gd name="connsiteX26" fmla="*/ 877 w 3149"/>
              <a:gd name="connsiteY26" fmla="*/ 3469 h 13652"/>
              <a:gd name="connsiteX27" fmla="*/ 817 w 3149"/>
              <a:gd name="connsiteY27" fmla="*/ 3618 h 13652"/>
              <a:gd name="connsiteX28" fmla="*/ 758 w 3149"/>
              <a:gd name="connsiteY28" fmla="*/ 3767 h 13652"/>
              <a:gd name="connsiteX29" fmla="*/ 702 w 3149"/>
              <a:gd name="connsiteY29" fmla="*/ 3917 h 13652"/>
              <a:gd name="connsiteX30" fmla="*/ 646 w 3149"/>
              <a:gd name="connsiteY30" fmla="*/ 4068 h 13652"/>
              <a:gd name="connsiteX31" fmla="*/ 594 w 3149"/>
              <a:gd name="connsiteY31" fmla="*/ 4220 h 13652"/>
              <a:gd name="connsiteX32" fmla="*/ 544 w 3149"/>
              <a:gd name="connsiteY32" fmla="*/ 4372 h 13652"/>
              <a:gd name="connsiteX33" fmla="*/ 496 w 3149"/>
              <a:gd name="connsiteY33" fmla="*/ 4526 h 13652"/>
              <a:gd name="connsiteX34" fmla="*/ 451 w 3149"/>
              <a:gd name="connsiteY34" fmla="*/ 4679 h 13652"/>
              <a:gd name="connsiteX35" fmla="*/ 407 w 3149"/>
              <a:gd name="connsiteY35" fmla="*/ 4833 h 13652"/>
              <a:gd name="connsiteX36" fmla="*/ 366 w 3149"/>
              <a:gd name="connsiteY36" fmla="*/ 4988 h 13652"/>
              <a:gd name="connsiteX37" fmla="*/ 326 w 3149"/>
              <a:gd name="connsiteY37" fmla="*/ 5144 h 13652"/>
              <a:gd name="connsiteX38" fmla="*/ 289 w 3149"/>
              <a:gd name="connsiteY38" fmla="*/ 5300 h 13652"/>
              <a:gd name="connsiteX39" fmla="*/ 254 w 3149"/>
              <a:gd name="connsiteY39" fmla="*/ 5456 h 13652"/>
              <a:gd name="connsiteX40" fmla="*/ 221 w 3149"/>
              <a:gd name="connsiteY40" fmla="*/ 5614 h 13652"/>
              <a:gd name="connsiteX41" fmla="*/ 191 w 3149"/>
              <a:gd name="connsiteY41" fmla="*/ 5771 h 13652"/>
              <a:gd name="connsiteX42" fmla="*/ 163 w 3149"/>
              <a:gd name="connsiteY42" fmla="*/ 5929 h 13652"/>
              <a:gd name="connsiteX43" fmla="*/ 137 w 3149"/>
              <a:gd name="connsiteY43" fmla="*/ 6087 h 13652"/>
              <a:gd name="connsiteX44" fmla="*/ 114 w 3149"/>
              <a:gd name="connsiteY44" fmla="*/ 6246 h 13652"/>
              <a:gd name="connsiteX45" fmla="*/ 91 w 3149"/>
              <a:gd name="connsiteY45" fmla="*/ 6405 h 13652"/>
              <a:gd name="connsiteX46" fmla="*/ 72 w 3149"/>
              <a:gd name="connsiteY46" fmla="*/ 6565 h 13652"/>
              <a:gd name="connsiteX47" fmla="*/ 55 w 3149"/>
              <a:gd name="connsiteY47" fmla="*/ 6723 h 13652"/>
              <a:gd name="connsiteX48" fmla="*/ 41 w 3149"/>
              <a:gd name="connsiteY48" fmla="*/ 6884 h 13652"/>
              <a:gd name="connsiteX49" fmla="*/ 29 w 3149"/>
              <a:gd name="connsiteY49" fmla="*/ 7044 h 13652"/>
              <a:gd name="connsiteX50" fmla="*/ 18 w 3149"/>
              <a:gd name="connsiteY50" fmla="*/ 7204 h 13652"/>
              <a:gd name="connsiteX51" fmla="*/ 10 w 3149"/>
              <a:gd name="connsiteY51" fmla="*/ 7364 h 13652"/>
              <a:gd name="connsiteX52" fmla="*/ 4 w 3149"/>
              <a:gd name="connsiteY52" fmla="*/ 7524 h 13652"/>
              <a:gd name="connsiteX53" fmla="*/ 1 w 3149"/>
              <a:gd name="connsiteY53" fmla="*/ 7685 h 13652"/>
              <a:gd name="connsiteX54" fmla="*/ 0 w 3149"/>
              <a:gd name="connsiteY54" fmla="*/ 7846 h 13652"/>
              <a:gd name="connsiteX55" fmla="*/ 1 w 3149"/>
              <a:gd name="connsiteY55" fmla="*/ 8005 h 13652"/>
              <a:gd name="connsiteX56" fmla="*/ 4 w 3149"/>
              <a:gd name="connsiteY56" fmla="*/ 8166 h 13652"/>
              <a:gd name="connsiteX57" fmla="*/ 10 w 3149"/>
              <a:gd name="connsiteY57" fmla="*/ 8326 h 13652"/>
              <a:gd name="connsiteX58" fmla="*/ 18 w 3149"/>
              <a:gd name="connsiteY58" fmla="*/ 8486 h 13652"/>
              <a:gd name="connsiteX59" fmla="*/ 29 w 3149"/>
              <a:gd name="connsiteY59" fmla="*/ 8647 h 13652"/>
              <a:gd name="connsiteX60" fmla="*/ 41 w 3149"/>
              <a:gd name="connsiteY60" fmla="*/ 8806 h 13652"/>
              <a:gd name="connsiteX61" fmla="*/ 55 w 3149"/>
              <a:gd name="connsiteY61" fmla="*/ 8967 h 13652"/>
              <a:gd name="connsiteX62" fmla="*/ 72 w 3149"/>
              <a:gd name="connsiteY62" fmla="*/ 9126 h 13652"/>
              <a:gd name="connsiteX63" fmla="*/ 91 w 3149"/>
              <a:gd name="connsiteY63" fmla="*/ 9285 h 13652"/>
              <a:gd name="connsiteX64" fmla="*/ 114 w 3149"/>
              <a:gd name="connsiteY64" fmla="*/ 9444 h 13652"/>
              <a:gd name="connsiteX65" fmla="*/ 137 w 3149"/>
              <a:gd name="connsiteY65" fmla="*/ 9603 h 13652"/>
              <a:gd name="connsiteX66" fmla="*/ 163 w 3149"/>
              <a:gd name="connsiteY66" fmla="*/ 9761 h 13652"/>
              <a:gd name="connsiteX67" fmla="*/ 191 w 3149"/>
              <a:gd name="connsiteY67" fmla="*/ 9919 h 13652"/>
              <a:gd name="connsiteX68" fmla="*/ 221 w 3149"/>
              <a:gd name="connsiteY68" fmla="*/ 10076 h 13652"/>
              <a:gd name="connsiteX69" fmla="*/ 254 w 3149"/>
              <a:gd name="connsiteY69" fmla="*/ 10234 h 13652"/>
              <a:gd name="connsiteX70" fmla="*/ 289 w 3149"/>
              <a:gd name="connsiteY70" fmla="*/ 10390 h 13652"/>
              <a:gd name="connsiteX71" fmla="*/ 326 w 3149"/>
              <a:gd name="connsiteY71" fmla="*/ 10547 h 13652"/>
              <a:gd name="connsiteX72" fmla="*/ 366 w 3149"/>
              <a:gd name="connsiteY72" fmla="*/ 10702 h 13652"/>
              <a:gd name="connsiteX73" fmla="*/ 407 w 3149"/>
              <a:gd name="connsiteY73" fmla="*/ 10857 h 13652"/>
              <a:gd name="connsiteX74" fmla="*/ 451 w 3149"/>
              <a:gd name="connsiteY74" fmla="*/ 11011 h 13652"/>
              <a:gd name="connsiteX75" fmla="*/ 496 w 3149"/>
              <a:gd name="connsiteY75" fmla="*/ 11165 h 13652"/>
              <a:gd name="connsiteX76" fmla="*/ 544 w 3149"/>
              <a:gd name="connsiteY76" fmla="*/ 11318 h 13652"/>
              <a:gd name="connsiteX77" fmla="*/ 594 w 3149"/>
              <a:gd name="connsiteY77" fmla="*/ 11470 h 13652"/>
              <a:gd name="connsiteX78" fmla="*/ 646 w 3149"/>
              <a:gd name="connsiteY78" fmla="*/ 11622 h 13652"/>
              <a:gd name="connsiteX79" fmla="*/ 702 w 3149"/>
              <a:gd name="connsiteY79" fmla="*/ 11773 h 13652"/>
              <a:gd name="connsiteX80" fmla="*/ 758 w 3149"/>
              <a:gd name="connsiteY80" fmla="*/ 11923 h 13652"/>
              <a:gd name="connsiteX81" fmla="*/ 817 w 3149"/>
              <a:gd name="connsiteY81" fmla="*/ 12072 h 13652"/>
              <a:gd name="connsiteX82" fmla="*/ 877 w 3149"/>
              <a:gd name="connsiteY82" fmla="*/ 12221 h 13652"/>
              <a:gd name="connsiteX83" fmla="*/ 940 w 3149"/>
              <a:gd name="connsiteY83" fmla="*/ 12369 h 13652"/>
              <a:gd name="connsiteX84" fmla="*/ 1006 w 3149"/>
              <a:gd name="connsiteY84" fmla="*/ 12515 h 13652"/>
              <a:gd name="connsiteX85" fmla="*/ 1073 w 3149"/>
              <a:gd name="connsiteY85" fmla="*/ 12660 h 13652"/>
              <a:gd name="connsiteX86" fmla="*/ 1142 w 3149"/>
              <a:gd name="connsiteY86" fmla="*/ 12806 h 13652"/>
              <a:gd name="connsiteX87" fmla="*/ 1212 w 3149"/>
              <a:gd name="connsiteY87" fmla="*/ 12950 h 13652"/>
              <a:gd name="connsiteX88" fmla="*/ 1286 w 3149"/>
              <a:gd name="connsiteY88" fmla="*/ 13092 h 13652"/>
              <a:gd name="connsiteX89" fmla="*/ 1361 w 3149"/>
              <a:gd name="connsiteY89" fmla="*/ 13234 h 13652"/>
              <a:gd name="connsiteX90" fmla="*/ 1438 w 3149"/>
              <a:gd name="connsiteY90" fmla="*/ 13374 h 13652"/>
              <a:gd name="connsiteX91" fmla="*/ 1518 w 3149"/>
              <a:gd name="connsiteY91" fmla="*/ 13513 h 13652"/>
              <a:gd name="connsiteX92" fmla="*/ 1598 w 3149"/>
              <a:gd name="connsiteY92" fmla="*/ 13652 h 13652"/>
              <a:gd name="connsiteX0" fmla="*/ 3149 w 3149"/>
              <a:gd name="connsiteY0" fmla="*/ 0 h 13652"/>
              <a:gd name="connsiteX1" fmla="*/ 2931 w 3149"/>
              <a:gd name="connsiteY1" fmla="*/ 236 h 13652"/>
              <a:gd name="connsiteX2" fmla="*/ 2824 w 3149"/>
              <a:gd name="connsiteY2" fmla="*/ 355 h 13652"/>
              <a:gd name="connsiteX3" fmla="*/ 2719 w 3149"/>
              <a:gd name="connsiteY3" fmla="*/ 476 h 13652"/>
              <a:gd name="connsiteX4" fmla="*/ 2615 w 3149"/>
              <a:gd name="connsiteY4" fmla="*/ 598 h 13652"/>
              <a:gd name="connsiteX5" fmla="*/ 2514 w 3149"/>
              <a:gd name="connsiteY5" fmla="*/ 723 h 13652"/>
              <a:gd name="connsiteX6" fmla="*/ 2414 w 3149"/>
              <a:gd name="connsiteY6" fmla="*/ 848 h 13652"/>
              <a:gd name="connsiteX7" fmla="*/ 2316 w 3149"/>
              <a:gd name="connsiteY7" fmla="*/ 975 h 13652"/>
              <a:gd name="connsiteX8" fmla="*/ 2219 w 3149"/>
              <a:gd name="connsiteY8" fmla="*/ 1104 h 13652"/>
              <a:gd name="connsiteX9" fmla="*/ 2126 w 3149"/>
              <a:gd name="connsiteY9" fmla="*/ 1233 h 13652"/>
              <a:gd name="connsiteX10" fmla="*/ 2033 w 3149"/>
              <a:gd name="connsiteY10" fmla="*/ 1364 h 13652"/>
              <a:gd name="connsiteX11" fmla="*/ 1942 w 3149"/>
              <a:gd name="connsiteY11" fmla="*/ 1496 h 13652"/>
              <a:gd name="connsiteX12" fmla="*/ 1854 w 3149"/>
              <a:gd name="connsiteY12" fmla="*/ 1630 h 13652"/>
              <a:gd name="connsiteX13" fmla="*/ 1766 w 3149"/>
              <a:gd name="connsiteY13" fmla="*/ 1765 h 13652"/>
              <a:gd name="connsiteX14" fmla="*/ 1681 w 3149"/>
              <a:gd name="connsiteY14" fmla="*/ 1901 h 13652"/>
              <a:gd name="connsiteX15" fmla="*/ 1598 w 3149"/>
              <a:gd name="connsiteY15" fmla="*/ 2039 h 13652"/>
              <a:gd name="connsiteX16" fmla="*/ 1518 w 3149"/>
              <a:gd name="connsiteY16" fmla="*/ 2177 h 13652"/>
              <a:gd name="connsiteX17" fmla="*/ 1438 w 3149"/>
              <a:gd name="connsiteY17" fmla="*/ 2316 h 13652"/>
              <a:gd name="connsiteX18" fmla="*/ 1361 w 3149"/>
              <a:gd name="connsiteY18" fmla="*/ 2457 h 13652"/>
              <a:gd name="connsiteX19" fmla="*/ 1286 w 3149"/>
              <a:gd name="connsiteY19" fmla="*/ 2598 h 13652"/>
              <a:gd name="connsiteX20" fmla="*/ 1212 w 3149"/>
              <a:gd name="connsiteY20" fmla="*/ 2741 h 13652"/>
              <a:gd name="connsiteX21" fmla="*/ 1142 w 3149"/>
              <a:gd name="connsiteY21" fmla="*/ 2885 h 13652"/>
              <a:gd name="connsiteX22" fmla="*/ 1073 w 3149"/>
              <a:gd name="connsiteY22" fmla="*/ 3030 h 13652"/>
              <a:gd name="connsiteX23" fmla="*/ 1006 w 3149"/>
              <a:gd name="connsiteY23" fmla="*/ 3176 h 13652"/>
              <a:gd name="connsiteX24" fmla="*/ 940 w 3149"/>
              <a:gd name="connsiteY24" fmla="*/ 3321 h 13652"/>
              <a:gd name="connsiteX25" fmla="*/ 877 w 3149"/>
              <a:gd name="connsiteY25" fmla="*/ 3469 h 13652"/>
              <a:gd name="connsiteX26" fmla="*/ 817 w 3149"/>
              <a:gd name="connsiteY26" fmla="*/ 3618 h 13652"/>
              <a:gd name="connsiteX27" fmla="*/ 758 w 3149"/>
              <a:gd name="connsiteY27" fmla="*/ 3767 h 13652"/>
              <a:gd name="connsiteX28" fmla="*/ 702 w 3149"/>
              <a:gd name="connsiteY28" fmla="*/ 3917 h 13652"/>
              <a:gd name="connsiteX29" fmla="*/ 646 w 3149"/>
              <a:gd name="connsiteY29" fmla="*/ 4068 h 13652"/>
              <a:gd name="connsiteX30" fmla="*/ 594 w 3149"/>
              <a:gd name="connsiteY30" fmla="*/ 4220 h 13652"/>
              <a:gd name="connsiteX31" fmla="*/ 544 w 3149"/>
              <a:gd name="connsiteY31" fmla="*/ 4372 h 13652"/>
              <a:gd name="connsiteX32" fmla="*/ 496 w 3149"/>
              <a:gd name="connsiteY32" fmla="*/ 4526 h 13652"/>
              <a:gd name="connsiteX33" fmla="*/ 451 w 3149"/>
              <a:gd name="connsiteY33" fmla="*/ 4679 h 13652"/>
              <a:gd name="connsiteX34" fmla="*/ 407 w 3149"/>
              <a:gd name="connsiteY34" fmla="*/ 4833 h 13652"/>
              <a:gd name="connsiteX35" fmla="*/ 366 w 3149"/>
              <a:gd name="connsiteY35" fmla="*/ 4988 h 13652"/>
              <a:gd name="connsiteX36" fmla="*/ 326 w 3149"/>
              <a:gd name="connsiteY36" fmla="*/ 5144 h 13652"/>
              <a:gd name="connsiteX37" fmla="*/ 289 w 3149"/>
              <a:gd name="connsiteY37" fmla="*/ 5300 h 13652"/>
              <a:gd name="connsiteX38" fmla="*/ 254 w 3149"/>
              <a:gd name="connsiteY38" fmla="*/ 5456 h 13652"/>
              <a:gd name="connsiteX39" fmla="*/ 221 w 3149"/>
              <a:gd name="connsiteY39" fmla="*/ 5614 h 13652"/>
              <a:gd name="connsiteX40" fmla="*/ 191 w 3149"/>
              <a:gd name="connsiteY40" fmla="*/ 5771 h 13652"/>
              <a:gd name="connsiteX41" fmla="*/ 163 w 3149"/>
              <a:gd name="connsiteY41" fmla="*/ 5929 h 13652"/>
              <a:gd name="connsiteX42" fmla="*/ 137 w 3149"/>
              <a:gd name="connsiteY42" fmla="*/ 6087 h 13652"/>
              <a:gd name="connsiteX43" fmla="*/ 114 w 3149"/>
              <a:gd name="connsiteY43" fmla="*/ 6246 h 13652"/>
              <a:gd name="connsiteX44" fmla="*/ 91 w 3149"/>
              <a:gd name="connsiteY44" fmla="*/ 6405 h 13652"/>
              <a:gd name="connsiteX45" fmla="*/ 72 w 3149"/>
              <a:gd name="connsiteY45" fmla="*/ 6565 h 13652"/>
              <a:gd name="connsiteX46" fmla="*/ 55 w 3149"/>
              <a:gd name="connsiteY46" fmla="*/ 6723 h 13652"/>
              <a:gd name="connsiteX47" fmla="*/ 41 w 3149"/>
              <a:gd name="connsiteY47" fmla="*/ 6884 h 13652"/>
              <a:gd name="connsiteX48" fmla="*/ 29 w 3149"/>
              <a:gd name="connsiteY48" fmla="*/ 7044 h 13652"/>
              <a:gd name="connsiteX49" fmla="*/ 18 w 3149"/>
              <a:gd name="connsiteY49" fmla="*/ 7204 h 13652"/>
              <a:gd name="connsiteX50" fmla="*/ 10 w 3149"/>
              <a:gd name="connsiteY50" fmla="*/ 7364 h 13652"/>
              <a:gd name="connsiteX51" fmla="*/ 4 w 3149"/>
              <a:gd name="connsiteY51" fmla="*/ 7524 h 13652"/>
              <a:gd name="connsiteX52" fmla="*/ 1 w 3149"/>
              <a:gd name="connsiteY52" fmla="*/ 7685 h 13652"/>
              <a:gd name="connsiteX53" fmla="*/ 0 w 3149"/>
              <a:gd name="connsiteY53" fmla="*/ 7846 h 13652"/>
              <a:gd name="connsiteX54" fmla="*/ 1 w 3149"/>
              <a:gd name="connsiteY54" fmla="*/ 8005 h 13652"/>
              <a:gd name="connsiteX55" fmla="*/ 4 w 3149"/>
              <a:gd name="connsiteY55" fmla="*/ 8166 h 13652"/>
              <a:gd name="connsiteX56" fmla="*/ 10 w 3149"/>
              <a:gd name="connsiteY56" fmla="*/ 8326 h 13652"/>
              <a:gd name="connsiteX57" fmla="*/ 18 w 3149"/>
              <a:gd name="connsiteY57" fmla="*/ 8486 h 13652"/>
              <a:gd name="connsiteX58" fmla="*/ 29 w 3149"/>
              <a:gd name="connsiteY58" fmla="*/ 8647 h 13652"/>
              <a:gd name="connsiteX59" fmla="*/ 41 w 3149"/>
              <a:gd name="connsiteY59" fmla="*/ 8806 h 13652"/>
              <a:gd name="connsiteX60" fmla="*/ 55 w 3149"/>
              <a:gd name="connsiteY60" fmla="*/ 8967 h 13652"/>
              <a:gd name="connsiteX61" fmla="*/ 72 w 3149"/>
              <a:gd name="connsiteY61" fmla="*/ 9126 h 13652"/>
              <a:gd name="connsiteX62" fmla="*/ 91 w 3149"/>
              <a:gd name="connsiteY62" fmla="*/ 9285 h 13652"/>
              <a:gd name="connsiteX63" fmla="*/ 114 w 3149"/>
              <a:gd name="connsiteY63" fmla="*/ 9444 h 13652"/>
              <a:gd name="connsiteX64" fmla="*/ 137 w 3149"/>
              <a:gd name="connsiteY64" fmla="*/ 9603 h 13652"/>
              <a:gd name="connsiteX65" fmla="*/ 163 w 3149"/>
              <a:gd name="connsiteY65" fmla="*/ 9761 h 13652"/>
              <a:gd name="connsiteX66" fmla="*/ 191 w 3149"/>
              <a:gd name="connsiteY66" fmla="*/ 9919 h 13652"/>
              <a:gd name="connsiteX67" fmla="*/ 221 w 3149"/>
              <a:gd name="connsiteY67" fmla="*/ 10076 h 13652"/>
              <a:gd name="connsiteX68" fmla="*/ 254 w 3149"/>
              <a:gd name="connsiteY68" fmla="*/ 10234 h 13652"/>
              <a:gd name="connsiteX69" fmla="*/ 289 w 3149"/>
              <a:gd name="connsiteY69" fmla="*/ 10390 h 13652"/>
              <a:gd name="connsiteX70" fmla="*/ 326 w 3149"/>
              <a:gd name="connsiteY70" fmla="*/ 10547 h 13652"/>
              <a:gd name="connsiteX71" fmla="*/ 366 w 3149"/>
              <a:gd name="connsiteY71" fmla="*/ 10702 h 13652"/>
              <a:gd name="connsiteX72" fmla="*/ 407 w 3149"/>
              <a:gd name="connsiteY72" fmla="*/ 10857 h 13652"/>
              <a:gd name="connsiteX73" fmla="*/ 451 w 3149"/>
              <a:gd name="connsiteY73" fmla="*/ 11011 h 13652"/>
              <a:gd name="connsiteX74" fmla="*/ 496 w 3149"/>
              <a:gd name="connsiteY74" fmla="*/ 11165 h 13652"/>
              <a:gd name="connsiteX75" fmla="*/ 544 w 3149"/>
              <a:gd name="connsiteY75" fmla="*/ 11318 h 13652"/>
              <a:gd name="connsiteX76" fmla="*/ 594 w 3149"/>
              <a:gd name="connsiteY76" fmla="*/ 11470 h 13652"/>
              <a:gd name="connsiteX77" fmla="*/ 646 w 3149"/>
              <a:gd name="connsiteY77" fmla="*/ 11622 h 13652"/>
              <a:gd name="connsiteX78" fmla="*/ 702 w 3149"/>
              <a:gd name="connsiteY78" fmla="*/ 11773 h 13652"/>
              <a:gd name="connsiteX79" fmla="*/ 758 w 3149"/>
              <a:gd name="connsiteY79" fmla="*/ 11923 h 13652"/>
              <a:gd name="connsiteX80" fmla="*/ 817 w 3149"/>
              <a:gd name="connsiteY80" fmla="*/ 12072 h 13652"/>
              <a:gd name="connsiteX81" fmla="*/ 877 w 3149"/>
              <a:gd name="connsiteY81" fmla="*/ 12221 h 13652"/>
              <a:gd name="connsiteX82" fmla="*/ 940 w 3149"/>
              <a:gd name="connsiteY82" fmla="*/ 12369 h 13652"/>
              <a:gd name="connsiteX83" fmla="*/ 1006 w 3149"/>
              <a:gd name="connsiteY83" fmla="*/ 12515 h 13652"/>
              <a:gd name="connsiteX84" fmla="*/ 1073 w 3149"/>
              <a:gd name="connsiteY84" fmla="*/ 12660 h 13652"/>
              <a:gd name="connsiteX85" fmla="*/ 1142 w 3149"/>
              <a:gd name="connsiteY85" fmla="*/ 12806 h 13652"/>
              <a:gd name="connsiteX86" fmla="*/ 1212 w 3149"/>
              <a:gd name="connsiteY86" fmla="*/ 12950 h 13652"/>
              <a:gd name="connsiteX87" fmla="*/ 1286 w 3149"/>
              <a:gd name="connsiteY87" fmla="*/ 13092 h 13652"/>
              <a:gd name="connsiteX88" fmla="*/ 1361 w 3149"/>
              <a:gd name="connsiteY88" fmla="*/ 13234 h 13652"/>
              <a:gd name="connsiteX89" fmla="*/ 1438 w 3149"/>
              <a:gd name="connsiteY89" fmla="*/ 13374 h 13652"/>
              <a:gd name="connsiteX90" fmla="*/ 1518 w 3149"/>
              <a:gd name="connsiteY90" fmla="*/ 13513 h 13652"/>
              <a:gd name="connsiteX91" fmla="*/ 1598 w 3149"/>
              <a:gd name="connsiteY91" fmla="*/ 13652 h 13652"/>
              <a:gd name="connsiteX0" fmla="*/ 2931 w 2931"/>
              <a:gd name="connsiteY0" fmla="*/ 0 h 13416"/>
              <a:gd name="connsiteX1" fmla="*/ 2824 w 2931"/>
              <a:gd name="connsiteY1" fmla="*/ 119 h 13416"/>
              <a:gd name="connsiteX2" fmla="*/ 2719 w 2931"/>
              <a:gd name="connsiteY2" fmla="*/ 240 h 13416"/>
              <a:gd name="connsiteX3" fmla="*/ 2615 w 2931"/>
              <a:gd name="connsiteY3" fmla="*/ 362 h 13416"/>
              <a:gd name="connsiteX4" fmla="*/ 2514 w 2931"/>
              <a:gd name="connsiteY4" fmla="*/ 487 h 13416"/>
              <a:gd name="connsiteX5" fmla="*/ 2414 w 2931"/>
              <a:gd name="connsiteY5" fmla="*/ 612 h 13416"/>
              <a:gd name="connsiteX6" fmla="*/ 2316 w 2931"/>
              <a:gd name="connsiteY6" fmla="*/ 739 h 13416"/>
              <a:gd name="connsiteX7" fmla="*/ 2219 w 2931"/>
              <a:gd name="connsiteY7" fmla="*/ 868 h 13416"/>
              <a:gd name="connsiteX8" fmla="*/ 2126 w 2931"/>
              <a:gd name="connsiteY8" fmla="*/ 997 h 13416"/>
              <a:gd name="connsiteX9" fmla="*/ 2033 w 2931"/>
              <a:gd name="connsiteY9" fmla="*/ 1128 h 13416"/>
              <a:gd name="connsiteX10" fmla="*/ 1942 w 2931"/>
              <a:gd name="connsiteY10" fmla="*/ 1260 h 13416"/>
              <a:gd name="connsiteX11" fmla="*/ 1854 w 2931"/>
              <a:gd name="connsiteY11" fmla="*/ 1394 h 13416"/>
              <a:gd name="connsiteX12" fmla="*/ 1766 w 2931"/>
              <a:gd name="connsiteY12" fmla="*/ 1529 h 13416"/>
              <a:gd name="connsiteX13" fmla="*/ 1681 w 2931"/>
              <a:gd name="connsiteY13" fmla="*/ 1665 h 13416"/>
              <a:gd name="connsiteX14" fmla="*/ 1598 w 2931"/>
              <a:gd name="connsiteY14" fmla="*/ 1803 h 13416"/>
              <a:gd name="connsiteX15" fmla="*/ 1518 w 2931"/>
              <a:gd name="connsiteY15" fmla="*/ 1941 h 13416"/>
              <a:gd name="connsiteX16" fmla="*/ 1438 w 2931"/>
              <a:gd name="connsiteY16" fmla="*/ 2080 h 13416"/>
              <a:gd name="connsiteX17" fmla="*/ 1361 w 2931"/>
              <a:gd name="connsiteY17" fmla="*/ 2221 h 13416"/>
              <a:gd name="connsiteX18" fmla="*/ 1286 w 2931"/>
              <a:gd name="connsiteY18" fmla="*/ 2362 h 13416"/>
              <a:gd name="connsiteX19" fmla="*/ 1212 w 2931"/>
              <a:gd name="connsiteY19" fmla="*/ 2505 h 13416"/>
              <a:gd name="connsiteX20" fmla="*/ 1142 w 2931"/>
              <a:gd name="connsiteY20" fmla="*/ 2649 h 13416"/>
              <a:gd name="connsiteX21" fmla="*/ 1073 w 2931"/>
              <a:gd name="connsiteY21" fmla="*/ 2794 h 13416"/>
              <a:gd name="connsiteX22" fmla="*/ 1006 w 2931"/>
              <a:gd name="connsiteY22" fmla="*/ 2940 h 13416"/>
              <a:gd name="connsiteX23" fmla="*/ 940 w 2931"/>
              <a:gd name="connsiteY23" fmla="*/ 3085 h 13416"/>
              <a:gd name="connsiteX24" fmla="*/ 877 w 2931"/>
              <a:gd name="connsiteY24" fmla="*/ 3233 h 13416"/>
              <a:gd name="connsiteX25" fmla="*/ 817 w 2931"/>
              <a:gd name="connsiteY25" fmla="*/ 3382 h 13416"/>
              <a:gd name="connsiteX26" fmla="*/ 758 w 2931"/>
              <a:gd name="connsiteY26" fmla="*/ 3531 h 13416"/>
              <a:gd name="connsiteX27" fmla="*/ 702 w 2931"/>
              <a:gd name="connsiteY27" fmla="*/ 3681 h 13416"/>
              <a:gd name="connsiteX28" fmla="*/ 646 w 2931"/>
              <a:gd name="connsiteY28" fmla="*/ 3832 h 13416"/>
              <a:gd name="connsiteX29" fmla="*/ 594 w 2931"/>
              <a:gd name="connsiteY29" fmla="*/ 3984 h 13416"/>
              <a:gd name="connsiteX30" fmla="*/ 544 w 2931"/>
              <a:gd name="connsiteY30" fmla="*/ 4136 h 13416"/>
              <a:gd name="connsiteX31" fmla="*/ 496 w 2931"/>
              <a:gd name="connsiteY31" fmla="*/ 4290 h 13416"/>
              <a:gd name="connsiteX32" fmla="*/ 451 w 2931"/>
              <a:gd name="connsiteY32" fmla="*/ 4443 h 13416"/>
              <a:gd name="connsiteX33" fmla="*/ 407 w 2931"/>
              <a:gd name="connsiteY33" fmla="*/ 4597 h 13416"/>
              <a:gd name="connsiteX34" fmla="*/ 366 w 2931"/>
              <a:gd name="connsiteY34" fmla="*/ 4752 h 13416"/>
              <a:gd name="connsiteX35" fmla="*/ 326 w 2931"/>
              <a:gd name="connsiteY35" fmla="*/ 4908 h 13416"/>
              <a:gd name="connsiteX36" fmla="*/ 289 w 2931"/>
              <a:gd name="connsiteY36" fmla="*/ 5064 h 13416"/>
              <a:gd name="connsiteX37" fmla="*/ 254 w 2931"/>
              <a:gd name="connsiteY37" fmla="*/ 5220 h 13416"/>
              <a:gd name="connsiteX38" fmla="*/ 221 w 2931"/>
              <a:gd name="connsiteY38" fmla="*/ 5378 h 13416"/>
              <a:gd name="connsiteX39" fmla="*/ 191 w 2931"/>
              <a:gd name="connsiteY39" fmla="*/ 5535 h 13416"/>
              <a:gd name="connsiteX40" fmla="*/ 163 w 2931"/>
              <a:gd name="connsiteY40" fmla="*/ 5693 h 13416"/>
              <a:gd name="connsiteX41" fmla="*/ 137 w 2931"/>
              <a:gd name="connsiteY41" fmla="*/ 5851 h 13416"/>
              <a:gd name="connsiteX42" fmla="*/ 114 w 2931"/>
              <a:gd name="connsiteY42" fmla="*/ 6010 h 13416"/>
              <a:gd name="connsiteX43" fmla="*/ 91 w 2931"/>
              <a:gd name="connsiteY43" fmla="*/ 6169 h 13416"/>
              <a:gd name="connsiteX44" fmla="*/ 72 w 2931"/>
              <a:gd name="connsiteY44" fmla="*/ 6329 h 13416"/>
              <a:gd name="connsiteX45" fmla="*/ 55 w 2931"/>
              <a:gd name="connsiteY45" fmla="*/ 6487 h 13416"/>
              <a:gd name="connsiteX46" fmla="*/ 41 w 2931"/>
              <a:gd name="connsiteY46" fmla="*/ 6648 h 13416"/>
              <a:gd name="connsiteX47" fmla="*/ 29 w 2931"/>
              <a:gd name="connsiteY47" fmla="*/ 6808 h 13416"/>
              <a:gd name="connsiteX48" fmla="*/ 18 w 2931"/>
              <a:gd name="connsiteY48" fmla="*/ 6968 h 13416"/>
              <a:gd name="connsiteX49" fmla="*/ 10 w 2931"/>
              <a:gd name="connsiteY49" fmla="*/ 7128 h 13416"/>
              <a:gd name="connsiteX50" fmla="*/ 4 w 2931"/>
              <a:gd name="connsiteY50" fmla="*/ 7288 h 13416"/>
              <a:gd name="connsiteX51" fmla="*/ 1 w 2931"/>
              <a:gd name="connsiteY51" fmla="*/ 7449 h 13416"/>
              <a:gd name="connsiteX52" fmla="*/ 0 w 2931"/>
              <a:gd name="connsiteY52" fmla="*/ 7610 h 13416"/>
              <a:gd name="connsiteX53" fmla="*/ 1 w 2931"/>
              <a:gd name="connsiteY53" fmla="*/ 7769 h 13416"/>
              <a:gd name="connsiteX54" fmla="*/ 4 w 2931"/>
              <a:gd name="connsiteY54" fmla="*/ 7930 h 13416"/>
              <a:gd name="connsiteX55" fmla="*/ 10 w 2931"/>
              <a:gd name="connsiteY55" fmla="*/ 8090 h 13416"/>
              <a:gd name="connsiteX56" fmla="*/ 18 w 2931"/>
              <a:gd name="connsiteY56" fmla="*/ 8250 h 13416"/>
              <a:gd name="connsiteX57" fmla="*/ 29 w 2931"/>
              <a:gd name="connsiteY57" fmla="*/ 8411 h 13416"/>
              <a:gd name="connsiteX58" fmla="*/ 41 w 2931"/>
              <a:gd name="connsiteY58" fmla="*/ 8570 h 13416"/>
              <a:gd name="connsiteX59" fmla="*/ 55 w 2931"/>
              <a:gd name="connsiteY59" fmla="*/ 8731 h 13416"/>
              <a:gd name="connsiteX60" fmla="*/ 72 w 2931"/>
              <a:gd name="connsiteY60" fmla="*/ 8890 h 13416"/>
              <a:gd name="connsiteX61" fmla="*/ 91 w 2931"/>
              <a:gd name="connsiteY61" fmla="*/ 9049 h 13416"/>
              <a:gd name="connsiteX62" fmla="*/ 114 w 2931"/>
              <a:gd name="connsiteY62" fmla="*/ 9208 h 13416"/>
              <a:gd name="connsiteX63" fmla="*/ 137 w 2931"/>
              <a:gd name="connsiteY63" fmla="*/ 9367 h 13416"/>
              <a:gd name="connsiteX64" fmla="*/ 163 w 2931"/>
              <a:gd name="connsiteY64" fmla="*/ 9525 h 13416"/>
              <a:gd name="connsiteX65" fmla="*/ 191 w 2931"/>
              <a:gd name="connsiteY65" fmla="*/ 9683 h 13416"/>
              <a:gd name="connsiteX66" fmla="*/ 221 w 2931"/>
              <a:gd name="connsiteY66" fmla="*/ 9840 h 13416"/>
              <a:gd name="connsiteX67" fmla="*/ 254 w 2931"/>
              <a:gd name="connsiteY67" fmla="*/ 9998 h 13416"/>
              <a:gd name="connsiteX68" fmla="*/ 289 w 2931"/>
              <a:gd name="connsiteY68" fmla="*/ 10154 h 13416"/>
              <a:gd name="connsiteX69" fmla="*/ 326 w 2931"/>
              <a:gd name="connsiteY69" fmla="*/ 10311 h 13416"/>
              <a:gd name="connsiteX70" fmla="*/ 366 w 2931"/>
              <a:gd name="connsiteY70" fmla="*/ 10466 h 13416"/>
              <a:gd name="connsiteX71" fmla="*/ 407 w 2931"/>
              <a:gd name="connsiteY71" fmla="*/ 10621 h 13416"/>
              <a:gd name="connsiteX72" fmla="*/ 451 w 2931"/>
              <a:gd name="connsiteY72" fmla="*/ 10775 h 13416"/>
              <a:gd name="connsiteX73" fmla="*/ 496 w 2931"/>
              <a:gd name="connsiteY73" fmla="*/ 10929 h 13416"/>
              <a:gd name="connsiteX74" fmla="*/ 544 w 2931"/>
              <a:gd name="connsiteY74" fmla="*/ 11082 h 13416"/>
              <a:gd name="connsiteX75" fmla="*/ 594 w 2931"/>
              <a:gd name="connsiteY75" fmla="*/ 11234 h 13416"/>
              <a:gd name="connsiteX76" fmla="*/ 646 w 2931"/>
              <a:gd name="connsiteY76" fmla="*/ 11386 h 13416"/>
              <a:gd name="connsiteX77" fmla="*/ 702 w 2931"/>
              <a:gd name="connsiteY77" fmla="*/ 11537 h 13416"/>
              <a:gd name="connsiteX78" fmla="*/ 758 w 2931"/>
              <a:gd name="connsiteY78" fmla="*/ 11687 h 13416"/>
              <a:gd name="connsiteX79" fmla="*/ 817 w 2931"/>
              <a:gd name="connsiteY79" fmla="*/ 11836 h 13416"/>
              <a:gd name="connsiteX80" fmla="*/ 877 w 2931"/>
              <a:gd name="connsiteY80" fmla="*/ 11985 h 13416"/>
              <a:gd name="connsiteX81" fmla="*/ 940 w 2931"/>
              <a:gd name="connsiteY81" fmla="*/ 12133 h 13416"/>
              <a:gd name="connsiteX82" fmla="*/ 1006 w 2931"/>
              <a:gd name="connsiteY82" fmla="*/ 12279 h 13416"/>
              <a:gd name="connsiteX83" fmla="*/ 1073 w 2931"/>
              <a:gd name="connsiteY83" fmla="*/ 12424 h 13416"/>
              <a:gd name="connsiteX84" fmla="*/ 1142 w 2931"/>
              <a:gd name="connsiteY84" fmla="*/ 12570 h 13416"/>
              <a:gd name="connsiteX85" fmla="*/ 1212 w 2931"/>
              <a:gd name="connsiteY85" fmla="*/ 12714 h 13416"/>
              <a:gd name="connsiteX86" fmla="*/ 1286 w 2931"/>
              <a:gd name="connsiteY86" fmla="*/ 12856 h 13416"/>
              <a:gd name="connsiteX87" fmla="*/ 1361 w 2931"/>
              <a:gd name="connsiteY87" fmla="*/ 12998 h 13416"/>
              <a:gd name="connsiteX88" fmla="*/ 1438 w 2931"/>
              <a:gd name="connsiteY88" fmla="*/ 13138 h 13416"/>
              <a:gd name="connsiteX89" fmla="*/ 1518 w 2931"/>
              <a:gd name="connsiteY89" fmla="*/ 13277 h 13416"/>
              <a:gd name="connsiteX90" fmla="*/ 1598 w 2931"/>
              <a:gd name="connsiteY90" fmla="*/ 13416 h 13416"/>
              <a:gd name="connsiteX0" fmla="*/ 2824 w 2824"/>
              <a:gd name="connsiteY0" fmla="*/ 0 h 13297"/>
              <a:gd name="connsiteX1" fmla="*/ 2719 w 2824"/>
              <a:gd name="connsiteY1" fmla="*/ 121 h 13297"/>
              <a:gd name="connsiteX2" fmla="*/ 2615 w 2824"/>
              <a:gd name="connsiteY2" fmla="*/ 243 h 13297"/>
              <a:gd name="connsiteX3" fmla="*/ 2514 w 2824"/>
              <a:gd name="connsiteY3" fmla="*/ 368 h 13297"/>
              <a:gd name="connsiteX4" fmla="*/ 2414 w 2824"/>
              <a:gd name="connsiteY4" fmla="*/ 493 h 13297"/>
              <a:gd name="connsiteX5" fmla="*/ 2316 w 2824"/>
              <a:gd name="connsiteY5" fmla="*/ 620 h 13297"/>
              <a:gd name="connsiteX6" fmla="*/ 2219 w 2824"/>
              <a:gd name="connsiteY6" fmla="*/ 749 h 13297"/>
              <a:gd name="connsiteX7" fmla="*/ 2126 w 2824"/>
              <a:gd name="connsiteY7" fmla="*/ 878 h 13297"/>
              <a:gd name="connsiteX8" fmla="*/ 2033 w 2824"/>
              <a:gd name="connsiteY8" fmla="*/ 1009 h 13297"/>
              <a:gd name="connsiteX9" fmla="*/ 1942 w 2824"/>
              <a:gd name="connsiteY9" fmla="*/ 1141 h 13297"/>
              <a:gd name="connsiteX10" fmla="*/ 1854 w 2824"/>
              <a:gd name="connsiteY10" fmla="*/ 1275 h 13297"/>
              <a:gd name="connsiteX11" fmla="*/ 1766 w 2824"/>
              <a:gd name="connsiteY11" fmla="*/ 1410 h 13297"/>
              <a:gd name="connsiteX12" fmla="*/ 1681 w 2824"/>
              <a:gd name="connsiteY12" fmla="*/ 1546 h 13297"/>
              <a:gd name="connsiteX13" fmla="*/ 1598 w 2824"/>
              <a:gd name="connsiteY13" fmla="*/ 1684 h 13297"/>
              <a:gd name="connsiteX14" fmla="*/ 1518 w 2824"/>
              <a:gd name="connsiteY14" fmla="*/ 1822 h 13297"/>
              <a:gd name="connsiteX15" fmla="*/ 1438 w 2824"/>
              <a:gd name="connsiteY15" fmla="*/ 1961 h 13297"/>
              <a:gd name="connsiteX16" fmla="*/ 1361 w 2824"/>
              <a:gd name="connsiteY16" fmla="*/ 2102 h 13297"/>
              <a:gd name="connsiteX17" fmla="*/ 1286 w 2824"/>
              <a:gd name="connsiteY17" fmla="*/ 2243 h 13297"/>
              <a:gd name="connsiteX18" fmla="*/ 1212 w 2824"/>
              <a:gd name="connsiteY18" fmla="*/ 2386 h 13297"/>
              <a:gd name="connsiteX19" fmla="*/ 1142 w 2824"/>
              <a:gd name="connsiteY19" fmla="*/ 2530 h 13297"/>
              <a:gd name="connsiteX20" fmla="*/ 1073 w 2824"/>
              <a:gd name="connsiteY20" fmla="*/ 2675 h 13297"/>
              <a:gd name="connsiteX21" fmla="*/ 1006 w 2824"/>
              <a:gd name="connsiteY21" fmla="*/ 2821 h 13297"/>
              <a:gd name="connsiteX22" fmla="*/ 940 w 2824"/>
              <a:gd name="connsiteY22" fmla="*/ 2966 h 13297"/>
              <a:gd name="connsiteX23" fmla="*/ 877 w 2824"/>
              <a:gd name="connsiteY23" fmla="*/ 3114 h 13297"/>
              <a:gd name="connsiteX24" fmla="*/ 817 w 2824"/>
              <a:gd name="connsiteY24" fmla="*/ 3263 h 13297"/>
              <a:gd name="connsiteX25" fmla="*/ 758 w 2824"/>
              <a:gd name="connsiteY25" fmla="*/ 3412 h 13297"/>
              <a:gd name="connsiteX26" fmla="*/ 702 w 2824"/>
              <a:gd name="connsiteY26" fmla="*/ 3562 h 13297"/>
              <a:gd name="connsiteX27" fmla="*/ 646 w 2824"/>
              <a:gd name="connsiteY27" fmla="*/ 3713 h 13297"/>
              <a:gd name="connsiteX28" fmla="*/ 594 w 2824"/>
              <a:gd name="connsiteY28" fmla="*/ 3865 h 13297"/>
              <a:gd name="connsiteX29" fmla="*/ 544 w 2824"/>
              <a:gd name="connsiteY29" fmla="*/ 4017 h 13297"/>
              <a:gd name="connsiteX30" fmla="*/ 496 w 2824"/>
              <a:gd name="connsiteY30" fmla="*/ 4171 h 13297"/>
              <a:gd name="connsiteX31" fmla="*/ 451 w 2824"/>
              <a:gd name="connsiteY31" fmla="*/ 4324 h 13297"/>
              <a:gd name="connsiteX32" fmla="*/ 407 w 2824"/>
              <a:gd name="connsiteY32" fmla="*/ 4478 h 13297"/>
              <a:gd name="connsiteX33" fmla="*/ 366 w 2824"/>
              <a:gd name="connsiteY33" fmla="*/ 4633 h 13297"/>
              <a:gd name="connsiteX34" fmla="*/ 326 w 2824"/>
              <a:gd name="connsiteY34" fmla="*/ 4789 h 13297"/>
              <a:gd name="connsiteX35" fmla="*/ 289 w 2824"/>
              <a:gd name="connsiteY35" fmla="*/ 4945 h 13297"/>
              <a:gd name="connsiteX36" fmla="*/ 254 w 2824"/>
              <a:gd name="connsiteY36" fmla="*/ 5101 h 13297"/>
              <a:gd name="connsiteX37" fmla="*/ 221 w 2824"/>
              <a:gd name="connsiteY37" fmla="*/ 5259 h 13297"/>
              <a:gd name="connsiteX38" fmla="*/ 191 w 2824"/>
              <a:gd name="connsiteY38" fmla="*/ 5416 h 13297"/>
              <a:gd name="connsiteX39" fmla="*/ 163 w 2824"/>
              <a:gd name="connsiteY39" fmla="*/ 5574 h 13297"/>
              <a:gd name="connsiteX40" fmla="*/ 137 w 2824"/>
              <a:gd name="connsiteY40" fmla="*/ 5732 h 13297"/>
              <a:gd name="connsiteX41" fmla="*/ 114 w 2824"/>
              <a:gd name="connsiteY41" fmla="*/ 5891 h 13297"/>
              <a:gd name="connsiteX42" fmla="*/ 91 w 2824"/>
              <a:gd name="connsiteY42" fmla="*/ 6050 h 13297"/>
              <a:gd name="connsiteX43" fmla="*/ 72 w 2824"/>
              <a:gd name="connsiteY43" fmla="*/ 6210 h 13297"/>
              <a:gd name="connsiteX44" fmla="*/ 55 w 2824"/>
              <a:gd name="connsiteY44" fmla="*/ 6368 h 13297"/>
              <a:gd name="connsiteX45" fmla="*/ 41 w 2824"/>
              <a:gd name="connsiteY45" fmla="*/ 6529 h 13297"/>
              <a:gd name="connsiteX46" fmla="*/ 29 w 2824"/>
              <a:gd name="connsiteY46" fmla="*/ 6689 h 13297"/>
              <a:gd name="connsiteX47" fmla="*/ 18 w 2824"/>
              <a:gd name="connsiteY47" fmla="*/ 6849 h 13297"/>
              <a:gd name="connsiteX48" fmla="*/ 10 w 2824"/>
              <a:gd name="connsiteY48" fmla="*/ 7009 h 13297"/>
              <a:gd name="connsiteX49" fmla="*/ 4 w 2824"/>
              <a:gd name="connsiteY49" fmla="*/ 7169 h 13297"/>
              <a:gd name="connsiteX50" fmla="*/ 1 w 2824"/>
              <a:gd name="connsiteY50" fmla="*/ 7330 h 13297"/>
              <a:gd name="connsiteX51" fmla="*/ 0 w 2824"/>
              <a:gd name="connsiteY51" fmla="*/ 7491 h 13297"/>
              <a:gd name="connsiteX52" fmla="*/ 1 w 2824"/>
              <a:gd name="connsiteY52" fmla="*/ 7650 h 13297"/>
              <a:gd name="connsiteX53" fmla="*/ 4 w 2824"/>
              <a:gd name="connsiteY53" fmla="*/ 7811 h 13297"/>
              <a:gd name="connsiteX54" fmla="*/ 10 w 2824"/>
              <a:gd name="connsiteY54" fmla="*/ 7971 h 13297"/>
              <a:gd name="connsiteX55" fmla="*/ 18 w 2824"/>
              <a:gd name="connsiteY55" fmla="*/ 8131 h 13297"/>
              <a:gd name="connsiteX56" fmla="*/ 29 w 2824"/>
              <a:gd name="connsiteY56" fmla="*/ 8292 h 13297"/>
              <a:gd name="connsiteX57" fmla="*/ 41 w 2824"/>
              <a:gd name="connsiteY57" fmla="*/ 8451 h 13297"/>
              <a:gd name="connsiteX58" fmla="*/ 55 w 2824"/>
              <a:gd name="connsiteY58" fmla="*/ 8612 h 13297"/>
              <a:gd name="connsiteX59" fmla="*/ 72 w 2824"/>
              <a:gd name="connsiteY59" fmla="*/ 8771 h 13297"/>
              <a:gd name="connsiteX60" fmla="*/ 91 w 2824"/>
              <a:gd name="connsiteY60" fmla="*/ 8930 h 13297"/>
              <a:gd name="connsiteX61" fmla="*/ 114 w 2824"/>
              <a:gd name="connsiteY61" fmla="*/ 9089 h 13297"/>
              <a:gd name="connsiteX62" fmla="*/ 137 w 2824"/>
              <a:gd name="connsiteY62" fmla="*/ 9248 h 13297"/>
              <a:gd name="connsiteX63" fmla="*/ 163 w 2824"/>
              <a:gd name="connsiteY63" fmla="*/ 9406 h 13297"/>
              <a:gd name="connsiteX64" fmla="*/ 191 w 2824"/>
              <a:gd name="connsiteY64" fmla="*/ 9564 h 13297"/>
              <a:gd name="connsiteX65" fmla="*/ 221 w 2824"/>
              <a:gd name="connsiteY65" fmla="*/ 9721 h 13297"/>
              <a:gd name="connsiteX66" fmla="*/ 254 w 2824"/>
              <a:gd name="connsiteY66" fmla="*/ 9879 h 13297"/>
              <a:gd name="connsiteX67" fmla="*/ 289 w 2824"/>
              <a:gd name="connsiteY67" fmla="*/ 10035 h 13297"/>
              <a:gd name="connsiteX68" fmla="*/ 326 w 2824"/>
              <a:gd name="connsiteY68" fmla="*/ 10192 h 13297"/>
              <a:gd name="connsiteX69" fmla="*/ 366 w 2824"/>
              <a:gd name="connsiteY69" fmla="*/ 10347 h 13297"/>
              <a:gd name="connsiteX70" fmla="*/ 407 w 2824"/>
              <a:gd name="connsiteY70" fmla="*/ 10502 h 13297"/>
              <a:gd name="connsiteX71" fmla="*/ 451 w 2824"/>
              <a:gd name="connsiteY71" fmla="*/ 10656 h 13297"/>
              <a:gd name="connsiteX72" fmla="*/ 496 w 2824"/>
              <a:gd name="connsiteY72" fmla="*/ 10810 h 13297"/>
              <a:gd name="connsiteX73" fmla="*/ 544 w 2824"/>
              <a:gd name="connsiteY73" fmla="*/ 10963 h 13297"/>
              <a:gd name="connsiteX74" fmla="*/ 594 w 2824"/>
              <a:gd name="connsiteY74" fmla="*/ 11115 h 13297"/>
              <a:gd name="connsiteX75" fmla="*/ 646 w 2824"/>
              <a:gd name="connsiteY75" fmla="*/ 11267 h 13297"/>
              <a:gd name="connsiteX76" fmla="*/ 702 w 2824"/>
              <a:gd name="connsiteY76" fmla="*/ 11418 h 13297"/>
              <a:gd name="connsiteX77" fmla="*/ 758 w 2824"/>
              <a:gd name="connsiteY77" fmla="*/ 11568 h 13297"/>
              <a:gd name="connsiteX78" fmla="*/ 817 w 2824"/>
              <a:gd name="connsiteY78" fmla="*/ 11717 h 13297"/>
              <a:gd name="connsiteX79" fmla="*/ 877 w 2824"/>
              <a:gd name="connsiteY79" fmla="*/ 11866 h 13297"/>
              <a:gd name="connsiteX80" fmla="*/ 940 w 2824"/>
              <a:gd name="connsiteY80" fmla="*/ 12014 h 13297"/>
              <a:gd name="connsiteX81" fmla="*/ 1006 w 2824"/>
              <a:gd name="connsiteY81" fmla="*/ 12160 h 13297"/>
              <a:gd name="connsiteX82" fmla="*/ 1073 w 2824"/>
              <a:gd name="connsiteY82" fmla="*/ 12305 h 13297"/>
              <a:gd name="connsiteX83" fmla="*/ 1142 w 2824"/>
              <a:gd name="connsiteY83" fmla="*/ 12451 h 13297"/>
              <a:gd name="connsiteX84" fmla="*/ 1212 w 2824"/>
              <a:gd name="connsiteY84" fmla="*/ 12595 h 13297"/>
              <a:gd name="connsiteX85" fmla="*/ 1286 w 2824"/>
              <a:gd name="connsiteY85" fmla="*/ 12737 h 13297"/>
              <a:gd name="connsiteX86" fmla="*/ 1361 w 2824"/>
              <a:gd name="connsiteY86" fmla="*/ 12879 h 13297"/>
              <a:gd name="connsiteX87" fmla="*/ 1438 w 2824"/>
              <a:gd name="connsiteY87" fmla="*/ 13019 h 13297"/>
              <a:gd name="connsiteX88" fmla="*/ 1518 w 2824"/>
              <a:gd name="connsiteY88" fmla="*/ 13158 h 13297"/>
              <a:gd name="connsiteX89" fmla="*/ 1598 w 2824"/>
              <a:gd name="connsiteY89" fmla="*/ 13297 h 13297"/>
              <a:gd name="connsiteX0" fmla="*/ 2719 w 2719"/>
              <a:gd name="connsiteY0" fmla="*/ 0 h 13176"/>
              <a:gd name="connsiteX1" fmla="*/ 2615 w 2719"/>
              <a:gd name="connsiteY1" fmla="*/ 122 h 13176"/>
              <a:gd name="connsiteX2" fmla="*/ 2514 w 2719"/>
              <a:gd name="connsiteY2" fmla="*/ 247 h 13176"/>
              <a:gd name="connsiteX3" fmla="*/ 2414 w 2719"/>
              <a:gd name="connsiteY3" fmla="*/ 372 h 13176"/>
              <a:gd name="connsiteX4" fmla="*/ 2316 w 2719"/>
              <a:gd name="connsiteY4" fmla="*/ 499 h 13176"/>
              <a:gd name="connsiteX5" fmla="*/ 2219 w 2719"/>
              <a:gd name="connsiteY5" fmla="*/ 628 h 13176"/>
              <a:gd name="connsiteX6" fmla="*/ 2126 w 2719"/>
              <a:gd name="connsiteY6" fmla="*/ 757 h 13176"/>
              <a:gd name="connsiteX7" fmla="*/ 2033 w 2719"/>
              <a:gd name="connsiteY7" fmla="*/ 888 h 13176"/>
              <a:gd name="connsiteX8" fmla="*/ 1942 w 2719"/>
              <a:gd name="connsiteY8" fmla="*/ 1020 h 13176"/>
              <a:gd name="connsiteX9" fmla="*/ 1854 w 2719"/>
              <a:gd name="connsiteY9" fmla="*/ 1154 h 13176"/>
              <a:gd name="connsiteX10" fmla="*/ 1766 w 2719"/>
              <a:gd name="connsiteY10" fmla="*/ 1289 h 13176"/>
              <a:gd name="connsiteX11" fmla="*/ 1681 w 2719"/>
              <a:gd name="connsiteY11" fmla="*/ 1425 h 13176"/>
              <a:gd name="connsiteX12" fmla="*/ 1598 w 2719"/>
              <a:gd name="connsiteY12" fmla="*/ 1563 h 13176"/>
              <a:gd name="connsiteX13" fmla="*/ 1518 w 2719"/>
              <a:gd name="connsiteY13" fmla="*/ 1701 h 13176"/>
              <a:gd name="connsiteX14" fmla="*/ 1438 w 2719"/>
              <a:gd name="connsiteY14" fmla="*/ 1840 h 13176"/>
              <a:gd name="connsiteX15" fmla="*/ 1361 w 2719"/>
              <a:gd name="connsiteY15" fmla="*/ 1981 h 13176"/>
              <a:gd name="connsiteX16" fmla="*/ 1286 w 2719"/>
              <a:gd name="connsiteY16" fmla="*/ 2122 h 13176"/>
              <a:gd name="connsiteX17" fmla="*/ 1212 w 2719"/>
              <a:gd name="connsiteY17" fmla="*/ 2265 h 13176"/>
              <a:gd name="connsiteX18" fmla="*/ 1142 w 2719"/>
              <a:gd name="connsiteY18" fmla="*/ 2409 h 13176"/>
              <a:gd name="connsiteX19" fmla="*/ 1073 w 2719"/>
              <a:gd name="connsiteY19" fmla="*/ 2554 h 13176"/>
              <a:gd name="connsiteX20" fmla="*/ 1006 w 2719"/>
              <a:gd name="connsiteY20" fmla="*/ 2700 h 13176"/>
              <a:gd name="connsiteX21" fmla="*/ 940 w 2719"/>
              <a:gd name="connsiteY21" fmla="*/ 2845 h 13176"/>
              <a:gd name="connsiteX22" fmla="*/ 877 w 2719"/>
              <a:gd name="connsiteY22" fmla="*/ 2993 h 13176"/>
              <a:gd name="connsiteX23" fmla="*/ 817 w 2719"/>
              <a:gd name="connsiteY23" fmla="*/ 3142 h 13176"/>
              <a:gd name="connsiteX24" fmla="*/ 758 w 2719"/>
              <a:gd name="connsiteY24" fmla="*/ 3291 h 13176"/>
              <a:gd name="connsiteX25" fmla="*/ 702 w 2719"/>
              <a:gd name="connsiteY25" fmla="*/ 3441 h 13176"/>
              <a:gd name="connsiteX26" fmla="*/ 646 w 2719"/>
              <a:gd name="connsiteY26" fmla="*/ 3592 h 13176"/>
              <a:gd name="connsiteX27" fmla="*/ 594 w 2719"/>
              <a:gd name="connsiteY27" fmla="*/ 3744 h 13176"/>
              <a:gd name="connsiteX28" fmla="*/ 544 w 2719"/>
              <a:gd name="connsiteY28" fmla="*/ 3896 h 13176"/>
              <a:gd name="connsiteX29" fmla="*/ 496 w 2719"/>
              <a:gd name="connsiteY29" fmla="*/ 4050 h 13176"/>
              <a:gd name="connsiteX30" fmla="*/ 451 w 2719"/>
              <a:gd name="connsiteY30" fmla="*/ 4203 h 13176"/>
              <a:gd name="connsiteX31" fmla="*/ 407 w 2719"/>
              <a:gd name="connsiteY31" fmla="*/ 4357 h 13176"/>
              <a:gd name="connsiteX32" fmla="*/ 366 w 2719"/>
              <a:gd name="connsiteY32" fmla="*/ 4512 h 13176"/>
              <a:gd name="connsiteX33" fmla="*/ 326 w 2719"/>
              <a:gd name="connsiteY33" fmla="*/ 4668 h 13176"/>
              <a:gd name="connsiteX34" fmla="*/ 289 w 2719"/>
              <a:gd name="connsiteY34" fmla="*/ 4824 h 13176"/>
              <a:gd name="connsiteX35" fmla="*/ 254 w 2719"/>
              <a:gd name="connsiteY35" fmla="*/ 4980 h 13176"/>
              <a:gd name="connsiteX36" fmla="*/ 221 w 2719"/>
              <a:gd name="connsiteY36" fmla="*/ 5138 h 13176"/>
              <a:gd name="connsiteX37" fmla="*/ 191 w 2719"/>
              <a:gd name="connsiteY37" fmla="*/ 5295 h 13176"/>
              <a:gd name="connsiteX38" fmla="*/ 163 w 2719"/>
              <a:gd name="connsiteY38" fmla="*/ 5453 h 13176"/>
              <a:gd name="connsiteX39" fmla="*/ 137 w 2719"/>
              <a:gd name="connsiteY39" fmla="*/ 5611 h 13176"/>
              <a:gd name="connsiteX40" fmla="*/ 114 w 2719"/>
              <a:gd name="connsiteY40" fmla="*/ 5770 h 13176"/>
              <a:gd name="connsiteX41" fmla="*/ 91 w 2719"/>
              <a:gd name="connsiteY41" fmla="*/ 5929 h 13176"/>
              <a:gd name="connsiteX42" fmla="*/ 72 w 2719"/>
              <a:gd name="connsiteY42" fmla="*/ 6089 h 13176"/>
              <a:gd name="connsiteX43" fmla="*/ 55 w 2719"/>
              <a:gd name="connsiteY43" fmla="*/ 6247 h 13176"/>
              <a:gd name="connsiteX44" fmla="*/ 41 w 2719"/>
              <a:gd name="connsiteY44" fmla="*/ 6408 h 13176"/>
              <a:gd name="connsiteX45" fmla="*/ 29 w 2719"/>
              <a:gd name="connsiteY45" fmla="*/ 6568 h 13176"/>
              <a:gd name="connsiteX46" fmla="*/ 18 w 2719"/>
              <a:gd name="connsiteY46" fmla="*/ 6728 h 13176"/>
              <a:gd name="connsiteX47" fmla="*/ 10 w 2719"/>
              <a:gd name="connsiteY47" fmla="*/ 6888 h 13176"/>
              <a:gd name="connsiteX48" fmla="*/ 4 w 2719"/>
              <a:gd name="connsiteY48" fmla="*/ 7048 h 13176"/>
              <a:gd name="connsiteX49" fmla="*/ 1 w 2719"/>
              <a:gd name="connsiteY49" fmla="*/ 7209 h 13176"/>
              <a:gd name="connsiteX50" fmla="*/ 0 w 2719"/>
              <a:gd name="connsiteY50" fmla="*/ 7370 h 13176"/>
              <a:gd name="connsiteX51" fmla="*/ 1 w 2719"/>
              <a:gd name="connsiteY51" fmla="*/ 7529 h 13176"/>
              <a:gd name="connsiteX52" fmla="*/ 4 w 2719"/>
              <a:gd name="connsiteY52" fmla="*/ 7690 h 13176"/>
              <a:gd name="connsiteX53" fmla="*/ 10 w 2719"/>
              <a:gd name="connsiteY53" fmla="*/ 7850 h 13176"/>
              <a:gd name="connsiteX54" fmla="*/ 18 w 2719"/>
              <a:gd name="connsiteY54" fmla="*/ 8010 h 13176"/>
              <a:gd name="connsiteX55" fmla="*/ 29 w 2719"/>
              <a:gd name="connsiteY55" fmla="*/ 8171 h 13176"/>
              <a:gd name="connsiteX56" fmla="*/ 41 w 2719"/>
              <a:gd name="connsiteY56" fmla="*/ 8330 h 13176"/>
              <a:gd name="connsiteX57" fmla="*/ 55 w 2719"/>
              <a:gd name="connsiteY57" fmla="*/ 8491 h 13176"/>
              <a:gd name="connsiteX58" fmla="*/ 72 w 2719"/>
              <a:gd name="connsiteY58" fmla="*/ 8650 h 13176"/>
              <a:gd name="connsiteX59" fmla="*/ 91 w 2719"/>
              <a:gd name="connsiteY59" fmla="*/ 8809 h 13176"/>
              <a:gd name="connsiteX60" fmla="*/ 114 w 2719"/>
              <a:gd name="connsiteY60" fmla="*/ 8968 h 13176"/>
              <a:gd name="connsiteX61" fmla="*/ 137 w 2719"/>
              <a:gd name="connsiteY61" fmla="*/ 9127 h 13176"/>
              <a:gd name="connsiteX62" fmla="*/ 163 w 2719"/>
              <a:gd name="connsiteY62" fmla="*/ 9285 h 13176"/>
              <a:gd name="connsiteX63" fmla="*/ 191 w 2719"/>
              <a:gd name="connsiteY63" fmla="*/ 9443 h 13176"/>
              <a:gd name="connsiteX64" fmla="*/ 221 w 2719"/>
              <a:gd name="connsiteY64" fmla="*/ 9600 h 13176"/>
              <a:gd name="connsiteX65" fmla="*/ 254 w 2719"/>
              <a:gd name="connsiteY65" fmla="*/ 9758 h 13176"/>
              <a:gd name="connsiteX66" fmla="*/ 289 w 2719"/>
              <a:gd name="connsiteY66" fmla="*/ 9914 h 13176"/>
              <a:gd name="connsiteX67" fmla="*/ 326 w 2719"/>
              <a:gd name="connsiteY67" fmla="*/ 10071 h 13176"/>
              <a:gd name="connsiteX68" fmla="*/ 366 w 2719"/>
              <a:gd name="connsiteY68" fmla="*/ 10226 h 13176"/>
              <a:gd name="connsiteX69" fmla="*/ 407 w 2719"/>
              <a:gd name="connsiteY69" fmla="*/ 10381 h 13176"/>
              <a:gd name="connsiteX70" fmla="*/ 451 w 2719"/>
              <a:gd name="connsiteY70" fmla="*/ 10535 h 13176"/>
              <a:gd name="connsiteX71" fmla="*/ 496 w 2719"/>
              <a:gd name="connsiteY71" fmla="*/ 10689 h 13176"/>
              <a:gd name="connsiteX72" fmla="*/ 544 w 2719"/>
              <a:gd name="connsiteY72" fmla="*/ 10842 h 13176"/>
              <a:gd name="connsiteX73" fmla="*/ 594 w 2719"/>
              <a:gd name="connsiteY73" fmla="*/ 10994 h 13176"/>
              <a:gd name="connsiteX74" fmla="*/ 646 w 2719"/>
              <a:gd name="connsiteY74" fmla="*/ 11146 h 13176"/>
              <a:gd name="connsiteX75" fmla="*/ 702 w 2719"/>
              <a:gd name="connsiteY75" fmla="*/ 11297 h 13176"/>
              <a:gd name="connsiteX76" fmla="*/ 758 w 2719"/>
              <a:gd name="connsiteY76" fmla="*/ 11447 h 13176"/>
              <a:gd name="connsiteX77" fmla="*/ 817 w 2719"/>
              <a:gd name="connsiteY77" fmla="*/ 11596 h 13176"/>
              <a:gd name="connsiteX78" fmla="*/ 877 w 2719"/>
              <a:gd name="connsiteY78" fmla="*/ 11745 h 13176"/>
              <a:gd name="connsiteX79" fmla="*/ 940 w 2719"/>
              <a:gd name="connsiteY79" fmla="*/ 11893 h 13176"/>
              <a:gd name="connsiteX80" fmla="*/ 1006 w 2719"/>
              <a:gd name="connsiteY80" fmla="*/ 12039 h 13176"/>
              <a:gd name="connsiteX81" fmla="*/ 1073 w 2719"/>
              <a:gd name="connsiteY81" fmla="*/ 12184 h 13176"/>
              <a:gd name="connsiteX82" fmla="*/ 1142 w 2719"/>
              <a:gd name="connsiteY82" fmla="*/ 12330 h 13176"/>
              <a:gd name="connsiteX83" fmla="*/ 1212 w 2719"/>
              <a:gd name="connsiteY83" fmla="*/ 12474 h 13176"/>
              <a:gd name="connsiteX84" fmla="*/ 1286 w 2719"/>
              <a:gd name="connsiteY84" fmla="*/ 12616 h 13176"/>
              <a:gd name="connsiteX85" fmla="*/ 1361 w 2719"/>
              <a:gd name="connsiteY85" fmla="*/ 12758 h 13176"/>
              <a:gd name="connsiteX86" fmla="*/ 1438 w 2719"/>
              <a:gd name="connsiteY86" fmla="*/ 12898 h 13176"/>
              <a:gd name="connsiteX87" fmla="*/ 1518 w 2719"/>
              <a:gd name="connsiteY87" fmla="*/ 13037 h 13176"/>
              <a:gd name="connsiteX88" fmla="*/ 1598 w 2719"/>
              <a:gd name="connsiteY88" fmla="*/ 13176 h 13176"/>
              <a:gd name="connsiteX0" fmla="*/ 2615 w 2615"/>
              <a:gd name="connsiteY0" fmla="*/ 0 h 13054"/>
              <a:gd name="connsiteX1" fmla="*/ 2514 w 2615"/>
              <a:gd name="connsiteY1" fmla="*/ 125 h 13054"/>
              <a:gd name="connsiteX2" fmla="*/ 2414 w 2615"/>
              <a:gd name="connsiteY2" fmla="*/ 250 h 13054"/>
              <a:gd name="connsiteX3" fmla="*/ 2316 w 2615"/>
              <a:gd name="connsiteY3" fmla="*/ 377 h 13054"/>
              <a:gd name="connsiteX4" fmla="*/ 2219 w 2615"/>
              <a:gd name="connsiteY4" fmla="*/ 506 h 13054"/>
              <a:gd name="connsiteX5" fmla="*/ 2126 w 2615"/>
              <a:gd name="connsiteY5" fmla="*/ 635 h 13054"/>
              <a:gd name="connsiteX6" fmla="*/ 2033 w 2615"/>
              <a:gd name="connsiteY6" fmla="*/ 766 h 13054"/>
              <a:gd name="connsiteX7" fmla="*/ 1942 w 2615"/>
              <a:gd name="connsiteY7" fmla="*/ 898 h 13054"/>
              <a:gd name="connsiteX8" fmla="*/ 1854 w 2615"/>
              <a:gd name="connsiteY8" fmla="*/ 1032 h 13054"/>
              <a:gd name="connsiteX9" fmla="*/ 1766 w 2615"/>
              <a:gd name="connsiteY9" fmla="*/ 1167 h 13054"/>
              <a:gd name="connsiteX10" fmla="*/ 1681 w 2615"/>
              <a:gd name="connsiteY10" fmla="*/ 1303 h 13054"/>
              <a:gd name="connsiteX11" fmla="*/ 1598 w 2615"/>
              <a:gd name="connsiteY11" fmla="*/ 1441 h 13054"/>
              <a:gd name="connsiteX12" fmla="*/ 1518 w 2615"/>
              <a:gd name="connsiteY12" fmla="*/ 1579 h 13054"/>
              <a:gd name="connsiteX13" fmla="*/ 1438 w 2615"/>
              <a:gd name="connsiteY13" fmla="*/ 1718 h 13054"/>
              <a:gd name="connsiteX14" fmla="*/ 1361 w 2615"/>
              <a:gd name="connsiteY14" fmla="*/ 1859 h 13054"/>
              <a:gd name="connsiteX15" fmla="*/ 1286 w 2615"/>
              <a:gd name="connsiteY15" fmla="*/ 2000 h 13054"/>
              <a:gd name="connsiteX16" fmla="*/ 1212 w 2615"/>
              <a:gd name="connsiteY16" fmla="*/ 2143 h 13054"/>
              <a:gd name="connsiteX17" fmla="*/ 1142 w 2615"/>
              <a:gd name="connsiteY17" fmla="*/ 2287 h 13054"/>
              <a:gd name="connsiteX18" fmla="*/ 1073 w 2615"/>
              <a:gd name="connsiteY18" fmla="*/ 2432 h 13054"/>
              <a:gd name="connsiteX19" fmla="*/ 1006 w 2615"/>
              <a:gd name="connsiteY19" fmla="*/ 2578 h 13054"/>
              <a:gd name="connsiteX20" fmla="*/ 940 w 2615"/>
              <a:gd name="connsiteY20" fmla="*/ 2723 h 13054"/>
              <a:gd name="connsiteX21" fmla="*/ 877 w 2615"/>
              <a:gd name="connsiteY21" fmla="*/ 2871 h 13054"/>
              <a:gd name="connsiteX22" fmla="*/ 817 w 2615"/>
              <a:gd name="connsiteY22" fmla="*/ 3020 h 13054"/>
              <a:gd name="connsiteX23" fmla="*/ 758 w 2615"/>
              <a:gd name="connsiteY23" fmla="*/ 3169 h 13054"/>
              <a:gd name="connsiteX24" fmla="*/ 702 w 2615"/>
              <a:gd name="connsiteY24" fmla="*/ 3319 h 13054"/>
              <a:gd name="connsiteX25" fmla="*/ 646 w 2615"/>
              <a:gd name="connsiteY25" fmla="*/ 3470 h 13054"/>
              <a:gd name="connsiteX26" fmla="*/ 594 w 2615"/>
              <a:gd name="connsiteY26" fmla="*/ 3622 h 13054"/>
              <a:gd name="connsiteX27" fmla="*/ 544 w 2615"/>
              <a:gd name="connsiteY27" fmla="*/ 3774 h 13054"/>
              <a:gd name="connsiteX28" fmla="*/ 496 w 2615"/>
              <a:gd name="connsiteY28" fmla="*/ 3928 h 13054"/>
              <a:gd name="connsiteX29" fmla="*/ 451 w 2615"/>
              <a:gd name="connsiteY29" fmla="*/ 4081 h 13054"/>
              <a:gd name="connsiteX30" fmla="*/ 407 w 2615"/>
              <a:gd name="connsiteY30" fmla="*/ 4235 h 13054"/>
              <a:gd name="connsiteX31" fmla="*/ 366 w 2615"/>
              <a:gd name="connsiteY31" fmla="*/ 4390 h 13054"/>
              <a:gd name="connsiteX32" fmla="*/ 326 w 2615"/>
              <a:gd name="connsiteY32" fmla="*/ 4546 h 13054"/>
              <a:gd name="connsiteX33" fmla="*/ 289 w 2615"/>
              <a:gd name="connsiteY33" fmla="*/ 4702 h 13054"/>
              <a:gd name="connsiteX34" fmla="*/ 254 w 2615"/>
              <a:gd name="connsiteY34" fmla="*/ 4858 h 13054"/>
              <a:gd name="connsiteX35" fmla="*/ 221 w 2615"/>
              <a:gd name="connsiteY35" fmla="*/ 5016 h 13054"/>
              <a:gd name="connsiteX36" fmla="*/ 191 w 2615"/>
              <a:gd name="connsiteY36" fmla="*/ 5173 h 13054"/>
              <a:gd name="connsiteX37" fmla="*/ 163 w 2615"/>
              <a:gd name="connsiteY37" fmla="*/ 5331 h 13054"/>
              <a:gd name="connsiteX38" fmla="*/ 137 w 2615"/>
              <a:gd name="connsiteY38" fmla="*/ 5489 h 13054"/>
              <a:gd name="connsiteX39" fmla="*/ 114 w 2615"/>
              <a:gd name="connsiteY39" fmla="*/ 5648 h 13054"/>
              <a:gd name="connsiteX40" fmla="*/ 91 w 2615"/>
              <a:gd name="connsiteY40" fmla="*/ 5807 h 13054"/>
              <a:gd name="connsiteX41" fmla="*/ 72 w 2615"/>
              <a:gd name="connsiteY41" fmla="*/ 5967 h 13054"/>
              <a:gd name="connsiteX42" fmla="*/ 55 w 2615"/>
              <a:gd name="connsiteY42" fmla="*/ 6125 h 13054"/>
              <a:gd name="connsiteX43" fmla="*/ 41 w 2615"/>
              <a:gd name="connsiteY43" fmla="*/ 6286 h 13054"/>
              <a:gd name="connsiteX44" fmla="*/ 29 w 2615"/>
              <a:gd name="connsiteY44" fmla="*/ 6446 h 13054"/>
              <a:gd name="connsiteX45" fmla="*/ 18 w 2615"/>
              <a:gd name="connsiteY45" fmla="*/ 6606 h 13054"/>
              <a:gd name="connsiteX46" fmla="*/ 10 w 2615"/>
              <a:gd name="connsiteY46" fmla="*/ 6766 h 13054"/>
              <a:gd name="connsiteX47" fmla="*/ 4 w 2615"/>
              <a:gd name="connsiteY47" fmla="*/ 6926 h 13054"/>
              <a:gd name="connsiteX48" fmla="*/ 1 w 2615"/>
              <a:gd name="connsiteY48" fmla="*/ 7087 h 13054"/>
              <a:gd name="connsiteX49" fmla="*/ 0 w 2615"/>
              <a:gd name="connsiteY49" fmla="*/ 7248 h 13054"/>
              <a:gd name="connsiteX50" fmla="*/ 1 w 2615"/>
              <a:gd name="connsiteY50" fmla="*/ 7407 h 13054"/>
              <a:gd name="connsiteX51" fmla="*/ 4 w 2615"/>
              <a:gd name="connsiteY51" fmla="*/ 7568 h 13054"/>
              <a:gd name="connsiteX52" fmla="*/ 10 w 2615"/>
              <a:gd name="connsiteY52" fmla="*/ 7728 h 13054"/>
              <a:gd name="connsiteX53" fmla="*/ 18 w 2615"/>
              <a:gd name="connsiteY53" fmla="*/ 7888 h 13054"/>
              <a:gd name="connsiteX54" fmla="*/ 29 w 2615"/>
              <a:gd name="connsiteY54" fmla="*/ 8049 h 13054"/>
              <a:gd name="connsiteX55" fmla="*/ 41 w 2615"/>
              <a:gd name="connsiteY55" fmla="*/ 8208 h 13054"/>
              <a:gd name="connsiteX56" fmla="*/ 55 w 2615"/>
              <a:gd name="connsiteY56" fmla="*/ 8369 h 13054"/>
              <a:gd name="connsiteX57" fmla="*/ 72 w 2615"/>
              <a:gd name="connsiteY57" fmla="*/ 8528 h 13054"/>
              <a:gd name="connsiteX58" fmla="*/ 91 w 2615"/>
              <a:gd name="connsiteY58" fmla="*/ 8687 h 13054"/>
              <a:gd name="connsiteX59" fmla="*/ 114 w 2615"/>
              <a:gd name="connsiteY59" fmla="*/ 8846 h 13054"/>
              <a:gd name="connsiteX60" fmla="*/ 137 w 2615"/>
              <a:gd name="connsiteY60" fmla="*/ 9005 h 13054"/>
              <a:gd name="connsiteX61" fmla="*/ 163 w 2615"/>
              <a:gd name="connsiteY61" fmla="*/ 9163 h 13054"/>
              <a:gd name="connsiteX62" fmla="*/ 191 w 2615"/>
              <a:gd name="connsiteY62" fmla="*/ 9321 h 13054"/>
              <a:gd name="connsiteX63" fmla="*/ 221 w 2615"/>
              <a:gd name="connsiteY63" fmla="*/ 9478 h 13054"/>
              <a:gd name="connsiteX64" fmla="*/ 254 w 2615"/>
              <a:gd name="connsiteY64" fmla="*/ 9636 h 13054"/>
              <a:gd name="connsiteX65" fmla="*/ 289 w 2615"/>
              <a:gd name="connsiteY65" fmla="*/ 9792 h 13054"/>
              <a:gd name="connsiteX66" fmla="*/ 326 w 2615"/>
              <a:gd name="connsiteY66" fmla="*/ 9949 h 13054"/>
              <a:gd name="connsiteX67" fmla="*/ 366 w 2615"/>
              <a:gd name="connsiteY67" fmla="*/ 10104 h 13054"/>
              <a:gd name="connsiteX68" fmla="*/ 407 w 2615"/>
              <a:gd name="connsiteY68" fmla="*/ 10259 h 13054"/>
              <a:gd name="connsiteX69" fmla="*/ 451 w 2615"/>
              <a:gd name="connsiteY69" fmla="*/ 10413 h 13054"/>
              <a:gd name="connsiteX70" fmla="*/ 496 w 2615"/>
              <a:gd name="connsiteY70" fmla="*/ 10567 h 13054"/>
              <a:gd name="connsiteX71" fmla="*/ 544 w 2615"/>
              <a:gd name="connsiteY71" fmla="*/ 10720 h 13054"/>
              <a:gd name="connsiteX72" fmla="*/ 594 w 2615"/>
              <a:gd name="connsiteY72" fmla="*/ 10872 h 13054"/>
              <a:gd name="connsiteX73" fmla="*/ 646 w 2615"/>
              <a:gd name="connsiteY73" fmla="*/ 11024 h 13054"/>
              <a:gd name="connsiteX74" fmla="*/ 702 w 2615"/>
              <a:gd name="connsiteY74" fmla="*/ 11175 h 13054"/>
              <a:gd name="connsiteX75" fmla="*/ 758 w 2615"/>
              <a:gd name="connsiteY75" fmla="*/ 11325 h 13054"/>
              <a:gd name="connsiteX76" fmla="*/ 817 w 2615"/>
              <a:gd name="connsiteY76" fmla="*/ 11474 h 13054"/>
              <a:gd name="connsiteX77" fmla="*/ 877 w 2615"/>
              <a:gd name="connsiteY77" fmla="*/ 11623 h 13054"/>
              <a:gd name="connsiteX78" fmla="*/ 940 w 2615"/>
              <a:gd name="connsiteY78" fmla="*/ 11771 h 13054"/>
              <a:gd name="connsiteX79" fmla="*/ 1006 w 2615"/>
              <a:gd name="connsiteY79" fmla="*/ 11917 h 13054"/>
              <a:gd name="connsiteX80" fmla="*/ 1073 w 2615"/>
              <a:gd name="connsiteY80" fmla="*/ 12062 h 13054"/>
              <a:gd name="connsiteX81" fmla="*/ 1142 w 2615"/>
              <a:gd name="connsiteY81" fmla="*/ 12208 h 13054"/>
              <a:gd name="connsiteX82" fmla="*/ 1212 w 2615"/>
              <a:gd name="connsiteY82" fmla="*/ 12352 h 13054"/>
              <a:gd name="connsiteX83" fmla="*/ 1286 w 2615"/>
              <a:gd name="connsiteY83" fmla="*/ 12494 h 13054"/>
              <a:gd name="connsiteX84" fmla="*/ 1361 w 2615"/>
              <a:gd name="connsiteY84" fmla="*/ 12636 h 13054"/>
              <a:gd name="connsiteX85" fmla="*/ 1438 w 2615"/>
              <a:gd name="connsiteY85" fmla="*/ 12776 h 13054"/>
              <a:gd name="connsiteX86" fmla="*/ 1518 w 2615"/>
              <a:gd name="connsiteY86" fmla="*/ 12915 h 13054"/>
              <a:gd name="connsiteX87" fmla="*/ 1598 w 2615"/>
              <a:gd name="connsiteY87" fmla="*/ 13054 h 13054"/>
              <a:gd name="connsiteX0" fmla="*/ 2615 w 2615"/>
              <a:gd name="connsiteY0" fmla="*/ 0 h 13054"/>
              <a:gd name="connsiteX1" fmla="*/ 2414 w 2615"/>
              <a:gd name="connsiteY1" fmla="*/ 250 h 13054"/>
              <a:gd name="connsiteX2" fmla="*/ 2316 w 2615"/>
              <a:gd name="connsiteY2" fmla="*/ 377 h 13054"/>
              <a:gd name="connsiteX3" fmla="*/ 2219 w 2615"/>
              <a:gd name="connsiteY3" fmla="*/ 506 h 13054"/>
              <a:gd name="connsiteX4" fmla="*/ 2126 w 2615"/>
              <a:gd name="connsiteY4" fmla="*/ 635 h 13054"/>
              <a:gd name="connsiteX5" fmla="*/ 2033 w 2615"/>
              <a:gd name="connsiteY5" fmla="*/ 766 h 13054"/>
              <a:gd name="connsiteX6" fmla="*/ 1942 w 2615"/>
              <a:gd name="connsiteY6" fmla="*/ 898 h 13054"/>
              <a:gd name="connsiteX7" fmla="*/ 1854 w 2615"/>
              <a:gd name="connsiteY7" fmla="*/ 1032 h 13054"/>
              <a:gd name="connsiteX8" fmla="*/ 1766 w 2615"/>
              <a:gd name="connsiteY8" fmla="*/ 1167 h 13054"/>
              <a:gd name="connsiteX9" fmla="*/ 1681 w 2615"/>
              <a:gd name="connsiteY9" fmla="*/ 1303 h 13054"/>
              <a:gd name="connsiteX10" fmla="*/ 1598 w 2615"/>
              <a:gd name="connsiteY10" fmla="*/ 1441 h 13054"/>
              <a:gd name="connsiteX11" fmla="*/ 1518 w 2615"/>
              <a:gd name="connsiteY11" fmla="*/ 1579 h 13054"/>
              <a:gd name="connsiteX12" fmla="*/ 1438 w 2615"/>
              <a:gd name="connsiteY12" fmla="*/ 1718 h 13054"/>
              <a:gd name="connsiteX13" fmla="*/ 1361 w 2615"/>
              <a:gd name="connsiteY13" fmla="*/ 1859 h 13054"/>
              <a:gd name="connsiteX14" fmla="*/ 1286 w 2615"/>
              <a:gd name="connsiteY14" fmla="*/ 2000 h 13054"/>
              <a:gd name="connsiteX15" fmla="*/ 1212 w 2615"/>
              <a:gd name="connsiteY15" fmla="*/ 2143 h 13054"/>
              <a:gd name="connsiteX16" fmla="*/ 1142 w 2615"/>
              <a:gd name="connsiteY16" fmla="*/ 2287 h 13054"/>
              <a:gd name="connsiteX17" fmla="*/ 1073 w 2615"/>
              <a:gd name="connsiteY17" fmla="*/ 2432 h 13054"/>
              <a:gd name="connsiteX18" fmla="*/ 1006 w 2615"/>
              <a:gd name="connsiteY18" fmla="*/ 2578 h 13054"/>
              <a:gd name="connsiteX19" fmla="*/ 940 w 2615"/>
              <a:gd name="connsiteY19" fmla="*/ 2723 h 13054"/>
              <a:gd name="connsiteX20" fmla="*/ 877 w 2615"/>
              <a:gd name="connsiteY20" fmla="*/ 2871 h 13054"/>
              <a:gd name="connsiteX21" fmla="*/ 817 w 2615"/>
              <a:gd name="connsiteY21" fmla="*/ 3020 h 13054"/>
              <a:gd name="connsiteX22" fmla="*/ 758 w 2615"/>
              <a:gd name="connsiteY22" fmla="*/ 3169 h 13054"/>
              <a:gd name="connsiteX23" fmla="*/ 702 w 2615"/>
              <a:gd name="connsiteY23" fmla="*/ 3319 h 13054"/>
              <a:gd name="connsiteX24" fmla="*/ 646 w 2615"/>
              <a:gd name="connsiteY24" fmla="*/ 3470 h 13054"/>
              <a:gd name="connsiteX25" fmla="*/ 594 w 2615"/>
              <a:gd name="connsiteY25" fmla="*/ 3622 h 13054"/>
              <a:gd name="connsiteX26" fmla="*/ 544 w 2615"/>
              <a:gd name="connsiteY26" fmla="*/ 3774 h 13054"/>
              <a:gd name="connsiteX27" fmla="*/ 496 w 2615"/>
              <a:gd name="connsiteY27" fmla="*/ 3928 h 13054"/>
              <a:gd name="connsiteX28" fmla="*/ 451 w 2615"/>
              <a:gd name="connsiteY28" fmla="*/ 4081 h 13054"/>
              <a:gd name="connsiteX29" fmla="*/ 407 w 2615"/>
              <a:gd name="connsiteY29" fmla="*/ 4235 h 13054"/>
              <a:gd name="connsiteX30" fmla="*/ 366 w 2615"/>
              <a:gd name="connsiteY30" fmla="*/ 4390 h 13054"/>
              <a:gd name="connsiteX31" fmla="*/ 326 w 2615"/>
              <a:gd name="connsiteY31" fmla="*/ 4546 h 13054"/>
              <a:gd name="connsiteX32" fmla="*/ 289 w 2615"/>
              <a:gd name="connsiteY32" fmla="*/ 4702 h 13054"/>
              <a:gd name="connsiteX33" fmla="*/ 254 w 2615"/>
              <a:gd name="connsiteY33" fmla="*/ 4858 h 13054"/>
              <a:gd name="connsiteX34" fmla="*/ 221 w 2615"/>
              <a:gd name="connsiteY34" fmla="*/ 5016 h 13054"/>
              <a:gd name="connsiteX35" fmla="*/ 191 w 2615"/>
              <a:gd name="connsiteY35" fmla="*/ 5173 h 13054"/>
              <a:gd name="connsiteX36" fmla="*/ 163 w 2615"/>
              <a:gd name="connsiteY36" fmla="*/ 5331 h 13054"/>
              <a:gd name="connsiteX37" fmla="*/ 137 w 2615"/>
              <a:gd name="connsiteY37" fmla="*/ 5489 h 13054"/>
              <a:gd name="connsiteX38" fmla="*/ 114 w 2615"/>
              <a:gd name="connsiteY38" fmla="*/ 5648 h 13054"/>
              <a:gd name="connsiteX39" fmla="*/ 91 w 2615"/>
              <a:gd name="connsiteY39" fmla="*/ 5807 h 13054"/>
              <a:gd name="connsiteX40" fmla="*/ 72 w 2615"/>
              <a:gd name="connsiteY40" fmla="*/ 5967 h 13054"/>
              <a:gd name="connsiteX41" fmla="*/ 55 w 2615"/>
              <a:gd name="connsiteY41" fmla="*/ 6125 h 13054"/>
              <a:gd name="connsiteX42" fmla="*/ 41 w 2615"/>
              <a:gd name="connsiteY42" fmla="*/ 6286 h 13054"/>
              <a:gd name="connsiteX43" fmla="*/ 29 w 2615"/>
              <a:gd name="connsiteY43" fmla="*/ 6446 h 13054"/>
              <a:gd name="connsiteX44" fmla="*/ 18 w 2615"/>
              <a:gd name="connsiteY44" fmla="*/ 6606 h 13054"/>
              <a:gd name="connsiteX45" fmla="*/ 10 w 2615"/>
              <a:gd name="connsiteY45" fmla="*/ 6766 h 13054"/>
              <a:gd name="connsiteX46" fmla="*/ 4 w 2615"/>
              <a:gd name="connsiteY46" fmla="*/ 6926 h 13054"/>
              <a:gd name="connsiteX47" fmla="*/ 1 w 2615"/>
              <a:gd name="connsiteY47" fmla="*/ 7087 h 13054"/>
              <a:gd name="connsiteX48" fmla="*/ 0 w 2615"/>
              <a:gd name="connsiteY48" fmla="*/ 7248 h 13054"/>
              <a:gd name="connsiteX49" fmla="*/ 1 w 2615"/>
              <a:gd name="connsiteY49" fmla="*/ 7407 h 13054"/>
              <a:gd name="connsiteX50" fmla="*/ 4 w 2615"/>
              <a:gd name="connsiteY50" fmla="*/ 7568 h 13054"/>
              <a:gd name="connsiteX51" fmla="*/ 10 w 2615"/>
              <a:gd name="connsiteY51" fmla="*/ 7728 h 13054"/>
              <a:gd name="connsiteX52" fmla="*/ 18 w 2615"/>
              <a:gd name="connsiteY52" fmla="*/ 7888 h 13054"/>
              <a:gd name="connsiteX53" fmla="*/ 29 w 2615"/>
              <a:gd name="connsiteY53" fmla="*/ 8049 h 13054"/>
              <a:gd name="connsiteX54" fmla="*/ 41 w 2615"/>
              <a:gd name="connsiteY54" fmla="*/ 8208 h 13054"/>
              <a:gd name="connsiteX55" fmla="*/ 55 w 2615"/>
              <a:gd name="connsiteY55" fmla="*/ 8369 h 13054"/>
              <a:gd name="connsiteX56" fmla="*/ 72 w 2615"/>
              <a:gd name="connsiteY56" fmla="*/ 8528 h 13054"/>
              <a:gd name="connsiteX57" fmla="*/ 91 w 2615"/>
              <a:gd name="connsiteY57" fmla="*/ 8687 h 13054"/>
              <a:gd name="connsiteX58" fmla="*/ 114 w 2615"/>
              <a:gd name="connsiteY58" fmla="*/ 8846 h 13054"/>
              <a:gd name="connsiteX59" fmla="*/ 137 w 2615"/>
              <a:gd name="connsiteY59" fmla="*/ 9005 h 13054"/>
              <a:gd name="connsiteX60" fmla="*/ 163 w 2615"/>
              <a:gd name="connsiteY60" fmla="*/ 9163 h 13054"/>
              <a:gd name="connsiteX61" fmla="*/ 191 w 2615"/>
              <a:gd name="connsiteY61" fmla="*/ 9321 h 13054"/>
              <a:gd name="connsiteX62" fmla="*/ 221 w 2615"/>
              <a:gd name="connsiteY62" fmla="*/ 9478 h 13054"/>
              <a:gd name="connsiteX63" fmla="*/ 254 w 2615"/>
              <a:gd name="connsiteY63" fmla="*/ 9636 h 13054"/>
              <a:gd name="connsiteX64" fmla="*/ 289 w 2615"/>
              <a:gd name="connsiteY64" fmla="*/ 9792 h 13054"/>
              <a:gd name="connsiteX65" fmla="*/ 326 w 2615"/>
              <a:gd name="connsiteY65" fmla="*/ 9949 h 13054"/>
              <a:gd name="connsiteX66" fmla="*/ 366 w 2615"/>
              <a:gd name="connsiteY66" fmla="*/ 10104 h 13054"/>
              <a:gd name="connsiteX67" fmla="*/ 407 w 2615"/>
              <a:gd name="connsiteY67" fmla="*/ 10259 h 13054"/>
              <a:gd name="connsiteX68" fmla="*/ 451 w 2615"/>
              <a:gd name="connsiteY68" fmla="*/ 10413 h 13054"/>
              <a:gd name="connsiteX69" fmla="*/ 496 w 2615"/>
              <a:gd name="connsiteY69" fmla="*/ 10567 h 13054"/>
              <a:gd name="connsiteX70" fmla="*/ 544 w 2615"/>
              <a:gd name="connsiteY70" fmla="*/ 10720 h 13054"/>
              <a:gd name="connsiteX71" fmla="*/ 594 w 2615"/>
              <a:gd name="connsiteY71" fmla="*/ 10872 h 13054"/>
              <a:gd name="connsiteX72" fmla="*/ 646 w 2615"/>
              <a:gd name="connsiteY72" fmla="*/ 11024 h 13054"/>
              <a:gd name="connsiteX73" fmla="*/ 702 w 2615"/>
              <a:gd name="connsiteY73" fmla="*/ 11175 h 13054"/>
              <a:gd name="connsiteX74" fmla="*/ 758 w 2615"/>
              <a:gd name="connsiteY74" fmla="*/ 11325 h 13054"/>
              <a:gd name="connsiteX75" fmla="*/ 817 w 2615"/>
              <a:gd name="connsiteY75" fmla="*/ 11474 h 13054"/>
              <a:gd name="connsiteX76" fmla="*/ 877 w 2615"/>
              <a:gd name="connsiteY76" fmla="*/ 11623 h 13054"/>
              <a:gd name="connsiteX77" fmla="*/ 940 w 2615"/>
              <a:gd name="connsiteY77" fmla="*/ 11771 h 13054"/>
              <a:gd name="connsiteX78" fmla="*/ 1006 w 2615"/>
              <a:gd name="connsiteY78" fmla="*/ 11917 h 13054"/>
              <a:gd name="connsiteX79" fmla="*/ 1073 w 2615"/>
              <a:gd name="connsiteY79" fmla="*/ 12062 h 13054"/>
              <a:gd name="connsiteX80" fmla="*/ 1142 w 2615"/>
              <a:gd name="connsiteY80" fmla="*/ 12208 h 13054"/>
              <a:gd name="connsiteX81" fmla="*/ 1212 w 2615"/>
              <a:gd name="connsiteY81" fmla="*/ 12352 h 13054"/>
              <a:gd name="connsiteX82" fmla="*/ 1286 w 2615"/>
              <a:gd name="connsiteY82" fmla="*/ 12494 h 13054"/>
              <a:gd name="connsiteX83" fmla="*/ 1361 w 2615"/>
              <a:gd name="connsiteY83" fmla="*/ 12636 h 13054"/>
              <a:gd name="connsiteX84" fmla="*/ 1438 w 2615"/>
              <a:gd name="connsiteY84" fmla="*/ 12776 h 13054"/>
              <a:gd name="connsiteX85" fmla="*/ 1518 w 2615"/>
              <a:gd name="connsiteY85" fmla="*/ 12915 h 13054"/>
              <a:gd name="connsiteX86" fmla="*/ 1598 w 2615"/>
              <a:gd name="connsiteY86" fmla="*/ 13054 h 13054"/>
              <a:gd name="connsiteX0" fmla="*/ 2414 w 2414"/>
              <a:gd name="connsiteY0" fmla="*/ 0 h 12804"/>
              <a:gd name="connsiteX1" fmla="*/ 2316 w 2414"/>
              <a:gd name="connsiteY1" fmla="*/ 127 h 12804"/>
              <a:gd name="connsiteX2" fmla="*/ 2219 w 2414"/>
              <a:gd name="connsiteY2" fmla="*/ 256 h 12804"/>
              <a:gd name="connsiteX3" fmla="*/ 2126 w 2414"/>
              <a:gd name="connsiteY3" fmla="*/ 385 h 12804"/>
              <a:gd name="connsiteX4" fmla="*/ 2033 w 2414"/>
              <a:gd name="connsiteY4" fmla="*/ 516 h 12804"/>
              <a:gd name="connsiteX5" fmla="*/ 1942 w 2414"/>
              <a:gd name="connsiteY5" fmla="*/ 648 h 12804"/>
              <a:gd name="connsiteX6" fmla="*/ 1854 w 2414"/>
              <a:gd name="connsiteY6" fmla="*/ 782 h 12804"/>
              <a:gd name="connsiteX7" fmla="*/ 1766 w 2414"/>
              <a:gd name="connsiteY7" fmla="*/ 917 h 12804"/>
              <a:gd name="connsiteX8" fmla="*/ 1681 w 2414"/>
              <a:gd name="connsiteY8" fmla="*/ 1053 h 12804"/>
              <a:gd name="connsiteX9" fmla="*/ 1598 w 2414"/>
              <a:gd name="connsiteY9" fmla="*/ 1191 h 12804"/>
              <a:gd name="connsiteX10" fmla="*/ 1518 w 2414"/>
              <a:gd name="connsiteY10" fmla="*/ 1329 h 12804"/>
              <a:gd name="connsiteX11" fmla="*/ 1438 w 2414"/>
              <a:gd name="connsiteY11" fmla="*/ 1468 h 12804"/>
              <a:gd name="connsiteX12" fmla="*/ 1361 w 2414"/>
              <a:gd name="connsiteY12" fmla="*/ 1609 h 12804"/>
              <a:gd name="connsiteX13" fmla="*/ 1286 w 2414"/>
              <a:gd name="connsiteY13" fmla="*/ 1750 h 12804"/>
              <a:gd name="connsiteX14" fmla="*/ 1212 w 2414"/>
              <a:gd name="connsiteY14" fmla="*/ 1893 h 12804"/>
              <a:gd name="connsiteX15" fmla="*/ 1142 w 2414"/>
              <a:gd name="connsiteY15" fmla="*/ 2037 h 12804"/>
              <a:gd name="connsiteX16" fmla="*/ 1073 w 2414"/>
              <a:gd name="connsiteY16" fmla="*/ 2182 h 12804"/>
              <a:gd name="connsiteX17" fmla="*/ 1006 w 2414"/>
              <a:gd name="connsiteY17" fmla="*/ 2328 h 12804"/>
              <a:gd name="connsiteX18" fmla="*/ 940 w 2414"/>
              <a:gd name="connsiteY18" fmla="*/ 2473 h 12804"/>
              <a:gd name="connsiteX19" fmla="*/ 877 w 2414"/>
              <a:gd name="connsiteY19" fmla="*/ 2621 h 12804"/>
              <a:gd name="connsiteX20" fmla="*/ 817 w 2414"/>
              <a:gd name="connsiteY20" fmla="*/ 2770 h 12804"/>
              <a:gd name="connsiteX21" fmla="*/ 758 w 2414"/>
              <a:gd name="connsiteY21" fmla="*/ 2919 h 12804"/>
              <a:gd name="connsiteX22" fmla="*/ 702 w 2414"/>
              <a:gd name="connsiteY22" fmla="*/ 3069 h 12804"/>
              <a:gd name="connsiteX23" fmla="*/ 646 w 2414"/>
              <a:gd name="connsiteY23" fmla="*/ 3220 h 12804"/>
              <a:gd name="connsiteX24" fmla="*/ 594 w 2414"/>
              <a:gd name="connsiteY24" fmla="*/ 3372 h 12804"/>
              <a:gd name="connsiteX25" fmla="*/ 544 w 2414"/>
              <a:gd name="connsiteY25" fmla="*/ 3524 h 12804"/>
              <a:gd name="connsiteX26" fmla="*/ 496 w 2414"/>
              <a:gd name="connsiteY26" fmla="*/ 3678 h 12804"/>
              <a:gd name="connsiteX27" fmla="*/ 451 w 2414"/>
              <a:gd name="connsiteY27" fmla="*/ 3831 h 12804"/>
              <a:gd name="connsiteX28" fmla="*/ 407 w 2414"/>
              <a:gd name="connsiteY28" fmla="*/ 3985 h 12804"/>
              <a:gd name="connsiteX29" fmla="*/ 366 w 2414"/>
              <a:gd name="connsiteY29" fmla="*/ 4140 h 12804"/>
              <a:gd name="connsiteX30" fmla="*/ 326 w 2414"/>
              <a:gd name="connsiteY30" fmla="*/ 4296 h 12804"/>
              <a:gd name="connsiteX31" fmla="*/ 289 w 2414"/>
              <a:gd name="connsiteY31" fmla="*/ 4452 h 12804"/>
              <a:gd name="connsiteX32" fmla="*/ 254 w 2414"/>
              <a:gd name="connsiteY32" fmla="*/ 4608 h 12804"/>
              <a:gd name="connsiteX33" fmla="*/ 221 w 2414"/>
              <a:gd name="connsiteY33" fmla="*/ 4766 h 12804"/>
              <a:gd name="connsiteX34" fmla="*/ 191 w 2414"/>
              <a:gd name="connsiteY34" fmla="*/ 4923 h 12804"/>
              <a:gd name="connsiteX35" fmla="*/ 163 w 2414"/>
              <a:gd name="connsiteY35" fmla="*/ 5081 h 12804"/>
              <a:gd name="connsiteX36" fmla="*/ 137 w 2414"/>
              <a:gd name="connsiteY36" fmla="*/ 5239 h 12804"/>
              <a:gd name="connsiteX37" fmla="*/ 114 w 2414"/>
              <a:gd name="connsiteY37" fmla="*/ 5398 h 12804"/>
              <a:gd name="connsiteX38" fmla="*/ 91 w 2414"/>
              <a:gd name="connsiteY38" fmla="*/ 5557 h 12804"/>
              <a:gd name="connsiteX39" fmla="*/ 72 w 2414"/>
              <a:gd name="connsiteY39" fmla="*/ 5717 h 12804"/>
              <a:gd name="connsiteX40" fmla="*/ 55 w 2414"/>
              <a:gd name="connsiteY40" fmla="*/ 5875 h 12804"/>
              <a:gd name="connsiteX41" fmla="*/ 41 w 2414"/>
              <a:gd name="connsiteY41" fmla="*/ 6036 h 12804"/>
              <a:gd name="connsiteX42" fmla="*/ 29 w 2414"/>
              <a:gd name="connsiteY42" fmla="*/ 6196 h 12804"/>
              <a:gd name="connsiteX43" fmla="*/ 18 w 2414"/>
              <a:gd name="connsiteY43" fmla="*/ 6356 h 12804"/>
              <a:gd name="connsiteX44" fmla="*/ 10 w 2414"/>
              <a:gd name="connsiteY44" fmla="*/ 6516 h 12804"/>
              <a:gd name="connsiteX45" fmla="*/ 4 w 2414"/>
              <a:gd name="connsiteY45" fmla="*/ 6676 h 12804"/>
              <a:gd name="connsiteX46" fmla="*/ 1 w 2414"/>
              <a:gd name="connsiteY46" fmla="*/ 6837 h 12804"/>
              <a:gd name="connsiteX47" fmla="*/ 0 w 2414"/>
              <a:gd name="connsiteY47" fmla="*/ 6998 h 12804"/>
              <a:gd name="connsiteX48" fmla="*/ 1 w 2414"/>
              <a:gd name="connsiteY48" fmla="*/ 7157 h 12804"/>
              <a:gd name="connsiteX49" fmla="*/ 4 w 2414"/>
              <a:gd name="connsiteY49" fmla="*/ 7318 h 12804"/>
              <a:gd name="connsiteX50" fmla="*/ 10 w 2414"/>
              <a:gd name="connsiteY50" fmla="*/ 7478 h 12804"/>
              <a:gd name="connsiteX51" fmla="*/ 18 w 2414"/>
              <a:gd name="connsiteY51" fmla="*/ 7638 h 12804"/>
              <a:gd name="connsiteX52" fmla="*/ 29 w 2414"/>
              <a:gd name="connsiteY52" fmla="*/ 7799 h 12804"/>
              <a:gd name="connsiteX53" fmla="*/ 41 w 2414"/>
              <a:gd name="connsiteY53" fmla="*/ 7958 h 12804"/>
              <a:gd name="connsiteX54" fmla="*/ 55 w 2414"/>
              <a:gd name="connsiteY54" fmla="*/ 8119 h 12804"/>
              <a:gd name="connsiteX55" fmla="*/ 72 w 2414"/>
              <a:gd name="connsiteY55" fmla="*/ 8278 h 12804"/>
              <a:gd name="connsiteX56" fmla="*/ 91 w 2414"/>
              <a:gd name="connsiteY56" fmla="*/ 8437 h 12804"/>
              <a:gd name="connsiteX57" fmla="*/ 114 w 2414"/>
              <a:gd name="connsiteY57" fmla="*/ 8596 h 12804"/>
              <a:gd name="connsiteX58" fmla="*/ 137 w 2414"/>
              <a:gd name="connsiteY58" fmla="*/ 8755 h 12804"/>
              <a:gd name="connsiteX59" fmla="*/ 163 w 2414"/>
              <a:gd name="connsiteY59" fmla="*/ 8913 h 12804"/>
              <a:gd name="connsiteX60" fmla="*/ 191 w 2414"/>
              <a:gd name="connsiteY60" fmla="*/ 9071 h 12804"/>
              <a:gd name="connsiteX61" fmla="*/ 221 w 2414"/>
              <a:gd name="connsiteY61" fmla="*/ 9228 h 12804"/>
              <a:gd name="connsiteX62" fmla="*/ 254 w 2414"/>
              <a:gd name="connsiteY62" fmla="*/ 9386 h 12804"/>
              <a:gd name="connsiteX63" fmla="*/ 289 w 2414"/>
              <a:gd name="connsiteY63" fmla="*/ 9542 h 12804"/>
              <a:gd name="connsiteX64" fmla="*/ 326 w 2414"/>
              <a:gd name="connsiteY64" fmla="*/ 9699 h 12804"/>
              <a:gd name="connsiteX65" fmla="*/ 366 w 2414"/>
              <a:gd name="connsiteY65" fmla="*/ 9854 h 12804"/>
              <a:gd name="connsiteX66" fmla="*/ 407 w 2414"/>
              <a:gd name="connsiteY66" fmla="*/ 10009 h 12804"/>
              <a:gd name="connsiteX67" fmla="*/ 451 w 2414"/>
              <a:gd name="connsiteY67" fmla="*/ 10163 h 12804"/>
              <a:gd name="connsiteX68" fmla="*/ 496 w 2414"/>
              <a:gd name="connsiteY68" fmla="*/ 10317 h 12804"/>
              <a:gd name="connsiteX69" fmla="*/ 544 w 2414"/>
              <a:gd name="connsiteY69" fmla="*/ 10470 h 12804"/>
              <a:gd name="connsiteX70" fmla="*/ 594 w 2414"/>
              <a:gd name="connsiteY70" fmla="*/ 10622 h 12804"/>
              <a:gd name="connsiteX71" fmla="*/ 646 w 2414"/>
              <a:gd name="connsiteY71" fmla="*/ 10774 h 12804"/>
              <a:gd name="connsiteX72" fmla="*/ 702 w 2414"/>
              <a:gd name="connsiteY72" fmla="*/ 10925 h 12804"/>
              <a:gd name="connsiteX73" fmla="*/ 758 w 2414"/>
              <a:gd name="connsiteY73" fmla="*/ 11075 h 12804"/>
              <a:gd name="connsiteX74" fmla="*/ 817 w 2414"/>
              <a:gd name="connsiteY74" fmla="*/ 11224 h 12804"/>
              <a:gd name="connsiteX75" fmla="*/ 877 w 2414"/>
              <a:gd name="connsiteY75" fmla="*/ 11373 h 12804"/>
              <a:gd name="connsiteX76" fmla="*/ 940 w 2414"/>
              <a:gd name="connsiteY76" fmla="*/ 11521 h 12804"/>
              <a:gd name="connsiteX77" fmla="*/ 1006 w 2414"/>
              <a:gd name="connsiteY77" fmla="*/ 11667 h 12804"/>
              <a:gd name="connsiteX78" fmla="*/ 1073 w 2414"/>
              <a:gd name="connsiteY78" fmla="*/ 11812 h 12804"/>
              <a:gd name="connsiteX79" fmla="*/ 1142 w 2414"/>
              <a:gd name="connsiteY79" fmla="*/ 11958 h 12804"/>
              <a:gd name="connsiteX80" fmla="*/ 1212 w 2414"/>
              <a:gd name="connsiteY80" fmla="*/ 12102 h 12804"/>
              <a:gd name="connsiteX81" fmla="*/ 1286 w 2414"/>
              <a:gd name="connsiteY81" fmla="*/ 12244 h 12804"/>
              <a:gd name="connsiteX82" fmla="*/ 1361 w 2414"/>
              <a:gd name="connsiteY82" fmla="*/ 12386 h 12804"/>
              <a:gd name="connsiteX83" fmla="*/ 1438 w 2414"/>
              <a:gd name="connsiteY83" fmla="*/ 12526 h 12804"/>
              <a:gd name="connsiteX84" fmla="*/ 1518 w 2414"/>
              <a:gd name="connsiteY84" fmla="*/ 12665 h 12804"/>
              <a:gd name="connsiteX85" fmla="*/ 1598 w 2414"/>
              <a:gd name="connsiteY85" fmla="*/ 12804 h 12804"/>
              <a:gd name="connsiteX0" fmla="*/ 2316 w 2316"/>
              <a:gd name="connsiteY0" fmla="*/ 0 h 12677"/>
              <a:gd name="connsiteX1" fmla="*/ 2219 w 2316"/>
              <a:gd name="connsiteY1" fmla="*/ 129 h 12677"/>
              <a:gd name="connsiteX2" fmla="*/ 2126 w 2316"/>
              <a:gd name="connsiteY2" fmla="*/ 258 h 12677"/>
              <a:gd name="connsiteX3" fmla="*/ 2033 w 2316"/>
              <a:gd name="connsiteY3" fmla="*/ 389 h 12677"/>
              <a:gd name="connsiteX4" fmla="*/ 1942 w 2316"/>
              <a:gd name="connsiteY4" fmla="*/ 521 h 12677"/>
              <a:gd name="connsiteX5" fmla="*/ 1854 w 2316"/>
              <a:gd name="connsiteY5" fmla="*/ 655 h 12677"/>
              <a:gd name="connsiteX6" fmla="*/ 1766 w 2316"/>
              <a:gd name="connsiteY6" fmla="*/ 790 h 12677"/>
              <a:gd name="connsiteX7" fmla="*/ 1681 w 2316"/>
              <a:gd name="connsiteY7" fmla="*/ 926 h 12677"/>
              <a:gd name="connsiteX8" fmla="*/ 1598 w 2316"/>
              <a:gd name="connsiteY8" fmla="*/ 1064 h 12677"/>
              <a:gd name="connsiteX9" fmla="*/ 1518 w 2316"/>
              <a:gd name="connsiteY9" fmla="*/ 1202 h 12677"/>
              <a:gd name="connsiteX10" fmla="*/ 1438 w 2316"/>
              <a:gd name="connsiteY10" fmla="*/ 1341 h 12677"/>
              <a:gd name="connsiteX11" fmla="*/ 1361 w 2316"/>
              <a:gd name="connsiteY11" fmla="*/ 1482 h 12677"/>
              <a:gd name="connsiteX12" fmla="*/ 1286 w 2316"/>
              <a:gd name="connsiteY12" fmla="*/ 1623 h 12677"/>
              <a:gd name="connsiteX13" fmla="*/ 1212 w 2316"/>
              <a:gd name="connsiteY13" fmla="*/ 1766 h 12677"/>
              <a:gd name="connsiteX14" fmla="*/ 1142 w 2316"/>
              <a:gd name="connsiteY14" fmla="*/ 1910 h 12677"/>
              <a:gd name="connsiteX15" fmla="*/ 1073 w 2316"/>
              <a:gd name="connsiteY15" fmla="*/ 2055 h 12677"/>
              <a:gd name="connsiteX16" fmla="*/ 1006 w 2316"/>
              <a:gd name="connsiteY16" fmla="*/ 2201 h 12677"/>
              <a:gd name="connsiteX17" fmla="*/ 940 w 2316"/>
              <a:gd name="connsiteY17" fmla="*/ 2346 h 12677"/>
              <a:gd name="connsiteX18" fmla="*/ 877 w 2316"/>
              <a:gd name="connsiteY18" fmla="*/ 2494 h 12677"/>
              <a:gd name="connsiteX19" fmla="*/ 817 w 2316"/>
              <a:gd name="connsiteY19" fmla="*/ 2643 h 12677"/>
              <a:gd name="connsiteX20" fmla="*/ 758 w 2316"/>
              <a:gd name="connsiteY20" fmla="*/ 2792 h 12677"/>
              <a:gd name="connsiteX21" fmla="*/ 702 w 2316"/>
              <a:gd name="connsiteY21" fmla="*/ 2942 h 12677"/>
              <a:gd name="connsiteX22" fmla="*/ 646 w 2316"/>
              <a:gd name="connsiteY22" fmla="*/ 3093 h 12677"/>
              <a:gd name="connsiteX23" fmla="*/ 594 w 2316"/>
              <a:gd name="connsiteY23" fmla="*/ 3245 h 12677"/>
              <a:gd name="connsiteX24" fmla="*/ 544 w 2316"/>
              <a:gd name="connsiteY24" fmla="*/ 3397 h 12677"/>
              <a:gd name="connsiteX25" fmla="*/ 496 w 2316"/>
              <a:gd name="connsiteY25" fmla="*/ 3551 h 12677"/>
              <a:gd name="connsiteX26" fmla="*/ 451 w 2316"/>
              <a:gd name="connsiteY26" fmla="*/ 3704 h 12677"/>
              <a:gd name="connsiteX27" fmla="*/ 407 w 2316"/>
              <a:gd name="connsiteY27" fmla="*/ 3858 h 12677"/>
              <a:gd name="connsiteX28" fmla="*/ 366 w 2316"/>
              <a:gd name="connsiteY28" fmla="*/ 4013 h 12677"/>
              <a:gd name="connsiteX29" fmla="*/ 326 w 2316"/>
              <a:gd name="connsiteY29" fmla="*/ 4169 h 12677"/>
              <a:gd name="connsiteX30" fmla="*/ 289 w 2316"/>
              <a:gd name="connsiteY30" fmla="*/ 4325 h 12677"/>
              <a:gd name="connsiteX31" fmla="*/ 254 w 2316"/>
              <a:gd name="connsiteY31" fmla="*/ 4481 h 12677"/>
              <a:gd name="connsiteX32" fmla="*/ 221 w 2316"/>
              <a:gd name="connsiteY32" fmla="*/ 4639 h 12677"/>
              <a:gd name="connsiteX33" fmla="*/ 191 w 2316"/>
              <a:gd name="connsiteY33" fmla="*/ 4796 h 12677"/>
              <a:gd name="connsiteX34" fmla="*/ 163 w 2316"/>
              <a:gd name="connsiteY34" fmla="*/ 4954 h 12677"/>
              <a:gd name="connsiteX35" fmla="*/ 137 w 2316"/>
              <a:gd name="connsiteY35" fmla="*/ 5112 h 12677"/>
              <a:gd name="connsiteX36" fmla="*/ 114 w 2316"/>
              <a:gd name="connsiteY36" fmla="*/ 5271 h 12677"/>
              <a:gd name="connsiteX37" fmla="*/ 91 w 2316"/>
              <a:gd name="connsiteY37" fmla="*/ 5430 h 12677"/>
              <a:gd name="connsiteX38" fmla="*/ 72 w 2316"/>
              <a:gd name="connsiteY38" fmla="*/ 5590 h 12677"/>
              <a:gd name="connsiteX39" fmla="*/ 55 w 2316"/>
              <a:gd name="connsiteY39" fmla="*/ 5748 h 12677"/>
              <a:gd name="connsiteX40" fmla="*/ 41 w 2316"/>
              <a:gd name="connsiteY40" fmla="*/ 5909 h 12677"/>
              <a:gd name="connsiteX41" fmla="*/ 29 w 2316"/>
              <a:gd name="connsiteY41" fmla="*/ 6069 h 12677"/>
              <a:gd name="connsiteX42" fmla="*/ 18 w 2316"/>
              <a:gd name="connsiteY42" fmla="*/ 6229 h 12677"/>
              <a:gd name="connsiteX43" fmla="*/ 10 w 2316"/>
              <a:gd name="connsiteY43" fmla="*/ 6389 h 12677"/>
              <a:gd name="connsiteX44" fmla="*/ 4 w 2316"/>
              <a:gd name="connsiteY44" fmla="*/ 6549 h 12677"/>
              <a:gd name="connsiteX45" fmla="*/ 1 w 2316"/>
              <a:gd name="connsiteY45" fmla="*/ 6710 h 12677"/>
              <a:gd name="connsiteX46" fmla="*/ 0 w 2316"/>
              <a:gd name="connsiteY46" fmla="*/ 6871 h 12677"/>
              <a:gd name="connsiteX47" fmla="*/ 1 w 2316"/>
              <a:gd name="connsiteY47" fmla="*/ 7030 h 12677"/>
              <a:gd name="connsiteX48" fmla="*/ 4 w 2316"/>
              <a:gd name="connsiteY48" fmla="*/ 7191 h 12677"/>
              <a:gd name="connsiteX49" fmla="*/ 10 w 2316"/>
              <a:gd name="connsiteY49" fmla="*/ 7351 h 12677"/>
              <a:gd name="connsiteX50" fmla="*/ 18 w 2316"/>
              <a:gd name="connsiteY50" fmla="*/ 7511 h 12677"/>
              <a:gd name="connsiteX51" fmla="*/ 29 w 2316"/>
              <a:gd name="connsiteY51" fmla="*/ 7672 h 12677"/>
              <a:gd name="connsiteX52" fmla="*/ 41 w 2316"/>
              <a:gd name="connsiteY52" fmla="*/ 7831 h 12677"/>
              <a:gd name="connsiteX53" fmla="*/ 55 w 2316"/>
              <a:gd name="connsiteY53" fmla="*/ 7992 h 12677"/>
              <a:gd name="connsiteX54" fmla="*/ 72 w 2316"/>
              <a:gd name="connsiteY54" fmla="*/ 8151 h 12677"/>
              <a:gd name="connsiteX55" fmla="*/ 91 w 2316"/>
              <a:gd name="connsiteY55" fmla="*/ 8310 h 12677"/>
              <a:gd name="connsiteX56" fmla="*/ 114 w 2316"/>
              <a:gd name="connsiteY56" fmla="*/ 8469 h 12677"/>
              <a:gd name="connsiteX57" fmla="*/ 137 w 2316"/>
              <a:gd name="connsiteY57" fmla="*/ 8628 h 12677"/>
              <a:gd name="connsiteX58" fmla="*/ 163 w 2316"/>
              <a:gd name="connsiteY58" fmla="*/ 8786 h 12677"/>
              <a:gd name="connsiteX59" fmla="*/ 191 w 2316"/>
              <a:gd name="connsiteY59" fmla="*/ 8944 h 12677"/>
              <a:gd name="connsiteX60" fmla="*/ 221 w 2316"/>
              <a:gd name="connsiteY60" fmla="*/ 9101 h 12677"/>
              <a:gd name="connsiteX61" fmla="*/ 254 w 2316"/>
              <a:gd name="connsiteY61" fmla="*/ 9259 h 12677"/>
              <a:gd name="connsiteX62" fmla="*/ 289 w 2316"/>
              <a:gd name="connsiteY62" fmla="*/ 9415 h 12677"/>
              <a:gd name="connsiteX63" fmla="*/ 326 w 2316"/>
              <a:gd name="connsiteY63" fmla="*/ 9572 h 12677"/>
              <a:gd name="connsiteX64" fmla="*/ 366 w 2316"/>
              <a:gd name="connsiteY64" fmla="*/ 9727 h 12677"/>
              <a:gd name="connsiteX65" fmla="*/ 407 w 2316"/>
              <a:gd name="connsiteY65" fmla="*/ 9882 h 12677"/>
              <a:gd name="connsiteX66" fmla="*/ 451 w 2316"/>
              <a:gd name="connsiteY66" fmla="*/ 10036 h 12677"/>
              <a:gd name="connsiteX67" fmla="*/ 496 w 2316"/>
              <a:gd name="connsiteY67" fmla="*/ 10190 h 12677"/>
              <a:gd name="connsiteX68" fmla="*/ 544 w 2316"/>
              <a:gd name="connsiteY68" fmla="*/ 10343 h 12677"/>
              <a:gd name="connsiteX69" fmla="*/ 594 w 2316"/>
              <a:gd name="connsiteY69" fmla="*/ 10495 h 12677"/>
              <a:gd name="connsiteX70" fmla="*/ 646 w 2316"/>
              <a:gd name="connsiteY70" fmla="*/ 10647 h 12677"/>
              <a:gd name="connsiteX71" fmla="*/ 702 w 2316"/>
              <a:gd name="connsiteY71" fmla="*/ 10798 h 12677"/>
              <a:gd name="connsiteX72" fmla="*/ 758 w 2316"/>
              <a:gd name="connsiteY72" fmla="*/ 10948 h 12677"/>
              <a:gd name="connsiteX73" fmla="*/ 817 w 2316"/>
              <a:gd name="connsiteY73" fmla="*/ 11097 h 12677"/>
              <a:gd name="connsiteX74" fmla="*/ 877 w 2316"/>
              <a:gd name="connsiteY74" fmla="*/ 11246 h 12677"/>
              <a:gd name="connsiteX75" fmla="*/ 940 w 2316"/>
              <a:gd name="connsiteY75" fmla="*/ 11394 h 12677"/>
              <a:gd name="connsiteX76" fmla="*/ 1006 w 2316"/>
              <a:gd name="connsiteY76" fmla="*/ 11540 h 12677"/>
              <a:gd name="connsiteX77" fmla="*/ 1073 w 2316"/>
              <a:gd name="connsiteY77" fmla="*/ 11685 h 12677"/>
              <a:gd name="connsiteX78" fmla="*/ 1142 w 2316"/>
              <a:gd name="connsiteY78" fmla="*/ 11831 h 12677"/>
              <a:gd name="connsiteX79" fmla="*/ 1212 w 2316"/>
              <a:gd name="connsiteY79" fmla="*/ 11975 h 12677"/>
              <a:gd name="connsiteX80" fmla="*/ 1286 w 2316"/>
              <a:gd name="connsiteY80" fmla="*/ 12117 h 12677"/>
              <a:gd name="connsiteX81" fmla="*/ 1361 w 2316"/>
              <a:gd name="connsiteY81" fmla="*/ 12259 h 12677"/>
              <a:gd name="connsiteX82" fmla="*/ 1438 w 2316"/>
              <a:gd name="connsiteY82" fmla="*/ 12399 h 12677"/>
              <a:gd name="connsiteX83" fmla="*/ 1518 w 2316"/>
              <a:gd name="connsiteY83" fmla="*/ 12538 h 12677"/>
              <a:gd name="connsiteX84" fmla="*/ 1598 w 2316"/>
              <a:gd name="connsiteY84" fmla="*/ 12677 h 12677"/>
              <a:gd name="connsiteX0" fmla="*/ 2219 w 2219"/>
              <a:gd name="connsiteY0" fmla="*/ 0 h 12548"/>
              <a:gd name="connsiteX1" fmla="*/ 2126 w 2219"/>
              <a:gd name="connsiteY1" fmla="*/ 129 h 12548"/>
              <a:gd name="connsiteX2" fmla="*/ 2033 w 2219"/>
              <a:gd name="connsiteY2" fmla="*/ 260 h 12548"/>
              <a:gd name="connsiteX3" fmla="*/ 1942 w 2219"/>
              <a:gd name="connsiteY3" fmla="*/ 392 h 12548"/>
              <a:gd name="connsiteX4" fmla="*/ 1854 w 2219"/>
              <a:gd name="connsiteY4" fmla="*/ 526 h 12548"/>
              <a:gd name="connsiteX5" fmla="*/ 1766 w 2219"/>
              <a:gd name="connsiteY5" fmla="*/ 661 h 12548"/>
              <a:gd name="connsiteX6" fmla="*/ 1681 w 2219"/>
              <a:gd name="connsiteY6" fmla="*/ 797 h 12548"/>
              <a:gd name="connsiteX7" fmla="*/ 1598 w 2219"/>
              <a:gd name="connsiteY7" fmla="*/ 935 h 12548"/>
              <a:gd name="connsiteX8" fmla="*/ 1518 w 2219"/>
              <a:gd name="connsiteY8" fmla="*/ 1073 h 12548"/>
              <a:gd name="connsiteX9" fmla="*/ 1438 w 2219"/>
              <a:gd name="connsiteY9" fmla="*/ 1212 h 12548"/>
              <a:gd name="connsiteX10" fmla="*/ 1361 w 2219"/>
              <a:gd name="connsiteY10" fmla="*/ 1353 h 12548"/>
              <a:gd name="connsiteX11" fmla="*/ 1286 w 2219"/>
              <a:gd name="connsiteY11" fmla="*/ 1494 h 12548"/>
              <a:gd name="connsiteX12" fmla="*/ 1212 w 2219"/>
              <a:gd name="connsiteY12" fmla="*/ 1637 h 12548"/>
              <a:gd name="connsiteX13" fmla="*/ 1142 w 2219"/>
              <a:gd name="connsiteY13" fmla="*/ 1781 h 12548"/>
              <a:gd name="connsiteX14" fmla="*/ 1073 w 2219"/>
              <a:gd name="connsiteY14" fmla="*/ 1926 h 12548"/>
              <a:gd name="connsiteX15" fmla="*/ 1006 w 2219"/>
              <a:gd name="connsiteY15" fmla="*/ 2072 h 12548"/>
              <a:gd name="connsiteX16" fmla="*/ 940 w 2219"/>
              <a:gd name="connsiteY16" fmla="*/ 2217 h 12548"/>
              <a:gd name="connsiteX17" fmla="*/ 877 w 2219"/>
              <a:gd name="connsiteY17" fmla="*/ 2365 h 12548"/>
              <a:gd name="connsiteX18" fmla="*/ 817 w 2219"/>
              <a:gd name="connsiteY18" fmla="*/ 2514 h 12548"/>
              <a:gd name="connsiteX19" fmla="*/ 758 w 2219"/>
              <a:gd name="connsiteY19" fmla="*/ 2663 h 12548"/>
              <a:gd name="connsiteX20" fmla="*/ 702 w 2219"/>
              <a:gd name="connsiteY20" fmla="*/ 2813 h 12548"/>
              <a:gd name="connsiteX21" fmla="*/ 646 w 2219"/>
              <a:gd name="connsiteY21" fmla="*/ 2964 h 12548"/>
              <a:gd name="connsiteX22" fmla="*/ 594 w 2219"/>
              <a:gd name="connsiteY22" fmla="*/ 3116 h 12548"/>
              <a:gd name="connsiteX23" fmla="*/ 544 w 2219"/>
              <a:gd name="connsiteY23" fmla="*/ 3268 h 12548"/>
              <a:gd name="connsiteX24" fmla="*/ 496 w 2219"/>
              <a:gd name="connsiteY24" fmla="*/ 3422 h 12548"/>
              <a:gd name="connsiteX25" fmla="*/ 451 w 2219"/>
              <a:gd name="connsiteY25" fmla="*/ 3575 h 12548"/>
              <a:gd name="connsiteX26" fmla="*/ 407 w 2219"/>
              <a:gd name="connsiteY26" fmla="*/ 3729 h 12548"/>
              <a:gd name="connsiteX27" fmla="*/ 366 w 2219"/>
              <a:gd name="connsiteY27" fmla="*/ 3884 h 12548"/>
              <a:gd name="connsiteX28" fmla="*/ 326 w 2219"/>
              <a:gd name="connsiteY28" fmla="*/ 4040 h 12548"/>
              <a:gd name="connsiteX29" fmla="*/ 289 w 2219"/>
              <a:gd name="connsiteY29" fmla="*/ 4196 h 12548"/>
              <a:gd name="connsiteX30" fmla="*/ 254 w 2219"/>
              <a:gd name="connsiteY30" fmla="*/ 4352 h 12548"/>
              <a:gd name="connsiteX31" fmla="*/ 221 w 2219"/>
              <a:gd name="connsiteY31" fmla="*/ 4510 h 12548"/>
              <a:gd name="connsiteX32" fmla="*/ 191 w 2219"/>
              <a:gd name="connsiteY32" fmla="*/ 4667 h 12548"/>
              <a:gd name="connsiteX33" fmla="*/ 163 w 2219"/>
              <a:gd name="connsiteY33" fmla="*/ 4825 h 12548"/>
              <a:gd name="connsiteX34" fmla="*/ 137 w 2219"/>
              <a:gd name="connsiteY34" fmla="*/ 4983 h 12548"/>
              <a:gd name="connsiteX35" fmla="*/ 114 w 2219"/>
              <a:gd name="connsiteY35" fmla="*/ 5142 h 12548"/>
              <a:gd name="connsiteX36" fmla="*/ 91 w 2219"/>
              <a:gd name="connsiteY36" fmla="*/ 5301 h 12548"/>
              <a:gd name="connsiteX37" fmla="*/ 72 w 2219"/>
              <a:gd name="connsiteY37" fmla="*/ 5461 h 12548"/>
              <a:gd name="connsiteX38" fmla="*/ 55 w 2219"/>
              <a:gd name="connsiteY38" fmla="*/ 5619 h 12548"/>
              <a:gd name="connsiteX39" fmla="*/ 41 w 2219"/>
              <a:gd name="connsiteY39" fmla="*/ 5780 h 12548"/>
              <a:gd name="connsiteX40" fmla="*/ 29 w 2219"/>
              <a:gd name="connsiteY40" fmla="*/ 5940 h 12548"/>
              <a:gd name="connsiteX41" fmla="*/ 18 w 2219"/>
              <a:gd name="connsiteY41" fmla="*/ 6100 h 12548"/>
              <a:gd name="connsiteX42" fmla="*/ 10 w 2219"/>
              <a:gd name="connsiteY42" fmla="*/ 6260 h 12548"/>
              <a:gd name="connsiteX43" fmla="*/ 4 w 2219"/>
              <a:gd name="connsiteY43" fmla="*/ 6420 h 12548"/>
              <a:gd name="connsiteX44" fmla="*/ 1 w 2219"/>
              <a:gd name="connsiteY44" fmla="*/ 6581 h 12548"/>
              <a:gd name="connsiteX45" fmla="*/ 0 w 2219"/>
              <a:gd name="connsiteY45" fmla="*/ 6742 h 12548"/>
              <a:gd name="connsiteX46" fmla="*/ 1 w 2219"/>
              <a:gd name="connsiteY46" fmla="*/ 6901 h 12548"/>
              <a:gd name="connsiteX47" fmla="*/ 4 w 2219"/>
              <a:gd name="connsiteY47" fmla="*/ 7062 h 12548"/>
              <a:gd name="connsiteX48" fmla="*/ 10 w 2219"/>
              <a:gd name="connsiteY48" fmla="*/ 7222 h 12548"/>
              <a:gd name="connsiteX49" fmla="*/ 18 w 2219"/>
              <a:gd name="connsiteY49" fmla="*/ 7382 h 12548"/>
              <a:gd name="connsiteX50" fmla="*/ 29 w 2219"/>
              <a:gd name="connsiteY50" fmla="*/ 7543 h 12548"/>
              <a:gd name="connsiteX51" fmla="*/ 41 w 2219"/>
              <a:gd name="connsiteY51" fmla="*/ 7702 h 12548"/>
              <a:gd name="connsiteX52" fmla="*/ 55 w 2219"/>
              <a:gd name="connsiteY52" fmla="*/ 7863 h 12548"/>
              <a:gd name="connsiteX53" fmla="*/ 72 w 2219"/>
              <a:gd name="connsiteY53" fmla="*/ 8022 h 12548"/>
              <a:gd name="connsiteX54" fmla="*/ 91 w 2219"/>
              <a:gd name="connsiteY54" fmla="*/ 8181 h 12548"/>
              <a:gd name="connsiteX55" fmla="*/ 114 w 2219"/>
              <a:gd name="connsiteY55" fmla="*/ 8340 h 12548"/>
              <a:gd name="connsiteX56" fmla="*/ 137 w 2219"/>
              <a:gd name="connsiteY56" fmla="*/ 8499 h 12548"/>
              <a:gd name="connsiteX57" fmla="*/ 163 w 2219"/>
              <a:gd name="connsiteY57" fmla="*/ 8657 h 12548"/>
              <a:gd name="connsiteX58" fmla="*/ 191 w 2219"/>
              <a:gd name="connsiteY58" fmla="*/ 8815 h 12548"/>
              <a:gd name="connsiteX59" fmla="*/ 221 w 2219"/>
              <a:gd name="connsiteY59" fmla="*/ 8972 h 12548"/>
              <a:gd name="connsiteX60" fmla="*/ 254 w 2219"/>
              <a:gd name="connsiteY60" fmla="*/ 9130 h 12548"/>
              <a:gd name="connsiteX61" fmla="*/ 289 w 2219"/>
              <a:gd name="connsiteY61" fmla="*/ 9286 h 12548"/>
              <a:gd name="connsiteX62" fmla="*/ 326 w 2219"/>
              <a:gd name="connsiteY62" fmla="*/ 9443 h 12548"/>
              <a:gd name="connsiteX63" fmla="*/ 366 w 2219"/>
              <a:gd name="connsiteY63" fmla="*/ 9598 h 12548"/>
              <a:gd name="connsiteX64" fmla="*/ 407 w 2219"/>
              <a:gd name="connsiteY64" fmla="*/ 9753 h 12548"/>
              <a:gd name="connsiteX65" fmla="*/ 451 w 2219"/>
              <a:gd name="connsiteY65" fmla="*/ 9907 h 12548"/>
              <a:gd name="connsiteX66" fmla="*/ 496 w 2219"/>
              <a:gd name="connsiteY66" fmla="*/ 10061 h 12548"/>
              <a:gd name="connsiteX67" fmla="*/ 544 w 2219"/>
              <a:gd name="connsiteY67" fmla="*/ 10214 h 12548"/>
              <a:gd name="connsiteX68" fmla="*/ 594 w 2219"/>
              <a:gd name="connsiteY68" fmla="*/ 10366 h 12548"/>
              <a:gd name="connsiteX69" fmla="*/ 646 w 2219"/>
              <a:gd name="connsiteY69" fmla="*/ 10518 h 12548"/>
              <a:gd name="connsiteX70" fmla="*/ 702 w 2219"/>
              <a:gd name="connsiteY70" fmla="*/ 10669 h 12548"/>
              <a:gd name="connsiteX71" fmla="*/ 758 w 2219"/>
              <a:gd name="connsiteY71" fmla="*/ 10819 h 12548"/>
              <a:gd name="connsiteX72" fmla="*/ 817 w 2219"/>
              <a:gd name="connsiteY72" fmla="*/ 10968 h 12548"/>
              <a:gd name="connsiteX73" fmla="*/ 877 w 2219"/>
              <a:gd name="connsiteY73" fmla="*/ 11117 h 12548"/>
              <a:gd name="connsiteX74" fmla="*/ 940 w 2219"/>
              <a:gd name="connsiteY74" fmla="*/ 11265 h 12548"/>
              <a:gd name="connsiteX75" fmla="*/ 1006 w 2219"/>
              <a:gd name="connsiteY75" fmla="*/ 11411 h 12548"/>
              <a:gd name="connsiteX76" fmla="*/ 1073 w 2219"/>
              <a:gd name="connsiteY76" fmla="*/ 11556 h 12548"/>
              <a:gd name="connsiteX77" fmla="*/ 1142 w 2219"/>
              <a:gd name="connsiteY77" fmla="*/ 11702 h 12548"/>
              <a:gd name="connsiteX78" fmla="*/ 1212 w 2219"/>
              <a:gd name="connsiteY78" fmla="*/ 11846 h 12548"/>
              <a:gd name="connsiteX79" fmla="*/ 1286 w 2219"/>
              <a:gd name="connsiteY79" fmla="*/ 11988 h 12548"/>
              <a:gd name="connsiteX80" fmla="*/ 1361 w 2219"/>
              <a:gd name="connsiteY80" fmla="*/ 12130 h 12548"/>
              <a:gd name="connsiteX81" fmla="*/ 1438 w 2219"/>
              <a:gd name="connsiteY81" fmla="*/ 12270 h 12548"/>
              <a:gd name="connsiteX82" fmla="*/ 1518 w 2219"/>
              <a:gd name="connsiteY82" fmla="*/ 12409 h 12548"/>
              <a:gd name="connsiteX83" fmla="*/ 1598 w 2219"/>
              <a:gd name="connsiteY83" fmla="*/ 12548 h 12548"/>
              <a:gd name="connsiteX0" fmla="*/ 2126 w 2126"/>
              <a:gd name="connsiteY0" fmla="*/ 0 h 12419"/>
              <a:gd name="connsiteX1" fmla="*/ 2033 w 2126"/>
              <a:gd name="connsiteY1" fmla="*/ 131 h 12419"/>
              <a:gd name="connsiteX2" fmla="*/ 1942 w 2126"/>
              <a:gd name="connsiteY2" fmla="*/ 263 h 12419"/>
              <a:gd name="connsiteX3" fmla="*/ 1854 w 2126"/>
              <a:gd name="connsiteY3" fmla="*/ 397 h 12419"/>
              <a:gd name="connsiteX4" fmla="*/ 1766 w 2126"/>
              <a:gd name="connsiteY4" fmla="*/ 532 h 12419"/>
              <a:gd name="connsiteX5" fmla="*/ 1681 w 2126"/>
              <a:gd name="connsiteY5" fmla="*/ 668 h 12419"/>
              <a:gd name="connsiteX6" fmla="*/ 1598 w 2126"/>
              <a:gd name="connsiteY6" fmla="*/ 806 h 12419"/>
              <a:gd name="connsiteX7" fmla="*/ 1518 w 2126"/>
              <a:gd name="connsiteY7" fmla="*/ 944 h 12419"/>
              <a:gd name="connsiteX8" fmla="*/ 1438 w 2126"/>
              <a:gd name="connsiteY8" fmla="*/ 1083 h 12419"/>
              <a:gd name="connsiteX9" fmla="*/ 1361 w 2126"/>
              <a:gd name="connsiteY9" fmla="*/ 1224 h 12419"/>
              <a:gd name="connsiteX10" fmla="*/ 1286 w 2126"/>
              <a:gd name="connsiteY10" fmla="*/ 1365 h 12419"/>
              <a:gd name="connsiteX11" fmla="*/ 1212 w 2126"/>
              <a:gd name="connsiteY11" fmla="*/ 1508 h 12419"/>
              <a:gd name="connsiteX12" fmla="*/ 1142 w 2126"/>
              <a:gd name="connsiteY12" fmla="*/ 1652 h 12419"/>
              <a:gd name="connsiteX13" fmla="*/ 1073 w 2126"/>
              <a:gd name="connsiteY13" fmla="*/ 1797 h 12419"/>
              <a:gd name="connsiteX14" fmla="*/ 1006 w 2126"/>
              <a:gd name="connsiteY14" fmla="*/ 1943 h 12419"/>
              <a:gd name="connsiteX15" fmla="*/ 940 w 2126"/>
              <a:gd name="connsiteY15" fmla="*/ 2088 h 12419"/>
              <a:gd name="connsiteX16" fmla="*/ 877 w 2126"/>
              <a:gd name="connsiteY16" fmla="*/ 2236 h 12419"/>
              <a:gd name="connsiteX17" fmla="*/ 817 w 2126"/>
              <a:gd name="connsiteY17" fmla="*/ 2385 h 12419"/>
              <a:gd name="connsiteX18" fmla="*/ 758 w 2126"/>
              <a:gd name="connsiteY18" fmla="*/ 2534 h 12419"/>
              <a:gd name="connsiteX19" fmla="*/ 702 w 2126"/>
              <a:gd name="connsiteY19" fmla="*/ 2684 h 12419"/>
              <a:gd name="connsiteX20" fmla="*/ 646 w 2126"/>
              <a:gd name="connsiteY20" fmla="*/ 2835 h 12419"/>
              <a:gd name="connsiteX21" fmla="*/ 594 w 2126"/>
              <a:gd name="connsiteY21" fmla="*/ 2987 h 12419"/>
              <a:gd name="connsiteX22" fmla="*/ 544 w 2126"/>
              <a:gd name="connsiteY22" fmla="*/ 3139 h 12419"/>
              <a:gd name="connsiteX23" fmla="*/ 496 w 2126"/>
              <a:gd name="connsiteY23" fmla="*/ 3293 h 12419"/>
              <a:gd name="connsiteX24" fmla="*/ 451 w 2126"/>
              <a:gd name="connsiteY24" fmla="*/ 3446 h 12419"/>
              <a:gd name="connsiteX25" fmla="*/ 407 w 2126"/>
              <a:gd name="connsiteY25" fmla="*/ 3600 h 12419"/>
              <a:gd name="connsiteX26" fmla="*/ 366 w 2126"/>
              <a:gd name="connsiteY26" fmla="*/ 3755 h 12419"/>
              <a:gd name="connsiteX27" fmla="*/ 326 w 2126"/>
              <a:gd name="connsiteY27" fmla="*/ 3911 h 12419"/>
              <a:gd name="connsiteX28" fmla="*/ 289 w 2126"/>
              <a:gd name="connsiteY28" fmla="*/ 4067 h 12419"/>
              <a:gd name="connsiteX29" fmla="*/ 254 w 2126"/>
              <a:gd name="connsiteY29" fmla="*/ 4223 h 12419"/>
              <a:gd name="connsiteX30" fmla="*/ 221 w 2126"/>
              <a:gd name="connsiteY30" fmla="*/ 4381 h 12419"/>
              <a:gd name="connsiteX31" fmla="*/ 191 w 2126"/>
              <a:gd name="connsiteY31" fmla="*/ 4538 h 12419"/>
              <a:gd name="connsiteX32" fmla="*/ 163 w 2126"/>
              <a:gd name="connsiteY32" fmla="*/ 4696 h 12419"/>
              <a:gd name="connsiteX33" fmla="*/ 137 w 2126"/>
              <a:gd name="connsiteY33" fmla="*/ 4854 h 12419"/>
              <a:gd name="connsiteX34" fmla="*/ 114 w 2126"/>
              <a:gd name="connsiteY34" fmla="*/ 5013 h 12419"/>
              <a:gd name="connsiteX35" fmla="*/ 91 w 2126"/>
              <a:gd name="connsiteY35" fmla="*/ 5172 h 12419"/>
              <a:gd name="connsiteX36" fmla="*/ 72 w 2126"/>
              <a:gd name="connsiteY36" fmla="*/ 5332 h 12419"/>
              <a:gd name="connsiteX37" fmla="*/ 55 w 2126"/>
              <a:gd name="connsiteY37" fmla="*/ 5490 h 12419"/>
              <a:gd name="connsiteX38" fmla="*/ 41 w 2126"/>
              <a:gd name="connsiteY38" fmla="*/ 5651 h 12419"/>
              <a:gd name="connsiteX39" fmla="*/ 29 w 2126"/>
              <a:gd name="connsiteY39" fmla="*/ 5811 h 12419"/>
              <a:gd name="connsiteX40" fmla="*/ 18 w 2126"/>
              <a:gd name="connsiteY40" fmla="*/ 5971 h 12419"/>
              <a:gd name="connsiteX41" fmla="*/ 10 w 2126"/>
              <a:gd name="connsiteY41" fmla="*/ 6131 h 12419"/>
              <a:gd name="connsiteX42" fmla="*/ 4 w 2126"/>
              <a:gd name="connsiteY42" fmla="*/ 6291 h 12419"/>
              <a:gd name="connsiteX43" fmla="*/ 1 w 2126"/>
              <a:gd name="connsiteY43" fmla="*/ 6452 h 12419"/>
              <a:gd name="connsiteX44" fmla="*/ 0 w 2126"/>
              <a:gd name="connsiteY44" fmla="*/ 6613 h 12419"/>
              <a:gd name="connsiteX45" fmla="*/ 1 w 2126"/>
              <a:gd name="connsiteY45" fmla="*/ 6772 h 12419"/>
              <a:gd name="connsiteX46" fmla="*/ 4 w 2126"/>
              <a:gd name="connsiteY46" fmla="*/ 6933 h 12419"/>
              <a:gd name="connsiteX47" fmla="*/ 10 w 2126"/>
              <a:gd name="connsiteY47" fmla="*/ 7093 h 12419"/>
              <a:gd name="connsiteX48" fmla="*/ 18 w 2126"/>
              <a:gd name="connsiteY48" fmla="*/ 7253 h 12419"/>
              <a:gd name="connsiteX49" fmla="*/ 29 w 2126"/>
              <a:gd name="connsiteY49" fmla="*/ 7414 h 12419"/>
              <a:gd name="connsiteX50" fmla="*/ 41 w 2126"/>
              <a:gd name="connsiteY50" fmla="*/ 7573 h 12419"/>
              <a:gd name="connsiteX51" fmla="*/ 55 w 2126"/>
              <a:gd name="connsiteY51" fmla="*/ 7734 h 12419"/>
              <a:gd name="connsiteX52" fmla="*/ 72 w 2126"/>
              <a:gd name="connsiteY52" fmla="*/ 7893 h 12419"/>
              <a:gd name="connsiteX53" fmla="*/ 91 w 2126"/>
              <a:gd name="connsiteY53" fmla="*/ 8052 h 12419"/>
              <a:gd name="connsiteX54" fmla="*/ 114 w 2126"/>
              <a:gd name="connsiteY54" fmla="*/ 8211 h 12419"/>
              <a:gd name="connsiteX55" fmla="*/ 137 w 2126"/>
              <a:gd name="connsiteY55" fmla="*/ 8370 h 12419"/>
              <a:gd name="connsiteX56" fmla="*/ 163 w 2126"/>
              <a:gd name="connsiteY56" fmla="*/ 8528 h 12419"/>
              <a:gd name="connsiteX57" fmla="*/ 191 w 2126"/>
              <a:gd name="connsiteY57" fmla="*/ 8686 h 12419"/>
              <a:gd name="connsiteX58" fmla="*/ 221 w 2126"/>
              <a:gd name="connsiteY58" fmla="*/ 8843 h 12419"/>
              <a:gd name="connsiteX59" fmla="*/ 254 w 2126"/>
              <a:gd name="connsiteY59" fmla="*/ 9001 h 12419"/>
              <a:gd name="connsiteX60" fmla="*/ 289 w 2126"/>
              <a:gd name="connsiteY60" fmla="*/ 9157 h 12419"/>
              <a:gd name="connsiteX61" fmla="*/ 326 w 2126"/>
              <a:gd name="connsiteY61" fmla="*/ 9314 h 12419"/>
              <a:gd name="connsiteX62" fmla="*/ 366 w 2126"/>
              <a:gd name="connsiteY62" fmla="*/ 9469 h 12419"/>
              <a:gd name="connsiteX63" fmla="*/ 407 w 2126"/>
              <a:gd name="connsiteY63" fmla="*/ 9624 h 12419"/>
              <a:gd name="connsiteX64" fmla="*/ 451 w 2126"/>
              <a:gd name="connsiteY64" fmla="*/ 9778 h 12419"/>
              <a:gd name="connsiteX65" fmla="*/ 496 w 2126"/>
              <a:gd name="connsiteY65" fmla="*/ 9932 h 12419"/>
              <a:gd name="connsiteX66" fmla="*/ 544 w 2126"/>
              <a:gd name="connsiteY66" fmla="*/ 10085 h 12419"/>
              <a:gd name="connsiteX67" fmla="*/ 594 w 2126"/>
              <a:gd name="connsiteY67" fmla="*/ 10237 h 12419"/>
              <a:gd name="connsiteX68" fmla="*/ 646 w 2126"/>
              <a:gd name="connsiteY68" fmla="*/ 10389 h 12419"/>
              <a:gd name="connsiteX69" fmla="*/ 702 w 2126"/>
              <a:gd name="connsiteY69" fmla="*/ 10540 h 12419"/>
              <a:gd name="connsiteX70" fmla="*/ 758 w 2126"/>
              <a:gd name="connsiteY70" fmla="*/ 10690 h 12419"/>
              <a:gd name="connsiteX71" fmla="*/ 817 w 2126"/>
              <a:gd name="connsiteY71" fmla="*/ 10839 h 12419"/>
              <a:gd name="connsiteX72" fmla="*/ 877 w 2126"/>
              <a:gd name="connsiteY72" fmla="*/ 10988 h 12419"/>
              <a:gd name="connsiteX73" fmla="*/ 940 w 2126"/>
              <a:gd name="connsiteY73" fmla="*/ 11136 h 12419"/>
              <a:gd name="connsiteX74" fmla="*/ 1006 w 2126"/>
              <a:gd name="connsiteY74" fmla="*/ 11282 h 12419"/>
              <a:gd name="connsiteX75" fmla="*/ 1073 w 2126"/>
              <a:gd name="connsiteY75" fmla="*/ 11427 h 12419"/>
              <a:gd name="connsiteX76" fmla="*/ 1142 w 2126"/>
              <a:gd name="connsiteY76" fmla="*/ 11573 h 12419"/>
              <a:gd name="connsiteX77" fmla="*/ 1212 w 2126"/>
              <a:gd name="connsiteY77" fmla="*/ 11717 h 12419"/>
              <a:gd name="connsiteX78" fmla="*/ 1286 w 2126"/>
              <a:gd name="connsiteY78" fmla="*/ 11859 h 12419"/>
              <a:gd name="connsiteX79" fmla="*/ 1361 w 2126"/>
              <a:gd name="connsiteY79" fmla="*/ 12001 h 12419"/>
              <a:gd name="connsiteX80" fmla="*/ 1438 w 2126"/>
              <a:gd name="connsiteY80" fmla="*/ 12141 h 12419"/>
              <a:gd name="connsiteX81" fmla="*/ 1518 w 2126"/>
              <a:gd name="connsiteY81" fmla="*/ 12280 h 12419"/>
              <a:gd name="connsiteX82" fmla="*/ 1598 w 2126"/>
              <a:gd name="connsiteY82" fmla="*/ 12419 h 12419"/>
              <a:gd name="connsiteX0" fmla="*/ 2033 w 2033"/>
              <a:gd name="connsiteY0" fmla="*/ 0 h 12288"/>
              <a:gd name="connsiteX1" fmla="*/ 1942 w 2033"/>
              <a:gd name="connsiteY1" fmla="*/ 132 h 12288"/>
              <a:gd name="connsiteX2" fmla="*/ 1854 w 2033"/>
              <a:gd name="connsiteY2" fmla="*/ 266 h 12288"/>
              <a:gd name="connsiteX3" fmla="*/ 1766 w 2033"/>
              <a:gd name="connsiteY3" fmla="*/ 401 h 12288"/>
              <a:gd name="connsiteX4" fmla="*/ 1681 w 2033"/>
              <a:gd name="connsiteY4" fmla="*/ 537 h 12288"/>
              <a:gd name="connsiteX5" fmla="*/ 1598 w 2033"/>
              <a:gd name="connsiteY5" fmla="*/ 675 h 12288"/>
              <a:gd name="connsiteX6" fmla="*/ 1518 w 2033"/>
              <a:gd name="connsiteY6" fmla="*/ 813 h 12288"/>
              <a:gd name="connsiteX7" fmla="*/ 1438 w 2033"/>
              <a:gd name="connsiteY7" fmla="*/ 952 h 12288"/>
              <a:gd name="connsiteX8" fmla="*/ 1361 w 2033"/>
              <a:gd name="connsiteY8" fmla="*/ 1093 h 12288"/>
              <a:gd name="connsiteX9" fmla="*/ 1286 w 2033"/>
              <a:gd name="connsiteY9" fmla="*/ 1234 h 12288"/>
              <a:gd name="connsiteX10" fmla="*/ 1212 w 2033"/>
              <a:gd name="connsiteY10" fmla="*/ 1377 h 12288"/>
              <a:gd name="connsiteX11" fmla="*/ 1142 w 2033"/>
              <a:gd name="connsiteY11" fmla="*/ 1521 h 12288"/>
              <a:gd name="connsiteX12" fmla="*/ 1073 w 2033"/>
              <a:gd name="connsiteY12" fmla="*/ 1666 h 12288"/>
              <a:gd name="connsiteX13" fmla="*/ 1006 w 2033"/>
              <a:gd name="connsiteY13" fmla="*/ 1812 h 12288"/>
              <a:gd name="connsiteX14" fmla="*/ 940 w 2033"/>
              <a:gd name="connsiteY14" fmla="*/ 1957 h 12288"/>
              <a:gd name="connsiteX15" fmla="*/ 877 w 2033"/>
              <a:gd name="connsiteY15" fmla="*/ 2105 h 12288"/>
              <a:gd name="connsiteX16" fmla="*/ 817 w 2033"/>
              <a:gd name="connsiteY16" fmla="*/ 2254 h 12288"/>
              <a:gd name="connsiteX17" fmla="*/ 758 w 2033"/>
              <a:gd name="connsiteY17" fmla="*/ 2403 h 12288"/>
              <a:gd name="connsiteX18" fmla="*/ 702 w 2033"/>
              <a:gd name="connsiteY18" fmla="*/ 2553 h 12288"/>
              <a:gd name="connsiteX19" fmla="*/ 646 w 2033"/>
              <a:gd name="connsiteY19" fmla="*/ 2704 h 12288"/>
              <a:gd name="connsiteX20" fmla="*/ 594 w 2033"/>
              <a:gd name="connsiteY20" fmla="*/ 2856 h 12288"/>
              <a:gd name="connsiteX21" fmla="*/ 544 w 2033"/>
              <a:gd name="connsiteY21" fmla="*/ 3008 h 12288"/>
              <a:gd name="connsiteX22" fmla="*/ 496 w 2033"/>
              <a:gd name="connsiteY22" fmla="*/ 3162 h 12288"/>
              <a:gd name="connsiteX23" fmla="*/ 451 w 2033"/>
              <a:gd name="connsiteY23" fmla="*/ 3315 h 12288"/>
              <a:gd name="connsiteX24" fmla="*/ 407 w 2033"/>
              <a:gd name="connsiteY24" fmla="*/ 3469 h 12288"/>
              <a:gd name="connsiteX25" fmla="*/ 366 w 2033"/>
              <a:gd name="connsiteY25" fmla="*/ 3624 h 12288"/>
              <a:gd name="connsiteX26" fmla="*/ 326 w 2033"/>
              <a:gd name="connsiteY26" fmla="*/ 3780 h 12288"/>
              <a:gd name="connsiteX27" fmla="*/ 289 w 2033"/>
              <a:gd name="connsiteY27" fmla="*/ 3936 h 12288"/>
              <a:gd name="connsiteX28" fmla="*/ 254 w 2033"/>
              <a:gd name="connsiteY28" fmla="*/ 4092 h 12288"/>
              <a:gd name="connsiteX29" fmla="*/ 221 w 2033"/>
              <a:gd name="connsiteY29" fmla="*/ 4250 h 12288"/>
              <a:gd name="connsiteX30" fmla="*/ 191 w 2033"/>
              <a:gd name="connsiteY30" fmla="*/ 4407 h 12288"/>
              <a:gd name="connsiteX31" fmla="*/ 163 w 2033"/>
              <a:gd name="connsiteY31" fmla="*/ 4565 h 12288"/>
              <a:gd name="connsiteX32" fmla="*/ 137 w 2033"/>
              <a:gd name="connsiteY32" fmla="*/ 4723 h 12288"/>
              <a:gd name="connsiteX33" fmla="*/ 114 w 2033"/>
              <a:gd name="connsiteY33" fmla="*/ 4882 h 12288"/>
              <a:gd name="connsiteX34" fmla="*/ 91 w 2033"/>
              <a:gd name="connsiteY34" fmla="*/ 5041 h 12288"/>
              <a:gd name="connsiteX35" fmla="*/ 72 w 2033"/>
              <a:gd name="connsiteY35" fmla="*/ 5201 h 12288"/>
              <a:gd name="connsiteX36" fmla="*/ 55 w 2033"/>
              <a:gd name="connsiteY36" fmla="*/ 5359 h 12288"/>
              <a:gd name="connsiteX37" fmla="*/ 41 w 2033"/>
              <a:gd name="connsiteY37" fmla="*/ 5520 h 12288"/>
              <a:gd name="connsiteX38" fmla="*/ 29 w 2033"/>
              <a:gd name="connsiteY38" fmla="*/ 5680 h 12288"/>
              <a:gd name="connsiteX39" fmla="*/ 18 w 2033"/>
              <a:gd name="connsiteY39" fmla="*/ 5840 h 12288"/>
              <a:gd name="connsiteX40" fmla="*/ 10 w 2033"/>
              <a:gd name="connsiteY40" fmla="*/ 6000 h 12288"/>
              <a:gd name="connsiteX41" fmla="*/ 4 w 2033"/>
              <a:gd name="connsiteY41" fmla="*/ 6160 h 12288"/>
              <a:gd name="connsiteX42" fmla="*/ 1 w 2033"/>
              <a:gd name="connsiteY42" fmla="*/ 6321 h 12288"/>
              <a:gd name="connsiteX43" fmla="*/ 0 w 2033"/>
              <a:gd name="connsiteY43" fmla="*/ 6482 h 12288"/>
              <a:gd name="connsiteX44" fmla="*/ 1 w 2033"/>
              <a:gd name="connsiteY44" fmla="*/ 6641 h 12288"/>
              <a:gd name="connsiteX45" fmla="*/ 4 w 2033"/>
              <a:gd name="connsiteY45" fmla="*/ 6802 h 12288"/>
              <a:gd name="connsiteX46" fmla="*/ 10 w 2033"/>
              <a:gd name="connsiteY46" fmla="*/ 6962 h 12288"/>
              <a:gd name="connsiteX47" fmla="*/ 18 w 2033"/>
              <a:gd name="connsiteY47" fmla="*/ 7122 h 12288"/>
              <a:gd name="connsiteX48" fmla="*/ 29 w 2033"/>
              <a:gd name="connsiteY48" fmla="*/ 7283 h 12288"/>
              <a:gd name="connsiteX49" fmla="*/ 41 w 2033"/>
              <a:gd name="connsiteY49" fmla="*/ 7442 h 12288"/>
              <a:gd name="connsiteX50" fmla="*/ 55 w 2033"/>
              <a:gd name="connsiteY50" fmla="*/ 7603 h 12288"/>
              <a:gd name="connsiteX51" fmla="*/ 72 w 2033"/>
              <a:gd name="connsiteY51" fmla="*/ 7762 h 12288"/>
              <a:gd name="connsiteX52" fmla="*/ 91 w 2033"/>
              <a:gd name="connsiteY52" fmla="*/ 7921 h 12288"/>
              <a:gd name="connsiteX53" fmla="*/ 114 w 2033"/>
              <a:gd name="connsiteY53" fmla="*/ 8080 h 12288"/>
              <a:gd name="connsiteX54" fmla="*/ 137 w 2033"/>
              <a:gd name="connsiteY54" fmla="*/ 8239 h 12288"/>
              <a:gd name="connsiteX55" fmla="*/ 163 w 2033"/>
              <a:gd name="connsiteY55" fmla="*/ 8397 h 12288"/>
              <a:gd name="connsiteX56" fmla="*/ 191 w 2033"/>
              <a:gd name="connsiteY56" fmla="*/ 8555 h 12288"/>
              <a:gd name="connsiteX57" fmla="*/ 221 w 2033"/>
              <a:gd name="connsiteY57" fmla="*/ 8712 h 12288"/>
              <a:gd name="connsiteX58" fmla="*/ 254 w 2033"/>
              <a:gd name="connsiteY58" fmla="*/ 8870 h 12288"/>
              <a:gd name="connsiteX59" fmla="*/ 289 w 2033"/>
              <a:gd name="connsiteY59" fmla="*/ 9026 h 12288"/>
              <a:gd name="connsiteX60" fmla="*/ 326 w 2033"/>
              <a:gd name="connsiteY60" fmla="*/ 9183 h 12288"/>
              <a:gd name="connsiteX61" fmla="*/ 366 w 2033"/>
              <a:gd name="connsiteY61" fmla="*/ 9338 h 12288"/>
              <a:gd name="connsiteX62" fmla="*/ 407 w 2033"/>
              <a:gd name="connsiteY62" fmla="*/ 9493 h 12288"/>
              <a:gd name="connsiteX63" fmla="*/ 451 w 2033"/>
              <a:gd name="connsiteY63" fmla="*/ 9647 h 12288"/>
              <a:gd name="connsiteX64" fmla="*/ 496 w 2033"/>
              <a:gd name="connsiteY64" fmla="*/ 9801 h 12288"/>
              <a:gd name="connsiteX65" fmla="*/ 544 w 2033"/>
              <a:gd name="connsiteY65" fmla="*/ 9954 h 12288"/>
              <a:gd name="connsiteX66" fmla="*/ 594 w 2033"/>
              <a:gd name="connsiteY66" fmla="*/ 10106 h 12288"/>
              <a:gd name="connsiteX67" fmla="*/ 646 w 2033"/>
              <a:gd name="connsiteY67" fmla="*/ 10258 h 12288"/>
              <a:gd name="connsiteX68" fmla="*/ 702 w 2033"/>
              <a:gd name="connsiteY68" fmla="*/ 10409 h 12288"/>
              <a:gd name="connsiteX69" fmla="*/ 758 w 2033"/>
              <a:gd name="connsiteY69" fmla="*/ 10559 h 12288"/>
              <a:gd name="connsiteX70" fmla="*/ 817 w 2033"/>
              <a:gd name="connsiteY70" fmla="*/ 10708 h 12288"/>
              <a:gd name="connsiteX71" fmla="*/ 877 w 2033"/>
              <a:gd name="connsiteY71" fmla="*/ 10857 h 12288"/>
              <a:gd name="connsiteX72" fmla="*/ 940 w 2033"/>
              <a:gd name="connsiteY72" fmla="*/ 11005 h 12288"/>
              <a:gd name="connsiteX73" fmla="*/ 1006 w 2033"/>
              <a:gd name="connsiteY73" fmla="*/ 11151 h 12288"/>
              <a:gd name="connsiteX74" fmla="*/ 1073 w 2033"/>
              <a:gd name="connsiteY74" fmla="*/ 11296 h 12288"/>
              <a:gd name="connsiteX75" fmla="*/ 1142 w 2033"/>
              <a:gd name="connsiteY75" fmla="*/ 11442 h 12288"/>
              <a:gd name="connsiteX76" fmla="*/ 1212 w 2033"/>
              <a:gd name="connsiteY76" fmla="*/ 11586 h 12288"/>
              <a:gd name="connsiteX77" fmla="*/ 1286 w 2033"/>
              <a:gd name="connsiteY77" fmla="*/ 11728 h 12288"/>
              <a:gd name="connsiteX78" fmla="*/ 1361 w 2033"/>
              <a:gd name="connsiteY78" fmla="*/ 11870 h 12288"/>
              <a:gd name="connsiteX79" fmla="*/ 1438 w 2033"/>
              <a:gd name="connsiteY79" fmla="*/ 12010 h 12288"/>
              <a:gd name="connsiteX80" fmla="*/ 1518 w 2033"/>
              <a:gd name="connsiteY80" fmla="*/ 12149 h 12288"/>
              <a:gd name="connsiteX81" fmla="*/ 1598 w 2033"/>
              <a:gd name="connsiteY81" fmla="*/ 12288 h 12288"/>
              <a:gd name="connsiteX0" fmla="*/ 1942 w 1942"/>
              <a:gd name="connsiteY0" fmla="*/ 0 h 12156"/>
              <a:gd name="connsiteX1" fmla="*/ 1854 w 1942"/>
              <a:gd name="connsiteY1" fmla="*/ 134 h 12156"/>
              <a:gd name="connsiteX2" fmla="*/ 1766 w 1942"/>
              <a:gd name="connsiteY2" fmla="*/ 269 h 12156"/>
              <a:gd name="connsiteX3" fmla="*/ 1681 w 1942"/>
              <a:gd name="connsiteY3" fmla="*/ 405 h 12156"/>
              <a:gd name="connsiteX4" fmla="*/ 1598 w 1942"/>
              <a:gd name="connsiteY4" fmla="*/ 543 h 12156"/>
              <a:gd name="connsiteX5" fmla="*/ 1518 w 1942"/>
              <a:gd name="connsiteY5" fmla="*/ 681 h 12156"/>
              <a:gd name="connsiteX6" fmla="*/ 1438 w 1942"/>
              <a:gd name="connsiteY6" fmla="*/ 820 h 12156"/>
              <a:gd name="connsiteX7" fmla="*/ 1361 w 1942"/>
              <a:gd name="connsiteY7" fmla="*/ 961 h 12156"/>
              <a:gd name="connsiteX8" fmla="*/ 1286 w 1942"/>
              <a:gd name="connsiteY8" fmla="*/ 1102 h 12156"/>
              <a:gd name="connsiteX9" fmla="*/ 1212 w 1942"/>
              <a:gd name="connsiteY9" fmla="*/ 1245 h 12156"/>
              <a:gd name="connsiteX10" fmla="*/ 1142 w 1942"/>
              <a:gd name="connsiteY10" fmla="*/ 1389 h 12156"/>
              <a:gd name="connsiteX11" fmla="*/ 1073 w 1942"/>
              <a:gd name="connsiteY11" fmla="*/ 1534 h 12156"/>
              <a:gd name="connsiteX12" fmla="*/ 1006 w 1942"/>
              <a:gd name="connsiteY12" fmla="*/ 1680 h 12156"/>
              <a:gd name="connsiteX13" fmla="*/ 940 w 1942"/>
              <a:gd name="connsiteY13" fmla="*/ 1825 h 12156"/>
              <a:gd name="connsiteX14" fmla="*/ 877 w 1942"/>
              <a:gd name="connsiteY14" fmla="*/ 1973 h 12156"/>
              <a:gd name="connsiteX15" fmla="*/ 817 w 1942"/>
              <a:gd name="connsiteY15" fmla="*/ 2122 h 12156"/>
              <a:gd name="connsiteX16" fmla="*/ 758 w 1942"/>
              <a:gd name="connsiteY16" fmla="*/ 2271 h 12156"/>
              <a:gd name="connsiteX17" fmla="*/ 702 w 1942"/>
              <a:gd name="connsiteY17" fmla="*/ 2421 h 12156"/>
              <a:gd name="connsiteX18" fmla="*/ 646 w 1942"/>
              <a:gd name="connsiteY18" fmla="*/ 2572 h 12156"/>
              <a:gd name="connsiteX19" fmla="*/ 594 w 1942"/>
              <a:gd name="connsiteY19" fmla="*/ 2724 h 12156"/>
              <a:gd name="connsiteX20" fmla="*/ 544 w 1942"/>
              <a:gd name="connsiteY20" fmla="*/ 2876 h 12156"/>
              <a:gd name="connsiteX21" fmla="*/ 496 w 1942"/>
              <a:gd name="connsiteY21" fmla="*/ 3030 h 12156"/>
              <a:gd name="connsiteX22" fmla="*/ 451 w 1942"/>
              <a:gd name="connsiteY22" fmla="*/ 3183 h 12156"/>
              <a:gd name="connsiteX23" fmla="*/ 407 w 1942"/>
              <a:gd name="connsiteY23" fmla="*/ 3337 h 12156"/>
              <a:gd name="connsiteX24" fmla="*/ 366 w 1942"/>
              <a:gd name="connsiteY24" fmla="*/ 3492 h 12156"/>
              <a:gd name="connsiteX25" fmla="*/ 326 w 1942"/>
              <a:gd name="connsiteY25" fmla="*/ 3648 h 12156"/>
              <a:gd name="connsiteX26" fmla="*/ 289 w 1942"/>
              <a:gd name="connsiteY26" fmla="*/ 3804 h 12156"/>
              <a:gd name="connsiteX27" fmla="*/ 254 w 1942"/>
              <a:gd name="connsiteY27" fmla="*/ 3960 h 12156"/>
              <a:gd name="connsiteX28" fmla="*/ 221 w 1942"/>
              <a:gd name="connsiteY28" fmla="*/ 4118 h 12156"/>
              <a:gd name="connsiteX29" fmla="*/ 191 w 1942"/>
              <a:gd name="connsiteY29" fmla="*/ 4275 h 12156"/>
              <a:gd name="connsiteX30" fmla="*/ 163 w 1942"/>
              <a:gd name="connsiteY30" fmla="*/ 4433 h 12156"/>
              <a:gd name="connsiteX31" fmla="*/ 137 w 1942"/>
              <a:gd name="connsiteY31" fmla="*/ 4591 h 12156"/>
              <a:gd name="connsiteX32" fmla="*/ 114 w 1942"/>
              <a:gd name="connsiteY32" fmla="*/ 4750 h 12156"/>
              <a:gd name="connsiteX33" fmla="*/ 91 w 1942"/>
              <a:gd name="connsiteY33" fmla="*/ 4909 h 12156"/>
              <a:gd name="connsiteX34" fmla="*/ 72 w 1942"/>
              <a:gd name="connsiteY34" fmla="*/ 5069 h 12156"/>
              <a:gd name="connsiteX35" fmla="*/ 55 w 1942"/>
              <a:gd name="connsiteY35" fmla="*/ 5227 h 12156"/>
              <a:gd name="connsiteX36" fmla="*/ 41 w 1942"/>
              <a:gd name="connsiteY36" fmla="*/ 5388 h 12156"/>
              <a:gd name="connsiteX37" fmla="*/ 29 w 1942"/>
              <a:gd name="connsiteY37" fmla="*/ 5548 h 12156"/>
              <a:gd name="connsiteX38" fmla="*/ 18 w 1942"/>
              <a:gd name="connsiteY38" fmla="*/ 5708 h 12156"/>
              <a:gd name="connsiteX39" fmla="*/ 10 w 1942"/>
              <a:gd name="connsiteY39" fmla="*/ 5868 h 12156"/>
              <a:gd name="connsiteX40" fmla="*/ 4 w 1942"/>
              <a:gd name="connsiteY40" fmla="*/ 6028 h 12156"/>
              <a:gd name="connsiteX41" fmla="*/ 1 w 1942"/>
              <a:gd name="connsiteY41" fmla="*/ 6189 h 12156"/>
              <a:gd name="connsiteX42" fmla="*/ 0 w 1942"/>
              <a:gd name="connsiteY42" fmla="*/ 6350 h 12156"/>
              <a:gd name="connsiteX43" fmla="*/ 1 w 1942"/>
              <a:gd name="connsiteY43" fmla="*/ 6509 h 12156"/>
              <a:gd name="connsiteX44" fmla="*/ 4 w 1942"/>
              <a:gd name="connsiteY44" fmla="*/ 6670 h 12156"/>
              <a:gd name="connsiteX45" fmla="*/ 10 w 1942"/>
              <a:gd name="connsiteY45" fmla="*/ 6830 h 12156"/>
              <a:gd name="connsiteX46" fmla="*/ 18 w 1942"/>
              <a:gd name="connsiteY46" fmla="*/ 6990 h 12156"/>
              <a:gd name="connsiteX47" fmla="*/ 29 w 1942"/>
              <a:gd name="connsiteY47" fmla="*/ 7151 h 12156"/>
              <a:gd name="connsiteX48" fmla="*/ 41 w 1942"/>
              <a:gd name="connsiteY48" fmla="*/ 7310 h 12156"/>
              <a:gd name="connsiteX49" fmla="*/ 55 w 1942"/>
              <a:gd name="connsiteY49" fmla="*/ 7471 h 12156"/>
              <a:gd name="connsiteX50" fmla="*/ 72 w 1942"/>
              <a:gd name="connsiteY50" fmla="*/ 7630 h 12156"/>
              <a:gd name="connsiteX51" fmla="*/ 91 w 1942"/>
              <a:gd name="connsiteY51" fmla="*/ 7789 h 12156"/>
              <a:gd name="connsiteX52" fmla="*/ 114 w 1942"/>
              <a:gd name="connsiteY52" fmla="*/ 7948 h 12156"/>
              <a:gd name="connsiteX53" fmla="*/ 137 w 1942"/>
              <a:gd name="connsiteY53" fmla="*/ 8107 h 12156"/>
              <a:gd name="connsiteX54" fmla="*/ 163 w 1942"/>
              <a:gd name="connsiteY54" fmla="*/ 8265 h 12156"/>
              <a:gd name="connsiteX55" fmla="*/ 191 w 1942"/>
              <a:gd name="connsiteY55" fmla="*/ 8423 h 12156"/>
              <a:gd name="connsiteX56" fmla="*/ 221 w 1942"/>
              <a:gd name="connsiteY56" fmla="*/ 8580 h 12156"/>
              <a:gd name="connsiteX57" fmla="*/ 254 w 1942"/>
              <a:gd name="connsiteY57" fmla="*/ 8738 h 12156"/>
              <a:gd name="connsiteX58" fmla="*/ 289 w 1942"/>
              <a:gd name="connsiteY58" fmla="*/ 8894 h 12156"/>
              <a:gd name="connsiteX59" fmla="*/ 326 w 1942"/>
              <a:gd name="connsiteY59" fmla="*/ 9051 h 12156"/>
              <a:gd name="connsiteX60" fmla="*/ 366 w 1942"/>
              <a:gd name="connsiteY60" fmla="*/ 9206 h 12156"/>
              <a:gd name="connsiteX61" fmla="*/ 407 w 1942"/>
              <a:gd name="connsiteY61" fmla="*/ 9361 h 12156"/>
              <a:gd name="connsiteX62" fmla="*/ 451 w 1942"/>
              <a:gd name="connsiteY62" fmla="*/ 9515 h 12156"/>
              <a:gd name="connsiteX63" fmla="*/ 496 w 1942"/>
              <a:gd name="connsiteY63" fmla="*/ 9669 h 12156"/>
              <a:gd name="connsiteX64" fmla="*/ 544 w 1942"/>
              <a:gd name="connsiteY64" fmla="*/ 9822 h 12156"/>
              <a:gd name="connsiteX65" fmla="*/ 594 w 1942"/>
              <a:gd name="connsiteY65" fmla="*/ 9974 h 12156"/>
              <a:gd name="connsiteX66" fmla="*/ 646 w 1942"/>
              <a:gd name="connsiteY66" fmla="*/ 10126 h 12156"/>
              <a:gd name="connsiteX67" fmla="*/ 702 w 1942"/>
              <a:gd name="connsiteY67" fmla="*/ 10277 h 12156"/>
              <a:gd name="connsiteX68" fmla="*/ 758 w 1942"/>
              <a:gd name="connsiteY68" fmla="*/ 10427 h 12156"/>
              <a:gd name="connsiteX69" fmla="*/ 817 w 1942"/>
              <a:gd name="connsiteY69" fmla="*/ 10576 h 12156"/>
              <a:gd name="connsiteX70" fmla="*/ 877 w 1942"/>
              <a:gd name="connsiteY70" fmla="*/ 10725 h 12156"/>
              <a:gd name="connsiteX71" fmla="*/ 940 w 1942"/>
              <a:gd name="connsiteY71" fmla="*/ 10873 h 12156"/>
              <a:gd name="connsiteX72" fmla="*/ 1006 w 1942"/>
              <a:gd name="connsiteY72" fmla="*/ 11019 h 12156"/>
              <a:gd name="connsiteX73" fmla="*/ 1073 w 1942"/>
              <a:gd name="connsiteY73" fmla="*/ 11164 h 12156"/>
              <a:gd name="connsiteX74" fmla="*/ 1142 w 1942"/>
              <a:gd name="connsiteY74" fmla="*/ 11310 h 12156"/>
              <a:gd name="connsiteX75" fmla="*/ 1212 w 1942"/>
              <a:gd name="connsiteY75" fmla="*/ 11454 h 12156"/>
              <a:gd name="connsiteX76" fmla="*/ 1286 w 1942"/>
              <a:gd name="connsiteY76" fmla="*/ 11596 h 12156"/>
              <a:gd name="connsiteX77" fmla="*/ 1361 w 1942"/>
              <a:gd name="connsiteY77" fmla="*/ 11738 h 12156"/>
              <a:gd name="connsiteX78" fmla="*/ 1438 w 1942"/>
              <a:gd name="connsiteY78" fmla="*/ 11878 h 12156"/>
              <a:gd name="connsiteX79" fmla="*/ 1518 w 1942"/>
              <a:gd name="connsiteY79" fmla="*/ 12017 h 12156"/>
              <a:gd name="connsiteX80" fmla="*/ 1598 w 1942"/>
              <a:gd name="connsiteY80" fmla="*/ 12156 h 12156"/>
              <a:gd name="connsiteX0" fmla="*/ 1854 w 1854"/>
              <a:gd name="connsiteY0" fmla="*/ 0 h 12022"/>
              <a:gd name="connsiteX1" fmla="*/ 1766 w 1854"/>
              <a:gd name="connsiteY1" fmla="*/ 135 h 12022"/>
              <a:gd name="connsiteX2" fmla="*/ 1681 w 1854"/>
              <a:gd name="connsiteY2" fmla="*/ 271 h 12022"/>
              <a:gd name="connsiteX3" fmla="*/ 1598 w 1854"/>
              <a:gd name="connsiteY3" fmla="*/ 409 h 12022"/>
              <a:gd name="connsiteX4" fmla="*/ 1518 w 1854"/>
              <a:gd name="connsiteY4" fmla="*/ 547 h 12022"/>
              <a:gd name="connsiteX5" fmla="*/ 1438 w 1854"/>
              <a:gd name="connsiteY5" fmla="*/ 686 h 12022"/>
              <a:gd name="connsiteX6" fmla="*/ 1361 w 1854"/>
              <a:gd name="connsiteY6" fmla="*/ 827 h 12022"/>
              <a:gd name="connsiteX7" fmla="*/ 1286 w 1854"/>
              <a:gd name="connsiteY7" fmla="*/ 968 h 12022"/>
              <a:gd name="connsiteX8" fmla="*/ 1212 w 1854"/>
              <a:gd name="connsiteY8" fmla="*/ 1111 h 12022"/>
              <a:gd name="connsiteX9" fmla="*/ 1142 w 1854"/>
              <a:gd name="connsiteY9" fmla="*/ 1255 h 12022"/>
              <a:gd name="connsiteX10" fmla="*/ 1073 w 1854"/>
              <a:gd name="connsiteY10" fmla="*/ 1400 h 12022"/>
              <a:gd name="connsiteX11" fmla="*/ 1006 w 1854"/>
              <a:gd name="connsiteY11" fmla="*/ 1546 h 12022"/>
              <a:gd name="connsiteX12" fmla="*/ 940 w 1854"/>
              <a:gd name="connsiteY12" fmla="*/ 1691 h 12022"/>
              <a:gd name="connsiteX13" fmla="*/ 877 w 1854"/>
              <a:gd name="connsiteY13" fmla="*/ 1839 h 12022"/>
              <a:gd name="connsiteX14" fmla="*/ 817 w 1854"/>
              <a:gd name="connsiteY14" fmla="*/ 1988 h 12022"/>
              <a:gd name="connsiteX15" fmla="*/ 758 w 1854"/>
              <a:gd name="connsiteY15" fmla="*/ 2137 h 12022"/>
              <a:gd name="connsiteX16" fmla="*/ 702 w 1854"/>
              <a:gd name="connsiteY16" fmla="*/ 2287 h 12022"/>
              <a:gd name="connsiteX17" fmla="*/ 646 w 1854"/>
              <a:gd name="connsiteY17" fmla="*/ 2438 h 12022"/>
              <a:gd name="connsiteX18" fmla="*/ 594 w 1854"/>
              <a:gd name="connsiteY18" fmla="*/ 2590 h 12022"/>
              <a:gd name="connsiteX19" fmla="*/ 544 w 1854"/>
              <a:gd name="connsiteY19" fmla="*/ 2742 h 12022"/>
              <a:gd name="connsiteX20" fmla="*/ 496 w 1854"/>
              <a:gd name="connsiteY20" fmla="*/ 2896 h 12022"/>
              <a:gd name="connsiteX21" fmla="*/ 451 w 1854"/>
              <a:gd name="connsiteY21" fmla="*/ 3049 h 12022"/>
              <a:gd name="connsiteX22" fmla="*/ 407 w 1854"/>
              <a:gd name="connsiteY22" fmla="*/ 3203 h 12022"/>
              <a:gd name="connsiteX23" fmla="*/ 366 w 1854"/>
              <a:gd name="connsiteY23" fmla="*/ 3358 h 12022"/>
              <a:gd name="connsiteX24" fmla="*/ 326 w 1854"/>
              <a:gd name="connsiteY24" fmla="*/ 3514 h 12022"/>
              <a:gd name="connsiteX25" fmla="*/ 289 w 1854"/>
              <a:gd name="connsiteY25" fmla="*/ 3670 h 12022"/>
              <a:gd name="connsiteX26" fmla="*/ 254 w 1854"/>
              <a:gd name="connsiteY26" fmla="*/ 3826 h 12022"/>
              <a:gd name="connsiteX27" fmla="*/ 221 w 1854"/>
              <a:gd name="connsiteY27" fmla="*/ 3984 h 12022"/>
              <a:gd name="connsiteX28" fmla="*/ 191 w 1854"/>
              <a:gd name="connsiteY28" fmla="*/ 4141 h 12022"/>
              <a:gd name="connsiteX29" fmla="*/ 163 w 1854"/>
              <a:gd name="connsiteY29" fmla="*/ 4299 h 12022"/>
              <a:gd name="connsiteX30" fmla="*/ 137 w 1854"/>
              <a:gd name="connsiteY30" fmla="*/ 4457 h 12022"/>
              <a:gd name="connsiteX31" fmla="*/ 114 w 1854"/>
              <a:gd name="connsiteY31" fmla="*/ 4616 h 12022"/>
              <a:gd name="connsiteX32" fmla="*/ 91 w 1854"/>
              <a:gd name="connsiteY32" fmla="*/ 4775 h 12022"/>
              <a:gd name="connsiteX33" fmla="*/ 72 w 1854"/>
              <a:gd name="connsiteY33" fmla="*/ 4935 h 12022"/>
              <a:gd name="connsiteX34" fmla="*/ 55 w 1854"/>
              <a:gd name="connsiteY34" fmla="*/ 5093 h 12022"/>
              <a:gd name="connsiteX35" fmla="*/ 41 w 1854"/>
              <a:gd name="connsiteY35" fmla="*/ 5254 h 12022"/>
              <a:gd name="connsiteX36" fmla="*/ 29 w 1854"/>
              <a:gd name="connsiteY36" fmla="*/ 5414 h 12022"/>
              <a:gd name="connsiteX37" fmla="*/ 18 w 1854"/>
              <a:gd name="connsiteY37" fmla="*/ 5574 h 12022"/>
              <a:gd name="connsiteX38" fmla="*/ 10 w 1854"/>
              <a:gd name="connsiteY38" fmla="*/ 5734 h 12022"/>
              <a:gd name="connsiteX39" fmla="*/ 4 w 1854"/>
              <a:gd name="connsiteY39" fmla="*/ 5894 h 12022"/>
              <a:gd name="connsiteX40" fmla="*/ 1 w 1854"/>
              <a:gd name="connsiteY40" fmla="*/ 6055 h 12022"/>
              <a:gd name="connsiteX41" fmla="*/ 0 w 1854"/>
              <a:gd name="connsiteY41" fmla="*/ 6216 h 12022"/>
              <a:gd name="connsiteX42" fmla="*/ 1 w 1854"/>
              <a:gd name="connsiteY42" fmla="*/ 6375 h 12022"/>
              <a:gd name="connsiteX43" fmla="*/ 4 w 1854"/>
              <a:gd name="connsiteY43" fmla="*/ 6536 h 12022"/>
              <a:gd name="connsiteX44" fmla="*/ 10 w 1854"/>
              <a:gd name="connsiteY44" fmla="*/ 6696 h 12022"/>
              <a:gd name="connsiteX45" fmla="*/ 18 w 1854"/>
              <a:gd name="connsiteY45" fmla="*/ 6856 h 12022"/>
              <a:gd name="connsiteX46" fmla="*/ 29 w 1854"/>
              <a:gd name="connsiteY46" fmla="*/ 7017 h 12022"/>
              <a:gd name="connsiteX47" fmla="*/ 41 w 1854"/>
              <a:gd name="connsiteY47" fmla="*/ 7176 h 12022"/>
              <a:gd name="connsiteX48" fmla="*/ 55 w 1854"/>
              <a:gd name="connsiteY48" fmla="*/ 7337 h 12022"/>
              <a:gd name="connsiteX49" fmla="*/ 72 w 1854"/>
              <a:gd name="connsiteY49" fmla="*/ 7496 h 12022"/>
              <a:gd name="connsiteX50" fmla="*/ 91 w 1854"/>
              <a:gd name="connsiteY50" fmla="*/ 7655 h 12022"/>
              <a:gd name="connsiteX51" fmla="*/ 114 w 1854"/>
              <a:gd name="connsiteY51" fmla="*/ 7814 h 12022"/>
              <a:gd name="connsiteX52" fmla="*/ 137 w 1854"/>
              <a:gd name="connsiteY52" fmla="*/ 7973 h 12022"/>
              <a:gd name="connsiteX53" fmla="*/ 163 w 1854"/>
              <a:gd name="connsiteY53" fmla="*/ 8131 h 12022"/>
              <a:gd name="connsiteX54" fmla="*/ 191 w 1854"/>
              <a:gd name="connsiteY54" fmla="*/ 8289 h 12022"/>
              <a:gd name="connsiteX55" fmla="*/ 221 w 1854"/>
              <a:gd name="connsiteY55" fmla="*/ 8446 h 12022"/>
              <a:gd name="connsiteX56" fmla="*/ 254 w 1854"/>
              <a:gd name="connsiteY56" fmla="*/ 8604 h 12022"/>
              <a:gd name="connsiteX57" fmla="*/ 289 w 1854"/>
              <a:gd name="connsiteY57" fmla="*/ 8760 h 12022"/>
              <a:gd name="connsiteX58" fmla="*/ 326 w 1854"/>
              <a:gd name="connsiteY58" fmla="*/ 8917 h 12022"/>
              <a:gd name="connsiteX59" fmla="*/ 366 w 1854"/>
              <a:gd name="connsiteY59" fmla="*/ 9072 h 12022"/>
              <a:gd name="connsiteX60" fmla="*/ 407 w 1854"/>
              <a:gd name="connsiteY60" fmla="*/ 9227 h 12022"/>
              <a:gd name="connsiteX61" fmla="*/ 451 w 1854"/>
              <a:gd name="connsiteY61" fmla="*/ 9381 h 12022"/>
              <a:gd name="connsiteX62" fmla="*/ 496 w 1854"/>
              <a:gd name="connsiteY62" fmla="*/ 9535 h 12022"/>
              <a:gd name="connsiteX63" fmla="*/ 544 w 1854"/>
              <a:gd name="connsiteY63" fmla="*/ 9688 h 12022"/>
              <a:gd name="connsiteX64" fmla="*/ 594 w 1854"/>
              <a:gd name="connsiteY64" fmla="*/ 9840 h 12022"/>
              <a:gd name="connsiteX65" fmla="*/ 646 w 1854"/>
              <a:gd name="connsiteY65" fmla="*/ 9992 h 12022"/>
              <a:gd name="connsiteX66" fmla="*/ 702 w 1854"/>
              <a:gd name="connsiteY66" fmla="*/ 10143 h 12022"/>
              <a:gd name="connsiteX67" fmla="*/ 758 w 1854"/>
              <a:gd name="connsiteY67" fmla="*/ 10293 h 12022"/>
              <a:gd name="connsiteX68" fmla="*/ 817 w 1854"/>
              <a:gd name="connsiteY68" fmla="*/ 10442 h 12022"/>
              <a:gd name="connsiteX69" fmla="*/ 877 w 1854"/>
              <a:gd name="connsiteY69" fmla="*/ 10591 h 12022"/>
              <a:gd name="connsiteX70" fmla="*/ 940 w 1854"/>
              <a:gd name="connsiteY70" fmla="*/ 10739 h 12022"/>
              <a:gd name="connsiteX71" fmla="*/ 1006 w 1854"/>
              <a:gd name="connsiteY71" fmla="*/ 10885 h 12022"/>
              <a:gd name="connsiteX72" fmla="*/ 1073 w 1854"/>
              <a:gd name="connsiteY72" fmla="*/ 11030 h 12022"/>
              <a:gd name="connsiteX73" fmla="*/ 1142 w 1854"/>
              <a:gd name="connsiteY73" fmla="*/ 11176 h 12022"/>
              <a:gd name="connsiteX74" fmla="*/ 1212 w 1854"/>
              <a:gd name="connsiteY74" fmla="*/ 11320 h 12022"/>
              <a:gd name="connsiteX75" fmla="*/ 1286 w 1854"/>
              <a:gd name="connsiteY75" fmla="*/ 11462 h 12022"/>
              <a:gd name="connsiteX76" fmla="*/ 1361 w 1854"/>
              <a:gd name="connsiteY76" fmla="*/ 11604 h 12022"/>
              <a:gd name="connsiteX77" fmla="*/ 1438 w 1854"/>
              <a:gd name="connsiteY77" fmla="*/ 11744 h 12022"/>
              <a:gd name="connsiteX78" fmla="*/ 1518 w 1854"/>
              <a:gd name="connsiteY78" fmla="*/ 11883 h 12022"/>
              <a:gd name="connsiteX79" fmla="*/ 1598 w 1854"/>
              <a:gd name="connsiteY79" fmla="*/ 12022 h 12022"/>
              <a:gd name="connsiteX0" fmla="*/ 1766 w 1766"/>
              <a:gd name="connsiteY0" fmla="*/ 0 h 11887"/>
              <a:gd name="connsiteX1" fmla="*/ 1681 w 1766"/>
              <a:gd name="connsiteY1" fmla="*/ 136 h 11887"/>
              <a:gd name="connsiteX2" fmla="*/ 1598 w 1766"/>
              <a:gd name="connsiteY2" fmla="*/ 274 h 11887"/>
              <a:gd name="connsiteX3" fmla="*/ 1518 w 1766"/>
              <a:gd name="connsiteY3" fmla="*/ 412 h 11887"/>
              <a:gd name="connsiteX4" fmla="*/ 1438 w 1766"/>
              <a:gd name="connsiteY4" fmla="*/ 551 h 11887"/>
              <a:gd name="connsiteX5" fmla="*/ 1361 w 1766"/>
              <a:gd name="connsiteY5" fmla="*/ 692 h 11887"/>
              <a:gd name="connsiteX6" fmla="*/ 1286 w 1766"/>
              <a:gd name="connsiteY6" fmla="*/ 833 h 11887"/>
              <a:gd name="connsiteX7" fmla="*/ 1212 w 1766"/>
              <a:gd name="connsiteY7" fmla="*/ 976 h 11887"/>
              <a:gd name="connsiteX8" fmla="*/ 1142 w 1766"/>
              <a:gd name="connsiteY8" fmla="*/ 1120 h 11887"/>
              <a:gd name="connsiteX9" fmla="*/ 1073 w 1766"/>
              <a:gd name="connsiteY9" fmla="*/ 1265 h 11887"/>
              <a:gd name="connsiteX10" fmla="*/ 1006 w 1766"/>
              <a:gd name="connsiteY10" fmla="*/ 1411 h 11887"/>
              <a:gd name="connsiteX11" fmla="*/ 940 w 1766"/>
              <a:gd name="connsiteY11" fmla="*/ 1556 h 11887"/>
              <a:gd name="connsiteX12" fmla="*/ 877 w 1766"/>
              <a:gd name="connsiteY12" fmla="*/ 1704 h 11887"/>
              <a:gd name="connsiteX13" fmla="*/ 817 w 1766"/>
              <a:gd name="connsiteY13" fmla="*/ 1853 h 11887"/>
              <a:gd name="connsiteX14" fmla="*/ 758 w 1766"/>
              <a:gd name="connsiteY14" fmla="*/ 2002 h 11887"/>
              <a:gd name="connsiteX15" fmla="*/ 702 w 1766"/>
              <a:gd name="connsiteY15" fmla="*/ 2152 h 11887"/>
              <a:gd name="connsiteX16" fmla="*/ 646 w 1766"/>
              <a:gd name="connsiteY16" fmla="*/ 2303 h 11887"/>
              <a:gd name="connsiteX17" fmla="*/ 594 w 1766"/>
              <a:gd name="connsiteY17" fmla="*/ 2455 h 11887"/>
              <a:gd name="connsiteX18" fmla="*/ 544 w 1766"/>
              <a:gd name="connsiteY18" fmla="*/ 2607 h 11887"/>
              <a:gd name="connsiteX19" fmla="*/ 496 w 1766"/>
              <a:gd name="connsiteY19" fmla="*/ 2761 h 11887"/>
              <a:gd name="connsiteX20" fmla="*/ 451 w 1766"/>
              <a:gd name="connsiteY20" fmla="*/ 2914 h 11887"/>
              <a:gd name="connsiteX21" fmla="*/ 407 w 1766"/>
              <a:gd name="connsiteY21" fmla="*/ 3068 h 11887"/>
              <a:gd name="connsiteX22" fmla="*/ 366 w 1766"/>
              <a:gd name="connsiteY22" fmla="*/ 3223 h 11887"/>
              <a:gd name="connsiteX23" fmla="*/ 326 w 1766"/>
              <a:gd name="connsiteY23" fmla="*/ 3379 h 11887"/>
              <a:gd name="connsiteX24" fmla="*/ 289 w 1766"/>
              <a:gd name="connsiteY24" fmla="*/ 3535 h 11887"/>
              <a:gd name="connsiteX25" fmla="*/ 254 w 1766"/>
              <a:gd name="connsiteY25" fmla="*/ 3691 h 11887"/>
              <a:gd name="connsiteX26" fmla="*/ 221 w 1766"/>
              <a:gd name="connsiteY26" fmla="*/ 3849 h 11887"/>
              <a:gd name="connsiteX27" fmla="*/ 191 w 1766"/>
              <a:gd name="connsiteY27" fmla="*/ 4006 h 11887"/>
              <a:gd name="connsiteX28" fmla="*/ 163 w 1766"/>
              <a:gd name="connsiteY28" fmla="*/ 4164 h 11887"/>
              <a:gd name="connsiteX29" fmla="*/ 137 w 1766"/>
              <a:gd name="connsiteY29" fmla="*/ 4322 h 11887"/>
              <a:gd name="connsiteX30" fmla="*/ 114 w 1766"/>
              <a:gd name="connsiteY30" fmla="*/ 4481 h 11887"/>
              <a:gd name="connsiteX31" fmla="*/ 91 w 1766"/>
              <a:gd name="connsiteY31" fmla="*/ 4640 h 11887"/>
              <a:gd name="connsiteX32" fmla="*/ 72 w 1766"/>
              <a:gd name="connsiteY32" fmla="*/ 4800 h 11887"/>
              <a:gd name="connsiteX33" fmla="*/ 55 w 1766"/>
              <a:gd name="connsiteY33" fmla="*/ 4958 h 11887"/>
              <a:gd name="connsiteX34" fmla="*/ 41 w 1766"/>
              <a:gd name="connsiteY34" fmla="*/ 5119 h 11887"/>
              <a:gd name="connsiteX35" fmla="*/ 29 w 1766"/>
              <a:gd name="connsiteY35" fmla="*/ 5279 h 11887"/>
              <a:gd name="connsiteX36" fmla="*/ 18 w 1766"/>
              <a:gd name="connsiteY36" fmla="*/ 5439 h 11887"/>
              <a:gd name="connsiteX37" fmla="*/ 10 w 1766"/>
              <a:gd name="connsiteY37" fmla="*/ 5599 h 11887"/>
              <a:gd name="connsiteX38" fmla="*/ 4 w 1766"/>
              <a:gd name="connsiteY38" fmla="*/ 5759 h 11887"/>
              <a:gd name="connsiteX39" fmla="*/ 1 w 1766"/>
              <a:gd name="connsiteY39" fmla="*/ 5920 h 11887"/>
              <a:gd name="connsiteX40" fmla="*/ 0 w 1766"/>
              <a:gd name="connsiteY40" fmla="*/ 6081 h 11887"/>
              <a:gd name="connsiteX41" fmla="*/ 1 w 1766"/>
              <a:gd name="connsiteY41" fmla="*/ 6240 h 11887"/>
              <a:gd name="connsiteX42" fmla="*/ 4 w 1766"/>
              <a:gd name="connsiteY42" fmla="*/ 6401 h 11887"/>
              <a:gd name="connsiteX43" fmla="*/ 10 w 1766"/>
              <a:gd name="connsiteY43" fmla="*/ 6561 h 11887"/>
              <a:gd name="connsiteX44" fmla="*/ 18 w 1766"/>
              <a:gd name="connsiteY44" fmla="*/ 6721 h 11887"/>
              <a:gd name="connsiteX45" fmla="*/ 29 w 1766"/>
              <a:gd name="connsiteY45" fmla="*/ 6882 h 11887"/>
              <a:gd name="connsiteX46" fmla="*/ 41 w 1766"/>
              <a:gd name="connsiteY46" fmla="*/ 7041 h 11887"/>
              <a:gd name="connsiteX47" fmla="*/ 55 w 1766"/>
              <a:gd name="connsiteY47" fmla="*/ 7202 h 11887"/>
              <a:gd name="connsiteX48" fmla="*/ 72 w 1766"/>
              <a:gd name="connsiteY48" fmla="*/ 7361 h 11887"/>
              <a:gd name="connsiteX49" fmla="*/ 91 w 1766"/>
              <a:gd name="connsiteY49" fmla="*/ 7520 h 11887"/>
              <a:gd name="connsiteX50" fmla="*/ 114 w 1766"/>
              <a:gd name="connsiteY50" fmla="*/ 7679 h 11887"/>
              <a:gd name="connsiteX51" fmla="*/ 137 w 1766"/>
              <a:gd name="connsiteY51" fmla="*/ 7838 h 11887"/>
              <a:gd name="connsiteX52" fmla="*/ 163 w 1766"/>
              <a:gd name="connsiteY52" fmla="*/ 7996 h 11887"/>
              <a:gd name="connsiteX53" fmla="*/ 191 w 1766"/>
              <a:gd name="connsiteY53" fmla="*/ 8154 h 11887"/>
              <a:gd name="connsiteX54" fmla="*/ 221 w 1766"/>
              <a:gd name="connsiteY54" fmla="*/ 8311 h 11887"/>
              <a:gd name="connsiteX55" fmla="*/ 254 w 1766"/>
              <a:gd name="connsiteY55" fmla="*/ 8469 h 11887"/>
              <a:gd name="connsiteX56" fmla="*/ 289 w 1766"/>
              <a:gd name="connsiteY56" fmla="*/ 8625 h 11887"/>
              <a:gd name="connsiteX57" fmla="*/ 326 w 1766"/>
              <a:gd name="connsiteY57" fmla="*/ 8782 h 11887"/>
              <a:gd name="connsiteX58" fmla="*/ 366 w 1766"/>
              <a:gd name="connsiteY58" fmla="*/ 8937 h 11887"/>
              <a:gd name="connsiteX59" fmla="*/ 407 w 1766"/>
              <a:gd name="connsiteY59" fmla="*/ 9092 h 11887"/>
              <a:gd name="connsiteX60" fmla="*/ 451 w 1766"/>
              <a:gd name="connsiteY60" fmla="*/ 9246 h 11887"/>
              <a:gd name="connsiteX61" fmla="*/ 496 w 1766"/>
              <a:gd name="connsiteY61" fmla="*/ 9400 h 11887"/>
              <a:gd name="connsiteX62" fmla="*/ 544 w 1766"/>
              <a:gd name="connsiteY62" fmla="*/ 9553 h 11887"/>
              <a:gd name="connsiteX63" fmla="*/ 594 w 1766"/>
              <a:gd name="connsiteY63" fmla="*/ 9705 h 11887"/>
              <a:gd name="connsiteX64" fmla="*/ 646 w 1766"/>
              <a:gd name="connsiteY64" fmla="*/ 9857 h 11887"/>
              <a:gd name="connsiteX65" fmla="*/ 702 w 1766"/>
              <a:gd name="connsiteY65" fmla="*/ 10008 h 11887"/>
              <a:gd name="connsiteX66" fmla="*/ 758 w 1766"/>
              <a:gd name="connsiteY66" fmla="*/ 10158 h 11887"/>
              <a:gd name="connsiteX67" fmla="*/ 817 w 1766"/>
              <a:gd name="connsiteY67" fmla="*/ 10307 h 11887"/>
              <a:gd name="connsiteX68" fmla="*/ 877 w 1766"/>
              <a:gd name="connsiteY68" fmla="*/ 10456 h 11887"/>
              <a:gd name="connsiteX69" fmla="*/ 940 w 1766"/>
              <a:gd name="connsiteY69" fmla="*/ 10604 h 11887"/>
              <a:gd name="connsiteX70" fmla="*/ 1006 w 1766"/>
              <a:gd name="connsiteY70" fmla="*/ 10750 h 11887"/>
              <a:gd name="connsiteX71" fmla="*/ 1073 w 1766"/>
              <a:gd name="connsiteY71" fmla="*/ 10895 h 11887"/>
              <a:gd name="connsiteX72" fmla="*/ 1142 w 1766"/>
              <a:gd name="connsiteY72" fmla="*/ 11041 h 11887"/>
              <a:gd name="connsiteX73" fmla="*/ 1212 w 1766"/>
              <a:gd name="connsiteY73" fmla="*/ 11185 h 11887"/>
              <a:gd name="connsiteX74" fmla="*/ 1286 w 1766"/>
              <a:gd name="connsiteY74" fmla="*/ 11327 h 11887"/>
              <a:gd name="connsiteX75" fmla="*/ 1361 w 1766"/>
              <a:gd name="connsiteY75" fmla="*/ 11469 h 11887"/>
              <a:gd name="connsiteX76" fmla="*/ 1438 w 1766"/>
              <a:gd name="connsiteY76" fmla="*/ 11609 h 11887"/>
              <a:gd name="connsiteX77" fmla="*/ 1518 w 1766"/>
              <a:gd name="connsiteY77" fmla="*/ 11748 h 11887"/>
              <a:gd name="connsiteX78" fmla="*/ 1598 w 1766"/>
              <a:gd name="connsiteY78" fmla="*/ 11887 h 11887"/>
              <a:gd name="connsiteX0" fmla="*/ 1766 w 1766"/>
              <a:gd name="connsiteY0" fmla="*/ 0 h 11887"/>
              <a:gd name="connsiteX1" fmla="*/ 1598 w 1766"/>
              <a:gd name="connsiteY1" fmla="*/ 274 h 11887"/>
              <a:gd name="connsiteX2" fmla="*/ 1518 w 1766"/>
              <a:gd name="connsiteY2" fmla="*/ 412 h 11887"/>
              <a:gd name="connsiteX3" fmla="*/ 1438 w 1766"/>
              <a:gd name="connsiteY3" fmla="*/ 551 h 11887"/>
              <a:gd name="connsiteX4" fmla="*/ 1361 w 1766"/>
              <a:gd name="connsiteY4" fmla="*/ 692 h 11887"/>
              <a:gd name="connsiteX5" fmla="*/ 1286 w 1766"/>
              <a:gd name="connsiteY5" fmla="*/ 833 h 11887"/>
              <a:gd name="connsiteX6" fmla="*/ 1212 w 1766"/>
              <a:gd name="connsiteY6" fmla="*/ 976 h 11887"/>
              <a:gd name="connsiteX7" fmla="*/ 1142 w 1766"/>
              <a:gd name="connsiteY7" fmla="*/ 1120 h 11887"/>
              <a:gd name="connsiteX8" fmla="*/ 1073 w 1766"/>
              <a:gd name="connsiteY8" fmla="*/ 1265 h 11887"/>
              <a:gd name="connsiteX9" fmla="*/ 1006 w 1766"/>
              <a:gd name="connsiteY9" fmla="*/ 1411 h 11887"/>
              <a:gd name="connsiteX10" fmla="*/ 940 w 1766"/>
              <a:gd name="connsiteY10" fmla="*/ 1556 h 11887"/>
              <a:gd name="connsiteX11" fmla="*/ 877 w 1766"/>
              <a:gd name="connsiteY11" fmla="*/ 1704 h 11887"/>
              <a:gd name="connsiteX12" fmla="*/ 817 w 1766"/>
              <a:gd name="connsiteY12" fmla="*/ 1853 h 11887"/>
              <a:gd name="connsiteX13" fmla="*/ 758 w 1766"/>
              <a:gd name="connsiteY13" fmla="*/ 2002 h 11887"/>
              <a:gd name="connsiteX14" fmla="*/ 702 w 1766"/>
              <a:gd name="connsiteY14" fmla="*/ 2152 h 11887"/>
              <a:gd name="connsiteX15" fmla="*/ 646 w 1766"/>
              <a:gd name="connsiteY15" fmla="*/ 2303 h 11887"/>
              <a:gd name="connsiteX16" fmla="*/ 594 w 1766"/>
              <a:gd name="connsiteY16" fmla="*/ 2455 h 11887"/>
              <a:gd name="connsiteX17" fmla="*/ 544 w 1766"/>
              <a:gd name="connsiteY17" fmla="*/ 2607 h 11887"/>
              <a:gd name="connsiteX18" fmla="*/ 496 w 1766"/>
              <a:gd name="connsiteY18" fmla="*/ 2761 h 11887"/>
              <a:gd name="connsiteX19" fmla="*/ 451 w 1766"/>
              <a:gd name="connsiteY19" fmla="*/ 2914 h 11887"/>
              <a:gd name="connsiteX20" fmla="*/ 407 w 1766"/>
              <a:gd name="connsiteY20" fmla="*/ 3068 h 11887"/>
              <a:gd name="connsiteX21" fmla="*/ 366 w 1766"/>
              <a:gd name="connsiteY21" fmla="*/ 3223 h 11887"/>
              <a:gd name="connsiteX22" fmla="*/ 326 w 1766"/>
              <a:gd name="connsiteY22" fmla="*/ 3379 h 11887"/>
              <a:gd name="connsiteX23" fmla="*/ 289 w 1766"/>
              <a:gd name="connsiteY23" fmla="*/ 3535 h 11887"/>
              <a:gd name="connsiteX24" fmla="*/ 254 w 1766"/>
              <a:gd name="connsiteY24" fmla="*/ 3691 h 11887"/>
              <a:gd name="connsiteX25" fmla="*/ 221 w 1766"/>
              <a:gd name="connsiteY25" fmla="*/ 3849 h 11887"/>
              <a:gd name="connsiteX26" fmla="*/ 191 w 1766"/>
              <a:gd name="connsiteY26" fmla="*/ 4006 h 11887"/>
              <a:gd name="connsiteX27" fmla="*/ 163 w 1766"/>
              <a:gd name="connsiteY27" fmla="*/ 4164 h 11887"/>
              <a:gd name="connsiteX28" fmla="*/ 137 w 1766"/>
              <a:gd name="connsiteY28" fmla="*/ 4322 h 11887"/>
              <a:gd name="connsiteX29" fmla="*/ 114 w 1766"/>
              <a:gd name="connsiteY29" fmla="*/ 4481 h 11887"/>
              <a:gd name="connsiteX30" fmla="*/ 91 w 1766"/>
              <a:gd name="connsiteY30" fmla="*/ 4640 h 11887"/>
              <a:gd name="connsiteX31" fmla="*/ 72 w 1766"/>
              <a:gd name="connsiteY31" fmla="*/ 4800 h 11887"/>
              <a:gd name="connsiteX32" fmla="*/ 55 w 1766"/>
              <a:gd name="connsiteY32" fmla="*/ 4958 h 11887"/>
              <a:gd name="connsiteX33" fmla="*/ 41 w 1766"/>
              <a:gd name="connsiteY33" fmla="*/ 5119 h 11887"/>
              <a:gd name="connsiteX34" fmla="*/ 29 w 1766"/>
              <a:gd name="connsiteY34" fmla="*/ 5279 h 11887"/>
              <a:gd name="connsiteX35" fmla="*/ 18 w 1766"/>
              <a:gd name="connsiteY35" fmla="*/ 5439 h 11887"/>
              <a:gd name="connsiteX36" fmla="*/ 10 w 1766"/>
              <a:gd name="connsiteY36" fmla="*/ 5599 h 11887"/>
              <a:gd name="connsiteX37" fmla="*/ 4 w 1766"/>
              <a:gd name="connsiteY37" fmla="*/ 5759 h 11887"/>
              <a:gd name="connsiteX38" fmla="*/ 1 w 1766"/>
              <a:gd name="connsiteY38" fmla="*/ 5920 h 11887"/>
              <a:gd name="connsiteX39" fmla="*/ 0 w 1766"/>
              <a:gd name="connsiteY39" fmla="*/ 6081 h 11887"/>
              <a:gd name="connsiteX40" fmla="*/ 1 w 1766"/>
              <a:gd name="connsiteY40" fmla="*/ 6240 h 11887"/>
              <a:gd name="connsiteX41" fmla="*/ 4 w 1766"/>
              <a:gd name="connsiteY41" fmla="*/ 6401 h 11887"/>
              <a:gd name="connsiteX42" fmla="*/ 10 w 1766"/>
              <a:gd name="connsiteY42" fmla="*/ 6561 h 11887"/>
              <a:gd name="connsiteX43" fmla="*/ 18 w 1766"/>
              <a:gd name="connsiteY43" fmla="*/ 6721 h 11887"/>
              <a:gd name="connsiteX44" fmla="*/ 29 w 1766"/>
              <a:gd name="connsiteY44" fmla="*/ 6882 h 11887"/>
              <a:gd name="connsiteX45" fmla="*/ 41 w 1766"/>
              <a:gd name="connsiteY45" fmla="*/ 7041 h 11887"/>
              <a:gd name="connsiteX46" fmla="*/ 55 w 1766"/>
              <a:gd name="connsiteY46" fmla="*/ 7202 h 11887"/>
              <a:gd name="connsiteX47" fmla="*/ 72 w 1766"/>
              <a:gd name="connsiteY47" fmla="*/ 7361 h 11887"/>
              <a:gd name="connsiteX48" fmla="*/ 91 w 1766"/>
              <a:gd name="connsiteY48" fmla="*/ 7520 h 11887"/>
              <a:gd name="connsiteX49" fmla="*/ 114 w 1766"/>
              <a:gd name="connsiteY49" fmla="*/ 7679 h 11887"/>
              <a:gd name="connsiteX50" fmla="*/ 137 w 1766"/>
              <a:gd name="connsiteY50" fmla="*/ 7838 h 11887"/>
              <a:gd name="connsiteX51" fmla="*/ 163 w 1766"/>
              <a:gd name="connsiteY51" fmla="*/ 7996 h 11887"/>
              <a:gd name="connsiteX52" fmla="*/ 191 w 1766"/>
              <a:gd name="connsiteY52" fmla="*/ 8154 h 11887"/>
              <a:gd name="connsiteX53" fmla="*/ 221 w 1766"/>
              <a:gd name="connsiteY53" fmla="*/ 8311 h 11887"/>
              <a:gd name="connsiteX54" fmla="*/ 254 w 1766"/>
              <a:gd name="connsiteY54" fmla="*/ 8469 h 11887"/>
              <a:gd name="connsiteX55" fmla="*/ 289 w 1766"/>
              <a:gd name="connsiteY55" fmla="*/ 8625 h 11887"/>
              <a:gd name="connsiteX56" fmla="*/ 326 w 1766"/>
              <a:gd name="connsiteY56" fmla="*/ 8782 h 11887"/>
              <a:gd name="connsiteX57" fmla="*/ 366 w 1766"/>
              <a:gd name="connsiteY57" fmla="*/ 8937 h 11887"/>
              <a:gd name="connsiteX58" fmla="*/ 407 w 1766"/>
              <a:gd name="connsiteY58" fmla="*/ 9092 h 11887"/>
              <a:gd name="connsiteX59" fmla="*/ 451 w 1766"/>
              <a:gd name="connsiteY59" fmla="*/ 9246 h 11887"/>
              <a:gd name="connsiteX60" fmla="*/ 496 w 1766"/>
              <a:gd name="connsiteY60" fmla="*/ 9400 h 11887"/>
              <a:gd name="connsiteX61" fmla="*/ 544 w 1766"/>
              <a:gd name="connsiteY61" fmla="*/ 9553 h 11887"/>
              <a:gd name="connsiteX62" fmla="*/ 594 w 1766"/>
              <a:gd name="connsiteY62" fmla="*/ 9705 h 11887"/>
              <a:gd name="connsiteX63" fmla="*/ 646 w 1766"/>
              <a:gd name="connsiteY63" fmla="*/ 9857 h 11887"/>
              <a:gd name="connsiteX64" fmla="*/ 702 w 1766"/>
              <a:gd name="connsiteY64" fmla="*/ 10008 h 11887"/>
              <a:gd name="connsiteX65" fmla="*/ 758 w 1766"/>
              <a:gd name="connsiteY65" fmla="*/ 10158 h 11887"/>
              <a:gd name="connsiteX66" fmla="*/ 817 w 1766"/>
              <a:gd name="connsiteY66" fmla="*/ 10307 h 11887"/>
              <a:gd name="connsiteX67" fmla="*/ 877 w 1766"/>
              <a:gd name="connsiteY67" fmla="*/ 10456 h 11887"/>
              <a:gd name="connsiteX68" fmla="*/ 940 w 1766"/>
              <a:gd name="connsiteY68" fmla="*/ 10604 h 11887"/>
              <a:gd name="connsiteX69" fmla="*/ 1006 w 1766"/>
              <a:gd name="connsiteY69" fmla="*/ 10750 h 11887"/>
              <a:gd name="connsiteX70" fmla="*/ 1073 w 1766"/>
              <a:gd name="connsiteY70" fmla="*/ 10895 h 11887"/>
              <a:gd name="connsiteX71" fmla="*/ 1142 w 1766"/>
              <a:gd name="connsiteY71" fmla="*/ 11041 h 11887"/>
              <a:gd name="connsiteX72" fmla="*/ 1212 w 1766"/>
              <a:gd name="connsiteY72" fmla="*/ 11185 h 11887"/>
              <a:gd name="connsiteX73" fmla="*/ 1286 w 1766"/>
              <a:gd name="connsiteY73" fmla="*/ 11327 h 11887"/>
              <a:gd name="connsiteX74" fmla="*/ 1361 w 1766"/>
              <a:gd name="connsiteY74" fmla="*/ 11469 h 11887"/>
              <a:gd name="connsiteX75" fmla="*/ 1438 w 1766"/>
              <a:gd name="connsiteY75" fmla="*/ 11609 h 11887"/>
              <a:gd name="connsiteX76" fmla="*/ 1518 w 1766"/>
              <a:gd name="connsiteY76" fmla="*/ 11748 h 11887"/>
              <a:gd name="connsiteX77" fmla="*/ 1598 w 1766"/>
              <a:gd name="connsiteY77" fmla="*/ 11887 h 11887"/>
              <a:gd name="connsiteX0" fmla="*/ 1598 w 1598"/>
              <a:gd name="connsiteY0" fmla="*/ 0 h 11613"/>
              <a:gd name="connsiteX1" fmla="*/ 1518 w 1598"/>
              <a:gd name="connsiteY1" fmla="*/ 138 h 11613"/>
              <a:gd name="connsiteX2" fmla="*/ 1438 w 1598"/>
              <a:gd name="connsiteY2" fmla="*/ 277 h 11613"/>
              <a:gd name="connsiteX3" fmla="*/ 1361 w 1598"/>
              <a:gd name="connsiteY3" fmla="*/ 418 h 11613"/>
              <a:gd name="connsiteX4" fmla="*/ 1286 w 1598"/>
              <a:gd name="connsiteY4" fmla="*/ 559 h 11613"/>
              <a:gd name="connsiteX5" fmla="*/ 1212 w 1598"/>
              <a:gd name="connsiteY5" fmla="*/ 702 h 11613"/>
              <a:gd name="connsiteX6" fmla="*/ 1142 w 1598"/>
              <a:gd name="connsiteY6" fmla="*/ 846 h 11613"/>
              <a:gd name="connsiteX7" fmla="*/ 1073 w 1598"/>
              <a:gd name="connsiteY7" fmla="*/ 991 h 11613"/>
              <a:gd name="connsiteX8" fmla="*/ 1006 w 1598"/>
              <a:gd name="connsiteY8" fmla="*/ 1137 h 11613"/>
              <a:gd name="connsiteX9" fmla="*/ 940 w 1598"/>
              <a:gd name="connsiteY9" fmla="*/ 1282 h 11613"/>
              <a:gd name="connsiteX10" fmla="*/ 877 w 1598"/>
              <a:gd name="connsiteY10" fmla="*/ 1430 h 11613"/>
              <a:gd name="connsiteX11" fmla="*/ 817 w 1598"/>
              <a:gd name="connsiteY11" fmla="*/ 1579 h 11613"/>
              <a:gd name="connsiteX12" fmla="*/ 758 w 1598"/>
              <a:gd name="connsiteY12" fmla="*/ 1728 h 11613"/>
              <a:gd name="connsiteX13" fmla="*/ 702 w 1598"/>
              <a:gd name="connsiteY13" fmla="*/ 1878 h 11613"/>
              <a:gd name="connsiteX14" fmla="*/ 646 w 1598"/>
              <a:gd name="connsiteY14" fmla="*/ 2029 h 11613"/>
              <a:gd name="connsiteX15" fmla="*/ 594 w 1598"/>
              <a:gd name="connsiteY15" fmla="*/ 2181 h 11613"/>
              <a:gd name="connsiteX16" fmla="*/ 544 w 1598"/>
              <a:gd name="connsiteY16" fmla="*/ 2333 h 11613"/>
              <a:gd name="connsiteX17" fmla="*/ 496 w 1598"/>
              <a:gd name="connsiteY17" fmla="*/ 2487 h 11613"/>
              <a:gd name="connsiteX18" fmla="*/ 451 w 1598"/>
              <a:gd name="connsiteY18" fmla="*/ 2640 h 11613"/>
              <a:gd name="connsiteX19" fmla="*/ 407 w 1598"/>
              <a:gd name="connsiteY19" fmla="*/ 2794 h 11613"/>
              <a:gd name="connsiteX20" fmla="*/ 366 w 1598"/>
              <a:gd name="connsiteY20" fmla="*/ 2949 h 11613"/>
              <a:gd name="connsiteX21" fmla="*/ 326 w 1598"/>
              <a:gd name="connsiteY21" fmla="*/ 3105 h 11613"/>
              <a:gd name="connsiteX22" fmla="*/ 289 w 1598"/>
              <a:gd name="connsiteY22" fmla="*/ 3261 h 11613"/>
              <a:gd name="connsiteX23" fmla="*/ 254 w 1598"/>
              <a:gd name="connsiteY23" fmla="*/ 3417 h 11613"/>
              <a:gd name="connsiteX24" fmla="*/ 221 w 1598"/>
              <a:gd name="connsiteY24" fmla="*/ 3575 h 11613"/>
              <a:gd name="connsiteX25" fmla="*/ 191 w 1598"/>
              <a:gd name="connsiteY25" fmla="*/ 3732 h 11613"/>
              <a:gd name="connsiteX26" fmla="*/ 163 w 1598"/>
              <a:gd name="connsiteY26" fmla="*/ 3890 h 11613"/>
              <a:gd name="connsiteX27" fmla="*/ 137 w 1598"/>
              <a:gd name="connsiteY27" fmla="*/ 4048 h 11613"/>
              <a:gd name="connsiteX28" fmla="*/ 114 w 1598"/>
              <a:gd name="connsiteY28" fmla="*/ 4207 h 11613"/>
              <a:gd name="connsiteX29" fmla="*/ 91 w 1598"/>
              <a:gd name="connsiteY29" fmla="*/ 4366 h 11613"/>
              <a:gd name="connsiteX30" fmla="*/ 72 w 1598"/>
              <a:gd name="connsiteY30" fmla="*/ 4526 h 11613"/>
              <a:gd name="connsiteX31" fmla="*/ 55 w 1598"/>
              <a:gd name="connsiteY31" fmla="*/ 4684 h 11613"/>
              <a:gd name="connsiteX32" fmla="*/ 41 w 1598"/>
              <a:gd name="connsiteY32" fmla="*/ 4845 h 11613"/>
              <a:gd name="connsiteX33" fmla="*/ 29 w 1598"/>
              <a:gd name="connsiteY33" fmla="*/ 5005 h 11613"/>
              <a:gd name="connsiteX34" fmla="*/ 18 w 1598"/>
              <a:gd name="connsiteY34" fmla="*/ 5165 h 11613"/>
              <a:gd name="connsiteX35" fmla="*/ 10 w 1598"/>
              <a:gd name="connsiteY35" fmla="*/ 5325 h 11613"/>
              <a:gd name="connsiteX36" fmla="*/ 4 w 1598"/>
              <a:gd name="connsiteY36" fmla="*/ 5485 h 11613"/>
              <a:gd name="connsiteX37" fmla="*/ 1 w 1598"/>
              <a:gd name="connsiteY37" fmla="*/ 5646 h 11613"/>
              <a:gd name="connsiteX38" fmla="*/ 0 w 1598"/>
              <a:gd name="connsiteY38" fmla="*/ 5807 h 11613"/>
              <a:gd name="connsiteX39" fmla="*/ 1 w 1598"/>
              <a:gd name="connsiteY39" fmla="*/ 5966 h 11613"/>
              <a:gd name="connsiteX40" fmla="*/ 4 w 1598"/>
              <a:gd name="connsiteY40" fmla="*/ 6127 h 11613"/>
              <a:gd name="connsiteX41" fmla="*/ 10 w 1598"/>
              <a:gd name="connsiteY41" fmla="*/ 6287 h 11613"/>
              <a:gd name="connsiteX42" fmla="*/ 18 w 1598"/>
              <a:gd name="connsiteY42" fmla="*/ 6447 h 11613"/>
              <a:gd name="connsiteX43" fmla="*/ 29 w 1598"/>
              <a:gd name="connsiteY43" fmla="*/ 6608 h 11613"/>
              <a:gd name="connsiteX44" fmla="*/ 41 w 1598"/>
              <a:gd name="connsiteY44" fmla="*/ 6767 h 11613"/>
              <a:gd name="connsiteX45" fmla="*/ 55 w 1598"/>
              <a:gd name="connsiteY45" fmla="*/ 6928 h 11613"/>
              <a:gd name="connsiteX46" fmla="*/ 72 w 1598"/>
              <a:gd name="connsiteY46" fmla="*/ 7087 h 11613"/>
              <a:gd name="connsiteX47" fmla="*/ 91 w 1598"/>
              <a:gd name="connsiteY47" fmla="*/ 7246 h 11613"/>
              <a:gd name="connsiteX48" fmla="*/ 114 w 1598"/>
              <a:gd name="connsiteY48" fmla="*/ 7405 h 11613"/>
              <a:gd name="connsiteX49" fmla="*/ 137 w 1598"/>
              <a:gd name="connsiteY49" fmla="*/ 7564 h 11613"/>
              <a:gd name="connsiteX50" fmla="*/ 163 w 1598"/>
              <a:gd name="connsiteY50" fmla="*/ 7722 h 11613"/>
              <a:gd name="connsiteX51" fmla="*/ 191 w 1598"/>
              <a:gd name="connsiteY51" fmla="*/ 7880 h 11613"/>
              <a:gd name="connsiteX52" fmla="*/ 221 w 1598"/>
              <a:gd name="connsiteY52" fmla="*/ 8037 h 11613"/>
              <a:gd name="connsiteX53" fmla="*/ 254 w 1598"/>
              <a:gd name="connsiteY53" fmla="*/ 8195 h 11613"/>
              <a:gd name="connsiteX54" fmla="*/ 289 w 1598"/>
              <a:gd name="connsiteY54" fmla="*/ 8351 h 11613"/>
              <a:gd name="connsiteX55" fmla="*/ 326 w 1598"/>
              <a:gd name="connsiteY55" fmla="*/ 8508 h 11613"/>
              <a:gd name="connsiteX56" fmla="*/ 366 w 1598"/>
              <a:gd name="connsiteY56" fmla="*/ 8663 h 11613"/>
              <a:gd name="connsiteX57" fmla="*/ 407 w 1598"/>
              <a:gd name="connsiteY57" fmla="*/ 8818 h 11613"/>
              <a:gd name="connsiteX58" fmla="*/ 451 w 1598"/>
              <a:gd name="connsiteY58" fmla="*/ 8972 h 11613"/>
              <a:gd name="connsiteX59" fmla="*/ 496 w 1598"/>
              <a:gd name="connsiteY59" fmla="*/ 9126 h 11613"/>
              <a:gd name="connsiteX60" fmla="*/ 544 w 1598"/>
              <a:gd name="connsiteY60" fmla="*/ 9279 h 11613"/>
              <a:gd name="connsiteX61" fmla="*/ 594 w 1598"/>
              <a:gd name="connsiteY61" fmla="*/ 9431 h 11613"/>
              <a:gd name="connsiteX62" fmla="*/ 646 w 1598"/>
              <a:gd name="connsiteY62" fmla="*/ 9583 h 11613"/>
              <a:gd name="connsiteX63" fmla="*/ 702 w 1598"/>
              <a:gd name="connsiteY63" fmla="*/ 9734 h 11613"/>
              <a:gd name="connsiteX64" fmla="*/ 758 w 1598"/>
              <a:gd name="connsiteY64" fmla="*/ 9884 h 11613"/>
              <a:gd name="connsiteX65" fmla="*/ 817 w 1598"/>
              <a:gd name="connsiteY65" fmla="*/ 10033 h 11613"/>
              <a:gd name="connsiteX66" fmla="*/ 877 w 1598"/>
              <a:gd name="connsiteY66" fmla="*/ 10182 h 11613"/>
              <a:gd name="connsiteX67" fmla="*/ 940 w 1598"/>
              <a:gd name="connsiteY67" fmla="*/ 10330 h 11613"/>
              <a:gd name="connsiteX68" fmla="*/ 1006 w 1598"/>
              <a:gd name="connsiteY68" fmla="*/ 10476 h 11613"/>
              <a:gd name="connsiteX69" fmla="*/ 1073 w 1598"/>
              <a:gd name="connsiteY69" fmla="*/ 10621 h 11613"/>
              <a:gd name="connsiteX70" fmla="*/ 1142 w 1598"/>
              <a:gd name="connsiteY70" fmla="*/ 10767 h 11613"/>
              <a:gd name="connsiteX71" fmla="*/ 1212 w 1598"/>
              <a:gd name="connsiteY71" fmla="*/ 10911 h 11613"/>
              <a:gd name="connsiteX72" fmla="*/ 1286 w 1598"/>
              <a:gd name="connsiteY72" fmla="*/ 11053 h 11613"/>
              <a:gd name="connsiteX73" fmla="*/ 1361 w 1598"/>
              <a:gd name="connsiteY73" fmla="*/ 11195 h 11613"/>
              <a:gd name="connsiteX74" fmla="*/ 1438 w 1598"/>
              <a:gd name="connsiteY74" fmla="*/ 11335 h 11613"/>
              <a:gd name="connsiteX75" fmla="*/ 1518 w 1598"/>
              <a:gd name="connsiteY75" fmla="*/ 11474 h 11613"/>
              <a:gd name="connsiteX76" fmla="*/ 1598 w 1598"/>
              <a:gd name="connsiteY76" fmla="*/ 11613 h 11613"/>
              <a:gd name="connsiteX0" fmla="*/ 1518 w 1598"/>
              <a:gd name="connsiteY0" fmla="*/ 0 h 11475"/>
              <a:gd name="connsiteX1" fmla="*/ 1438 w 1598"/>
              <a:gd name="connsiteY1" fmla="*/ 139 h 11475"/>
              <a:gd name="connsiteX2" fmla="*/ 1361 w 1598"/>
              <a:gd name="connsiteY2" fmla="*/ 280 h 11475"/>
              <a:gd name="connsiteX3" fmla="*/ 1286 w 1598"/>
              <a:gd name="connsiteY3" fmla="*/ 421 h 11475"/>
              <a:gd name="connsiteX4" fmla="*/ 1212 w 1598"/>
              <a:gd name="connsiteY4" fmla="*/ 564 h 11475"/>
              <a:gd name="connsiteX5" fmla="*/ 1142 w 1598"/>
              <a:gd name="connsiteY5" fmla="*/ 708 h 11475"/>
              <a:gd name="connsiteX6" fmla="*/ 1073 w 1598"/>
              <a:gd name="connsiteY6" fmla="*/ 853 h 11475"/>
              <a:gd name="connsiteX7" fmla="*/ 1006 w 1598"/>
              <a:gd name="connsiteY7" fmla="*/ 999 h 11475"/>
              <a:gd name="connsiteX8" fmla="*/ 940 w 1598"/>
              <a:gd name="connsiteY8" fmla="*/ 1144 h 11475"/>
              <a:gd name="connsiteX9" fmla="*/ 877 w 1598"/>
              <a:gd name="connsiteY9" fmla="*/ 1292 h 11475"/>
              <a:gd name="connsiteX10" fmla="*/ 817 w 1598"/>
              <a:gd name="connsiteY10" fmla="*/ 1441 h 11475"/>
              <a:gd name="connsiteX11" fmla="*/ 758 w 1598"/>
              <a:gd name="connsiteY11" fmla="*/ 1590 h 11475"/>
              <a:gd name="connsiteX12" fmla="*/ 702 w 1598"/>
              <a:gd name="connsiteY12" fmla="*/ 1740 h 11475"/>
              <a:gd name="connsiteX13" fmla="*/ 646 w 1598"/>
              <a:gd name="connsiteY13" fmla="*/ 1891 h 11475"/>
              <a:gd name="connsiteX14" fmla="*/ 594 w 1598"/>
              <a:gd name="connsiteY14" fmla="*/ 2043 h 11475"/>
              <a:gd name="connsiteX15" fmla="*/ 544 w 1598"/>
              <a:gd name="connsiteY15" fmla="*/ 2195 h 11475"/>
              <a:gd name="connsiteX16" fmla="*/ 496 w 1598"/>
              <a:gd name="connsiteY16" fmla="*/ 2349 h 11475"/>
              <a:gd name="connsiteX17" fmla="*/ 451 w 1598"/>
              <a:gd name="connsiteY17" fmla="*/ 2502 h 11475"/>
              <a:gd name="connsiteX18" fmla="*/ 407 w 1598"/>
              <a:gd name="connsiteY18" fmla="*/ 2656 h 11475"/>
              <a:gd name="connsiteX19" fmla="*/ 366 w 1598"/>
              <a:gd name="connsiteY19" fmla="*/ 2811 h 11475"/>
              <a:gd name="connsiteX20" fmla="*/ 326 w 1598"/>
              <a:gd name="connsiteY20" fmla="*/ 2967 h 11475"/>
              <a:gd name="connsiteX21" fmla="*/ 289 w 1598"/>
              <a:gd name="connsiteY21" fmla="*/ 3123 h 11475"/>
              <a:gd name="connsiteX22" fmla="*/ 254 w 1598"/>
              <a:gd name="connsiteY22" fmla="*/ 3279 h 11475"/>
              <a:gd name="connsiteX23" fmla="*/ 221 w 1598"/>
              <a:gd name="connsiteY23" fmla="*/ 3437 h 11475"/>
              <a:gd name="connsiteX24" fmla="*/ 191 w 1598"/>
              <a:gd name="connsiteY24" fmla="*/ 3594 h 11475"/>
              <a:gd name="connsiteX25" fmla="*/ 163 w 1598"/>
              <a:gd name="connsiteY25" fmla="*/ 3752 h 11475"/>
              <a:gd name="connsiteX26" fmla="*/ 137 w 1598"/>
              <a:gd name="connsiteY26" fmla="*/ 3910 h 11475"/>
              <a:gd name="connsiteX27" fmla="*/ 114 w 1598"/>
              <a:gd name="connsiteY27" fmla="*/ 4069 h 11475"/>
              <a:gd name="connsiteX28" fmla="*/ 91 w 1598"/>
              <a:gd name="connsiteY28" fmla="*/ 4228 h 11475"/>
              <a:gd name="connsiteX29" fmla="*/ 72 w 1598"/>
              <a:gd name="connsiteY29" fmla="*/ 4388 h 11475"/>
              <a:gd name="connsiteX30" fmla="*/ 55 w 1598"/>
              <a:gd name="connsiteY30" fmla="*/ 4546 h 11475"/>
              <a:gd name="connsiteX31" fmla="*/ 41 w 1598"/>
              <a:gd name="connsiteY31" fmla="*/ 4707 h 11475"/>
              <a:gd name="connsiteX32" fmla="*/ 29 w 1598"/>
              <a:gd name="connsiteY32" fmla="*/ 4867 h 11475"/>
              <a:gd name="connsiteX33" fmla="*/ 18 w 1598"/>
              <a:gd name="connsiteY33" fmla="*/ 5027 h 11475"/>
              <a:gd name="connsiteX34" fmla="*/ 10 w 1598"/>
              <a:gd name="connsiteY34" fmla="*/ 5187 h 11475"/>
              <a:gd name="connsiteX35" fmla="*/ 4 w 1598"/>
              <a:gd name="connsiteY35" fmla="*/ 5347 h 11475"/>
              <a:gd name="connsiteX36" fmla="*/ 1 w 1598"/>
              <a:gd name="connsiteY36" fmla="*/ 5508 h 11475"/>
              <a:gd name="connsiteX37" fmla="*/ 0 w 1598"/>
              <a:gd name="connsiteY37" fmla="*/ 5669 h 11475"/>
              <a:gd name="connsiteX38" fmla="*/ 1 w 1598"/>
              <a:gd name="connsiteY38" fmla="*/ 5828 h 11475"/>
              <a:gd name="connsiteX39" fmla="*/ 4 w 1598"/>
              <a:gd name="connsiteY39" fmla="*/ 5989 h 11475"/>
              <a:gd name="connsiteX40" fmla="*/ 10 w 1598"/>
              <a:gd name="connsiteY40" fmla="*/ 6149 h 11475"/>
              <a:gd name="connsiteX41" fmla="*/ 18 w 1598"/>
              <a:gd name="connsiteY41" fmla="*/ 6309 h 11475"/>
              <a:gd name="connsiteX42" fmla="*/ 29 w 1598"/>
              <a:gd name="connsiteY42" fmla="*/ 6470 h 11475"/>
              <a:gd name="connsiteX43" fmla="*/ 41 w 1598"/>
              <a:gd name="connsiteY43" fmla="*/ 6629 h 11475"/>
              <a:gd name="connsiteX44" fmla="*/ 55 w 1598"/>
              <a:gd name="connsiteY44" fmla="*/ 6790 h 11475"/>
              <a:gd name="connsiteX45" fmla="*/ 72 w 1598"/>
              <a:gd name="connsiteY45" fmla="*/ 6949 h 11475"/>
              <a:gd name="connsiteX46" fmla="*/ 91 w 1598"/>
              <a:gd name="connsiteY46" fmla="*/ 7108 h 11475"/>
              <a:gd name="connsiteX47" fmla="*/ 114 w 1598"/>
              <a:gd name="connsiteY47" fmla="*/ 7267 h 11475"/>
              <a:gd name="connsiteX48" fmla="*/ 137 w 1598"/>
              <a:gd name="connsiteY48" fmla="*/ 7426 h 11475"/>
              <a:gd name="connsiteX49" fmla="*/ 163 w 1598"/>
              <a:gd name="connsiteY49" fmla="*/ 7584 h 11475"/>
              <a:gd name="connsiteX50" fmla="*/ 191 w 1598"/>
              <a:gd name="connsiteY50" fmla="*/ 7742 h 11475"/>
              <a:gd name="connsiteX51" fmla="*/ 221 w 1598"/>
              <a:gd name="connsiteY51" fmla="*/ 7899 h 11475"/>
              <a:gd name="connsiteX52" fmla="*/ 254 w 1598"/>
              <a:gd name="connsiteY52" fmla="*/ 8057 h 11475"/>
              <a:gd name="connsiteX53" fmla="*/ 289 w 1598"/>
              <a:gd name="connsiteY53" fmla="*/ 8213 h 11475"/>
              <a:gd name="connsiteX54" fmla="*/ 326 w 1598"/>
              <a:gd name="connsiteY54" fmla="*/ 8370 h 11475"/>
              <a:gd name="connsiteX55" fmla="*/ 366 w 1598"/>
              <a:gd name="connsiteY55" fmla="*/ 8525 h 11475"/>
              <a:gd name="connsiteX56" fmla="*/ 407 w 1598"/>
              <a:gd name="connsiteY56" fmla="*/ 8680 h 11475"/>
              <a:gd name="connsiteX57" fmla="*/ 451 w 1598"/>
              <a:gd name="connsiteY57" fmla="*/ 8834 h 11475"/>
              <a:gd name="connsiteX58" fmla="*/ 496 w 1598"/>
              <a:gd name="connsiteY58" fmla="*/ 8988 h 11475"/>
              <a:gd name="connsiteX59" fmla="*/ 544 w 1598"/>
              <a:gd name="connsiteY59" fmla="*/ 9141 h 11475"/>
              <a:gd name="connsiteX60" fmla="*/ 594 w 1598"/>
              <a:gd name="connsiteY60" fmla="*/ 9293 h 11475"/>
              <a:gd name="connsiteX61" fmla="*/ 646 w 1598"/>
              <a:gd name="connsiteY61" fmla="*/ 9445 h 11475"/>
              <a:gd name="connsiteX62" fmla="*/ 702 w 1598"/>
              <a:gd name="connsiteY62" fmla="*/ 9596 h 11475"/>
              <a:gd name="connsiteX63" fmla="*/ 758 w 1598"/>
              <a:gd name="connsiteY63" fmla="*/ 9746 h 11475"/>
              <a:gd name="connsiteX64" fmla="*/ 817 w 1598"/>
              <a:gd name="connsiteY64" fmla="*/ 9895 h 11475"/>
              <a:gd name="connsiteX65" fmla="*/ 877 w 1598"/>
              <a:gd name="connsiteY65" fmla="*/ 10044 h 11475"/>
              <a:gd name="connsiteX66" fmla="*/ 940 w 1598"/>
              <a:gd name="connsiteY66" fmla="*/ 10192 h 11475"/>
              <a:gd name="connsiteX67" fmla="*/ 1006 w 1598"/>
              <a:gd name="connsiteY67" fmla="*/ 10338 h 11475"/>
              <a:gd name="connsiteX68" fmla="*/ 1073 w 1598"/>
              <a:gd name="connsiteY68" fmla="*/ 10483 h 11475"/>
              <a:gd name="connsiteX69" fmla="*/ 1142 w 1598"/>
              <a:gd name="connsiteY69" fmla="*/ 10629 h 11475"/>
              <a:gd name="connsiteX70" fmla="*/ 1212 w 1598"/>
              <a:gd name="connsiteY70" fmla="*/ 10773 h 11475"/>
              <a:gd name="connsiteX71" fmla="*/ 1286 w 1598"/>
              <a:gd name="connsiteY71" fmla="*/ 10915 h 11475"/>
              <a:gd name="connsiteX72" fmla="*/ 1361 w 1598"/>
              <a:gd name="connsiteY72" fmla="*/ 11057 h 11475"/>
              <a:gd name="connsiteX73" fmla="*/ 1438 w 1598"/>
              <a:gd name="connsiteY73" fmla="*/ 11197 h 11475"/>
              <a:gd name="connsiteX74" fmla="*/ 1518 w 1598"/>
              <a:gd name="connsiteY74" fmla="*/ 11336 h 11475"/>
              <a:gd name="connsiteX75" fmla="*/ 1598 w 1598"/>
              <a:gd name="connsiteY75" fmla="*/ 11475 h 11475"/>
              <a:gd name="connsiteX0" fmla="*/ 1438 w 1598"/>
              <a:gd name="connsiteY0" fmla="*/ 0 h 11336"/>
              <a:gd name="connsiteX1" fmla="*/ 1361 w 1598"/>
              <a:gd name="connsiteY1" fmla="*/ 141 h 11336"/>
              <a:gd name="connsiteX2" fmla="*/ 1286 w 1598"/>
              <a:gd name="connsiteY2" fmla="*/ 282 h 11336"/>
              <a:gd name="connsiteX3" fmla="*/ 1212 w 1598"/>
              <a:gd name="connsiteY3" fmla="*/ 425 h 11336"/>
              <a:gd name="connsiteX4" fmla="*/ 1142 w 1598"/>
              <a:gd name="connsiteY4" fmla="*/ 569 h 11336"/>
              <a:gd name="connsiteX5" fmla="*/ 1073 w 1598"/>
              <a:gd name="connsiteY5" fmla="*/ 714 h 11336"/>
              <a:gd name="connsiteX6" fmla="*/ 1006 w 1598"/>
              <a:gd name="connsiteY6" fmla="*/ 860 h 11336"/>
              <a:gd name="connsiteX7" fmla="*/ 940 w 1598"/>
              <a:gd name="connsiteY7" fmla="*/ 1005 h 11336"/>
              <a:gd name="connsiteX8" fmla="*/ 877 w 1598"/>
              <a:gd name="connsiteY8" fmla="*/ 1153 h 11336"/>
              <a:gd name="connsiteX9" fmla="*/ 817 w 1598"/>
              <a:gd name="connsiteY9" fmla="*/ 1302 h 11336"/>
              <a:gd name="connsiteX10" fmla="*/ 758 w 1598"/>
              <a:gd name="connsiteY10" fmla="*/ 1451 h 11336"/>
              <a:gd name="connsiteX11" fmla="*/ 702 w 1598"/>
              <a:gd name="connsiteY11" fmla="*/ 1601 h 11336"/>
              <a:gd name="connsiteX12" fmla="*/ 646 w 1598"/>
              <a:gd name="connsiteY12" fmla="*/ 1752 h 11336"/>
              <a:gd name="connsiteX13" fmla="*/ 594 w 1598"/>
              <a:gd name="connsiteY13" fmla="*/ 1904 h 11336"/>
              <a:gd name="connsiteX14" fmla="*/ 544 w 1598"/>
              <a:gd name="connsiteY14" fmla="*/ 2056 h 11336"/>
              <a:gd name="connsiteX15" fmla="*/ 496 w 1598"/>
              <a:gd name="connsiteY15" fmla="*/ 2210 h 11336"/>
              <a:gd name="connsiteX16" fmla="*/ 451 w 1598"/>
              <a:gd name="connsiteY16" fmla="*/ 2363 h 11336"/>
              <a:gd name="connsiteX17" fmla="*/ 407 w 1598"/>
              <a:gd name="connsiteY17" fmla="*/ 2517 h 11336"/>
              <a:gd name="connsiteX18" fmla="*/ 366 w 1598"/>
              <a:gd name="connsiteY18" fmla="*/ 2672 h 11336"/>
              <a:gd name="connsiteX19" fmla="*/ 326 w 1598"/>
              <a:gd name="connsiteY19" fmla="*/ 2828 h 11336"/>
              <a:gd name="connsiteX20" fmla="*/ 289 w 1598"/>
              <a:gd name="connsiteY20" fmla="*/ 2984 h 11336"/>
              <a:gd name="connsiteX21" fmla="*/ 254 w 1598"/>
              <a:gd name="connsiteY21" fmla="*/ 3140 h 11336"/>
              <a:gd name="connsiteX22" fmla="*/ 221 w 1598"/>
              <a:gd name="connsiteY22" fmla="*/ 3298 h 11336"/>
              <a:gd name="connsiteX23" fmla="*/ 191 w 1598"/>
              <a:gd name="connsiteY23" fmla="*/ 3455 h 11336"/>
              <a:gd name="connsiteX24" fmla="*/ 163 w 1598"/>
              <a:gd name="connsiteY24" fmla="*/ 3613 h 11336"/>
              <a:gd name="connsiteX25" fmla="*/ 137 w 1598"/>
              <a:gd name="connsiteY25" fmla="*/ 3771 h 11336"/>
              <a:gd name="connsiteX26" fmla="*/ 114 w 1598"/>
              <a:gd name="connsiteY26" fmla="*/ 3930 h 11336"/>
              <a:gd name="connsiteX27" fmla="*/ 91 w 1598"/>
              <a:gd name="connsiteY27" fmla="*/ 4089 h 11336"/>
              <a:gd name="connsiteX28" fmla="*/ 72 w 1598"/>
              <a:gd name="connsiteY28" fmla="*/ 4249 h 11336"/>
              <a:gd name="connsiteX29" fmla="*/ 55 w 1598"/>
              <a:gd name="connsiteY29" fmla="*/ 4407 h 11336"/>
              <a:gd name="connsiteX30" fmla="*/ 41 w 1598"/>
              <a:gd name="connsiteY30" fmla="*/ 4568 h 11336"/>
              <a:gd name="connsiteX31" fmla="*/ 29 w 1598"/>
              <a:gd name="connsiteY31" fmla="*/ 4728 h 11336"/>
              <a:gd name="connsiteX32" fmla="*/ 18 w 1598"/>
              <a:gd name="connsiteY32" fmla="*/ 4888 h 11336"/>
              <a:gd name="connsiteX33" fmla="*/ 10 w 1598"/>
              <a:gd name="connsiteY33" fmla="*/ 5048 h 11336"/>
              <a:gd name="connsiteX34" fmla="*/ 4 w 1598"/>
              <a:gd name="connsiteY34" fmla="*/ 5208 h 11336"/>
              <a:gd name="connsiteX35" fmla="*/ 1 w 1598"/>
              <a:gd name="connsiteY35" fmla="*/ 5369 h 11336"/>
              <a:gd name="connsiteX36" fmla="*/ 0 w 1598"/>
              <a:gd name="connsiteY36" fmla="*/ 5530 h 11336"/>
              <a:gd name="connsiteX37" fmla="*/ 1 w 1598"/>
              <a:gd name="connsiteY37" fmla="*/ 5689 h 11336"/>
              <a:gd name="connsiteX38" fmla="*/ 4 w 1598"/>
              <a:gd name="connsiteY38" fmla="*/ 5850 h 11336"/>
              <a:gd name="connsiteX39" fmla="*/ 10 w 1598"/>
              <a:gd name="connsiteY39" fmla="*/ 6010 h 11336"/>
              <a:gd name="connsiteX40" fmla="*/ 18 w 1598"/>
              <a:gd name="connsiteY40" fmla="*/ 6170 h 11336"/>
              <a:gd name="connsiteX41" fmla="*/ 29 w 1598"/>
              <a:gd name="connsiteY41" fmla="*/ 6331 h 11336"/>
              <a:gd name="connsiteX42" fmla="*/ 41 w 1598"/>
              <a:gd name="connsiteY42" fmla="*/ 6490 h 11336"/>
              <a:gd name="connsiteX43" fmla="*/ 55 w 1598"/>
              <a:gd name="connsiteY43" fmla="*/ 6651 h 11336"/>
              <a:gd name="connsiteX44" fmla="*/ 72 w 1598"/>
              <a:gd name="connsiteY44" fmla="*/ 6810 h 11336"/>
              <a:gd name="connsiteX45" fmla="*/ 91 w 1598"/>
              <a:gd name="connsiteY45" fmla="*/ 6969 h 11336"/>
              <a:gd name="connsiteX46" fmla="*/ 114 w 1598"/>
              <a:gd name="connsiteY46" fmla="*/ 7128 h 11336"/>
              <a:gd name="connsiteX47" fmla="*/ 137 w 1598"/>
              <a:gd name="connsiteY47" fmla="*/ 7287 h 11336"/>
              <a:gd name="connsiteX48" fmla="*/ 163 w 1598"/>
              <a:gd name="connsiteY48" fmla="*/ 7445 h 11336"/>
              <a:gd name="connsiteX49" fmla="*/ 191 w 1598"/>
              <a:gd name="connsiteY49" fmla="*/ 7603 h 11336"/>
              <a:gd name="connsiteX50" fmla="*/ 221 w 1598"/>
              <a:gd name="connsiteY50" fmla="*/ 7760 h 11336"/>
              <a:gd name="connsiteX51" fmla="*/ 254 w 1598"/>
              <a:gd name="connsiteY51" fmla="*/ 7918 h 11336"/>
              <a:gd name="connsiteX52" fmla="*/ 289 w 1598"/>
              <a:gd name="connsiteY52" fmla="*/ 8074 h 11336"/>
              <a:gd name="connsiteX53" fmla="*/ 326 w 1598"/>
              <a:gd name="connsiteY53" fmla="*/ 8231 h 11336"/>
              <a:gd name="connsiteX54" fmla="*/ 366 w 1598"/>
              <a:gd name="connsiteY54" fmla="*/ 8386 h 11336"/>
              <a:gd name="connsiteX55" fmla="*/ 407 w 1598"/>
              <a:gd name="connsiteY55" fmla="*/ 8541 h 11336"/>
              <a:gd name="connsiteX56" fmla="*/ 451 w 1598"/>
              <a:gd name="connsiteY56" fmla="*/ 8695 h 11336"/>
              <a:gd name="connsiteX57" fmla="*/ 496 w 1598"/>
              <a:gd name="connsiteY57" fmla="*/ 8849 h 11336"/>
              <a:gd name="connsiteX58" fmla="*/ 544 w 1598"/>
              <a:gd name="connsiteY58" fmla="*/ 9002 h 11336"/>
              <a:gd name="connsiteX59" fmla="*/ 594 w 1598"/>
              <a:gd name="connsiteY59" fmla="*/ 9154 h 11336"/>
              <a:gd name="connsiteX60" fmla="*/ 646 w 1598"/>
              <a:gd name="connsiteY60" fmla="*/ 9306 h 11336"/>
              <a:gd name="connsiteX61" fmla="*/ 702 w 1598"/>
              <a:gd name="connsiteY61" fmla="*/ 9457 h 11336"/>
              <a:gd name="connsiteX62" fmla="*/ 758 w 1598"/>
              <a:gd name="connsiteY62" fmla="*/ 9607 h 11336"/>
              <a:gd name="connsiteX63" fmla="*/ 817 w 1598"/>
              <a:gd name="connsiteY63" fmla="*/ 9756 h 11336"/>
              <a:gd name="connsiteX64" fmla="*/ 877 w 1598"/>
              <a:gd name="connsiteY64" fmla="*/ 9905 h 11336"/>
              <a:gd name="connsiteX65" fmla="*/ 940 w 1598"/>
              <a:gd name="connsiteY65" fmla="*/ 10053 h 11336"/>
              <a:gd name="connsiteX66" fmla="*/ 1006 w 1598"/>
              <a:gd name="connsiteY66" fmla="*/ 10199 h 11336"/>
              <a:gd name="connsiteX67" fmla="*/ 1073 w 1598"/>
              <a:gd name="connsiteY67" fmla="*/ 10344 h 11336"/>
              <a:gd name="connsiteX68" fmla="*/ 1142 w 1598"/>
              <a:gd name="connsiteY68" fmla="*/ 10490 h 11336"/>
              <a:gd name="connsiteX69" fmla="*/ 1212 w 1598"/>
              <a:gd name="connsiteY69" fmla="*/ 10634 h 11336"/>
              <a:gd name="connsiteX70" fmla="*/ 1286 w 1598"/>
              <a:gd name="connsiteY70" fmla="*/ 10776 h 11336"/>
              <a:gd name="connsiteX71" fmla="*/ 1361 w 1598"/>
              <a:gd name="connsiteY71" fmla="*/ 10918 h 11336"/>
              <a:gd name="connsiteX72" fmla="*/ 1438 w 1598"/>
              <a:gd name="connsiteY72" fmla="*/ 11058 h 11336"/>
              <a:gd name="connsiteX73" fmla="*/ 1518 w 1598"/>
              <a:gd name="connsiteY73" fmla="*/ 11197 h 11336"/>
              <a:gd name="connsiteX74" fmla="*/ 1598 w 1598"/>
              <a:gd name="connsiteY74" fmla="*/ 11336 h 11336"/>
              <a:gd name="connsiteX0" fmla="*/ 1361 w 1598"/>
              <a:gd name="connsiteY0" fmla="*/ 0 h 11195"/>
              <a:gd name="connsiteX1" fmla="*/ 1286 w 1598"/>
              <a:gd name="connsiteY1" fmla="*/ 141 h 11195"/>
              <a:gd name="connsiteX2" fmla="*/ 1212 w 1598"/>
              <a:gd name="connsiteY2" fmla="*/ 284 h 11195"/>
              <a:gd name="connsiteX3" fmla="*/ 1142 w 1598"/>
              <a:gd name="connsiteY3" fmla="*/ 428 h 11195"/>
              <a:gd name="connsiteX4" fmla="*/ 1073 w 1598"/>
              <a:gd name="connsiteY4" fmla="*/ 573 h 11195"/>
              <a:gd name="connsiteX5" fmla="*/ 1006 w 1598"/>
              <a:gd name="connsiteY5" fmla="*/ 719 h 11195"/>
              <a:gd name="connsiteX6" fmla="*/ 940 w 1598"/>
              <a:gd name="connsiteY6" fmla="*/ 864 h 11195"/>
              <a:gd name="connsiteX7" fmla="*/ 877 w 1598"/>
              <a:gd name="connsiteY7" fmla="*/ 1012 h 11195"/>
              <a:gd name="connsiteX8" fmla="*/ 817 w 1598"/>
              <a:gd name="connsiteY8" fmla="*/ 1161 h 11195"/>
              <a:gd name="connsiteX9" fmla="*/ 758 w 1598"/>
              <a:gd name="connsiteY9" fmla="*/ 1310 h 11195"/>
              <a:gd name="connsiteX10" fmla="*/ 702 w 1598"/>
              <a:gd name="connsiteY10" fmla="*/ 1460 h 11195"/>
              <a:gd name="connsiteX11" fmla="*/ 646 w 1598"/>
              <a:gd name="connsiteY11" fmla="*/ 1611 h 11195"/>
              <a:gd name="connsiteX12" fmla="*/ 594 w 1598"/>
              <a:gd name="connsiteY12" fmla="*/ 1763 h 11195"/>
              <a:gd name="connsiteX13" fmla="*/ 544 w 1598"/>
              <a:gd name="connsiteY13" fmla="*/ 1915 h 11195"/>
              <a:gd name="connsiteX14" fmla="*/ 496 w 1598"/>
              <a:gd name="connsiteY14" fmla="*/ 2069 h 11195"/>
              <a:gd name="connsiteX15" fmla="*/ 451 w 1598"/>
              <a:gd name="connsiteY15" fmla="*/ 2222 h 11195"/>
              <a:gd name="connsiteX16" fmla="*/ 407 w 1598"/>
              <a:gd name="connsiteY16" fmla="*/ 2376 h 11195"/>
              <a:gd name="connsiteX17" fmla="*/ 366 w 1598"/>
              <a:gd name="connsiteY17" fmla="*/ 2531 h 11195"/>
              <a:gd name="connsiteX18" fmla="*/ 326 w 1598"/>
              <a:gd name="connsiteY18" fmla="*/ 2687 h 11195"/>
              <a:gd name="connsiteX19" fmla="*/ 289 w 1598"/>
              <a:gd name="connsiteY19" fmla="*/ 2843 h 11195"/>
              <a:gd name="connsiteX20" fmla="*/ 254 w 1598"/>
              <a:gd name="connsiteY20" fmla="*/ 2999 h 11195"/>
              <a:gd name="connsiteX21" fmla="*/ 221 w 1598"/>
              <a:gd name="connsiteY21" fmla="*/ 3157 h 11195"/>
              <a:gd name="connsiteX22" fmla="*/ 191 w 1598"/>
              <a:gd name="connsiteY22" fmla="*/ 3314 h 11195"/>
              <a:gd name="connsiteX23" fmla="*/ 163 w 1598"/>
              <a:gd name="connsiteY23" fmla="*/ 3472 h 11195"/>
              <a:gd name="connsiteX24" fmla="*/ 137 w 1598"/>
              <a:gd name="connsiteY24" fmla="*/ 3630 h 11195"/>
              <a:gd name="connsiteX25" fmla="*/ 114 w 1598"/>
              <a:gd name="connsiteY25" fmla="*/ 3789 h 11195"/>
              <a:gd name="connsiteX26" fmla="*/ 91 w 1598"/>
              <a:gd name="connsiteY26" fmla="*/ 3948 h 11195"/>
              <a:gd name="connsiteX27" fmla="*/ 72 w 1598"/>
              <a:gd name="connsiteY27" fmla="*/ 4108 h 11195"/>
              <a:gd name="connsiteX28" fmla="*/ 55 w 1598"/>
              <a:gd name="connsiteY28" fmla="*/ 4266 h 11195"/>
              <a:gd name="connsiteX29" fmla="*/ 41 w 1598"/>
              <a:gd name="connsiteY29" fmla="*/ 4427 h 11195"/>
              <a:gd name="connsiteX30" fmla="*/ 29 w 1598"/>
              <a:gd name="connsiteY30" fmla="*/ 4587 h 11195"/>
              <a:gd name="connsiteX31" fmla="*/ 18 w 1598"/>
              <a:gd name="connsiteY31" fmla="*/ 4747 h 11195"/>
              <a:gd name="connsiteX32" fmla="*/ 10 w 1598"/>
              <a:gd name="connsiteY32" fmla="*/ 4907 h 11195"/>
              <a:gd name="connsiteX33" fmla="*/ 4 w 1598"/>
              <a:gd name="connsiteY33" fmla="*/ 5067 h 11195"/>
              <a:gd name="connsiteX34" fmla="*/ 1 w 1598"/>
              <a:gd name="connsiteY34" fmla="*/ 5228 h 11195"/>
              <a:gd name="connsiteX35" fmla="*/ 0 w 1598"/>
              <a:gd name="connsiteY35" fmla="*/ 5389 h 11195"/>
              <a:gd name="connsiteX36" fmla="*/ 1 w 1598"/>
              <a:gd name="connsiteY36" fmla="*/ 5548 h 11195"/>
              <a:gd name="connsiteX37" fmla="*/ 4 w 1598"/>
              <a:gd name="connsiteY37" fmla="*/ 5709 h 11195"/>
              <a:gd name="connsiteX38" fmla="*/ 10 w 1598"/>
              <a:gd name="connsiteY38" fmla="*/ 5869 h 11195"/>
              <a:gd name="connsiteX39" fmla="*/ 18 w 1598"/>
              <a:gd name="connsiteY39" fmla="*/ 6029 h 11195"/>
              <a:gd name="connsiteX40" fmla="*/ 29 w 1598"/>
              <a:gd name="connsiteY40" fmla="*/ 6190 h 11195"/>
              <a:gd name="connsiteX41" fmla="*/ 41 w 1598"/>
              <a:gd name="connsiteY41" fmla="*/ 6349 h 11195"/>
              <a:gd name="connsiteX42" fmla="*/ 55 w 1598"/>
              <a:gd name="connsiteY42" fmla="*/ 6510 h 11195"/>
              <a:gd name="connsiteX43" fmla="*/ 72 w 1598"/>
              <a:gd name="connsiteY43" fmla="*/ 6669 h 11195"/>
              <a:gd name="connsiteX44" fmla="*/ 91 w 1598"/>
              <a:gd name="connsiteY44" fmla="*/ 6828 h 11195"/>
              <a:gd name="connsiteX45" fmla="*/ 114 w 1598"/>
              <a:gd name="connsiteY45" fmla="*/ 6987 h 11195"/>
              <a:gd name="connsiteX46" fmla="*/ 137 w 1598"/>
              <a:gd name="connsiteY46" fmla="*/ 7146 h 11195"/>
              <a:gd name="connsiteX47" fmla="*/ 163 w 1598"/>
              <a:gd name="connsiteY47" fmla="*/ 7304 h 11195"/>
              <a:gd name="connsiteX48" fmla="*/ 191 w 1598"/>
              <a:gd name="connsiteY48" fmla="*/ 7462 h 11195"/>
              <a:gd name="connsiteX49" fmla="*/ 221 w 1598"/>
              <a:gd name="connsiteY49" fmla="*/ 7619 h 11195"/>
              <a:gd name="connsiteX50" fmla="*/ 254 w 1598"/>
              <a:gd name="connsiteY50" fmla="*/ 7777 h 11195"/>
              <a:gd name="connsiteX51" fmla="*/ 289 w 1598"/>
              <a:gd name="connsiteY51" fmla="*/ 7933 h 11195"/>
              <a:gd name="connsiteX52" fmla="*/ 326 w 1598"/>
              <a:gd name="connsiteY52" fmla="*/ 8090 h 11195"/>
              <a:gd name="connsiteX53" fmla="*/ 366 w 1598"/>
              <a:gd name="connsiteY53" fmla="*/ 8245 h 11195"/>
              <a:gd name="connsiteX54" fmla="*/ 407 w 1598"/>
              <a:gd name="connsiteY54" fmla="*/ 8400 h 11195"/>
              <a:gd name="connsiteX55" fmla="*/ 451 w 1598"/>
              <a:gd name="connsiteY55" fmla="*/ 8554 h 11195"/>
              <a:gd name="connsiteX56" fmla="*/ 496 w 1598"/>
              <a:gd name="connsiteY56" fmla="*/ 8708 h 11195"/>
              <a:gd name="connsiteX57" fmla="*/ 544 w 1598"/>
              <a:gd name="connsiteY57" fmla="*/ 8861 h 11195"/>
              <a:gd name="connsiteX58" fmla="*/ 594 w 1598"/>
              <a:gd name="connsiteY58" fmla="*/ 9013 h 11195"/>
              <a:gd name="connsiteX59" fmla="*/ 646 w 1598"/>
              <a:gd name="connsiteY59" fmla="*/ 9165 h 11195"/>
              <a:gd name="connsiteX60" fmla="*/ 702 w 1598"/>
              <a:gd name="connsiteY60" fmla="*/ 9316 h 11195"/>
              <a:gd name="connsiteX61" fmla="*/ 758 w 1598"/>
              <a:gd name="connsiteY61" fmla="*/ 9466 h 11195"/>
              <a:gd name="connsiteX62" fmla="*/ 817 w 1598"/>
              <a:gd name="connsiteY62" fmla="*/ 9615 h 11195"/>
              <a:gd name="connsiteX63" fmla="*/ 877 w 1598"/>
              <a:gd name="connsiteY63" fmla="*/ 9764 h 11195"/>
              <a:gd name="connsiteX64" fmla="*/ 940 w 1598"/>
              <a:gd name="connsiteY64" fmla="*/ 9912 h 11195"/>
              <a:gd name="connsiteX65" fmla="*/ 1006 w 1598"/>
              <a:gd name="connsiteY65" fmla="*/ 10058 h 11195"/>
              <a:gd name="connsiteX66" fmla="*/ 1073 w 1598"/>
              <a:gd name="connsiteY66" fmla="*/ 10203 h 11195"/>
              <a:gd name="connsiteX67" fmla="*/ 1142 w 1598"/>
              <a:gd name="connsiteY67" fmla="*/ 10349 h 11195"/>
              <a:gd name="connsiteX68" fmla="*/ 1212 w 1598"/>
              <a:gd name="connsiteY68" fmla="*/ 10493 h 11195"/>
              <a:gd name="connsiteX69" fmla="*/ 1286 w 1598"/>
              <a:gd name="connsiteY69" fmla="*/ 10635 h 11195"/>
              <a:gd name="connsiteX70" fmla="*/ 1361 w 1598"/>
              <a:gd name="connsiteY70" fmla="*/ 10777 h 11195"/>
              <a:gd name="connsiteX71" fmla="*/ 1438 w 1598"/>
              <a:gd name="connsiteY71" fmla="*/ 10917 h 11195"/>
              <a:gd name="connsiteX72" fmla="*/ 1518 w 1598"/>
              <a:gd name="connsiteY72" fmla="*/ 11056 h 11195"/>
              <a:gd name="connsiteX73" fmla="*/ 1598 w 1598"/>
              <a:gd name="connsiteY73" fmla="*/ 11195 h 11195"/>
              <a:gd name="connsiteX0" fmla="*/ 1286 w 1598"/>
              <a:gd name="connsiteY0" fmla="*/ 0 h 11054"/>
              <a:gd name="connsiteX1" fmla="*/ 1212 w 1598"/>
              <a:gd name="connsiteY1" fmla="*/ 143 h 11054"/>
              <a:gd name="connsiteX2" fmla="*/ 1142 w 1598"/>
              <a:gd name="connsiteY2" fmla="*/ 287 h 11054"/>
              <a:gd name="connsiteX3" fmla="*/ 1073 w 1598"/>
              <a:gd name="connsiteY3" fmla="*/ 432 h 11054"/>
              <a:gd name="connsiteX4" fmla="*/ 1006 w 1598"/>
              <a:gd name="connsiteY4" fmla="*/ 578 h 11054"/>
              <a:gd name="connsiteX5" fmla="*/ 940 w 1598"/>
              <a:gd name="connsiteY5" fmla="*/ 723 h 11054"/>
              <a:gd name="connsiteX6" fmla="*/ 877 w 1598"/>
              <a:gd name="connsiteY6" fmla="*/ 871 h 11054"/>
              <a:gd name="connsiteX7" fmla="*/ 817 w 1598"/>
              <a:gd name="connsiteY7" fmla="*/ 1020 h 11054"/>
              <a:gd name="connsiteX8" fmla="*/ 758 w 1598"/>
              <a:gd name="connsiteY8" fmla="*/ 1169 h 11054"/>
              <a:gd name="connsiteX9" fmla="*/ 702 w 1598"/>
              <a:gd name="connsiteY9" fmla="*/ 1319 h 11054"/>
              <a:gd name="connsiteX10" fmla="*/ 646 w 1598"/>
              <a:gd name="connsiteY10" fmla="*/ 1470 h 11054"/>
              <a:gd name="connsiteX11" fmla="*/ 594 w 1598"/>
              <a:gd name="connsiteY11" fmla="*/ 1622 h 11054"/>
              <a:gd name="connsiteX12" fmla="*/ 544 w 1598"/>
              <a:gd name="connsiteY12" fmla="*/ 1774 h 11054"/>
              <a:gd name="connsiteX13" fmla="*/ 496 w 1598"/>
              <a:gd name="connsiteY13" fmla="*/ 1928 h 11054"/>
              <a:gd name="connsiteX14" fmla="*/ 451 w 1598"/>
              <a:gd name="connsiteY14" fmla="*/ 2081 h 11054"/>
              <a:gd name="connsiteX15" fmla="*/ 407 w 1598"/>
              <a:gd name="connsiteY15" fmla="*/ 2235 h 11054"/>
              <a:gd name="connsiteX16" fmla="*/ 366 w 1598"/>
              <a:gd name="connsiteY16" fmla="*/ 2390 h 11054"/>
              <a:gd name="connsiteX17" fmla="*/ 326 w 1598"/>
              <a:gd name="connsiteY17" fmla="*/ 2546 h 11054"/>
              <a:gd name="connsiteX18" fmla="*/ 289 w 1598"/>
              <a:gd name="connsiteY18" fmla="*/ 2702 h 11054"/>
              <a:gd name="connsiteX19" fmla="*/ 254 w 1598"/>
              <a:gd name="connsiteY19" fmla="*/ 2858 h 11054"/>
              <a:gd name="connsiteX20" fmla="*/ 221 w 1598"/>
              <a:gd name="connsiteY20" fmla="*/ 3016 h 11054"/>
              <a:gd name="connsiteX21" fmla="*/ 191 w 1598"/>
              <a:gd name="connsiteY21" fmla="*/ 3173 h 11054"/>
              <a:gd name="connsiteX22" fmla="*/ 163 w 1598"/>
              <a:gd name="connsiteY22" fmla="*/ 3331 h 11054"/>
              <a:gd name="connsiteX23" fmla="*/ 137 w 1598"/>
              <a:gd name="connsiteY23" fmla="*/ 3489 h 11054"/>
              <a:gd name="connsiteX24" fmla="*/ 114 w 1598"/>
              <a:gd name="connsiteY24" fmla="*/ 3648 h 11054"/>
              <a:gd name="connsiteX25" fmla="*/ 91 w 1598"/>
              <a:gd name="connsiteY25" fmla="*/ 3807 h 11054"/>
              <a:gd name="connsiteX26" fmla="*/ 72 w 1598"/>
              <a:gd name="connsiteY26" fmla="*/ 3967 h 11054"/>
              <a:gd name="connsiteX27" fmla="*/ 55 w 1598"/>
              <a:gd name="connsiteY27" fmla="*/ 4125 h 11054"/>
              <a:gd name="connsiteX28" fmla="*/ 41 w 1598"/>
              <a:gd name="connsiteY28" fmla="*/ 4286 h 11054"/>
              <a:gd name="connsiteX29" fmla="*/ 29 w 1598"/>
              <a:gd name="connsiteY29" fmla="*/ 4446 h 11054"/>
              <a:gd name="connsiteX30" fmla="*/ 18 w 1598"/>
              <a:gd name="connsiteY30" fmla="*/ 4606 h 11054"/>
              <a:gd name="connsiteX31" fmla="*/ 10 w 1598"/>
              <a:gd name="connsiteY31" fmla="*/ 4766 h 11054"/>
              <a:gd name="connsiteX32" fmla="*/ 4 w 1598"/>
              <a:gd name="connsiteY32" fmla="*/ 4926 h 11054"/>
              <a:gd name="connsiteX33" fmla="*/ 1 w 1598"/>
              <a:gd name="connsiteY33" fmla="*/ 5087 h 11054"/>
              <a:gd name="connsiteX34" fmla="*/ 0 w 1598"/>
              <a:gd name="connsiteY34" fmla="*/ 5248 h 11054"/>
              <a:gd name="connsiteX35" fmla="*/ 1 w 1598"/>
              <a:gd name="connsiteY35" fmla="*/ 5407 h 11054"/>
              <a:gd name="connsiteX36" fmla="*/ 4 w 1598"/>
              <a:gd name="connsiteY36" fmla="*/ 5568 h 11054"/>
              <a:gd name="connsiteX37" fmla="*/ 10 w 1598"/>
              <a:gd name="connsiteY37" fmla="*/ 5728 h 11054"/>
              <a:gd name="connsiteX38" fmla="*/ 18 w 1598"/>
              <a:gd name="connsiteY38" fmla="*/ 5888 h 11054"/>
              <a:gd name="connsiteX39" fmla="*/ 29 w 1598"/>
              <a:gd name="connsiteY39" fmla="*/ 6049 h 11054"/>
              <a:gd name="connsiteX40" fmla="*/ 41 w 1598"/>
              <a:gd name="connsiteY40" fmla="*/ 6208 h 11054"/>
              <a:gd name="connsiteX41" fmla="*/ 55 w 1598"/>
              <a:gd name="connsiteY41" fmla="*/ 6369 h 11054"/>
              <a:gd name="connsiteX42" fmla="*/ 72 w 1598"/>
              <a:gd name="connsiteY42" fmla="*/ 6528 h 11054"/>
              <a:gd name="connsiteX43" fmla="*/ 91 w 1598"/>
              <a:gd name="connsiteY43" fmla="*/ 6687 h 11054"/>
              <a:gd name="connsiteX44" fmla="*/ 114 w 1598"/>
              <a:gd name="connsiteY44" fmla="*/ 6846 h 11054"/>
              <a:gd name="connsiteX45" fmla="*/ 137 w 1598"/>
              <a:gd name="connsiteY45" fmla="*/ 7005 h 11054"/>
              <a:gd name="connsiteX46" fmla="*/ 163 w 1598"/>
              <a:gd name="connsiteY46" fmla="*/ 7163 h 11054"/>
              <a:gd name="connsiteX47" fmla="*/ 191 w 1598"/>
              <a:gd name="connsiteY47" fmla="*/ 7321 h 11054"/>
              <a:gd name="connsiteX48" fmla="*/ 221 w 1598"/>
              <a:gd name="connsiteY48" fmla="*/ 7478 h 11054"/>
              <a:gd name="connsiteX49" fmla="*/ 254 w 1598"/>
              <a:gd name="connsiteY49" fmla="*/ 7636 h 11054"/>
              <a:gd name="connsiteX50" fmla="*/ 289 w 1598"/>
              <a:gd name="connsiteY50" fmla="*/ 7792 h 11054"/>
              <a:gd name="connsiteX51" fmla="*/ 326 w 1598"/>
              <a:gd name="connsiteY51" fmla="*/ 7949 h 11054"/>
              <a:gd name="connsiteX52" fmla="*/ 366 w 1598"/>
              <a:gd name="connsiteY52" fmla="*/ 8104 h 11054"/>
              <a:gd name="connsiteX53" fmla="*/ 407 w 1598"/>
              <a:gd name="connsiteY53" fmla="*/ 8259 h 11054"/>
              <a:gd name="connsiteX54" fmla="*/ 451 w 1598"/>
              <a:gd name="connsiteY54" fmla="*/ 8413 h 11054"/>
              <a:gd name="connsiteX55" fmla="*/ 496 w 1598"/>
              <a:gd name="connsiteY55" fmla="*/ 8567 h 11054"/>
              <a:gd name="connsiteX56" fmla="*/ 544 w 1598"/>
              <a:gd name="connsiteY56" fmla="*/ 8720 h 11054"/>
              <a:gd name="connsiteX57" fmla="*/ 594 w 1598"/>
              <a:gd name="connsiteY57" fmla="*/ 8872 h 11054"/>
              <a:gd name="connsiteX58" fmla="*/ 646 w 1598"/>
              <a:gd name="connsiteY58" fmla="*/ 9024 h 11054"/>
              <a:gd name="connsiteX59" fmla="*/ 702 w 1598"/>
              <a:gd name="connsiteY59" fmla="*/ 9175 h 11054"/>
              <a:gd name="connsiteX60" fmla="*/ 758 w 1598"/>
              <a:gd name="connsiteY60" fmla="*/ 9325 h 11054"/>
              <a:gd name="connsiteX61" fmla="*/ 817 w 1598"/>
              <a:gd name="connsiteY61" fmla="*/ 9474 h 11054"/>
              <a:gd name="connsiteX62" fmla="*/ 877 w 1598"/>
              <a:gd name="connsiteY62" fmla="*/ 9623 h 11054"/>
              <a:gd name="connsiteX63" fmla="*/ 940 w 1598"/>
              <a:gd name="connsiteY63" fmla="*/ 9771 h 11054"/>
              <a:gd name="connsiteX64" fmla="*/ 1006 w 1598"/>
              <a:gd name="connsiteY64" fmla="*/ 9917 h 11054"/>
              <a:gd name="connsiteX65" fmla="*/ 1073 w 1598"/>
              <a:gd name="connsiteY65" fmla="*/ 10062 h 11054"/>
              <a:gd name="connsiteX66" fmla="*/ 1142 w 1598"/>
              <a:gd name="connsiteY66" fmla="*/ 10208 h 11054"/>
              <a:gd name="connsiteX67" fmla="*/ 1212 w 1598"/>
              <a:gd name="connsiteY67" fmla="*/ 10352 h 11054"/>
              <a:gd name="connsiteX68" fmla="*/ 1286 w 1598"/>
              <a:gd name="connsiteY68" fmla="*/ 10494 h 11054"/>
              <a:gd name="connsiteX69" fmla="*/ 1361 w 1598"/>
              <a:gd name="connsiteY69" fmla="*/ 10636 h 11054"/>
              <a:gd name="connsiteX70" fmla="*/ 1438 w 1598"/>
              <a:gd name="connsiteY70" fmla="*/ 10776 h 11054"/>
              <a:gd name="connsiteX71" fmla="*/ 1518 w 1598"/>
              <a:gd name="connsiteY71" fmla="*/ 10915 h 11054"/>
              <a:gd name="connsiteX72" fmla="*/ 1598 w 1598"/>
              <a:gd name="connsiteY72" fmla="*/ 11054 h 11054"/>
              <a:gd name="connsiteX0" fmla="*/ 1212 w 1598"/>
              <a:gd name="connsiteY0" fmla="*/ 0 h 10911"/>
              <a:gd name="connsiteX1" fmla="*/ 1142 w 1598"/>
              <a:gd name="connsiteY1" fmla="*/ 144 h 10911"/>
              <a:gd name="connsiteX2" fmla="*/ 1073 w 1598"/>
              <a:gd name="connsiteY2" fmla="*/ 289 h 10911"/>
              <a:gd name="connsiteX3" fmla="*/ 1006 w 1598"/>
              <a:gd name="connsiteY3" fmla="*/ 435 h 10911"/>
              <a:gd name="connsiteX4" fmla="*/ 940 w 1598"/>
              <a:gd name="connsiteY4" fmla="*/ 580 h 10911"/>
              <a:gd name="connsiteX5" fmla="*/ 877 w 1598"/>
              <a:gd name="connsiteY5" fmla="*/ 728 h 10911"/>
              <a:gd name="connsiteX6" fmla="*/ 817 w 1598"/>
              <a:gd name="connsiteY6" fmla="*/ 877 h 10911"/>
              <a:gd name="connsiteX7" fmla="*/ 758 w 1598"/>
              <a:gd name="connsiteY7" fmla="*/ 1026 h 10911"/>
              <a:gd name="connsiteX8" fmla="*/ 702 w 1598"/>
              <a:gd name="connsiteY8" fmla="*/ 1176 h 10911"/>
              <a:gd name="connsiteX9" fmla="*/ 646 w 1598"/>
              <a:gd name="connsiteY9" fmla="*/ 1327 h 10911"/>
              <a:gd name="connsiteX10" fmla="*/ 594 w 1598"/>
              <a:gd name="connsiteY10" fmla="*/ 1479 h 10911"/>
              <a:gd name="connsiteX11" fmla="*/ 544 w 1598"/>
              <a:gd name="connsiteY11" fmla="*/ 1631 h 10911"/>
              <a:gd name="connsiteX12" fmla="*/ 496 w 1598"/>
              <a:gd name="connsiteY12" fmla="*/ 1785 h 10911"/>
              <a:gd name="connsiteX13" fmla="*/ 451 w 1598"/>
              <a:gd name="connsiteY13" fmla="*/ 1938 h 10911"/>
              <a:gd name="connsiteX14" fmla="*/ 407 w 1598"/>
              <a:gd name="connsiteY14" fmla="*/ 2092 h 10911"/>
              <a:gd name="connsiteX15" fmla="*/ 366 w 1598"/>
              <a:gd name="connsiteY15" fmla="*/ 2247 h 10911"/>
              <a:gd name="connsiteX16" fmla="*/ 326 w 1598"/>
              <a:gd name="connsiteY16" fmla="*/ 2403 h 10911"/>
              <a:gd name="connsiteX17" fmla="*/ 289 w 1598"/>
              <a:gd name="connsiteY17" fmla="*/ 2559 h 10911"/>
              <a:gd name="connsiteX18" fmla="*/ 254 w 1598"/>
              <a:gd name="connsiteY18" fmla="*/ 2715 h 10911"/>
              <a:gd name="connsiteX19" fmla="*/ 221 w 1598"/>
              <a:gd name="connsiteY19" fmla="*/ 2873 h 10911"/>
              <a:gd name="connsiteX20" fmla="*/ 191 w 1598"/>
              <a:gd name="connsiteY20" fmla="*/ 3030 h 10911"/>
              <a:gd name="connsiteX21" fmla="*/ 163 w 1598"/>
              <a:gd name="connsiteY21" fmla="*/ 3188 h 10911"/>
              <a:gd name="connsiteX22" fmla="*/ 137 w 1598"/>
              <a:gd name="connsiteY22" fmla="*/ 3346 h 10911"/>
              <a:gd name="connsiteX23" fmla="*/ 114 w 1598"/>
              <a:gd name="connsiteY23" fmla="*/ 3505 h 10911"/>
              <a:gd name="connsiteX24" fmla="*/ 91 w 1598"/>
              <a:gd name="connsiteY24" fmla="*/ 3664 h 10911"/>
              <a:gd name="connsiteX25" fmla="*/ 72 w 1598"/>
              <a:gd name="connsiteY25" fmla="*/ 3824 h 10911"/>
              <a:gd name="connsiteX26" fmla="*/ 55 w 1598"/>
              <a:gd name="connsiteY26" fmla="*/ 3982 h 10911"/>
              <a:gd name="connsiteX27" fmla="*/ 41 w 1598"/>
              <a:gd name="connsiteY27" fmla="*/ 4143 h 10911"/>
              <a:gd name="connsiteX28" fmla="*/ 29 w 1598"/>
              <a:gd name="connsiteY28" fmla="*/ 4303 h 10911"/>
              <a:gd name="connsiteX29" fmla="*/ 18 w 1598"/>
              <a:gd name="connsiteY29" fmla="*/ 4463 h 10911"/>
              <a:gd name="connsiteX30" fmla="*/ 10 w 1598"/>
              <a:gd name="connsiteY30" fmla="*/ 4623 h 10911"/>
              <a:gd name="connsiteX31" fmla="*/ 4 w 1598"/>
              <a:gd name="connsiteY31" fmla="*/ 4783 h 10911"/>
              <a:gd name="connsiteX32" fmla="*/ 1 w 1598"/>
              <a:gd name="connsiteY32" fmla="*/ 4944 h 10911"/>
              <a:gd name="connsiteX33" fmla="*/ 0 w 1598"/>
              <a:gd name="connsiteY33" fmla="*/ 5105 h 10911"/>
              <a:gd name="connsiteX34" fmla="*/ 1 w 1598"/>
              <a:gd name="connsiteY34" fmla="*/ 5264 h 10911"/>
              <a:gd name="connsiteX35" fmla="*/ 4 w 1598"/>
              <a:gd name="connsiteY35" fmla="*/ 5425 h 10911"/>
              <a:gd name="connsiteX36" fmla="*/ 10 w 1598"/>
              <a:gd name="connsiteY36" fmla="*/ 5585 h 10911"/>
              <a:gd name="connsiteX37" fmla="*/ 18 w 1598"/>
              <a:gd name="connsiteY37" fmla="*/ 5745 h 10911"/>
              <a:gd name="connsiteX38" fmla="*/ 29 w 1598"/>
              <a:gd name="connsiteY38" fmla="*/ 5906 h 10911"/>
              <a:gd name="connsiteX39" fmla="*/ 41 w 1598"/>
              <a:gd name="connsiteY39" fmla="*/ 6065 h 10911"/>
              <a:gd name="connsiteX40" fmla="*/ 55 w 1598"/>
              <a:gd name="connsiteY40" fmla="*/ 6226 h 10911"/>
              <a:gd name="connsiteX41" fmla="*/ 72 w 1598"/>
              <a:gd name="connsiteY41" fmla="*/ 6385 h 10911"/>
              <a:gd name="connsiteX42" fmla="*/ 91 w 1598"/>
              <a:gd name="connsiteY42" fmla="*/ 6544 h 10911"/>
              <a:gd name="connsiteX43" fmla="*/ 114 w 1598"/>
              <a:gd name="connsiteY43" fmla="*/ 6703 h 10911"/>
              <a:gd name="connsiteX44" fmla="*/ 137 w 1598"/>
              <a:gd name="connsiteY44" fmla="*/ 6862 h 10911"/>
              <a:gd name="connsiteX45" fmla="*/ 163 w 1598"/>
              <a:gd name="connsiteY45" fmla="*/ 7020 h 10911"/>
              <a:gd name="connsiteX46" fmla="*/ 191 w 1598"/>
              <a:gd name="connsiteY46" fmla="*/ 7178 h 10911"/>
              <a:gd name="connsiteX47" fmla="*/ 221 w 1598"/>
              <a:gd name="connsiteY47" fmla="*/ 7335 h 10911"/>
              <a:gd name="connsiteX48" fmla="*/ 254 w 1598"/>
              <a:gd name="connsiteY48" fmla="*/ 7493 h 10911"/>
              <a:gd name="connsiteX49" fmla="*/ 289 w 1598"/>
              <a:gd name="connsiteY49" fmla="*/ 7649 h 10911"/>
              <a:gd name="connsiteX50" fmla="*/ 326 w 1598"/>
              <a:gd name="connsiteY50" fmla="*/ 7806 h 10911"/>
              <a:gd name="connsiteX51" fmla="*/ 366 w 1598"/>
              <a:gd name="connsiteY51" fmla="*/ 7961 h 10911"/>
              <a:gd name="connsiteX52" fmla="*/ 407 w 1598"/>
              <a:gd name="connsiteY52" fmla="*/ 8116 h 10911"/>
              <a:gd name="connsiteX53" fmla="*/ 451 w 1598"/>
              <a:gd name="connsiteY53" fmla="*/ 8270 h 10911"/>
              <a:gd name="connsiteX54" fmla="*/ 496 w 1598"/>
              <a:gd name="connsiteY54" fmla="*/ 8424 h 10911"/>
              <a:gd name="connsiteX55" fmla="*/ 544 w 1598"/>
              <a:gd name="connsiteY55" fmla="*/ 8577 h 10911"/>
              <a:gd name="connsiteX56" fmla="*/ 594 w 1598"/>
              <a:gd name="connsiteY56" fmla="*/ 8729 h 10911"/>
              <a:gd name="connsiteX57" fmla="*/ 646 w 1598"/>
              <a:gd name="connsiteY57" fmla="*/ 8881 h 10911"/>
              <a:gd name="connsiteX58" fmla="*/ 702 w 1598"/>
              <a:gd name="connsiteY58" fmla="*/ 9032 h 10911"/>
              <a:gd name="connsiteX59" fmla="*/ 758 w 1598"/>
              <a:gd name="connsiteY59" fmla="*/ 9182 h 10911"/>
              <a:gd name="connsiteX60" fmla="*/ 817 w 1598"/>
              <a:gd name="connsiteY60" fmla="*/ 9331 h 10911"/>
              <a:gd name="connsiteX61" fmla="*/ 877 w 1598"/>
              <a:gd name="connsiteY61" fmla="*/ 9480 h 10911"/>
              <a:gd name="connsiteX62" fmla="*/ 940 w 1598"/>
              <a:gd name="connsiteY62" fmla="*/ 9628 h 10911"/>
              <a:gd name="connsiteX63" fmla="*/ 1006 w 1598"/>
              <a:gd name="connsiteY63" fmla="*/ 9774 h 10911"/>
              <a:gd name="connsiteX64" fmla="*/ 1073 w 1598"/>
              <a:gd name="connsiteY64" fmla="*/ 9919 h 10911"/>
              <a:gd name="connsiteX65" fmla="*/ 1142 w 1598"/>
              <a:gd name="connsiteY65" fmla="*/ 10065 h 10911"/>
              <a:gd name="connsiteX66" fmla="*/ 1212 w 1598"/>
              <a:gd name="connsiteY66" fmla="*/ 10209 h 10911"/>
              <a:gd name="connsiteX67" fmla="*/ 1286 w 1598"/>
              <a:gd name="connsiteY67" fmla="*/ 10351 h 10911"/>
              <a:gd name="connsiteX68" fmla="*/ 1361 w 1598"/>
              <a:gd name="connsiteY68" fmla="*/ 10493 h 10911"/>
              <a:gd name="connsiteX69" fmla="*/ 1438 w 1598"/>
              <a:gd name="connsiteY69" fmla="*/ 10633 h 10911"/>
              <a:gd name="connsiteX70" fmla="*/ 1518 w 1598"/>
              <a:gd name="connsiteY70" fmla="*/ 10772 h 10911"/>
              <a:gd name="connsiteX71" fmla="*/ 1598 w 1598"/>
              <a:gd name="connsiteY71" fmla="*/ 10911 h 1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598" h="10911">
                <a:moveTo>
                  <a:pt x="1212" y="0"/>
                </a:moveTo>
                <a:cubicBezTo>
                  <a:pt x="1189" y="48"/>
                  <a:pt x="1165" y="96"/>
                  <a:pt x="1142" y="144"/>
                </a:cubicBezTo>
                <a:cubicBezTo>
                  <a:pt x="1119" y="192"/>
                  <a:pt x="1096" y="241"/>
                  <a:pt x="1073" y="289"/>
                </a:cubicBezTo>
                <a:cubicBezTo>
                  <a:pt x="1051" y="338"/>
                  <a:pt x="1028" y="386"/>
                  <a:pt x="1006" y="435"/>
                </a:cubicBezTo>
                <a:cubicBezTo>
                  <a:pt x="984" y="483"/>
                  <a:pt x="962" y="532"/>
                  <a:pt x="940" y="580"/>
                </a:cubicBezTo>
                <a:cubicBezTo>
                  <a:pt x="919" y="629"/>
                  <a:pt x="898" y="679"/>
                  <a:pt x="877" y="728"/>
                </a:cubicBezTo>
                <a:cubicBezTo>
                  <a:pt x="857" y="778"/>
                  <a:pt x="837" y="827"/>
                  <a:pt x="817" y="877"/>
                </a:cubicBezTo>
                <a:cubicBezTo>
                  <a:pt x="797" y="927"/>
                  <a:pt x="778" y="976"/>
                  <a:pt x="758" y="1026"/>
                </a:cubicBezTo>
                <a:cubicBezTo>
                  <a:pt x="739" y="1076"/>
                  <a:pt x="721" y="1126"/>
                  <a:pt x="702" y="1176"/>
                </a:cubicBezTo>
                <a:cubicBezTo>
                  <a:pt x="683" y="1226"/>
                  <a:pt x="665" y="1277"/>
                  <a:pt x="646" y="1327"/>
                </a:cubicBezTo>
                <a:cubicBezTo>
                  <a:pt x="629" y="1378"/>
                  <a:pt x="611" y="1428"/>
                  <a:pt x="594" y="1479"/>
                </a:cubicBezTo>
                <a:cubicBezTo>
                  <a:pt x="577" y="1530"/>
                  <a:pt x="561" y="1580"/>
                  <a:pt x="544" y="1631"/>
                </a:cubicBezTo>
                <a:cubicBezTo>
                  <a:pt x="528" y="1682"/>
                  <a:pt x="512" y="1734"/>
                  <a:pt x="496" y="1785"/>
                </a:cubicBezTo>
                <a:lnTo>
                  <a:pt x="451" y="1938"/>
                </a:lnTo>
                <a:cubicBezTo>
                  <a:pt x="436" y="1989"/>
                  <a:pt x="422" y="2041"/>
                  <a:pt x="407" y="2092"/>
                </a:cubicBezTo>
                <a:cubicBezTo>
                  <a:pt x="393" y="2144"/>
                  <a:pt x="380" y="2195"/>
                  <a:pt x="366" y="2247"/>
                </a:cubicBezTo>
                <a:cubicBezTo>
                  <a:pt x="353" y="2299"/>
                  <a:pt x="339" y="2351"/>
                  <a:pt x="326" y="2403"/>
                </a:cubicBezTo>
                <a:cubicBezTo>
                  <a:pt x="314" y="2455"/>
                  <a:pt x="301" y="2507"/>
                  <a:pt x="289" y="2559"/>
                </a:cubicBezTo>
                <a:cubicBezTo>
                  <a:pt x="277" y="2611"/>
                  <a:pt x="266" y="2663"/>
                  <a:pt x="254" y="2715"/>
                </a:cubicBezTo>
                <a:cubicBezTo>
                  <a:pt x="243" y="2768"/>
                  <a:pt x="232" y="2820"/>
                  <a:pt x="221" y="2873"/>
                </a:cubicBezTo>
                <a:cubicBezTo>
                  <a:pt x="211" y="2925"/>
                  <a:pt x="201" y="2978"/>
                  <a:pt x="191" y="3030"/>
                </a:cubicBezTo>
                <a:cubicBezTo>
                  <a:pt x="182" y="3083"/>
                  <a:pt x="172" y="3135"/>
                  <a:pt x="163" y="3188"/>
                </a:cubicBezTo>
                <a:cubicBezTo>
                  <a:pt x="154" y="3241"/>
                  <a:pt x="146" y="3293"/>
                  <a:pt x="137" y="3346"/>
                </a:cubicBezTo>
                <a:cubicBezTo>
                  <a:pt x="129" y="3399"/>
                  <a:pt x="122" y="3452"/>
                  <a:pt x="114" y="3505"/>
                </a:cubicBezTo>
                <a:cubicBezTo>
                  <a:pt x="106" y="3558"/>
                  <a:pt x="99" y="3611"/>
                  <a:pt x="91" y="3664"/>
                </a:cubicBezTo>
                <a:cubicBezTo>
                  <a:pt x="85" y="3717"/>
                  <a:pt x="78" y="3771"/>
                  <a:pt x="72" y="3824"/>
                </a:cubicBezTo>
                <a:cubicBezTo>
                  <a:pt x="66" y="3877"/>
                  <a:pt x="61" y="3929"/>
                  <a:pt x="55" y="3982"/>
                </a:cubicBezTo>
                <a:cubicBezTo>
                  <a:pt x="50" y="4036"/>
                  <a:pt x="46" y="4089"/>
                  <a:pt x="41" y="4143"/>
                </a:cubicBezTo>
                <a:cubicBezTo>
                  <a:pt x="37" y="4196"/>
                  <a:pt x="33" y="4250"/>
                  <a:pt x="29" y="4303"/>
                </a:cubicBezTo>
                <a:cubicBezTo>
                  <a:pt x="25" y="4356"/>
                  <a:pt x="22" y="4410"/>
                  <a:pt x="18" y="4463"/>
                </a:cubicBezTo>
                <a:cubicBezTo>
                  <a:pt x="15" y="4516"/>
                  <a:pt x="13" y="4570"/>
                  <a:pt x="10" y="4623"/>
                </a:cubicBezTo>
                <a:cubicBezTo>
                  <a:pt x="8" y="4676"/>
                  <a:pt x="6" y="4730"/>
                  <a:pt x="4" y="4783"/>
                </a:cubicBezTo>
                <a:cubicBezTo>
                  <a:pt x="3" y="4837"/>
                  <a:pt x="2" y="4890"/>
                  <a:pt x="1" y="4944"/>
                </a:cubicBezTo>
                <a:cubicBezTo>
                  <a:pt x="1" y="4998"/>
                  <a:pt x="0" y="5051"/>
                  <a:pt x="0" y="5105"/>
                </a:cubicBezTo>
                <a:cubicBezTo>
                  <a:pt x="0" y="5158"/>
                  <a:pt x="1" y="5211"/>
                  <a:pt x="1" y="5264"/>
                </a:cubicBezTo>
                <a:cubicBezTo>
                  <a:pt x="2" y="5318"/>
                  <a:pt x="3" y="5371"/>
                  <a:pt x="4" y="5425"/>
                </a:cubicBezTo>
                <a:cubicBezTo>
                  <a:pt x="6" y="5478"/>
                  <a:pt x="8" y="5532"/>
                  <a:pt x="10" y="5585"/>
                </a:cubicBezTo>
                <a:cubicBezTo>
                  <a:pt x="13" y="5638"/>
                  <a:pt x="15" y="5692"/>
                  <a:pt x="18" y="5745"/>
                </a:cubicBezTo>
                <a:cubicBezTo>
                  <a:pt x="22" y="5799"/>
                  <a:pt x="25" y="5852"/>
                  <a:pt x="29" y="5906"/>
                </a:cubicBezTo>
                <a:lnTo>
                  <a:pt x="41" y="6065"/>
                </a:lnTo>
                <a:cubicBezTo>
                  <a:pt x="46" y="6119"/>
                  <a:pt x="50" y="6172"/>
                  <a:pt x="55" y="6226"/>
                </a:cubicBezTo>
                <a:cubicBezTo>
                  <a:pt x="61" y="6279"/>
                  <a:pt x="66" y="6332"/>
                  <a:pt x="72" y="6385"/>
                </a:cubicBezTo>
                <a:cubicBezTo>
                  <a:pt x="78" y="6438"/>
                  <a:pt x="85" y="6491"/>
                  <a:pt x="91" y="6544"/>
                </a:cubicBezTo>
                <a:cubicBezTo>
                  <a:pt x="99" y="6597"/>
                  <a:pt x="106" y="6650"/>
                  <a:pt x="114" y="6703"/>
                </a:cubicBezTo>
                <a:cubicBezTo>
                  <a:pt x="122" y="6756"/>
                  <a:pt x="129" y="6809"/>
                  <a:pt x="137" y="6862"/>
                </a:cubicBezTo>
                <a:cubicBezTo>
                  <a:pt x="146" y="6915"/>
                  <a:pt x="154" y="6967"/>
                  <a:pt x="163" y="7020"/>
                </a:cubicBezTo>
                <a:cubicBezTo>
                  <a:pt x="172" y="7073"/>
                  <a:pt x="182" y="7125"/>
                  <a:pt x="191" y="7178"/>
                </a:cubicBezTo>
                <a:cubicBezTo>
                  <a:pt x="201" y="7230"/>
                  <a:pt x="211" y="7283"/>
                  <a:pt x="221" y="7335"/>
                </a:cubicBezTo>
                <a:cubicBezTo>
                  <a:pt x="232" y="7388"/>
                  <a:pt x="243" y="7440"/>
                  <a:pt x="254" y="7493"/>
                </a:cubicBezTo>
                <a:cubicBezTo>
                  <a:pt x="266" y="7545"/>
                  <a:pt x="277" y="7597"/>
                  <a:pt x="289" y="7649"/>
                </a:cubicBezTo>
                <a:cubicBezTo>
                  <a:pt x="301" y="7701"/>
                  <a:pt x="314" y="7754"/>
                  <a:pt x="326" y="7806"/>
                </a:cubicBezTo>
                <a:cubicBezTo>
                  <a:pt x="339" y="7858"/>
                  <a:pt x="353" y="7909"/>
                  <a:pt x="366" y="7961"/>
                </a:cubicBezTo>
                <a:cubicBezTo>
                  <a:pt x="380" y="8013"/>
                  <a:pt x="393" y="8064"/>
                  <a:pt x="407" y="8116"/>
                </a:cubicBezTo>
                <a:cubicBezTo>
                  <a:pt x="422" y="8167"/>
                  <a:pt x="436" y="8219"/>
                  <a:pt x="451" y="8270"/>
                </a:cubicBezTo>
                <a:cubicBezTo>
                  <a:pt x="466" y="8321"/>
                  <a:pt x="481" y="8373"/>
                  <a:pt x="496" y="8424"/>
                </a:cubicBezTo>
                <a:lnTo>
                  <a:pt x="544" y="8577"/>
                </a:lnTo>
                <a:cubicBezTo>
                  <a:pt x="561" y="8628"/>
                  <a:pt x="577" y="8678"/>
                  <a:pt x="594" y="8729"/>
                </a:cubicBezTo>
                <a:cubicBezTo>
                  <a:pt x="611" y="8780"/>
                  <a:pt x="629" y="8830"/>
                  <a:pt x="646" y="8881"/>
                </a:cubicBezTo>
                <a:cubicBezTo>
                  <a:pt x="665" y="8931"/>
                  <a:pt x="683" y="8982"/>
                  <a:pt x="702" y="9032"/>
                </a:cubicBezTo>
                <a:cubicBezTo>
                  <a:pt x="721" y="9082"/>
                  <a:pt x="739" y="9132"/>
                  <a:pt x="758" y="9182"/>
                </a:cubicBezTo>
                <a:cubicBezTo>
                  <a:pt x="778" y="9232"/>
                  <a:pt x="797" y="9281"/>
                  <a:pt x="817" y="9331"/>
                </a:cubicBezTo>
                <a:cubicBezTo>
                  <a:pt x="837" y="9381"/>
                  <a:pt x="857" y="9430"/>
                  <a:pt x="877" y="9480"/>
                </a:cubicBezTo>
                <a:cubicBezTo>
                  <a:pt x="898" y="9529"/>
                  <a:pt x="919" y="9579"/>
                  <a:pt x="940" y="9628"/>
                </a:cubicBezTo>
                <a:cubicBezTo>
                  <a:pt x="962" y="9677"/>
                  <a:pt x="984" y="9725"/>
                  <a:pt x="1006" y="9774"/>
                </a:cubicBezTo>
                <a:cubicBezTo>
                  <a:pt x="1028" y="9822"/>
                  <a:pt x="1051" y="9871"/>
                  <a:pt x="1073" y="9919"/>
                </a:cubicBezTo>
                <a:cubicBezTo>
                  <a:pt x="1096" y="9968"/>
                  <a:pt x="1119" y="10016"/>
                  <a:pt x="1142" y="10065"/>
                </a:cubicBezTo>
                <a:cubicBezTo>
                  <a:pt x="1165" y="10113"/>
                  <a:pt x="1189" y="10161"/>
                  <a:pt x="1212" y="10209"/>
                </a:cubicBezTo>
                <a:cubicBezTo>
                  <a:pt x="1237" y="10256"/>
                  <a:pt x="1261" y="10304"/>
                  <a:pt x="1286" y="10351"/>
                </a:cubicBezTo>
                <a:cubicBezTo>
                  <a:pt x="1311" y="10398"/>
                  <a:pt x="1336" y="10446"/>
                  <a:pt x="1361" y="10493"/>
                </a:cubicBezTo>
                <a:cubicBezTo>
                  <a:pt x="1387" y="10540"/>
                  <a:pt x="1412" y="10586"/>
                  <a:pt x="1438" y="10633"/>
                </a:cubicBezTo>
                <a:cubicBezTo>
                  <a:pt x="1465" y="10679"/>
                  <a:pt x="1491" y="10726"/>
                  <a:pt x="1518" y="10772"/>
                </a:cubicBezTo>
                <a:cubicBezTo>
                  <a:pt x="1545" y="10818"/>
                  <a:pt x="1571" y="10865"/>
                  <a:pt x="1598" y="10911"/>
                </a:cubicBez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1" name="BlokTextu 24"/>
          <p:cNvSpPr txBox="1">
            <a:spLocks noChangeArrowheads="1"/>
          </p:cNvSpPr>
          <p:nvPr/>
        </p:nvSpPr>
        <p:spPr bwMode="auto">
          <a:xfrm>
            <a:off x="359999" y="900000"/>
            <a:ext cx="2952000" cy="21852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5)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štvorcovú sieť v rovine rovnobežnej s priemetňou. Štvorce sa zobrazia do štvorcov.</a:t>
            </a:r>
          </a:p>
          <a:p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6)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Doplníme štvorcovú sieť v zvislej rovine a vo vodorovnej rovine. </a:t>
            </a:r>
          </a:p>
          <a:p>
            <a:r>
              <a:rPr lang="sk-SK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200" dirty="0" smtClean="0">
                <a:latin typeface="Arial" pitchFamily="34" charset="0"/>
                <a:cs typeface="Arial" pitchFamily="34" charset="0"/>
              </a:rPr>
              <a:t> Tieto siete môžeme podľa potreby vynechať.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4" name="Freeform 80"/>
          <p:cNvSpPr>
            <a:spLocks/>
          </p:cNvSpPr>
          <p:nvPr/>
        </p:nvSpPr>
        <p:spPr bwMode="auto">
          <a:xfrm>
            <a:off x="3387726" y="1082675"/>
            <a:ext cx="1116013" cy="4999038"/>
          </a:xfrm>
          <a:custGeom>
            <a:avLst/>
            <a:gdLst/>
            <a:ahLst/>
            <a:cxnLst>
              <a:cxn ang="0">
                <a:pos x="0" y="9447"/>
              </a:cxn>
              <a:cxn ang="0">
                <a:pos x="2109" y="7683"/>
              </a:cxn>
              <a:cxn ang="0">
                <a:pos x="2109" y="2014"/>
              </a:cxn>
              <a:cxn ang="0">
                <a:pos x="0" y="0"/>
              </a:cxn>
              <a:cxn ang="0">
                <a:pos x="0" y="9447"/>
              </a:cxn>
            </a:cxnLst>
            <a:rect l="0" t="0" r="r" b="b"/>
            <a:pathLst>
              <a:path w="2109" h="9447">
                <a:moveTo>
                  <a:pt x="0" y="9447"/>
                </a:moveTo>
                <a:lnTo>
                  <a:pt x="2109" y="7683"/>
                </a:lnTo>
                <a:lnTo>
                  <a:pt x="2109" y="2014"/>
                </a:lnTo>
                <a:lnTo>
                  <a:pt x="0" y="0"/>
                </a:lnTo>
                <a:lnTo>
                  <a:pt x="0" y="9447"/>
                </a:lnTo>
                <a:close/>
              </a:path>
            </a:pathLst>
          </a:custGeom>
          <a:solidFill>
            <a:srgbClr val="92D05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1" name="Freeform 97"/>
          <p:cNvSpPr>
            <a:spLocks/>
          </p:cNvSpPr>
          <p:nvPr/>
        </p:nvSpPr>
        <p:spPr bwMode="auto">
          <a:xfrm>
            <a:off x="7499351" y="1082675"/>
            <a:ext cx="882650" cy="4999038"/>
          </a:xfrm>
          <a:custGeom>
            <a:avLst/>
            <a:gdLst/>
            <a:ahLst/>
            <a:cxnLst>
              <a:cxn ang="0">
                <a:pos x="1666" y="9447"/>
              </a:cxn>
              <a:cxn ang="0">
                <a:pos x="1666" y="0"/>
              </a:cxn>
              <a:cxn ang="0">
                <a:pos x="0" y="2014"/>
              </a:cxn>
              <a:cxn ang="0">
                <a:pos x="0" y="7683"/>
              </a:cxn>
              <a:cxn ang="0">
                <a:pos x="1666" y="9447"/>
              </a:cxn>
            </a:cxnLst>
            <a:rect l="0" t="0" r="r" b="b"/>
            <a:pathLst>
              <a:path w="1666" h="9447">
                <a:moveTo>
                  <a:pt x="1666" y="9447"/>
                </a:moveTo>
                <a:lnTo>
                  <a:pt x="1666" y="0"/>
                </a:lnTo>
                <a:lnTo>
                  <a:pt x="0" y="2014"/>
                </a:lnTo>
                <a:lnTo>
                  <a:pt x="0" y="7683"/>
                </a:lnTo>
                <a:lnTo>
                  <a:pt x="1666" y="9447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0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3387726" y="1082675"/>
            <a:ext cx="4994275" cy="1066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38" y="0"/>
              </a:cxn>
              <a:cxn ang="0">
                <a:pos x="7772" y="2014"/>
              </a:cxn>
              <a:cxn ang="0">
                <a:pos x="2109" y="2014"/>
              </a:cxn>
              <a:cxn ang="0">
                <a:pos x="0" y="0"/>
              </a:cxn>
            </a:cxnLst>
            <a:rect l="0" t="0" r="r" b="b"/>
            <a:pathLst>
              <a:path w="9438" h="2014">
                <a:moveTo>
                  <a:pt x="0" y="0"/>
                </a:moveTo>
                <a:lnTo>
                  <a:pt x="9438" y="0"/>
                </a:lnTo>
                <a:lnTo>
                  <a:pt x="7772" y="2014"/>
                </a:lnTo>
                <a:lnTo>
                  <a:pt x="2109" y="2014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w="1270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9" name="Rectangle 175"/>
          <p:cNvSpPr>
            <a:spLocks noChangeArrowheads="1"/>
          </p:cNvSpPr>
          <p:nvPr/>
        </p:nvSpPr>
        <p:spPr bwMode="auto">
          <a:xfrm>
            <a:off x="4503738" y="2149475"/>
            <a:ext cx="2995613" cy="2998788"/>
          </a:xfrm>
          <a:prstGeom prst="rect">
            <a:avLst/>
          </a:prstGeom>
          <a:solidFill>
            <a:schemeClr val="tx1">
              <a:alpha val="20000"/>
            </a:schemeClr>
          </a:solidFill>
          <a:ln w="1270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71438" y="3749675"/>
            <a:ext cx="9216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71438" y="6081712"/>
            <a:ext cx="9216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7" name="Line 33"/>
          <p:cNvSpPr>
            <a:spLocks noChangeShapeType="1"/>
          </p:cNvSpPr>
          <p:nvPr/>
        </p:nvSpPr>
        <p:spPr bwMode="auto">
          <a:xfrm flipH="1">
            <a:off x="4386263" y="6081712"/>
            <a:ext cx="998538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8" name="Line 34"/>
          <p:cNvSpPr>
            <a:spLocks noChangeShapeType="1"/>
          </p:cNvSpPr>
          <p:nvPr/>
        </p:nvSpPr>
        <p:spPr bwMode="auto">
          <a:xfrm flipH="1">
            <a:off x="5384801" y="6081712"/>
            <a:ext cx="998538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9" name="Line 35"/>
          <p:cNvSpPr>
            <a:spLocks noChangeShapeType="1"/>
          </p:cNvSpPr>
          <p:nvPr/>
        </p:nvSpPr>
        <p:spPr bwMode="auto">
          <a:xfrm flipH="1">
            <a:off x="6383338" y="6081712"/>
            <a:ext cx="998538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0" name="Line 36"/>
          <p:cNvSpPr>
            <a:spLocks noChangeShapeType="1"/>
          </p:cNvSpPr>
          <p:nvPr/>
        </p:nvSpPr>
        <p:spPr bwMode="auto">
          <a:xfrm flipH="1">
            <a:off x="7381876" y="6081712"/>
            <a:ext cx="1000125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1" name="Freeform 37"/>
          <p:cNvSpPr>
            <a:spLocks/>
          </p:cNvSpPr>
          <p:nvPr/>
        </p:nvSpPr>
        <p:spPr bwMode="auto">
          <a:xfrm>
            <a:off x="4360863" y="605790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7" y="93"/>
              </a:cxn>
              <a:cxn ang="0">
                <a:pos x="47" y="95"/>
              </a:cxn>
              <a:cxn ang="0">
                <a:pos x="58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7" y="93"/>
                </a:lnTo>
                <a:lnTo>
                  <a:pt x="47" y="95"/>
                </a:lnTo>
                <a:lnTo>
                  <a:pt x="58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2" name="Freeform 38"/>
          <p:cNvSpPr>
            <a:spLocks/>
          </p:cNvSpPr>
          <p:nvPr/>
        </p:nvSpPr>
        <p:spPr bwMode="auto">
          <a:xfrm>
            <a:off x="5359401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1" y="27"/>
              </a:cxn>
              <a:cxn ang="0">
                <a:pos x="84" y="17"/>
              </a:cxn>
              <a:cxn ang="0">
                <a:pos x="77" y="10"/>
              </a:cxn>
              <a:cxn ang="0">
                <a:pos x="69" y="4"/>
              </a:cxn>
              <a:cxn ang="0">
                <a:pos x="58" y="1"/>
              </a:cxn>
              <a:cxn ang="0">
                <a:pos x="48" y="0"/>
              </a:cxn>
              <a:cxn ang="0">
                <a:pos x="38" y="1"/>
              </a:cxn>
              <a:cxn ang="0">
                <a:pos x="27" y="4"/>
              </a:cxn>
              <a:cxn ang="0">
                <a:pos x="19" y="10"/>
              </a:cxn>
              <a:cxn ang="0">
                <a:pos x="11" y="17"/>
              </a:cxn>
              <a:cxn ang="0">
                <a:pos x="6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6" y="67"/>
              </a:cxn>
              <a:cxn ang="0">
                <a:pos x="11" y="77"/>
              </a:cxn>
              <a:cxn ang="0">
                <a:pos x="19" y="84"/>
              </a:cxn>
              <a:cxn ang="0">
                <a:pos x="27" y="89"/>
              </a:cxn>
              <a:cxn ang="0">
                <a:pos x="38" y="93"/>
              </a:cxn>
              <a:cxn ang="0">
                <a:pos x="48" y="95"/>
              </a:cxn>
              <a:cxn ang="0">
                <a:pos x="58" y="93"/>
              </a:cxn>
              <a:cxn ang="0">
                <a:pos x="69" y="89"/>
              </a:cxn>
              <a:cxn ang="0">
                <a:pos x="77" y="84"/>
              </a:cxn>
              <a:cxn ang="0">
                <a:pos x="84" y="77"/>
              </a:cxn>
              <a:cxn ang="0">
                <a:pos x="91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1" y="27"/>
                </a:lnTo>
                <a:lnTo>
                  <a:pt x="84" y="17"/>
                </a:lnTo>
                <a:lnTo>
                  <a:pt x="77" y="10"/>
                </a:lnTo>
                <a:lnTo>
                  <a:pt x="69" y="4"/>
                </a:lnTo>
                <a:lnTo>
                  <a:pt x="58" y="1"/>
                </a:lnTo>
                <a:lnTo>
                  <a:pt x="48" y="0"/>
                </a:lnTo>
                <a:lnTo>
                  <a:pt x="38" y="1"/>
                </a:lnTo>
                <a:lnTo>
                  <a:pt x="27" y="4"/>
                </a:lnTo>
                <a:lnTo>
                  <a:pt x="19" y="10"/>
                </a:lnTo>
                <a:lnTo>
                  <a:pt x="11" y="17"/>
                </a:lnTo>
                <a:lnTo>
                  <a:pt x="6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6" y="67"/>
                </a:lnTo>
                <a:lnTo>
                  <a:pt x="11" y="77"/>
                </a:lnTo>
                <a:lnTo>
                  <a:pt x="19" y="84"/>
                </a:lnTo>
                <a:lnTo>
                  <a:pt x="27" y="89"/>
                </a:lnTo>
                <a:lnTo>
                  <a:pt x="38" y="93"/>
                </a:lnTo>
                <a:lnTo>
                  <a:pt x="48" y="95"/>
                </a:lnTo>
                <a:lnTo>
                  <a:pt x="58" y="93"/>
                </a:lnTo>
                <a:lnTo>
                  <a:pt x="69" y="89"/>
                </a:lnTo>
                <a:lnTo>
                  <a:pt x="77" y="84"/>
                </a:lnTo>
                <a:lnTo>
                  <a:pt x="84" y="77"/>
                </a:lnTo>
                <a:lnTo>
                  <a:pt x="91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3" name="Freeform 39"/>
          <p:cNvSpPr>
            <a:spLocks/>
          </p:cNvSpPr>
          <p:nvPr/>
        </p:nvSpPr>
        <p:spPr bwMode="auto">
          <a:xfrm>
            <a:off x="6357938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0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8" y="1"/>
              </a:cxn>
              <a:cxn ang="0">
                <a:pos x="48" y="0"/>
              </a:cxn>
              <a:cxn ang="0">
                <a:pos x="38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6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8" y="93"/>
              </a:cxn>
              <a:cxn ang="0">
                <a:pos x="48" y="95"/>
              </a:cxn>
              <a:cxn ang="0">
                <a:pos x="58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0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0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8" y="1"/>
                </a:lnTo>
                <a:lnTo>
                  <a:pt x="48" y="0"/>
                </a:lnTo>
                <a:lnTo>
                  <a:pt x="38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6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6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8" y="93"/>
                </a:lnTo>
                <a:lnTo>
                  <a:pt x="48" y="95"/>
                </a:lnTo>
                <a:lnTo>
                  <a:pt x="58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0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4" name="Freeform 40"/>
          <p:cNvSpPr>
            <a:spLocks/>
          </p:cNvSpPr>
          <p:nvPr/>
        </p:nvSpPr>
        <p:spPr bwMode="auto">
          <a:xfrm>
            <a:off x="7358063" y="6057900"/>
            <a:ext cx="49213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0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7" y="95"/>
              </a:cxn>
              <a:cxn ang="0">
                <a:pos x="58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0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0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7" y="95"/>
                </a:lnTo>
                <a:lnTo>
                  <a:pt x="58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0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5" name="Freeform 41"/>
          <p:cNvSpPr>
            <a:spLocks/>
          </p:cNvSpPr>
          <p:nvPr/>
        </p:nvSpPr>
        <p:spPr bwMode="auto">
          <a:xfrm>
            <a:off x="8356601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89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6" y="93"/>
              </a:cxn>
              <a:cxn ang="0">
                <a:pos x="47" y="95"/>
              </a:cxn>
              <a:cxn ang="0">
                <a:pos x="57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89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89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6" y="93"/>
                </a:lnTo>
                <a:lnTo>
                  <a:pt x="47" y="95"/>
                </a:lnTo>
                <a:lnTo>
                  <a:pt x="57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89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6" name="Line 42"/>
          <p:cNvSpPr>
            <a:spLocks noChangeShapeType="1"/>
          </p:cNvSpPr>
          <p:nvPr/>
        </p:nvSpPr>
        <p:spPr bwMode="auto">
          <a:xfrm flipH="1">
            <a:off x="3387726" y="6081712"/>
            <a:ext cx="998538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7" name="Freeform 43"/>
          <p:cNvSpPr>
            <a:spLocks/>
          </p:cNvSpPr>
          <p:nvPr/>
        </p:nvSpPr>
        <p:spPr bwMode="auto">
          <a:xfrm>
            <a:off x="3362326" y="605790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7"/>
              </a:cxn>
              <a:cxn ang="0">
                <a:pos x="76" y="10"/>
              </a:cxn>
              <a:cxn ang="0">
                <a:pos x="68" y="4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8" y="95"/>
              </a:cxn>
              <a:cxn ang="0">
                <a:pos x="58" y="93"/>
              </a:cxn>
              <a:cxn ang="0">
                <a:pos x="68" y="89"/>
              </a:cxn>
              <a:cxn ang="0">
                <a:pos x="76" y="84"/>
              </a:cxn>
              <a:cxn ang="0">
                <a:pos x="85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7"/>
                </a:lnTo>
                <a:lnTo>
                  <a:pt x="76" y="10"/>
                </a:lnTo>
                <a:lnTo>
                  <a:pt x="68" y="4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8" y="95"/>
                </a:lnTo>
                <a:lnTo>
                  <a:pt x="58" y="93"/>
                </a:lnTo>
                <a:lnTo>
                  <a:pt x="68" y="89"/>
                </a:lnTo>
                <a:lnTo>
                  <a:pt x="76" y="84"/>
                </a:lnTo>
                <a:lnTo>
                  <a:pt x="85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8" name="Line 44"/>
          <p:cNvSpPr>
            <a:spLocks noChangeShapeType="1"/>
          </p:cNvSpPr>
          <p:nvPr/>
        </p:nvSpPr>
        <p:spPr bwMode="auto">
          <a:xfrm flipV="1">
            <a:off x="3387726" y="3749675"/>
            <a:ext cx="2790825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9" name="Line 45"/>
          <p:cNvSpPr>
            <a:spLocks noChangeShapeType="1"/>
          </p:cNvSpPr>
          <p:nvPr/>
        </p:nvSpPr>
        <p:spPr bwMode="auto">
          <a:xfrm flipH="1">
            <a:off x="4386263" y="3749675"/>
            <a:ext cx="1792288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0" name="Line 46"/>
          <p:cNvSpPr>
            <a:spLocks noChangeShapeType="1"/>
          </p:cNvSpPr>
          <p:nvPr/>
        </p:nvSpPr>
        <p:spPr bwMode="auto">
          <a:xfrm flipV="1">
            <a:off x="5384801" y="3749675"/>
            <a:ext cx="793750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1" name="Line 47"/>
          <p:cNvSpPr>
            <a:spLocks noChangeShapeType="1"/>
          </p:cNvSpPr>
          <p:nvPr/>
        </p:nvSpPr>
        <p:spPr bwMode="auto">
          <a:xfrm>
            <a:off x="6178551" y="3749675"/>
            <a:ext cx="204788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2" name="Line 48"/>
          <p:cNvSpPr>
            <a:spLocks noChangeShapeType="1"/>
          </p:cNvSpPr>
          <p:nvPr/>
        </p:nvSpPr>
        <p:spPr bwMode="auto">
          <a:xfrm flipH="1" flipV="1">
            <a:off x="6178551" y="3749675"/>
            <a:ext cx="1203325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3" name="Line 49"/>
          <p:cNvSpPr>
            <a:spLocks noChangeShapeType="1"/>
          </p:cNvSpPr>
          <p:nvPr/>
        </p:nvSpPr>
        <p:spPr bwMode="auto">
          <a:xfrm>
            <a:off x="6178551" y="3749675"/>
            <a:ext cx="2203450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4" name="Line 50"/>
          <p:cNvSpPr>
            <a:spLocks noChangeShapeType="1"/>
          </p:cNvSpPr>
          <p:nvPr/>
        </p:nvSpPr>
        <p:spPr bwMode="auto">
          <a:xfrm flipH="1" flipV="1">
            <a:off x="184151" y="3749675"/>
            <a:ext cx="4202113" cy="2332038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5" name="Line 51"/>
          <p:cNvSpPr>
            <a:spLocks noChangeShapeType="1"/>
          </p:cNvSpPr>
          <p:nvPr/>
        </p:nvSpPr>
        <p:spPr bwMode="auto">
          <a:xfrm>
            <a:off x="3786188" y="5748337"/>
            <a:ext cx="42799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6" name="Line 52"/>
          <p:cNvSpPr>
            <a:spLocks noChangeShapeType="1"/>
          </p:cNvSpPr>
          <p:nvPr/>
        </p:nvSpPr>
        <p:spPr bwMode="auto">
          <a:xfrm flipH="1" flipV="1">
            <a:off x="184151" y="3749675"/>
            <a:ext cx="4457700" cy="1998663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7" name="Line 53"/>
          <p:cNvSpPr>
            <a:spLocks noChangeShapeType="1"/>
          </p:cNvSpPr>
          <p:nvPr/>
        </p:nvSpPr>
        <p:spPr bwMode="auto">
          <a:xfrm>
            <a:off x="4084638" y="5499100"/>
            <a:ext cx="37465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8" name="Line 54"/>
          <p:cNvSpPr>
            <a:spLocks noChangeShapeType="1"/>
          </p:cNvSpPr>
          <p:nvPr/>
        </p:nvSpPr>
        <p:spPr bwMode="auto">
          <a:xfrm flipH="1" flipV="1">
            <a:off x="184151" y="3749675"/>
            <a:ext cx="4649788" cy="1749425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9" name="Line 55"/>
          <p:cNvSpPr>
            <a:spLocks noChangeShapeType="1"/>
          </p:cNvSpPr>
          <p:nvPr/>
        </p:nvSpPr>
        <p:spPr bwMode="auto">
          <a:xfrm>
            <a:off x="4318001" y="5305425"/>
            <a:ext cx="3328988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0" name="Freeform 56"/>
          <p:cNvSpPr>
            <a:spLocks/>
          </p:cNvSpPr>
          <p:nvPr/>
        </p:nvSpPr>
        <p:spPr bwMode="auto">
          <a:xfrm>
            <a:off x="4616451" y="5724525"/>
            <a:ext cx="50800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7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7"/>
                </a:lnTo>
                <a:lnTo>
                  <a:pt x="76" y="10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7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1" name="Freeform 57"/>
          <p:cNvSpPr>
            <a:spLocks/>
          </p:cNvSpPr>
          <p:nvPr/>
        </p:nvSpPr>
        <p:spPr bwMode="auto">
          <a:xfrm>
            <a:off x="4808538" y="5473700"/>
            <a:ext cx="50800" cy="50800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1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9" y="1"/>
              </a:cxn>
              <a:cxn ang="0">
                <a:pos x="48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6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8" y="94"/>
              </a:cxn>
              <a:cxn ang="0">
                <a:pos x="59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1" y="67"/>
              </a:cxn>
              <a:cxn ang="0">
                <a:pos x="94" y="57"/>
              </a:cxn>
              <a:cxn ang="0">
                <a:pos x="95" y="47"/>
              </a:cxn>
            </a:cxnLst>
            <a:rect l="0" t="0" r="r" b="b"/>
            <a:pathLst>
              <a:path w="95" h="94">
                <a:moveTo>
                  <a:pt x="95" y="47"/>
                </a:moveTo>
                <a:lnTo>
                  <a:pt x="94" y="36"/>
                </a:lnTo>
                <a:lnTo>
                  <a:pt x="91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9" y="1"/>
                </a:lnTo>
                <a:lnTo>
                  <a:pt x="48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6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6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8" y="94"/>
                </a:lnTo>
                <a:lnTo>
                  <a:pt x="59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1" y="67"/>
                </a:lnTo>
                <a:lnTo>
                  <a:pt x="94" y="57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2" name="Freeform 58"/>
          <p:cNvSpPr>
            <a:spLocks/>
          </p:cNvSpPr>
          <p:nvPr/>
        </p:nvSpPr>
        <p:spPr bwMode="auto">
          <a:xfrm>
            <a:off x="4957763" y="5280025"/>
            <a:ext cx="50800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4" name="Line 60"/>
          <p:cNvSpPr>
            <a:spLocks noChangeShapeType="1"/>
          </p:cNvSpPr>
          <p:nvPr/>
        </p:nvSpPr>
        <p:spPr bwMode="auto">
          <a:xfrm>
            <a:off x="4503738" y="5148262"/>
            <a:ext cx="2995613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5" name="Line 61"/>
          <p:cNvSpPr>
            <a:spLocks noChangeShapeType="1"/>
          </p:cNvSpPr>
          <p:nvPr/>
        </p:nvSpPr>
        <p:spPr bwMode="auto">
          <a:xfrm flipV="1">
            <a:off x="3387726" y="685800"/>
            <a:ext cx="1588" cy="5395913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6" name="Freeform 62"/>
          <p:cNvSpPr>
            <a:spLocks/>
          </p:cNvSpPr>
          <p:nvPr/>
        </p:nvSpPr>
        <p:spPr bwMode="auto">
          <a:xfrm>
            <a:off x="3362326" y="5057775"/>
            <a:ext cx="49213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90" y="27"/>
              </a:cxn>
              <a:cxn ang="0">
                <a:pos x="85" y="18"/>
              </a:cxn>
              <a:cxn ang="0">
                <a:pos x="76" y="10"/>
              </a:cxn>
              <a:cxn ang="0">
                <a:pos x="68" y="5"/>
              </a:cxn>
              <a:cxn ang="0">
                <a:pos x="58" y="2"/>
              </a:cxn>
              <a:cxn ang="0">
                <a:pos x="48" y="0"/>
              </a:cxn>
              <a:cxn ang="0">
                <a:pos x="37" y="2"/>
              </a:cxn>
              <a:cxn ang="0">
                <a:pos x="27" y="5"/>
              </a:cxn>
              <a:cxn ang="0">
                <a:pos x="18" y="10"/>
              </a:cxn>
              <a:cxn ang="0">
                <a:pos x="10" y="18"/>
              </a:cxn>
              <a:cxn ang="0">
                <a:pos x="5" y="27"/>
              </a:cxn>
              <a:cxn ang="0">
                <a:pos x="2" y="37"/>
              </a:cxn>
              <a:cxn ang="0">
                <a:pos x="0" y="48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5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8" y="93"/>
              </a:cxn>
              <a:cxn ang="0">
                <a:pos x="68" y="90"/>
              </a:cxn>
              <a:cxn ang="0">
                <a:pos x="76" y="85"/>
              </a:cxn>
              <a:cxn ang="0">
                <a:pos x="85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4">
                <a:moveTo>
                  <a:pt x="94" y="48"/>
                </a:moveTo>
                <a:lnTo>
                  <a:pt x="93" y="37"/>
                </a:lnTo>
                <a:lnTo>
                  <a:pt x="90" y="27"/>
                </a:lnTo>
                <a:lnTo>
                  <a:pt x="85" y="18"/>
                </a:lnTo>
                <a:lnTo>
                  <a:pt x="76" y="10"/>
                </a:lnTo>
                <a:lnTo>
                  <a:pt x="68" y="5"/>
                </a:lnTo>
                <a:lnTo>
                  <a:pt x="58" y="2"/>
                </a:lnTo>
                <a:lnTo>
                  <a:pt x="48" y="0"/>
                </a:lnTo>
                <a:lnTo>
                  <a:pt x="37" y="2"/>
                </a:lnTo>
                <a:lnTo>
                  <a:pt x="27" y="5"/>
                </a:lnTo>
                <a:lnTo>
                  <a:pt x="18" y="10"/>
                </a:lnTo>
                <a:lnTo>
                  <a:pt x="10" y="18"/>
                </a:lnTo>
                <a:lnTo>
                  <a:pt x="5" y="27"/>
                </a:lnTo>
                <a:lnTo>
                  <a:pt x="2" y="37"/>
                </a:lnTo>
                <a:lnTo>
                  <a:pt x="0" y="48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8" y="85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8" y="93"/>
                </a:lnTo>
                <a:lnTo>
                  <a:pt x="68" y="90"/>
                </a:lnTo>
                <a:lnTo>
                  <a:pt x="76" y="85"/>
                </a:lnTo>
                <a:lnTo>
                  <a:pt x="85" y="77"/>
                </a:lnTo>
                <a:lnTo>
                  <a:pt x="90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7" name="Freeform 63"/>
          <p:cNvSpPr>
            <a:spLocks/>
          </p:cNvSpPr>
          <p:nvPr/>
        </p:nvSpPr>
        <p:spPr bwMode="auto">
          <a:xfrm>
            <a:off x="3362326" y="40576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6"/>
              </a:cxn>
              <a:cxn ang="0">
                <a:pos x="85" y="18"/>
              </a:cxn>
              <a:cxn ang="0">
                <a:pos x="76" y="10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0"/>
              </a:cxn>
              <a:cxn ang="0">
                <a:pos x="10" y="18"/>
              </a:cxn>
              <a:cxn ang="0">
                <a:pos x="5" y="26"/>
              </a:cxn>
              <a:cxn ang="0">
                <a:pos x="2" y="37"/>
              </a:cxn>
              <a:cxn ang="0">
                <a:pos x="0" y="47"/>
              </a:cxn>
              <a:cxn ang="0">
                <a:pos x="2" y="57"/>
              </a:cxn>
              <a:cxn ang="0">
                <a:pos x="5" y="68"/>
              </a:cxn>
              <a:cxn ang="0">
                <a:pos x="10" y="76"/>
              </a:cxn>
              <a:cxn ang="0">
                <a:pos x="18" y="84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8" y="93"/>
              </a:cxn>
              <a:cxn ang="0">
                <a:pos x="68" y="90"/>
              </a:cxn>
              <a:cxn ang="0">
                <a:pos x="76" y="84"/>
              </a:cxn>
              <a:cxn ang="0">
                <a:pos x="85" y="76"/>
              </a:cxn>
              <a:cxn ang="0">
                <a:pos x="90" y="68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6"/>
                </a:lnTo>
                <a:lnTo>
                  <a:pt x="85" y="18"/>
                </a:lnTo>
                <a:lnTo>
                  <a:pt x="76" y="10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0"/>
                </a:lnTo>
                <a:lnTo>
                  <a:pt x="10" y="18"/>
                </a:lnTo>
                <a:lnTo>
                  <a:pt x="5" y="26"/>
                </a:lnTo>
                <a:lnTo>
                  <a:pt x="2" y="37"/>
                </a:lnTo>
                <a:lnTo>
                  <a:pt x="0" y="47"/>
                </a:lnTo>
                <a:lnTo>
                  <a:pt x="2" y="57"/>
                </a:lnTo>
                <a:lnTo>
                  <a:pt x="5" y="68"/>
                </a:lnTo>
                <a:lnTo>
                  <a:pt x="10" y="76"/>
                </a:lnTo>
                <a:lnTo>
                  <a:pt x="18" y="84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8" y="93"/>
                </a:lnTo>
                <a:lnTo>
                  <a:pt x="68" y="90"/>
                </a:lnTo>
                <a:lnTo>
                  <a:pt x="76" y="84"/>
                </a:lnTo>
                <a:lnTo>
                  <a:pt x="85" y="76"/>
                </a:lnTo>
                <a:lnTo>
                  <a:pt x="90" y="68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8" name="Freeform 64"/>
          <p:cNvSpPr>
            <a:spLocks/>
          </p:cNvSpPr>
          <p:nvPr/>
        </p:nvSpPr>
        <p:spPr bwMode="auto">
          <a:xfrm>
            <a:off x="3362326" y="305752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8"/>
              </a:cxn>
              <a:cxn ang="0">
                <a:pos x="76" y="11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7" y="90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0"/>
              </a:cxn>
              <a:cxn ang="0">
                <a:pos x="76" y="84"/>
              </a:cxn>
              <a:cxn ang="0">
                <a:pos x="85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8"/>
                </a:lnTo>
                <a:lnTo>
                  <a:pt x="76" y="11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7" y="90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0"/>
                </a:lnTo>
                <a:lnTo>
                  <a:pt x="76" y="84"/>
                </a:lnTo>
                <a:lnTo>
                  <a:pt x="85" y="77"/>
                </a:lnTo>
                <a:lnTo>
                  <a:pt x="90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9" name="Freeform 65"/>
          <p:cNvSpPr>
            <a:spLocks/>
          </p:cNvSpPr>
          <p:nvPr/>
        </p:nvSpPr>
        <p:spPr bwMode="auto">
          <a:xfrm>
            <a:off x="3362326" y="2057400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7"/>
              </a:cxn>
              <a:cxn ang="0">
                <a:pos x="76" y="10"/>
              </a:cxn>
              <a:cxn ang="0">
                <a:pos x="68" y="4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8" y="94"/>
              </a:cxn>
              <a:cxn ang="0">
                <a:pos x="58" y="93"/>
              </a:cxn>
              <a:cxn ang="0">
                <a:pos x="68" y="89"/>
              </a:cxn>
              <a:cxn ang="0">
                <a:pos x="76" y="84"/>
              </a:cxn>
              <a:cxn ang="0">
                <a:pos x="85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7"/>
                </a:lnTo>
                <a:lnTo>
                  <a:pt x="76" y="10"/>
                </a:lnTo>
                <a:lnTo>
                  <a:pt x="68" y="4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8" y="94"/>
                </a:lnTo>
                <a:lnTo>
                  <a:pt x="58" y="93"/>
                </a:lnTo>
                <a:lnTo>
                  <a:pt x="68" y="89"/>
                </a:lnTo>
                <a:lnTo>
                  <a:pt x="76" y="84"/>
                </a:lnTo>
                <a:lnTo>
                  <a:pt x="85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0" name="Freeform 66"/>
          <p:cNvSpPr>
            <a:spLocks/>
          </p:cNvSpPr>
          <p:nvPr/>
        </p:nvSpPr>
        <p:spPr bwMode="auto">
          <a:xfrm>
            <a:off x="3760788" y="5724525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2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2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1" name="Freeform 67"/>
          <p:cNvSpPr>
            <a:spLocks/>
          </p:cNvSpPr>
          <p:nvPr/>
        </p:nvSpPr>
        <p:spPr bwMode="auto">
          <a:xfrm>
            <a:off x="4059238" y="5473700"/>
            <a:ext cx="50800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6" y="0"/>
              </a:cxn>
              <a:cxn ang="0">
                <a:pos x="37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7" y="93"/>
              </a:cxn>
              <a:cxn ang="0">
                <a:pos x="46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6" y="0"/>
                </a:lnTo>
                <a:lnTo>
                  <a:pt x="37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7" y="93"/>
                </a:lnTo>
                <a:lnTo>
                  <a:pt x="46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2" name="Freeform 68"/>
          <p:cNvSpPr>
            <a:spLocks/>
          </p:cNvSpPr>
          <p:nvPr/>
        </p:nvSpPr>
        <p:spPr bwMode="auto">
          <a:xfrm>
            <a:off x="4292601" y="5280025"/>
            <a:ext cx="49213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6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6" y="11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6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3" name="Freeform 69"/>
          <p:cNvSpPr>
            <a:spLocks/>
          </p:cNvSpPr>
          <p:nvPr/>
        </p:nvSpPr>
        <p:spPr bwMode="auto">
          <a:xfrm>
            <a:off x="4478338" y="512445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1"/>
              </a:cxn>
              <a:cxn ang="0">
                <a:pos x="11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1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1"/>
                </a:lnTo>
                <a:lnTo>
                  <a:pt x="11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1" y="77"/>
                </a:lnTo>
                <a:lnTo>
                  <a:pt x="18" y="84"/>
                </a:lnTo>
                <a:lnTo>
                  <a:pt x="26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4" name="Line 70"/>
          <p:cNvSpPr>
            <a:spLocks noChangeShapeType="1"/>
          </p:cNvSpPr>
          <p:nvPr/>
        </p:nvSpPr>
        <p:spPr bwMode="auto">
          <a:xfrm flipV="1">
            <a:off x="3387726" y="3749675"/>
            <a:ext cx="2790825" cy="13335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5" name="Line 71"/>
          <p:cNvSpPr>
            <a:spLocks noChangeShapeType="1"/>
          </p:cNvSpPr>
          <p:nvPr/>
        </p:nvSpPr>
        <p:spPr bwMode="auto">
          <a:xfrm flipH="1">
            <a:off x="3387726" y="3749675"/>
            <a:ext cx="2790825" cy="3333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6" name="Line 72"/>
          <p:cNvSpPr>
            <a:spLocks noChangeShapeType="1"/>
          </p:cNvSpPr>
          <p:nvPr/>
        </p:nvSpPr>
        <p:spPr bwMode="auto">
          <a:xfrm>
            <a:off x="3387726" y="3082925"/>
            <a:ext cx="2790825" cy="6667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7" name="Line 73"/>
          <p:cNvSpPr>
            <a:spLocks noChangeShapeType="1"/>
          </p:cNvSpPr>
          <p:nvPr/>
        </p:nvSpPr>
        <p:spPr bwMode="auto">
          <a:xfrm flipH="1" flipV="1">
            <a:off x="3387726" y="2082800"/>
            <a:ext cx="2790825" cy="16668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8" name="Freeform 74"/>
          <p:cNvSpPr>
            <a:spLocks/>
          </p:cNvSpPr>
          <p:nvPr/>
        </p:nvSpPr>
        <p:spPr bwMode="auto">
          <a:xfrm>
            <a:off x="3362326" y="1057275"/>
            <a:ext cx="49213" cy="50800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90" y="26"/>
              </a:cxn>
              <a:cxn ang="0">
                <a:pos x="85" y="18"/>
              </a:cxn>
              <a:cxn ang="0">
                <a:pos x="76" y="10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0"/>
              </a:cxn>
              <a:cxn ang="0">
                <a:pos x="10" y="18"/>
              </a:cxn>
              <a:cxn ang="0">
                <a:pos x="5" y="26"/>
              </a:cxn>
              <a:cxn ang="0">
                <a:pos x="2" y="37"/>
              </a:cxn>
              <a:cxn ang="0">
                <a:pos x="0" y="48"/>
              </a:cxn>
              <a:cxn ang="0">
                <a:pos x="2" y="58"/>
              </a:cxn>
              <a:cxn ang="0">
                <a:pos x="5" y="68"/>
              </a:cxn>
              <a:cxn ang="0">
                <a:pos x="10" y="76"/>
              </a:cxn>
              <a:cxn ang="0">
                <a:pos x="18" y="84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8" y="93"/>
              </a:cxn>
              <a:cxn ang="0">
                <a:pos x="68" y="90"/>
              </a:cxn>
              <a:cxn ang="0">
                <a:pos x="76" y="84"/>
              </a:cxn>
              <a:cxn ang="0">
                <a:pos x="85" y="76"/>
              </a:cxn>
              <a:cxn ang="0">
                <a:pos x="90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4">
                <a:moveTo>
                  <a:pt x="94" y="48"/>
                </a:moveTo>
                <a:lnTo>
                  <a:pt x="93" y="37"/>
                </a:lnTo>
                <a:lnTo>
                  <a:pt x="90" y="26"/>
                </a:lnTo>
                <a:lnTo>
                  <a:pt x="85" y="18"/>
                </a:lnTo>
                <a:lnTo>
                  <a:pt x="76" y="10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0"/>
                </a:lnTo>
                <a:lnTo>
                  <a:pt x="10" y="18"/>
                </a:lnTo>
                <a:lnTo>
                  <a:pt x="5" y="26"/>
                </a:lnTo>
                <a:lnTo>
                  <a:pt x="2" y="37"/>
                </a:lnTo>
                <a:lnTo>
                  <a:pt x="0" y="48"/>
                </a:lnTo>
                <a:lnTo>
                  <a:pt x="2" y="58"/>
                </a:lnTo>
                <a:lnTo>
                  <a:pt x="5" y="68"/>
                </a:lnTo>
                <a:lnTo>
                  <a:pt x="10" y="76"/>
                </a:lnTo>
                <a:lnTo>
                  <a:pt x="18" y="84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8" y="93"/>
                </a:lnTo>
                <a:lnTo>
                  <a:pt x="68" y="90"/>
                </a:lnTo>
                <a:lnTo>
                  <a:pt x="76" y="84"/>
                </a:lnTo>
                <a:lnTo>
                  <a:pt x="85" y="76"/>
                </a:lnTo>
                <a:lnTo>
                  <a:pt x="90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9" name="Line 75"/>
          <p:cNvSpPr>
            <a:spLocks noChangeShapeType="1"/>
          </p:cNvSpPr>
          <p:nvPr/>
        </p:nvSpPr>
        <p:spPr bwMode="auto">
          <a:xfrm>
            <a:off x="3387726" y="1082675"/>
            <a:ext cx="2790825" cy="26670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0" name="Line 76"/>
          <p:cNvSpPr>
            <a:spLocks noChangeShapeType="1"/>
          </p:cNvSpPr>
          <p:nvPr/>
        </p:nvSpPr>
        <p:spPr bwMode="auto">
          <a:xfrm flipV="1">
            <a:off x="3786188" y="1463675"/>
            <a:ext cx="0" cy="4284663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1" name="Line 77"/>
          <p:cNvSpPr>
            <a:spLocks noChangeShapeType="1"/>
          </p:cNvSpPr>
          <p:nvPr/>
        </p:nvSpPr>
        <p:spPr bwMode="auto">
          <a:xfrm flipV="1">
            <a:off x="4084638" y="1749425"/>
            <a:ext cx="0" cy="3749675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2" name="Line 78"/>
          <p:cNvSpPr>
            <a:spLocks noChangeShapeType="1"/>
          </p:cNvSpPr>
          <p:nvPr/>
        </p:nvSpPr>
        <p:spPr bwMode="auto">
          <a:xfrm flipV="1">
            <a:off x="4318001" y="1971675"/>
            <a:ext cx="0" cy="333375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3" name="Line 79"/>
          <p:cNvSpPr>
            <a:spLocks noChangeShapeType="1"/>
          </p:cNvSpPr>
          <p:nvPr/>
        </p:nvSpPr>
        <p:spPr bwMode="auto">
          <a:xfrm flipV="1">
            <a:off x="4503738" y="2149475"/>
            <a:ext cx="0" cy="2998788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7" name="Freeform 83"/>
          <p:cNvSpPr>
            <a:spLocks/>
          </p:cNvSpPr>
          <p:nvPr/>
        </p:nvSpPr>
        <p:spPr bwMode="auto">
          <a:xfrm>
            <a:off x="8356601" y="5057775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4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0"/>
              </a:cxn>
              <a:cxn ang="0">
                <a:pos x="68" y="5"/>
              </a:cxn>
              <a:cxn ang="0">
                <a:pos x="57" y="2"/>
              </a:cxn>
              <a:cxn ang="0">
                <a:pos x="47" y="0"/>
              </a:cxn>
              <a:cxn ang="0">
                <a:pos x="36" y="2"/>
              </a:cxn>
              <a:cxn ang="0">
                <a:pos x="27" y="5"/>
              </a:cxn>
              <a:cxn ang="0">
                <a:pos x="18" y="10"/>
              </a:cxn>
              <a:cxn ang="0">
                <a:pos x="11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1" y="77"/>
              </a:cxn>
              <a:cxn ang="0">
                <a:pos x="18" y="85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7" y="85"/>
              </a:cxn>
              <a:cxn ang="0">
                <a:pos x="84" y="77"/>
              </a:cxn>
              <a:cxn ang="0">
                <a:pos x="89" y="68"/>
              </a:cxn>
              <a:cxn ang="0">
                <a:pos x="94" y="58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4" y="37"/>
                </a:lnTo>
                <a:lnTo>
                  <a:pt x="89" y="27"/>
                </a:lnTo>
                <a:lnTo>
                  <a:pt x="84" y="18"/>
                </a:lnTo>
                <a:lnTo>
                  <a:pt x="77" y="10"/>
                </a:lnTo>
                <a:lnTo>
                  <a:pt x="68" y="5"/>
                </a:lnTo>
                <a:lnTo>
                  <a:pt x="57" y="2"/>
                </a:lnTo>
                <a:lnTo>
                  <a:pt x="47" y="0"/>
                </a:lnTo>
                <a:lnTo>
                  <a:pt x="36" y="2"/>
                </a:lnTo>
                <a:lnTo>
                  <a:pt x="27" y="5"/>
                </a:lnTo>
                <a:lnTo>
                  <a:pt x="18" y="10"/>
                </a:lnTo>
                <a:lnTo>
                  <a:pt x="11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1" y="77"/>
                </a:lnTo>
                <a:lnTo>
                  <a:pt x="18" y="85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7" y="85"/>
                </a:lnTo>
                <a:lnTo>
                  <a:pt x="84" y="77"/>
                </a:lnTo>
                <a:lnTo>
                  <a:pt x="89" y="68"/>
                </a:lnTo>
                <a:lnTo>
                  <a:pt x="94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8" name="Freeform 84"/>
          <p:cNvSpPr>
            <a:spLocks/>
          </p:cNvSpPr>
          <p:nvPr/>
        </p:nvSpPr>
        <p:spPr bwMode="auto">
          <a:xfrm>
            <a:off x="8356601" y="405765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8" y="10"/>
              </a:cxn>
              <a:cxn ang="0">
                <a:pos x="11" y="18"/>
              </a:cxn>
              <a:cxn ang="0">
                <a:pos x="4" y="26"/>
              </a:cxn>
              <a:cxn ang="0">
                <a:pos x="1" y="37"/>
              </a:cxn>
              <a:cxn ang="0">
                <a:pos x="0" y="47"/>
              </a:cxn>
              <a:cxn ang="0">
                <a:pos x="1" y="57"/>
              </a:cxn>
              <a:cxn ang="0">
                <a:pos x="4" y="68"/>
              </a:cxn>
              <a:cxn ang="0">
                <a:pos x="11" y="76"/>
              </a:cxn>
              <a:cxn ang="0">
                <a:pos x="18" y="84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4" y="57"/>
              </a:cxn>
              <a:cxn ang="0">
                <a:pos x="95" y="47"/>
              </a:cxn>
            </a:cxnLst>
            <a:rect l="0" t="0" r="r" b="b"/>
            <a:pathLst>
              <a:path w="95" h="94">
                <a:moveTo>
                  <a:pt x="95" y="47"/>
                </a:moveTo>
                <a:lnTo>
                  <a:pt x="94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8" y="10"/>
                </a:lnTo>
                <a:lnTo>
                  <a:pt x="11" y="18"/>
                </a:lnTo>
                <a:lnTo>
                  <a:pt x="4" y="26"/>
                </a:lnTo>
                <a:lnTo>
                  <a:pt x="1" y="37"/>
                </a:lnTo>
                <a:lnTo>
                  <a:pt x="0" y="47"/>
                </a:lnTo>
                <a:lnTo>
                  <a:pt x="1" y="57"/>
                </a:lnTo>
                <a:lnTo>
                  <a:pt x="4" y="68"/>
                </a:lnTo>
                <a:lnTo>
                  <a:pt x="11" y="76"/>
                </a:lnTo>
                <a:lnTo>
                  <a:pt x="18" y="84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4" y="57"/>
                </a:lnTo>
                <a:lnTo>
                  <a:pt x="95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9" name="Freeform 85"/>
          <p:cNvSpPr>
            <a:spLocks/>
          </p:cNvSpPr>
          <p:nvPr/>
        </p:nvSpPr>
        <p:spPr bwMode="auto">
          <a:xfrm>
            <a:off x="8356601" y="3057525"/>
            <a:ext cx="50800" cy="50800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8" y="11"/>
              </a:cxn>
              <a:cxn ang="0">
                <a:pos x="11" y="18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1" y="77"/>
              </a:cxn>
              <a:cxn ang="0">
                <a:pos x="18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8" y="11"/>
                </a:lnTo>
                <a:lnTo>
                  <a:pt x="11" y="18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1" y="77"/>
                </a:lnTo>
                <a:lnTo>
                  <a:pt x="18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0" name="Freeform 86"/>
          <p:cNvSpPr>
            <a:spLocks/>
          </p:cNvSpPr>
          <p:nvPr/>
        </p:nvSpPr>
        <p:spPr bwMode="auto">
          <a:xfrm>
            <a:off x="8356601" y="2057400"/>
            <a:ext cx="50800" cy="50800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89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89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4">
                <a:moveTo>
                  <a:pt x="95" y="47"/>
                </a:moveTo>
                <a:lnTo>
                  <a:pt x="94" y="36"/>
                </a:lnTo>
                <a:lnTo>
                  <a:pt x="89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89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1" name="Freeform 87"/>
          <p:cNvSpPr>
            <a:spLocks/>
          </p:cNvSpPr>
          <p:nvPr/>
        </p:nvSpPr>
        <p:spPr bwMode="auto">
          <a:xfrm>
            <a:off x="8356601" y="1057275"/>
            <a:ext cx="50800" cy="50800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4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8" y="10"/>
              </a:cxn>
              <a:cxn ang="0">
                <a:pos x="11" y="18"/>
              </a:cxn>
              <a:cxn ang="0">
                <a:pos x="4" y="26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1" y="76"/>
              </a:cxn>
              <a:cxn ang="0">
                <a:pos x="18" y="84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4" y="58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4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8" y="10"/>
                </a:lnTo>
                <a:lnTo>
                  <a:pt x="11" y="18"/>
                </a:lnTo>
                <a:lnTo>
                  <a:pt x="4" y="26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1" y="76"/>
                </a:lnTo>
                <a:lnTo>
                  <a:pt x="18" y="84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4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2" name="Line 88"/>
          <p:cNvSpPr>
            <a:spLocks noChangeShapeType="1"/>
          </p:cNvSpPr>
          <p:nvPr/>
        </p:nvSpPr>
        <p:spPr bwMode="auto">
          <a:xfrm flipH="1" flipV="1">
            <a:off x="6178551" y="3749675"/>
            <a:ext cx="2203450" cy="133350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3" name="Line 89"/>
          <p:cNvSpPr>
            <a:spLocks noChangeShapeType="1"/>
          </p:cNvSpPr>
          <p:nvPr/>
        </p:nvSpPr>
        <p:spPr bwMode="auto">
          <a:xfrm>
            <a:off x="6178551" y="3749675"/>
            <a:ext cx="2203450" cy="333375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4" name="Line 90"/>
          <p:cNvSpPr>
            <a:spLocks noChangeShapeType="1"/>
          </p:cNvSpPr>
          <p:nvPr/>
        </p:nvSpPr>
        <p:spPr bwMode="auto">
          <a:xfrm flipH="1">
            <a:off x="6178551" y="3082925"/>
            <a:ext cx="2203450" cy="66675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5" name="Line 91"/>
          <p:cNvSpPr>
            <a:spLocks noChangeShapeType="1"/>
          </p:cNvSpPr>
          <p:nvPr/>
        </p:nvSpPr>
        <p:spPr bwMode="auto">
          <a:xfrm flipV="1">
            <a:off x="6178551" y="2082800"/>
            <a:ext cx="2203450" cy="1666875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6" name="Line 92"/>
          <p:cNvSpPr>
            <a:spLocks noChangeShapeType="1"/>
          </p:cNvSpPr>
          <p:nvPr/>
        </p:nvSpPr>
        <p:spPr bwMode="auto">
          <a:xfrm flipH="1">
            <a:off x="6178551" y="1082675"/>
            <a:ext cx="2203450" cy="266700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7" name="Line 93"/>
          <p:cNvSpPr>
            <a:spLocks noChangeShapeType="1"/>
          </p:cNvSpPr>
          <p:nvPr/>
        </p:nvSpPr>
        <p:spPr bwMode="auto">
          <a:xfrm flipV="1">
            <a:off x="8066088" y="1463675"/>
            <a:ext cx="0" cy="42846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8" name="Line 94"/>
          <p:cNvSpPr>
            <a:spLocks noChangeShapeType="1"/>
          </p:cNvSpPr>
          <p:nvPr/>
        </p:nvSpPr>
        <p:spPr bwMode="auto">
          <a:xfrm flipV="1">
            <a:off x="7831138" y="1749425"/>
            <a:ext cx="0" cy="37496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9" name="Line 95"/>
          <p:cNvSpPr>
            <a:spLocks noChangeShapeType="1"/>
          </p:cNvSpPr>
          <p:nvPr/>
        </p:nvSpPr>
        <p:spPr bwMode="auto">
          <a:xfrm flipV="1">
            <a:off x="7646988" y="1971675"/>
            <a:ext cx="1588" cy="33337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0" name="Line 96"/>
          <p:cNvSpPr>
            <a:spLocks noChangeShapeType="1"/>
          </p:cNvSpPr>
          <p:nvPr/>
        </p:nvSpPr>
        <p:spPr bwMode="auto">
          <a:xfrm flipV="1">
            <a:off x="7499351" y="2149475"/>
            <a:ext cx="1588" cy="2998788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2" name="Freeform 98"/>
          <p:cNvSpPr>
            <a:spLocks/>
          </p:cNvSpPr>
          <p:nvPr/>
        </p:nvSpPr>
        <p:spPr bwMode="auto">
          <a:xfrm>
            <a:off x="8042276" y="5724525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5" y="17"/>
              </a:cxn>
              <a:cxn ang="0">
                <a:pos x="77" y="10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7"/>
              </a:cxn>
              <a:cxn ang="0">
                <a:pos x="2" y="37"/>
              </a:cxn>
              <a:cxn ang="0">
                <a:pos x="0" y="47"/>
              </a:cxn>
              <a:cxn ang="0">
                <a:pos x="2" y="58"/>
              </a:cxn>
              <a:cxn ang="0">
                <a:pos x="5" y="67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7" y="93"/>
              </a:cxn>
              <a:cxn ang="0">
                <a:pos x="47" y="94"/>
              </a:cxn>
              <a:cxn ang="0">
                <a:pos x="58" y="93"/>
              </a:cxn>
              <a:cxn ang="0">
                <a:pos x="67" y="90"/>
              </a:cxn>
              <a:cxn ang="0">
                <a:pos x="77" y="84"/>
              </a:cxn>
              <a:cxn ang="0">
                <a:pos x="85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5" y="17"/>
                </a:lnTo>
                <a:lnTo>
                  <a:pt x="77" y="10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5"/>
                </a:lnTo>
                <a:lnTo>
                  <a:pt x="17" y="10"/>
                </a:lnTo>
                <a:lnTo>
                  <a:pt x="10" y="17"/>
                </a:lnTo>
                <a:lnTo>
                  <a:pt x="5" y="27"/>
                </a:lnTo>
                <a:lnTo>
                  <a:pt x="2" y="37"/>
                </a:lnTo>
                <a:lnTo>
                  <a:pt x="0" y="47"/>
                </a:lnTo>
                <a:lnTo>
                  <a:pt x="2" y="58"/>
                </a:lnTo>
                <a:lnTo>
                  <a:pt x="5" y="67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7" y="93"/>
                </a:lnTo>
                <a:lnTo>
                  <a:pt x="47" y="94"/>
                </a:lnTo>
                <a:lnTo>
                  <a:pt x="58" y="93"/>
                </a:lnTo>
                <a:lnTo>
                  <a:pt x="67" y="90"/>
                </a:lnTo>
                <a:lnTo>
                  <a:pt x="77" y="84"/>
                </a:lnTo>
                <a:lnTo>
                  <a:pt x="85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3" name="Freeform 99"/>
          <p:cNvSpPr>
            <a:spLocks/>
          </p:cNvSpPr>
          <p:nvPr/>
        </p:nvSpPr>
        <p:spPr bwMode="auto">
          <a:xfrm>
            <a:off x="7805738" y="5473700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4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4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4" name="Freeform 100"/>
          <p:cNvSpPr>
            <a:spLocks/>
          </p:cNvSpPr>
          <p:nvPr/>
        </p:nvSpPr>
        <p:spPr bwMode="auto">
          <a:xfrm>
            <a:off x="7621588" y="5280025"/>
            <a:ext cx="50800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5" name="Freeform 101"/>
          <p:cNvSpPr>
            <a:spLocks/>
          </p:cNvSpPr>
          <p:nvPr/>
        </p:nvSpPr>
        <p:spPr bwMode="auto">
          <a:xfrm>
            <a:off x="7475538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7"/>
              </a:cxn>
              <a:cxn ang="0">
                <a:pos x="0" y="47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7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5" y="27"/>
                </a:lnTo>
                <a:lnTo>
                  <a:pt x="2" y="37"/>
                </a:lnTo>
                <a:lnTo>
                  <a:pt x="0" y="47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7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6" name="Freeform 102"/>
          <p:cNvSpPr>
            <a:spLocks/>
          </p:cNvSpPr>
          <p:nvPr/>
        </p:nvSpPr>
        <p:spPr bwMode="auto">
          <a:xfrm>
            <a:off x="7475538" y="2124075"/>
            <a:ext cx="49213" cy="50800"/>
          </a:xfrm>
          <a:custGeom>
            <a:avLst/>
            <a:gdLst/>
            <a:ahLst/>
            <a:cxnLst>
              <a:cxn ang="0">
                <a:pos x="94" y="46"/>
              </a:cxn>
              <a:cxn ang="0">
                <a:pos x="93" y="37"/>
              </a:cxn>
              <a:cxn ang="0">
                <a:pos x="90" y="26"/>
              </a:cxn>
              <a:cxn ang="0">
                <a:pos x="84" y="18"/>
              </a:cxn>
              <a:cxn ang="0">
                <a:pos x="77" y="10"/>
              </a:cxn>
              <a:cxn ang="0">
                <a:pos x="67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7" y="10"/>
              </a:cxn>
              <a:cxn ang="0">
                <a:pos x="10" y="18"/>
              </a:cxn>
              <a:cxn ang="0">
                <a:pos x="5" y="26"/>
              </a:cxn>
              <a:cxn ang="0">
                <a:pos x="2" y="37"/>
              </a:cxn>
              <a:cxn ang="0">
                <a:pos x="0" y="46"/>
              </a:cxn>
              <a:cxn ang="0">
                <a:pos x="2" y="57"/>
              </a:cxn>
              <a:cxn ang="0">
                <a:pos x="5" y="68"/>
              </a:cxn>
              <a:cxn ang="0">
                <a:pos x="10" y="76"/>
              </a:cxn>
              <a:cxn ang="0">
                <a:pos x="17" y="84"/>
              </a:cxn>
              <a:cxn ang="0">
                <a:pos x="27" y="89"/>
              </a:cxn>
              <a:cxn ang="0">
                <a:pos x="37" y="93"/>
              </a:cxn>
              <a:cxn ang="0">
                <a:pos x="47" y="94"/>
              </a:cxn>
              <a:cxn ang="0">
                <a:pos x="58" y="93"/>
              </a:cxn>
              <a:cxn ang="0">
                <a:pos x="67" y="89"/>
              </a:cxn>
              <a:cxn ang="0">
                <a:pos x="77" y="84"/>
              </a:cxn>
              <a:cxn ang="0">
                <a:pos x="84" y="76"/>
              </a:cxn>
              <a:cxn ang="0">
                <a:pos x="90" y="68"/>
              </a:cxn>
              <a:cxn ang="0">
                <a:pos x="93" y="57"/>
              </a:cxn>
              <a:cxn ang="0">
                <a:pos x="94" y="46"/>
              </a:cxn>
            </a:cxnLst>
            <a:rect l="0" t="0" r="r" b="b"/>
            <a:pathLst>
              <a:path w="94" h="94">
                <a:moveTo>
                  <a:pt x="94" y="46"/>
                </a:moveTo>
                <a:lnTo>
                  <a:pt x="93" y="37"/>
                </a:lnTo>
                <a:lnTo>
                  <a:pt x="90" y="26"/>
                </a:lnTo>
                <a:lnTo>
                  <a:pt x="84" y="18"/>
                </a:lnTo>
                <a:lnTo>
                  <a:pt x="77" y="10"/>
                </a:lnTo>
                <a:lnTo>
                  <a:pt x="67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7" y="10"/>
                </a:lnTo>
                <a:lnTo>
                  <a:pt x="10" y="18"/>
                </a:lnTo>
                <a:lnTo>
                  <a:pt x="5" y="26"/>
                </a:lnTo>
                <a:lnTo>
                  <a:pt x="2" y="37"/>
                </a:lnTo>
                <a:lnTo>
                  <a:pt x="0" y="46"/>
                </a:lnTo>
                <a:lnTo>
                  <a:pt x="2" y="57"/>
                </a:lnTo>
                <a:lnTo>
                  <a:pt x="5" y="68"/>
                </a:lnTo>
                <a:lnTo>
                  <a:pt x="10" y="76"/>
                </a:lnTo>
                <a:lnTo>
                  <a:pt x="17" y="84"/>
                </a:lnTo>
                <a:lnTo>
                  <a:pt x="27" y="89"/>
                </a:lnTo>
                <a:lnTo>
                  <a:pt x="37" y="93"/>
                </a:lnTo>
                <a:lnTo>
                  <a:pt x="47" y="94"/>
                </a:lnTo>
                <a:lnTo>
                  <a:pt x="58" y="93"/>
                </a:lnTo>
                <a:lnTo>
                  <a:pt x="67" y="89"/>
                </a:lnTo>
                <a:lnTo>
                  <a:pt x="77" y="84"/>
                </a:lnTo>
                <a:lnTo>
                  <a:pt x="84" y="76"/>
                </a:lnTo>
                <a:lnTo>
                  <a:pt x="90" y="68"/>
                </a:lnTo>
                <a:lnTo>
                  <a:pt x="93" y="57"/>
                </a:lnTo>
                <a:lnTo>
                  <a:pt x="94" y="4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7" name="Freeform 103"/>
          <p:cNvSpPr>
            <a:spLocks/>
          </p:cNvSpPr>
          <p:nvPr/>
        </p:nvSpPr>
        <p:spPr bwMode="auto">
          <a:xfrm>
            <a:off x="7621588" y="1946275"/>
            <a:ext cx="50800" cy="50800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8"/>
              </a:cxn>
              <a:cxn ang="0">
                <a:pos x="89" y="27"/>
              </a:cxn>
              <a:cxn ang="0">
                <a:pos x="84" y="19"/>
              </a:cxn>
              <a:cxn ang="0">
                <a:pos x="77" y="11"/>
              </a:cxn>
              <a:cxn ang="0">
                <a:pos x="67" y="6"/>
              </a:cxn>
              <a:cxn ang="0">
                <a:pos x="57" y="2"/>
              </a:cxn>
              <a:cxn ang="0">
                <a:pos x="47" y="0"/>
              </a:cxn>
              <a:cxn ang="0">
                <a:pos x="36" y="2"/>
              </a:cxn>
              <a:cxn ang="0">
                <a:pos x="27" y="6"/>
              </a:cxn>
              <a:cxn ang="0">
                <a:pos x="17" y="11"/>
              </a:cxn>
              <a:cxn ang="0">
                <a:pos x="10" y="19"/>
              </a:cxn>
              <a:cxn ang="0">
                <a:pos x="4" y="27"/>
              </a:cxn>
              <a:cxn ang="0">
                <a:pos x="1" y="38"/>
              </a:cxn>
              <a:cxn ang="0">
                <a:pos x="0" y="48"/>
              </a:cxn>
              <a:cxn ang="0">
                <a:pos x="1" y="59"/>
              </a:cxn>
              <a:cxn ang="0">
                <a:pos x="4" y="69"/>
              </a:cxn>
              <a:cxn ang="0">
                <a:pos x="10" y="77"/>
              </a:cxn>
              <a:cxn ang="0">
                <a:pos x="17" y="84"/>
              </a:cxn>
              <a:cxn ang="0">
                <a:pos x="27" y="91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1"/>
              </a:cxn>
              <a:cxn ang="0">
                <a:pos x="77" y="84"/>
              </a:cxn>
              <a:cxn ang="0">
                <a:pos x="84" y="77"/>
              </a:cxn>
              <a:cxn ang="0">
                <a:pos x="89" y="69"/>
              </a:cxn>
              <a:cxn ang="0">
                <a:pos x="93" y="59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8"/>
                </a:lnTo>
                <a:lnTo>
                  <a:pt x="89" y="27"/>
                </a:lnTo>
                <a:lnTo>
                  <a:pt x="84" y="19"/>
                </a:lnTo>
                <a:lnTo>
                  <a:pt x="77" y="11"/>
                </a:lnTo>
                <a:lnTo>
                  <a:pt x="67" y="6"/>
                </a:lnTo>
                <a:lnTo>
                  <a:pt x="57" y="2"/>
                </a:lnTo>
                <a:lnTo>
                  <a:pt x="47" y="0"/>
                </a:lnTo>
                <a:lnTo>
                  <a:pt x="36" y="2"/>
                </a:lnTo>
                <a:lnTo>
                  <a:pt x="27" y="6"/>
                </a:lnTo>
                <a:lnTo>
                  <a:pt x="17" y="11"/>
                </a:lnTo>
                <a:lnTo>
                  <a:pt x="10" y="19"/>
                </a:lnTo>
                <a:lnTo>
                  <a:pt x="4" y="27"/>
                </a:lnTo>
                <a:lnTo>
                  <a:pt x="1" y="38"/>
                </a:lnTo>
                <a:lnTo>
                  <a:pt x="0" y="48"/>
                </a:lnTo>
                <a:lnTo>
                  <a:pt x="1" y="59"/>
                </a:lnTo>
                <a:lnTo>
                  <a:pt x="4" y="69"/>
                </a:lnTo>
                <a:lnTo>
                  <a:pt x="10" y="77"/>
                </a:lnTo>
                <a:lnTo>
                  <a:pt x="17" y="84"/>
                </a:lnTo>
                <a:lnTo>
                  <a:pt x="27" y="91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1"/>
                </a:lnTo>
                <a:lnTo>
                  <a:pt x="77" y="84"/>
                </a:lnTo>
                <a:lnTo>
                  <a:pt x="84" y="77"/>
                </a:lnTo>
                <a:lnTo>
                  <a:pt x="89" y="69"/>
                </a:lnTo>
                <a:lnTo>
                  <a:pt x="93" y="59"/>
                </a:lnTo>
                <a:lnTo>
                  <a:pt x="94" y="4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7805738" y="172402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9" name="Freeform 105"/>
          <p:cNvSpPr>
            <a:spLocks/>
          </p:cNvSpPr>
          <p:nvPr/>
        </p:nvSpPr>
        <p:spPr bwMode="auto">
          <a:xfrm>
            <a:off x="8042276" y="143827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5" y="18"/>
              </a:cxn>
              <a:cxn ang="0">
                <a:pos x="77" y="11"/>
              </a:cxn>
              <a:cxn ang="0">
                <a:pos x="67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7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7"/>
              </a:cxn>
              <a:cxn ang="0">
                <a:pos x="0" y="47"/>
              </a:cxn>
              <a:cxn ang="0">
                <a:pos x="2" y="57"/>
              </a:cxn>
              <a:cxn ang="0">
                <a:pos x="5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89"/>
              </a:cxn>
              <a:cxn ang="0">
                <a:pos x="37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89"/>
              </a:cxn>
              <a:cxn ang="0">
                <a:pos x="77" y="84"/>
              </a:cxn>
              <a:cxn ang="0">
                <a:pos x="85" y="77"/>
              </a:cxn>
              <a:cxn ang="0">
                <a:pos x="90" y="68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5" y="18"/>
                </a:lnTo>
                <a:lnTo>
                  <a:pt x="77" y="11"/>
                </a:lnTo>
                <a:lnTo>
                  <a:pt x="67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7" y="11"/>
                </a:lnTo>
                <a:lnTo>
                  <a:pt x="10" y="18"/>
                </a:lnTo>
                <a:lnTo>
                  <a:pt x="5" y="27"/>
                </a:lnTo>
                <a:lnTo>
                  <a:pt x="2" y="37"/>
                </a:lnTo>
                <a:lnTo>
                  <a:pt x="0" y="47"/>
                </a:lnTo>
                <a:lnTo>
                  <a:pt x="2" y="57"/>
                </a:lnTo>
                <a:lnTo>
                  <a:pt x="5" y="68"/>
                </a:lnTo>
                <a:lnTo>
                  <a:pt x="10" y="77"/>
                </a:lnTo>
                <a:lnTo>
                  <a:pt x="17" y="84"/>
                </a:lnTo>
                <a:lnTo>
                  <a:pt x="27" y="89"/>
                </a:lnTo>
                <a:lnTo>
                  <a:pt x="37" y="94"/>
                </a:lnTo>
                <a:lnTo>
                  <a:pt x="47" y="95"/>
                </a:lnTo>
                <a:lnTo>
                  <a:pt x="58" y="94"/>
                </a:lnTo>
                <a:lnTo>
                  <a:pt x="67" y="89"/>
                </a:lnTo>
                <a:lnTo>
                  <a:pt x="77" y="84"/>
                </a:lnTo>
                <a:lnTo>
                  <a:pt x="85" y="77"/>
                </a:lnTo>
                <a:lnTo>
                  <a:pt x="90" y="68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0" name="Freeform 106"/>
          <p:cNvSpPr>
            <a:spLocks/>
          </p:cNvSpPr>
          <p:nvPr/>
        </p:nvSpPr>
        <p:spPr bwMode="auto">
          <a:xfrm>
            <a:off x="3760788" y="143827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7"/>
              </a:cxn>
              <a:cxn ang="0">
                <a:pos x="4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7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7"/>
                </a:lnTo>
                <a:lnTo>
                  <a:pt x="4" y="68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89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1" name="Freeform 107"/>
          <p:cNvSpPr>
            <a:spLocks/>
          </p:cNvSpPr>
          <p:nvPr/>
        </p:nvSpPr>
        <p:spPr bwMode="auto">
          <a:xfrm>
            <a:off x="4059238" y="1724025"/>
            <a:ext cx="50800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5"/>
              </a:cxn>
              <a:cxn ang="0">
                <a:pos x="57" y="1"/>
              </a:cxn>
              <a:cxn ang="0">
                <a:pos x="46" y="0"/>
              </a:cxn>
              <a:cxn ang="0">
                <a:pos x="37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3"/>
              </a:cxn>
              <a:cxn ang="0">
                <a:pos x="46" y="94"/>
              </a:cxn>
              <a:cxn ang="0">
                <a:pos x="57" y="93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5"/>
                </a:lnTo>
                <a:lnTo>
                  <a:pt x="57" y="1"/>
                </a:lnTo>
                <a:lnTo>
                  <a:pt x="46" y="0"/>
                </a:lnTo>
                <a:lnTo>
                  <a:pt x="37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3"/>
                </a:lnTo>
                <a:lnTo>
                  <a:pt x="46" y="94"/>
                </a:lnTo>
                <a:lnTo>
                  <a:pt x="57" y="93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2" name="Freeform 108"/>
          <p:cNvSpPr>
            <a:spLocks/>
          </p:cNvSpPr>
          <p:nvPr/>
        </p:nvSpPr>
        <p:spPr bwMode="auto">
          <a:xfrm>
            <a:off x="4292601" y="1946275"/>
            <a:ext cx="49213" cy="50800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8"/>
              </a:cxn>
              <a:cxn ang="0">
                <a:pos x="90" y="27"/>
              </a:cxn>
              <a:cxn ang="0">
                <a:pos x="84" y="19"/>
              </a:cxn>
              <a:cxn ang="0">
                <a:pos x="76" y="11"/>
              </a:cxn>
              <a:cxn ang="0">
                <a:pos x="68" y="6"/>
              </a:cxn>
              <a:cxn ang="0">
                <a:pos x="58" y="2"/>
              </a:cxn>
              <a:cxn ang="0">
                <a:pos x="48" y="0"/>
              </a:cxn>
              <a:cxn ang="0">
                <a:pos x="37" y="2"/>
              </a:cxn>
              <a:cxn ang="0">
                <a:pos x="26" y="6"/>
              </a:cxn>
              <a:cxn ang="0">
                <a:pos x="18" y="11"/>
              </a:cxn>
              <a:cxn ang="0">
                <a:pos x="10" y="19"/>
              </a:cxn>
              <a:cxn ang="0">
                <a:pos x="5" y="27"/>
              </a:cxn>
              <a:cxn ang="0">
                <a:pos x="1" y="38"/>
              </a:cxn>
              <a:cxn ang="0">
                <a:pos x="0" y="48"/>
              </a:cxn>
              <a:cxn ang="0">
                <a:pos x="1" y="59"/>
              </a:cxn>
              <a:cxn ang="0">
                <a:pos x="5" y="69"/>
              </a:cxn>
              <a:cxn ang="0">
                <a:pos x="10" y="77"/>
              </a:cxn>
              <a:cxn ang="0">
                <a:pos x="18" y="84"/>
              </a:cxn>
              <a:cxn ang="0">
                <a:pos x="26" y="91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1"/>
              </a:cxn>
              <a:cxn ang="0">
                <a:pos x="76" y="84"/>
              </a:cxn>
              <a:cxn ang="0">
                <a:pos x="84" y="77"/>
              </a:cxn>
              <a:cxn ang="0">
                <a:pos x="90" y="69"/>
              </a:cxn>
              <a:cxn ang="0">
                <a:pos x="93" y="59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8"/>
                </a:lnTo>
                <a:lnTo>
                  <a:pt x="90" y="27"/>
                </a:lnTo>
                <a:lnTo>
                  <a:pt x="84" y="19"/>
                </a:lnTo>
                <a:lnTo>
                  <a:pt x="76" y="11"/>
                </a:lnTo>
                <a:lnTo>
                  <a:pt x="68" y="6"/>
                </a:lnTo>
                <a:lnTo>
                  <a:pt x="58" y="2"/>
                </a:lnTo>
                <a:lnTo>
                  <a:pt x="48" y="0"/>
                </a:lnTo>
                <a:lnTo>
                  <a:pt x="37" y="2"/>
                </a:lnTo>
                <a:lnTo>
                  <a:pt x="26" y="6"/>
                </a:lnTo>
                <a:lnTo>
                  <a:pt x="18" y="11"/>
                </a:lnTo>
                <a:lnTo>
                  <a:pt x="10" y="19"/>
                </a:lnTo>
                <a:lnTo>
                  <a:pt x="5" y="27"/>
                </a:lnTo>
                <a:lnTo>
                  <a:pt x="1" y="38"/>
                </a:lnTo>
                <a:lnTo>
                  <a:pt x="0" y="48"/>
                </a:lnTo>
                <a:lnTo>
                  <a:pt x="1" y="59"/>
                </a:lnTo>
                <a:lnTo>
                  <a:pt x="5" y="69"/>
                </a:lnTo>
                <a:lnTo>
                  <a:pt x="10" y="77"/>
                </a:lnTo>
                <a:lnTo>
                  <a:pt x="18" y="84"/>
                </a:lnTo>
                <a:lnTo>
                  <a:pt x="26" y="91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1"/>
                </a:lnTo>
                <a:lnTo>
                  <a:pt x="76" y="84"/>
                </a:lnTo>
                <a:lnTo>
                  <a:pt x="84" y="77"/>
                </a:lnTo>
                <a:lnTo>
                  <a:pt x="90" y="69"/>
                </a:lnTo>
                <a:lnTo>
                  <a:pt x="93" y="59"/>
                </a:lnTo>
                <a:lnTo>
                  <a:pt x="95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3" name="Freeform 109"/>
          <p:cNvSpPr>
            <a:spLocks/>
          </p:cNvSpPr>
          <p:nvPr/>
        </p:nvSpPr>
        <p:spPr bwMode="auto">
          <a:xfrm>
            <a:off x="4478338" y="2124075"/>
            <a:ext cx="50800" cy="50800"/>
          </a:xfrm>
          <a:custGeom>
            <a:avLst/>
            <a:gdLst/>
            <a:ahLst/>
            <a:cxnLst>
              <a:cxn ang="0">
                <a:pos x="95" y="46"/>
              </a:cxn>
              <a:cxn ang="0">
                <a:pos x="93" y="37"/>
              </a:cxn>
              <a:cxn ang="0">
                <a:pos x="89" y="26"/>
              </a:cxn>
              <a:cxn ang="0">
                <a:pos x="84" y="18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8"/>
              </a:cxn>
              <a:cxn ang="0">
                <a:pos x="4" y="26"/>
              </a:cxn>
              <a:cxn ang="0">
                <a:pos x="1" y="37"/>
              </a:cxn>
              <a:cxn ang="0">
                <a:pos x="0" y="46"/>
              </a:cxn>
              <a:cxn ang="0">
                <a:pos x="1" y="57"/>
              </a:cxn>
              <a:cxn ang="0">
                <a:pos x="4" y="68"/>
              </a:cxn>
              <a:cxn ang="0">
                <a:pos x="11" y="76"/>
              </a:cxn>
              <a:cxn ang="0">
                <a:pos x="18" y="84"/>
              </a:cxn>
              <a:cxn ang="0">
                <a:pos x="26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6"/>
              </a:cxn>
              <a:cxn ang="0">
                <a:pos x="89" y="68"/>
              </a:cxn>
              <a:cxn ang="0">
                <a:pos x="93" y="57"/>
              </a:cxn>
              <a:cxn ang="0">
                <a:pos x="95" y="46"/>
              </a:cxn>
            </a:cxnLst>
            <a:rect l="0" t="0" r="r" b="b"/>
            <a:pathLst>
              <a:path w="95" h="94">
                <a:moveTo>
                  <a:pt x="95" y="46"/>
                </a:moveTo>
                <a:lnTo>
                  <a:pt x="93" y="37"/>
                </a:lnTo>
                <a:lnTo>
                  <a:pt x="89" y="26"/>
                </a:lnTo>
                <a:lnTo>
                  <a:pt x="84" y="18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8"/>
                </a:lnTo>
                <a:lnTo>
                  <a:pt x="4" y="26"/>
                </a:lnTo>
                <a:lnTo>
                  <a:pt x="1" y="37"/>
                </a:lnTo>
                <a:lnTo>
                  <a:pt x="0" y="46"/>
                </a:lnTo>
                <a:lnTo>
                  <a:pt x="1" y="57"/>
                </a:lnTo>
                <a:lnTo>
                  <a:pt x="4" y="68"/>
                </a:lnTo>
                <a:lnTo>
                  <a:pt x="11" y="76"/>
                </a:lnTo>
                <a:lnTo>
                  <a:pt x="18" y="84"/>
                </a:lnTo>
                <a:lnTo>
                  <a:pt x="26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6"/>
                </a:lnTo>
                <a:lnTo>
                  <a:pt x="89" y="68"/>
                </a:lnTo>
                <a:lnTo>
                  <a:pt x="93" y="57"/>
                </a:lnTo>
                <a:lnTo>
                  <a:pt x="95" y="46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4" name="Freeform 110"/>
          <p:cNvSpPr>
            <a:spLocks/>
          </p:cNvSpPr>
          <p:nvPr/>
        </p:nvSpPr>
        <p:spPr bwMode="auto">
          <a:xfrm>
            <a:off x="4478338" y="2724150"/>
            <a:ext cx="50800" cy="50800"/>
          </a:xfrm>
          <a:custGeom>
            <a:avLst/>
            <a:gdLst/>
            <a:ahLst/>
            <a:cxnLst>
              <a:cxn ang="0">
                <a:pos x="95" y="46"/>
              </a:cxn>
              <a:cxn ang="0">
                <a:pos x="93" y="36"/>
              </a:cxn>
              <a:cxn ang="0">
                <a:pos x="89" y="26"/>
              </a:cxn>
              <a:cxn ang="0">
                <a:pos x="84" y="18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8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4" y="67"/>
              </a:cxn>
              <a:cxn ang="0">
                <a:pos x="11" y="76"/>
              </a:cxn>
              <a:cxn ang="0">
                <a:pos x="18" y="84"/>
              </a:cxn>
              <a:cxn ang="0">
                <a:pos x="26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6"/>
              </a:cxn>
              <a:cxn ang="0">
                <a:pos x="89" y="67"/>
              </a:cxn>
              <a:cxn ang="0">
                <a:pos x="93" y="57"/>
              </a:cxn>
              <a:cxn ang="0">
                <a:pos x="95" y="46"/>
              </a:cxn>
            </a:cxnLst>
            <a:rect l="0" t="0" r="r" b="b"/>
            <a:pathLst>
              <a:path w="95" h="94">
                <a:moveTo>
                  <a:pt x="95" y="46"/>
                </a:moveTo>
                <a:lnTo>
                  <a:pt x="93" y="36"/>
                </a:lnTo>
                <a:lnTo>
                  <a:pt x="89" y="26"/>
                </a:lnTo>
                <a:lnTo>
                  <a:pt x="84" y="18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8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4" y="67"/>
                </a:lnTo>
                <a:lnTo>
                  <a:pt x="11" y="76"/>
                </a:lnTo>
                <a:lnTo>
                  <a:pt x="18" y="84"/>
                </a:lnTo>
                <a:lnTo>
                  <a:pt x="26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6"/>
                </a:lnTo>
                <a:lnTo>
                  <a:pt x="89" y="67"/>
                </a:lnTo>
                <a:lnTo>
                  <a:pt x="93" y="57"/>
                </a:lnTo>
                <a:lnTo>
                  <a:pt x="95" y="46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5" name="Freeform 111"/>
          <p:cNvSpPr>
            <a:spLocks/>
          </p:cNvSpPr>
          <p:nvPr/>
        </p:nvSpPr>
        <p:spPr bwMode="auto">
          <a:xfrm>
            <a:off x="4478338" y="3324225"/>
            <a:ext cx="50800" cy="49213"/>
          </a:xfrm>
          <a:custGeom>
            <a:avLst/>
            <a:gdLst/>
            <a:ahLst/>
            <a:cxnLst>
              <a:cxn ang="0">
                <a:pos x="95" y="46"/>
              </a:cxn>
              <a:cxn ang="0">
                <a:pos x="93" y="36"/>
              </a:cxn>
              <a:cxn ang="0">
                <a:pos x="89" y="26"/>
              </a:cxn>
              <a:cxn ang="0">
                <a:pos x="84" y="17"/>
              </a:cxn>
              <a:cxn ang="0">
                <a:pos x="76" y="9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9"/>
              </a:cxn>
              <a:cxn ang="0">
                <a:pos x="11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4" y="67"/>
              </a:cxn>
              <a:cxn ang="0">
                <a:pos x="11" y="76"/>
              </a:cxn>
              <a:cxn ang="0">
                <a:pos x="18" y="84"/>
              </a:cxn>
              <a:cxn ang="0">
                <a:pos x="26" y="89"/>
              </a:cxn>
              <a:cxn ang="0">
                <a:pos x="36" y="92"/>
              </a:cxn>
              <a:cxn ang="0">
                <a:pos x="47" y="93"/>
              </a:cxn>
              <a:cxn ang="0">
                <a:pos x="57" y="92"/>
              </a:cxn>
              <a:cxn ang="0">
                <a:pos x="68" y="89"/>
              </a:cxn>
              <a:cxn ang="0">
                <a:pos x="76" y="84"/>
              </a:cxn>
              <a:cxn ang="0">
                <a:pos x="84" y="76"/>
              </a:cxn>
              <a:cxn ang="0">
                <a:pos x="89" y="67"/>
              </a:cxn>
              <a:cxn ang="0">
                <a:pos x="93" y="57"/>
              </a:cxn>
              <a:cxn ang="0">
                <a:pos x="95" y="46"/>
              </a:cxn>
            </a:cxnLst>
            <a:rect l="0" t="0" r="r" b="b"/>
            <a:pathLst>
              <a:path w="95" h="93">
                <a:moveTo>
                  <a:pt x="95" y="46"/>
                </a:moveTo>
                <a:lnTo>
                  <a:pt x="93" y="36"/>
                </a:lnTo>
                <a:lnTo>
                  <a:pt x="89" y="26"/>
                </a:lnTo>
                <a:lnTo>
                  <a:pt x="84" y="17"/>
                </a:lnTo>
                <a:lnTo>
                  <a:pt x="76" y="9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9"/>
                </a:lnTo>
                <a:lnTo>
                  <a:pt x="11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4" y="67"/>
                </a:lnTo>
                <a:lnTo>
                  <a:pt x="11" y="76"/>
                </a:lnTo>
                <a:lnTo>
                  <a:pt x="18" y="84"/>
                </a:lnTo>
                <a:lnTo>
                  <a:pt x="26" y="89"/>
                </a:lnTo>
                <a:lnTo>
                  <a:pt x="36" y="92"/>
                </a:lnTo>
                <a:lnTo>
                  <a:pt x="47" y="93"/>
                </a:lnTo>
                <a:lnTo>
                  <a:pt x="57" y="92"/>
                </a:lnTo>
                <a:lnTo>
                  <a:pt x="68" y="89"/>
                </a:lnTo>
                <a:lnTo>
                  <a:pt x="76" y="84"/>
                </a:lnTo>
                <a:lnTo>
                  <a:pt x="84" y="76"/>
                </a:lnTo>
                <a:lnTo>
                  <a:pt x="89" y="67"/>
                </a:lnTo>
                <a:lnTo>
                  <a:pt x="93" y="57"/>
                </a:lnTo>
                <a:lnTo>
                  <a:pt x="95" y="46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6" name="Freeform 112"/>
          <p:cNvSpPr>
            <a:spLocks/>
          </p:cNvSpPr>
          <p:nvPr/>
        </p:nvSpPr>
        <p:spPr bwMode="auto">
          <a:xfrm>
            <a:off x="4478338" y="3924300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8"/>
              </a:cxn>
              <a:cxn ang="0">
                <a:pos x="89" y="28"/>
              </a:cxn>
              <a:cxn ang="0">
                <a:pos x="84" y="19"/>
              </a:cxn>
              <a:cxn ang="0">
                <a:pos x="76" y="11"/>
              </a:cxn>
              <a:cxn ang="0">
                <a:pos x="68" y="6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6"/>
              </a:cxn>
              <a:cxn ang="0">
                <a:pos x="18" y="11"/>
              </a:cxn>
              <a:cxn ang="0">
                <a:pos x="11" y="19"/>
              </a:cxn>
              <a:cxn ang="0">
                <a:pos x="4" y="28"/>
              </a:cxn>
              <a:cxn ang="0">
                <a:pos x="1" y="38"/>
              </a:cxn>
              <a:cxn ang="0">
                <a:pos x="0" y="48"/>
              </a:cxn>
              <a:cxn ang="0">
                <a:pos x="1" y="59"/>
              </a:cxn>
              <a:cxn ang="0">
                <a:pos x="4" y="69"/>
              </a:cxn>
              <a:cxn ang="0">
                <a:pos x="11" y="77"/>
              </a:cxn>
              <a:cxn ang="0">
                <a:pos x="18" y="84"/>
              </a:cxn>
              <a:cxn ang="0">
                <a:pos x="26" y="91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1"/>
              </a:cxn>
              <a:cxn ang="0">
                <a:pos x="76" y="84"/>
              </a:cxn>
              <a:cxn ang="0">
                <a:pos x="84" y="77"/>
              </a:cxn>
              <a:cxn ang="0">
                <a:pos x="89" y="69"/>
              </a:cxn>
              <a:cxn ang="0">
                <a:pos x="93" y="59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8"/>
                </a:lnTo>
                <a:lnTo>
                  <a:pt x="89" y="28"/>
                </a:lnTo>
                <a:lnTo>
                  <a:pt x="84" y="19"/>
                </a:lnTo>
                <a:lnTo>
                  <a:pt x="76" y="11"/>
                </a:lnTo>
                <a:lnTo>
                  <a:pt x="68" y="6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6"/>
                </a:lnTo>
                <a:lnTo>
                  <a:pt x="18" y="11"/>
                </a:lnTo>
                <a:lnTo>
                  <a:pt x="11" y="19"/>
                </a:lnTo>
                <a:lnTo>
                  <a:pt x="4" y="28"/>
                </a:lnTo>
                <a:lnTo>
                  <a:pt x="1" y="38"/>
                </a:lnTo>
                <a:lnTo>
                  <a:pt x="0" y="48"/>
                </a:lnTo>
                <a:lnTo>
                  <a:pt x="1" y="59"/>
                </a:lnTo>
                <a:lnTo>
                  <a:pt x="4" y="69"/>
                </a:lnTo>
                <a:lnTo>
                  <a:pt x="11" y="77"/>
                </a:lnTo>
                <a:lnTo>
                  <a:pt x="18" y="84"/>
                </a:lnTo>
                <a:lnTo>
                  <a:pt x="26" y="91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1"/>
                </a:lnTo>
                <a:lnTo>
                  <a:pt x="76" y="84"/>
                </a:lnTo>
                <a:lnTo>
                  <a:pt x="84" y="77"/>
                </a:lnTo>
                <a:lnTo>
                  <a:pt x="89" y="69"/>
                </a:lnTo>
                <a:lnTo>
                  <a:pt x="93" y="59"/>
                </a:lnTo>
                <a:lnTo>
                  <a:pt x="95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7" name="Freeform 113"/>
          <p:cNvSpPr>
            <a:spLocks/>
          </p:cNvSpPr>
          <p:nvPr/>
        </p:nvSpPr>
        <p:spPr bwMode="auto">
          <a:xfrm>
            <a:off x="4478338" y="4524375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8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6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6"/>
              </a:cxn>
              <a:cxn ang="0">
                <a:pos x="18" y="11"/>
              </a:cxn>
              <a:cxn ang="0">
                <a:pos x="11" y="18"/>
              </a:cxn>
              <a:cxn ang="0">
                <a:pos x="4" y="27"/>
              </a:cxn>
              <a:cxn ang="0">
                <a:pos x="1" y="38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1" y="77"/>
              </a:cxn>
              <a:cxn ang="0">
                <a:pos x="18" y="84"/>
              </a:cxn>
              <a:cxn ang="0">
                <a:pos x="26" y="91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1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8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8" y="6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6"/>
                </a:lnTo>
                <a:lnTo>
                  <a:pt x="18" y="11"/>
                </a:lnTo>
                <a:lnTo>
                  <a:pt x="11" y="18"/>
                </a:lnTo>
                <a:lnTo>
                  <a:pt x="4" y="27"/>
                </a:lnTo>
                <a:lnTo>
                  <a:pt x="1" y="38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1" y="77"/>
                </a:lnTo>
                <a:lnTo>
                  <a:pt x="18" y="84"/>
                </a:lnTo>
                <a:lnTo>
                  <a:pt x="26" y="91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1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8" name="Freeform 114"/>
          <p:cNvSpPr>
            <a:spLocks/>
          </p:cNvSpPr>
          <p:nvPr/>
        </p:nvSpPr>
        <p:spPr bwMode="auto">
          <a:xfrm>
            <a:off x="7475538" y="4524375"/>
            <a:ext cx="49213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8"/>
              </a:cxn>
              <a:cxn ang="0">
                <a:pos x="90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6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6"/>
              </a:cxn>
              <a:cxn ang="0">
                <a:pos x="17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8"/>
              </a:cxn>
              <a:cxn ang="0">
                <a:pos x="0" y="48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1"/>
              </a:cxn>
              <a:cxn ang="0">
                <a:pos x="37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1"/>
              </a:cxn>
              <a:cxn ang="0">
                <a:pos x="77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8"/>
                </a:lnTo>
                <a:lnTo>
                  <a:pt x="90" y="27"/>
                </a:lnTo>
                <a:lnTo>
                  <a:pt x="84" y="18"/>
                </a:lnTo>
                <a:lnTo>
                  <a:pt x="77" y="11"/>
                </a:lnTo>
                <a:lnTo>
                  <a:pt x="67" y="6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6"/>
                </a:lnTo>
                <a:lnTo>
                  <a:pt x="17" y="11"/>
                </a:lnTo>
                <a:lnTo>
                  <a:pt x="10" y="18"/>
                </a:lnTo>
                <a:lnTo>
                  <a:pt x="5" y="27"/>
                </a:lnTo>
                <a:lnTo>
                  <a:pt x="2" y="38"/>
                </a:lnTo>
                <a:lnTo>
                  <a:pt x="0" y="48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7" y="84"/>
                </a:lnTo>
                <a:lnTo>
                  <a:pt x="27" y="91"/>
                </a:lnTo>
                <a:lnTo>
                  <a:pt x="37" y="94"/>
                </a:lnTo>
                <a:lnTo>
                  <a:pt x="47" y="95"/>
                </a:lnTo>
                <a:lnTo>
                  <a:pt x="58" y="94"/>
                </a:lnTo>
                <a:lnTo>
                  <a:pt x="67" y="91"/>
                </a:lnTo>
                <a:lnTo>
                  <a:pt x="77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9" name="Freeform 115"/>
          <p:cNvSpPr>
            <a:spLocks/>
          </p:cNvSpPr>
          <p:nvPr/>
        </p:nvSpPr>
        <p:spPr bwMode="auto">
          <a:xfrm>
            <a:off x="7475538" y="3924300"/>
            <a:ext cx="49213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8"/>
              </a:cxn>
              <a:cxn ang="0">
                <a:pos x="90" y="28"/>
              </a:cxn>
              <a:cxn ang="0">
                <a:pos x="84" y="19"/>
              </a:cxn>
              <a:cxn ang="0">
                <a:pos x="77" y="11"/>
              </a:cxn>
              <a:cxn ang="0">
                <a:pos x="67" y="6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6"/>
              </a:cxn>
              <a:cxn ang="0">
                <a:pos x="17" y="11"/>
              </a:cxn>
              <a:cxn ang="0">
                <a:pos x="10" y="19"/>
              </a:cxn>
              <a:cxn ang="0">
                <a:pos x="5" y="28"/>
              </a:cxn>
              <a:cxn ang="0">
                <a:pos x="2" y="38"/>
              </a:cxn>
              <a:cxn ang="0">
                <a:pos x="0" y="48"/>
              </a:cxn>
              <a:cxn ang="0">
                <a:pos x="2" y="59"/>
              </a:cxn>
              <a:cxn ang="0">
                <a:pos x="5" y="69"/>
              </a:cxn>
              <a:cxn ang="0">
                <a:pos x="10" y="77"/>
              </a:cxn>
              <a:cxn ang="0">
                <a:pos x="17" y="84"/>
              </a:cxn>
              <a:cxn ang="0">
                <a:pos x="27" y="91"/>
              </a:cxn>
              <a:cxn ang="0">
                <a:pos x="37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1"/>
              </a:cxn>
              <a:cxn ang="0">
                <a:pos x="77" y="84"/>
              </a:cxn>
              <a:cxn ang="0">
                <a:pos x="84" y="77"/>
              </a:cxn>
              <a:cxn ang="0">
                <a:pos x="90" y="69"/>
              </a:cxn>
              <a:cxn ang="0">
                <a:pos x="93" y="59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8"/>
                </a:lnTo>
                <a:lnTo>
                  <a:pt x="90" y="28"/>
                </a:lnTo>
                <a:lnTo>
                  <a:pt x="84" y="19"/>
                </a:lnTo>
                <a:lnTo>
                  <a:pt x="77" y="11"/>
                </a:lnTo>
                <a:lnTo>
                  <a:pt x="67" y="6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6"/>
                </a:lnTo>
                <a:lnTo>
                  <a:pt x="17" y="11"/>
                </a:lnTo>
                <a:lnTo>
                  <a:pt x="10" y="19"/>
                </a:lnTo>
                <a:lnTo>
                  <a:pt x="5" y="28"/>
                </a:lnTo>
                <a:lnTo>
                  <a:pt x="2" y="38"/>
                </a:lnTo>
                <a:lnTo>
                  <a:pt x="0" y="48"/>
                </a:lnTo>
                <a:lnTo>
                  <a:pt x="2" y="59"/>
                </a:lnTo>
                <a:lnTo>
                  <a:pt x="5" y="69"/>
                </a:lnTo>
                <a:lnTo>
                  <a:pt x="10" y="77"/>
                </a:lnTo>
                <a:lnTo>
                  <a:pt x="17" y="84"/>
                </a:lnTo>
                <a:lnTo>
                  <a:pt x="27" y="91"/>
                </a:lnTo>
                <a:lnTo>
                  <a:pt x="37" y="94"/>
                </a:lnTo>
                <a:lnTo>
                  <a:pt x="47" y="95"/>
                </a:lnTo>
                <a:lnTo>
                  <a:pt x="58" y="94"/>
                </a:lnTo>
                <a:lnTo>
                  <a:pt x="67" y="91"/>
                </a:lnTo>
                <a:lnTo>
                  <a:pt x="77" y="84"/>
                </a:lnTo>
                <a:lnTo>
                  <a:pt x="84" y="77"/>
                </a:lnTo>
                <a:lnTo>
                  <a:pt x="90" y="69"/>
                </a:lnTo>
                <a:lnTo>
                  <a:pt x="93" y="59"/>
                </a:lnTo>
                <a:lnTo>
                  <a:pt x="94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0" name="Freeform 116"/>
          <p:cNvSpPr>
            <a:spLocks/>
          </p:cNvSpPr>
          <p:nvPr/>
        </p:nvSpPr>
        <p:spPr bwMode="auto">
          <a:xfrm>
            <a:off x="7475538" y="3324225"/>
            <a:ext cx="49213" cy="49213"/>
          </a:xfrm>
          <a:custGeom>
            <a:avLst/>
            <a:gdLst/>
            <a:ahLst/>
            <a:cxnLst>
              <a:cxn ang="0">
                <a:pos x="94" y="46"/>
              </a:cxn>
              <a:cxn ang="0">
                <a:pos x="93" y="36"/>
              </a:cxn>
              <a:cxn ang="0">
                <a:pos x="90" y="26"/>
              </a:cxn>
              <a:cxn ang="0">
                <a:pos x="84" y="17"/>
              </a:cxn>
              <a:cxn ang="0">
                <a:pos x="77" y="9"/>
              </a:cxn>
              <a:cxn ang="0">
                <a:pos x="67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7" y="9"/>
              </a:cxn>
              <a:cxn ang="0">
                <a:pos x="10" y="17"/>
              </a:cxn>
              <a:cxn ang="0">
                <a:pos x="5" y="26"/>
              </a:cxn>
              <a:cxn ang="0">
                <a:pos x="2" y="36"/>
              </a:cxn>
              <a:cxn ang="0">
                <a:pos x="0" y="46"/>
              </a:cxn>
              <a:cxn ang="0">
                <a:pos x="2" y="57"/>
              </a:cxn>
              <a:cxn ang="0">
                <a:pos x="5" y="67"/>
              </a:cxn>
              <a:cxn ang="0">
                <a:pos x="10" y="76"/>
              </a:cxn>
              <a:cxn ang="0">
                <a:pos x="17" y="84"/>
              </a:cxn>
              <a:cxn ang="0">
                <a:pos x="27" y="89"/>
              </a:cxn>
              <a:cxn ang="0">
                <a:pos x="37" y="92"/>
              </a:cxn>
              <a:cxn ang="0">
                <a:pos x="47" y="93"/>
              </a:cxn>
              <a:cxn ang="0">
                <a:pos x="58" y="92"/>
              </a:cxn>
              <a:cxn ang="0">
                <a:pos x="67" y="89"/>
              </a:cxn>
              <a:cxn ang="0">
                <a:pos x="77" y="84"/>
              </a:cxn>
              <a:cxn ang="0">
                <a:pos x="84" y="76"/>
              </a:cxn>
              <a:cxn ang="0">
                <a:pos x="90" y="67"/>
              </a:cxn>
              <a:cxn ang="0">
                <a:pos x="93" y="57"/>
              </a:cxn>
              <a:cxn ang="0">
                <a:pos x="94" y="46"/>
              </a:cxn>
            </a:cxnLst>
            <a:rect l="0" t="0" r="r" b="b"/>
            <a:pathLst>
              <a:path w="94" h="93">
                <a:moveTo>
                  <a:pt x="94" y="46"/>
                </a:moveTo>
                <a:lnTo>
                  <a:pt x="93" y="36"/>
                </a:lnTo>
                <a:lnTo>
                  <a:pt x="90" y="26"/>
                </a:lnTo>
                <a:lnTo>
                  <a:pt x="84" y="17"/>
                </a:lnTo>
                <a:lnTo>
                  <a:pt x="77" y="9"/>
                </a:lnTo>
                <a:lnTo>
                  <a:pt x="67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7" y="9"/>
                </a:lnTo>
                <a:lnTo>
                  <a:pt x="10" y="17"/>
                </a:lnTo>
                <a:lnTo>
                  <a:pt x="5" y="26"/>
                </a:lnTo>
                <a:lnTo>
                  <a:pt x="2" y="36"/>
                </a:lnTo>
                <a:lnTo>
                  <a:pt x="0" y="46"/>
                </a:lnTo>
                <a:lnTo>
                  <a:pt x="2" y="57"/>
                </a:lnTo>
                <a:lnTo>
                  <a:pt x="5" y="67"/>
                </a:lnTo>
                <a:lnTo>
                  <a:pt x="10" y="76"/>
                </a:lnTo>
                <a:lnTo>
                  <a:pt x="17" y="84"/>
                </a:lnTo>
                <a:lnTo>
                  <a:pt x="27" y="89"/>
                </a:lnTo>
                <a:lnTo>
                  <a:pt x="37" y="92"/>
                </a:lnTo>
                <a:lnTo>
                  <a:pt x="47" y="93"/>
                </a:lnTo>
                <a:lnTo>
                  <a:pt x="58" y="92"/>
                </a:lnTo>
                <a:lnTo>
                  <a:pt x="67" y="89"/>
                </a:lnTo>
                <a:lnTo>
                  <a:pt x="77" y="84"/>
                </a:lnTo>
                <a:lnTo>
                  <a:pt x="84" y="76"/>
                </a:lnTo>
                <a:lnTo>
                  <a:pt x="90" y="67"/>
                </a:lnTo>
                <a:lnTo>
                  <a:pt x="93" y="57"/>
                </a:lnTo>
                <a:lnTo>
                  <a:pt x="94" y="4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1" name="Freeform 117"/>
          <p:cNvSpPr>
            <a:spLocks/>
          </p:cNvSpPr>
          <p:nvPr/>
        </p:nvSpPr>
        <p:spPr bwMode="auto">
          <a:xfrm>
            <a:off x="7475538" y="2724150"/>
            <a:ext cx="49213" cy="50800"/>
          </a:xfrm>
          <a:custGeom>
            <a:avLst/>
            <a:gdLst/>
            <a:ahLst/>
            <a:cxnLst>
              <a:cxn ang="0">
                <a:pos x="94" y="46"/>
              </a:cxn>
              <a:cxn ang="0">
                <a:pos x="93" y="36"/>
              </a:cxn>
              <a:cxn ang="0">
                <a:pos x="90" y="26"/>
              </a:cxn>
              <a:cxn ang="0">
                <a:pos x="84" y="18"/>
              </a:cxn>
              <a:cxn ang="0">
                <a:pos x="77" y="10"/>
              </a:cxn>
              <a:cxn ang="0">
                <a:pos x="67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7" y="10"/>
              </a:cxn>
              <a:cxn ang="0">
                <a:pos x="10" y="18"/>
              </a:cxn>
              <a:cxn ang="0">
                <a:pos x="5" y="26"/>
              </a:cxn>
              <a:cxn ang="0">
                <a:pos x="2" y="36"/>
              </a:cxn>
              <a:cxn ang="0">
                <a:pos x="0" y="46"/>
              </a:cxn>
              <a:cxn ang="0">
                <a:pos x="2" y="57"/>
              </a:cxn>
              <a:cxn ang="0">
                <a:pos x="5" y="67"/>
              </a:cxn>
              <a:cxn ang="0">
                <a:pos x="10" y="76"/>
              </a:cxn>
              <a:cxn ang="0">
                <a:pos x="17" y="84"/>
              </a:cxn>
              <a:cxn ang="0">
                <a:pos x="27" y="89"/>
              </a:cxn>
              <a:cxn ang="0">
                <a:pos x="37" y="93"/>
              </a:cxn>
              <a:cxn ang="0">
                <a:pos x="47" y="94"/>
              </a:cxn>
              <a:cxn ang="0">
                <a:pos x="58" y="93"/>
              </a:cxn>
              <a:cxn ang="0">
                <a:pos x="67" y="89"/>
              </a:cxn>
              <a:cxn ang="0">
                <a:pos x="77" y="84"/>
              </a:cxn>
              <a:cxn ang="0">
                <a:pos x="84" y="76"/>
              </a:cxn>
              <a:cxn ang="0">
                <a:pos x="90" y="67"/>
              </a:cxn>
              <a:cxn ang="0">
                <a:pos x="93" y="57"/>
              </a:cxn>
              <a:cxn ang="0">
                <a:pos x="94" y="46"/>
              </a:cxn>
            </a:cxnLst>
            <a:rect l="0" t="0" r="r" b="b"/>
            <a:pathLst>
              <a:path w="94" h="94">
                <a:moveTo>
                  <a:pt x="94" y="46"/>
                </a:moveTo>
                <a:lnTo>
                  <a:pt x="93" y="36"/>
                </a:lnTo>
                <a:lnTo>
                  <a:pt x="90" y="26"/>
                </a:lnTo>
                <a:lnTo>
                  <a:pt x="84" y="18"/>
                </a:lnTo>
                <a:lnTo>
                  <a:pt x="77" y="10"/>
                </a:lnTo>
                <a:lnTo>
                  <a:pt x="67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7" y="10"/>
                </a:lnTo>
                <a:lnTo>
                  <a:pt x="10" y="18"/>
                </a:lnTo>
                <a:lnTo>
                  <a:pt x="5" y="26"/>
                </a:lnTo>
                <a:lnTo>
                  <a:pt x="2" y="36"/>
                </a:lnTo>
                <a:lnTo>
                  <a:pt x="0" y="46"/>
                </a:lnTo>
                <a:lnTo>
                  <a:pt x="2" y="57"/>
                </a:lnTo>
                <a:lnTo>
                  <a:pt x="5" y="67"/>
                </a:lnTo>
                <a:lnTo>
                  <a:pt x="10" y="76"/>
                </a:lnTo>
                <a:lnTo>
                  <a:pt x="17" y="84"/>
                </a:lnTo>
                <a:lnTo>
                  <a:pt x="27" y="89"/>
                </a:lnTo>
                <a:lnTo>
                  <a:pt x="37" y="93"/>
                </a:lnTo>
                <a:lnTo>
                  <a:pt x="47" y="94"/>
                </a:lnTo>
                <a:lnTo>
                  <a:pt x="58" y="93"/>
                </a:lnTo>
                <a:lnTo>
                  <a:pt x="67" y="89"/>
                </a:lnTo>
                <a:lnTo>
                  <a:pt x="77" y="84"/>
                </a:lnTo>
                <a:lnTo>
                  <a:pt x="84" y="76"/>
                </a:lnTo>
                <a:lnTo>
                  <a:pt x="90" y="67"/>
                </a:lnTo>
                <a:lnTo>
                  <a:pt x="93" y="57"/>
                </a:lnTo>
                <a:lnTo>
                  <a:pt x="94" y="4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>
            <a:off x="4503738" y="4549775"/>
            <a:ext cx="2995613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>
            <a:off x="4503738" y="3949700"/>
            <a:ext cx="2995613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4503738" y="3349625"/>
            <a:ext cx="2995613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5" name="Line 121"/>
          <p:cNvSpPr>
            <a:spLocks noChangeShapeType="1"/>
          </p:cNvSpPr>
          <p:nvPr/>
        </p:nvSpPr>
        <p:spPr bwMode="auto">
          <a:xfrm>
            <a:off x="4503738" y="2749550"/>
            <a:ext cx="2995613" cy="15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6" name="Line 122"/>
          <p:cNvSpPr>
            <a:spLocks noChangeShapeType="1"/>
          </p:cNvSpPr>
          <p:nvPr/>
        </p:nvSpPr>
        <p:spPr bwMode="auto">
          <a:xfrm>
            <a:off x="4503738" y="2149475"/>
            <a:ext cx="2995613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 flipV="1">
            <a:off x="5102226" y="2149475"/>
            <a:ext cx="0" cy="29987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8" name="Line 124"/>
          <p:cNvSpPr>
            <a:spLocks noChangeShapeType="1"/>
          </p:cNvSpPr>
          <p:nvPr/>
        </p:nvSpPr>
        <p:spPr bwMode="auto">
          <a:xfrm flipV="1">
            <a:off x="5702301" y="2149475"/>
            <a:ext cx="0" cy="29987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flipV="1">
            <a:off x="6300788" y="2149475"/>
            <a:ext cx="0" cy="29987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flipV="1">
            <a:off x="6900863" y="2149475"/>
            <a:ext cx="0" cy="29987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1" name="Freeform 127"/>
          <p:cNvSpPr>
            <a:spLocks/>
          </p:cNvSpPr>
          <p:nvPr/>
        </p:nvSpPr>
        <p:spPr bwMode="auto">
          <a:xfrm>
            <a:off x="5078413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5"/>
              </a:cxn>
              <a:cxn ang="0">
                <a:pos x="57" y="1"/>
              </a:cxn>
              <a:cxn ang="0">
                <a:pos x="46" y="0"/>
              </a:cxn>
              <a:cxn ang="0">
                <a:pos x="36" y="1"/>
              </a:cxn>
              <a:cxn ang="0">
                <a:pos x="26" y="5"/>
              </a:cxn>
              <a:cxn ang="0">
                <a:pos x="18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4"/>
              </a:cxn>
              <a:cxn ang="0">
                <a:pos x="46" y="95"/>
              </a:cxn>
              <a:cxn ang="0">
                <a:pos x="57" y="94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5"/>
                </a:lnTo>
                <a:lnTo>
                  <a:pt x="57" y="1"/>
                </a:lnTo>
                <a:lnTo>
                  <a:pt x="46" y="0"/>
                </a:lnTo>
                <a:lnTo>
                  <a:pt x="36" y="1"/>
                </a:lnTo>
                <a:lnTo>
                  <a:pt x="26" y="5"/>
                </a:lnTo>
                <a:lnTo>
                  <a:pt x="18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6" y="94"/>
                </a:lnTo>
                <a:lnTo>
                  <a:pt x="46" y="95"/>
                </a:lnTo>
                <a:lnTo>
                  <a:pt x="57" y="94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2" name="Freeform 128"/>
          <p:cNvSpPr>
            <a:spLocks/>
          </p:cNvSpPr>
          <p:nvPr/>
        </p:nvSpPr>
        <p:spPr bwMode="auto">
          <a:xfrm>
            <a:off x="5676901" y="512445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3" name="Freeform 129"/>
          <p:cNvSpPr>
            <a:spLocks/>
          </p:cNvSpPr>
          <p:nvPr/>
        </p:nvSpPr>
        <p:spPr bwMode="auto">
          <a:xfrm>
            <a:off x="6276976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4" name="Freeform 130"/>
          <p:cNvSpPr>
            <a:spLocks/>
          </p:cNvSpPr>
          <p:nvPr/>
        </p:nvSpPr>
        <p:spPr bwMode="auto">
          <a:xfrm>
            <a:off x="6875463" y="5124450"/>
            <a:ext cx="49213" cy="49213"/>
          </a:xfrm>
          <a:custGeom>
            <a:avLst/>
            <a:gdLst/>
            <a:ahLst/>
            <a:cxnLst>
              <a:cxn ang="0">
                <a:pos x="93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7" y="11"/>
              </a:cxn>
              <a:cxn ang="0">
                <a:pos x="9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9" y="77"/>
              </a:cxn>
              <a:cxn ang="0">
                <a:pos x="17" y="84"/>
              </a:cxn>
              <a:cxn ang="0">
                <a:pos x="26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8"/>
              </a:cxn>
              <a:cxn ang="0">
                <a:pos x="93" y="47"/>
              </a:cxn>
            </a:cxnLst>
            <a:rect l="0" t="0" r="r" b="b"/>
            <a:pathLst>
              <a:path w="93" h="95">
                <a:moveTo>
                  <a:pt x="93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7" y="11"/>
                </a:lnTo>
                <a:lnTo>
                  <a:pt x="9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9" y="77"/>
                </a:lnTo>
                <a:lnTo>
                  <a:pt x="17" y="84"/>
                </a:lnTo>
                <a:lnTo>
                  <a:pt x="26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8"/>
                </a:lnTo>
                <a:lnTo>
                  <a:pt x="93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5" name="Line 131"/>
          <p:cNvSpPr>
            <a:spLocks noChangeShapeType="1"/>
          </p:cNvSpPr>
          <p:nvPr/>
        </p:nvSpPr>
        <p:spPr bwMode="auto">
          <a:xfrm>
            <a:off x="3387726" y="1082675"/>
            <a:ext cx="4994275" cy="1588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6" name="Line 132"/>
          <p:cNvSpPr>
            <a:spLocks noChangeShapeType="1"/>
          </p:cNvSpPr>
          <p:nvPr/>
        </p:nvSpPr>
        <p:spPr bwMode="auto">
          <a:xfrm>
            <a:off x="3786188" y="1463675"/>
            <a:ext cx="4279900" cy="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7" name="Line 133"/>
          <p:cNvSpPr>
            <a:spLocks noChangeShapeType="1"/>
          </p:cNvSpPr>
          <p:nvPr/>
        </p:nvSpPr>
        <p:spPr bwMode="auto">
          <a:xfrm>
            <a:off x="4084638" y="1749425"/>
            <a:ext cx="3746500" cy="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8" name="Line 134"/>
          <p:cNvSpPr>
            <a:spLocks noChangeShapeType="1"/>
          </p:cNvSpPr>
          <p:nvPr/>
        </p:nvSpPr>
        <p:spPr bwMode="auto">
          <a:xfrm>
            <a:off x="4318001" y="1971675"/>
            <a:ext cx="3328988" cy="1588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auto">
          <a:xfrm flipH="1" flipV="1">
            <a:off x="4386263" y="1082675"/>
            <a:ext cx="1792288" cy="2667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0" name="Line 136"/>
          <p:cNvSpPr>
            <a:spLocks noChangeShapeType="1"/>
          </p:cNvSpPr>
          <p:nvPr/>
        </p:nvSpPr>
        <p:spPr bwMode="auto">
          <a:xfrm flipH="1" flipV="1">
            <a:off x="5384801" y="1082675"/>
            <a:ext cx="793750" cy="2667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1" name="Line 137"/>
          <p:cNvSpPr>
            <a:spLocks noChangeShapeType="1"/>
          </p:cNvSpPr>
          <p:nvPr/>
        </p:nvSpPr>
        <p:spPr bwMode="auto">
          <a:xfrm flipV="1">
            <a:off x="6178551" y="1082675"/>
            <a:ext cx="204788" cy="2667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2" name="Line 138"/>
          <p:cNvSpPr>
            <a:spLocks noChangeShapeType="1"/>
          </p:cNvSpPr>
          <p:nvPr/>
        </p:nvSpPr>
        <p:spPr bwMode="auto">
          <a:xfrm flipV="1">
            <a:off x="6178551" y="1082675"/>
            <a:ext cx="1203325" cy="2667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4" name="Line 140"/>
          <p:cNvSpPr>
            <a:spLocks noChangeShapeType="1"/>
          </p:cNvSpPr>
          <p:nvPr/>
        </p:nvSpPr>
        <p:spPr bwMode="auto">
          <a:xfrm flipV="1">
            <a:off x="3387726" y="5148262"/>
            <a:ext cx="111601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5" name="Line 141"/>
          <p:cNvSpPr>
            <a:spLocks noChangeShapeType="1"/>
          </p:cNvSpPr>
          <p:nvPr/>
        </p:nvSpPr>
        <p:spPr bwMode="auto">
          <a:xfrm flipV="1">
            <a:off x="4386263" y="5148262"/>
            <a:ext cx="71596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6" name="Line 142"/>
          <p:cNvSpPr>
            <a:spLocks noChangeShapeType="1"/>
          </p:cNvSpPr>
          <p:nvPr/>
        </p:nvSpPr>
        <p:spPr bwMode="auto">
          <a:xfrm flipV="1">
            <a:off x="5384801" y="5148262"/>
            <a:ext cx="31750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7" name="Line 143"/>
          <p:cNvSpPr>
            <a:spLocks noChangeShapeType="1"/>
          </p:cNvSpPr>
          <p:nvPr/>
        </p:nvSpPr>
        <p:spPr bwMode="auto">
          <a:xfrm flipH="1" flipV="1">
            <a:off x="6300788" y="5148262"/>
            <a:ext cx="8255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8" name="Line 144"/>
          <p:cNvSpPr>
            <a:spLocks noChangeShapeType="1"/>
          </p:cNvSpPr>
          <p:nvPr/>
        </p:nvSpPr>
        <p:spPr bwMode="auto">
          <a:xfrm flipH="1" flipV="1">
            <a:off x="6900863" y="5148262"/>
            <a:ext cx="48101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9" name="Line 145"/>
          <p:cNvSpPr>
            <a:spLocks noChangeShapeType="1"/>
          </p:cNvSpPr>
          <p:nvPr/>
        </p:nvSpPr>
        <p:spPr bwMode="auto">
          <a:xfrm flipH="1" flipV="1">
            <a:off x="7499351" y="5148262"/>
            <a:ext cx="88265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0" name="Line 146"/>
          <p:cNvSpPr>
            <a:spLocks noChangeShapeType="1"/>
          </p:cNvSpPr>
          <p:nvPr/>
        </p:nvSpPr>
        <p:spPr bwMode="auto">
          <a:xfrm flipH="1" flipV="1">
            <a:off x="7499351" y="4549775"/>
            <a:ext cx="882650" cy="533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1" name="Line 147"/>
          <p:cNvSpPr>
            <a:spLocks noChangeShapeType="1"/>
          </p:cNvSpPr>
          <p:nvPr/>
        </p:nvSpPr>
        <p:spPr bwMode="auto">
          <a:xfrm flipH="1" flipV="1">
            <a:off x="7499351" y="3949700"/>
            <a:ext cx="882650" cy="1333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2" name="Line 148"/>
          <p:cNvSpPr>
            <a:spLocks noChangeShapeType="1"/>
          </p:cNvSpPr>
          <p:nvPr/>
        </p:nvSpPr>
        <p:spPr bwMode="auto">
          <a:xfrm flipH="1">
            <a:off x="7499351" y="3082925"/>
            <a:ext cx="882650" cy="2667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3" name="Line 149"/>
          <p:cNvSpPr>
            <a:spLocks noChangeShapeType="1"/>
          </p:cNvSpPr>
          <p:nvPr/>
        </p:nvSpPr>
        <p:spPr bwMode="auto">
          <a:xfrm flipH="1">
            <a:off x="7499351" y="2082800"/>
            <a:ext cx="882650" cy="6667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4" name="Line 150"/>
          <p:cNvSpPr>
            <a:spLocks noChangeShapeType="1"/>
          </p:cNvSpPr>
          <p:nvPr/>
        </p:nvSpPr>
        <p:spPr bwMode="auto">
          <a:xfrm flipH="1">
            <a:off x="7499351" y="1082675"/>
            <a:ext cx="882650" cy="10668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5" name="Line 151"/>
          <p:cNvSpPr>
            <a:spLocks noChangeShapeType="1"/>
          </p:cNvSpPr>
          <p:nvPr/>
        </p:nvSpPr>
        <p:spPr bwMode="auto">
          <a:xfrm flipH="1">
            <a:off x="6900863" y="1082675"/>
            <a:ext cx="481013" cy="106680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6" name="Line 152"/>
          <p:cNvSpPr>
            <a:spLocks noChangeShapeType="1"/>
          </p:cNvSpPr>
          <p:nvPr/>
        </p:nvSpPr>
        <p:spPr bwMode="auto">
          <a:xfrm flipH="1">
            <a:off x="6300788" y="1082675"/>
            <a:ext cx="82550" cy="106680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7" name="Line 153"/>
          <p:cNvSpPr>
            <a:spLocks noChangeShapeType="1"/>
          </p:cNvSpPr>
          <p:nvPr/>
        </p:nvSpPr>
        <p:spPr bwMode="auto">
          <a:xfrm>
            <a:off x="5384801" y="1082675"/>
            <a:ext cx="317500" cy="106680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8" name="Line 154"/>
          <p:cNvSpPr>
            <a:spLocks noChangeShapeType="1"/>
          </p:cNvSpPr>
          <p:nvPr/>
        </p:nvSpPr>
        <p:spPr bwMode="auto">
          <a:xfrm>
            <a:off x="4386263" y="1082675"/>
            <a:ext cx="715963" cy="106680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9" name="Line 155"/>
          <p:cNvSpPr>
            <a:spLocks noChangeShapeType="1"/>
          </p:cNvSpPr>
          <p:nvPr/>
        </p:nvSpPr>
        <p:spPr bwMode="auto">
          <a:xfrm flipH="1" flipV="1">
            <a:off x="3387726" y="1082675"/>
            <a:ext cx="1116013" cy="106680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0" name="Line 156"/>
          <p:cNvSpPr>
            <a:spLocks noChangeShapeType="1"/>
          </p:cNvSpPr>
          <p:nvPr/>
        </p:nvSpPr>
        <p:spPr bwMode="auto">
          <a:xfrm flipH="1" flipV="1">
            <a:off x="3387726" y="2082800"/>
            <a:ext cx="1116013" cy="66675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1" name="Line 157"/>
          <p:cNvSpPr>
            <a:spLocks noChangeShapeType="1"/>
          </p:cNvSpPr>
          <p:nvPr/>
        </p:nvSpPr>
        <p:spPr bwMode="auto">
          <a:xfrm flipH="1" flipV="1">
            <a:off x="3387726" y="3082925"/>
            <a:ext cx="1116013" cy="26670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2" name="Line 158"/>
          <p:cNvSpPr>
            <a:spLocks noChangeShapeType="1"/>
          </p:cNvSpPr>
          <p:nvPr/>
        </p:nvSpPr>
        <p:spPr bwMode="auto">
          <a:xfrm flipH="1">
            <a:off x="3387726" y="3949700"/>
            <a:ext cx="1116013" cy="13335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3" name="Line 159"/>
          <p:cNvSpPr>
            <a:spLocks noChangeShapeType="1"/>
          </p:cNvSpPr>
          <p:nvPr/>
        </p:nvSpPr>
        <p:spPr bwMode="auto">
          <a:xfrm flipH="1">
            <a:off x="3387726" y="4549775"/>
            <a:ext cx="1116013" cy="53340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4" name="Line 160"/>
          <p:cNvSpPr>
            <a:spLocks noChangeShapeType="1"/>
          </p:cNvSpPr>
          <p:nvPr/>
        </p:nvSpPr>
        <p:spPr bwMode="auto">
          <a:xfrm flipV="1">
            <a:off x="3387726" y="1082675"/>
            <a:ext cx="0" cy="4999038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5" name="Line 161"/>
          <p:cNvSpPr>
            <a:spLocks noChangeShapeType="1"/>
          </p:cNvSpPr>
          <p:nvPr/>
        </p:nvSpPr>
        <p:spPr bwMode="auto">
          <a:xfrm flipV="1">
            <a:off x="8382001" y="1082675"/>
            <a:ext cx="0" cy="49990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6" name="Line 162"/>
          <p:cNvSpPr>
            <a:spLocks noChangeShapeType="1"/>
          </p:cNvSpPr>
          <p:nvPr/>
        </p:nvSpPr>
        <p:spPr bwMode="auto">
          <a:xfrm>
            <a:off x="3387726" y="6081712"/>
            <a:ext cx="4994275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1" name="Freeform 187"/>
          <p:cNvSpPr>
            <a:spLocks/>
          </p:cNvSpPr>
          <p:nvPr/>
        </p:nvSpPr>
        <p:spPr bwMode="auto">
          <a:xfrm>
            <a:off x="3362326" y="305752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8"/>
              </a:cxn>
              <a:cxn ang="0">
                <a:pos x="76" y="11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7" y="90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0"/>
              </a:cxn>
              <a:cxn ang="0">
                <a:pos x="76" y="84"/>
              </a:cxn>
              <a:cxn ang="0">
                <a:pos x="85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8"/>
                </a:lnTo>
                <a:lnTo>
                  <a:pt x="76" y="11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7" y="90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0"/>
                </a:lnTo>
                <a:lnTo>
                  <a:pt x="76" y="84"/>
                </a:lnTo>
                <a:lnTo>
                  <a:pt x="85" y="77"/>
                </a:lnTo>
                <a:lnTo>
                  <a:pt x="90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1" name="Line 12"/>
          <p:cNvSpPr>
            <a:spLocks noChangeShapeType="1"/>
          </p:cNvSpPr>
          <p:nvPr/>
        </p:nvSpPr>
        <p:spPr bwMode="auto">
          <a:xfrm>
            <a:off x="1071538" y="3749675"/>
            <a:ext cx="1588" cy="23320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2" name="BlokTextu 211"/>
          <p:cNvSpPr txBox="1"/>
          <p:nvPr/>
        </p:nvSpPr>
        <p:spPr>
          <a:xfrm>
            <a:off x="1071538" y="500063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BlokTextu 212"/>
          <p:cNvSpPr txBox="1"/>
          <p:nvPr/>
        </p:nvSpPr>
        <p:spPr>
          <a:xfrm>
            <a:off x="316828" y="4787384"/>
            <a:ext cx="38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BlokTextu 213"/>
          <p:cNvSpPr txBox="1"/>
          <p:nvPr/>
        </p:nvSpPr>
        <p:spPr>
          <a:xfrm>
            <a:off x="1500166" y="373338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BlokTextu 214"/>
          <p:cNvSpPr txBox="1"/>
          <p:nvPr/>
        </p:nvSpPr>
        <p:spPr>
          <a:xfrm>
            <a:off x="1500166" y="601673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BlokTextu 215"/>
          <p:cNvSpPr txBox="1"/>
          <p:nvPr/>
        </p:nvSpPr>
        <p:spPr>
          <a:xfrm>
            <a:off x="3149753" y="603970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BlokTextu 216"/>
          <p:cNvSpPr txBox="1"/>
          <p:nvPr/>
        </p:nvSpPr>
        <p:spPr>
          <a:xfrm>
            <a:off x="4150954" y="604982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5" name="Freeform 31"/>
          <p:cNvSpPr>
            <a:spLocks/>
          </p:cNvSpPr>
          <p:nvPr/>
        </p:nvSpPr>
        <p:spPr bwMode="auto">
          <a:xfrm>
            <a:off x="158751" y="3724275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0"/>
              </a:cxn>
              <a:cxn ang="0">
                <a:pos x="10" y="18"/>
              </a:cxn>
              <a:cxn ang="0">
                <a:pos x="4" y="26"/>
              </a:cxn>
              <a:cxn ang="0">
                <a:pos x="1" y="37"/>
              </a:cxn>
              <a:cxn ang="0">
                <a:pos x="0" y="48"/>
              </a:cxn>
              <a:cxn ang="0">
                <a:pos x="1" y="57"/>
              </a:cxn>
              <a:cxn ang="0">
                <a:pos x="4" y="68"/>
              </a:cxn>
              <a:cxn ang="0">
                <a:pos x="10" y="76"/>
              </a:cxn>
              <a:cxn ang="0">
                <a:pos x="17" y="84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7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3" y="57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3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0"/>
                </a:lnTo>
                <a:lnTo>
                  <a:pt x="10" y="18"/>
                </a:lnTo>
                <a:lnTo>
                  <a:pt x="4" y="26"/>
                </a:lnTo>
                <a:lnTo>
                  <a:pt x="1" y="37"/>
                </a:lnTo>
                <a:lnTo>
                  <a:pt x="0" y="48"/>
                </a:lnTo>
                <a:lnTo>
                  <a:pt x="1" y="57"/>
                </a:lnTo>
                <a:lnTo>
                  <a:pt x="4" y="68"/>
                </a:lnTo>
                <a:lnTo>
                  <a:pt x="10" y="76"/>
                </a:lnTo>
                <a:lnTo>
                  <a:pt x="17" y="84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7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3" y="57"/>
                </a:lnTo>
                <a:lnTo>
                  <a:pt x="95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8" name="BlokTextu 217"/>
          <p:cNvSpPr txBox="1"/>
          <p:nvPr/>
        </p:nvSpPr>
        <p:spPr>
          <a:xfrm>
            <a:off x="4526422" y="569581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BlokTextu 218"/>
          <p:cNvSpPr txBox="1"/>
          <p:nvPr/>
        </p:nvSpPr>
        <p:spPr>
          <a:xfrm>
            <a:off x="3643362" y="571613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BlokTextu 183"/>
          <p:cNvSpPr txBox="1"/>
          <p:nvPr/>
        </p:nvSpPr>
        <p:spPr>
          <a:xfrm>
            <a:off x="3573599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BlokTextu 184"/>
          <p:cNvSpPr txBox="1"/>
          <p:nvPr/>
        </p:nvSpPr>
        <p:spPr>
          <a:xfrm>
            <a:off x="5531650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BlokTextu 185"/>
          <p:cNvSpPr txBox="1"/>
          <p:nvPr/>
        </p:nvSpPr>
        <p:spPr>
          <a:xfrm>
            <a:off x="6540577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BlokTextu 186"/>
          <p:cNvSpPr txBox="1"/>
          <p:nvPr/>
        </p:nvSpPr>
        <p:spPr>
          <a:xfrm>
            <a:off x="7605907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BlokTextu 187"/>
          <p:cNvSpPr txBox="1"/>
          <p:nvPr/>
        </p:nvSpPr>
        <p:spPr>
          <a:xfrm>
            <a:off x="4605675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3" name="Freeform 29"/>
          <p:cNvSpPr>
            <a:spLocks/>
          </p:cNvSpPr>
          <p:nvPr/>
        </p:nvSpPr>
        <p:spPr bwMode="auto">
          <a:xfrm>
            <a:off x="6153151" y="3724275"/>
            <a:ext cx="49213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4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8" y="5"/>
              </a:cxn>
              <a:cxn ang="0">
                <a:pos x="57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6"/>
              </a:cxn>
              <a:cxn ang="0">
                <a:pos x="1" y="37"/>
              </a:cxn>
              <a:cxn ang="0">
                <a:pos x="0" y="48"/>
              </a:cxn>
              <a:cxn ang="0">
                <a:pos x="1" y="57"/>
              </a:cxn>
              <a:cxn ang="0">
                <a:pos x="5" y="68"/>
              </a:cxn>
              <a:cxn ang="0">
                <a:pos x="11" y="76"/>
              </a:cxn>
              <a:cxn ang="0">
                <a:pos x="18" y="84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7" y="93"/>
              </a:cxn>
              <a:cxn ang="0">
                <a:pos x="68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4" y="57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4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8" y="5"/>
                </a:lnTo>
                <a:lnTo>
                  <a:pt x="57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0"/>
                </a:lnTo>
                <a:lnTo>
                  <a:pt x="11" y="18"/>
                </a:lnTo>
                <a:lnTo>
                  <a:pt x="5" y="26"/>
                </a:lnTo>
                <a:lnTo>
                  <a:pt x="1" y="37"/>
                </a:lnTo>
                <a:lnTo>
                  <a:pt x="0" y="48"/>
                </a:lnTo>
                <a:lnTo>
                  <a:pt x="1" y="57"/>
                </a:lnTo>
                <a:lnTo>
                  <a:pt x="5" y="68"/>
                </a:lnTo>
                <a:lnTo>
                  <a:pt x="11" y="76"/>
                </a:lnTo>
                <a:lnTo>
                  <a:pt x="18" y="84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7" y="93"/>
                </a:lnTo>
                <a:lnTo>
                  <a:pt x="68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4" y="57"/>
                </a:lnTo>
                <a:lnTo>
                  <a:pt x="95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89" name="BlokTextu 188"/>
          <p:cNvSpPr txBox="1"/>
          <p:nvPr/>
        </p:nvSpPr>
        <p:spPr>
          <a:xfrm>
            <a:off x="2811600" y="541789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BlokTextu 189"/>
          <p:cNvSpPr txBox="1"/>
          <p:nvPr/>
        </p:nvSpPr>
        <p:spPr>
          <a:xfrm>
            <a:off x="5991368" y="343923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BlokTextu 191"/>
          <p:cNvSpPr txBox="1"/>
          <p:nvPr/>
        </p:nvSpPr>
        <p:spPr>
          <a:xfrm>
            <a:off x="138894" y="346083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Ľ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BlokTextu 219"/>
          <p:cNvSpPr txBox="1"/>
          <p:nvPr/>
        </p:nvSpPr>
        <p:spPr>
          <a:xfrm>
            <a:off x="3152888" y="56051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2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3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523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obraz štvorcovej siete v priečelnej polohe. Strana štvorca je 60 cm. Výška horizontu je 140 cm. Štvorcovú sieť zobrazte v zmenšení, keď je výška horizontu 7 cm a dištancia 18 cm.</a:t>
            </a:r>
          </a:p>
        </p:txBody>
      </p:sp>
      <p:sp>
        <p:nvSpPr>
          <p:cNvPr id="162" name="Zástupný symbol čísla snímky 1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11</a:t>
            </a:fld>
            <a:endParaRPr lang="sk-SK"/>
          </a:p>
        </p:txBody>
      </p:sp>
      <p:grpSp>
        <p:nvGrpSpPr>
          <p:cNvPr id="165" name="Skupina 19"/>
          <p:cNvGrpSpPr>
            <a:grpSpLocks/>
          </p:cNvGrpSpPr>
          <p:nvPr/>
        </p:nvGrpSpPr>
        <p:grpSpPr bwMode="auto">
          <a:xfrm>
            <a:off x="7995484" y="618111"/>
            <a:ext cx="1083171" cy="393700"/>
            <a:chOff x="2699794" y="4497810"/>
            <a:chExt cx="1083583" cy="393091"/>
          </a:xfrm>
        </p:grpSpPr>
        <p:pic>
          <p:nvPicPr>
            <p:cNvPr id="166" name="Picture 5" descr="mandaly"/>
            <p:cNvPicPr>
              <a:picLocks noChangeAspect="1" noChangeArrowheads="1"/>
            </p:cNvPicPr>
            <p:nvPr/>
          </p:nvPicPr>
          <p:blipFill>
            <a:blip r:embed="rId4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0620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0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1" grpId="0" animBg="1"/>
      <p:bldP spid="1163" grpId="0" animBg="1"/>
      <p:bldP spid="1199" grpId="0" animBg="1"/>
      <p:bldP spid="1107" grpId="0" animBg="1"/>
      <p:bldP spid="1108" grpId="0" animBg="1"/>
      <p:bldP spid="1109" grpId="0" animBg="1"/>
      <p:bldP spid="1110" grpId="0" animBg="1"/>
      <p:bldP spid="1111" grpId="0" animBg="1"/>
      <p:bldP spid="1112" grpId="0" animBg="1"/>
      <p:bldP spid="1113" grpId="0" animBg="1"/>
      <p:bldP spid="1114" grpId="0" animBg="1"/>
      <p:bldP spid="1115" grpId="0" animBg="1"/>
      <p:bldP spid="1116" grpId="0" animBg="1"/>
      <p:bldP spid="1117" grpId="0" animBg="1"/>
      <p:bldP spid="1118" grpId="0" animBg="1"/>
      <p:bldP spid="1119" grpId="0" animBg="1"/>
      <p:bldP spid="1120" grpId="0" animBg="1"/>
      <p:bldP spid="1126" grpId="0" animBg="1"/>
      <p:bldP spid="1127" grpId="0" animBg="1"/>
      <p:bldP spid="1128" grpId="0" animBg="1"/>
      <p:bldP spid="1129" grpId="0" animBg="1"/>
      <p:bldP spid="1138" grpId="0" animBg="1"/>
      <p:bldP spid="1139" grpId="0" animBg="1"/>
      <p:bldP spid="1140" grpId="0" animBg="1"/>
      <p:bldP spid="1141" grpId="0" animBg="1"/>
      <p:bldP spid="1142" grpId="0" animBg="1"/>
      <p:bldP spid="1143" grpId="0" animBg="1"/>
      <p:bldP spid="1144" grpId="0" animBg="1"/>
      <p:bldP spid="1145" grpId="0" animBg="1"/>
      <p:bldP spid="1146" grpId="0" animBg="1"/>
      <p:bldP spid="1147" grpId="0" animBg="1"/>
      <p:bldP spid="1148" grpId="0" animBg="1"/>
      <p:bldP spid="1149" grpId="0" animBg="1"/>
      <p:bldP spid="1150" grpId="0" animBg="1"/>
      <p:bldP spid="1155" grpId="0" animBg="1"/>
      <p:bldP spid="1156" grpId="0" animBg="1"/>
      <p:bldP spid="1157" grpId="0" animBg="1"/>
      <p:bldP spid="1158" grpId="0" animBg="1"/>
      <p:bldP spid="1159" grpId="0" animBg="1"/>
      <p:bldP spid="1160" grpId="0" animBg="1"/>
      <p:bldP spid="1161" grpId="0" animBg="1"/>
      <p:bldP spid="1162" grpId="0" animBg="1"/>
      <p:bldP spid="1170" grpId="0" animBg="1"/>
      <p:bldP spid="1171" grpId="0" animBg="1"/>
      <p:bldP spid="1172" grpId="0" animBg="1"/>
      <p:bldP spid="1173" grpId="0" animBg="1"/>
      <p:bldP spid="1174" grpId="0" animBg="1"/>
      <p:bldP spid="1175" grpId="0" animBg="1"/>
      <p:bldP spid="1176" grpId="0" animBg="1"/>
      <p:bldP spid="1177" grpId="0" animBg="1"/>
      <p:bldP spid="1178" grpId="0" animBg="1"/>
      <p:bldP spid="11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 16"/>
          <p:cNvSpPr>
            <a:spLocks/>
          </p:cNvSpPr>
          <p:nvPr/>
        </p:nvSpPr>
        <p:spPr bwMode="auto">
          <a:xfrm>
            <a:off x="184146" y="1048609"/>
            <a:ext cx="845608" cy="5772984"/>
          </a:xfrm>
          <a:custGeom>
            <a:avLst/>
            <a:gdLst>
              <a:gd name="connsiteX0" fmla="*/ 3375 w 3375"/>
              <a:gd name="connsiteY0" fmla="*/ 0 h 15196"/>
              <a:gd name="connsiteX1" fmla="*/ 3261 w 3375"/>
              <a:gd name="connsiteY1" fmla="*/ 114 h 15196"/>
              <a:gd name="connsiteX2" fmla="*/ 3149 w 3375"/>
              <a:gd name="connsiteY2" fmla="*/ 228 h 15196"/>
              <a:gd name="connsiteX3" fmla="*/ 3039 w 3375"/>
              <a:gd name="connsiteY3" fmla="*/ 345 h 15196"/>
              <a:gd name="connsiteX4" fmla="*/ 2931 w 3375"/>
              <a:gd name="connsiteY4" fmla="*/ 464 h 15196"/>
              <a:gd name="connsiteX5" fmla="*/ 2824 w 3375"/>
              <a:gd name="connsiteY5" fmla="*/ 583 h 15196"/>
              <a:gd name="connsiteX6" fmla="*/ 2719 w 3375"/>
              <a:gd name="connsiteY6" fmla="*/ 704 h 15196"/>
              <a:gd name="connsiteX7" fmla="*/ 2615 w 3375"/>
              <a:gd name="connsiteY7" fmla="*/ 826 h 15196"/>
              <a:gd name="connsiteX8" fmla="*/ 2514 w 3375"/>
              <a:gd name="connsiteY8" fmla="*/ 951 h 15196"/>
              <a:gd name="connsiteX9" fmla="*/ 2414 w 3375"/>
              <a:gd name="connsiteY9" fmla="*/ 1076 h 15196"/>
              <a:gd name="connsiteX10" fmla="*/ 2316 w 3375"/>
              <a:gd name="connsiteY10" fmla="*/ 1203 h 15196"/>
              <a:gd name="connsiteX11" fmla="*/ 2219 w 3375"/>
              <a:gd name="connsiteY11" fmla="*/ 1332 h 15196"/>
              <a:gd name="connsiteX12" fmla="*/ 2126 w 3375"/>
              <a:gd name="connsiteY12" fmla="*/ 1461 h 15196"/>
              <a:gd name="connsiteX13" fmla="*/ 2033 w 3375"/>
              <a:gd name="connsiteY13" fmla="*/ 1592 h 15196"/>
              <a:gd name="connsiteX14" fmla="*/ 1942 w 3375"/>
              <a:gd name="connsiteY14" fmla="*/ 1724 h 15196"/>
              <a:gd name="connsiteX15" fmla="*/ 1854 w 3375"/>
              <a:gd name="connsiteY15" fmla="*/ 1858 h 15196"/>
              <a:gd name="connsiteX16" fmla="*/ 1766 w 3375"/>
              <a:gd name="connsiteY16" fmla="*/ 1993 h 15196"/>
              <a:gd name="connsiteX17" fmla="*/ 1681 w 3375"/>
              <a:gd name="connsiteY17" fmla="*/ 2129 h 15196"/>
              <a:gd name="connsiteX18" fmla="*/ 1598 w 3375"/>
              <a:gd name="connsiteY18" fmla="*/ 2267 h 15196"/>
              <a:gd name="connsiteX19" fmla="*/ 1518 w 3375"/>
              <a:gd name="connsiteY19" fmla="*/ 2405 h 15196"/>
              <a:gd name="connsiteX20" fmla="*/ 1438 w 3375"/>
              <a:gd name="connsiteY20" fmla="*/ 2544 h 15196"/>
              <a:gd name="connsiteX21" fmla="*/ 1361 w 3375"/>
              <a:gd name="connsiteY21" fmla="*/ 2685 h 15196"/>
              <a:gd name="connsiteX22" fmla="*/ 1286 w 3375"/>
              <a:gd name="connsiteY22" fmla="*/ 2826 h 15196"/>
              <a:gd name="connsiteX23" fmla="*/ 1212 w 3375"/>
              <a:gd name="connsiteY23" fmla="*/ 2969 h 15196"/>
              <a:gd name="connsiteX24" fmla="*/ 1142 w 3375"/>
              <a:gd name="connsiteY24" fmla="*/ 3113 h 15196"/>
              <a:gd name="connsiteX25" fmla="*/ 1073 w 3375"/>
              <a:gd name="connsiteY25" fmla="*/ 3258 h 15196"/>
              <a:gd name="connsiteX26" fmla="*/ 1006 w 3375"/>
              <a:gd name="connsiteY26" fmla="*/ 3404 h 15196"/>
              <a:gd name="connsiteX27" fmla="*/ 940 w 3375"/>
              <a:gd name="connsiteY27" fmla="*/ 3549 h 15196"/>
              <a:gd name="connsiteX28" fmla="*/ 877 w 3375"/>
              <a:gd name="connsiteY28" fmla="*/ 3697 h 15196"/>
              <a:gd name="connsiteX29" fmla="*/ 817 w 3375"/>
              <a:gd name="connsiteY29" fmla="*/ 3846 h 15196"/>
              <a:gd name="connsiteX30" fmla="*/ 758 w 3375"/>
              <a:gd name="connsiteY30" fmla="*/ 3995 h 15196"/>
              <a:gd name="connsiteX31" fmla="*/ 702 w 3375"/>
              <a:gd name="connsiteY31" fmla="*/ 4145 h 15196"/>
              <a:gd name="connsiteX32" fmla="*/ 646 w 3375"/>
              <a:gd name="connsiteY32" fmla="*/ 4296 h 15196"/>
              <a:gd name="connsiteX33" fmla="*/ 594 w 3375"/>
              <a:gd name="connsiteY33" fmla="*/ 4448 h 15196"/>
              <a:gd name="connsiteX34" fmla="*/ 544 w 3375"/>
              <a:gd name="connsiteY34" fmla="*/ 4600 h 15196"/>
              <a:gd name="connsiteX35" fmla="*/ 496 w 3375"/>
              <a:gd name="connsiteY35" fmla="*/ 4754 h 15196"/>
              <a:gd name="connsiteX36" fmla="*/ 451 w 3375"/>
              <a:gd name="connsiteY36" fmla="*/ 4907 h 15196"/>
              <a:gd name="connsiteX37" fmla="*/ 407 w 3375"/>
              <a:gd name="connsiteY37" fmla="*/ 5061 h 15196"/>
              <a:gd name="connsiteX38" fmla="*/ 366 w 3375"/>
              <a:gd name="connsiteY38" fmla="*/ 5216 h 15196"/>
              <a:gd name="connsiteX39" fmla="*/ 326 w 3375"/>
              <a:gd name="connsiteY39" fmla="*/ 5372 h 15196"/>
              <a:gd name="connsiteX40" fmla="*/ 289 w 3375"/>
              <a:gd name="connsiteY40" fmla="*/ 5528 h 15196"/>
              <a:gd name="connsiteX41" fmla="*/ 254 w 3375"/>
              <a:gd name="connsiteY41" fmla="*/ 5684 h 15196"/>
              <a:gd name="connsiteX42" fmla="*/ 221 w 3375"/>
              <a:gd name="connsiteY42" fmla="*/ 5842 h 15196"/>
              <a:gd name="connsiteX43" fmla="*/ 191 w 3375"/>
              <a:gd name="connsiteY43" fmla="*/ 5999 h 15196"/>
              <a:gd name="connsiteX44" fmla="*/ 163 w 3375"/>
              <a:gd name="connsiteY44" fmla="*/ 6157 h 15196"/>
              <a:gd name="connsiteX45" fmla="*/ 137 w 3375"/>
              <a:gd name="connsiteY45" fmla="*/ 6315 h 15196"/>
              <a:gd name="connsiteX46" fmla="*/ 114 w 3375"/>
              <a:gd name="connsiteY46" fmla="*/ 6474 h 15196"/>
              <a:gd name="connsiteX47" fmla="*/ 91 w 3375"/>
              <a:gd name="connsiteY47" fmla="*/ 6633 h 15196"/>
              <a:gd name="connsiteX48" fmla="*/ 72 w 3375"/>
              <a:gd name="connsiteY48" fmla="*/ 6793 h 15196"/>
              <a:gd name="connsiteX49" fmla="*/ 55 w 3375"/>
              <a:gd name="connsiteY49" fmla="*/ 6951 h 15196"/>
              <a:gd name="connsiteX50" fmla="*/ 41 w 3375"/>
              <a:gd name="connsiteY50" fmla="*/ 7112 h 15196"/>
              <a:gd name="connsiteX51" fmla="*/ 29 w 3375"/>
              <a:gd name="connsiteY51" fmla="*/ 7272 h 15196"/>
              <a:gd name="connsiteX52" fmla="*/ 18 w 3375"/>
              <a:gd name="connsiteY52" fmla="*/ 7432 h 15196"/>
              <a:gd name="connsiteX53" fmla="*/ 10 w 3375"/>
              <a:gd name="connsiteY53" fmla="*/ 7592 h 15196"/>
              <a:gd name="connsiteX54" fmla="*/ 4 w 3375"/>
              <a:gd name="connsiteY54" fmla="*/ 7752 h 15196"/>
              <a:gd name="connsiteX55" fmla="*/ 1 w 3375"/>
              <a:gd name="connsiteY55" fmla="*/ 7913 h 15196"/>
              <a:gd name="connsiteX56" fmla="*/ 0 w 3375"/>
              <a:gd name="connsiteY56" fmla="*/ 8074 h 15196"/>
              <a:gd name="connsiteX57" fmla="*/ 1 w 3375"/>
              <a:gd name="connsiteY57" fmla="*/ 8233 h 15196"/>
              <a:gd name="connsiteX58" fmla="*/ 4 w 3375"/>
              <a:gd name="connsiteY58" fmla="*/ 8394 h 15196"/>
              <a:gd name="connsiteX59" fmla="*/ 10 w 3375"/>
              <a:gd name="connsiteY59" fmla="*/ 8554 h 15196"/>
              <a:gd name="connsiteX60" fmla="*/ 18 w 3375"/>
              <a:gd name="connsiteY60" fmla="*/ 8714 h 15196"/>
              <a:gd name="connsiteX61" fmla="*/ 29 w 3375"/>
              <a:gd name="connsiteY61" fmla="*/ 8875 h 15196"/>
              <a:gd name="connsiteX62" fmla="*/ 41 w 3375"/>
              <a:gd name="connsiteY62" fmla="*/ 9034 h 15196"/>
              <a:gd name="connsiteX63" fmla="*/ 55 w 3375"/>
              <a:gd name="connsiteY63" fmla="*/ 9195 h 15196"/>
              <a:gd name="connsiteX64" fmla="*/ 72 w 3375"/>
              <a:gd name="connsiteY64" fmla="*/ 9354 h 15196"/>
              <a:gd name="connsiteX65" fmla="*/ 91 w 3375"/>
              <a:gd name="connsiteY65" fmla="*/ 9513 h 15196"/>
              <a:gd name="connsiteX66" fmla="*/ 114 w 3375"/>
              <a:gd name="connsiteY66" fmla="*/ 9672 h 15196"/>
              <a:gd name="connsiteX67" fmla="*/ 137 w 3375"/>
              <a:gd name="connsiteY67" fmla="*/ 9831 h 15196"/>
              <a:gd name="connsiteX68" fmla="*/ 163 w 3375"/>
              <a:gd name="connsiteY68" fmla="*/ 9989 h 15196"/>
              <a:gd name="connsiteX69" fmla="*/ 191 w 3375"/>
              <a:gd name="connsiteY69" fmla="*/ 10147 h 15196"/>
              <a:gd name="connsiteX70" fmla="*/ 221 w 3375"/>
              <a:gd name="connsiteY70" fmla="*/ 10304 h 15196"/>
              <a:gd name="connsiteX71" fmla="*/ 254 w 3375"/>
              <a:gd name="connsiteY71" fmla="*/ 10462 h 15196"/>
              <a:gd name="connsiteX72" fmla="*/ 289 w 3375"/>
              <a:gd name="connsiteY72" fmla="*/ 10618 h 15196"/>
              <a:gd name="connsiteX73" fmla="*/ 326 w 3375"/>
              <a:gd name="connsiteY73" fmla="*/ 10775 h 15196"/>
              <a:gd name="connsiteX74" fmla="*/ 366 w 3375"/>
              <a:gd name="connsiteY74" fmla="*/ 10930 h 15196"/>
              <a:gd name="connsiteX75" fmla="*/ 407 w 3375"/>
              <a:gd name="connsiteY75" fmla="*/ 11085 h 15196"/>
              <a:gd name="connsiteX76" fmla="*/ 451 w 3375"/>
              <a:gd name="connsiteY76" fmla="*/ 11239 h 15196"/>
              <a:gd name="connsiteX77" fmla="*/ 496 w 3375"/>
              <a:gd name="connsiteY77" fmla="*/ 11393 h 15196"/>
              <a:gd name="connsiteX78" fmla="*/ 544 w 3375"/>
              <a:gd name="connsiteY78" fmla="*/ 11546 h 15196"/>
              <a:gd name="connsiteX79" fmla="*/ 594 w 3375"/>
              <a:gd name="connsiteY79" fmla="*/ 11698 h 15196"/>
              <a:gd name="connsiteX80" fmla="*/ 646 w 3375"/>
              <a:gd name="connsiteY80" fmla="*/ 11850 h 15196"/>
              <a:gd name="connsiteX81" fmla="*/ 702 w 3375"/>
              <a:gd name="connsiteY81" fmla="*/ 12001 h 15196"/>
              <a:gd name="connsiteX82" fmla="*/ 758 w 3375"/>
              <a:gd name="connsiteY82" fmla="*/ 12151 h 15196"/>
              <a:gd name="connsiteX83" fmla="*/ 817 w 3375"/>
              <a:gd name="connsiteY83" fmla="*/ 12300 h 15196"/>
              <a:gd name="connsiteX84" fmla="*/ 877 w 3375"/>
              <a:gd name="connsiteY84" fmla="*/ 12449 h 15196"/>
              <a:gd name="connsiteX85" fmla="*/ 940 w 3375"/>
              <a:gd name="connsiteY85" fmla="*/ 12597 h 15196"/>
              <a:gd name="connsiteX86" fmla="*/ 1006 w 3375"/>
              <a:gd name="connsiteY86" fmla="*/ 12743 h 15196"/>
              <a:gd name="connsiteX87" fmla="*/ 1073 w 3375"/>
              <a:gd name="connsiteY87" fmla="*/ 12888 h 15196"/>
              <a:gd name="connsiteX88" fmla="*/ 1142 w 3375"/>
              <a:gd name="connsiteY88" fmla="*/ 13034 h 15196"/>
              <a:gd name="connsiteX89" fmla="*/ 1212 w 3375"/>
              <a:gd name="connsiteY89" fmla="*/ 13178 h 15196"/>
              <a:gd name="connsiteX90" fmla="*/ 1286 w 3375"/>
              <a:gd name="connsiteY90" fmla="*/ 13320 h 15196"/>
              <a:gd name="connsiteX91" fmla="*/ 1361 w 3375"/>
              <a:gd name="connsiteY91" fmla="*/ 13462 h 15196"/>
              <a:gd name="connsiteX92" fmla="*/ 1438 w 3375"/>
              <a:gd name="connsiteY92" fmla="*/ 13602 h 15196"/>
              <a:gd name="connsiteX93" fmla="*/ 1518 w 3375"/>
              <a:gd name="connsiteY93" fmla="*/ 13741 h 15196"/>
              <a:gd name="connsiteX94" fmla="*/ 1598 w 3375"/>
              <a:gd name="connsiteY94" fmla="*/ 13880 h 15196"/>
              <a:gd name="connsiteX95" fmla="*/ 1681 w 3375"/>
              <a:gd name="connsiteY95" fmla="*/ 14017 h 15196"/>
              <a:gd name="connsiteX96" fmla="*/ 1766 w 3375"/>
              <a:gd name="connsiteY96" fmla="*/ 14153 h 15196"/>
              <a:gd name="connsiteX97" fmla="*/ 1854 w 3375"/>
              <a:gd name="connsiteY97" fmla="*/ 14288 h 15196"/>
              <a:gd name="connsiteX98" fmla="*/ 1942 w 3375"/>
              <a:gd name="connsiteY98" fmla="*/ 14422 h 15196"/>
              <a:gd name="connsiteX99" fmla="*/ 2033 w 3375"/>
              <a:gd name="connsiteY99" fmla="*/ 14554 h 15196"/>
              <a:gd name="connsiteX100" fmla="*/ 2126 w 3375"/>
              <a:gd name="connsiteY100" fmla="*/ 14685 h 15196"/>
              <a:gd name="connsiteX101" fmla="*/ 2219 w 3375"/>
              <a:gd name="connsiteY101" fmla="*/ 14815 h 15196"/>
              <a:gd name="connsiteX102" fmla="*/ 2316 w 3375"/>
              <a:gd name="connsiteY102" fmla="*/ 14943 h 15196"/>
              <a:gd name="connsiteX103" fmla="*/ 2414 w 3375"/>
              <a:gd name="connsiteY103" fmla="*/ 15070 h 15196"/>
              <a:gd name="connsiteX104" fmla="*/ 2514 w 3375"/>
              <a:gd name="connsiteY104" fmla="*/ 15196 h 15196"/>
              <a:gd name="connsiteX0" fmla="*/ 3375 w 3375"/>
              <a:gd name="connsiteY0" fmla="*/ 0 h 15070"/>
              <a:gd name="connsiteX1" fmla="*/ 3261 w 3375"/>
              <a:gd name="connsiteY1" fmla="*/ 114 h 15070"/>
              <a:gd name="connsiteX2" fmla="*/ 3149 w 3375"/>
              <a:gd name="connsiteY2" fmla="*/ 228 h 15070"/>
              <a:gd name="connsiteX3" fmla="*/ 3039 w 3375"/>
              <a:gd name="connsiteY3" fmla="*/ 345 h 15070"/>
              <a:gd name="connsiteX4" fmla="*/ 2931 w 3375"/>
              <a:gd name="connsiteY4" fmla="*/ 464 h 15070"/>
              <a:gd name="connsiteX5" fmla="*/ 2824 w 3375"/>
              <a:gd name="connsiteY5" fmla="*/ 583 h 15070"/>
              <a:gd name="connsiteX6" fmla="*/ 2719 w 3375"/>
              <a:gd name="connsiteY6" fmla="*/ 704 h 15070"/>
              <a:gd name="connsiteX7" fmla="*/ 2615 w 3375"/>
              <a:gd name="connsiteY7" fmla="*/ 826 h 15070"/>
              <a:gd name="connsiteX8" fmla="*/ 2514 w 3375"/>
              <a:gd name="connsiteY8" fmla="*/ 951 h 15070"/>
              <a:gd name="connsiteX9" fmla="*/ 2414 w 3375"/>
              <a:gd name="connsiteY9" fmla="*/ 1076 h 15070"/>
              <a:gd name="connsiteX10" fmla="*/ 2316 w 3375"/>
              <a:gd name="connsiteY10" fmla="*/ 1203 h 15070"/>
              <a:gd name="connsiteX11" fmla="*/ 2219 w 3375"/>
              <a:gd name="connsiteY11" fmla="*/ 1332 h 15070"/>
              <a:gd name="connsiteX12" fmla="*/ 2126 w 3375"/>
              <a:gd name="connsiteY12" fmla="*/ 1461 h 15070"/>
              <a:gd name="connsiteX13" fmla="*/ 2033 w 3375"/>
              <a:gd name="connsiteY13" fmla="*/ 1592 h 15070"/>
              <a:gd name="connsiteX14" fmla="*/ 1942 w 3375"/>
              <a:gd name="connsiteY14" fmla="*/ 1724 h 15070"/>
              <a:gd name="connsiteX15" fmla="*/ 1854 w 3375"/>
              <a:gd name="connsiteY15" fmla="*/ 1858 h 15070"/>
              <a:gd name="connsiteX16" fmla="*/ 1766 w 3375"/>
              <a:gd name="connsiteY16" fmla="*/ 1993 h 15070"/>
              <a:gd name="connsiteX17" fmla="*/ 1681 w 3375"/>
              <a:gd name="connsiteY17" fmla="*/ 2129 h 15070"/>
              <a:gd name="connsiteX18" fmla="*/ 1598 w 3375"/>
              <a:gd name="connsiteY18" fmla="*/ 2267 h 15070"/>
              <a:gd name="connsiteX19" fmla="*/ 1518 w 3375"/>
              <a:gd name="connsiteY19" fmla="*/ 2405 h 15070"/>
              <a:gd name="connsiteX20" fmla="*/ 1438 w 3375"/>
              <a:gd name="connsiteY20" fmla="*/ 2544 h 15070"/>
              <a:gd name="connsiteX21" fmla="*/ 1361 w 3375"/>
              <a:gd name="connsiteY21" fmla="*/ 2685 h 15070"/>
              <a:gd name="connsiteX22" fmla="*/ 1286 w 3375"/>
              <a:gd name="connsiteY22" fmla="*/ 2826 h 15070"/>
              <a:gd name="connsiteX23" fmla="*/ 1212 w 3375"/>
              <a:gd name="connsiteY23" fmla="*/ 2969 h 15070"/>
              <a:gd name="connsiteX24" fmla="*/ 1142 w 3375"/>
              <a:gd name="connsiteY24" fmla="*/ 3113 h 15070"/>
              <a:gd name="connsiteX25" fmla="*/ 1073 w 3375"/>
              <a:gd name="connsiteY25" fmla="*/ 3258 h 15070"/>
              <a:gd name="connsiteX26" fmla="*/ 1006 w 3375"/>
              <a:gd name="connsiteY26" fmla="*/ 3404 h 15070"/>
              <a:gd name="connsiteX27" fmla="*/ 940 w 3375"/>
              <a:gd name="connsiteY27" fmla="*/ 3549 h 15070"/>
              <a:gd name="connsiteX28" fmla="*/ 877 w 3375"/>
              <a:gd name="connsiteY28" fmla="*/ 3697 h 15070"/>
              <a:gd name="connsiteX29" fmla="*/ 817 w 3375"/>
              <a:gd name="connsiteY29" fmla="*/ 3846 h 15070"/>
              <a:gd name="connsiteX30" fmla="*/ 758 w 3375"/>
              <a:gd name="connsiteY30" fmla="*/ 3995 h 15070"/>
              <a:gd name="connsiteX31" fmla="*/ 702 w 3375"/>
              <a:gd name="connsiteY31" fmla="*/ 4145 h 15070"/>
              <a:gd name="connsiteX32" fmla="*/ 646 w 3375"/>
              <a:gd name="connsiteY32" fmla="*/ 4296 h 15070"/>
              <a:gd name="connsiteX33" fmla="*/ 594 w 3375"/>
              <a:gd name="connsiteY33" fmla="*/ 4448 h 15070"/>
              <a:gd name="connsiteX34" fmla="*/ 544 w 3375"/>
              <a:gd name="connsiteY34" fmla="*/ 4600 h 15070"/>
              <a:gd name="connsiteX35" fmla="*/ 496 w 3375"/>
              <a:gd name="connsiteY35" fmla="*/ 4754 h 15070"/>
              <a:gd name="connsiteX36" fmla="*/ 451 w 3375"/>
              <a:gd name="connsiteY36" fmla="*/ 4907 h 15070"/>
              <a:gd name="connsiteX37" fmla="*/ 407 w 3375"/>
              <a:gd name="connsiteY37" fmla="*/ 5061 h 15070"/>
              <a:gd name="connsiteX38" fmla="*/ 366 w 3375"/>
              <a:gd name="connsiteY38" fmla="*/ 5216 h 15070"/>
              <a:gd name="connsiteX39" fmla="*/ 326 w 3375"/>
              <a:gd name="connsiteY39" fmla="*/ 5372 h 15070"/>
              <a:gd name="connsiteX40" fmla="*/ 289 w 3375"/>
              <a:gd name="connsiteY40" fmla="*/ 5528 h 15070"/>
              <a:gd name="connsiteX41" fmla="*/ 254 w 3375"/>
              <a:gd name="connsiteY41" fmla="*/ 5684 h 15070"/>
              <a:gd name="connsiteX42" fmla="*/ 221 w 3375"/>
              <a:gd name="connsiteY42" fmla="*/ 5842 h 15070"/>
              <a:gd name="connsiteX43" fmla="*/ 191 w 3375"/>
              <a:gd name="connsiteY43" fmla="*/ 5999 h 15070"/>
              <a:gd name="connsiteX44" fmla="*/ 163 w 3375"/>
              <a:gd name="connsiteY44" fmla="*/ 6157 h 15070"/>
              <a:gd name="connsiteX45" fmla="*/ 137 w 3375"/>
              <a:gd name="connsiteY45" fmla="*/ 6315 h 15070"/>
              <a:gd name="connsiteX46" fmla="*/ 114 w 3375"/>
              <a:gd name="connsiteY46" fmla="*/ 6474 h 15070"/>
              <a:gd name="connsiteX47" fmla="*/ 91 w 3375"/>
              <a:gd name="connsiteY47" fmla="*/ 6633 h 15070"/>
              <a:gd name="connsiteX48" fmla="*/ 72 w 3375"/>
              <a:gd name="connsiteY48" fmla="*/ 6793 h 15070"/>
              <a:gd name="connsiteX49" fmla="*/ 55 w 3375"/>
              <a:gd name="connsiteY49" fmla="*/ 6951 h 15070"/>
              <a:gd name="connsiteX50" fmla="*/ 41 w 3375"/>
              <a:gd name="connsiteY50" fmla="*/ 7112 h 15070"/>
              <a:gd name="connsiteX51" fmla="*/ 29 w 3375"/>
              <a:gd name="connsiteY51" fmla="*/ 7272 h 15070"/>
              <a:gd name="connsiteX52" fmla="*/ 18 w 3375"/>
              <a:gd name="connsiteY52" fmla="*/ 7432 h 15070"/>
              <a:gd name="connsiteX53" fmla="*/ 10 w 3375"/>
              <a:gd name="connsiteY53" fmla="*/ 7592 h 15070"/>
              <a:gd name="connsiteX54" fmla="*/ 4 w 3375"/>
              <a:gd name="connsiteY54" fmla="*/ 7752 h 15070"/>
              <a:gd name="connsiteX55" fmla="*/ 1 w 3375"/>
              <a:gd name="connsiteY55" fmla="*/ 7913 h 15070"/>
              <a:gd name="connsiteX56" fmla="*/ 0 w 3375"/>
              <a:gd name="connsiteY56" fmla="*/ 8074 h 15070"/>
              <a:gd name="connsiteX57" fmla="*/ 1 w 3375"/>
              <a:gd name="connsiteY57" fmla="*/ 8233 h 15070"/>
              <a:gd name="connsiteX58" fmla="*/ 4 w 3375"/>
              <a:gd name="connsiteY58" fmla="*/ 8394 h 15070"/>
              <a:gd name="connsiteX59" fmla="*/ 10 w 3375"/>
              <a:gd name="connsiteY59" fmla="*/ 8554 h 15070"/>
              <a:gd name="connsiteX60" fmla="*/ 18 w 3375"/>
              <a:gd name="connsiteY60" fmla="*/ 8714 h 15070"/>
              <a:gd name="connsiteX61" fmla="*/ 29 w 3375"/>
              <a:gd name="connsiteY61" fmla="*/ 8875 h 15070"/>
              <a:gd name="connsiteX62" fmla="*/ 41 w 3375"/>
              <a:gd name="connsiteY62" fmla="*/ 9034 h 15070"/>
              <a:gd name="connsiteX63" fmla="*/ 55 w 3375"/>
              <a:gd name="connsiteY63" fmla="*/ 9195 h 15070"/>
              <a:gd name="connsiteX64" fmla="*/ 72 w 3375"/>
              <a:gd name="connsiteY64" fmla="*/ 9354 h 15070"/>
              <a:gd name="connsiteX65" fmla="*/ 91 w 3375"/>
              <a:gd name="connsiteY65" fmla="*/ 9513 h 15070"/>
              <a:gd name="connsiteX66" fmla="*/ 114 w 3375"/>
              <a:gd name="connsiteY66" fmla="*/ 9672 h 15070"/>
              <a:gd name="connsiteX67" fmla="*/ 137 w 3375"/>
              <a:gd name="connsiteY67" fmla="*/ 9831 h 15070"/>
              <a:gd name="connsiteX68" fmla="*/ 163 w 3375"/>
              <a:gd name="connsiteY68" fmla="*/ 9989 h 15070"/>
              <a:gd name="connsiteX69" fmla="*/ 191 w 3375"/>
              <a:gd name="connsiteY69" fmla="*/ 10147 h 15070"/>
              <a:gd name="connsiteX70" fmla="*/ 221 w 3375"/>
              <a:gd name="connsiteY70" fmla="*/ 10304 h 15070"/>
              <a:gd name="connsiteX71" fmla="*/ 254 w 3375"/>
              <a:gd name="connsiteY71" fmla="*/ 10462 h 15070"/>
              <a:gd name="connsiteX72" fmla="*/ 289 w 3375"/>
              <a:gd name="connsiteY72" fmla="*/ 10618 h 15070"/>
              <a:gd name="connsiteX73" fmla="*/ 326 w 3375"/>
              <a:gd name="connsiteY73" fmla="*/ 10775 h 15070"/>
              <a:gd name="connsiteX74" fmla="*/ 366 w 3375"/>
              <a:gd name="connsiteY74" fmla="*/ 10930 h 15070"/>
              <a:gd name="connsiteX75" fmla="*/ 407 w 3375"/>
              <a:gd name="connsiteY75" fmla="*/ 11085 h 15070"/>
              <a:gd name="connsiteX76" fmla="*/ 451 w 3375"/>
              <a:gd name="connsiteY76" fmla="*/ 11239 h 15070"/>
              <a:gd name="connsiteX77" fmla="*/ 496 w 3375"/>
              <a:gd name="connsiteY77" fmla="*/ 11393 h 15070"/>
              <a:gd name="connsiteX78" fmla="*/ 544 w 3375"/>
              <a:gd name="connsiteY78" fmla="*/ 11546 h 15070"/>
              <a:gd name="connsiteX79" fmla="*/ 594 w 3375"/>
              <a:gd name="connsiteY79" fmla="*/ 11698 h 15070"/>
              <a:gd name="connsiteX80" fmla="*/ 646 w 3375"/>
              <a:gd name="connsiteY80" fmla="*/ 11850 h 15070"/>
              <a:gd name="connsiteX81" fmla="*/ 702 w 3375"/>
              <a:gd name="connsiteY81" fmla="*/ 12001 h 15070"/>
              <a:gd name="connsiteX82" fmla="*/ 758 w 3375"/>
              <a:gd name="connsiteY82" fmla="*/ 12151 h 15070"/>
              <a:gd name="connsiteX83" fmla="*/ 817 w 3375"/>
              <a:gd name="connsiteY83" fmla="*/ 12300 h 15070"/>
              <a:gd name="connsiteX84" fmla="*/ 877 w 3375"/>
              <a:gd name="connsiteY84" fmla="*/ 12449 h 15070"/>
              <a:gd name="connsiteX85" fmla="*/ 940 w 3375"/>
              <a:gd name="connsiteY85" fmla="*/ 12597 h 15070"/>
              <a:gd name="connsiteX86" fmla="*/ 1006 w 3375"/>
              <a:gd name="connsiteY86" fmla="*/ 12743 h 15070"/>
              <a:gd name="connsiteX87" fmla="*/ 1073 w 3375"/>
              <a:gd name="connsiteY87" fmla="*/ 12888 h 15070"/>
              <a:gd name="connsiteX88" fmla="*/ 1142 w 3375"/>
              <a:gd name="connsiteY88" fmla="*/ 13034 h 15070"/>
              <a:gd name="connsiteX89" fmla="*/ 1212 w 3375"/>
              <a:gd name="connsiteY89" fmla="*/ 13178 h 15070"/>
              <a:gd name="connsiteX90" fmla="*/ 1286 w 3375"/>
              <a:gd name="connsiteY90" fmla="*/ 13320 h 15070"/>
              <a:gd name="connsiteX91" fmla="*/ 1361 w 3375"/>
              <a:gd name="connsiteY91" fmla="*/ 13462 h 15070"/>
              <a:gd name="connsiteX92" fmla="*/ 1438 w 3375"/>
              <a:gd name="connsiteY92" fmla="*/ 13602 h 15070"/>
              <a:gd name="connsiteX93" fmla="*/ 1518 w 3375"/>
              <a:gd name="connsiteY93" fmla="*/ 13741 h 15070"/>
              <a:gd name="connsiteX94" fmla="*/ 1598 w 3375"/>
              <a:gd name="connsiteY94" fmla="*/ 13880 h 15070"/>
              <a:gd name="connsiteX95" fmla="*/ 1681 w 3375"/>
              <a:gd name="connsiteY95" fmla="*/ 14017 h 15070"/>
              <a:gd name="connsiteX96" fmla="*/ 1766 w 3375"/>
              <a:gd name="connsiteY96" fmla="*/ 14153 h 15070"/>
              <a:gd name="connsiteX97" fmla="*/ 1854 w 3375"/>
              <a:gd name="connsiteY97" fmla="*/ 14288 h 15070"/>
              <a:gd name="connsiteX98" fmla="*/ 1942 w 3375"/>
              <a:gd name="connsiteY98" fmla="*/ 14422 h 15070"/>
              <a:gd name="connsiteX99" fmla="*/ 2033 w 3375"/>
              <a:gd name="connsiteY99" fmla="*/ 14554 h 15070"/>
              <a:gd name="connsiteX100" fmla="*/ 2126 w 3375"/>
              <a:gd name="connsiteY100" fmla="*/ 14685 h 15070"/>
              <a:gd name="connsiteX101" fmla="*/ 2219 w 3375"/>
              <a:gd name="connsiteY101" fmla="*/ 14815 h 15070"/>
              <a:gd name="connsiteX102" fmla="*/ 2316 w 3375"/>
              <a:gd name="connsiteY102" fmla="*/ 14943 h 15070"/>
              <a:gd name="connsiteX103" fmla="*/ 2414 w 3375"/>
              <a:gd name="connsiteY103" fmla="*/ 15070 h 15070"/>
              <a:gd name="connsiteX0" fmla="*/ 3375 w 3375"/>
              <a:gd name="connsiteY0" fmla="*/ 0 h 14943"/>
              <a:gd name="connsiteX1" fmla="*/ 3261 w 3375"/>
              <a:gd name="connsiteY1" fmla="*/ 114 h 14943"/>
              <a:gd name="connsiteX2" fmla="*/ 3149 w 3375"/>
              <a:gd name="connsiteY2" fmla="*/ 228 h 14943"/>
              <a:gd name="connsiteX3" fmla="*/ 3039 w 3375"/>
              <a:gd name="connsiteY3" fmla="*/ 345 h 14943"/>
              <a:gd name="connsiteX4" fmla="*/ 2931 w 3375"/>
              <a:gd name="connsiteY4" fmla="*/ 464 h 14943"/>
              <a:gd name="connsiteX5" fmla="*/ 2824 w 3375"/>
              <a:gd name="connsiteY5" fmla="*/ 583 h 14943"/>
              <a:gd name="connsiteX6" fmla="*/ 2719 w 3375"/>
              <a:gd name="connsiteY6" fmla="*/ 704 h 14943"/>
              <a:gd name="connsiteX7" fmla="*/ 2615 w 3375"/>
              <a:gd name="connsiteY7" fmla="*/ 826 h 14943"/>
              <a:gd name="connsiteX8" fmla="*/ 2514 w 3375"/>
              <a:gd name="connsiteY8" fmla="*/ 951 h 14943"/>
              <a:gd name="connsiteX9" fmla="*/ 2414 w 3375"/>
              <a:gd name="connsiteY9" fmla="*/ 1076 h 14943"/>
              <a:gd name="connsiteX10" fmla="*/ 2316 w 3375"/>
              <a:gd name="connsiteY10" fmla="*/ 1203 h 14943"/>
              <a:gd name="connsiteX11" fmla="*/ 2219 w 3375"/>
              <a:gd name="connsiteY11" fmla="*/ 1332 h 14943"/>
              <a:gd name="connsiteX12" fmla="*/ 2126 w 3375"/>
              <a:gd name="connsiteY12" fmla="*/ 1461 h 14943"/>
              <a:gd name="connsiteX13" fmla="*/ 2033 w 3375"/>
              <a:gd name="connsiteY13" fmla="*/ 1592 h 14943"/>
              <a:gd name="connsiteX14" fmla="*/ 1942 w 3375"/>
              <a:gd name="connsiteY14" fmla="*/ 1724 h 14943"/>
              <a:gd name="connsiteX15" fmla="*/ 1854 w 3375"/>
              <a:gd name="connsiteY15" fmla="*/ 1858 h 14943"/>
              <a:gd name="connsiteX16" fmla="*/ 1766 w 3375"/>
              <a:gd name="connsiteY16" fmla="*/ 1993 h 14943"/>
              <a:gd name="connsiteX17" fmla="*/ 1681 w 3375"/>
              <a:gd name="connsiteY17" fmla="*/ 2129 h 14943"/>
              <a:gd name="connsiteX18" fmla="*/ 1598 w 3375"/>
              <a:gd name="connsiteY18" fmla="*/ 2267 h 14943"/>
              <a:gd name="connsiteX19" fmla="*/ 1518 w 3375"/>
              <a:gd name="connsiteY19" fmla="*/ 2405 h 14943"/>
              <a:gd name="connsiteX20" fmla="*/ 1438 w 3375"/>
              <a:gd name="connsiteY20" fmla="*/ 2544 h 14943"/>
              <a:gd name="connsiteX21" fmla="*/ 1361 w 3375"/>
              <a:gd name="connsiteY21" fmla="*/ 2685 h 14943"/>
              <a:gd name="connsiteX22" fmla="*/ 1286 w 3375"/>
              <a:gd name="connsiteY22" fmla="*/ 2826 h 14943"/>
              <a:gd name="connsiteX23" fmla="*/ 1212 w 3375"/>
              <a:gd name="connsiteY23" fmla="*/ 2969 h 14943"/>
              <a:gd name="connsiteX24" fmla="*/ 1142 w 3375"/>
              <a:gd name="connsiteY24" fmla="*/ 3113 h 14943"/>
              <a:gd name="connsiteX25" fmla="*/ 1073 w 3375"/>
              <a:gd name="connsiteY25" fmla="*/ 3258 h 14943"/>
              <a:gd name="connsiteX26" fmla="*/ 1006 w 3375"/>
              <a:gd name="connsiteY26" fmla="*/ 3404 h 14943"/>
              <a:gd name="connsiteX27" fmla="*/ 940 w 3375"/>
              <a:gd name="connsiteY27" fmla="*/ 3549 h 14943"/>
              <a:gd name="connsiteX28" fmla="*/ 877 w 3375"/>
              <a:gd name="connsiteY28" fmla="*/ 3697 h 14943"/>
              <a:gd name="connsiteX29" fmla="*/ 817 w 3375"/>
              <a:gd name="connsiteY29" fmla="*/ 3846 h 14943"/>
              <a:gd name="connsiteX30" fmla="*/ 758 w 3375"/>
              <a:gd name="connsiteY30" fmla="*/ 3995 h 14943"/>
              <a:gd name="connsiteX31" fmla="*/ 702 w 3375"/>
              <a:gd name="connsiteY31" fmla="*/ 4145 h 14943"/>
              <a:gd name="connsiteX32" fmla="*/ 646 w 3375"/>
              <a:gd name="connsiteY32" fmla="*/ 4296 h 14943"/>
              <a:gd name="connsiteX33" fmla="*/ 594 w 3375"/>
              <a:gd name="connsiteY33" fmla="*/ 4448 h 14943"/>
              <a:gd name="connsiteX34" fmla="*/ 544 w 3375"/>
              <a:gd name="connsiteY34" fmla="*/ 4600 h 14943"/>
              <a:gd name="connsiteX35" fmla="*/ 496 w 3375"/>
              <a:gd name="connsiteY35" fmla="*/ 4754 h 14943"/>
              <a:gd name="connsiteX36" fmla="*/ 451 w 3375"/>
              <a:gd name="connsiteY36" fmla="*/ 4907 h 14943"/>
              <a:gd name="connsiteX37" fmla="*/ 407 w 3375"/>
              <a:gd name="connsiteY37" fmla="*/ 5061 h 14943"/>
              <a:gd name="connsiteX38" fmla="*/ 366 w 3375"/>
              <a:gd name="connsiteY38" fmla="*/ 5216 h 14943"/>
              <a:gd name="connsiteX39" fmla="*/ 326 w 3375"/>
              <a:gd name="connsiteY39" fmla="*/ 5372 h 14943"/>
              <a:gd name="connsiteX40" fmla="*/ 289 w 3375"/>
              <a:gd name="connsiteY40" fmla="*/ 5528 h 14943"/>
              <a:gd name="connsiteX41" fmla="*/ 254 w 3375"/>
              <a:gd name="connsiteY41" fmla="*/ 5684 h 14943"/>
              <a:gd name="connsiteX42" fmla="*/ 221 w 3375"/>
              <a:gd name="connsiteY42" fmla="*/ 5842 h 14943"/>
              <a:gd name="connsiteX43" fmla="*/ 191 w 3375"/>
              <a:gd name="connsiteY43" fmla="*/ 5999 h 14943"/>
              <a:gd name="connsiteX44" fmla="*/ 163 w 3375"/>
              <a:gd name="connsiteY44" fmla="*/ 6157 h 14943"/>
              <a:gd name="connsiteX45" fmla="*/ 137 w 3375"/>
              <a:gd name="connsiteY45" fmla="*/ 6315 h 14943"/>
              <a:gd name="connsiteX46" fmla="*/ 114 w 3375"/>
              <a:gd name="connsiteY46" fmla="*/ 6474 h 14943"/>
              <a:gd name="connsiteX47" fmla="*/ 91 w 3375"/>
              <a:gd name="connsiteY47" fmla="*/ 6633 h 14943"/>
              <a:gd name="connsiteX48" fmla="*/ 72 w 3375"/>
              <a:gd name="connsiteY48" fmla="*/ 6793 h 14943"/>
              <a:gd name="connsiteX49" fmla="*/ 55 w 3375"/>
              <a:gd name="connsiteY49" fmla="*/ 6951 h 14943"/>
              <a:gd name="connsiteX50" fmla="*/ 41 w 3375"/>
              <a:gd name="connsiteY50" fmla="*/ 7112 h 14943"/>
              <a:gd name="connsiteX51" fmla="*/ 29 w 3375"/>
              <a:gd name="connsiteY51" fmla="*/ 7272 h 14943"/>
              <a:gd name="connsiteX52" fmla="*/ 18 w 3375"/>
              <a:gd name="connsiteY52" fmla="*/ 7432 h 14943"/>
              <a:gd name="connsiteX53" fmla="*/ 10 w 3375"/>
              <a:gd name="connsiteY53" fmla="*/ 7592 h 14943"/>
              <a:gd name="connsiteX54" fmla="*/ 4 w 3375"/>
              <a:gd name="connsiteY54" fmla="*/ 7752 h 14943"/>
              <a:gd name="connsiteX55" fmla="*/ 1 w 3375"/>
              <a:gd name="connsiteY55" fmla="*/ 7913 h 14943"/>
              <a:gd name="connsiteX56" fmla="*/ 0 w 3375"/>
              <a:gd name="connsiteY56" fmla="*/ 8074 h 14943"/>
              <a:gd name="connsiteX57" fmla="*/ 1 w 3375"/>
              <a:gd name="connsiteY57" fmla="*/ 8233 h 14943"/>
              <a:gd name="connsiteX58" fmla="*/ 4 w 3375"/>
              <a:gd name="connsiteY58" fmla="*/ 8394 h 14943"/>
              <a:gd name="connsiteX59" fmla="*/ 10 w 3375"/>
              <a:gd name="connsiteY59" fmla="*/ 8554 h 14943"/>
              <a:gd name="connsiteX60" fmla="*/ 18 w 3375"/>
              <a:gd name="connsiteY60" fmla="*/ 8714 h 14943"/>
              <a:gd name="connsiteX61" fmla="*/ 29 w 3375"/>
              <a:gd name="connsiteY61" fmla="*/ 8875 h 14943"/>
              <a:gd name="connsiteX62" fmla="*/ 41 w 3375"/>
              <a:gd name="connsiteY62" fmla="*/ 9034 h 14943"/>
              <a:gd name="connsiteX63" fmla="*/ 55 w 3375"/>
              <a:gd name="connsiteY63" fmla="*/ 9195 h 14943"/>
              <a:gd name="connsiteX64" fmla="*/ 72 w 3375"/>
              <a:gd name="connsiteY64" fmla="*/ 9354 h 14943"/>
              <a:gd name="connsiteX65" fmla="*/ 91 w 3375"/>
              <a:gd name="connsiteY65" fmla="*/ 9513 h 14943"/>
              <a:gd name="connsiteX66" fmla="*/ 114 w 3375"/>
              <a:gd name="connsiteY66" fmla="*/ 9672 h 14943"/>
              <a:gd name="connsiteX67" fmla="*/ 137 w 3375"/>
              <a:gd name="connsiteY67" fmla="*/ 9831 h 14943"/>
              <a:gd name="connsiteX68" fmla="*/ 163 w 3375"/>
              <a:gd name="connsiteY68" fmla="*/ 9989 h 14943"/>
              <a:gd name="connsiteX69" fmla="*/ 191 w 3375"/>
              <a:gd name="connsiteY69" fmla="*/ 10147 h 14943"/>
              <a:gd name="connsiteX70" fmla="*/ 221 w 3375"/>
              <a:gd name="connsiteY70" fmla="*/ 10304 h 14943"/>
              <a:gd name="connsiteX71" fmla="*/ 254 w 3375"/>
              <a:gd name="connsiteY71" fmla="*/ 10462 h 14943"/>
              <a:gd name="connsiteX72" fmla="*/ 289 w 3375"/>
              <a:gd name="connsiteY72" fmla="*/ 10618 h 14943"/>
              <a:gd name="connsiteX73" fmla="*/ 326 w 3375"/>
              <a:gd name="connsiteY73" fmla="*/ 10775 h 14943"/>
              <a:gd name="connsiteX74" fmla="*/ 366 w 3375"/>
              <a:gd name="connsiteY74" fmla="*/ 10930 h 14943"/>
              <a:gd name="connsiteX75" fmla="*/ 407 w 3375"/>
              <a:gd name="connsiteY75" fmla="*/ 11085 h 14943"/>
              <a:gd name="connsiteX76" fmla="*/ 451 w 3375"/>
              <a:gd name="connsiteY76" fmla="*/ 11239 h 14943"/>
              <a:gd name="connsiteX77" fmla="*/ 496 w 3375"/>
              <a:gd name="connsiteY77" fmla="*/ 11393 h 14943"/>
              <a:gd name="connsiteX78" fmla="*/ 544 w 3375"/>
              <a:gd name="connsiteY78" fmla="*/ 11546 h 14943"/>
              <a:gd name="connsiteX79" fmla="*/ 594 w 3375"/>
              <a:gd name="connsiteY79" fmla="*/ 11698 h 14943"/>
              <a:gd name="connsiteX80" fmla="*/ 646 w 3375"/>
              <a:gd name="connsiteY80" fmla="*/ 11850 h 14943"/>
              <a:gd name="connsiteX81" fmla="*/ 702 w 3375"/>
              <a:gd name="connsiteY81" fmla="*/ 12001 h 14943"/>
              <a:gd name="connsiteX82" fmla="*/ 758 w 3375"/>
              <a:gd name="connsiteY82" fmla="*/ 12151 h 14943"/>
              <a:gd name="connsiteX83" fmla="*/ 817 w 3375"/>
              <a:gd name="connsiteY83" fmla="*/ 12300 h 14943"/>
              <a:gd name="connsiteX84" fmla="*/ 877 w 3375"/>
              <a:gd name="connsiteY84" fmla="*/ 12449 h 14943"/>
              <a:gd name="connsiteX85" fmla="*/ 940 w 3375"/>
              <a:gd name="connsiteY85" fmla="*/ 12597 h 14943"/>
              <a:gd name="connsiteX86" fmla="*/ 1006 w 3375"/>
              <a:gd name="connsiteY86" fmla="*/ 12743 h 14943"/>
              <a:gd name="connsiteX87" fmla="*/ 1073 w 3375"/>
              <a:gd name="connsiteY87" fmla="*/ 12888 h 14943"/>
              <a:gd name="connsiteX88" fmla="*/ 1142 w 3375"/>
              <a:gd name="connsiteY88" fmla="*/ 13034 h 14943"/>
              <a:gd name="connsiteX89" fmla="*/ 1212 w 3375"/>
              <a:gd name="connsiteY89" fmla="*/ 13178 h 14943"/>
              <a:gd name="connsiteX90" fmla="*/ 1286 w 3375"/>
              <a:gd name="connsiteY90" fmla="*/ 13320 h 14943"/>
              <a:gd name="connsiteX91" fmla="*/ 1361 w 3375"/>
              <a:gd name="connsiteY91" fmla="*/ 13462 h 14943"/>
              <a:gd name="connsiteX92" fmla="*/ 1438 w 3375"/>
              <a:gd name="connsiteY92" fmla="*/ 13602 h 14943"/>
              <a:gd name="connsiteX93" fmla="*/ 1518 w 3375"/>
              <a:gd name="connsiteY93" fmla="*/ 13741 h 14943"/>
              <a:gd name="connsiteX94" fmla="*/ 1598 w 3375"/>
              <a:gd name="connsiteY94" fmla="*/ 13880 h 14943"/>
              <a:gd name="connsiteX95" fmla="*/ 1681 w 3375"/>
              <a:gd name="connsiteY95" fmla="*/ 14017 h 14943"/>
              <a:gd name="connsiteX96" fmla="*/ 1766 w 3375"/>
              <a:gd name="connsiteY96" fmla="*/ 14153 h 14943"/>
              <a:gd name="connsiteX97" fmla="*/ 1854 w 3375"/>
              <a:gd name="connsiteY97" fmla="*/ 14288 h 14943"/>
              <a:gd name="connsiteX98" fmla="*/ 1942 w 3375"/>
              <a:gd name="connsiteY98" fmla="*/ 14422 h 14943"/>
              <a:gd name="connsiteX99" fmla="*/ 2033 w 3375"/>
              <a:gd name="connsiteY99" fmla="*/ 14554 h 14943"/>
              <a:gd name="connsiteX100" fmla="*/ 2126 w 3375"/>
              <a:gd name="connsiteY100" fmla="*/ 14685 h 14943"/>
              <a:gd name="connsiteX101" fmla="*/ 2219 w 3375"/>
              <a:gd name="connsiteY101" fmla="*/ 14815 h 14943"/>
              <a:gd name="connsiteX102" fmla="*/ 2316 w 3375"/>
              <a:gd name="connsiteY102" fmla="*/ 14943 h 14943"/>
              <a:gd name="connsiteX0" fmla="*/ 3375 w 3375"/>
              <a:gd name="connsiteY0" fmla="*/ 0 h 14815"/>
              <a:gd name="connsiteX1" fmla="*/ 3261 w 3375"/>
              <a:gd name="connsiteY1" fmla="*/ 114 h 14815"/>
              <a:gd name="connsiteX2" fmla="*/ 3149 w 3375"/>
              <a:gd name="connsiteY2" fmla="*/ 228 h 14815"/>
              <a:gd name="connsiteX3" fmla="*/ 3039 w 3375"/>
              <a:gd name="connsiteY3" fmla="*/ 345 h 14815"/>
              <a:gd name="connsiteX4" fmla="*/ 2931 w 3375"/>
              <a:gd name="connsiteY4" fmla="*/ 464 h 14815"/>
              <a:gd name="connsiteX5" fmla="*/ 2824 w 3375"/>
              <a:gd name="connsiteY5" fmla="*/ 583 h 14815"/>
              <a:gd name="connsiteX6" fmla="*/ 2719 w 3375"/>
              <a:gd name="connsiteY6" fmla="*/ 704 h 14815"/>
              <a:gd name="connsiteX7" fmla="*/ 2615 w 3375"/>
              <a:gd name="connsiteY7" fmla="*/ 826 h 14815"/>
              <a:gd name="connsiteX8" fmla="*/ 2514 w 3375"/>
              <a:gd name="connsiteY8" fmla="*/ 951 h 14815"/>
              <a:gd name="connsiteX9" fmla="*/ 2414 w 3375"/>
              <a:gd name="connsiteY9" fmla="*/ 1076 h 14815"/>
              <a:gd name="connsiteX10" fmla="*/ 2316 w 3375"/>
              <a:gd name="connsiteY10" fmla="*/ 1203 h 14815"/>
              <a:gd name="connsiteX11" fmla="*/ 2219 w 3375"/>
              <a:gd name="connsiteY11" fmla="*/ 1332 h 14815"/>
              <a:gd name="connsiteX12" fmla="*/ 2126 w 3375"/>
              <a:gd name="connsiteY12" fmla="*/ 1461 h 14815"/>
              <a:gd name="connsiteX13" fmla="*/ 2033 w 3375"/>
              <a:gd name="connsiteY13" fmla="*/ 1592 h 14815"/>
              <a:gd name="connsiteX14" fmla="*/ 1942 w 3375"/>
              <a:gd name="connsiteY14" fmla="*/ 1724 h 14815"/>
              <a:gd name="connsiteX15" fmla="*/ 1854 w 3375"/>
              <a:gd name="connsiteY15" fmla="*/ 1858 h 14815"/>
              <a:gd name="connsiteX16" fmla="*/ 1766 w 3375"/>
              <a:gd name="connsiteY16" fmla="*/ 1993 h 14815"/>
              <a:gd name="connsiteX17" fmla="*/ 1681 w 3375"/>
              <a:gd name="connsiteY17" fmla="*/ 2129 h 14815"/>
              <a:gd name="connsiteX18" fmla="*/ 1598 w 3375"/>
              <a:gd name="connsiteY18" fmla="*/ 2267 h 14815"/>
              <a:gd name="connsiteX19" fmla="*/ 1518 w 3375"/>
              <a:gd name="connsiteY19" fmla="*/ 2405 h 14815"/>
              <a:gd name="connsiteX20" fmla="*/ 1438 w 3375"/>
              <a:gd name="connsiteY20" fmla="*/ 2544 h 14815"/>
              <a:gd name="connsiteX21" fmla="*/ 1361 w 3375"/>
              <a:gd name="connsiteY21" fmla="*/ 2685 h 14815"/>
              <a:gd name="connsiteX22" fmla="*/ 1286 w 3375"/>
              <a:gd name="connsiteY22" fmla="*/ 2826 h 14815"/>
              <a:gd name="connsiteX23" fmla="*/ 1212 w 3375"/>
              <a:gd name="connsiteY23" fmla="*/ 2969 h 14815"/>
              <a:gd name="connsiteX24" fmla="*/ 1142 w 3375"/>
              <a:gd name="connsiteY24" fmla="*/ 3113 h 14815"/>
              <a:gd name="connsiteX25" fmla="*/ 1073 w 3375"/>
              <a:gd name="connsiteY25" fmla="*/ 3258 h 14815"/>
              <a:gd name="connsiteX26" fmla="*/ 1006 w 3375"/>
              <a:gd name="connsiteY26" fmla="*/ 3404 h 14815"/>
              <a:gd name="connsiteX27" fmla="*/ 940 w 3375"/>
              <a:gd name="connsiteY27" fmla="*/ 3549 h 14815"/>
              <a:gd name="connsiteX28" fmla="*/ 877 w 3375"/>
              <a:gd name="connsiteY28" fmla="*/ 3697 h 14815"/>
              <a:gd name="connsiteX29" fmla="*/ 817 w 3375"/>
              <a:gd name="connsiteY29" fmla="*/ 3846 h 14815"/>
              <a:gd name="connsiteX30" fmla="*/ 758 w 3375"/>
              <a:gd name="connsiteY30" fmla="*/ 3995 h 14815"/>
              <a:gd name="connsiteX31" fmla="*/ 702 w 3375"/>
              <a:gd name="connsiteY31" fmla="*/ 4145 h 14815"/>
              <a:gd name="connsiteX32" fmla="*/ 646 w 3375"/>
              <a:gd name="connsiteY32" fmla="*/ 4296 h 14815"/>
              <a:gd name="connsiteX33" fmla="*/ 594 w 3375"/>
              <a:gd name="connsiteY33" fmla="*/ 4448 h 14815"/>
              <a:gd name="connsiteX34" fmla="*/ 544 w 3375"/>
              <a:gd name="connsiteY34" fmla="*/ 4600 h 14815"/>
              <a:gd name="connsiteX35" fmla="*/ 496 w 3375"/>
              <a:gd name="connsiteY35" fmla="*/ 4754 h 14815"/>
              <a:gd name="connsiteX36" fmla="*/ 451 w 3375"/>
              <a:gd name="connsiteY36" fmla="*/ 4907 h 14815"/>
              <a:gd name="connsiteX37" fmla="*/ 407 w 3375"/>
              <a:gd name="connsiteY37" fmla="*/ 5061 h 14815"/>
              <a:gd name="connsiteX38" fmla="*/ 366 w 3375"/>
              <a:gd name="connsiteY38" fmla="*/ 5216 h 14815"/>
              <a:gd name="connsiteX39" fmla="*/ 326 w 3375"/>
              <a:gd name="connsiteY39" fmla="*/ 5372 h 14815"/>
              <a:gd name="connsiteX40" fmla="*/ 289 w 3375"/>
              <a:gd name="connsiteY40" fmla="*/ 5528 h 14815"/>
              <a:gd name="connsiteX41" fmla="*/ 254 w 3375"/>
              <a:gd name="connsiteY41" fmla="*/ 5684 h 14815"/>
              <a:gd name="connsiteX42" fmla="*/ 221 w 3375"/>
              <a:gd name="connsiteY42" fmla="*/ 5842 h 14815"/>
              <a:gd name="connsiteX43" fmla="*/ 191 w 3375"/>
              <a:gd name="connsiteY43" fmla="*/ 5999 h 14815"/>
              <a:gd name="connsiteX44" fmla="*/ 163 w 3375"/>
              <a:gd name="connsiteY44" fmla="*/ 6157 h 14815"/>
              <a:gd name="connsiteX45" fmla="*/ 137 w 3375"/>
              <a:gd name="connsiteY45" fmla="*/ 6315 h 14815"/>
              <a:gd name="connsiteX46" fmla="*/ 114 w 3375"/>
              <a:gd name="connsiteY46" fmla="*/ 6474 h 14815"/>
              <a:gd name="connsiteX47" fmla="*/ 91 w 3375"/>
              <a:gd name="connsiteY47" fmla="*/ 6633 h 14815"/>
              <a:gd name="connsiteX48" fmla="*/ 72 w 3375"/>
              <a:gd name="connsiteY48" fmla="*/ 6793 h 14815"/>
              <a:gd name="connsiteX49" fmla="*/ 55 w 3375"/>
              <a:gd name="connsiteY49" fmla="*/ 6951 h 14815"/>
              <a:gd name="connsiteX50" fmla="*/ 41 w 3375"/>
              <a:gd name="connsiteY50" fmla="*/ 7112 h 14815"/>
              <a:gd name="connsiteX51" fmla="*/ 29 w 3375"/>
              <a:gd name="connsiteY51" fmla="*/ 7272 h 14815"/>
              <a:gd name="connsiteX52" fmla="*/ 18 w 3375"/>
              <a:gd name="connsiteY52" fmla="*/ 7432 h 14815"/>
              <a:gd name="connsiteX53" fmla="*/ 10 w 3375"/>
              <a:gd name="connsiteY53" fmla="*/ 7592 h 14815"/>
              <a:gd name="connsiteX54" fmla="*/ 4 w 3375"/>
              <a:gd name="connsiteY54" fmla="*/ 7752 h 14815"/>
              <a:gd name="connsiteX55" fmla="*/ 1 w 3375"/>
              <a:gd name="connsiteY55" fmla="*/ 7913 h 14815"/>
              <a:gd name="connsiteX56" fmla="*/ 0 w 3375"/>
              <a:gd name="connsiteY56" fmla="*/ 8074 h 14815"/>
              <a:gd name="connsiteX57" fmla="*/ 1 w 3375"/>
              <a:gd name="connsiteY57" fmla="*/ 8233 h 14815"/>
              <a:gd name="connsiteX58" fmla="*/ 4 w 3375"/>
              <a:gd name="connsiteY58" fmla="*/ 8394 h 14815"/>
              <a:gd name="connsiteX59" fmla="*/ 10 w 3375"/>
              <a:gd name="connsiteY59" fmla="*/ 8554 h 14815"/>
              <a:gd name="connsiteX60" fmla="*/ 18 w 3375"/>
              <a:gd name="connsiteY60" fmla="*/ 8714 h 14815"/>
              <a:gd name="connsiteX61" fmla="*/ 29 w 3375"/>
              <a:gd name="connsiteY61" fmla="*/ 8875 h 14815"/>
              <a:gd name="connsiteX62" fmla="*/ 41 w 3375"/>
              <a:gd name="connsiteY62" fmla="*/ 9034 h 14815"/>
              <a:gd name="connsiteX63" fmla="*/ 55 w 3375"/>
              <a:gd name="connsiteY63" fmla="*/ 9195 h 14815"/>
              <a:gd name="connsiteX64" fmla="*/ 72 w 3375"/>
              <a:gd name="connsiteY64" fmla="*/ 9354 h 14815"/>
              <a:gd name="connsiteX65" fmla="*/ 91 w 3375"/>
              <a:gd name="connsiteY65" fmla="*/ 9513 h 14815"/>
              <a:gd name="connsiteX66" fmla="*/ 114 w 3375"/>
              <a:gd name="connsiteY66" fmla="*/ 9672 h 14815"/>
              <a:gd name="connsiteX67" fmla="*/ 137 w 3375"/>
              <a:gd name="connsiteY67" fmla="*/ 9831 h 14815"/>
              <a:gd name="connsiteX68" fmla="*/ 163 w 3375"/>
              <a:gd name="connsiteY68" fmla="*/ 9989 h 14815"/>
              <a:gd name="connsiteX69" fmla="*/ 191 w 3375"/>
              <a:gd name="connsiteY69" fmla="*/ 10147 h 14815"/>
              <a:gd name="connsiteX70" fmla="*/ 221 w 3375"/>
              <a:gd name="connsiteY70" fmla="*/ 10304 h 14815"/>
              <a:gd name="connsiteX71" fmla="*/ 254 w 3375"/>
              <a:gd name="connsiteY71" fmla="*/ 10462 h 14815"/>
              <a:gd name="connsiteX72" fmla="*/ 289 w 3375"/>
              <a:gd name="connsiteY72" fmla="*/ 10618 h 14815"/>
              <a:gd name="connsiteX73" fmla="*/ 326 w 3375"/>
              <a:gd name="connsiteY73" fmla="*/ 10775 h 14815"/>
              <a:gd name="connsiteX74" fmla="*/ 366 w 3375"/>
              <a:gd name="connsiteY74" fmla="*/ 10930 h 14815"/>
              <a:gd name="connsiteX75" fmla="*/ 407 w 3375"/>
              <a:gd name="connsiteY75" fmla="*/ 11085 h 14815"/>
              <a:gd name="connsiteX76" fmla="*/ 451 w 3375"/>
              <a:gd name="connsiteY76" fmla="*/ 11239 h 14815"/>
              <a:gd name="connsiteX77" fmla="*/ 496 w 3375"/>
              <a:gd name="connsiteY77" fmla="*/ 11393 h 14815"/>
              <a:gd name="connsiteX78" fmla="*/ 544 w 3375"/>
              <a:gd name="connsiteY78" fmla="*/ 11546 h 14815"/>
              <a:gd name="connsiteX79" fmla="*/ 594 w 3375"/>
              <a:gd name="connsiteY79" fmla="*/ 11698 h 14815"/>
              <a:gd name="connsiteX80" fmla="*/ 646 w 3375"/>
              <a:gd name="connsiteY80" fmla="*/ 11850 h 14815"/>
              <a:gd name="connsiteX81" fmla="*/ 702 w 3375"/>
              <a:gd name="connsiteY81" fmla="*/ 12001 h 14815"/>
              <a:gd name="connsiteX82" fmla="*/ 758 w 3375"/>
              <a:gd name="connsiteY82" fmla="*/ 12151 h 14815"/>
              <a:gd name="connsiteX83" fmla="*/ 817 w 3375"/>
              <a:gd name="connsiteY83" fmla="*/ 12300 h 14815"/>
              <a:gd name="connsiteX84" fmla="*/ 877 w 3375"/>
              <a:gd name="connsiteY84" fmla="*/ 12449 h 14815"/>
              <a:gd name="connsiteX85" fmla="*/ 940 w 3375"/>
              <a:gd name="connsiteY85" fmla="*/ 12597 h 14815"/>
              <a:gd name="connsiteX86" fmla="*/ 1006 w 3375"/>
              <a:gd name="connsiteY86" fmla="*/ 12743 h 14815"/>
              <a:gd name="connsiteX87" fmla="*/ 1073 w 3375"/>
              <a:gd name="connsiteY87" fmla="*/ 12888 h 14815"/>
              <a:gd name="connsiteX88" fmla="*/ 1142 w 3375"/>
              <a:gd name="connsiteY88" fmla="*/ 13034 h 14815"/>
              <a:gd name="connsiteX89" fmla="*/ 1212 w 3375"/>
              <a:gd name="connsiteY89" fmla="*/ 13178 h 14815"/>
              <a:gd name="connsiteX90" fmla="*/ 1286 w 3375"/>
              <a:gd name="connsiteY90" fmla="*/ 13320 h 14815"/>
              <a:gd name="connsiteX91" fmla="*/ 1361 w 3375"/>
              <a:gd name="connsiteY91" fmla="*/ 13462 h 14815"/>
              <a:gd name="connsiteX92" fmla="*/ 1438 w 3375"/>
              <a:gd name="connsiteY92" fmla="*/ 13602 h 14815"/>
              <a:gd name="connsiteX93" fmla="*/ 1518 w 3375"/>
              <a:gd name="connsiteY93" fmla="*/ 13741 h 14815"/>
              <a:gd name="connsiteX94" fmla="*/ 1598 w 3375"/>
              <a:gd name="connsiteY94" fmla="*/ 13880 h 14815"/>
              <a:gd name="connsiteX95" fmla="*/ 1681 w 3375"/>
              <a:gd name="connsiteY95" fmla="*/ 14017 h 14815"/>
              <a:gd name="connsiteX96" fmla="*/ 1766 w 3375"/>
              <a:gd name="connsiteY96" fmla="*/ 14153 h 14815"/>
              <a:gd name="connsiteX97" fmla="*/ 1854 w 3375"/>
              <a:gd name="connsiteY97" fmla="*/ 14288 h 14815"/>
              <a:gd name="connsiteX98" fmla="*/ 1942 w 3375"/>
              <a:gd name="connsiteY98" fmla="*/ 14422 h 14815"/>
              <a:gd name="connsiteX99" fmla="*/ 2033 w 3375"/>
              <a:gd name="connsiteY99" fmla="*/ 14554 h 14815"/>
              <a:gd name="connsiteX100" fmla="*/ 2126 w 3375"/>
              <a:gd name="connsiteY100" fmla="*/ 14685 h 14815"/>
              <a:gd name="connsiteX101" fmla="*/ 2219 w 3375"/>
              <a:gd name="connsiteY101" fmla="*/ 14815 h 14815"/>
              <a:gd name="connsiteX0" fmla="*/ 3375 w 3375"/>
              <a:gd name="connsiteY0" fmla="*/ 0 h 14685"/>
              <a:gd name="connsiteX1" fmla="*/ 3261 w 3375"/>
              <a:gd name="connsiteY1" fmla="*/ 114 h 14685"/>
              <a:gd name="connsiteX2" fmla="*/ 3149 w 3375"/>
              <a:gd name="connsiteY2" fmla="*/ 228 h 14685"/>
              <a:gd name="connsiteX3" fmla="*/ 3039 w 3375"/>
              <a:gd name="connsiteY3" fmla="*/ 345 h 14685"/>
              <a:gd name="connsiteX4" fmla="*/ 2931 w 3375"/>
              <a:gd name="connsiteY4" fmla="*/ 464 h 14685"/>
              <a:gd name="connsiteX5" fmla="*/ 2824 w 3375"/>
              <a:gd name="connsiteY5" fmla="*/ 583 h 14685"/>
              <a:gd name="connsiteX6" fmla="*/ 2719 w 3375"/>
              <a:gd name="connsiteY6" fmla="*/ 704 h 14685"/>
              <a:gd name="connsiteX7" fmla="*/ 2615 w 3375"/>
              <a:gd name="connsiteY7" fmla="*/ 826 h 14685"/>
              <a:gd name="connsiteX8" fmla="*/ 2514 w 3375"/>
              <a:gd name="connsiteY8" fmla="*/ 951 h 14685"/>
              <a:gd name="connsiteX9" fmla="*/ 2414 w 3375"/>
              <a:gd name="connsiteY9" fmla="*/ 1076 h 14685"/>
              <a:gd name="connsiteX10" fmla="*/ 2316 w 3375"/>
              <a:gd name="connsiteY10" fmla="*/ 1203 h 14685"/>
              <a:gd name="connsiteX11" fmla="*/ 2219 w 3375"/>
              <a:gd name="connsiteY11" fmla="*/ 1332 h 14685"/>
              <a:gd name="connsiteX12" fmla="*/ 2126 w 3375"/>
              <a:gd name="connsiteY12" fmla="*/ 1461 h 14685"/>
              <a:gd name="connsiteX13" fmla="*/ 2033 w 3375"/>
              <a:gd name="connsiteY13" fmla="*/ 1592 h 14685"/>
              <a:gd name="connsiteX14" fmla="*/ 1942 w 3375"/>
              <a:gd name="connsiteY14" fmla="*/ 1724 h 14685"/>
              <a:gd name="connsiteX15" fmla="*/ 1854 w 3375"/>
              <a:gd name="connsiteY15" fmla="*/ 1858 h 14685"/>
              <a:gd name="connsiteX16" fmla="*/ 1766 w 3375"/>
              <a:gd name="connsiteY16" fmla="*/ 1993 h 14685"/>
              <a:gd name="connsiteX17" fmla="*/ 1681 w 3375"/>
              <a:gd name="connsiteY17" fmla="*/ 2129 h 14685"/>
              <a:gd name="connsiteX18" fmla="*/ 1598 w 3375"/>
              <a:gd name="connsiteY18" fmla="*/ 2267 h 14685"/>
              <a:gd name="connsiteX19" fmla="*/ 1518 w 3375"/>
              <a:gd name="connsiteY19" fmla="*/ 2405 h 14685"/>
              <a:gd name="connsiteX20" fmla="*/ 1438 w 3375"/>
              <a:gd name="connsiteY20" fmla="*/ 2544 h 14685"/>
              <a:gd name="connsiteX21" fmla="*/ 1361 w 3375"/>
              <a:gd name="connsiteY21" fmla="*/ 2685 h 14685"/>
              <a:gd name="connsiteX22" fmla="*/ 1286 w 3375"/>
              <a:gd name="connsiteY22" fmla="*/ 2826 h 14685"/>
              <a:gd name="connsiteX23" fmla="*/ 1212 w 3375"/>
              <a:gd name="connsiteY23" fmla="*/ 2969 h 14685"/>
              <a:gd name="connsiteX24" fmla="*/ 1142 w 3375"/>
              <a:gd name="connsiteY24" fmla="*/ 3113 h 14685"/>
              <a:gd name="connsiteX25" fmla="*/ 1073 w 3375"/>
              <a:gd name="connsiteY25" fmla="*/ 3258 h 14685"/>
              <a:gd name="connsiteX26" fmla="*/ 1006 w 3375"/>
              <a:gd name="connsiteY26" fmla="*/ 3404 h 14685"/>
              <a:gd name="connsiteX27" fmla="*/ 940 w 3375"/>
              <a:gd name="connsiteY27" fmla="*/ 3549 h 14685"/>
              <a:gd name="connsiteX28" fmla="*/ 877 w 3375"/>
              <a:gd name="connsiteY28" fmla="*/ 3697 h 14685"/>
              <a:gd name="connsiteX29" fmla="*/ 817 w 3375"/>
              <a:gd name="connsiteY29" fmla="*/ 3846 h 14685"/>
              <a:gd name="connsiteX30" fmla="*/ 758 w 3375"/>
              <a:gd name="connsiteY30" fmla="*/ 3995 h 14685"/>
              <a:gd name="connsiteX31" fmla="*/ 702 w 3375"/>
              <a:gd name="connsiteY31" fmla="*/ 4145 h 14685"/>
              <a:gd name="connsiteX32" fmla="*/ 646 w 3375"/>
              <a:gd name="connsiteY32" fmla="*/ 4296 h 14685"/>
              <a:gd name="connsiteX33" fmla="*/ 594 w 3375"/>
              <a:gd name="connsiteY33" fmla="*/ 4448 h 14685"/>
              <a:gd name="connsiteX34" fmla="*/ 544 w 3375"/>
              <a:gd name="connsiteY34" fmla="*/ 4600 h 14685"/>
              <a:gd name="connsiteX35" fmla="*/ 496 w 3375"/>
              <a:gd name="connsiteY35" fmla="*/ 4754 h 14685"/>
              <a:gd name="connsiteX36" fmla="*/ 451 w 3375"/>
              <a:gd name="connsiteY36" fmla="*/ 4907 h 14685"/>
              <a:gd name="connsiteX37" fmla="*/ 407 w 3375"/>
              <a:gd name="connsiteY37" fmla="*/ 5061 h 14685"/>
              <a:gd name="connsiteX38" fmla="*/ 366 w 3375"/>
              <a:gd name="connsiteY38" fmla="*/ 5216 h 14685"/>
              <a:gd name="connsiteX39" fmla="*/ 326 w 3375"/>
              <a:gd name="connsiteY39" fmla="*/ 5372 h 14685"/>
              <a:gd name="connsiteX40" fmla="*/ 289 w 3375"/>
              <a:gd name="connsiteY40" fmla="*/ 5528 h 14685"/>
              <a:gd name="connsiteX41" fmla="*/ 254 w 3375"/>
              <a:gd name="connsiteY41" fmla="*/ 5684 h 14685"/>
              <a:gd name="connsiteX42" fmla="*/ 221 w 3375"/>
              <a:gd name="connsiteY42" fmla="*/ 5842 h 14685"/>
              <a:gd name="connsiteX43" fmla="*/ 191 w 3375"/>
              <a:gd name="connsiteY43" fmla="*/ 5999 h 14685"/>
              <a:gd name="connsiteX44" fmla="*/ 163 w 3375"/>
              <a:gd name="connsiteY44" fmla="*/ 6157 h 14685"/>
              <a:gd name="connsiteX45" fmla="*/ 137 w 3375"/>
              <a:gd name="connsiteY45" fmla="*/ 6315 h 14685"/>
              <a:gd name="connsiteX46" fmla="*/ 114 w 3375"/>
              <a:gd name="connsiteY46" fmla="*/ 6474 h 14685"/>
              <a:gd name="connsiteX47" fmla="*/ 91 w 3375"/>
              <a:gd name="connsiteY47" fmla="*/ 6633 h 14685"/>
              <a:gd name="connsiteX48" fmla="*/ 72 w 3375"/>
              <a:gd name="connsiteY48" fmla="*/ 6793 h 14685"/>
              <a:gd name="connsiteX49" fmla="*/ 55 w 3375"/>
              <a:gd name="connsiteY49" fmla="*/ 6951 h 14685"/>
              <a:gd name="connsiteX50" fmla="*/ 41 w 3375"/>
              <a:gd name="connsiteY50" fmla="*/ 7112 h 14685"/>
              <a:gd name="connsiteX51" fmla="*/ 29 w 3375"/>
              <a:gd name="connsiteY51" fmla="*/ 7272 h 14685"/>
              <a:gd name="connsiteX52" fmla="*/ 18 w 3375"/>
              <a:gd name="connsiteY52" fmla="*/ 7432 h 14685"/>
              <a:gd name="connsiteX53" fmla="*/ 10 w 3375"/>
              <a:gd name="connsiteY53" fmla="*/ 7592 h 14685"/>
              <a:gd name="connsiteX54" fmla="*/ 4 w 3375"/>
              <a:gd name="connsiteY54" fmla="*/ 7752 h 14685"/>
              <a:gd name="connsiteX55" fmla="*/ 1 w 3375"/>
              <a:gd name="connsiteY55" fmla="*/ 7913 h 14685"/>
              <a:gd name="connsiteX56" fmla="*/ 0 w 3375"/>
              <a:gd name="connsiteY56" fmla="*/ 8074 h 14685"/>
              <a:gd name="connsiteX57" fmla="*/ 1 w 3375"/>
              <a:gd name="connsiteY57" fmla="*/ 8233 h 14685"/>
              <a:gd name="connsiteX58" fmla="*/ 4 w 3375"/>
              <a:gd name="connsiteY58" fmla="*/ 8394 h 14685"/>
              <a:gd name="connsiteX59" fmla="*/ 10 w 3375"/>
              <a:gd name="connsiteY59" fmla="*/ 8554 h 14685"/>
              <a:gd name="connsiteX60" fmla="*/ 18 w 3375"/>
              <a:gd name="connsiteY60" fmla="*/ 8714 h 14685"/>
              <a:gd name="connsiteX61" fmla="*/ 29 w 3375"/>
              <a:gd name="connsiteY61" fmla="*/ 8875 h 14685"/>
              <a:gd name="connsiteX62" fmla="*/ 41 w 3375"/>
              <a:gd name="connsiteY62" fmla="*/ 9034 h 14685"/>
              <a:gd name="connsiteX63" fmla="*/ 55 w 3375"/>
              <a:gd name="connsiteY63" fmla="*/ 9195 h 14685"/>
              <a:gd name="connsiteX64" fmla="*/ 72 w 3375"/>
              <a:gd name="connsiteY64" fmla="*/ 9354 h 14685"/>
              <a:gd name="connsiteX65" fmla="*/ 91 w 3375"/>
              <a:gd name="connsiteY65" fmla="*/ 9513 h 14685"/>
              <a:gd name="connsiteX66" fmla="*/ 114 w 3375"/>
              <a:gd name="connsiteY66" fmla="*/ 9672 h 14685"/>
              <a:gd name="connsiteX67" fmla="*/ 137 w 3375"/>
              <a:gd name="connsiteY67" fmla="*/ 9831 h 14685"/>
              <a:gd name="connsiteX68" fmla="*/ 163 w 3375"/>
              <a:gd name="connsiteY68" fmla="*/ 9989 h 14685"/>
              <a:gd name="connsiteX69" fmla="*/ 191 w 3375"/>
              <a:gd name="connsiteY69" fmla="*/ 10147 h 14685"/>
              <a:gd name="connsiteX70" fmla="*/ 221 w 3375"/>
              <a:gd name="connsiteY70" fmla="*/ 10304 h 14685"/>
              <a:gd name="connsiteX71" fmla="*/ 254 w 3375"/>
              <a:gd name="connsiteY71" fmla="*/ 10462 h 14685"/>
              <a:gd name="connsiteX72" fmla="*/ 289 w 3375"/>
              <a:gd name="connsiteY72" fmla="*/ 10618 h 14685"/>
              <a:gd name="connsiteX73" fmla="*/ 326 w 3375"/>
              <a:gd name="connsiteY73" fmla="*/ 10775 h 14685"/>
              <a:gd name="connsiteX74" fmla="*/ 366 w 3375"/>
              <a:gd name="connsiteY74" fmla="*/ 10930 h 14685"/>
              <a:gd name="connsiteX75" fmla="*/ 407 w 3375"/>
              <a:gd name="connsiteY75" fmla="*/ 11085 h 14685"/>
              <a:gd name="connsiteX76" fmla="*/ 451 w 3375"/>
              <a:gd name="connsiteY76" fmla="*/ 11239 h 14685"/>
              <a:gd name="connsiteX77" fmla="*/ 496 w 3375"/>
              <a:gd name="connsiteY77" fmla="*/ 11393 h 14685"/>
              <a:gd name="connsiteX78" fmla="*/ 544 w 3375"/>
              <a:gd name="connsiteY78" fmla="*/ 11546 h 14685"/>
              <a:gd name="connsiteX79" fmla="*/ 594 w 3375"/>
              <a:gd name="connsiteY79" fmla="*/ 11698 h 14685"/>
              <a:gd name="connsiteX80" fmla="*/ 646 w 3375"/>
              <a:gd name="connsiteY80" fmla="*/ 11850 h 14685"/>
              <a:gd name="connsiteX81" fmla="*/ 702 w 3375"/>
              <a:gd name="connsiteY81" fmla="*/ 12001 h 14685"/>
              <a:gd name="connsiteX82" fmla="*/ 758 w 3375"/>
              <a:gd name="connsiteY82" fmla="*/ 12151 h 14685"/>
              <a:gd name="connsiteX83" fmla="*/ 817 w 3375"/>
              <a:gd name="connsiteY83" fmla="*/ 12300 h 14685"/>
              <a:gd name="connsiteX84" fmla="*/ 877 w 3375"/>
              <a:gd name="connsiteY84" fmla="*/ 12449 h 14685"/>
              <a:gd name="connsiteX85" fmla="*/ 940 w 3375"/>
              <a:gd name="connsiteY85" fmla="*/ 12597 h 14685"/>
              <a:gd name="connsiteX86" fmla="*/ 1006 w 3375"/>
              <a:gd name="connsiteY86" fmla="*/ 12743 h 14685"/>
              <a:gd name="connsiteX87" fmla="*/ 1073 w 3375"/>
              <a:gd name="connsiteY87" fmla="*/ 12888 h 14685"/>
              <a:gd name="connsiteX88" fmla="*/ 1142 w 3375"/>
              <a:gd name="connsiteY88" fmla="*/ 13034 h 14685"/>
              <a:gd name="connsiteX89" fmla="*/ 1212 w 3375"/>
              <a:gd name="connsiteY89" fmla="*/ 13178 h 14685"/>
              <a:gd name="connsiteX90" fmla="*/ 1286 w 3375"/>
              <a:gd name="connsiteY90" fmla="*/ 13320 h 14685"/>
              <a:gd name="connsiteX91" fmla="*/ 1361 w 3375"/>
              <a:gd name="connsiteY91" fmla="*/ 13462 h 14685"/>
              <a:gd name="connsiteX92" fmla="*/ 1438 w 3375"/>
              <a:gd name="connsiteY92" fmla="*/ 13602 h 14685"/>
              <a:gd name="connsiteX93" fmla="*/ 1518 w 3375"/>
              <a:gd name="connsiteY93" fmla="*/ 13741 h 14685"/>
              <a:gd name="connsiteX94" fmla="*/ 1598 w 3375"/>
              <a:gd name="connsiteY94" fmla="*/ 13880 h 14685"/>
              <a:gd name="connsiteX95" fmla="*/ 1681 w 3375"/>
              <a:gd name="connsiteY95" fmla="*/ 14017 h 14685"/>
              <a:gd name="connsiteX96" fmla="*/ 1766 w 3375"/>
              <a:gd name="connsiteY96" fmla="*/ 14153 h 14685"/>
              <a:gd name="connsiteX97" fmla="*/ 1854 w 3375"/>
              <a:gd name="connsiteY97" fmla="*/ 14288 h 14685"/>
              <a:gd name="connsiteX98" fmla="*/ 1942 w 3375"/>
              <a:gd name="connsiteY98" fmla="*/ 14422 h 14685"/>
              <a:gd name="connsiteX99" fmla="*/ 2033 w 3375"/>
              <a:gd name="connsiteY99" fmla="*/ 14554 h 14685"/>
              <a:gd name="connsiteX100" fmla="*/ 2126 w 3375"/>
              <a:gd name="connsiteY100" fmla="*/ 14685 h 14685"/>
              <a:gd name="connsiteX0" fmla="*/ 3375 w 3375"/>
              <a:gd name="connsiteY0" fmla="*/ 0 h 14554"/>
              <a:gd name="connsiteX1" fmla="*/ 3261 w 3375"/>
              <a:gd name="connsiteY1" fmla="*/ 114 h 14554"/>
              <a:gd name="connsiteX2" fmla="*/ 3149 w 3375"/>
              <a:gd name="connsiteY2" fmla="*/ 228 h 14554"/>
              <a:gd name="connsiteX3" fmla="*/ 3039 w 3375"/>
              <a:gd name="connsiteY3" fmla="*/ 345 h 14554"/>
              <a:gd name="connsiteX4" fmla="*/ 2931 w 3375"/>
              <a:gd name="connsiteY4" fmla="*/ 464 h 14554"/>
              <a:gd name="connsiteX5" fmla="*/ 2824 w 3375"/>
              <a:gd name="connsiteY5" fmla="*/ 583 h 14554"/>
              <a:gd name="connsiteX6" fmla="*/ 2719 w 3375"/>
              <a:gd name="connsiteY6" fmla="*/ 704 h 14554"/>
              <a:gd name="connsiteX7" fmla="*/ 2615 w 3375"/>
              <a:gd name="connsiteY7" fmla="*/ 826 h 14554"/>
              <a:gd name="connsiteX8" fmla="*/ 2514 w 3375"/>
              <a:gd name="connsiteY8" fmla="*/ 951 h 14554"/>
              <a:gd name="connsiteX9" fmla="*/ 2414 w 3375"/>
              <a:gd name="connsiteY9" fmla="*/ 1076 h 14554"/>
              <a:gd name="connsiteX10" fmla="*/ 2316 w 3375"/>
              <a:gd name="connsiteY10" fmla="*/ 1203 h 14554"/>
              <a:gd name="connsiteX11" fmla="*/ 2219 w 3375"/>
              <a:gd name="connsiteY11" fmla="*/ 1332 h 14554"/>
              <a:gd name="connsiteX12" fmla="*/ 2126 w 3375"/>
              <a:gd name="connsiteY12" fmla="*/ 1461 h 14554"/>
              <a:gd name="connsiteX13" fmla="*/ 2033 w 3375"/>
              <a:gd name="connsiteY13" fmla="*/ 1592 h 14554"/>
              <a:gd name="connsiteX14" fmla="*/ 1942 w 3375"/>
              <a:gd name="connsiteY14" fmla="*/ 1724 h 14554"/>
              <a:gd name="connsiteX15" fmla="*/ 1854 w 3375"/>
              <a:gd name="connsiteY15" fmla="*/ 1858 h 14554"/>
              <a:gd name="connsiteX16" fmla="*/ 1766 w 3375"/>
              <a:gd name="connsiteY16" fmla="*/ 1993 h 14554"/>
              <a:gd name="connsiteX17" fmla="*/ 1681 w 3375"/>
              <a:gd name="connsiteY17" fmla="*/ 2129 h 14554"/>
              <a:gd name="connsiteX18" fmla="*/ 1598 w 3375"/>
              <a:gd name="connsiteY18" fmla="*/ 2267 h 14554"/>
              <a:gd name="connsiteX19" fmla="*/ 1518 w 3375"/>
              <a:gd name="connsiteY19" fmla="*/ 2405 h 14554"/>
              <a:gd name="connsiteX20" fmla="*/ 1438 w 3375"/>
              <a:gd name="connsiteY20" fmla="*/ 2544 h 14554"/>
              <a:gd name="connsiteX21" fmla="*/ 1361 w 3375"/>
              <a:gd name="connsiteY21" fmla="*/ 2685 h 14554"/>
              <a:gd name="connsiteX22" fmla="*/ 1286 w 3375"/>
              <a:gd name="connsiteY22" fmla="*/ 2826 h 14554"/>
              <a:gd name="connsiteX23" fmla="*/ 1212 w 3375"/>
              <a:gd name="connsiteY23" fmla="*/ 2969 h 14554"/>
              <a:gd name="connsiteX24" fmla="*/ 1142 w 3375"/>
              <a:gd name="connsiteY24" fmla="*/ 3113 h 14554"/>
              <a:gd name="connsiteX25" fmla="*/ 1073 w 3375"/>
              <a:gd name="connsiteY25" fmla="*/ 3258 h 14554"/>
              <a:gd name="connsiteX26" fmla="*/ 1006 w 3375"/>
              <a:gd name="connsiteY26" fmla="*/ 3404 h 14554"/>
              <a:gd name="connsiteX27" fmla="*/ 940 w 3375"/>
              <a:gd name="connsiteY27" fmla="*/ 3549 h 14554"/>
              <a:gd name="connsiteX28" fmla="*/ 877 w 3375"/>
              <a:gd name="connsiteY28" fmla="*/ 3697 h 14554"/>
              <a:gd name="connsiteX29" fmla="*/ 817 w 3375"/>
              <a:gd name="connsiteY29" fmla="*/ 3846 h 14554"/>
              <a:gd name="connsiteX30" fmla="*/ 758 w 3375"/>
              <a:gd name="connsiteY30" fmla="*/ 3995 h 14554"/>
              <a:gd name="connsiteX31" fmla="*/ 702 w 3375"/>
              <a:gd name="connsiteY31" fmla="*/ 4145 h 14554"/>
              <a:gd name="connsiteX32" fmla="*/ 646 w 3375"/>
              <a:gd name="connsiteY32" fmla="*/ 4296 h 14554"/>
              <a:gd name="connsiteX33" fmla="*/ 594 w 3375"/>
              <a:gd name="connsiteY33" fmla="*/ 4448 h 14554"/>
              <a:gd name="connsiteX34" fmla="*/ 544 w 3375"/>
              <a:gd name="connsiteY34" fmla="*/ 4600 h 14554"/>
              <a:gd name="connsiteX35" fmla="*/ 496 w 3375"/>
              <a:gd name="connsiteY35" fmla="*/ 4754 h 14554"/>
              <a:gd name="connsiteX36" fmla="*/ 451 w 3375"/>
              <a:gd name="connsiteY36" fmla="*/ 4907 h 14554"/>
              <a:gd name="connsiteX37" fmla="*/ 407 w 3375"/>
              <a:gd name="connsiteY37" fmla="*/ 5061 h 14554"/>
              <a:gd name="connsiteX38" fmla="*/ 366 w 3375"/>
              <a:gd name="connsiteY38" fmla="*/ 5216 h 14554"/>
              <a:gd name="connsiteX39" fmla="*/ 326 w 3375"/>
              <a:gd name="connsiteY39" fmla="*/ 5372 h 14554"/>
              <a:gd name="connsiteX40" fmla="*/ 289 w 3375"/>
              <a:gd name="connsiteY40" fmla="*/ 5528 h 14554"/>
              <a:gd name="connsiteX41" fmla="*/ 254 w 3375"/>
              <a:gd name="connsiteY41" fmla="*/ 5684 h 14554"/>
              <a:gd name="connsiteX42" fmla="*/ 221 w 3375"/>
              <a:gd name="connsiteY42" fmla="*/ 5842 h 14554"/>
              <a:gd name="connsiteX43" fmla="*/ 191 w 3375"/>
              <a:gd name="connsiteY43" fmla="*/ 5999 h 14554"/>
              <a:gd name="connsiteX44" fmla="*/ 163 w 3375"/>
              <a:gd name="connsiteY44" fmla="*/ 6157 h 14554"/>
              <a:gd name="connsiteX45" fmla="*/ 137 w 3375"/>
              <a:gd name="connsiteY45" fmla="*/ 6315 h 14554"/>
              <a:gd name="connsiteX46" fmla="*/ 114 w 3375"/>
              <a:gd name="connsiteY46" fmla="*/ 6474 h 14554"/>
              <a:gd name="connsiteX47" fmla="*/ 91 w 3375"/>
              <a:gd name="connsiteY47" fmla="*/ 6633 h 14554"/>
              <a:gd name="connsiteX48" fmla="*/ 72 w 3375"/>
              <a:gd name="connsiteY48" fmla="*/ 6793 h 14554"/>
              <a:gd name="connsiteX49" fmla="*/ 55 w 3375"/>
              <a:gd name="connsiteY49" fmla="*/ 6951 h 14554"/>
              <a:gd name="connsiteX50" fmla="*/ 41 w 3375"/>
              <a:gd name="connsiteY50" fmla="*/ 7112 h 14554"/>
              <a:gd name="connsiteX51" fmla="*/ 29 w 3375"/>
              <a:gd name="connsiteY51" fmla="*/ 7272 h 14554"/>
              <a:gd name="connsiteX52" fmla="*/ 18 w 3375"/>
              <a:gd name="connsiteY52" fmla="*/ 7432 h 14554"/>
              <a:gd name="connsiteX53" fmla="*/ 10 w 3375"/>
              <a:gd name="connsiteY53" fmla="*/ 7592 h 14554"/>
              <a:gd name="connsiteX54" fmla="*/ 4 w 3375"/>
              <a:gd name="connsiteY54" fmla="*/ 7752 h 14554"/>
              <a:gd name="connsiteX55" fmla="*/ 1 w 3375"/>
              <a:gd name="connsiteY55" fmla="*/ 7913 h 14554"/>
              <a:gd name="connsiteX56" fmla="*/ 0 w 3375"/>
              <a:gd name="connsiteY56" fmla="*/ 8074 h 14554"/>
              <a:gd name="connsiteX57" fmla="*/ 1 w 3375"/>
              <a:gd name="connsiteY57" fmla="*/ 8233 h 14554"/>
              <a:gd name="connsiteX58" fmla="*/ 4 w 3375"/>
              <a:gd name="connsiteY58" fmla="*/ 8394 h 14554"/>
              <a:gd name="connsiteX59" fmla="*/ 10 w 3375"/>
              <a:gd name="connsiteY59" fmla="*/ 8554 h 14554"/>
              <a:gd name="connsiteX60" fmla="*/ 18 w 3375"/>
              <a:gd name="connsiteY60" fmla="*/ 8714 h 14554"/>
              <a:gd name="connsiteX61" fmla="*/ 29 w 3375"/>
              <a:gd name="connsiteY61" fmla="*/ 8875 h 14554"/>
              <a:gd name="connsiteX62" fmla="*/ 41 w 3375"/>
              <a:gd name="connsiteY62" fmla="*/ 9034 h 14554"/>
              <a:gd name="connsiteX63" fmla="*/ 55 w 3375"/>
              <a:gd name="connsiteY63" fmla="*/ 9195 h 14554"/>
              <a:gd name="connsiteX64" fmla="*/ 72 w 3375"/>
              <a:gd name="connsiteY64" fmla="*/ 9354 h 14554"/>
              <a:gd name="connsiteX65" fmla="*/ 91 w 3375"/>
              <a:gd name="connsiteY65" fmla="*/ 9513 h 14554"/>
              <a:gd name="connsiteX66" fmla="*/ 114 w 3375"/>
              <a:gd name="connsiteY66" fmla="*/ 9672 h 14554"/>
              <a:gd name="connsiteX67" fmla="*/ 137 w 3375"/>
              <a:gd name="connsiteY67" fmla="*/ 9831 h 14554"/>
              <a:gd name="connsiteX68" fmla="*/ 163 w 3375"/>
              <a:gd name="connsiteY68" fmla="*/ 9989 h 14554"/>
              <a:gd name="connsiteX69" fmla="*/ 191 w 3375"/>
              <a:gd name="connsiteY69" fmla="*/ 10147 h 14554"/>
              <a:gd name="connsiteX70" fmla="*/ 221 w 3375"/>
              <a:gd name="connsiteY70" fmla="*/ 10304 h 14554"/>
              <a:gd name="connsiteX71" fmla="*/ 254 w 3375"/>
              <a:gd name="connsiteY71" fmla="*/ 10462 h 14554"/>
              <a:gd name="connsiteX72" fmla="*/ 289 w 3375"/>
              <a:gd name="connsiteY72" fmla="*/ 10618 h 14554"/>
              <a:gd name="connsiteX73" fmla="*/ 326 w 3375"/>
              <a:gd name="connsiteY73" fmla="*/ 10775 h 14554"/>
              <a:gd name="connsiteX74" fmla="*/ 366 w 3375"/>
              <a:gd name="connsiteY74" fmla="*/ 10930 h 14554"/>
              <a:gd name="connsiteX75" fmla="*/ 407 w 3375"/>
              <a:gd name="connsiteY75" fmla="*/ 11085 h 14554"/>
              <a:gd name="connsiteX76" fmla="*/ 451 w 3375"/>
              <a:gd name="connsiteY76" fmla="*/ 11239 h 14554"/>
              <a:gd name="connsiteX77" fmla="*/ 496 w 3375"/>
              <a:gd name="connsiteY77" fmla="*/ 11393 h 14554"/>
              <a:gd name="connsiteX78" fmla="*/ 544 w 3375"/>
              <a:gd name="connsiteY78" fmla="*/ 11546 h 14554"/>
              <a:gd name="connsiteX79" fmla="*/ 594 w 3375"/>
              <a:gd name="connsiteY79" fmla="*/ 11698 h 14554"/>
              <a:gd name="connsiteX80" fmla="*/ 646 w 3375"/>
              <a:gd name="connsiteY80" fmla="*/ 11850 h 14554"/>
              <a:gd name="connsiteX81" fmla="*/ 702 w 3375"/>
              <a:gd name="connsiteY81" fmla="*/ 12001 h 14554"/>
              <a:gd name="connsiteX82" fmla="*/ 758 w 3375"/>
              <a:gd name="connsiteY82" fmla="*/ 12151 h 14554"/>
              <a:gd name="connsiteX83" fmla="*/ 817 w 3375"/>
              <a:gd name="connsiteY83" fmla="*/ 12300 h 14554"/>
              <a:gd name="connsiteX84" fmla="*/ 877 w 3375"/>
              <a:gd name="connsiteY84" fmla="*/ 12449 h 14554"/>
              <a:gd name="connsiteX85" fmla="*/ 940 w 3375"/>
              <a:gd name="connsiteY85" fmla="*/ 12597 h 14554"/>
              <a:gd name="connsiteX86" fmla="*/ 1006 w 3375"/>
              <a:gd name="connsiteY86" fmla="*/ 12743 h 14554"/>
              <a:gd name="connsiteX87" fmla="*/ 1073 w 3375"/>
              <a:gd name="connsiteY87" fmla="*/ 12888 h 14554"/>
              <a:gd name="connsiteX88" fmla="*/ 1142 w 3375"/>
              <a:gd name="connsiteY88" fmla="*/ 13034 h 14554"/>
              <a:gd name="connsiteX89" fmla="*/ 1212 w 3375"/>
              <a:gd name="connsiteY89" fmla="*/ 13178 h 14554"/>
              <a:gd name="connsiteX90" fmla="*/ 1286 w 3375"/>
              <a:gd name="connsiteY90" fmla="*/ 13320 h 14554"/>
              <a:gd name="connsiteX91" fmla="*/ 1361 w 3375"/>
              <a:gd name="connsiteY91" fmla="*/ 13462 h 14554"/>
              <a:gd name="connsiteX92" fmla="*/ 1438 w 3375"/>
              <a:gd name="connsiteY92" fmla="*/ 13602 h 14554"/>
              <a:gd name="connsiteX93" fmla="*/ 1518 w 3375"/>
              <a:gd name="connsiteY93" fmla="*/ 13741 h 14554"/>
              <a:gd name="connsiteX94" fmla="*/ 1598 w 3375"/>
              <a:gd name="connsiteY94" fmla="*/ 13880 h 14554"/>
              <a:gd name="connsiteX95" fmla="*/ 1681 w 3375"/>
              <a:gd name="connsiteY95" fmla="*/ 14017 h 14554"/>
              <a:gd name="connsiteX96" fmla="*/ 1766 w 3375"/>
              <a:gd name="connsiteY96" fmla="*/ 14153 h 14554"/>
              <a:gd name="connsiteX97" fmla="*/ 1854 w 3375"/>
              <a:gd name="connsiteY97" fmla="*/ 14288 h 14554"/>
              <a:gd name="connsiteX98" fmla="*/ 1942 w 3375"/>
              <a:gd name="connsiteY98" fmla="*/ 14422 h 14554"/>
              <a:gd name="connsiteX99" fmla="*/ 2033 w 3375"/>
              <a:gd name="connsiteY99" fmla="*/ 14554 h 14554"/>
              <a:gd name="connsiteX0" fmla="*/ 3375 w 3375"/>
              <a:gd name="connsiteY0" fmla="*/ 0 h 14422"/>
              <a:gd name="connsiteX1" fmla="*/ 3261 w 3375"/>
              <a:gd name="connsiteY1" fmla="*/ 114 h 14422"/>
              <a:gd name="connsiteX2" fmla="*/ 3149 w 3375"/>
              <a:gd name="connsiteY2" fmla="*/ 228 h 14422"/>
              <a:gd name="connsiteX3" fmla="*/ 3039 w 3375"/>
              <a:gd name="connsiteY3" fmla="*/ 345 h 14422"/>
              <a:gd name="connsiteX4" fmla="*/ 2931 w 3375"/>
              <a:gd name="connsiteY4" fmla="*/ 464 h 14422"/>
              <a:gd name="connsiteX5" fmla="*/ 2824 w 3375"/>
              <a:gd name="connsiteY5" fmla="*/ 583 h 14422"/>
              <a:gd name="connsiteX6" fmla="*/ 2719 w 3375"/>
              <a:gd name="connsiteY6" fmla="*/ 704 h 14422"/>
              <a:gd name="connsiteX7" fmla="*/ 2615 w 3375"/>
              <a:gd name="connsiteY7" fmla="*/ 826 h 14422"/>
              <a:gd name="connsiteX8" fmla="*/ 2514 w 3375"/>
              <a:gd name="connsiteY8" fmla="*/ 951 h 14422"/>
              <a:gd name="connsiteX9" fmla="*/ 2414 w 3375"/>
              <a:gd name="connsiteY9" fmla="*/ 1076 h 14422"/>
              <a:gd name="connsiteX10" fmla="*/ 2316 w 3375"/>
              <a:gd name="connsiteY10" fmla="*/ 1203 h 14422"/>
              <a:gd name="connsiteX11" fmla="*/ 2219 w 3375"/>
              <a:gd name="connsiteY11" fmla="*/ 1332 h 14422"/>
              <a:gd name="connsiteX12" fmla="*/ 2126 w 3375"/>
              <a:gd name="connsiteY12" fmla="*/ 1461 h 14422"/>
              <a:gd name="connsiteX13" fmla="*/ 2033 w 3375"/>
              <a:gd name="connsiteY13" fmla="*/ 1592 h 14422"/>
              <a:gd name="connsiteX14" fmla="*/ 1942 w 3375"/>
              <a:gd name="connsiteY14" fmla="*/ 1724 h 14422"/>
              <a:gd name="connsiteX15" fmla="*/ 1854 w 3375"/>
              <a:gd name="connsiteY15" fmla="*/ 1858 h 14422"/>
              <a:gd name="connsiteX16" fmla="*/ 1766 w 3375"/>
              <a:gd name="connsiteY16" fmla="*/ 1993 h 14422"/>
              <a:gd name="connsiteX17" fmla="*/ 1681 w 3375"/>
              <a:gd name="connsiteY17" fmla="*/ 2129 h 14422"/>
              <a:gd name="connsiteX18" fmla="*/ 1598 w 3375"/>
              <a:gd name="connsiteY18" fmla="*/ 2267 h 14422"/>
              <a:gd name="connsiteX19" fmla="*/ 1518 w 3375"/>
              <a:gd name="connsiteY19" fmla="*/ 2405 h 14422"/>
              <a:gd name="connsiteX20" fmla="*/ 1438 w 3375"/>
              <a:gd name="connsiteY20" fmla="*/ 2544 h 14422"/>
              <a:gd name="connsiteX21" fmla="*/ 1361 w 3375"/>
              <a:gd name="connsiteY21" fmla="*/ 2685 h 14422"/>
              <a:gd name="connsiteX22" fmla="*/ 1286 w 3375"/>
              <a:gd name="connsiteY22" fmla="*/ 2826 h 14422"/>
              <a:gd name="connsiteX23" fmla="*/ 1212 w 3375"/>
              <a:gd name="connsiteY23" fmla="*/ 2969 h 14422"/>
              <a:gd name="connsiteX24" fmla="*/ 1142 w 3375"/>
              <a:gd name="connsiteY24" fmla="*/ 3113 h 14422"/>
              <a:gd name="connsiteX25" fmla="*/ 1073 w 3375"/>
              <a:gd name="connsiteY25" fmla="*/ 3258 h 14422"/>
              <a:gd name="connsiteX26" fmla="*/ 1006 w 3375"/>
              <a:gd name="connsiteY26" fmla="*/ 3404 h 14422"/>
              <a:gd name="connsiteX27" fmla="*/ 940 w 3375"/>
              <a:gd name="connsiteY27" fmla="*/ 3549 h 14422"/>
              <a:gd name="connsiteX28" fmla="*/ 877 w 3375"/>
              <a:gd name="connsiteY28" fmla="*/ 3697 h 14422"/>
              <a:gd name="connsiteX29" fmla="*/ 817 w 3375"/>
              <a:gd name="connsiteY29" fmla="*/ 3846 h 14422"/>
              <a:gd name="connsiteX30" fmla="*/ 758 w 3375"/>
              <a:gd name="connsiteY30" fmla="*/ 3995 h 14422"/>
              <a:gd name="connsiteX31" fmla="*/ 702 w 3375"/>
              <a:gd name="connsiteY31" fmla="*/ 4145 h 14422"/>
              <a:gd name="connsiteX32" fmla="*/ 646 w 3375"/>
              <a:gd name="connsiteY32" fmla="*/ 4296 h 14422"/>
              <a:gd name="connsiteX33" fmla="*/ 594 w 3375"/>
              <a:gd name="connsiteY33" fmla="*/ 4448 h 14422"/>
              <a:gd name="connsiteX34" fmla="*/ 544 w 3375"/>
              <a:gd name="connsiteY34" fmla="*/ 4600 h 14422"/>
              <a:gd name="connsiteX35" fmla="*/ 496 w 3375"/>
              <a:gd name="connsiteY35" fmla="*/ 4754 h 14422"/>
              <a:gd name="connsiteX36" fmla="*/ 451 w 3375"/>
              <a:gd name="connsiteY36" fmla="*/ 4907 h 14422"/>
              <a:gd name="connsiteX37" fmla="*/ 407 w 3375"/>
              <a:gd name="connsiteY37" fmla="*/ 5061 h 14422"/>
              <a:gd name="connsiteX38" fmla="*/ 366 w 3375"/>
              <a:gd name="connsiteY38" fmla="*/ 5216 h 14422"/>
              <a:gd name="connsiteX39" fmla="*/ 326 w 3375"/>
              <a:gd name="connsiteY39" fmla="*/ 5372 h 14422"/>
              <a:gd name="connsiteX40" fmla="*/ 289 w 3375"/>
              <a:gd name="connsiteY40" fmla="*/ 5528 h 14422"/>
              <a:gd name="connsiteX41" fmla="*/ 254 w 3375"/>
              <a:gd name="connsiteY41" fmla="*/ 5684 h 14422"/>
              <a:gd name="connsiteX42" fmla="*/ 221 w 3375"/>
              <a:gd name="connsiteY42" fmla="*/ 5842 h 14422"/>
              <a:gd name="connsiteX43" fmla="*/ 191 w 3375"/>
              <a:gd name="connsiteY43" fmla="*/ 5999 h 14422"/>
              <a:gd name="connsiteX44" fmla="*/ 163 w 3375"/>
              <a:gd name="connsiteY44" fmla="*/ 6157 h 14422"/>
              <a:gd name="connsiteX45" fmla="*/ 137 w 3375"/>
              <a:gd name="connsiteY45" fmla="*/ 6315 h 14422"/>
              <a:gd name="connsiteX46" fmla="*/ 114 w 3375"/>
              <a:gd name="connsiteY46" fmla="*/ 6474 h 14422"/>
              <a:gd name="connsiteX47" fmla="*/ 91 w 3375"/>
              <a:gd name="connsiteY47" fmla="*/ 6633 h 14422"/>
              <a:gd name="connsiteX48" fmla="*/ 72 w 3375"/>
              <a:gd name="connsiteY48" fmla="*/ 6793 h 14422"/>
              <a:gd name="connsiteX49" fmla="*/ 55 w 3375"/>
              <a:gd name="connsiteY49" fmla="*/ 6951 h 14422"/>
              <a:gd name="connsiteX50" fmla="*/ 41 w 3375"/>
              <a:gd name="connsiteY50" fmla="*/ 7112 h 14422"/>
              <a:gd name="connsiteX51" fmla="*/ 29 w 3375"/>
              <a:gd name="connsiteY51" fmla="*/ 7272 h 14422"/>
              <a:gd name="connsiteX52" fmla="*/ 18 w 3375"/>
              <a:gd name="connsiteY52" fmla="*/ 7432 h 14422"/>
              <a:gd name="connsiteX53" fmla="*/ 10 w 3375"/>
              <a:gd name="connsiteY53" fmla="*/ 7592 h 14422"/>
              <a:gd name="connsiteX54" fmla="*/ 4 w 3375"/>
              <a:gd name="connsiteY54" fmla="*/ 7752 h 14422"/>
              <a:gd name="connsiteX55" fmla="*/ 1 w 3375"/>
              <a:gd name="connsiteY55" fmla="*/ 7913 h 14422"/>
              <a:gd name="connsiteX56" fmla="*/ 0 w 3375"/>
              <a:gd name="connsiteY56" fmla="*/ 8074 h 14422"/>
              <a:gd name="connsiteX57" fmla="*/ 1 w 3375"/>
              <a:gd name="connsiteY57" fmla="*/ 8233 h 14422"/>
              <a:gd name="connsiteX58" fmla="*/ 4 w 3375"/>
              <a:gd name="connsiteY58" fmla="*/ 8394 h 14422"/>
              <a:gd name="connsiteX59" fmla="*/ 10 w 3375"/>
              <a:gd name="connsiteY59" fmla="*/ 8554 h 14422"/>
              <a:gd name="connsiteX60" fmla="*/ 18 w 3375"/>
              <a:gd name="connsiteY60" fmla="*/ 8714 h 14422"/>
              <a:gd name="connsiteX61" fmla="*/ 29 w 3375"/>
              <a:gd name="connsiteY61" fmla="*/ 8875 h 14422"/>
              <a:gd name="connsiteX62" fmla="*/ 41 w 3375"/>
              <a:gd name="connsiteY62" fmla="*/ 9034 h 14422"/>
              <a:gd name="connsiteX63" fmla="*/ 55 w 3375"/>
              <a:gd name="connsiteY63" fmla="*/ 9195 h 14422"/>
              <a:gd name="connsiteX64" fmla="*/ 72 w 3375"/>
              <a:gd name="connsiteY64" fmla="*/ 9354 h 14422"/>
              <a:gd name="connsiteX65" fmla="*/ 91 w 3375"/>
              <a:gd name="connsiteY65" fmla="*/ 9513 h 14422"/>
              <a:gd name="connsiteX66" fmla="*/ 114 w 3375"/>
              <a:gd name="connsiteY66" fmla="*/ 9672 h 14422"/>
              <a:gd name="connsiteX67" fmla="*/ 137 w 3375"/>
              <a:gd name="connsiteY67" fmla="*/ 9831 h 14422"/>
              <a:gd name="connsiteX68" fmla="*/ 163 w 3375"/>
              <a:gd name="connsiteY68" fmla="*/ 9989 h 14422"/>
              <a:gd name="connsiteX69" fmla="*/ 191 w 3375"/>
              <a:gd name="connsiteY69" fmla="*/ 10147 h 14422"/>
              <a:gd name="connsiteX70" fmla="*/ 221 w 3375"/>
              <a:gd name="connsiteY70" fmla="*/ 10304 h 14422"/>
              <a:gd name="connsiteX71" fmla="*/ 254 w 3375"/>
              <a:gd name="connsiteY71" fmla="*/ 10462 h 14422"/>
              <a:gd name="connsiteX72" fmla="*/ 289 w 3375"/>
              <a:gd name="connsiteY72" fmla="*/ 10618 h 14422"/>
              <a:gd name="connsiteX73" fmla="*/ 326 w 3375"/>
              <a:gd name="connsiteY73" fmla="*/ 10775 h 14422"/>
              <a:gd name="connsiteX74" fmla="*/ 366 w 3375"/>
              <a:gd name="connsiteY74" fmla="*/ 10930 h 14422"/>
              <a:gd name="connsiteX75" fmla="*/ 407 w 3375"/>
              <a:gd name="connsiteY75" fmla="*/ 11085 h 14422"/>
              <a:gd name="connsiteX76" fmla="*/ 451 w 3375"/>
              <a:gd name="connsiteY76" fmla="*/ 11239 h 14422"/>
              <a:gd name="connsiteX77" fmla="*/ 496 w 3375"/>
              <a:gd name="connsiteY77" fmla="*/ 11393 h 14422"/>
              <a:gd name="connsiteX78" fmla="*/ 544 w 3375"/>
              <a:gd name="connsiteY78" fmla="*/ 11546 h 14422"/>
              <a:gd name="connsiteX79" fmla="*/ 594 w 3375"/>
              <a:gd name="connsiteY79" fmla="*/ 11698 h 14422"/>
              <a:gd name="connsiteX80" fmla="*/ 646 w 3375"/>
              <a:gd name="connsiteY80" fmla="*/ 11850 h 14422"/>
              <a:gd name="connsiteX81" fmla="*/ 702 w 3375"/>
              <a:gd name="connsiteY81" fmla="*/ 12001 h 14422"/>
              <a:gd name="connsiteX82" fmla="*/ 758 w 3375"/>
              <a:gd name="connsiteY82" fmla="*/ 12151 h 14422"/>
              <a:gd name="connsiteX83" fmla="*/ 817 w 3375"/>
              <a:gd name="connsiteY83" fmla="*/ 12300 h 14422"/>
              <a:gd name="connsiteX84" fmla="*/ 877 w 3375"/>
              <a:gd name="connsiteY84" fmla="*/ 12449 h 14422"/>
              <a:gd name="connsiteX85" fmla="*/ 940 w 3375"/>
              <a:gd name="connsiteY85" fmla="*/ 12597 h 14422"/>
              <a:gd name="connsiteX86" fmla="*/ 1006 w 3375"/>
              <a:gd name="connsiteY86" fmla="*/ 12743 h 14422"/>
              <a:gd name="connsiteX87" fmla="*/ 1073 w 3375"/>
              <a:gd name="connsiteY87" fmla="*/ 12888 h 14422"/>
              <a:gd name="connsiteX88" fmla="*/ 1142 w 3375"/>
              <a:gd name="connsiteY88" fmla="*/ 13034 h 14422"/>
              <a:gd name="connsiteX89" fmla="*/ 1212 w 3375"/>
              <a:gd name="connsiteY89" fmla="*/ 13178 h 14422"/>
              <a:gd name="connsiteX90" fmla="*/ 1286 w 3375"/>
              <a:gd name="connsiteY90" fmla="*/ 13320 h 14422"/>
              <a:gd name="connsiteX91" fmla="*/ 1361 w 3375"/>
              <a:gd name="connsiteY91" fmla="*/ 13462 h 14422"/>
              <a:gd name="connsiteX92" fmla="*/ 1438 w 3375"/>
              <a:gd name="connsiteY92" fmla="*/ 13602 h 14422"/>
              <a:gd name="connsiteX93" fmla="*/ 1518 w 3375"/>
              <a:gd name="connsiteY93" fmla="*/ 13741 h 14422"/>
              <a:gd name="connsiteX94" fmla="*/ 1598 w 3375"/>
              <a:gd name="connsiteY94" fmla="*/ 13880 h 14422"/>
              <a:gd name="connsiteX95" fmla="*/ 1681 w 3375"/>
              <a:gd name="connsiteY95" fmla="*/ 14017 h 14422"/>
              <a:gd name="connsiteX96" fmla="*/ 1766 w 3375"/>
              <a:gd name="connsiteY96" fmla="*/ 14153 h 14422"/>
              <a:gd name="connsiteX97" fmla="*/ 1854 w 3375"/>
              <a:gd name="connsiteY97" fmla="*/ 14288 h 14422"/>
              <a:gd name="connsiteX98" fmla="*/ 1942 w 3375"/>
              <a:gd name="connsiteY98" fmla="*/ 14422 h 14422"/>
              <a:gd name="connsiteX0" fmla="*/ 3375 w 3375"/>
              <a:gd name="connsiteY0" fmla="*/ 0 h 14288"/>
              <a:gd name="connsiteX1" fmla="*/ 3261 w 3375"/>
              <a:gd name="connsiteY1" fmla="*/ 114 h 14288"/>
              <a:gd name="connsiteX2" fmla="*/ 3149 w 3375"/>
              <a:gd name="connsiteY2" fmla="*/ 228 h 14288"/>
              <a:gd name="connsiteX3" fmla="*/ 3039 w 3375"/>
              <a:gd name="connsiteY3" fmla="*/ 345 h 14288"/>
              <a:gd name="connsiteX4" fmla="*/ 2931 w 3375"/>
              <a:gd name="connsiteY4" fmla="*/ 464 h 14288"/>
              <a:gd name="connsiteX5" fmla="*/ 2824 w 3375"/>
              <a:gd name="connsiteY5" fmla="*/ 583 h 14288"/>
              <a:gd name="connsiteX6" fmla="*/ 2719 w 3375"/>
              <a:gd name="connsiteY6" fmla="*/ 704 h 14288"/>
              <a:gd name="connsiteX7" fmla="*/ 2615 w 3375"/>
              <a:gd name="connsiteY7" fmla="*/ 826 h 14288"/>
              <a:gd name="connsiteX8" fmla="*/ 2514 w 3375"/>
              <a:gd name="connsiteY8" fmla="*/ 951 h 14288"/>
              <a:gd name="connsiteX9" fmla="*/ 2414 w 3375"/>
              <a:gd name="connsiteY9" fmla="*/ 1076 h 14288"/>
              <a:gd name="connsiteX10" fmla="*/ 2316 w 3375"/>
              <a:gd name="connsiteY10" fmla="*/ 1203 h 14288"/>
              <a:gd name="connsiteX11" fmla="*/ 2219 w 3375"/>
              <a:gd name="connsiteY11" fmla="*/ 1332 h 14288"/>
              <a:gd name="connsiteX12" fmla="*/ 2126 w 3375"/>
              <a:gd name="connsiteY12" fmla="*/ 1461 h 14288"/>
              <a:gd name="connsiteX13" fmla="*/ 2033 w 3375"/>
              <a:gd name="connsiteY13" fmla="*/ 1592 h 14288"/>
              <a:gd name="connsiteX14" fmla="*/ 1942 w 3375"/>
              <a:gd name="connsiteY14" fmla="*/ 1724 h 14288"/>
              <a:gd name="connsiteX15" fmla="*/ 1854 w 3375"/>
              <a:gd name="connsiteY15" fmla="*/ 1858 h 14288"/>
              <a:gd name="connsiteX16" fmla="*/ 1766 w 3375"/>
              <a:gd name="connsiteY16" fmla="*/ 1993 h 14288"/>
              <a:gd name="connsiteX17" fmla="*/ 1681 w 3375"/>
              <a:gd name="connsiteY17" fmla="*/ 2129 h 14288"/>
              <a:gd name="connsiteX18" fmla="*/ 1598 w 3375"/>
              <a:gd name="connsiteY18" fmla="*/ 2267 h 14288"/>
              <a:gd name="connsiteX19" fmla="*/ 1518 w 3375"/>
              <a:gd name="connsiteY19" fmla="*/ 2405 h 14288"/>
              <a:gd name="connsiteX20" fmla="*/ 1438 w 3375"/>
              <a:gd name="connsiteY20" fmla="*/ 2544 h 14288"/>
              <a:gd name="connsiteX21" fmla="*/ 1361 w 3375"/>
              <a:gd name="connsiteY21" fmla="*/ 2685 h 14288"/>
              <a:gd name="connsiteX22" fmla="*/ 1286 w 3375"/>
              <a:gd name="connsiteY22" fmla="*/ 2826 h 14288"/>
              <a:gd name="connsiteX23" fmla="*/ 1212 w 3375"/>
              <a:gd name="connsiteY23" fmla="*/ 2969 h 14288"/>
              <a:gd name="connsiteX24" fmla="*/ 1142 w 3375"/>
              <a:gd name="connsiteY24" fmla="*/ 3113 h 14288"/>
              <a:gd name="connsiteX25" fmla="*/ 1073 w 3375"/>
              <a:gd name="connsiteY25" fmla="*/ 3258 h 14288"/>
              <a:gd name="connsiteX26" fmla="*/ 1006 w 3375"/>
              <a:gd name="connsiteY26" fmla="*/ 3404 h 14288"/>
              <a:gd name="connsiteX27" fmla="*/ 940 w 3375"/>
              <a:gd name="connsiteY27" fmla="*/ 3549 h 14288"/>
              <a:gd name="connsiteX28" fmla="*/ 877 w 3375"/>
              <a:gd name="connsiteY28" fmla="*/ 3697 h 14288"/>
              <a:gd name="connsiteX29" fmla="*/ 817 w 3375"/>
              <a:gd name="connsiteY29" fmla="*/ 3846 h 14288"/>
              <a:gd name="connsiteX30" fmla="*/ 758 w 3375"/>
              <a:gd name="connsiteY30" fmla="*/ 3995 h 14288"/>
              <a:gd name="connsiteX31" fmla="*/ 702 w 3375"/>
              <a:gd name="connsiteY31" fmla="*/ 4145 h 14288"/>
              <a:gd name="connsiteX32" fmla="*/ 646 w 3375"/>
              <a:gd name="connsiteY32" fmla="*/ 4296 h 14288"/>
              <a:gd name="connsiteX33" fmla="*/ 594 w 3375"/>
              <a:gd name="connsiteY33" fmla="*/ 4448 h 14288"/>
              <a:gd name="connsiteX34" fmla="*/ 544 w 3375"/>
              <a:gd name="connsiteY34" fmla="*/ 4600 h 14288"/>
              <a:gd name="connsiteX35" fmla="*/ 496 w 3375"/>
              <a:gd name="connsiteY35" fmla="*/ 4754 h 14288"/>
              <a:gd name="connsiteX36" fmla="*/ 451 w 3375"/>
              <a:gd name="connsiteY36" fmla="*/ 4907 h 14288"/>
              <a:gd name="connsiteX37" fmla="*/ 407 w 3375"/>
              <a:gd name="connsiteY37" fmla="*/ 5061 h 14288"/>
              <a:gd name="connsiteX38" fmla="*/ 366 w 3375"/>
              <a:gd name="connsiteY38" fmla="*/ 5216 h 14288"/>
              <a:gd name="connsiteX39" fmla="*/ 326 w 3375"/>
              <a:gd name="connsiteY39" fmla="*/ 5372 h 14288"/>
              <a:gd name="connsiteX40" fmla="*/ 289 w 3375"/>
              <a:gd name="connsiteY40" fmla="*/ 5528 h 14288"/>
              <a:gd name="connsiteX41" fmla="*/ 254 w 3375"/>
              <a:gd name="connsiteY41" fmla="*/ 5684 h 14288"/>
              <a:gd name="connsiteX42" fmla="*/ 221 w 3375"/>
              <a:gd name="connsiteY42" fmla="*/ 5842 h 14288"/>
              <a:gd name="connsiteX43" fmla="*/ 191 w 3375"/>
              <a:gd name="connsiteY43" fmla="*/ 5999 h 14288"/>
              <a:gd name="connsiteX44" fmla="*/ 163 w 3375"/>
              <a:gd name="connsiteY44" fmla="*/ 6157 h 14288"/>
              <a:gd name="connsiteX45" fmla="*/ 137 w 3375"/>
              <a:gd name="connsiteY45" fmla="*/ 6315 h 14288"/>
              <a:gd name="connsiteX46" fmla="*/ 114 w 3375"/>
              <a:gd name="connsiteY46" fmla="*/ 6474 h 14288"/>
              <a:gd name="connsiteX47" fmla="*/ 91 w 3375"/>
              <a:gd name="connsiteY47" fmla="*/ 6633 h 14288"/>
              <a:gd name="connsiteX48" fmla="*/ 72 w 3375"/>
              <a:gd name="connsiteY48" fmla="*/ 6793 h 14288"/>
              <a:gd name="connsiteX49" fmla="*/ 55 w 3375"/>
              <a:gd name="connsiteY49" fmla="*/ 6951 h 14288"/>
              <a:gd name="connsiteX50" fmla="*/ 41 w 3375"/>
              <a:gd name="connsiteY50" fmla="*/ 7112 h 14288"/>
              <a:gd name="connsiteX51" fmla="*/ 29 w 3375"/>
              <a:gd name="connsiteY51" fmla="*/ 7272 h 14288"/>
              <a:gd name="connsiteX52" fmla="*/ 18 w 3375"/>
              <a:gd name="connsiteY52" fmla="*/ 7432 h 14288"/>
              <a:gd name="connsiteX53" fmla="*/ 10 w 3375"/>
              <a:gd name="connsiteY53" fmla="*/ 7592 h 14288"/>
              <a:gd name="connsiteX54" fmla="*/ 4 w 3375"/>
              <a:gd name="connsiteY54" fmla="*/ 7752 h 14288"/>
              <a:gd name="connsiteX55" fmla="*/ 1 w 3375"/>
              <a:gd name="connsiteY55" fmla="*/ 7913 h 14288"/>
              <a:gd name="connsiteX56" fmla="*/ 0 w 3375"/>
              <a:gd name="connsiteY56" fmla="*/ 8074 h 14288"/>
              <a:gd name="connsiteX57" fmla="*/ 1 w 3375"/>
              <a:gd name="connsiteY57" fmla="*/ 8233 h 14288"/>
              <a:gd name="connsiteX58" fmla="*/ 4 w 3375"/>
              <a:gd name="connsiteY58" fmla="*/ 8394 h 14288"/>
              <a:gd name="connsiteX59" fmla="*/ 10 w 3375"/>
              <a:gd name="connsiteY59" fmla="*/ 8554 h 14288"/>
              <a:gd name="connsiteX60" fmla="*/ 18 w 3375"/>
              <a:gd name="connsiteY60" fmla="*/ 8714 h 14288"/>
              <a:gd name="connsiteX61" fmla="*/ 29 w 3375"/>
              <a:gd name="connsiteY61" fmla="*/ 8875 h 14288"/>
              <a:gd name="connsiteX62" fmla="*/ 41 w 3375"/>
              <a:gd name="connsiteY62" fmla="*/ 9034 h 14288"/>
              <a:gd name="connsiteX63" fmla="*/ 55 w 3375"/>
              <a:gd name="connsiteY63" fmla="*/ 9195 h 14288"/>
              <a:gd name="connsiteX64" fmla="*/ 72 w 3375"/>
              <a:gd name="connsiteY64" fmla="*/ 9354 h 14288"/>
              <a:gd name="connsiteX65" fmla="*/ 91 w 3375"/>
              <a:gd name="connsiteY65" fmla="*/ 9513 h 14288"/>
              <a:gd name="connsiteX66" fmla="*/ 114 w 3375"/>
              <a:gd name="connsiteY66" fmla="*/ 9672 h 14288"/>
              <a:gd name="connsiteX67" fmla="*/ 137 w 3375"/>
              <a:gd name="connsiteY67" fmla="*/ 9831 h 14288"/>
              <a:gd name="connsiteX68" fmla="*/ 163 w 3375"/>
              <a:gd name="connsiteY68" fmla="*/ 9989 h 14288"/>
              <a:gd name="connsiteX69" fmla="*/ 191 w 3375"/>
              <a:gd name="connsiteY69" fmla="*/ 10147 h 14288"/>
              <a:gd name="connsiteX70" fmla="*/ 221 w 3375"/>
              <a:gd name="connsiteY70" fmla="*/ 10304 h 14288"/>
              <a:gd name="connsiteX71" fmla="*/ 254 w 3375"/>
              <a:gd name="connsiteY71" fmla="*/ 10462 h 14288"/>
              <a:gd name="connsiteX72" fmla="*/ 289 w 3375"/>
              <a:gd name="connsiteY72" fmla="*/ 10618 h 14288"/>
              <a:gd name="connsiteX73" fmla="*/ 326 w 3375"/>
              <a:gd name="connsiteY73" fmla="*/ 10775 h 14288"/>
              <a:gd name="connsiteX74" fmla="*/ 366 w 3375"/>
              <a:gd name="connsiteY74" fmla="*/ 10930 h 14288"/>
              <a:gd name="connsiteX75" fmla="*/ 407 w 3375"/>
              <a:gd name="connsiteY75" fmla="*/ 11085 h 14288"/>
              <a:gd name="connsiteX76" fmla="*/ 451 w 3375"/>
              <a:gd name="connsiteY76" fmla="*/ 11239 h 14288"/>
              <a:gd name="connsiteX77" fmla="*/ 496 w 3375"/>
              <a:gd name="connsiteY77" fmla="*/ 11393 h 14288"/>
              <a:gd name="connsiteX78" fmla="*/ 544 w 3375"/>
              <a:gd name="connsiteY78" fmla="*/ 11546 h 14288"/>
              <a:gd name="connsiteX79" fmla="*/ 594 w 3375"/>
              <a:gd name="connsiteY79" fmla="*/ 11698 h 14288"/>
              <a:gd name="connsiteX80" fmla="*/ 646 w 3375"/>
              <a:gd name="connsiteY80" fmla="*/ 11850 h 14288"/>
              <a:gd name="connsiteX81" fmla="*/ 702 w 3375"/>
              <a:gd name="connsiteY81" fmla="*/ 12001 h 14288"/>
              <a:gd name="connsiteX82" fmla="*/ 758 w 3375"/>
              <a:gd name="connsiteY82" fmla="*/ 12151 h 14288"/>
              <a:gd name="connsiteX83" fmla="*/ 817 w 3375"/>
              <a:gd name="connsiteY83" fmla="*/ 12300 h 14288"/>
              <a:gd name="connsiteX84" fmla="*/ 877 w 3375"/>
              <a:gd name="connsiteY84" fmla="*/ 12449 h 14288"/>
              <a:gd name="connsiteX85" fmla="*/ 940 w 3375"/>
              <a:gd name="connsiteY85" fmla="*/ 12597 h 14288"/>
              <a:gd name="connsiteX86" fmla="*/ 1006 w 3375"/>
              <a:gd name="connsiteY86" fmla="*/ 12743 h 14288"/>
              <a:gd name="connsiteX87" fmla="*/ 1073 w 3375"/>
              <a:gd name="connsiteY87" fmla="*/ 12888 h 14288"/>
              <a:gd name="connsiteX88" fmla="*/ 1142 w 3375"/>
              <a:gd name="connsiteY88" fmla="*/ 13034 h 14288"/>
              <a:gd name="connsiteX89" fmla="*/ 1212 w 3375"/>
              <a:gd name="connsiteY89" fmla="*/ 13178 h 14288"/>
              <a:gd name="connsiteX90" fmla="*/ 1286 w 3375"/>
              <a:gd name="connsiteY90" fmla="*/ 13320 h 14288"/>
              <a:gd name="connsiteX91" fmla="*/ 1361 w 3375"/>
              <a:gd name="connsiteY91" fmla="*/ 13462 h 14288"/>
              <a:gd name="connsiteX92" fmla="*/ 1438 w 3375"/>
              <a:gd name="connsiteY92" fmla="*/ 13602 h 14288"/>
              <a:gd name="connsiteX93" fmla="*/ 1518 w 3375"/>
              <a:gd name="connsiteY93" fmla="*/ 13741 h 14288"/>
              <a:gd name="connsiteX94" fmla="*/ 1598 w 3375"/>
              <a:gd name="connsiteY94" fmla="*/ 13880 h 14288"/>
              <a:gd name="connsiteX95" fmla="*/ 1681 w 3375"/>
              <a:gd name="connsiteY95" fmla="*/ 14017 h 14288"/>
              <a:gd name="connsiteX96" fmla="*/ 1766 w 3375"/>
              <a:gd name="connsiteY96" fmla="*/ 14153 h 14288"/>
              <a:gd name="connsiteX97" fmla="*/ 1854 w 3375"/>
              <a:gd name="connsiteY97" fmla="*/ 14288 h 14288"/>
              <a:gd name="connsiteX0" fmla="*/ 3375 w 3375"/>
              <a:gd name="connsiteY0" fmla="*/ 0 h 14153"/>
              <a:gd name="connsiteX1" fmla="*/ 3261 w 3375"/>
              <a:gd name="connsiteY1" fmla="*/ 114 h 14153"/>
              <a:gd name="connsiteX2" fmla="*/ 3149 w 3375"/>
              <a:gd name="connsiteY2" fmla="*/ 228 h 14153"/>
              <a:gd name="connsiteX3" fmla="*/ 3039 w 3375"/>
              <a:gd name="connsiteY3" fmla="*/ 345 h 14153"/>
              <a:gd name="connsiteX4" fmla="*/ 2931 w 3375"/>
              <a:gd name="connsiteY4" fmla="*/ 464 h 14153"/>
              <a:gd name="connsiteX5" fmla="*/ 2824 w 3375"/>
              <a:gd name="connsiteY5" fmla="*/ 583 h 14153"/>
              <a:gd name="connsiteX6" fmla="*/ 2719 w 3375"/>
              <a:gd name="connsiteY6" fmla="*/ 704 h 14153"/>
              <a:gd name="connsiteX7" fmla="*/ 2615 w 3375"/>
              <a:gd name="connsiteY7" fmla="*/ 826 h 14153"/>
              <a:gd name="connsiteX8" fmla="*/ 2514 w 3375"/>
              <a:gd name="connsiteY8" fmla="*/ 951 h 14153"/>
              <a:gd name="connsiteX9" fmla="*/ 2414 w 3375"/>
              <a:gd name="connsiteY9" fmla="*/ 1076 h 14153"/>
              <a:gd name="connsiteX10" fmla="*/ 2316 w 3375"/>
              <a:gd name="connsiteY10" fmla="*/ 1203 h 14153"/>
              <a:gd name="connsiteX11" fmla="*/ 2219 w 3375"/>
              <a:gd name="connsiteY11" fmla="*/ 1332 h 14153"/>
              <a:gd name="connsiteX12" fmla="*/ 2126 w 3375"/>
              <a:gd name="connsiteY12" fmla="*/ 1461 h 14153"/>
              <a:gd name="connsiteX13" fmla="*/ 2033 w 3375"/>
              <a:gd name="connsiteY13" fmla="*/ 1592 h 14153"/>
              <a:gd name="connsiteX14" fmla="*/ 1942 w 3375"/>
              <a:gd name="connsiteY14" fmla="*/ 1724 h 14153"/>
              <a:gd name="connsiteX15" fmla="*/ 1854 w 3375"/>
              <a:gd name="connsiteY15" fmla="*/ 1858 h 14153"/>
              <a:gd name="connsiteX16" fmla="*/ 1766 w 3375"/>
              <a:gd name="connsiteY16" fmla="*/ 1993 h 14153"/>
              <a:gd name="connsiteX17" fmla="*/ 1681 w 3375"/>
              <a:gd name="connsiteY17" fmla="*/ 2129 h 14153"/>
              <a:gd name="connsiteX18" fmla="*/ 1598 w 3375"/>
              <a:gd name="connsiteY18" fmla="*/ 2267 h 14153"/>
              <a:gd name="connsiteX19" fmla="*/ 1518 w 3375"/>
              <a:gd name="connsiteY19" fmla="*/ 2405 h 14153"/>
              <a:gd name="connsiteX20" fmla="*/ 1438 w 3375"/>
              <a:gd name="connsiteY20" fmla="*/ 2544 h 14153"/>
              <a:gd name="connsiteX21" fmla="*/ 1361 w 3375"/>
              <a:gd name="connsiteY21" fmla="*/ 2685 h 14153"/>
              <a:gd name="connsiteX22" fmla="*/ 1286 w 3375"/>
              <a:gd name="connsiteY22" fmla="*/ 2826 h 14153"/>
              <a:gd name="connsiteX23" fmla="*/ 1212 w 3375"/>
              <a:gd name="connsiteY23" fmla="*/ 2969 h 14153"/>
              <a:gd name="connsiteX24" fmla="*/ 1142 w 3375"/>
              <a:gd name="connsiteY24" fmla="*/ 3113 h 14153"/>
              <a:gd name="connsiteX25" fmla="*/ 1073 w 3375"/>
              <a:gd name="connsiteY25" fmla="*/ 3258 h 14153"/>
              <a:gd name="connsiteX26" fmla="*/ 1006 w 3375"/>
              <a:gd name="connsiteY26" fmla="*/ 3404 h 14153"/>
              <a:gd name="connsiteX27" fmla="*/ 940 w 3375"/>
              <a:gd name="connsiteY27" fmla="*/ 3549 h 14153"/>
              <a:gd name="connsiteX28" fmla="*/ 877 w 3375"/>
              <a:gd name="connsiteY28" fmla="*/ 3697 h 14153"/>
              <a:gd name="connsiteX29" fmla="*/ 817 w 3375"/>
              <a:gd name="connsiteY29" fmla="*/ 3846 h 14153"/>
              <a:gd name="connsiteX30" fmla="*/ 758 w 3375"/>
              <a:gd name="connsiteY30" fmla="*/ 3995 h 14153"/>
              <a:gd name="connsiteX31" fmla="*/ 702 w 3375"/>
              <a:gd name="connsiteY31" fmla="*/ 4145 h 14153"/>
              <a:gd name="connsiteX32" fmla="*/ 646 w 3375"/>
              <a:gd name="connsiteY32" fmla="*/ 4296 h 14153"/>
              <a:gd name="connsiteX33" fmla="*/ 594 w 3375"/>
              <a:gd name="connsiteY33" fmla="*/ 4448 h 14153"/>
              <a:gd name="connsiteX34" fmla="*/ 544 w 3375"/>
              <a:gd name="connsiteY34" fmla="*/ 4600 h 14153"/>
              <a:gd name="connsiteX35" fmla="*/ 496 w 3375"/>
              <a:gd name="connsiteY35" fmla="*/ 4754 h 14153"/>
              <a:gd name="connsiteX36" fmla="*/ 451 w 3375"/>
              <a:gd name="connsiteY36" fmla="*/ 4907 h 14153"/>
              <a:gd name="connsiteX37" fmla="*/ 407 w 3375"/>
              <a:gd name="connsiteY37" fmla="*/ 5061 h 14153"/>
              <a:gd name="connsiteX38" fmla="*/ 366 w 3375"/>
              <a:gd name="connsiteY38" fmla="*/ 5216 h 14153"/>
              <a:gd name="connsiteX39" fmla="*/ 326 w 3375"/>
              <a:gd name="connsiteY39" fmla="*/ 5372 h 14153"/>
              <a:gd name="connsiteX40" fmla="*/ 289 w 3375"/>
              <a:gd name="connsiteY40" fmla="*/ 5528 h 14153"/>
              <a:gd name="connsiteX41" fmla="*/ 254 w 3375"/>
              <a:gd name="connsiteY41" fmla="*/ 5684 h 14153"/>
              <a:gd name="connsiteX42" fmla="*/ 221 w 3375"/>
              <a:gd name="connsiteY42" fmla="*/ 5842 h 14153"/>
              <a:gd name="connsiteX43" fmla="*/ 191 w 3375"/>
              <a:gd name="connsiteY43" fmla="*/ 5999 h 14153"/>
              <a:gd name="connsiteX44" fmla="*/ 163 w 3375"/>
              <a:gd name="connsiteY44" fmla="*/ 6157 h 14153"/>
              <a:gd name="connsiteX45" fmla="*/ 137 w 3375"/>
              <a:gd name="connsiteY45" fmla="*/ 6315 h 14153"/>
              <a:gd name="connsiteX46" fmla="*/ 114 w 3375"/>
              <a:gd name="connsiteY46" fmla="*/ 6474 h 14153"/>
              <a:gd name="connsiteX47" fmla="*/ 91 w 3375"/>
              <a:gd name="connsiteY47" fmla="*/ 6633 h 14153"/>
              <a:gd name="connsiteX48" fmla="*/ 72 w 3375"/>
              <a:gd name="connsiteY48" fmla="*/ 6793 h 14153"/>
              <a:gd name="connsiteX49" fmla="*/ 55 w 3375"/>
              <a:gd name="connsiteY49" fmla="*/ 6951 h 14153"/>
              <a:gd name="connsiteX50" fmla="*/ 41 w 3375"/>
              <a:gd name="connsiteY50" fmla="*/ 7112 h 14153"/>
              <a:gd name="connsiteX51" fmla="*/ 29 w 3375"/>
              <a:gd name="connsiteY51" fmla="*/ 7272 h 14153"/>
              <a:gd name="connsiteX52" fmla="*/ 18 w 3375"/>
              <a:gd name="connsiteY52" fmla="*/ 7432 h 14153"/>
              <a:gd name="connsiteX53" fmla="*/ 10 w 3375"/>
              <a:gd name="connsiteY53" fmla="*/ 7592 h 14153"/>
              <a:gd name="connsiteX54" fmla="*/ 4 w 3375"/>
              <a:gd name="connsiteY54" fmla="*/ 7752 h 14153"/>
              <a:gd name="connsiteX55" fmla="*/ 1 w 3375"/>
              <a:gd name="connsiteY55" fmla="*/ 7913 h 14153"/>
              <a:gd name="connsiteX56" fmla="*/ 0 w 3375"/>
              <a:gd name="connsiteY56" fmla="*/ 8074 h 14153"/>
              <a:gd name="connsiteX57" fmla="*/ 1 w 3375"/>
              <a:gd name="connsiteY57" fmla="*/ 8233 h 14153"/>
              <a:gd name="connsiteX58" fmla="*/ 4 w 3375"/>
              <a:gd name="connsiteY58" fmla="*/ 8394 h 14153"/>
              <a:gd name="connsiteX59" fmla="*/ 10 w 3375"/>
              <a:gd name="connsiteY59" fmla="*/ 8554 h 14153"/>
              <a:gd name="connsiteX60" fmla="*/ 18 w 3375"/>
              <a:gd name="connsiteY60" fmla="*/ 8714 h 14153"/>
              <a:gd name="connsiteX61" fmla="*/ 29 w 3375"/>
              <a:gd name="connsiteY61" fmla="*/ 8875 h 14153"/>
              <a:gd name="connsiteX62" fmla="*/ 41 w 3375"/>
              <a:gd name="connsiteY62" fmla="*/ 9034 h 14153"/>
              <a:gd name="connsiteX63" fmla="*/ 55 w 3375"/>
              <a:gd name="connsiteY63" fmla="*/ 9195 h 14153"/>
              <a:gd name="connsiteX64" fmla="*/ 72 w 3375"/>
              <a:gd name="connsiteY64" fmla="*/ 9354 h 14153"/>
              <a:gd name="connsiteX65" fmla="*/ 91 w 3375"/>
              <a:gd name="connsiteY65" fmla="*/ 9513 h 14153"/>
              <a:gd name="connsiteX66" fmla="*/ 114 w 3375"/>
              <a:gd name="connsiteY66" fmla="*/ 9672 h 14153"/>
              <a:gd name="connsiteX67" fmla="*/ 137 w 3375"/>
              <a:gd name="connsiteY67" fmla="*/ 9831 h 14153"/>
              <a:gd name="connsiteX68" fmla="*/ 163 w 3375"/>
              <a:gd name="connsiteY68" fmla="*/ 9989 h 14153"/>
              <a:gd name="connsiteX69" fmla="*/ 191 w 3375"/>
              <a:gd name="connsiteY69" fmla="*/ 10147 h 14153"/>
              <a:gd name="connsiteX70" fmla="*/ 221 w 3375"/>
              <a:gd name="connsiteY70" fmla="*/ 10304 h 14153"/>
              <a:gd name="connsiteX71" fmla="*/ 254 w 3375"/>
              <a:gd name="connsiteY71" fmla="*/ 10462 h 14153"/>
              <a:gd name="connsiteX72" fmla="*/ 289 w 3375"/>
              <a:gd name="connsiteY72" fmla="*/ 10618 h 14153"/>
              <a:gd name="connsiteX73" fmla="*/ 326 w 3375"/>
              <a:gd name="connsiteY73" fmla="*/ 10775 h 14153"/>
              <a:gd name="connsiteX74" fmla="*/ 366 w 3375"/>
              <a:gd name="connsiteY74" fmla="*/ 10930 h 14153"/>
              <a:gd name="connsiteX75" fmla="*/ 407 w 3375"/>
              <a:gd name="connsiteY75" fmla="*/ 11085 h 14153"/>
              <a:gd name="connsiteX76" fmla="*/ 451 w 3375"/>
              <a:gd name="connsiteY76" fmla="*/ 11239 h 14153"/>
              <a:gd name="connsiteX77" fmla="*/ 496 w 3375"/>
              <a:gd name="connsiteY77" fmla="*/ 11393 h 14153"/>
              <a:gd name="connsiteX78" fmla="*/ 544 w 3375"/>
              <a:gd name="connsiteY78" fmla="*/ 11546 h 14153"/>
              <a:gd name="connsiteX79" fmla="*/ 594 w 3375"/>
              <a:gd name="connsiteY79" fmla="*/ 11698 h 14153"/>
              <a:gd name="connsiteX80" fmla="*/ 646 w 3375"/>
              <a:gd name="connsiteY80" fmla="*/ 11850 h 14153"/>
              <a:gd name="connsiteX81" fmla="*/ 702 w 3375"/>
              <a:gd name="connsiteY81" fmla="*/ 12001 h 14153"/>
              <a:gd name="connsiteX82" fmla="*/ 758 w 3375"/>
              <a:gd name="connsiteY82" fmla="*/ 12151 h 14153"/>
              <a:gd name="connsiteX83" fmla="*/ 817 w 3375"/>
              <a:gd name="connsiteY83" fmla="*/ 12300 h 14153"/>
              <a:gd name="connsiteX84" fmla="*/ 877 w 3375"/>
              <a:gd name="connsiteY84" fmla="*/ 12449 h 14153"/>
              <a:gd name="connsiteX85" fmla="*/ 940 w 3375"/>
              <a:gd name="connsiteY85" fmla="*/ 12597 h 14153"/>
              <a:gd name="connsiteX86" fmla="*/ 1006 w 3375"/>
              <a:gd name="connsiteY86" fmla="*/ 12743 h 14153"/>
              <a:gd name="connsiteX87" fmla="*/ 1073 w 3375"/>
              <a:gd name="connsiteY87" fmla="*/ 12888 h 14153"/>
              <a:gd name="connsiteX88" fmla="*/ 1142 w 3375"/>
              <a:gd name="connsiteY88" fmla="*/ 13034 h 14153"/>
              <a:gd name="connsiteX89" fmla="*/ 1212 w 3375"/>
              <a:gd name="connsiteY89" fmla="*/ 13178 h 14153"/>
              <a:gd name="connsiteX90" fmla="*/ 1286 w 3375"/>
              <a:gd name="connsiteY90" fmla="*/ 13320 h 14153"/>
              <a:gd name="connsiteX91" fmla="*/ 1361 w 3375"/>
              <a:gd name="connsiteY91" fmla="*/ 13462 h 14153"/>
              <a:gd name="connsiteX92" fmla="*/ 1438 w 3375"/>
              <a:gd name="connsiteY92" fmla="*/ 13602 h 14153"/>
              <a:gd name="connsiteX93" fmla="*/ 1518 w 3375"/>
              <a:gd name="connsiteY93" fmla="*/ 13741 h 14153"/>
              <a:gd name="connsiteX94" fmla="*/ 1598 w 3375"/>
              <a:gd name="connsiteY94" fmla="*/ 13880 h 14153"/>
              <a:gd name="connsiteX95" fmla="*/ 1681 w 3375"/>
              <a:gd name="connsiteY95" fmla="*/ 14017 h 14153"/>
              <a:gd name="connsiteX96" fmla="*/ 1766 w 3375"/>
              <a:gd name="connsiteY96" fmla="*/ 14153 h 14153"/>
              <a:gd name="connsiteX0" fmla="*/ 3375 w 3375"/>
              <a:gd name="connsiteY0" fmla="*/ 0 h 14017"/>
              <a:gd name="connsiteX1" fmla="*/ 3261 w 3375"/>
              <a:gd name="connsiteY1" fmla="*/ 114 h 14017"/>
              <a:gd name="connsiteX2" fmla="*/ 3149 w 3375"/>
              <a:gd name="connsiteY2" fmla="*/ 228 h 14017"/>
              <a:gd name="connsiteX3" fmla="*/ 3039 w 3375"/>
              <a:gd name="connsiteY3" fmla="*/ 345 h 14017"/>
              <a:gd name="connsiteX4" fmla="*/ 2931 w 3375"/>
              <a:gd name="connsiteY4" fmla="*/ 464 h 14017"/>
              <a:gd name="connsiteX5" fmla="*/ 2824 w 3375"/>
              <a:gd name="connsiteY5" fmla="*/ 583 h 14017"/>
              <a:gd name="connsiteX6" fmla="*/ 2719 w 3375"/>
              <a:gd name="connsiteY6" fmla="*/ 704 h 14017"/>
              <a:gd name="connsiteX7" fmla="*/ 2615 w 3375"/>
              <a:gd name="connsiteY7" fmla="*/ 826 h 14017"/>
              <a:gd name="connsiteX8" fmla="*/ 2514 w 3375"/>
              <a:gd name="connsiteY8" fmla="*/ 951 h 14017"/>
              <a:gd name="connsiteX9" fmla="*/ 2414 w 3375"/>
              <a:gd name="connsiteY9" fmla="*/ 1076 h 14017"/>
              <a:gd name="connsiteX10" fmla="*/ 2316 w 3375"/>
              <a:gd name="connsiteY10" fmla="*/ 1203 h 14017"/>
              <a:gd name="connsiteX11" fmla="*/ 2219 w 3375"/>
              <a:gd name="connsiteY11" fmla="*/ 1332 h 14017"/>
              <a:gd name="connsiteX12" fmla="*/ 2126 w 3375"/>
              <a:gd name="connsiteY12" fmla="*/ 1461 h 14017"/>
              <a:gd name="connsiteX13" fmla="*/ 2033 w 3375"/>
              <a:gd name="connsiteY13" fmla="*/ 1592 h 14017"/>
              <a:gd name="connsiteX14" fmla="*/ 1942 w 3375"/>
              <a:gd name="connsiteY14" fmla="*/ 1724 h 14017"/>
              <a:gd name="connsiteX15" fmla="*/ 1854 w 3375"/>
              <a:gd name="connsiteY15" fmla="*/ 1858 h 14017"/>
              <a:gd name="connsiteX16" fmla="*/ 1766 w 3375"/>
              <a:gd name="connsiteY16" fmla="*/ 1993 h 14017"/>
              <a:gd name="connsiteX17" fmla="*/ 1681 w 3375"/>
              <a:gd name="connsiteY17" fmla="*/ 2129 h 14017"/>
              <a:gd name="connsiteX18" fmla="*/ 1598 w 3375"/>
              <a:gd name="connsiteY18" fmla="*/ 2267 h 14017"/>
              <a:gd name="connsiteX19" fmla="*/ 1518 w 3375"/>
              <a:gd name="connsiteY19" fmla="*/ 2405 h 14017"/>
              <a:gd name="connsiteX20" fmla="*/ 1438 w 3375"/>
              <a:gd name="connsiteY20" fmla="*/ 2544 h 14017"/>
              <a:gd name="connsiteX21" fmla="*/ 1361 w 3375"/>
              <a:gd name="connsiteY21" fmla="*/ 2685 h 14017"/>
              <a:gd name="connsiteX22" fmla="*/ 1286 w 3375"/>
              <a:gd name="connsiteY22" fmla="*/ 2826 h 14017"/>
              <a:gd name="connsiteX23" fmla="*/ 1212 w 3375"/>
              <a:gd name="connsiteY23" fmla="*/ 2969 h 14017"/>
              <a:gd name="connsiteX24" fmla="*/ 1142 w 3375"/>
              <a:gd name="connsiteY24" fmla="*/ 3113 h 14017"/>
              <a:gd name="connsiteX25" fmla="*/ 1073 w 3375"/>
              <a:gd name="connsiteY25" fmla="*/ 3258 h 14017"/>
              <a:gd name="connsiteX26" fmla="*/ 1006 w 3375"/>
              <a:gd name="connsiteY26" fmla="*/ 3404 h 14017"/>
              <a:gd name="connsiteX27" fmla="*/ 940 w 3375"/>
              <a:gd name="connsiteY27" fmla="*/ 3549 h 14017"/>
              <a:gd name="connsiteX28" fmla="*/ 877 w 3375"/>
              <a:gd name="connsiteY28" fmla="*/ 3697 h 14017"/>
              <a:gd name="connsiteX29" fmla="*/ 817 w 3375"/>
              <a:gd name="connsiteY29" fmla="*/ 3846 h 14017"/>
              <a:gd name="connsiteX30" fmla="*/ 758 w 3375"/>
              <a:gd name="connsiteY30" fmla="*/ 3995 h 14017"/>
              <a:gd name="connsiteX31" fmla="*/ 702 w 3375"/>
              <a:gd name="connsiteY31" fmla="*/ 4145 h 14017"/>
              <a:gd name="connsiteX32" fmla="*/ 646 w 3375"/>
              <a:gd name="connsiteY32" fmla="*/ 4296 h 14017"/>
              <a:gd name="connsiteX33" fmla="*/ 594 w 3375"/>
              <a:gd name="connsiteY33" fmla="*/ 4448 h 14017"/>
              <a:gd name="connsiteX34" fmla="*/ 544 w 3375"/>
              <a:gd name="connsiteY34" fmla="*/ 4600 h 14017"/>
              <a:gd name="connsiteX35" fmla="*/ 496 w 3375"/>
              <a:gd name="connsiteY35" fmla="*/ 4754 h 14017"/>
              <a:gd name="connsiteX36" fmla="*/ 451 w 3375"/>
              <a:gd name="connsiteY36" fmla="*/ 4907 h 14017"/>
              <a:gd name="connsiteX37" fmla="*/ 407 w 3375"/>
              <a:gd name="connsiteY37" fmla="*/ 5061 h 14017"/>
              <a:gd name="connsiteX38" fmla="*/ 366 w 3375"/>
              <a:gd name="connsiteY38" fmla="*/ 5216 h 14017"/>
              <a:gd name="connsiteX39" fmla="*/ 326 w 3375"/>
              <a:gd name="connsiteY39" fmla="*/ 5372 h 14017"/>
              <a:gd name="connsiteX40" fmla="*/ 289 w 3375"/>
              <a:gd name="connsiteY40" fmla="*/ 5528 h 14017"/>
              <a:gd name="connsiteX41" fmla="*/ 254 w 3375"/>
              <a:gd name="connsiteY41" fmla="*/ 5684 h 14017"/>
              <a:gd name="connsiteX42" fmla="*/ 221 w 3375"/>
              <a:gd name="connsiteY42" fmla="*/ 5842 h 14017"/>
              <a:gd name="connsiteX43" fmla="*/ 191 w 3375"/>
              <a:gd name="connsiteY43" fmla="*/ 5999 h 14017"/>
              <a:gd name="connsiteX44" fmla="*/ 163 w 3375"/>
              <a:gd name="connsiteY44" fmla="*/ 6157 h 14017"/>
              <a:gd name="connsiteX45" fmla="*/ 137 w 3375"/>
              <a:gd name="connsiteY45" fmla="*/ 6315 h 14017"/>
              <a:gd name="connsiteX46" fmla="*/ 114 w 3375"/>
              <a:gd name="connsiteY46" fmla="*/ 6474 h 14017"/>
              <a:gd name="connsiteX47" fmla="*/ 91 w 3375"/>
              <a:gd name="connsiteY47" fmla="*/ 6633 h 14017"/>
              <a:gd name="connsiteX48" fmla="*/ 72 w 3375"/>
              <a:gd name="connsiteY48" fmla="*/ 6793 h 14017"/>
              <a:gd name="connsiteX49" fmla="*/ 55 w 3375"/>
              <a:gd name="connsiteY49" fmla="*/ 6951 h 14017"/>
              <a:gd name="connsiteX50" fmla="*/ 41 w 3375"/>
              <a:gd name="connsiteY50" fmla="*/ 7112 h 14017"/>
              <a:gd name="connsiteX51" fmla="*/ 29 w 3375"/>
              <a:gd name="connsiteY51" fmla="*/ 7272 h 14017"/>
              <a:gd name="connsiteX52" fmla="*/ 18 w 3375"/>
              <a:gd name="connsiteY52" fmla="*/ 7432 h 14017"/>
              <a:gd name="connsiteX53" fmla="*/ 10 w 3375"/>
              <a:gd name="connsiteY53" fmla="*/ 7592 h 14017"/>
              <a:gd name="connsiteX54" fmla="*/ 4 w 3375"/>
              <a:gd name="connsiteY54" fmla="*/ 7752 h 14017"/>
              <a:gd name="connsiteX55" fmla="*/ 1 w 3375"/>
              <a:gd name="connsiteY55" fmla="*/ 7913 h 14017"/>
              <a:gd name="connsiteX56" fmla="*/ 0 w 3375"/>
              <a:gd name="connsiteY56" fmla="*/ 8074 h 14017"/>
              <a:gd name="connsiteX57" fmla="*/ 1 w 3375"/>
              <a:gd name="connsiteY57" fmla="*/ 8233 h 14017"/>
              <a:gd name="connsiteX58" fmla="*/ 4 w 3375"/>
              <a:gd name="connsiteY58" fmla="*/ 8394 h 14017"/>
              <a:gd name="connsiteX59" fmla="*/ 10 w 3375"/>
              <a:gd name="connsiteY59" fmla="*/ 8554 h 14017"/>
              <a:gd name="connsiteX60" fmla="*/ 18 w 3375"/>
              <a:gd name="connsiteY60" fmla="*/ 8714 h 14017"/>
              <a:gd name="connsiteX61" fmla="*/ 29 w 3375"/>
              <a:gd name="connsiteY61" fmla="*/ 8875 h 14017"/>
              <a:gd name="connsiteX62" fmla="*/ 41 w 3375"/>
              <a:gd name="connsiteY62" fmla="*/ 9034 h 14017"/>
              <a:gd name="connsiteX63" fmla="*/ 55 w 3375"/>
              <a:gd name="connsiteY63" fmla="*/ 9195 h 14017"/>
              <a:gd name="connsiteX64" fmla="*/ 72 w 3375"/>
              <a:gd name="connsiteY64" fmla="*/ 9354 h 14017"/>
              <a:gd name="connsiteX65" fmla="*/ 91 w 3375"/>
              <a:gd name="connsiteY65" fmla="*/ 9513 h 14017"/>
              <a:gd name="connsiteX66" fmla="*/ 114 w 3375"/>
              <a:gd name="connsiteY66" fmla="*/ 9672 h 14017"/>
              <a:gd name="connsiteX67" fmla="*/ 137 w 3375"/>
              <a:gd name="connsiteY67" fmla="*/ 9831 h 14017"/>
              <a:gd name="connsiteX68" fmla="*/ 163 w 3375"/>
              <a:gd name="connsiteY68" fmla="*/ 9989 h 14017"/>
              <a:gd name="connsiteX69" fmla="*/ 191 w 3375"/>
              <a:gd name="connsiteY69" fmla="*/ 10147 h 14017"/>
              <a:gd name="connsiteX70" fmla="*/ 221 w 3375"/>
              <a:gd name="connsiteY70" fmla="*/ 10304 h 14017"/>
              <a:gd name="connsiteX71" fmla="*/ 254 w 3375"/>
              <a:gd name="connsiteY71" fmla="*/ 10462 h 14017"/>
              <a:gd name="connsiteX72" fmla="*/ 289 w 3375"/>
              <a:gd name="connsiteY72" fmla="*/ 10618 h 14017"/>
              <a:gd name="connsiteX73" fmla="*/ 326 w 3375"/>
              <a:gd name="connsiteY73" fmla="*/ 10775 h 14017"/>
              <a:gd name="connsiteX74" fmla="*/ 366 w 3375"/>
              <a:gd name="connsiteY74" fmla="*/ 10930 h 14017"/>
              <a:gd name="connsiteX75" fmla="*/ 407 w 3375"/>
              <a:gd name="connsiteY75" fmla="*/ 11085 h 14017"/>
              <a:gd name="connsiteX76" fmla="*/ 451 w 3375"/>
              <a:gd name="connsiteY76" fmla="*/ 11239 h 14017"/>
              <a:gd name="connsiteX77" fmla="*/ 496 w 3375"/>
              <a:gd name="connsiteY77" fmla="*/ 11393 h 14017"/>
              <a:gd name="connsiteX78" fmla="*/ 544 w 3375"/>
              <a:gd name="connsiteY78" fmla="*/ 11546 h 14017"/>
              <a:gd name="connsiteX79" fmla="*/ 594 w 3375"/>
              <a:gd name="connsiteY79" fmla="*/ 11698 h 14017"/>
              <a:gd name="connsiteX80" fmla="*/ 646 w 3375"/>
              <a:gd name="connsiteY80" fmla="*/ 11850 h 14017"/>
              <a:gd name="connsiteX81" fmla="*/ 702 w 3375"/>
              <a:gd name="connsiteY81" fmla="*/ 12001 h 14017"/>
              <a:gd name="connsiteX82" fmla="*/ 758 w 3375"/>
              <a:gd name="connsiteY82" fmla="*/ 12151 h 14017"/>
              <a:gd name="connsiteX83" fmla="*/ 817 w 3375"/>
              <a:gd name="connsiteY83" fmla="*/ 12300 h 14017"/>
              <a:gd name="connsiteX84" fmla="*/ 877 w 3375"/>
              <a:gd name="connsiteY84" fmla="*/ 12449 h 14017"/>
              <a:gd name="connsiteX85" fmla="*/ 940 w 3375"/>
              <a:gd name="connsiteY85" fmla="*/ 12597 h 14017"/>
              <a:gd name="connsiteX86" fmla="*/ 1006 w 3375"/>
              <a:gd name="connsiteY86" fmla="*/ 12743 h 14017"/>
              <a:gd name="connsiteX87" fmla="*/ 1073 w 3375"/>
              <a:gd name="connsiteY87" fmla="*/ 12888 h 14017"/>
              <a:gd name="connsiteX88" fmla="*/ 1142 w 3375"/>
              <a:gd name="connsiteY88" fmla="*/ 13034 h 14017"/>
              <a:gd name="connsiteX89" fmla="*/ 1212 w 3375"/>
              <a:gd name="connsiteY89" fmla="*/ 13178 h 14017"/>
              <a:gd name="connsiteX90" fmla="*/ 1286 w 3375"/>
              <a:gd name="connsiteY90" fmla="*/ 13320 h 14017"/>
              <a:gd name="connsiteX91" fmla="*/ 1361 w 3375"/>
              <a:gd name="connsiteY91" fmla="*/ 13462 h 14017"/>
              <a:gd name="connsiteX92" fmla="*/ 1438 w 3375"/>
              <a:gd name="connsiteY92" fmla="*/ 13602 h 14017"/>
              <a:gd name="connsiteX93" fmla="*/ 1518 w 3375"/>
              <a:gd name="connsiteY93" fmla="*/ 13741 h 14017"/>
              <a:gd name="connsiteX94" fmla="*/ 1598 w 3375"/>
              <a:gd name="connsiteY94" fmla="*/ 13880 h 14017"/>
              <a:gd name="connsiteX95" fmla="*/ 1681 w 3375"/>
              <a:gd name="connsiteY95" fmla="*/ 14017 h 14017"/>
              <a:gd name="connsiteX0" fmla="*/ 3375 w 3375"/>
              <a:gd name="connsiteY0" fmla="*/ 0 h 13880"/>
              <a:gd name="connsiteX1" fmla="*/ 3261 w 3375"/>
              <a:gd name="connsiteY1" fmla="*/ 114 h 13880"/>
              <a:gd name="connsiteX2" fmla="*/ 3149 w 3375"/>
              <a:gd name="connsiteY2" fmla="*/ 228 h 13880"/>
              <a:gd name="connsiteX3" fmla="*/ 3039 w 3375"/>
              <a:gd name="connsiteY3" fmla="*/ 345 h 13880"/>
              <a:gd name="connsiteX4" fmla="*/ 2931 w 3375"/>
              <a:gd name="connsiteY4" fmla="*/ 464 h 13880"/>
              <a:gd name="connsiteX5" fmla="*/ 2824 w 3375"/>
              <a:gd name="connsiteY5" fmla="*/ 583 h 13880"/>
              <a:gd name="connsiteX6" fmla="*/ 2719 w 3375"/>
              <a:gd name="connsiteY6" fmla="*/ 704 h 13880"/>
              <a:gd name="connsiteX7" fmla="*/ 2615 w 3375"/>
              <a:gd name="connsiteY7" fmla="*/ 826 h 13880"/>
              <a:gd name="connsiteX8" fmla="*/ 2514 w 3375"/>
              <a:gd name="connsiteY8" fmla="*/ 951 h 13880"/>
              <a:gd name="connsiteX9" fmla="*/ 2414 w 3375"/>
              <a:gd name="connsiteY9" fmla="*/ 1076 h 13880"/>
              <a:gd name="connsiteX10" fmla="*/ 2316 w 3375"/>
              <a:gd name="connsiteY10" fmla="*/ 1203 h 13880"/>
              <a:gd name="connsiteX11" fmla="*/ 2219 w 3375"/>
              <a:gd name="connsiteY11" fmla="*/ 1332 h 13880"/>
              <a:gd name="connsiteX12" fmla="*/ 2126 w 3375"/>
              <a:gd name="connsiteY12" fmla="*/ 1461 h 13880"/>
              <a:gd name="connsiteX13" fmla="*/ 2033 w 3375"/>
              <a:gd name="connsiteY13" fmla="*/ 1592 h 13880"/>
              <a:gd name="connsiteX14" fmla="*/ 1942 w 3375"/>
              <a:gd name="connsiteY14" fmla="*/ 1724 h 13880"/>
              <a:gd name="connsiteX15" fmla="*/ 1854 w 3375"/>
              <a:gd name="connsiteY15" fmla="*/ 1858 h 13880"/>
              <a:gd name="connsiteX16" fmla="*/ 1766 w 3375"/>
              <a:gd name="connsiteY16" fmla="*/ 1993 h 13880"/>
              <a:gd name="connsiteX17" fmla="*/ 1681 w 3375"/>
              <a:gd name="connsiteY17" fmla="*/ 2129 h 13880"/>
              <a:gd name="connsiteX18" fmla="*/ 1598 w 3375"/>
              <a:gd name="connsiteY18" fmla="*/ 2267 h 13880"/>
              <a:gd name="connsiteX19" fmla="*/ 1518 w 3375"/>
              <a:gd name="connsiteY19" fmla="*/ 2405 h 13880"/>
              <a:gd name="connsiteX20" fmla="*/ 1438 w 3375"/>
              <a:gd name="connsiteY20" fmla="*/ 2544 h 13880"/>
              <a:gd name="connsiteX21" fmla="*/ 1361 w 3375"/>
              <a:gd name="connsiteY21" fmla="*/ 2685 h 13880"/>
              <a:gd name="connsiteX22" fmla="*/ 1286 w 3375"/>
              <a:gd name="connsiteY22" fmla="*/ 2826 h 13880"/>
              <a:gd name="connsiteX23" fmla="*/ 1212 w 3375"/>
              <a:gd name="connsiteY23" fmla="*/ 2969 h 13880"/>
              <a:gd name="connsiteX24" fmla="*/ 1142 w 3375"/>
              <a:gd name="connsiteY24" fmla="*/ 3113 h 13880"/>
              <a:gd name="connsiteX25" fmla="*/ 1073 w 3375"/>
              <a:gd name="connsiteY25" fmla="*/ 3258 h 13880"/>
              <a:gd name="connsiteX26" fmla="*/ 1006 w 3375"/>
              <a:gd name="connsiteY26" fmla="*/ 3404 h 13880"/>
              <a:gd name="connsiteX27" fmla="*/ 940 w 3375"/>
              <a:gd name="connsiteY27" fmla="*/ 3549 h 13880"/>
              <a:gd name="connsiteX28" fmla="*/ 877 w 3375"/>
              <a:gd name="connsiteY28" fmla="*/ 3697 h 13880"/>
              <a:gd name="connsiteX29" fmla="*/ 817 w 3375"/>
              <a:gd name="connsiteY29" fmla="*/ 3846 h 13880"/>
              <a:gd name="connsiteX30" fmla="*/ 758 w 3375"/>
              <a:gd name="connsiteY30" fmla="*/ 3995 h 13880"/>
              <a:gd name="connsiteX31" fmla="*/ 702 w 3375"/>
              <a:gd name="connsiteY31" fmla="*/ 4145 h 13880"/>
              <a:gd name="connsiteX32" fmla="*/ 646 w 3375"/>
              <a:gd name="connsiteY32" fmla="*/ 4296 h 13880"/>
              <a:gd name="connsiteX33" fmla="*/ 594 w 3375"/>
              <a:gd name="connsiteY33" fmla="*/ 4448 h 13880"/>
              <a:gd name="connsiteX34" fmla="*/ 544 w 3375"/>
              <a:gd name="connsiteY34" fmla="*/ 4600 h 13880"/>
              <a:gd name="connsiteX35" fmla="*/ 496 w 3375"/>
              <a:gd name="connsiteY35" fmla="*/ 4754 h 13880"/>
              <a:gd name="connsiteX36" fmla="*/ 451 w 3375"/>
              <a:gd name="connsiteY36" fmla="*/ 4907 h 13880"/>
              <a:gd name="connsiteX37" fmla="*/ 407 w 3375"/>
              <a:gd name="connsiteY37" fmla="*/ 5061 h 13880"/>
              <a:gd name="connsiteX38" fmla="*/ 366 w 3375"/>
              <a:gd name="connsiteY38" fmla="*/ 5216 h 13880"/>
              <a:gd name="connsiteX39" fmla="*/ 326 w 3375"/>
              <a:gd name="connsiteY39" fmla="*/ 5372 h 13880"/>
              <a:gd name="connsiteX40" fmla="*/ 289 w 3375"/>
              <a:gd name="connsiteY40" fmla="*/ 5528 h 13880"/>
              <a:gd name="connsiteX41" fmla="*/ 254 w 3375"/>
              <a:gd name="connsiteY41" fmla="*/ 5684 h 13880"/>
              <a:gd name="connsiteX42" fmla="*/ 221 w 3375"/>
              <a:gd name="connsiteY42" fmla="*/ 5842 h 13880"/>
              <a:gd name="connsiteX43" fmla="*/ 191 w 3375"/>
              <a:gd name="connsiteY43" fmla="*/ 5999 h 13880"/>
              <a:gd name="connsiteX44" fmla="*/ 163 w 3375"/>
              <a:gd name="connsiteY44" fmla="*/ 6157 h 13880"/>
              <a:gd name="connsiteX45" fmla="*/ 137 w 3375"/>
              <a:gd name="connsiteY45" fmla="*/ 6315 h 13880"/>
              <a:gd name="connsiteX46" fmla="*/ 114 w 3375"/>
              <a:gd name="connsiteY46" fmla="*/ 6474 h 13880"/>
              <a:gd name="connsiteX47" fmla="*/ 91 w 3375"/>
              <a:gd name="connsiteY47" fmla="*/ 6633 h 13880"/>
              <a:gd name="connsiteX48" fmla="*/ 72 w 3375"/>
              <a:gd name="connsiteY48" fmla="*/ 6793 h 13880"/>
              <a:gd name="connsiteX49" fmla="*/ 55 w 3375"/>
              <a:gd name="connsiteY49" fmla="*/ 6951 h 13880"/>
              <a:gd name="connsiteX50" fmla="*/ 41 w 3375"/>
              <a:gd name="connsiteY50" fmla="*/ 7112 h 13880"/>
              <a:gd name="connsiteX51" fmla="*/ 29 w 3375"/>
              <a:gd name="connsiteY51" fmla="*/ 7272 h 13880"/>
              <a:gd name="connsiteX52" fmla="*/ 18 w 3375"/>
              <a:gd name="connsiteY52" fmla="*/ 7432 h 13880"/>
              <a:gd name="connsiteX53" fmla="*/ 10 w 3375"/>
              <a:gd name="connsiteY53" fmla="*/ 7592 h 13880"/>
              <a:gd name="connsiteX54" fmla="*/ 4 w 3375"/>
              <a:gd name="connsiteY54" fmla="*/ 7752 h 13880"/>
              <a:gd name="connsiteX55" fmla="*/ 1 w 3375"/>
              <a:gd name="connsiteY55" fmla="*/ 7913 h 13880"/>
              <a:gd name="connsiteX56" fmla="*/ 0 w 3375"/>
              <a:gd name="connsiteY56" fmla="*/ 8074 h 13880"/>
              <a:gd name="connsiteX57" fmla="*/ 1 w 3375"/>
              <a:gd name="connsiteY57" fmla="*/ 8233 h 13880"/>
              <a:gd name="connsiteX58" fmla="*/ 4 w 3375"/>
              <a:gd name="connsiteY58" fmla="*/ 8394 h 13880"/>
              <a:gd name="connsiteX59" fmla="*/ 10 w 3375"/>
              <a:gd name="connsiteY59" fmla="*/ 8554 h 13880"/>
              <a:gd name="connsiteX60" fmla="*/ 18 w 3375"/>
              <a:gd name="connsiteY60" fmla="*/ 8714 h 13880"/>
              <a:gd name="connsiteX61" fmla="*/ 29 w 3375"/>
              <a:gd name="connsiteY61" fmla="*/ 8875 h 13880"/>
              <a:gd name="connsiteX62" fmla="*/ 41 w 3375"/>
              <a:gd name="connsiteY62" fmla="*/ 9034 h 13880"/>
              <a:gd name="connsiteX63" fmla="*/ 55 w 3375"/>
              <a:gd name="connsiteY63" fmla="*/ 9195 h 13880"/>
              <a:gd name="connsiteX64" fmla="*/ 72 w 3375"/>
              <a:gd name="connsiteY64" fmla="*/ 9354 h 13880"/>
              <a:gd name="connsiteX65" fmla="*/ 91 w 3375"/>
              <a:gd name="connsiteY65" fmla="*/ 9513 h 13880"/>
              <a:gd name="connsiteX66" fmla="*/ 114 w 3375"/>
              <a:gd name="connsiteY66" fmla="*/ 9672 h 13880"/>
              <a:gd name="connsiteX67" fmla="*/ 137 w 3375"/>
              <a:gd name="connsiteY67" fmla="*/ 9831 h 13880"/>
              <a:gd name="connsiteX68" fmla="*/ 163 w 3375"/>
              <a:gd name="connsiteY68" fmla="*/ 9989 h 13880"/>
              <a:gd name="connsiteX69" fmla="*/ 191 w 3375"/>
              <a:gd name="connsiteY69" fmla="*/ 10147 h 13880"/>
              <a:gd name="connsiteX70" fmla="*/ 221 w 3375"/>
              <a:gd name="connsiteY70" fmla="*/ 10304 h 13880"/>
              <a:gd name="connsiteX71" fmla="*/ 254 w 3375"/>
              <a:gd name="connsiteY71" fmla="*/ 10462 h 13880"/>
              <a:gd name="connsiteX72" fmla="*/ 289 w 3375"/>
              <a:gd name="connsiteY72" fmla="*/ 10618 h 13880"/>
              <a:gd name="connsiteX73" fmla="*/ 326 w 3375"/>
              <a:gd name="connsiteY73" fmla="*/ 10775 h 13880"/>
              <a:gd name="connsiteX74" fmla="*/ 366 w 3375"/>
              <a:gd name="connsiteY74" fmla="*/ 10930 h 13880"/>
              <a:gd name="connsiteX75" fmla="*/ 407 w 3375"/>
              <a:gd name="connsiteY75" fmla="*/ 11085 h 13880"/>
              <a:gd name="connsiteX76" fmla="*/ 451 w 3375"/>
              <a:gd name="connsiteY76" fmla="*/ 11239 h 13880"/>
              <a:gd name="connsiteX77" fmla="*/ 496 w 3375"/>
              <a:gd name="connsiteY77" fmla="*/ 11393 h 13880"/>
              <a:gd name="connsiteX78" fmla="*/ 544 w 3375"/>
              <a:gd name="connsiteY78" fmla="*/ 11546 h 13880"/>
              <a:gd name="connsiteX79" fmla="*/ 594 w 3375"/>
              <a:gd name="connsiteY79" fmla="*/ 11698 h 13880"/>
              <a:gd name="connsiteX80" fmla="*/ 646 w 3375"/>
              <a:gd name="connsiteY80" fmla="*/ 11850 h 13880"/>
              <a:gd name="connsiteX81" fmla="*/ 702 w 3375"/>
              <a:gd name="connsiteY81" fmla="*/ 12001 h 13880"/>
              <a:gd name="connsiteX82" fmla="*/ 758 w 3375"/>
              <a:gd name="connsiteY82" fmla="*/ 12151 h 13880"/>
              <a:gd name="connsiteX83" fmla="*/ 817 w 3375"/>
              <a:gd name="connsiteY83" fmla="*/ 12300 h 13880"/>
              <a:gd name="connsiteX84" fmla="*/ 877 w 3375"/>
              <a:gd name="connsiteY84" fmla="*/ 12449 h 13880"/>
              <a:gd name="connsiteX85" fmla="*/ 940 w 3375"/>
              <a:gd name="connsiteY85" fmla="*/ 12597 h 13880"/>
              <a:gd name="connsiteX86" fmla="*/ 1006 w 3375"/>
              <a:gd name="connsiteY86" fmla="*/ 12743 h 13880"/>
              <a:gd name="connsiteX87" fmla="*/ 1073 w 3375"/>
              <a:gd name="connsiteY87" fmla="*/ 12888 h 13880"/>
              <a:gd name="connsiteX88" fmla="*/ 1142 w 3375"/>
              <a:gd name="connsiteY88" fmla="*/ 13034 h 13880"/>
              <a:gd name="connsiteX89" fmla="*/ 1212 w 3375"/>
              <a:gd name="connsiteY89" fmla="*/ 13178 h 13880"/>
              <a:gd name="connsiteX90" fmla="*/ 1286 w 3375"/>
              <a:gd name="connsiteY90" fmla="*/ 13320 h 13880"/>
              <a:gd name="connsiteX91" fmla="*/ 1361 w 3375"/>
              <a:gd name="connsiteY91" fmla="*/ 13462 h 13880"/>
              <a:gd name="connsiteX92" fmla="*/ 1438 w 3375"/>
              <a:gd name="connsiteY92" fmla="*/ 13602 h 13880"/>
              <a:gd name="connsiteX93" fmla="*/ 1518 w 3375"/>
              <a:gd name="connsiteY93" fmla="*/ 13741 h 13880"/>
              <a:gd name="connsiteX94" fmla="*/ 1598 w 3375"/>
              <a:gd name="connsiteY94" fmla="*/ 13880 h 13880"/>
              <a:gd name="connsiteX0" fmla="*/ 3261 w 3261"/>
              <a:gd name="connsiteY0" fmla="*/ 0 h 13766"/>
              <a:gd name="connsiteX1" fmla="*/ 3149 w 3261"/>
              <a:gd name="connsiteY1" fmla="*/ 114 h 13766"/>
              <a:gd name="connsiteX2" fmla="*/ 3039 w 3261"/>
              <a:gd name="connsiteY2" fmla="*/ 231 h 13766"/>
              <a:gd name="connsiteX3" fmla="*/ 2931 w 3261"/>
              <a:gd name="connsiteY3" fmla="*/ 350 h 13766"/>
              <a:gd name="connsiteX4" fmla="*/ 2824 w 3261"/>
              <a:gd name="connsiteY4" fmla="*/ 469 h 13766"/>
              <a:gd name="connsiteX5" fmla="*/ 2719 w 3261"/>
              <a:gd name="connsiteY5" fmla="*/ 590 h 13766"/>
              <a:gd name="connsiteX6" fmla="*/ 2615 w 3261"/>
              <a:gd name="connsiteY6" fmla="*/ 712 h 13766"/>
              <a:gd name="connsiteX7" fmla="*/ 2514 w 3261"/>
              <a:gd name="connsiteY7" fmla="*/ 837 h 13766"/>
              <a:gd name="connsiteX8" fmla="*/ 2414 w 3261"/>
              <a:gd name="connsiteY8" fmla="*/ 962 h 13766"/>
              <a:gd name="connsiteX9" fmla="*/ 2316 w 3261"/>
              <a:gd name="connsiteY9" fmla="*/ 1089 h 13766"/>
              <a:gd name="connsiteX10" fmla="*/ 2219 w 3261"/>
              <a:gd name="connsiteY10" fmla="*/ 1218 h 13766"/>
              <a:gd name="connsiteX11" fmla="*/ 2126 w 3261"/>
              <a:gd name="connsiteY11" fmla="*/ 1347 h 13766"/>
              <a:gd name="connsiteX12" fmla="*/ 2033 w 3261"/>
              <a:gd name="connsiteY12" fmla="*/ 1478 h 13766"/>
              <a:gd name="connsiteX13" fmla="*/ 1942 w 3261"/>
              <a:gd name="connsiteY13" fmla="*/ 1610 h 13766"/>
              <a:gd name="connsiteX14" fmla="*/ 1854 w 3261"/>
              <a:gd name="connsiteY14" fmla="*/ 1744 h 13766"/>
              <a:gd name="connsiteX15" fmla="*/ 1766 w 3261"/>
              <a:gd name="connsiteY15" fmla="*/ 1879 h 13766"/>
              <a:gd name="connsiteX16" fmla="*/ 1681 w 3261"/>
              <a:gd name="connsiteY16" fmla="*/ 2015 h 13766"/>
              <a:gd name="connsiteX17" fmla="*/ 1598 w 3261"/>
              <a:gd name="connsiteY17" fmla="*/ 2153 h 13766"/>
              <a:gd name="connsiteX18" fmla="*/ 1518 w 3261"/>
              <a:gd name="connsiteY18" fmla="*/ 2291 h 13766"/>
              <a:gd name="connsiteX19" fmla="*/ 1438 w 3261"/>
              <a:gd name="connsiteY19" fmla="*/ 2430 h 13766"/>
              <a:gd name="connsiteX20" fmla="*/ 1361 w 3261"/>
              <a:gd name="connsiteY20" fmla="*/ 2571 h 13766"/>
              <a:gd name="connsiteX21" fmla="*/ 1286 w 3261"/>
              <a:gd name="connsiteY21" fmla="*/ 2712 h 13766"/>
              <a:gd name="connsiteX22" fmla="*/ 1212 w 3261"/>
              <a:gd name="connsiteY22" fmla="*/ 2855 h 13766"/>
              <a:gd name="connsiteX23" fmla="*/ 1142 w 3261"/>
              <a:gd name="connsiteY23" fmla="*/ 2999 h 13766"/>
              <a:gd name="connsiteX24" fmla="*/ 1073 w 3261"/>
              <a:gd name="connsiteY24" fmla="*/ 3144 h 13766"/>
              <a:gd name="connsiteX25" fmla="*/ 1006 w 3261"/>
              <a:gd name="connsiteY25" fmla="*/ 3290 h 13766"/>
              <a:gd name="connsiteX26" fmla="*/ 940 w 3261"/>
              <a:gd name="connsiteY26" fmla="*/ 3435 h 13766"/>
              <a:gd name="connsiteX27" fmla="*/ 877 w 3261"/>
              <a:gd name="connsiteY27" fmla="*/ 3583 h 13766"/>
              <a:gd name="connsiteX28" fmla="*/ 817 w 3261"/>
              <a:gd name="connsiteY28" fmla="*/ 3732 h 13766"/>
              <a:gd name="connsiteX29" fmla="*/ 758 w 3261"/>
              <a:gd name="connsiteY29" fmla="*/ 3881 h 13766"/>
              <a:gd name="connsiteX30" fmla="*/ 702 w 3261"/>
              <a:gd name="connsiteY30" fmla="*/ 4031 h 13766"/>
              <a:gd name="connsiteX31" fmla="*/ 646 w 3261"/>
              <a:gd name="connsiteY31" fmla="*/ 4182 h 13766"/>
              <a:gd name="connsiteX32" fmla="*/ 594 w 3261"/>
              <a:gd name="connsiteY32" fmla="*/ 4334 h 13766"/>
              <a:gd name="connsiteX33" fmla="*/ 544 w 3261"/>
              <a:gd name="connsiteY33" fmla="*/ 4486 h 13766"/>
              <a:gd name="connsiteX34" fmla="*/ 496 w 3261"/>
              <a:gd name="connsiteY34" fmla="*/ 4640 h 13766"/>
              <a:gd name="connsiteX35" fmla="*/ 451 w 3261"/>
              <a:gd name="connsiteY35" fmla="*/ 4793 h 13766"/>
              <a:gd name="connsiteX36" fmla="*/ 407 w 3261"/>
              <a:gd name="connsiteY36" fmla="*/ 4947 h 13766"/>
              <a:gd name="connsiteX37" fmla="*/ 366 w 3261"/>
              <a:gd name="connsiteY37" fmla="*/ 5102 h 13766"/>
              <a:gd name="connsiteX38" fmla="*/ 326 w 3261"/>
              <a:gd name="connsiteY38" fmla="*/ 5258 h 13766"/>
              <a:gd name="connsiteX39" fmla="*/ 289 w 3261"/>
              <a:gd name="connsiteY39" fmla="*/ 5414 h 13766"/>
              <a:gd name="connsiteX40" fmla="*/ 254 w 3261"/>
              <a:gd name="connsiteY40" fmla="*/ 5570 h 13766"/>
              <a:gd name="connsiteX41" fmla="*/ 221 w 3261"/>
              <a:gd name="connsiteY41" fmla="*/ 5728 h 13766"/>
              <a:gd name="connsiteX42" fmla="*/ 191 w 3261"/>
              <a:gd name="connsiteY42" fmla="*/ 5885 h 13766"/>
              <a:gd name="connsiteX43" fmla="*/ 163 w 3261"/>
              <a:gd name="connsiteY43" fmla="*/ 6043 h 13766"/>
              <a:gd name="connsiteX44" fmla="*/ 137 w 3261"/>
              <a:gd name="connsiteY44" fmla="*/ 6201 h 13766"/>
              <a:gd name="connsiteX45" fmla="*/ 114 w 3261"/>
              <a:gd name="connsiteY45" fmla="*/ 6360 h 13766"/>
              <a:gd name="connsiteX46" fmla="*/ 91 w 3261"/>
              <a:gd name="connsiteY46" fmla="*/ 6519 h 13766"/>
              <a:gd name="connsiteX47" fmla="*/ 72 w 3261"/>
              <a:gd name="connsiteY47" fmla="*/ 6679 h 13766"/>
              <a:gd name="connsiteX48" fmla="*/ 55 w 3261"/>
              <a:gd name="connsiteY48" fmla="*/ 6837 h 13766"/>
              <a:gd name="connsiteX49" fmla="*/ 41 w 3261"/>
              <a:gd name="connsiteY49" fmla="*/ 6998 h 13766"/>
              <a:gd name="connsiteX50" fmla="*/ 29 w 3261"/>
              <a:gd name="connsiteY50" fmla="*/ 7158 h 13766"/>
              <a:gd name="connsiteX51" fmla="*/ 18 w 3261"/>
              <a:gd name="connsiteY51" fmla="*/ 7318 h 13766"/>
              <a:gd name="connsiteX52" fmla="*/ 10 w 3261"/>
              <a:gd name="connsiteY52" fmla="*/ 7478 h 13766"/>
              <a:gd name="connsiteX53" fmla="*/ 4 w 3261"/>
              <a:gd name="connsiteY53" fmla="*/ 7638 h 13766"/>
              <a:gd name="connsiteX54" fmla="*/ 1 w 3261"/>
              <a:gd name="connsiteY54" fmla="*/ 7799 h 13766"/>
              <a:gd name="connsiteX55" fmla="*/ 0 w 3261"/>
              <a:gd name="connsiteY55" fmla="*/ 7960 h 13766"/>
              <a:gd name="connsiteX56" fmla="*/ 1 w 3261"/>
              <a:gd name="connsiteY56" fmla="*/ 8119 h 13766"/>
              <a:gd name="connsiteX57" fmla="*/ 4 w 3261"/>
              <a:gd name="connsiteY57" fmla="*/ 8280 h 13766"/>
              <a:gd name="connsiteX58" fmla="*/ 10 w 3261"/>
              <a:gd name="connsiteY58" fmla="*/ 8440 h 13766"/>
              <a:gd name="connsiteX59" fmla="*/ 18 w 3261"/>
              <a:gd name="connsiteY59" fmla="*/ 8600 h 13766"/>
              <a:gd name="connsiteX60" fmla="*/ 29 w 3261"/>
              <a:gd name="connsiteY60" fmla="*/ 8761 h 13766"/>
              <a:gd name="connsiteX61" fmla="*/ 41 w 3261"/>
              <a:gd name="connsiteY61" fmla="*/ 8920 h 13766"/>
              <a:gd name="connsiteX62" fmla="*/ 55 w 3261"/>
              <a:gd name="connsiteY62" fmla="*/ 9081 h 13766"/>
              <a:gd name="connsiteX63" fmla="*/ 72 w 3261"/>
              <a:gd name="connsiteY63" fmla="*/ 9240 h 13766"/>
              <a:gd name="connsiteX64" fmla="*/ 91 w 3261"/>
              <a:gd name="connsiteY64" fmla="*/ 9399 h 13766"/>
              <a:gd name="connsiteX65" fmla="*/ 114 w 3261"/>
              <a:gd name="connsiteY65" fmla="*/ 9558 h 13766"/>
              <a:gd name="connsiteX66" fmla="*/ 137 w 3261"/>
              <a:gd name="connsiteY66" fmla="*/ 9717 h 13766"/>
              <a:gd name="connsiteX67" fmla="*/ 163 w 3261"/>
              <a:gd name="connsiteY67" fmla="*/ 9875 h 13766"/>
              <a:gd name="connsiteX68" fmla="*/ 191 w 3261"/>
              <a:gd name="connsiteY68" fmla="*/ 10033 h 13766"/>
              <a:gd name="connsiteX69" fmla="*/ 221 w 3261"/>
              <a:gd name="connsiteY69" fmla="*/ 10190 h 13766"/>
              <a:gd name="connsiteX70" fmla="*/ 254 w 3261"/>
              <a:gd name="connsiteY70" fmla="*/ 10348 h 13766"/>
              <a:gd name="connsiteX71" fmla="*/ 289 w 3261"/>
              <a:gd name="connsiteY71" fmla="*/ 10504 h 13766"/>
              <a:gd name="connsiteX72" fmla="*/ 326 w 3261"/>
              <a:gd name="connsiteY72" fmla="*/ 10661 h 13766"/>
              <a:gd name="connsiteX73" fmla="*/ 366 w 3261"/>
              <a:gd name="connsiteY73" fmla="*/ 10816 h 13766"/>
              <a:gd name="connsiteX74" fmla="*/ 407 w 3261"/>
              <a:gd name="connsiteY74" fmla="*/ 10971 h 13766"/>
              <a:gd name="connsiteX75" fmla="*/ 451 w 3261"/>
              <a:gd name="connsiteY75" fmla="*/ 11125 h 13766"/>
              <a:gd name="connsiteX76" fmla="*/ 496 w 3261"/>
              <a:gd name="connsiteY76" fmla="*/ 11279 h 13766"/>
              <a:gd name="connsiteX77" fmla="*/ 544 w 3261"/>
              <a:gd name="connsiteY77" fmla="*/ 11432 h 13766"/>
              <a:gd name="connsiteX78" fmla="*/ 594 w 3261"/>
              <a:gd name="connsiteY78" fmla="*/ 11584 h 13766"/>
              <a:gd name="connsiteX79" fmla="*/ 646 w 3261"/>
              <a:gd name="connsiteY79" fmla="*/ 11736 h 13766"/>
              <a:gd name="connsiteX80" fmla="*/ 702 w 3261"/>
              <a:gd name="connsiteY80" fmla="*/ 11887 h 13766"/>
              <a:gd name="connsiteX81" fmla="*/ 758 w 3261"/>
              <a:gd name="connsiteY81" fmla="*/ 12037 h 13766"/>
              <a:gd name="connsiteX82" fmla="*/ 817 w 3261"/>
              <a:gd name="connsiteY82" fmla="*/ 12186 h 13766"/>
              <a:gd name="connsiteX83" fmla="*/ 877 w 3261"/>
              <a:gd name="connsiteY83" fmla="*/ 12335 h 13766"/>
              <a:gd name="connsiteX84" fmla="*/ 940 w 3261"/>
              <a:gd name="connsiteY84" fmla="*/ 12483 h 13766"/>
              <a:gd name="connsiteX85" fmla="*/ 1006 w 3261"/>
              <a:gd name="connsiteY85" fmla="*/ 12629 h 13766"/>
              <a:gd name="connsiteX86" fmla="*/ 1073 w 3261"/>
              <a:gd name="connsiteY86" fmla="*/ 12774 h 13766"/>
              <a:gd name="connsiteX87" fmla="*/ 1142 w 3261"/>
              <a:gd name="connsiteY87" fmla="*/ 12920 h 13766"/>
              <a:gd name="connsiteX88" fmla="*/ 1212 w 3261"/>
              <a:gd name="connsiteY88" fmla="*/ 13064 h 13766"/>
              <a:gd name="connsiteX89" fmla="*/ 1286 w 3261"/>
              <a:gd name="connsiteY89" fmla="*/ 13206 h 13766"/>
              <a:gd name="connsiteX90" fmla="*/ 1361 w 3261"/>
              <a:gd name="connsiteY90" fmla="*/ 13348 h 13766"/>
              <a:gd name="connsiteX91" fmla="*/ 1438 w 3261"/>
              <a:gd name="connsiteY91" fmla="*/ 13488 h 13766"/>
              <a:gd name="connsiteX92" fmla="*/ 1518 w 3261"/>
              <a:gd name="connsiteY92" fmla="*/ 13627 h 13766"/>
              <a:gd name="connsiteX93" fmla="*/ 1598 w 3261"/>
              <a:gd name="connsiteY93" fmla="*/ 13766 h 13766"/>
              <a:gd name="connsiteX0" fmla="*/ 3149 w 3149"/>
              <a:gd name="connsiteY0" fmla="*/ 0 h 13652"/>
              <a:gd name="connsiteX1" fmla="*/ 3039 w 3149"/>
              <a:gd name="connsiteY1" fmla="*/ 117 h 13652"/>
              <a:gd name="connsiteX2" fmla="*/ 2931 w 3149"/>
              <a:gd name="connsiteY2" fmla="*/ 236 h 13652"/>
              <a:gd name="connsiteX3" fmla="*/ 2824 w 3149"/>
              <a:gd name="connsiteY3" fmla="*/ 355 h 13652"/>
              <a:gd name="connsiteX4" fmla="*/ 2719 w 3149"/>
              <a:gd name="connsiteY4" fmla="*/ 476 h 13652"/>
              <a:gd name="connsiteX5" fmla="*/ 2615 w 3149"/>
              <a:gd name="connsiteY5" fmla="*/ 598 h 13652"/>
              <a:gd name="connsiteX6" fmla="*/ 2514 w 3149"/>
              <a:gd name="connsiteY6" fmla="*/ 723 h 13652"/>
              <a:gd name="connsiteX7" fmla="*/ 2414 w 3149"/>
              <a:gd name="connsiteY7" fmla="*/ 848 h 13652"/>
              <a:gd name="connsiteX8" fmla="*/ 2316 w 3149"/>
              <a:gd name="connsiteY8" fmla="*/ 975 h 13652"/>
              <a:gd name="connsiteX9" fmla="*/ 2219 w 3149"/>
              <a:gd name="connsiteY9" fmla="*/ 1104 h 13652"/>
              <a:gd name="connsiteX10" fmla="*/ 2126 w 3149"/>
              <a:gd name="connsiteY10" fmla="*/ 1233 h 13652"/>
              <a:gd name="connsiteX11" fmla="*/ 2033 w 3149"/>
              <a:gd name="connsiteY11" fmla="*/ 1364 h 13652"/>
              <a:gd name="connsiteX12" fmla="*/ 1942 w 3149"/>
              <a:gd name="connsiteY12" fmla="*/ 1496 h 13652"/>
              <a:gd name="connsiteX13" fmla="*/ 1854 w 3149"/>
              <a:gd name="connsiteY13" fmla="*/ 1630 h 13652"/>
              <a:gd name="connsiteX14" fmla="*/ 1766 w 3149"/>
              <a:gd name="connsiteY14" fmla="*/ 1765 h 13652"/>
              <a:gd name="connsiteX15" fmla="*/ 1681 w 3149"/>
              <a:gd name="connsiteY15" fmla="*/ 1901 h 13652"/>
              <a:gd name="connsiteX16" fmla="*/ 1598 w 3149"/>
              <a:gd name="connsiteY16" fmla="*/ 2039 h 13652"/>
              <a:gd name="connsiteX17" fmla="*/ 1518 w 3149"/>
              <a:gd name="connsiteY17" fmla="*/ 2177 h 13652"/>
              <a:gd name="connsiteX18" fmla="*/ 1438 w 3149"/>
              <a:gd name="connsiteY18" fmla="*/ 2316 h 13652"/>
              <a:gd name="connsiteX19" fmla="*/ 1361 w 3149"/>
              <a:gd name="connsiteY19" fmla="*/ 2457 h 13652"/>
              <a:gd name="connsiteX20" fmla="*/ 1286 w 3149"/>
              <a:gd name="connsiteY20" fmla="*/ 2598 h 13652"/>
              <a:gd name="connsiteX21" fmla="*/ 1212 w 3149"/>
              <a:gd name="connsiteY21" fmla="*/ 2741 h 13652"/>
              <a:gd name="connsiteX22" fmla="*/ 1142 w 3149"/>
              <a:gd name="connsiteY22" fmla="*/ 2885 h 13652"/>
              <a:gd name="connsiteX23" fmla="*/ 1073 w 3149"/>
              <a:gd name="connsiteY23" fmla="*/ 3030 h 13652"/>
              <a:gd name="connsiteX24" fmla="*/ 1006 w 3149"/>
              <a:gd name="connsiteY24" fmla="*/ 3176 h 13652"/>
              <a:gd name="connsiteX25" fmla="*/ 940 w 3149"/>
              <a:gd name="connsiteY25" fmla="*/ 3321 h 13652"/>
              <a:gd name="connsiteX26" fmla="*/ 877 w 3149"/>
              <a:gd name="connsiteY26" fmla="*/ 3469 h 13652"/>
              <a:gd name="connsiteX27" fmla="*/ 817 w 3149"/>
              <a:gd name="connsiteY27" fmla="*/ 3618 h 13652"/>
              <a:gd name="connsiteX28" fmla="*/ 758 w 3149"/>
              <a:gd name="connsiteY28" fmla="*/ 3767 h 13652"/>
              <a:gd name="connsiteX29" fmla="*/ 702 w 3149"/>
              <a:gd name="connsiteY29" fmla="*/ 3917 h 13652"/>
              <a:gd name="connsiteX30" fmla="*/ 646 w 3149"/>
              <a:gd name="connsiteY30" fmla="*/ 4068 h 13652"/>
              <a:gd name="connsiteX31" fmla="*/ 594 w 3149"/>
              <a:gd name="connsiteY31" fmla="*/ 4220 h 13652"/>
              <a:gd name="connsiteX32" fmla="*/ 544 w 3149"/>
              <a:gd name="connsiteY32" fmla="*/ 4372 h 13652"/>
              <a:gd name="connsiteX33" fmla="*/ 496 w 3149"/>
              <a:gd name="connsiteY33" fmla="*/ 4526 h 13652"/>
              <a:gd name="connsiteX34" fmla="*/ 451 w 3149"/>
              <a:gd name="connsiteY34" fmla="*/ 4679 h 13652"/>
              <a:gd name="connsiteX35" fmla="*/ 407 w 3149"/>
              <a:gd name="connsiteY35" fmla="*/ 4833 h 13652"/>
              <a:gd name="connsiteX36" fmla="*/ 366 w 3149"/>
              <a:gd name="connsiteY36" fmla="*/ 4988 h 13652"/>
              <a:gd name="connsiteX37" fmla="*/ 326 w 3149"/>
              <a:gd name="connsiteY37" fmla="*/ 5144 h 13652"/>
              <a:gd name="connsiteX38" fmla="*/ 289 w 3149"/>
              <a:gd name="connsiteY38" fmla="*/ 5300 h 13652"/>
              <a:gd name="connsiteX39" fmla="*/ 254 w 3149"/>
              <a:gd name="connsiteY39" fmla="*/ 5456 h 13652"/>
              <a:gd name="connsiteX40" fmla="*/ 221 w 3149"/>
              <a:gd name="connsiteY40" fmla="*/ 5614 h 13652"/>
              <a:gd name="connsiteX41" fmla="*/ 191 w 3149"/>
              <a:gd name="connsiteY41" fmla="*/ 5771 h 13652"/>
              <a:gd name="connsiteX42" fmla="*/ 163 w 3149"/>
              <a:gd name="connsiteY42" fmla="*/ 5929 h 13652"/>
              <a:gd name="connsiteX43" fmla="*/ 137 w 3149"/>
              <a:gd name="connsiteY43" fmla="*/ 6087 h 13652"/>
              <a:gd name="connsiteX44" fmla="*/ 114 w 3149"/>
              <a:gd name="connsiteY44" fmla="*/ 6246 h 13652"/>
              <a:gd name="connsiteX45" fmla="*/ 91 w 3149"/>
              <a:gd name="connsiteY45" fmla="*/ 6405 h 13652"/>
              <a:gd name="connsiteX46" fmla="*/ 72 w 3149"/>
              <a:gd name="connsiteY46" fmla="*/ 6565 h 13652"/>
              <a:gd name="connsiteX47" fmla="*/ 55 w 3149"/>
              <a:gd name="connsiteY47" fmla="*/ 6723 h 13652"/>
              <a:gd name="connsiteX48" fmla="*/ 41 w 3149"/>
              <a:gd name="connsiteY48" fmla="*/ 6884 h 13652"/>
              <a:gd name="connsiteX49" fmla="*/ 29 w 3149"/>
              <a:gd name="connsiteY49" fmla="*/ 7044 h 13652"/>
              <a:gd name="connsiteX50" fmla="*/ 18 w 3149"/>
              <a:gd name="connsiteY50" fmla="*/ 7204 h 13652"/>
              <a:gd name="connsiteX51" fmla="*/ 10 w 3149"/>
              <a:gd name="connsiteY51" fmla="*/ 7364 h 13652"/>
              <a:gd name="connsiteX52" fmla="*/ 4 w 3149"/>
              <a:gd name="connsiteY52" fmla="*/ 7524 h 13652"/>
              <a:gd name="connsiteX53" fmla="*/ 1 w 3149"/>
              <a:gd name="connsiteY53" fmla="*/ 7685 h 13652"/>
              <a:gd name="connsiteX54" fmla="*/ 0 w 3149"/>
              <a:gd name="connsiteY54" fmla="*/ 7846 h 13652"/>
              <a:gd name="connsiteX55" fmla="*/ 1 w 3149"/>
              <a:gd name="connsiteY55" fmla="*/ 8005 h 13652"/>
              <a:gd name="connsiteX56" fmla="*/ 4 w 3149"/>
              <a:gd name="connsiteY56" fmla="*/ 8166 h 13652"/>
              <a:gd name="connsiteX57" fmla="*/ 10 w 3149"/>
              <a:gd name="connsiteY57" fmla="*/ 8326 h 13652"/>
              <a:gd name="connsiteX58" fmla="*/ 18 w 3149"/>
              <a:gd name="connsiteY58" fmla="*/ 8486 h 13652"/>
              <a:gd name="connsiteX59" fmla="*/ 29 w 3149"/>
              <a:gd name="connsiteY59" fmla="*/ 8647 h 13652"/>
              <a:gd name="connsiteX60" fmla="*/ 41 w 3149"/>
              <a:gd name="connsiteY60" fmla="*/ 8806 h 13652"/>
              <a:gd name="connsiteX61" fmla="*/ 55 w 3149"/>
              <a:gd name="connsiteY61" fmla="*/ 8967 h 13652"/>
              <a:gd name="connsiteX62" fmla="*/ 72 w 3149"/>
              <a:gd name="connsiteY62" fmla="*/ 9126 h 13652"/>
              <a:gd name="connsiteX63" fmla="*/ 91 w 3149"/>
              <a:gd name="connsiteY63" fmla="*/ 9285 h 13652"/>
              <a:gd name="connsiteX64" fmla="*/ 114 w 3149"/>
              <a:gd name="connsiteY64" fmla="*/ 9444 h 13652"/>
              <a:gd name="connsiteX65" fmla="*/ 137 w 3149"/>
              <a:gd name="connsiteY65" fmla="*/ 9603 h 13652"/>
              <a:gd name="connsiteX66" fmla="*/ 163 w 3149"/>
              <a:gd name="connsiteY66" fmla="*/ 9761 h 13652"/>
              <a:gd name="connsiteX67" fmla="*/ 191 w 3149"/>
              <a:gd name="connsiteY67" fmla="*/ 9919 h 13652"/>
              <a:gd name="connsiteX68" fmla="*/ 221 w 3149"/>
              <a:gd name="connsiteY68" fmla="*/ 10076 h 13652"/>
              <a:gd name="connsiteX69" fmla="*/ 254 w 3149"/>
              <a:gd name="connsiteY69" fmla="*/ 10234 h 13652"/>
              <a:gd name="connsiteX70" fmla="*/ 289 w 3149"/>
              <a:gd name="connsiteY70" fmla="*/ 10390 h 13652"/>
              <a:gd name="connsiteX71" fmla="*/ 326 w 3149"/>
              <a:gd name="connsiteY71" fmla="*/ 10547 h 13652"/>
              <a:gd name="connsiteX72" fmla="*/ 366 w 3149"/>
              <a:gd name="connsiteY72" fmla="*/ 10702 h 13652"/>
              <a:gd name="connsiteX73" fmla="*/ 407 w 3149"/>
              <a:gd name="connsiteY73" fmla="*/ 10857 h 13652"/>
              <a:gd name="connsiteX74" fmla="*/ 451 w 3149"/>
              <a:gd name="connsiteY74" fmla="*/ 11011 h 13652"/>
              <a:gd name="connsiteX75" fmla="*/ 496 w 3149"/>
              <a:gd name="connsiteY75" fmla="*/ 11165 h 13652"/>
              <a:gd name="connsiteX76" fmla="*/ 544 w 3149"/>
              <a:gd name="connsiteY76" fmla="*/ 11318 h 13652"/>
              <a:gd name="connsiteX77" fmla="*/ 594 w 3149"/>
              <a:gd name="connsiteY77" fmla="*/ 11470 h 13652"/>
              <a:gd name="connsiteX78" fmla="*/ 646 w 3149"/>
              <a:gd name="connsiteY78" fmla="*/ 11622 h 13652"/>
              <a:gd name="connsiteX79" fmla="*/ 702 w 3149"/>
              <a:gd name="connsiteY79" fmla="*/ 11773 h 13652"/>
              <a:gd name="connsiteX80" fmla="*/ 758 w 3149"/>
              <a:gd name="connsiteY80" fmla="*/ 11923 h 13652"/>
              <a:gd name="connsiteX81" fmla="*/ 817 w 3149"/>
              <a:gd name="connsiteY81" fmla="*/ 12072 h 13652"/>
              <a:gd name="connsiteX82" fmla="*/ 877 w 3149"/>
              <a:gd name="connsiteY82" fmla="*/ 12221 h 13652"/>
              <a:gd name="connsiteX83" fmla="*/ 940 w 3149"/>
              <a:gd name="connsiteY83" fmla="*/ 12369 h 13652"/>
              <a:gd name="connsiteX84" fmla="*/ 1006 w 3149"/>
              <a:gd name="connsiteY84" fmla="*/ 12515 h 13652"/>
              <a:gd name="connsiteX85" fmla="*/ 1073 w 3149"/>
              <a:gd name="connsiteY85" fmla="*/ 12660 h 13652"/>
              <a:gd name="connsiteX86" fmla="*/ 1142 w 3149"/>
              <a:gd name="connsiteY86" fmla="*/ 12806 h 13652"/>
              <a:gd name="connsiteX87" fmla="*/ 1212 w 3149"/>
              <a:gd name="connsiteY87" fmla="*/ 12950 h 13652"/>
              <a:gd name="connsiteX88" fmla="*/ 1286 w 3149"/>
              <a:gd name="connsiteY88" fmla="*/ 13092 h 13652"/>
              <a:gd name="connsiteX89" fmla="*/ 1361 w 3149"/>
              <a:gd name="connsiteY89" fmla="*/ 13234 h 13652"/>
              <a:gd name="connsiteX90" fmla="*/ 1438 w 3149"/>
              <a:gd name="connsiteY90" fmla="*/ 13374 h 13652"/>
              <a:gd name="connsiteX91" fmla="*/ 1518 w 3149"/>
              <a:gd name="connsiteY91" fmla="*/ 13513 h 13652"/>
              <a:gd name="connsiteX92" fmla="*/ 1598 w 3149"/>
              <a:gd name="connsiteY92" fmla="*/ 13652 h 13652"/>
              <a:gd name="connsiteX0" fmla="*/ 3149 w 3149"/>
              <a:gd name="connsiteY0" fmla="*/ 0 h 13652"/>
              <a:gd name="connsiteX1" fmla="*/ 2931 w 3149"/>
              <a:gd name="connsiteY1" fmla="*/ 236 h 13652"/>
              <a:gd name="connsiteX2" fmla="*/ 2824 w 3149"/>
              <a:gd name="connsiteY2" fmla="*/ 355 h 13652"/>
              <a:gd name="connsiteX3" fmla="*/ 2719 w 3149"/>
              <a:gd name="connsiteY3" fmla="*/ 476 h 13652"/>
              <a:gd name="connsiteX4" fmla="*/ 2615 w 3149"/>
              <a:gd name="connsiteY4" fmla="*/ 598 h 13652"/>
              <a:gd name="connsiteX5" fmla="*/ 2514 w 3149"/>
              <a:gd name="connsiteY5" fmla="*/ 723 h 13652"/>
              <a:gd name="connsiteX6" fmla="*/ 2414 w 3149"/>
              <a:gd name="connsiteY6" fmla="*/ 848 h 13652"/>
              <a:gd name="connsiteX7" fmla="*/ 2316 w 3149"/>
              <a:gd name="connsiteY7" fmla="*/ 975 h 13652"/>
              <a:gd name="connsiteX8" fmla="*/ 2219 w 3149"/>
              <a:gd name="connsiteY8" fmla="*/ 1104 h 13652"/>
              <a:gd name="connsiteX9" fmla="*/ 2126 w 3149"/>
              <a:gd name="connsiteY9" fmla="*/ 1233 h 13652"/>
              <a:gd name="connsiteX10" fmla="*/ 2033 w 3149"/>
              <a:gd name="connsiteY10" fmla="*/ 1364 h 13652"/>
              <a:gd name="connsiteX11" fmla="*/ 1942 w 3149"/>
              <a:gd name="connsiteY11" fmla="*/ 1496 h 13652"/>
              <a:gd name="connsiteX12" fmla="*/ 1854 w 3149"/>
              <a:gd name="connsiteY12" fmla="*/ 1630 h 13652"/>
              <a:gd name="connsiteX13" fmla="*/ 1766 w 3149"/>
              <a:gd name="connsiteY13" fmla="*/ 1765 h 13652"/>
              <a:gd name="connsiteX14" fmla="*/ 1681 w 3149"/>
              <a:gd name="connsiteY14" fmla="*/ 1901 h 13652"/>
              <a:gd name="connsiteX15" fmla="*/ 1598 w 3149"/>
              <a:gd name="connsiteY15" fmla="*/ 2039 h 13652"/>
              <a:gd name="connsiteX16" fmla="*/ 1518 w 3149"/>
              <a:gd name="connsiteY16" fmla="*/ 2177 h 13652"/>
              <a:gd name="connsiteX17" fmla="*/ 1438 w 3149"/>
              <a:gd name="connsiteY17" fmla="*/ 2316 h 13652"/>
              <a:gd name="connsiteX18" fmla="*/ 1361 w 3149"/>
              <a:gd name="connsiteY18" fmla="*/ 2457 h 13652"/>
              <a:gd name="connsiteX19" fmla="*/ 1286 w 3149"/>
              <a:gd name="connsiteY19" fmla="*/ 2598 h 13652"/>
              <a:gd name="connsiteX20" fmla="*/ 1212 w 3149"/>
              <a:gd name="connsiteY20" fmla="*/ 2741 h 13652"/>
              <a:gd name="connsiteX21" fmla="*/ 1142 w 3149"/>
              <a:gd name="connsiteY21" fmla="*/ 2885 h 13652"/>
              <a:gd name="connsiteX22" fmla="*/ 1073 w 3149"/>
              <a:gd name="connsiteY22" fmla="*/ 3030 h 13652"/>
              <a:gd name="connsiteX23" fmla="*/ 1006 w 3149"/>
              <a:gd name="connsiteY23" fmla="*/ 3176 h 13652"/>
              <a:gd name="connsiteX24" fmla="*/ 940 w 3149"/>
              <a:gd name="connsiteY24" fmla="*/ 3321 h 13652"/>
              <a:gd name="connsiteX25" fmla="*/ 877 w 3149"/>
              <a:gd name="connsiteY25" fmla="*/ 3469 h 13652"/>
              <a:gd name="connsiteX26" fmla="*/ 817 w 3149"/>
              <a:gd name="connsiteY26" fmla="*/ 3618 h 13652"/>
              <a:gd name="connsiteX27" fmla="*/ 758 w 3149"/>
              <a:gd name="connsiteY27" fmla="*/ 3767 h 13652"/>
              <a:gd name="connsiteX28" fmla="*/ 702 w 3149"/>
              <a:gd name="connsiteY28" fmla="*/ 3917 h 13652"/>
              <a:gd name="connsiteX29" fmla="*/ 646 w 3149"/>
              <a:gd name="connsiteY29" fmla="*/ 4068 h 13652"/>
              <a:gd name="connsiteX30" fmla="*/ 594 w 3149"/>
              <a:gd name="connsiteY30" fmla="*/ 4220 h 13652"/>
              <a:gd name="connsiteX31" fmla="*/ 544 w 3149"/>
              <a:gd name="connsiteY31" fmla="*/ 4372 h 13652"/>
              <a:gd name="connsiteX32" fmla="*/ 496 w 3149"/>
              <a:gd name="connsiteY32" fmla="*/ 4526 h 13652"/>
              <a:gd name="connsiteX33" fmla="*/ 451 w 3149"/>
              <a:gd name="connsiteY33" fmla="*/ 4679 h 13652"/>
              <a:gd name="connsiteX34" fmla="*/ 407 w 3149"/>
              <a:gd name="connsiteY34" fmla="*/ 4833 h 13652"/>
              <a:gd name="connsiteX35" fmla="*/ 366 w 3149"/>
              <a:gd name="connsiteY35" fmla="*/ 4988 h 13652"/>
              <a:gd name="connsiteX36" fmla="*/ 326 w 3149"/>
              <a:gd name="connsiteY36" fmla="*/ 5144 h 13652"/>
              <a:gd name="connsiteX37" fmla="*/ 289 w 3149"/>
              <a:gd name="connsiteY37" fmla="*/ 5300 h 13652"/>
              <a:gd name="connsiteX38" fmla="*/ 254 w 3149"/>
              <a:gd name="connsiteY38" fmla="*/ 5456 h 13652"/>
              <a:gd name="connsiteX39" fmla="*/ 221 w 3149"/>
              <a:gd name="connsiteY39" fmla="*/ 5614 h 13652"/>
              <a:gd name="connsiteX40" fmla="*/ 191 w 3149"/>
              <a:gd name="connsiteY40" fmla="*/ 5771 h 13652"/>
              <a:gd name="connsiteX41" fmla="*/ 163 w 3149"/>
              <a:gd name="connsiteY41" fmla="*/ 5929 h 13652"/>
              <a:gd name="connsiteX42" fmla="*/ 137 w 3149"/>
              <a:gd name="connsiteY42" fmla="*/ 6087 h 13652"/>
              <a:gd name="connsiteX43" fmla="*/ 114 w 3149"/>
              <a:gd name="connsiteY43" fmla="*/ 6246 h 13652"/>
              <a:gd name="connsiteX44" fmla="*/ 91 w 3149"/>
              <a:gd name="connsiteY44" fmla="*/ 6405 h 13652"/>
              <a:gd name="connsiteX45" fmla="*/ 72 w 3149"/>
              <a:gd name="connsiteY45" fmla="*/ 6565 h 13652"/>
              <a:gd name="connsiteX46" fmla="*/ 55 w 3149"/>
              <a:gd name="connsiteY46" fmla="*/ 6723 h 13652"/>
              <a:gd name="connsiteX47" fmla="*/ 41 w 3149"/>
              <a:gd name="connsiteY47" fmla="*/ 6884 h 13652"/>
              <a:gd name="connsiteX48" fmla="*/ 29 w 3149"/>
              <a:gd name="connsiteY48" fmla="*/ 7044 h 13652"/>
              <a:gd name="connsiteX49" fmla="*/ 18 w 3149"/>
              <a:gd name="connsiteY49" fmla="*/ 7204 h 13652"/>
              <a:gd name="connsiteX50" fmla="*/ 10 w 3149"/>
              <a:gd name="connsiteY50" fmla="*/ 7364 h 13652"/>
              <a:gd name="connsiteX51" fmla="*/ 4 w 3149"/>
              <a:gd name="connsiteY51" fmla="*/ 7524 h 13652"/>
              <a:gd name="connsiteX52" fmla="*/ 1 w 3149"/>
              <a:gd name="connsiteY52" fmla="*/ 7685 h 13652"/>
              <a:gd name="connsiteX53" fmla="*/ 0 w 3149"/>
              <a:gd name="connsiteY53" fmla="*/ 7846 h 13652"/>
              <a:gd name="connsiteX54" fmla="*/ 1 w 3149"/>
              <a:gd name="connsiteY54" fmla="*/ 8005 h 13652"/>
              <a:gd name="connsiteX55" fmla="*/ 4 w 3149"/>
              <a:gd name="connsiteY55" fmla="*/ 8166 h 13652"/>
              <a:gd name="connsiteX56" fmla="*/ 10 w 3149"/>
              <a:gd name="connsiteY56" fmla="*/ 8326 h 13652"/>
              <a:gd name="connsiteX57" fmla="*/ 18 w 3149"/>
              <a:gd name="connsiteY57" fmla="*/ 8486 h 13652"/>
              <a:gd name="connsiteX58" fmla="*/ 29 w 3149"/>
              <a:gd name="connsiteY58" fmla="*/ 8647 h 13652"/>
              <a:gd name="connsiteX59" fmla="*/ 41 w 3149"/>
              <a:gd name="connsiteY59" fmla="*/ 8806 h 13652"/>
              <a:gd name="connsiteX60" fmla="*/ 55 w 3149"/>
              <a:gd name="connsiteY60" fmla="*/ 8967 h 13652"/>
              <a:gd name="connsiteX61" fmla="*/ 72 w 3149"/>
              <a:gd name="connsiteY61" fmla="*/ 9126 h 13652"/>
              <a:gd name="connsiteX62" fmla="*/ 91 w 3149"/>
              <a:gd name="connsiteY62" fmla="*/ 9285 h 13652"/>
              <a:gd name="connsiteX63" fmla="*/ 114 w 3149"/>
              <a:gd name="connsiteY63" fmla="*/ 9444 h 13652"/>
              <a:gd name="connsiteX64" fmla="*/ 137 w 3149"/>
              <a:gd name="connsiteY64" fmla="*/ 9603 h 13652"/>
              <a:gd name="connsiteX65" fmla="*/ 163 w 3149"/>
              <a:gd name="connsiteY65" fmla="*/ 9761 h 13652"/>
              <a:gd name="connsiteX66" fmla="*/ 191 w 3149"/>
              <a:gd name="connsiteY66" fmla="*/ 9919 h 13652"/>
              <a:gd name="connsiteX67" fmla="*/ 221 w 3149"/>
              <a:gd name="connsiteY67" fmla="*/ 10076 h 13652"/>
              <a:gd name="connsiteX68" fmla="*/ 254 w 3149"/>
              <a:gd name="connsiteY68" fmla="*/ 10234 h 13652"/>
              <a:gd name="connsiteX69" fmla="*/ 289 w 3149"/>
              <a:gd name="connsiteY69" fmla="*/ 10390 h 13652"/>
              <a:gd name="connsiteX70" fmla="*/ 326 w 3149"/>
              <a:gd name="connsiteY70" fmla="*/ 10547 h 13652"/>
              <a:gd name="connsiteX71" fmla="*/ 366 w 3149"/>
              <a:gd name="connsiteY71" fmla="*/ 10702 h 13652"/>
              <a:gd name="connsiteX72" fmla="*/ 407 w 3149"/>
              <a:gd name="connsiteY72" fmla="*/ 10857 h 13652"/>
              <a:gd name="connsiteX73" fmla="*/ 451 w 3149"/>
              <a:gd name="connsiteY73" fmla="*/ 11011 h 13652"/>
              <a:gd name="connsiteX74" fmla="*/ 496 w 3149"/>
              <a:gd name="connsiteY74" fmla="*/ 11165 h 13652"/>
              <a:gd name="connsiteX75" fmla="*/ 544 w 3149"/>
              <a:gd name="connsiteY75" fmla="*/ 11318 h 13652"/>
              <a:gd name="connsiteX76" fmla="*/ 594 w 3149"/>
              <a:gd name="connsiteY76" fmla="*/ 11470 h 13652"/>
              <a:gd name="connsiteX77" fmla="*/ 646 w 3149"/>
              <a:gd name="connsiteY77" fmla="*/ 11622 h 13652"/>
              <a:gd name="connsiteX78" fmla="*/ 702 w 3149"/>
              <a:gd name="connsiteY78" fmla="*/ 11773 h 13652"/>
              <a:gd name="connsiteX79" fmla="*/ 758 w 3149"/>
              <a:gd name="connsiteY79" fmla="*/ 11923 h 13652"/>
              <a:gd name="connsiteX80" fmla="*/ 817 w 3149"/>
              <a:gd name="connsiteY80" fmla="*/ 12072 h 13652"/>
              <a:gd name="connsiteX81" fmla="*/ 877 w 3149"/>
              <a:gd name="connsiteY81" fmla="*/ 12221 h 13652"/>
              <a:gd name="connsiteX82" fmla="*/ 940 w 3149"/>
              <a:gd name="connsiteY82" fmla="*/ 12369 h 13652"/>
              <a:gd name="connsiteX83" fmla="*/ 1006 w 3149"/>
              <a:gd name="connsiteY83" fmla="*/ 12515 h 13652"/>
              <a:gd name="connsiteX84" fmla="*/ 1073 w 3149"/>
              <a:gd name="connsiteY84" fmla="*/ 12660 h 13652"/>
              <a:gd name="connsiteX85" fmla="*/ 1142 w 3149"/>
              <a:gd name="connsiteY85" fmla="*/ 12806 h 13652"/>
              <a:gd name="connsiteX86" fmla="*/ 1212 w 3149"/>
              <a:gd name="connsiteY86" fmla="*/ 12950 h 13652"/>
              <a:gd name="connsiteX87" fmla="*/ 1286 w 3149"/>
              <a:gd name="connsiteY87" fmla="*/ 13092 h 13652"/>
              <a:gd name="connsiteX88" fmla="*/ 1361 w 3149"/>
              <a:gd name="connsiteY88" fmla="*/ 13234 h 13652"/>
              <a:gd name="connsiteX89" fmla="*/ 1438 w 3149"/>
              <a:gd name="connsiteY89" fmla="*/ 13374 h 13652"/>
              <a:gd name="connsiteX90" fmla="*/ 1518 w 3149"/>
              <a:gd name="connsiteY90" fmla="*/ 13513 h 13652"/>
              <a:gd name="connsiteX91" fmla="*/ 1598 w 3149"/>
              <a:gd name="connsiteY91" fmla="*/ 13652 h 13652"/>
              <a:gd name="connsiteX0" fmla="*/ 2931 w 2931"/>
              <a:gd name="connsiteY0" fmla="*/ 0 h 13416"/>
              <a:gd name="connsiteX1" fmla="*/ 2824 w 2931"/>
              <a:gd name="connsiteY1" fmla="*/ 119 h 13416"/>
              <a:gd name="connsiteX2" fmla="*/ 2719 w 2931"/>
              <a:gd name="connsiteY2" fmla="*/ 240 h 13416"/>
              <a:gd name="connsiteX3" fmla="*/ 2615 w 2931"/>
              <a:gd name="connsiteY3" fmla="*/ 362 h 13416"/>
              <a:gd name="connsiteX4" fmla="*/ 2514 w 2931"/>
              <a:gd name="connsiteY4" fmla="*/ 487 h 13416"/>
              <a:gd name="connsiteX5" fmla="*/ 2414 w 2931"/>
              <a:gd name="connsiteY5" fmla="*/ 612 h 13416"/>
              <a:gd name="connsiteX6" fmla="*/ 2316 w 2931"/>
              <a:gd name="connsiteY6" fmla="*/ 739 h 13416"/>
              <a:gd name="connsiteX7" fmla="*/ 2219 w 2931"/>
              <a:gd name="connsiteY7" fmla="*/ 868 h 13416"/>
              <a:gd name="connsiteX8" fmla="*/ 2126 w 2931"/>
              <a:gd name="connsiteY8" fmla="*/ 997 h 13416"/>
              <a:gd name="connsiteX9" fmla="*/ 2033 w 2931"/>
              <a:gd name="connsiteY9" fmla="*/ 1128 h 13416"/>
              <a:gd name="connsiteX10" fmla="*/ 1942 w 2931"/>
              <a:gd name="connsiteY10" fmla="*/ 1260 h 13416"/>
              <a:gd name="connsiteX11" fmla="*/ 1854 w 2931"/>
              <a:gd name="connsiteY11" fmla="*/ 1394 h 13416"/>
              <a:gd name="connsiteX12" fmla="*/ 1766 w 2931"/>
              <a:gd name="connsiteY12" fmla="*/ 1529 h 13416"/>
              <a:gd name="connsiteX13" fmla="*/ 1681 w 2931"/>
              <a:gd name="connsiteY13" fmla="*/ 1665 h 13416"/>
              <a:gd name="connsiteX14" fmla="*/ 1598 w 2931"/>
              <a:gd name="connsiteY14" fmla="*/ 1803 h 13416"/>
              <a:gd name="connsiteX15" fmla="*/ 1518 w 2931"/>
              <a:gd name="connsiteY15" fmla="*/ 1941 h 13416"/>
              <a:gd name="connsiteX16" fmla="*/ 1438 w 2931"/>
              <a:gd name="connsiteY16" fmla="*/ 2080 h 13416"/>
              <a:gd name="connsiteX17" fmla="*/ 1361 w 2931"/>
              <a:gd name="connsiteY17" fmla="*/ 2221 h 13416"/>
              <a:gd name="connsiteX18" fmla="*/ 1286 w 2931"/>
              <a:gd name="connsiteY18" fmla="*/ 2362 h 13416"/>
              <a:gd name="connsiteX19" fmla="*/ 1212 w 2931"/>
              <a:gd name="connsiteY19" fmla="*/ 2505 h 13416"/>
              <a:gd name="connsiteX20" fmla="*/ 1142 w 2931"/>
              <a:gd name="connsiteY20" fmla="*/ 2649 h 13416"/>
              <a:gd name="connsiteX21" fmla="*/ 1073 w 2931"/>
              <a:gd name="connsiteY21" fmla="*/ 2794 h 13416"/>
              <a:gd name="connsiteX22" fmla="*/ 1006 w 2931"/>
              <a:gd name="connsiteY22" fmla="*/ 2940 h 13416"/>
              <a:gd name="connsiteX23" fmla="*/ 940 w 2931"/>
              <a:gd name="connsiteY23" fmla="*/ 3085 h 13416"/>
              <a:gd name="connsiteX24" fmla="*/ 877 w 2931"/>
              <a:gd name="connsiteY24" fmla="*/ 3233 h 13416"/>
              <a:gd name="connsiteX25" fmla="*/ 817 w 2931"/>
              <a:gd name="connsiteY25" fmla="*/ 3382 h 13416"/>
              <a:gd name="connsiteX26" fmla="*/ 758 w 2931"/>
              <a:gd name="connsiteY26" fmla="*/ 3531 h 13416"/>
              <a:gd name="connsiteX27" fmla="*/ 702 w 2931"/>
              <a:gd name="connsiteY27" fmla="*/ 3681 h 13416"/>
              <a:gd name="connsiteX28" fmla="*/ 646 w 2931"/>
              <a:gd name="connsiteY28" fmla="*/ 3832 h 13416"/>
              <a:gd name="connsiteX29" fmla="*/ 594 w 2931"/>
              <a:gd name="connsiteY29" fmla="*/ 3984 h 13416"/>
              <a:gd name="connsiteX30" fmla="*/ 544 w 2931"/>
              <a:gd name="connsiteY30" fmla="*/ 4136 h 13416"/>
              <a:gd name="connsiteX31" fmla="*/ 496 w 2931"/>
              <a:gd name="connsiteY31" fmla="*/ 4290 h 13416"/>
              <a:gd name="connsiteX32" fmla="*/ 451 w 2931"/>
              <a:gd name="connsiteY32" fmla="*/ 4443 h 13416"/>
              <a:gd name="connsiteX33" fmla="*/ 407 w 2931"/>
              <a:gd name="connsiteY33" fmla="*/ 4597 h 13416"/>
              <a:gd name="connsiteX34" fmla="*/ 366 w 2931"/>
              <a:gd name="connsiteY34" fmla="*/ 4752 h 13416"/>
              <a:gd name="connsiteX35" fmla="*/ 326 w 2931"/>
              <a:gd name="connsiteY35" fmla="*/ 4908 h 13416"/>
              <a:gd name="connsiteX36" fmla="*/ 289 w 2931"/>
              <a:gd name="connsiteY36" fmla="*/ 5064 h 13416"/>
              <a:gd name="connsiteX37" fmla="*/ 254 w 2931"/>
              <a:gd name="connsiteY37" fmla="*/ 5220 h 13416"/>
              <a:gd name="connsiteX38" fmla="*/ 221 w 2931"/>
              <a:gd name="connsiteY38" fmla="*/ 5378 h 13416"/>
              <a:gd name="connsiteX39" fmla="*/ 191 w 2931"/>
              <a:gd name="connsiteY39" fmla="*/ 5535 h 13416"/>
              <a:gd name="connsiteX40" fmla="*/ 163 w 2931"/>
              <a:gd name="connsiteY40" fmla="*/ 5693 h 13416"/>
              <a:gd name="connsiteX41" fmla="*/ 137 w 2931"/>
              <a:gd name="connsiteY41" fmla="*/ 5851 h 13416"/>
              <a:gd name="connsiteX42" fmla="*/ 114 w 2931"/>
              <a:gd name="connsiteY42" fmla="*/ 6010 h 13416"/>
              <a:gd name="connsiteX43" fmla="*/ 91 w 2931"/>
              <a:gd name="connsiteY43" fmla="*/ 6169 h 13416"/>
              <a:gd name="connsiteX44" fmla="*/ 72 w 2931"/>
              <a:gd name="connsiteY44" fmla="*/ 6329 h 13416"/>
              <a:gd name="connsiteX45" fmla="*/ 55 w 2931"/>
              <a:gd name="connsiteY45" fmla="*/ 6487 h 13416"/>
              <a:gd name="connsiteX46" fmla="*/ 41 w 2931"/>
              <a:gd name="connsiteY46" fmla="*/ 6648 h 13416"/>
              <a:gd name="connsiteX47" fmla="*/ 29 w 2931"/>
              <a:gd name="connsiteY47" fmla="*/ 6808 h 13416"/>
              <a:gd name="connsiteX48" fmla="*/ 18 w 2931"/>
              <a:gd name="connsiteY48" fmla="*/ 6968 h 13416"/>
              <a:gd name="connsiteX49" fmla="*/ 10 w 2931"/>
              <a:gd name="connsiteY49" fmla="*/ 7128 h 13416"/>
              <a:gd name="connsiteX50" fmla="*/ 4 w 2931"/>
              <a:gd name="connsiteY50" fmla="*/ 7288 h 13416"/>
              <a:gd name="connsiteX51" fmla="*/ 1 w 2931"/>
              <a:gd name="connsiteY51" fmla="*/ 7449 h 13416"/>
              <a:gd name="connsiteX52" fmla="*/ 0 w 2931"/>
              <a:gd name="connsiteY52" fmla="*/ 7610 h 13416"/>
              <a:gd name="connsiteX53" fmla="*/ 1 w 2931"/>
              <a:gd name="connsiteY53" fmla="*/ 7769 h 13416"/>
              <a:gd name="connsiteX54" fmla="*/ 4 w 2931"/>
              <a:gd name="connsiteY54" fmla="*/ 7930 h 13416"/>
              <a:gd name="connsiteX55" fmla="*/ 10 w 2931"/>
              <a:gd name="connsiteY55" fmla="*/ 8090 h 13416"/>
              <a:gd name="connsiteX56" fmla="*/ 18 w 2931"/>
              <a:gd name="connsiteY56" fmla="*/ 8250 h 13416"/>
              <a:gd name="connsiteX57" fmla="*/ 29 w 2931"/>
              <a:gd name="connsiteY57" fmla="*/ 8411 h 13416"/>
              <a:gd name="connsiteX58" fmla="*/ 41 w 2931"/>
              <a:gd name="connsiteY58" fmla="*/ 8570 h 13416"/>
              <a:gd name="connsiteX59" fmla="*/ 55 w 2931"/>
              <a:gd name="connsiteY59" fmla="*/ 8731 h 13416"/>
              <a:gd name="connsiteX60" fmla="*/ 72 w 2931"/>
              <a:gd name="connsiteY60" fmla="*/ 8890 h 13416"/>
              <a:gd name="connsiteX61" fmla="*/ 91 w 2931"/>
              <a:gd name="connsiteY61" fmla="*/ 9049 h 13416"/>
              <a:gd name="connsiteX62" fmla="*/ 114 w 2931"/>
              <a:gd name="connsiteY62" fmla="*/ 9208 h 13416"/>
              <a:gd name="connsiteX63" fmla="*/ 137 w 2931"/>
              <a:gd name="connsiteY63" fmla="*/ 9367 h 13416"/>
              <a:gd name="connsiteX64" fmla="*/ 163 w 2931"/>
              <a:gd name="connsiteY64" fmla="*/ 9525 h 13416"/>
              <a:gd name="connsiteX65" fmla="*/ 191 w 2931"/>
              <a:gd name="connsiteY65" fmla="*/ 9683 h 13416"/>
              <a:gd name="connsiteX66" fmla="*/ 221 w 2931"/>
              <a:gd name="connsiteY66" fmla="*/ 9840 h 13416"/>
              <a:gd name="connsiteX67" fmla="*/ 254 w 2931"/>
              <a:gd name="connsiteY67" fmla="*/ 9998 h 13416"/>
              <a:gd name="connsiteX68" fmla="*/ 289 w 2931"/>
              <a:gd name="connsiteY68" fmla="*/ 10154 h 13416"/>
              <a:gd name="connsiteX69" fmla="*/ 326 w 2931"/>
              <a:gd name="connsiteY69" fmla="*/ 10311 h 13416"/>
              <a:gd name="connsiteX70" fmla="*/ 366 w 2931"/>
              <a:gd name="connsiteY70" fmla="*/ 10466 h 13416"/>
              <a:gd name="connsiteX71" fmla="*/ 407 w 2931"/>
              <a:gd name="connsiteY71" fmla="*/ 10621 h 13416"/>
              <a:gd name="connsiteX72" fmla="*/ 451 w 2931"/>
              <a:gd name="connsiteY72" fmla="*/ 10775 h 13416"/>
              <a:gd name="connsiteX73" fmla="*/ 496 w 2931"/>
              <a:gd name="connsiteY73" fmla="*/ 10929 h 13416"/>
              <a:gd name="connsiteX74" fmla="*/ 544 w 2931"/>
              <a:gd name="connsiteY74" fmla="*/ 11082 h 13416"/>
              <a:gd name="connsiteX75" fmla="*/ 594 w 2931"/>
              <a:gd name="connsiteY75" fmla="*/ 11234 h 13416"/>
              <a:gd name="connsiteX76" fmla="*/ 646 w 2931"/>
              <a:gd name="connsiteY76" fmla="*/ 11386 h 13416"/>
              <a:gd name="connsiteX77" fmla="*/ 702 w 2931"/>
              <a:gd name="connsiteY77" fmla="*/ 11537 h 13416"/>
              <a:gd name="connsiteX78" fmla="*/ 758 w 2931"/>
              <a:gd name="connsiteY78" fmla="*/ 11687 h 13416"/>
              <a:gd name="connsiteX79" fmla="*/ 817 w 2931"/>
              <a:gd name="connsiteY79" fmla="*/ 11836 h 13416"/>
              <a:gd name="connsiteX80" fmla="*/ 877 w 2931"/>
              <a:gd name="connsiteY80" fmla="*/ 11985 h 13416"/>
              <a:gd name="connsiteX81" fmla="*/ 940 w 2931"/>
              <a:gd name="connsiteY81" fmla="*/ 12133 h 13416"/>
              <a:gd name="connsiteX82" fmla="*/ 1006 w 2931"/>
              <a:gd name="connsiteY82" fmla="*/ 12279 h 13416"/>
              <a:gd name="connsiteX83" fmla="*/ 1073 w 2931"/>
              <a:gd name="connsiteY83" fmla="*/ 12424 h 13416"/>
              <a:gd name="connsiteX84" fmla="*/ 1142 w 2931"/>
              <a:gd name="connsiteY84" fmla="*/ 12570 h 13416"/>
              <a:gd name="connsiteX85" fmla="*/ 1212 w 2931"/>
              <a:gd name="connsiteY85" fmla="*/ 12714 h 13416"/>
              <a:gd name="connsiteX86" fmla="*/ 1286 w 2931"/>
              <a:gd name="connsiteY86" fmla="*/ 12856 h 13416"/>
              <a:gd name="connsiteX87" fmla="*/ 1361 w 2931"/>
              <a:gd name="connsiteY87" fmla="*/ 12998 h 13416"/>
              <a:gd name="connsiteX88" fmla="*/ 1438 w 2931"/>
              <a:gd name="connsiteY88" fmla="*/ 13138 h 13416"/>
              <a:gd name="connsiteX89" fmla="*/ 1518 w 2931"/>
              <a:gd name="connsiteY89" fmla="*/ 13277 h 13416"/>
              <a:gd name="connsiteX90" fmla="*/ 1598 w 2931"/>
              <a:gd name="connsiteY90" fmla="*/ 13416 h 13416"/>
              <a:gd name="connsiteX0" fmla="*/ 2824 w 2824"/>
              <a:gd name="connsiteY0" fmla="*/ 0 h 13297"/>
              <a:gd name="connsiteX1" fmla="*/ 2719 w 2824"/>
              <a:gd name="connsiteY1" fmla="*/ 121 h 13297"/>
              <a:gd name="connsiteX2" fmla="*/ 2615 w 2824"/>
              <a:gd name="connsiteY2" fmla="*/ 243 h 13297"/>
              <a:gd name="connsiteX3" fmla="*/ 2514 w 2824"/>
              <a:gd name="connsiteY3" fmla="*/ 368 h 13297"/>
              <a:gd name="connsiteX4" fmla="*/ 2414 w 2824"/>
              <a:gd name="connsiteY4" fmla="*/ 493 h 13297"/>
              <a:gd name="connsiteX5" fmla="*/ 2316 w 2824"/>
              <a:gd name="connsiteY5" fmla="*/ 620 h 13297"/>
              <a:gd name="connsiteX6" fmla="*/ 2219 w 2824"/>
              <a:gd name="connsiteY6" fmla="*/ 749 h 13297"/>
              <a:gd name="connsiteX7" fmla="*/ 2126 w 2824"/>
              <a:gd name="connsiteY7" fmla="*/ 878 h 13297"/>
              <a:gd name="connsiteX8" fmla="*/ 2033 w 2824"/>
              <a:gd name="connsiteY8" fmla="*/ 1009 h 13297"/>
              <a:gd name="connsiteX9" fmla="*/ 1942 w 2824"/>
              <a:gd name="connsiteY9" fmla="*/ 1141 h 13297"/>
              <a:gd name="connsiteX10" fmla="*/ 1854 w 2824"/>
              <a:gd name="connsiteY10" fmla="*/ 1275 h 13297"/>
              <a:gd name="connsiteX11" fmla="*/ 1766 w 2824"/>
              <a:gd name="connsiteY11" fmla="*/ 1410 h 13297"/>
              <a:gd name="connsiteX12" fmla="*/ 1681 w 2824"/>
              <a:gd name="connsiteY12" fmla="*/ 1546 h 13297"/>
              <a:gd name="connsiteX13" fmla="*/ 1598 w 2824"/>
              <a:gd name="connsiteY13" fmla="*/ 1684 h 13297"/>
              <a:gd name="connsiteX14" fmla="*/ 1518 w 2824"/>
              <a:gd name="connsiteY14" fmla="*/ 1822 h 13297"/>
              <a:gd name="connsiteX15" fmla="*/ 1438 w 2824"/>
              <a:gd name="connsiteY15" fmla="*/ 1961 h 13297"/>
              <a:gd name="connsiteX16" fmla="*/ 1361 w 2824"/>
              <a:gd name="connsiteY16" fmla="*/ 2102 h 13297"/>
              <a:gd name="connsiteX17" fmla="*/ 1286 w 2824"/>
              <a:gd name="connsiteY17" fmla="*/ 2243 h 13297"/>
              <a:gd name="connsiteX18" fmla="*/ 1212 w 2824"/>
              <a:gd name="connsiteY18" fmla="*/ 2386 h 13297"/>
              <a:gd name="connsiteX19" fmla="*/ 1142 w 2824"/>
              <a:gd name="connsiteY19" fmla="*/ 2530 h 13297"/>
              <a:gd name="connsiteX20" fmla="*/ 1073 w 2824"/>
              <a:gd name="connsiteY20" fmla="*/ 2675 h 13297"/>
              <a:gd name="connsiteX21" fmla="*/ 1006 w 2824"/>
              <a:gd name="connsiteY21" fmla="*/ 2821 h 13297"/>
              <a:gd name="connsiteX22" fmla="*/ 940 w 2824"/>
              <a:gd name="connsiteY22" fmla="*/ 2966 h 13297"/>
              <a:gd name="connsiteX23" fmla="*/ 877 w 2824"/>
              <a:gd name="connsiteY23" fmla="*/ 3114 h 13297"/>
              <a:gd name="connsiteX24" fmla="*/ 817 w 2824"/>
              <a:gd name="connsiteY24" fmla="*/ 3263 h 13297"/>
              <a:gd name="connsiteX25" fmla="*/ 758 w 2824"/>
              <a:gd name="connsiteY25" fmla="*/ 3412 h 13297"/>
              <a:gd name="connsiteX26" fmla="*/ 702 w 2824"/>
              <a:gd name="connsiteY26" fmla="*/ 3562 h 13297"/>
              <a:gd name="connsiteX27" fmla="*/ 646 w 2824"/>
              <a:gd name="connsiteY27" fmla="*/ 3713 h 13297"/>
              <a:gd name="connsiteX28" fmla="*/ 594 w 2824"/>
              <a:gd name="connsiteY28" fmla="*/ 3865 h 13297"/>
              <a:gd name="connsiteX29" fmla="*/ 544 w 2824"/>
              <a:gd name="connsiteY29" fmla="*/ 4017 h 13297"/>
              <a:gd name="connsiteX30" fmla="*/ 496 w 2824"/>
              <a:gd name="connsiteY30" fmla="*/ 4171 h 13297"/>
              <a:gd name="connsiteX31" fmla="*/ 451 w 2824"/>
              <a:gd name="connsiteY31" fmla="*/ 4324 h 13297"/>
              <a:gd name="connsiteX32" fmla="*/ 407 w 2824"/>
              <a:gd name="connsiteY32" fmla="*/ 4478 h 13297"/>
              <a:gd name="connsiteX33" fmla="*/ 366 w 2824"/>
              <a:gd name="connsiteY33" fmla="*/ 4633 h 13297"/>
              <a:gd name="connsiteX34" fmla="*/ 326 w 2824"/>
              <a:gd name="connsiteY34" fmla="*/ 4789 h 13297"/>
              <a:gd name="connsiteX35" fmla="*/ 289 w 2824"/>
              <a:gd name="connsiteY35" fmla="*/ 4945 h 13297"/>
              <a:gd name="connsiteX36" fmla="*/ 254 w 2824"/>
              <a:gd name="connsiteY36" fmla="*/ 5101 h 13297"/>
              <a:gd name="connsiteX37" fmla="*/ 221 w 2824"/>
              <a:gd name="connsiteY37" fmla="*/ 5259 h 13297"/>
              <a:gd name="connsiteX38" fmla="*/ 191 w 2824"/>
              <a:gd name="connsiteY38" fmla="*/ 5416 h 13297"/>
              <a:gd name="connsiteX39" fmla="*/ 163 w 2824"/>
              <a:gd name="connsiteY39" fmla="*/ 5574 h 13297"/>
              <a:gd name="connsiteX40" fmla="*/ 137 w 2824"/>
              <a:gd name="connsiteY40" fmla="*/ 5732 h 13297"/>
              <a:gd name="connsiteX41" fmla="*/ 114 w 2824"/>
              <a:gd name="connsiteY41" fmla="*/ 5891 h 13297"/>
              <a:gd name="connsiteX42" fmla="*/ 91 w 2824"/>
              <a:gd name="connsiteY42" fmla="*/ 6050 h 13297"/>
              <a:gd name="connsiteX43" fmla="*/ 72 w 2824"/>
              <a:gd name="connsiteY43" fmla="*/ 6210 h 13297"/>
              <a:gd name="connsiteX44" fmla="*/ 55 w 2824"/>
              <a:gd name="connsiteY44" fmla="*/ 6368 h 13297"/>
              <a:gd name="connsiteX45" fmla="*/ 41 w 2824"/>
              <a:gd name="connsiteY45" fmla="*/ 6529 h 13297"/>
              <a:gd name="connsiteX46" fmla="*/ 29 w 2824"/>
              <a:gd name="connsiteY46" fmla="*/ 6689 h 13297"/>
              <a:gd name="connsiteX47" fmla="*/ 18 w 2824"/>
              <a:gd name="connsiteY47" fmla="*/ 6849 h 13297"/>
              <a:gd name="connsiteX48" fmla="*/ 10 w 2824"/>
              <a:gd name="connsiteY48" fmla="*/ 7009 h 13297"/>
              <a:gd name="connsiteX49" fmla="*/ 4 w 2824"/>
              <a:gd name="connsiteY49" fmla="*/ 7169 h 13297"/>
              <a:gd name="connsiteX50" fmla="*/ 1 w 2824"/>
              <a:gd name="connsiteY50" fmla="*/ 7330 h 13297"/>
              <a:gd name="connsiteX51" fmla="*/ 0 w 2824"/>
              <a:gd name="connsiteY51" fmla="*/ 7491 h 13297"/>
              <a:gd name="connsiteX52" fmla="*/ 1 w 2824"/>
              <a:gd name="connsiteY52" fmla="*/ 7650 h 13297"/>
              <a:gd name="connsiteX53" fmla="*/ 4 w 2824"/>
              <a:gd name="connsiteY53" fmla="*/ 7811 h 13297"/>
              <a:gd name="connsiteX54" fmla="*/ 10 w 2824"/>
              <a:gd name="connsiteY54" fmla="*/ 7971 h 13297"/>
              <a:gd name="connsiteX55" fmla="*/ 18 w 2824"/>
              <a:gd name="connsiteY55" fmla="*/ 8131 h 13297"/>
              <a:gd name="connsiteX56" fmla="*/ 29 w 2824"/>
              <a:gd name="connsiteY56" fmla="*/ 8292 h 13297"/>
              <a:gd name="connsiteX57" fmla="*/ 41 w 2824"/>
              <a:gd name="connsiteY57" fmla="*/ 8451 h 13297"/>
              <a:gd name="connsiteX58" fmla="*/ 55 w 2824"/>
              <a:gd name="connsiteY58" fmla="*/ 8612 h 13297"/>
              <a:gd name="connsiteX59" fmla="*/ 72 w 2824"/>
              <a:gd name="connsiteY59" fmla="*/ 8771 h 13297"/>
              <a:gd name="connsiteX60" fmla="*/ 91 w 2824"/>
              <a:gd name="connsiteY60" fmla="*/ 8930 h 13297"/>
              <a:gd name="connsiteX61" fmla="*/ 114 w 2824"/>
              <a:gd name="connsiteY61" fmla="*/ 9089 h 13297"/>
              <a:gd name="connsiteX62" fmla="*/ 137 w 2824"/>
              <a:gd name="connsiteY62" fmla="*/ 9248 h 13297"/>
              <a:gd name="connsiteX63" fmla="*/ 163 w 2824"/>
              <a:gd name="connsiteY63" fmla="*/ 9406 h 13297"/>
              <a:gd name="connsiteX64" fmla="*/ 191 w 2824"/>
              <a:gd name="connsiteY64" fmla="*/ 9564 h 13297"/>
              <a:gd name="connsiteX65" fmla="*/ 221 w 2824"/>
              <a:gd name="connsiteY65" fmla="*/ 9721 h 13297"/>
              <a:gd name="connsiteX66" fmla="*/ 254 w 2824"/>
              <a:gd name="connsiteY66" fmla="*/ 9879 h 13297"/>
              <a:gd name="connsiteX67" fmla="*/ 289 w 2824"/>
              <a:gd name="connsiteY67" fmla="*/ 10035 h 13297"/>
              <a:gd name="connsiteX68" fmla="*/ 326 w 2824"/>
              <a:gd name="connsiteY68" fmla="*/ 10192 h 13297"/>
              <a:gd name="connsiteX69" fmla="*/ 366 w 2824"/>
              <a:gd name="connsiteY69" fmla="*/ 10347 h 13297"/>
              <a:gd name="connsiteX70" fmla="*/ 407 w 2824"/>
              <a:gd name="connsiteY70" fmla="*/ 10502 h 13297"/>
              <a:gd name="connsiteX71" fmla="*/ 451 w 2824"/>
              <a:gd name="connsiteY71" fmla="*/ 10656 h 13297"/>
              <a:gd name="connsiteX72" fmla="*/ 496 w 2824"/>
              <a:gd name="connsiteY72" fmla="*/ 10810 h 13297"/>
              <a:gd name="connsiteX73" fmla="*/ 544 w 2824"/>
              <a:gd name="connsiteY73" fmla="*/ 10963 h 13297"/>
              <a:gd name="connsiteX74" fmla="*/ 594 w 2824"/>
              <a:gd name="connsiteY74" fmla="*/ 11115 h 13297"/>
              <a:gd name="connsiteX75" fmla="*/ 646 w 2824"/>
              <a:gd name="connsiteY75" fmla="*/ 11267 h 13297"/>
              <a:gd name="connsiteX76" fmla="*/ 702 w 2824"/>
              <a:gd name="connsiteY76" fmla="*/ 11418 h 13297"/>
              <a:gd name="connsiteX77" fmla="*/ 758 w 2824"/>
              <a:gd name="connsiteY77" fmla="*/ 11568 h 13297"/>
              <a:gd name="connsiteX78" fmla="*/ 817 w 2824"/>
              <a:gd name="connsiteY78" fmla="*/ 11717 h 13297"/>
              <a:gd name="connsiteX79" fmla="*/ 877 w 2824"/>
              <a:gd name="connsiteY79" fmla="*/ 11866 h 13297"/>
              <a:gd name="connsiteX80" fmla="*/ 940 w 2824"/>
              <a:gd name="connsiteY80" fmla="*/ 12014 h 13297"/>
              <a:gd name="connsiteX81" fmla="*/ 1006 w 2824"/>
              <a:gd name="connsiteY81" fmla="*/ 12160 h 13297"/>
              <a:gd name="connsiteX82" fmla="*/ 1073 w 2824"/>
              <a:gd name="connsiteY82" fmla="*/ 12305 h 13297"/>
              <a:gd name="connsiteX83" fmla="*/ 1142 w 2824"/>
              <a:gd name="connsiteY83" fmla="*/ 12451 h 13297"/>
              <a:gd name="connsiteX84" fmla="*/ 1212 w 2824"/>
              <a:gd name="connsiteY84" fmla="*/ 12595 h 13297"/>
              <a:gd name="connsiteX85" fmla="*/ 1286 w 2824"/>
              <a:gd name="connsiteY85" fmla="*/ 12737 h 13297"/>
              <a:gd name="connsiteX86" fmla="*/ 1361 w 2824"/>
              <a:gd name="connsiteY86" fmla="*/ 12879 h 13297"/>
              <a:gd name="connsiteX87" fmla="*/ 1438 w 2824"/>
              <a:gd name="connsiteY87" fmla="*/ 13019 h 13297"/>
              <a:gd name="connsiteX88" fmla="*/ 1518 w 2824"/>
              <a:gd name="connsiteY88" fmla="*/ 13158 h 13297"/>
              <a:gd name="connsiteX89" fmla="*/ 1598 w 2824"/>
              <a:gd name="connsiteY89" fmla="*/ 13297 h 13297"/>
              <a:gd name="connsiteX0" fmla="*/ 2719 w 2719"/>
              <a:gd name="connsiteY0" fmla="*/ 0 h 13176"/>
              <a:gd name="connsiteX1" fmla="*/ 2615 w 2719"/>
              <a:gd name="connsiteY1" fmla="*/ 122 h 13176"/>
              <a:gd name="connsiteX2" fmla="*/ 2514 w 2719"/>
              <a:gd name="connsiteY2" fmla="*/ 247 h 13176"/>
              <a:gd name="connsiteX3" fmla="*/ 2414 w 2719"/>
              <a:gd name="connsiteY3" fmla="*/ 372 h 13176"/>
              <a:gd name="connsiteX4" fmla="*/ 2316 w 2719"/>
              <a:gd name="connsiteY4" fmla="*/ 499 h 13176"/>
              <a:gd name="connsiteX5" fmla="*/ 2219 w 2719"/>
              <a:gd name="connsiteY5" fmla="*/ 628 h 13176"/>
              <a:gd name="connsiteX6" fmla="*/ 2126 w 2719"/>
              <a:gd name="connsiteY6" fmla="*/ 757 h 13176"/>
              <a:gd name="connsiteX7" fmla="*/ 2033 w 2719"/>
              <a:gd name="connsiteY7" fmla="*/ 888 h 13176"/>
              <a:gd name="connsiteX8" fmla="*/ 1942 w 2719"/>
              <a:gd name="connsiteY8" fmla="*/ 1020 h 13176"/>
              <a:gd name="connsiteX9" fmla="*/ 1854 w 2719"/>
              <a:gd name="connsiteY9" fmla="*/ 1154 h 13176"/>
              <a:gd name="connsiteX10" fmla="*/ 1766 w 2719"/>
              <a:gd name="connsiteY10" fmla="*/ 1289 h 13176"/>
              <a:gd name="connsiteX11" fmla="*/ 1681 w 2719"/>
              <a:gd name="connsiteY11" fmla="*/ 1425 h 13176"/>
              <a:gd name="connsiteX12" fmla="*/ 1598 w 2719"/>
              <a:gd name="connsiteY12" fmla="*/ 1563 h 13176"/>
              <a:gd name="connsiteX13" fmla="*/ 1518 w 2719"/>
              <a:gd name="connsiteY13" fmla="*/ 1701 h 13176"/>
              <a:gd name="connsiteX14" fmla="*/ 1438 w 2719"/>
              <a:gd name="connsiteY14" fmla="*/ 1840 h 13176"/>
              <a:gd name="connsiteX15" fmla="*/ 1361 w 2719"/>
              <a:gd name="connsiteY15" fmla="*/ 1981 h 13176"/>
              <a:gd name="connsiteX16" fmla="*/ 1286 w 2719"/>
              <a:gd name="connsiteY16" fmla="*/ 2122 h 13176"/>
              <a:gd name="connsiteX17" fmla="*/ 1212 w 2719"/>
              <a:gd name="connsiteY17" fmla="*/ 2265 h 13176"/>
              <a:gd name="connsiteX18" fmla="*/ 1142 w 2719"/>
              <a:gd name="connsiteY18" fmla="*/ 2409 h 13176"/>
              <a:gd name="connsiteX19" fmla="*/ 1073 w 2719"/>
              <a:gd name="connsiteY19" fmla="*/ 2554 h 13176"/>
              <a:gd name="connsiteX20" fmla="*/ 1006 w 2719"/>
              <a:gd name="connsiteY20" fmla="*/ 2700 h 13176"/>
              <a:gd name="connsiteX21" fmla="*/ 940 w 2719"/>
              <a:gd name="connsiteY21" fmla="*/ 2845 h 13176"/>
              <a:gd name="connsiteX22" fmla="*/ 877 w 2719"/>
              <a:gd name="connsiteY22" fmla="*/ 2993 h 13176"/>
              <a:gd name="connsiteX23" fmla="*/ 817 w 2719"/>
              <a:gd name="connsiteY23" fmla="*/ 3142 h 13176"/>
              <a:gd name="connsiteX24" fmla="*/ 758 w 2719"/>
              <a:gd name="connsiteY24" fmla="*/ 3291 h 13176"/>
              <a:gd name="connsiteX25" fmla="*/ 702 w 2719"/>
              <a:gd name="connsiteY25" fmla="*/ 3441 h 13176"/>
              <a:gd name="connsiteX26" fmla="*/ 646 w 2719"/>
              <a:gd name="connsiteY26" fmla="*/ 3592 h 13176"/>
              <a:gd name="connsiteX27" fmla="*/ 594 w 2719"/>
              <a:gd name="connsiteY27" fmla="*/ 3744 h 13176"/>
              <a:gd name="connsiteX28" fmla="*/ 544 w 2719"/>
              <a:gd name="connsiteY28" fmla="*/ 3896 h 13176"/>
              <a:gd name="connsiteX29" fmla="*/ 496 w 2719"/>
              <a:gd name="connsiteY29" fmla="*/ 4050 h 13176"/>
              <a:gd name="connsiteX30" fmla="*/ 451 w 2719"/>
              <a:gd name="connsiteY30" fmla="*/ 4203 h 13176"/>
              <a:gd name="connsiteX31" fmla="*/ 407 w 2719"/>
              <a:gd name="connsiteY31" fmla="*/ 4357 h 13176"/>
              <a:gd name="connsiteX32" fmla="*/ 366 w 2719"/>
              <a:gd name="connsiteY32" fmla="*/ 4512 h 13176"/>
              <a:gd name="connsiteX33" fmla="*/ 326 w 2719"/>
              <a:gd name="connsiteY33" fmla="*/ 4668 h 13176"/>
              <a:gd name="connsiteX34" fmla="*/ 289 w 2719"/>
              <a:gd name="connsiteY34" fmla="*/ 4824 h 13176"/>
              <a:gd name="connsiteX35" fmla="*/ 254 w 2719"/>
              <a:gd name="connsiteY35" fmla="*/ 4980 h 13176"/>
              <a:gd name="connsiteX36" fmla="*/ 221 w 2719"/>
              <a:gd name="connsiteY36" fmla="*/ 5138 h 13176"/>
              <a:gd name="connsiteX37" fmla="*/ 191 w 2719"/>
              <a:gd name="connsiteY37" fmla="*/ 5295 h 13176"/>
              <a:gd name="connsiteX38" fmla="*/ 163 w 2719"/>
              <a:gd name="connsiteY38" fmla="*/ 5453 h 13176"/>
              <a:gd name="connsiteX39" fmla="*/ 137 w 2719"/>
              <a:gd name="connsiteY39" fmla="*/ 5611 h 13176"/>
              <a:gd name="connsiteX40" fmla="*/ 114 w 2719"/>
              <a:gd name="connsiteY40" fmla="*/ 5770 h 13176"/>
              <a:gd name="connsiteX41" fmla="*/ 91 w 2719"/>
              <a:gd name="connsiteY41" fmla="*/ 5929 h 13176"/>
              <a:gd name="connsiteX42" fmla="*/ 72 w 2719"/>
              <a:gd name="connsiteY42" fmla="*/ 6089 h 13176"/>
              <a:gd name="connsiteX43" fmla="*/ 55 w 2719"/>
              <a:gd name="connsiteY43" fmla="*/ 6247 h 13176"/>
              <a:gd name="connsiteX44" fmla="*/ 41 w 2719"/>
              <a:gd name="connsiteY44" fmla="*/ 6408 h 13176"/>
              <a:gd name="connsiteX45" fmla="*/ 29 w 2719"/>
              <a:gd name="connsiteY45" fmla="*/ 6568 h 13176"/>
              <a:gd name="connsiteX46" fmla="*/ 18 w 2719"/>
              <a:gd name="connsiteY46" fmla="*/ 6728 h 13176"/>
              <a:gd name="connsiteX47" fmla="*/ 10 w 2719"/>
              <a:gd name="connsiteY47" fmla="*/ 6888 h 13176"/>
              <a:gd name="connsiteX48" fmla="*/ 4 w 2719"/>
              <a:gd name="connsiteY48" fmla="*/ 7048 h 13176"/>
              <a:gd name="connsiteX49" fmla="*/ 1 w 2719"/>
              <a:gd name="connsiteY49" fmla="*/ 7209 h 13176"/>
              <a:gd name="connsiteX50" fmla="*/ 0 w 2719"/>
              <a:gd name="connsiteY50" fmla="*/ 7370 h 13176"/>
              <a:gd name="connsiteX51" fmla="*/ 1 w 2719"/>
              <a:gd name="connsiteY51" fmla="*/ 7529 h 13176"/>
              <a:gd name="connsiteX52" fmla="*/ 4 w 2719"/>
              <a:gd name="connsiteY52" fmla="*/ 7690 h 13176"/>
              <a:gd name="connsiteX53" fmla="*/ 10 w 2719"/>
              <a:gd name="connsiteY53" fmla="*/ 7850 h 13176"/>
              <a:gd name="connsiteX54" fmla="*/ 18 w 2719"/>
              <a:gd name="connsiteY54" fmla="*/ 8010 h 13176"/>
              <a:gd name="connsiteX55" fmla="*/ 29 w 2719"/>
              <a:gd name="connsiteY55" fmla="*/ 8171 h 13176"/>
              <a:gd name="connsiteX56" fmla="*/ 41 w 2719"/>
              <a:gd name="connsiteY56" fmla="*/ 8330 h 13176"/>
              <a:gd name="connsiteX57" fmla="*/ 55 w 2719"/>
              <a:gd name="connsiteY57" fmla="*/ 8491 h 13176"/>
              <a:gd name="connsiteX58" fmla="*/ 72 w 2719"/>
              <a:gd name="connsiteY58" fmla="*/ 8650 h 13176"/>
              <a:gd name="connsiteX59" fmla="*/ 91 w 2719"/>
              <a:gd name="connsiteY59" fmla="*/ 8809 h 13176"/>
              <a:gd name="connsiteX60" fmla="*/ 114 w 2719"/>
              <a:gd name="connsiteY60" fmla="*/ 8968 h 13176"/>
              <a:gd name="connsiteX61" fmla="*/ 137 w 2719"/>
              <a:gd name="connsiteY61" fmla="*/ 9127 h 13176"/>
              <a:gd name="connsiteX62" fmla="*/ 163 w 2719"/>
              <a:gd name="connsiteY62" fmla="*/ 9285 h 13176"/>
              <a:gd name="connsiteX63" fmla="*/ 191 w 2719"/>
              <a:gd name="connsiteY63" fmla="*/ 9443 h 13176"/>
              <a:gd name="connsiteX64" fmla="*/ 221 w 2719"/>
              <a:gd name="connsiteY64" fmla="*/ 9600 h 13176"/>
              <a:gd name="connsiteX65" fmla="*/ 254 w 2719"/>
              <a:gd name="connsiteY65" fmla="*/ 9758 h 13176"/>
              <a:gd name="connsiteX66" fmla="*/ 289 w 2719"/>
              <a:gd name="connsiteY66" fmla="*/ 9914 h 13176"/>
              <a:gd name="connsiteX67" fmla="*/ 326 w 2719"/>
              <a:gd name="connsiteY67" fmla="*/ 10071 h 13176"/>
              <a:gd name="connsiteX68" fmla="*/ 366 w 2719"/>
              <a:gd name="connsiteY68" fmla="*/ 10226 h 13176"/>
              <a:gd name="connsiteX69" fmla="*/ 407 w 2719"/>
              <a:gd name="connsiteY69" fmla="*/ 10381 h 13176"/>
              <a:gd name="connsiteX70" fmla="*/ 451 w 2719"/>
              <a:gd name="connsiteY70" fmla="*/ 10535 h 13176"/>
              <a:gd name="connsiteX71" fmla="*/ 496 w 2719"/>
              <a:gd name="connsiteY71" fmla="*/ 10689 h 13176"/>
              <a:gd name="connsiteX72" fmla="*/ 544 w 2719"/>
              <a:gd name="connsiteY72" fmla="*/ 10842 h 13176"/>
              <a:gd name="connsiteX73" fmla="*/ 594 w 2719"/>
              <a:gd name="connsiteY73" fmla="*/ 10994 h 13176"/>
              <a:gd name="connsiteX74" fmla="*/ 646 w 2719"/>
              <a:gd name="connsiteY74" fmla="*/ 11146 h 13176"/>
              <a:gd name="connsiteX75" fmla="*/ 702 w 2719"/>
              <a:gd name="connsiteY75" fmla="*/ 11297 h 13176"/>
              <a:gd name="connsiteX76" fmla="*/ 758 w 2719"/>
              <a:gd name="connsiteY76" fmla="*/ 11447 h 13176"/>
              <a:gd name="connsiteX77" fmla="*/ 817 w 2719"/>
              <a:gd name="connsiteY77" fmla="*/ 11596 h 13176"/>
              <a:gd name="connsiteX78" fmla="*/ 877 w 2719"/>
              <a:gd name="connsiteY78" fmla="*/ 11745 h 13176"/>
              <a:gd name="connsiteX79" fmla="*/ 940 w 2719"/>
              <a:gd name="connsiteY79" fmla="*/ 11893 h 13176"/>
              <a:gd name="connsiteX80" fmla="*/ 1006 w 2719"/>
              <a:gd name="connsiteY80" fmla="*/ 12039 h 13176"/>
              <a:gd name="connsiteX81" fmla="*/ 1073 w 2719"/>
              <a:gd name="connsiteY81" fmla="*/ 12184 h 13176"/>
              <a:gd name="connsiteX82" fmla="*/ 1142 w 2719"/>
              <a:gd name="connsiteY82" fmla="*/ 12330 h 13176"/>
              <a:gd name="connsiteX83" fmla="*/ 1212 w 2719"/>
              <a:gd name="connsiteY83" fmla="*/ 12474 h 13176"/>
              <a:gd name="connsiteX84" fmla="*/ 1286 w 2719"/>
              <a:gd name="connsiteY84" fmla="*/ 12616 h 13176"/>
              <a:gd name="connsiteX85" fmla="*/ 1361 w 2719"/>
              <a:gd name="connsiteY85" fmla="*/ 12758 h 13176"/>
              <a:gd name="connsiteX86" fmla="*/ 1438 w 2719"/>
              <a:gd name="connsiteY86" fmla="*/ 12898 h 13176"/>
              <a:gd name="connsiteX87" fmla="*/ 1518 w 2719"/>
              <a:gd name="connsiteY87" fmla="*/ 13037 h 13176"/>
              <a:gd name="connsiteX88" fmla="*/ 1598 w 2719"/>
              <a:gd name="connsiteY88" fmla="*/ 13176 h 13176"/>
              <a:gd name="connsiteX0" fmla="*/ 2615 w 2615"/>
              <a:gd name="connsiteY0" fmla="*/ 0 h 13054"/>
              <a:gd name="connsiteX1" fmla="*/ 2514 w 2615"/>
              <a:gd name="connsiteY1" fmla="*/ 125 h 13054"/>
              <a:gd name="connsiteX2" fmla="*/ 2414 w 2615"/>
              <a:gd name="connsiteY2" fmla="*/ 250 h 13054"/>
              <a:gd name="connsiteX3" fmla="*/ 2316 w 2615"/>
              <a:gd name="connsiteY3" fmla="*/ 377 h 13054"/>
              <a:gd name="connsiteX4" fmla="*/ 2219 w 2615"/>
              <a:gd name="connsiteY4" fmla="*/ 506 h 13054"/>
              <a:gd name="connsiteX5" fmla="*/ 2126 w 2615"/>
              <a:gd name="connsiteY5" fmla="*/ 635 h 13054"/>
              <a:gd name="connsiteX6" fmla="*/ 2033 w 2615"/>
              <a:gd name="connsiteY6" fmla="*/ 766 h 13054"/>
              <a:gd name="connsiteX7" fmla="*/ 1942 w 2615"/>
              <a:gd name="connsiteY7" fmla="*/ 898 h 13054"/>
              <a:gd name="connsiteX8" fmla="*/ 1854 w 2615"/>
              <a:gd name="connsiteY8" fmla="*/ 1032 h 13054"/>
              <a:gd name="connsiteX9" fmla="*/ 1766 w 2615"/>
              <a:gd name="connsiteY9" fmla="*/ 1167 h 13054"/>
              <a:gd name="connsiteX10" fmla="*/ 1681 w 2615"/>
              <a:gd name="connsiteY10" fmla="*/ 1303 h 13054"/>
              <a:gd name="connsiteX11" fmla="*/ 1598 w 2615"/>
              <a:gd name="connsiteY11" fmla="*/ 1441 h 13054"/>
              <a:gd name="connsiteX12" fmla="*/ 1518 w 2615"/>
              <a:gd name="connsiteY12" fmla="*/ 1579 h 13054"/>
              <a:gd name="connsiteX13" fmla="*/ 1438 w 2615"/>
              <a:gd name="connsiteY13" fmla="*/ 1718 h 13054"/>
              <a:gd name="connsiteX14" fmla="*/ 1361 w 2615"/>
              <a:gd name="connsiteY14" fmla="*/ 1859 h 13054"/>
              <a:gd name="connsiteX15" fmla="*/ 1286 w 2615"/>
              <a:gd name="connsiteY15" fmla="*/ 2000 h 13054"/>
              <a:gd name="connsiteX16" fmla="*/ 1212 w 2615"/>
              <a:gd name="connsiteY16" fmla="*/ 2143 h 13054"/>
              <a:gd name="connsiteX17" fmla="*/ 1142 w 2615"/>
              <a:gd name="connsiteY17" fmla="*/ 2287 h 13054"/>
              <a:gd name="connsiteX18" fmla="*/ 1073 w 2615"/>
              <a:gd name="connsiteY18" fmla="*/ 2432 h 13054"/>
              <a:gd name="connsiteX19" fmla="*/ 1006 w 2615"/>
              <a:gd name="connsiteY19" fmla="*/ 2578 h 13054"/>
              <a:gd name="connsiteX20" fmla="*/ 940 w 2615"/>
              <a:gd name="connsiteY20" fmla="*/ 2723 h 13054"/>
              <a:gd name="connsiteX21" fmla="*/ 877 w 2615"/>
              <a:gd name="connsiteY21" fmla="*/ 2871 h 13054"/>
              <a:gd name="connsiteX22" fmla="*/ 817 w 2615"/>
              <a:gd name="connsiteY22" fmla="*/ 3020 h 13054"/>
              <a:gd name="connsiteX23" fmla="*/ 758 w 2615"/>
              <a:gd name="connsiteY23" fmla="*/ 3169 h 13054"/>
              <a:gd name="connsiteX24" fmla="*/ 702 w 2615"/>
              <a:gd name="connsiteY24" fmla="*/ 3319 h 13054"/>
              <a:gd name="connsiteX25" fmla="*/ 646 w 2615"/>
              <a:gd name="connsiteY25" fmla="*/ 3470 h 13054"/>
              <a:gd name="connsiteX26" fmla="*/ 594 w 2615"/>
              <a:gd name="connsiteY26" fmla="*/ 3622 h 13054"/>
              <a:gd name="connsiteX27" fmla="*/ 544 w 2615"/>
              <a:gd name="connsiteY27" fmla="*/ 3774 h 13054"/>
              <a:gd name="connsiteX28" fmla="*/ 496 w 2615"/>
              <a:gd name="connsiteY28" fmla="*/ 3928 h 13054"/>
              <a:gd name="connsiteX29" fmla="*/ 451 w 2615"/>
              <a:gd name="connsiteY29" fmla="*/ 4081 h 13054"/>
              <a:gd name="connsiteX30" fmla="*/ 407 w 2615"/>
              <a:gd name="connsiteY30" fmla="*/ 4235 h 13054"/>
              <a:gd name="connsiteX31" fmla="*/ 366 w 2615"/>
              <a:gd name="connsiteY31" fmla="*/ 4390 h 13054"/>
              <a:gd name="connsiteX32" fmla="*/ 326 w 2615"/>
              <a:gd name="connsiteY32" fmla="*/ 4546 h 13054"/>
              <a:gd name="connsiteX33" fmla="*/ 289 w 2615"/>
              <a:gd name="connsiteY33" fmla="*/ 4702 h 13054"/>
              <a:gd name="connsiteX34" fmla="*/ 254 w 2615"/>
              <a:gd name="connsiteY34" fmla="*/ 4858 h 13054"/>
              <a:gd name="connsiteX35" fmla="*/ 221 w 2615"/>
              <a:gd name="connsiteY35" fmla="*/ 5016 h 13054"/>
              <a:gd name="connsiteX36" fmla="*/ 191 w 2615"/>
              <a:gd name="connsiteY36" fmla="*/ 5173 h 13054"/>
              <a:gd name="connsiteX37" fmla="*/ 163 w 2615"/>
              <a:gd name="connsiteY37" fmla="*/ 5331 h 13054"/>
              <a:gd name="connsiteX38" fmla="*/ 137 w 2615"/>
              <a:gd name="connsiteY38" fmla="*/ 5489 h 13054"/>
              <a:gd name="connsiteX39" fmla="*/ 114 w 2615"/>
              <a:gd name="connsiteY39" fmla="*/ 5648 h 13054"/>
              <a:gd name="connsiteX40" fmla="*/ 91 w 2615"/>
              <a:gd name="connsiteY40" fmla="*/ 5807 h 13054"/>
              <a:gd name="connsiteX41" fmla="*/ 72 w 2615"/>
              <a:gd name="connsiteY41" fmla="*/ 5967 h 13054"/>
              <a:gd name="connsiteX42" fmla="*/ 55 w 2615"/>
              <a:gd name="connsiteY42" fmla="*/ 6125 h 13054"/>
              <a:gd name="connsiteX43" fmla="*/ 41 w 2615"/>
              <a:gd name="connsiteY43" fmla="*/ 6286 h 13054"/>
              <a:gd name="connsiteX44" fmla="*/ 29 w 2615"/>
              <a:gd name="connsiteY44" fmla="*/ 6446 h 13054"/>
              <a:gd name="connsiteX45" fmla="*/ 18 w 2615"/>
              <a:gd name="connsiteY45" fmla="*/ 6606 h 13054"/>
              <a:gd name="connsiteX46" fmla="*/ 10 w 2615"/>
              <a:gd name="connsiteY46" fmla="*/ 6766 h 13054"/>
              <a:gd name="connsiteX47" fmla="*/ 4 w 2615"/>
              <a:gd name="connsiteY47" fmla="*/ 6926 h 13054"/>
              <a:gd name="connsiteX48" fmla="*/ 1 w 2615"/>
              <a:gd name="connsiteY48" fmla="*/ 7087 h 13054"/>
              <a:gd name="connsiteX49" fmla="*/ 0 w 2615"/>
              <a:gd name="connsiteY49" fmla="*/ 7248 h 13054"/>
              <a:gd name="connsiteX50" fmla="*/ 1 w 2615"/>
              <a:gd name="connsiteY50" fmla="*/ 7407 h 13054"/>
              <a:gd name="connsiteX51" fmla="*/ 4 w 2615"/>
              <a:gd name="connsiteY51" fmla="*/ 7568 h 13054"/>
              <a:gd name="connsiteX52" fmla="*/ 10 w 2615"/>
              <a:gd name="connsiteY52" fmla="*/ 7728 h 13054"/>
              <a:gd name="connsiteX53" fmla="*/ 18 w 2615"/>
              <a:gd name="connsiteY53" fmla="*/ 7888 h 13054"/>
              <a:gd name="connsiteX54" fmla="*/ 29 w 2615"/>
              <a:gd name="connsiteY54" fmla="*/ 8049 h 13054"/>
              <a:gd name="connsiteX55" fmla="*/ 41 w 2615"/>
              <a:gd name="connsiteY55" fmla="*/ 8208 h 13054"/>
              <a:gd name="connsiteX56" fmla="*/ 55 w 2615"/>
              <a:gd name="connsiteY56" fmla="*/ 8369 h 13054"/>
              <a:gd name="connsiteX57" fmla="*/ 72 w 2615"/>
              <a:gd name="connsiteY57" fmla="*/ 8528 h 13054"/>
              <a:gd name="connsiteX58" fmla="*/ 91 w 2615"/>
              <a:gd name="connsiteY58" fmla="*/ 8687 h 13054"/>
              <a:gd name="connsiteX59" fmla="*/ 114 w 2615"/>
              <a:gd name="connsiteY59" fmla="*/ 8846 h 13054"/>
              <a:gd name="connsiteX60" fmla="*/ 137 w 2615"/>
              <a:gd name="connsiteY60" fmla="*/ 9005 h 13054"/>
              <a:gd name="connsiteX61" fmla="*/ 163 w 2615"/>
              <a:gd name="connsiteY61" fmla="*/ 9163 h 13054"/>
              <a:gd name="connsiteX62" fmla="*/ 191 w 2615"/>
              <a:gd name="connsiteY62" fmla="*/ 9321 h 13054"/>
              <a:gd name="connsiteX63" fmla="*/ 221 w 2615"/>
              <a:gd name="connsiteY63" fmla="*/ 9478 h 13054"/>
              <a:gd name="connsiteX64" fmla="*/ 254 w 2615"/>
              <a:gd name="connsiteY64" fmla="*/ 9636 h 13054"/>
              <a:gd name="connsiteX65" fmla="*/ 289 w 2615"/>
              <a:gd name="connsiteY65" fmla="*/ 9792 h 13054"/>
              <a:gd name="connsiteX66" fmla="*/ 326 w 2615"/>
              <a:gd name="connsiteY66" fmla="*/ 9949 h 13054"/>
              <a:gd name="connsiteX67" fmla="*/ 366 w 2615"/>
              <a:gd name="connsiteY67" fmla="*/ 10104 h 13054"/>
              <a:gd name="connsiteX68" fmla="*/ 407 w 2615"/>
              <a:gd name="connsiteY68" fmla="*/ 10259 h 13054"/>
              <a:gd name="connsiteX69" fmla="*/ 451 w 2615"/>
              <a:gd name="connsiteY69" fmla="*/ 10413 h 13054"/>
              <a:gd name="connsiteX70" fmla="*/ 496 w 2615"/>
              <a:gd name="connsiteY70" fmla="*/ 10567 h 13054"/>
              <a:gd name="connsiteX71" fmla="*/ 544 w 2615"/>
              <a:gd name="connsiteY71" fmla="*/ 10720 h 13054"/>
              <a:gd name="connsiteX72" fmla="*/ 594 w 2615"/>
              <a:gd name="connsiteY72" fmla="*/ 10872 h 13054"/>
              <a:gd name="connsiteX73" fmla="*/ 646 w 2615"/>
              <a:gd name="connsiteY73" fmla="*/ 11024 h 13054"/>
              <a:gd name="connsiteX74" fmla="*/ 702 w 2615"/>
              <a:gd name="connsiteY74" fmla="*/ 11175 h 13054"/>
              <a:gd name="connsiteX75" fmla="*/ 758 w 2615"/>
              <a:gd name="connsiteY75" fmla="*/ 11325 h 13054"/>
              <a:gd name="connsiteX76" fmla="*/ 817 w 2615"/>
              <a:gd name="connsiteY76" fmla="*/ 11474 h 13054"/>
              <a:gd name="connsiteX77" fmla="*/ 877 w 2615"/>
              <a:gd name="connsiteY77" fmla="*/ 11623 h 13054"/>
              <a:gd name="connsiteX78" fmla="*/ 940 w 2615"/>
              <a:gd name="connsiteY78" fmla="*/ 11771 h 13054"/>
              <a:gd name="connsiteX79" fmla="*/ 1006 w 2615"/>
              <a:gd name="connsiteY79" fmla="*/ 11917 h 13054"/>
              <a:gd name="connsiteX80" fmla="*/ 1073 w 2615"/>
              <a:gd name="connsiteY80" fmla="*/ 12062 h 13054"/>
              <a:gd name="connsiteX81" fmla="*/ 1142 w 2615"/>
              <a:gd name="connsiteY81" fmla="*/ 12208 h 13054"/>
              <a:gd name="connsiteX82" fmla="*/ 1212 w 2615"/>
              <a:gd name="connsiteY82" fmla="*/ 12352 h 13054"/>
              <a:gd name="connsiteX83" fmla="*/ 1286 w 2615"/>
              <a:gd name="connsiteY83" fmla="*/ 12494 h 13054"/>
              <a:gd name="connsiteX84" fmla="*/ 1361 w 2615"/>
              <a:gd name="connsiteY84" fmla="*/ 12636 h 13054"/>
              <a:gd name="connsiteX85" fmla="*/ 1438 w 2615"/>
              <a:gd name="connsiteY85" fmla="*/ 12776 h 13054"/>
              <a:gd name="connsiteX86" fmla="*/ 1518 w 2615"/>
              <a:gd name="connsiteY86" fmla="*/ 12915 h 13054"/>
              <a:gd name="connsiteX87" fmla="*/ 1598 w 2615"/>
              <a:gd name="connsiteY87" fmla="*/ 13054 h 13054"/>
              <a:gd name="connsiteX0" fmla="*/ 2615 w 2615"/>
              <a:gd name="connsiteY0" fmla="*/ 0 h 13054"/>
              <a:gd name="connsiteX1" fmla="*/ 2414 w 2615"/>
              <a:gd name="connsiteY1" fmla="*/ 250 h 13054"/>
              <a:gd name="connsiteX2" fmla="*/ 2316 w 2615"/>
              <a:gd name="connsiteY2" fmla="*/ 377 h 13054"/>
              <a:gd name="connsiteX3" fmla="*/ 2219 w 2615"/>
              <a:gd name="connsiteY3" fmla="*/ 506 h 13054"/>
              <a:gd name="connsiteX4" fmla="*/ 2126 w 2615"/>
              <a:gd name="connsiteY4" fmla="*/ 635 h 13054"/>
              <a:gd name="connsiteX5" fmla="*/ 2033 w 2615"/>
              <a:gd name="connsiteY5" fmla="*/ 766 h 13054"/>
              <a:gd name="connsiteX6" fmla="*/ 1942 w 2615"/>
              <a:gd name="connsiteY6" fmla="*/ 898 h 13054"/>
              <a:gd name="connsiteX7" fmla="*/ 1854 w 2615"/>
              <a:gd name="connsiteY7" fmla="*/ 1032 h 13054"/>
              <a:gd name="connsiteX8" fmla="*/ 1766 w 2615"/>
              <a:gd name="connsiteY8" fmla="*/ 1167 h 13054"/>
              <a:gd name="connsiteX9" fmla="*/ 1681 w 2615"/>
              <a:gd name="connsiteY9" fmla="*/ 1303 h 13054"/>
              <a:gd name="connsiteX10" fmla="*/ 1598 w 2615"/>
              <a:gd name="connsiteY10" fmla="*/ 1441 h 13054"/>
              <a:gd name="connsiteX11" fmla="*/ 1518 w 2615"/>
              <a:gd name="connsiteY11" fmla="*/ 1579 h 13054"/>
              <a:gd name="connsiteX12" fmla="*/ 1438 w 2615"/>
              <a:gd name="connsiteY12" fmla="*/ 1718 h 13054"/>
              <a:gd name="connsiteX13" fmla="*/ 1361 w 2615"/>
              <a:gd name="connsiteY13" fmla="*/ 1859 h 13054"/>
              <a:gd name="connsiteX14" fmla="*/ 1286 w 2615"/>
              <a:gd name="connsiteY14" fmla="*/ 2000 h 13054"/>
              <a:gd name="connsiteX15" fmla="*/ 1212 w 2615"/>
              <a:gd name="connsiteY15" fmla="*/ 2143 h 13054"/>
              <a:gd name="connsiteX16" fmla="*/ 1142 w 2615"/>
              <a:gd name="connsiteY16" fmla="*/ 2287 h 13054"/>
              <a:gd name="connsiteX17" fmla="*/ 1073 w 2615"/>
              <a:gd name="connsiteY17" fmla="*/ 2432 h 13054"/>
              <a:gd name="connsiteX18" fmla="*/ 1006 w 2615"/>
              <a:gd name="connsiteY18" fmla="*/ 2578 h 13054"/>
              <a:gd name="connsiteX19" fmla="*/ 940 w 2615"/>
              <a:gd name="connsiteY19" fmla="*/ 2723 h 13054"/>
              <a:gd name="connsiteX20" fmla="*/ 877 w 2615"/>
              <a:gd name="connsiteY20" fmla="*/ 2871 h 13054"/>
              <a:gd name="connsiteX21" fmla="*/ 817 w 2615"/>
              <a:gd name="connsiteY21" fmla="*/ 3020 h 13054"/>
              <a:gd name="connsiteX22" fmla="*/ 758 w 2615"/>
              <a:gd name="connsiteY22" fmla="*/ 3169 h 13054"/>
              <a:gd name="connsiteX23" fmla="*/ 702 w 2615"/>
              <a:gd name="connsiteY23" fmla="*/ 3319 h 13054"/>
              <a:gd name="connsiteX24" fmla="*/ 646 w 2615"/>
              <a:gd name="connsiteY24" fmla="*/ 3470 h 13054"/>
              <a:gd name="connsiteX25" fmla="*/ 594 w 2615"/>
              <a:gd name="connsiteY25" fmla="*/ 3622 h 13054"/>
              <a:gd name="connsiteX26" fmla="*/ 544 w 2615"/>
              <a:gd name="connsiteY26" fmla="*/ 3774 h 13054"/>
              <a:gd name="connsiteX27" fmla="*/ 496 w 2615"/>
              <a:gd name="connsiteY27" fmla="*/ 3928 h 13054"/>
              <a:gd name="connsiteX28" fmla="*/ 451 w 2615"/>
              <a:gd name="connsiteY28" fmla="*/ 4081 h 13054"/>
              <a:gd name="connsiteX29" fmla="*/ 407 w 2615"/>
              <a:gd name="connsiteY29" fmla="*/ 4235 h 13054"/>
              <a:gd name="connsiteX30" fmla="*/ 366 w 2615"/>
              <a:gd name="connsiteY30" fmla="*/ 4390 h 13054"/>
              <a:gd name="connsiteX31" fmla="*/ 326 w 2615"/>
              <a:gd name="connsiteY31" fmla="*/ 4546 h 13054"/>
              <a:gd name="connsiteX32" fmla="*/ 289 w 2615"/>
              <a:gd name="connsiteY32" fmla="*/ 4702 h 13054"/>
              <a:gd name="connsiteX33" fmla="*/ 254 w 2615"/>
              <a:gd name="connsiteY33" fmla="*/ 4858 h 13054"/>
              <a:gd name="connsiteX34" fmla="*/ 221 w 2615"/>
              <a:gd name="connsiteY34" fmla="*/ 5016 h 13054"/>
              <a:gd name="connsiteX35" fmla="*/ 191 w 2615"/>
              <a:gd name="connsiteY35" fmla="*/ 5173 h 13054"/>
              <a:gd name="connsiteX36" fmla="*/ 163 w 2615"/>
              <a:gd name="connsiteY36" fmla="*/ 5331 h 13054"/>
              <a:gd name="connsiteX37" fmla="*/ 137 w 2615"/>
              <a:gd name="connsiteY37" fmla="*/ 5489 h 13054"/>
              <a:gd name="connsiteX38" fmla="*/ 114 w 2615"/>
              <a:gd name="connsiteY38" fmla="*/ 5648 h 13054"/>
              <a:gd name="connsiteX39" fmla="*/ 91 w 2615"/>
              <a:gd name="connsiteY39" fmla="*/ 5807 h 13054"/>
              <a:gd name="connsiteX40" fmla="*/ 72 w 2615"/>
              <a:gd name="connsiteY40" fmla="*/ 5967 h 13054"/>
              <a:gd name="connsiteX41" fmla="*/ 55 w 2615"/>
              <a:gd name="connsiteY41" fmla="*/ 6125 h 13054"/>
              <a:gd name="connsiteX42" fmla="*/ 41 w 2615"/>
              <a:gd name="connsiteY42" fmla="*/ 6286 h 13054"/>
              <a:gd name="connsiteX43" fmla="*/ 29 w 2615"/>
              <a:gd name="connsiteY43" fmla="*/ 6446 h 13054"/>
              <a:gd name="connsiteX44" fmla="*/ 18 w 2615"/>
              <a:gd name="connsiteY44" fmla="*/ 6606 h 13054"/>
              <a:gd name="connsiteX45" fmla="*/ 10 w 2615"/>
              <a:gd name="connsiteY45" fmla="*/ 6766 h 13054"/>
              <a:gd name="connsiteX46" fmla="*/ 4 w 2615"/>
              <a:gd name="connsiteY46" fmla="*/ 6926 h 13054"/>
              <a:gd name="connsiteX47" fmla="*/ 1 w 2615"/>
              <a:gd name="connsiteY47" fmla="*/ 7087 h 13054"/>
              <a:gd name="connsiteX48" fmla="*/ 0 w 2615"/>
              <a:gd name="connsiteY48" fmla="*/ 7248 h 13054"/>
              <a:gd name="connsiteX49" fmla="*/ 1 w 2615"/>
              <a:gd name="connsiteY49" fmla="*/ 7407 h 13054"/>
              <a:gd name="connsiteX50" fmla="*/ 4 w 2615"/>
              <a:gd name="connsiteY50" fmla="*/ 7568 h 13054"/>
              <a:gd name="connsiteX51" fmla="*/ 10 w 2615"/>
              <a:gd name="connsiteY51" fmla="*/ 7728 h 13054"/>
              <a:gd name="connsiteX52" fmla="*/ 18 w 2615"/>
              <a:gd name="connsiteY52" fmla="*/ 7888 h 13054"/>
              <a:gd name="connsiteX53" fmla="*/ 29 w 2615"/>
              <a:gd name="connsiteY53" fmla="*/ 8049 h 13054"/>
              <a:gd name="connsiteX54" fmla="*/ 41 w 2615"/>
              <a:gd name="connsiteY54" fmla="*/ 8208 h 13054"/>
              <a:gd name="connsiteX55" fmla="*/ 55 w 2615"/>
              <a:gd name="connsiteY55" fmla="*/ 8369 h 13054"/>
              <a:gd name="connsiteX56" fmla="*/ 72 w 2615"/>
              <a:gd name="connsiteY56" fmla="*/ 8528 h 13054"/>
              <a:gd name="connsiteX57" fmla="*/ 91 w 2615"/>
              <a:gd name="connsiteY57" fmla="*/ 8687 h 13054"/>
              <a:gd name="connsiteX58" fmla="*/ 114 w 2615"/>
              <a:gd name="connsiteY58" fmla="*/ 8846 h 13054"/>
              <a:gd name="connsiteX59" fmla="*/ 137 w 2615"/>
              <a:gd name="connsiteY59" fmla="*/ 9005 h 13054"/>
              <a:gd name="connsiteX60" fmla="*/ 163 w 2615"/>
              <a:gd name="connsiteY60" fmla="*/ 9163 h 13054"/>
              <a:gd name="connsiteX61" fmla="*/ 191 w 2615"/>
              <a:gd name="connsiteY61" fmla="*/ 9321 h 13054"/>
              <a:gd name="connsiteX62" fmla="*/ 221 w 2615"/>
              <a:gd name="connsiteY62" fmla="*/ 9478 h 13054"/>
              <a:gd name="connsiteX63" fmla="*/ 254 w 2615"/>
              <a:gd name="connsiteY63" fmla="*/ 9636 h 13054"/>
              <a:gd name="connsiteX64" fmla="*/ 289 w 2615"/>
              <a:gd name="connsiteY64" fmla="*/ 9792 h 13054"/>
              <a:gd name="connsiteX65" fmla="*/ 326 w 2615"/>
              <a:gd name="connsiteY65" fmla="*/ 9949 h 13054"/>
              <a:gd name="connsiteX66" fmla="*/ 366 w 2615"/>
              <a:gd name="connsiteY66" fmla="*/ 10104 h 13054"/>
              <a:gd name="connsiteX67" fmla="*/ 407 w 2615"/>
              <a:gd name="connsiteY67" fmla="*/ 10259 h 13054"/>
              <a:gd name="connsiteX68" fmla="*/ 451 w 2615"/>
              <a:gd name="connsiteY68" fmla="*/ 10413 h 13054"/>
              <a:gd name="connsiteX69" fmla="*/ 496 w 2615"/>
              <a:gd name="connsiteY69" fmla="*/ 10567 h 13054"/>
              <a:gd name="connsiteX70" fmla="*/ 544 w 2615"/>
              <a:gd name="connsiteY70" fmla="*/ 10720 h 13054"/>
              <a:gd name="connsiteX71" fmla="*/ 594 w 2615"/>
              <a:gd name="connsiteY71" fmla="*/ 10872 h 13054"/>
              <a:gd name="connsiteX72" fmla="*/ 646 w 2615"/>
              <a:gd name="connsiteY72" fmla="*/ 11024 h 13054"/>
              <a:gd name="connsiteX73" fmla="*/ 702 w 2615"/>
              <a:gd name="connsiteY73" fmla="*/ 11175 h 13054"/>
              <a:gd name="connsiteX74" fmla="*/ 758 w 2615"/>
              <a:gd name="connsiteY74" fmla="*/ 11325 h 13054"/>
              <a:gd name="connsiteX75" fmla="*/ 817 w 2615"/>
              <a:gd name="connsiteY75" fmla="*/ 11474 h 13054"/>
              <a:gd name="connsiteX76" fmla="*/ 877 w 2615"/>
              <a:gd name="connsiteY76" fmla="*/ 11623 h 13054"/>
              <a:gd name="connsiteX77" fmla="*/ 940 w 2615"/>
              <a:gd name="connsiteY77" fmla="*/ 11771 h 13054"/>
              <a:gd name="connsiteX78" fmla="*/ 1006 w 2615"/>
              <a:gd name="connsiteY78" fmla="*/ 11917 h 13054"/>
              <a:gd name="connsiteX79" fmla="*/ 1073 w 2615"/>
              <a:gd name="connsiteY79" fmla="*/ 12062 h 13054"/>
              <a:gd name="connsiteX80" fmla="*/ 1142 w 2615"/>
              <a:gd name="connsiteY80" fmla="*/ 12208 h 13054"/>
              <a:gd name="connsiteX81" fmla="*/ 1212 w 2615"/>
              <a:gd name="connsiteY81" fmla="*/ 12352 h 13054"/>
              <a:gd name="connsiteX82" fmla="*/ 1286 w 2615"/>
              <a:gd name="connsiteY82" fmla="*/ 12494 h 13054"/>
              <a:gd name="connsiteX83" fmla="*/ 1361 w 2615"/>
              <a:gd name="connsiteY83" fmla="*/ 12636 h 13054"/>
              <a:gd name="connsiteX84" fmla="*/ 1438 w 2615"/>
              <a:gd name="connsiteY84" fmla="*/ 12776 h 13054"/>
              <a:gd name="connsiteX85" fmla="*/ 1518 w 2615"/>
              <a:gd name="connsiteY85" fmla="*/ 12915 h 13054"/>
              <a:gd name="connsiteX86" fmla="*/ 1598 w 2615"/>
              <a:gd name="connsiteY86" fmla="*/ 13054 h 13054"/>
              <a:gd name="connsiteX0" fmla="*/ 2414 w 2414"/>
              <a:gd name="connsiteY0" fmla="*/ 0 h 12804"/>
              <a:gd name="connsiteX1" fmla="*/ 2316 w 2414"/>
              <a:gd name="connsiteY1" fmla="*/ 127 h 12804"/>
              <a:gd name="connsiteX2" fmla="*/ 2219 w 2414"/>
              <a:gd name="connsiteY2" fmla="*/ 256 h 12804"/>
              <a:gd name="connsiteX3" fmla="*/ 2126 w 2414"/>
              <a:gd name="connsiteY3" fmla="*/ 385 h 12804"/>
              <a:gd name="connsiteX4" fmla="*/ 2033 w 2414"/>
              <a:gd name="connsiteY4" fmla="*/ 516 h 12804"/>
              <a:gd name="connsiteX5" fmla="*/ 1942 w 2414"/>
              <a:gd name="connsiteY5" fmla="*/ 648 h 12804"/>
              <a:gd name="connsiteX6" fmla="*/ 1854 w 2414"/>
              <a:gd name="connsiteY6" fmla="*/ 782 h 12804"/>
              <a:gd name="connsiteX7" fmla="*/ 1766 w 2414"/>
              <a:gd name="connsiteY7" fmla="*/ 917 h 12804"/>
              <a:gd name="connsiteX8" fmla="*/ 1681 w 2414"/>
              <a:gd name="connsiteY8" fmla="*/ 1053 h 12804"/>
              <a:gd name="connsiteX9" fmla="*/ 1598 w 2414"/>
              <a:gd name="connsiteY9" fmla="*/ 1191 h 12804"/>
              <a:gd name="connsiteX10" fmla="*/ 1518 w 2414"/>
              <a:gd name="connsiteY10" fmla="*/ 1329 h 12804"/>
              <a:gd name="connsiteX11" fmla="*/ 1438 w 2414"/>
              <a:gd name="connsiteY11" fmla="*/ 1468 h 12804"/>
              <a:gd name="connsiteX12" fmla="*/ 1361 w 2414"/>
              <a:gd name="connsiteY12" fmla="*/ 1609 h 12804"/>
              <a:gd name="connsiteX13" fmla="*/ 1286 w 2414"/>
              <a:gd name="connsiteY13" fmla="*/ 1750 h 12804"/>
              <a:gd name="connsiteX14" fmla="*/ 1212 w 2414"/>
              <a:gd name="connsiteY14" fmla="*/ 1893 h 12804"/>
              <a:gd name="connsiteX15" fmla="*/ 1142 w 2414"/>
              <a:gd name="connsiteY15" fmla="*/ 2037 h 12804"/>
              <a:gd name="connsiteX16" fmla="*/ 1073 w 2414"/>
              <a:gd name="connsiteY16" fmla="*/ 2182 h 12804"/>
              <a:gd name="connsiteX17" fmla="*/ 1006 w 2414"/>
              <a:gd name="connsiteY17" fmla="*/ 2328 h 12804"/>
              <a:gd name="connsiteX18" fmla="*/ 940 w 2414"/>
              <a:gd name="connsiteY18" fmla="*/ 2473 h 12804"/>
              <a:gd name="connsiteX19" fmla="*/ 877 w 2414"/>
              <a:gd name="connsiteY19" fmla="*/ 2621 h 12804"/>
              <a:gd name="connsiteX20" fmla="*/ 817 w 2414"/>
              <a:gd name="connsiteY20" fmla="*/ 2770 h 12804"/>
              <a:gd name="connsiteX21" fmla="*/ 758 w 2414"/>
              <a:gd name="connsiteY21" fmla="*/ 2919 h 12804"/>
              <a:gd name="connsiteX22" fmla="*/ 702 w 2414"/>
              <a:gd name="connsiteY22" fmla="*/ 3069 h 12804"/>
              <a:gd name="connsiteX23" fmla="*/ 646 w 2414"/>
              <a:gd name="connsiteY23" fmla="*/ 3220 h 12804"/>
              <a:gd name="connsiteX24" fmla="*/ 594 w 2414"/>
              <a:gd name="connsiteY24" fmla="*/ 3372 h 12804"/>
              <a:gd name="connsiteX25" fmla="*/ 544 w 2414"/>
              <a:gd name="connsiteY25" fmla="*/ 3524 h 12804"/>
              <a:gd name="connsiteX26" fmla="*/ 496 w 2414"/>
              <a:gd name="connsiteY26" fmla="*/ 3678 h 12804"/>
              <a:gd name="connsiteX27" fmla="*/ 451 w 2414"/>
              <a:gd name="connsiteY27" fmla="*/ 3831 h 12804"/>
              <a:gd name="connsiteX28" fmla="*/ 407 w 2414"/>
              <a:gd name="connsiteY28" fmla="*/ 3985 h 12804"/>
              <a:gd name="connsiteX29" fmla="*/ 366 w 2414"/>
              <a:gd name="connsiteY29" fmla="*/ 4140 h 12804"/>
              <a:gd name="connsiteX30" fmla="*/ 326 w 2414"/>
              <a:gd name="connsiteY30" fmla="*/ 4296 h 12804"/>
              <a:gd name="connsiteX31" fmla="*/ 289 w 2414"/>
              <a:gd name="connsiteY31" fmla="*/ 4452 h 12804"/>
              <a:gd name="connsiteX32" fmla="*/ 254 w 2414"/>
              <a:gd name="connsiteY32" fmla="*/ 4608 h 12804"/>
              <a:gd name="connsiteX33" fmla="*/ 221 w 2414"/>
              <a:gd name="connsiteY33" fmla="*/ 4766 h 12804"/>
              <a:gd name="connsiteX34" fmla="*/ 191 w 2414"/>
              <a:gd name="connsiteY34" fmla="*/ 4923 h 12804"/>
              <a:gd name="connsiteX35" fmla="*/ 163 w 2414"/>
              <a:gd name="connsiteY35" fmla="*/ 5081 h 12804"/>
              <a:gd name="connsiteX36" fmla="*/ 137 w 2414"/>
              <a:gd name="connsiteY36" fmla="*/ 5239 h 12804"/>
              <a:gd name="connsiteX37" fmla="*/ 114 w 2414"/>
              <a:gd name="connsiteY37" fmla="*/ 5398 h 12804"/>
              <a:gd name="connsiteX38" fmla="*/ 91 w 2414"/>
              <a:gd name="connsiteY38" fmla="*/ 5557 h 12804"/>
              <a:gd name="connsiteX39" fmla="*/ 72 w 2414"/>
              <a:gd name="connsiteY39" fmla="*/ 5717 h 12804"/>
              <a:gd name="connsiteX40" fmla="*/ 55 w 2414"/>
              <a:gd name="connsiteY40" fmla="*/ 5875 h 12804"/>
              <a:gd name="connsiteX41" fmla="*/ 41 w 2414"/>
              <a:gd name="connsiteY41" fmla="*/ 6036 h 12804"/>
              <a:gd name="connsiteX42" fmla="*/ 29 w 2414"/>
              <a:gd name="connsiteY42" fmla="*/ 6196 h 12804"/>
              <a:gd name="connsiteX43" fmla="*/ 18 w 2414"/>
              <a:gd name="connsiteY43" fmla="*/ 6356 h 12804"/>
              <a:gd name="connsiteX44" fmla="*/ 10 w 2414"/>
              <a:gd name="connsiteY44" fmla="*/ 6516 h 12804"/>
              <a:gd name="connsiteX45" fmla="*/ 4 w 2414"/>
              <a:gd name="connsiteY45" fmla="*/ 6676 h 12804"/>
              <a:gd name="connsiteX46" fmla="*/ 1 w 2414"/>
              <a:gd name="connsiteY46" fmla="*/ 6837 h 12804"/>
              <a:gd name="connsiteX47" fmla="*/ 0 w 2414"/>
              <a:gd name="connsiteY47" fmla="*/ 6998 h 12804"/>
              <a:gd name="connsiteX48" fmla="*/ 1 w 2414"/>
              <a:gd name="connsiteY48" fmla="*/ 7157 h 12804"/>
              <a:gd name="connsiteX49" fmla="*/ 4 w 2414"/>
              <a:gd name="connsiteY49" fmla="*/ 7318 h 12804"/>
              <a:gd name="connsiteX50" fmla="*/ 10 w 2414"/>
              <a:gd name="connsiteY50" fmla="*/ 7478 h 12804"/>
              <a:gd name="connsiteX51" fmla="*/ 18 w 2414"/>
              <a:gd name="connsiteY51" fmla="*/ 7638 h 12804"/>
              <a:gd name="connsiteX52" fmla="*/ 29 w 2414"/>
              <a:gd name="connsiteY52" fmla="*/ 7799 h 12804"/>
              <a:gd name="connsiteX53" fmla="*/ 41 w 2414"/>
              <a:gd name="connsiteY53" fmla="*/ 7958 h 12804"/>
              <a:gd name="connsiteX54" fmla="*/ 55 w 2414"/>
              <a:gd name="connsiteY54" fmla="*/ 8119 h 12804"/>
              <a:gd name="connsiteX55" fmla="*/ 72 w 2414"/>
              <a:gd name="connsiteY55" fmla="*/ 8278 h 12804"/>
              <a:gd name="connsiteX56" fmla="*/ 91 w 2414"/>
              <a:gd name="connsiteY56" fmla="*/ 8437 h 12804"/>
              <a:gd name="connsiteX57" fmla="*/ 114 w 2414"/>
              <a:gd name="connsiteY57" fmla="*/ 8596 h 12804"/>
              <a:gd name="connsiteX58" fmla="*/ 137 w 2414"/>
              <a:gd name="connsiteY58" fmla="*/ 8755 h 12804"/>
              <a:gd name="connsiteX59" fmla="*/ 163 w 2414"/>
              <a:gd name="connsiteY59" fmla="*/ 8913 h 12804"/>
              <a:gd name="connsiteX60" fmla="*/ 191 w 2414"/>
              <a:gd name="connsiteY60" fmla="*/ 9071 h 12804"/>
              <a:gd name="connsiteX61" fmla="*/ 221 w 2414"/>
              <a:gd name="connsiteY61" fmla="*/ 9228 h 12804"/>
              <a:gd name="connsiteX62" fmla="*/ 254 w 2414"/>
              <a:gd name="connsiteY62" fmla="*/ 9386 h 12804"/>
              <a:gd name="connsiteX63" fmla="*/ 289 w 2414"/>
              <a:gd name="connsiteY63" fmla="*/ 9542 h 12804"/>
              <a:gd name="connsiteX64" fmla="*/ 326 w 2414"/>
              <a:gd name="connsiteY64" fmla="*/ 9699 h 12804"/>
              <a:gd name="connsiteX65" fmla="*/ 366 w 2414"/>
              <a:gd name="connsiteY65" fmla="*/ 9854 h 12804"/>
              <a:gd name="connsiteX66" fmla="*/ 407 w 2414"/>
              <a:gd name="connsiteY66" fmla="*/ 10009 h 12804"/>
              <a:gd name="connsiteX67" fmla="*/ 451 w 2414"/>
              <a:gd name="connsiteY67" fmla="*/ 10163 h 12804"/>
              <a:gd name="connsiteX68" fmla="*/ 496 w 2414"/>
              <a:gd name="connsiteY68" fmla="*/ 10317 h 12804"/>
              <a:gd name="connsiteX69" fmla="*/ 544 w 2414"/>
              <a:gd name="connsiteY69" fmla="*/ 10470 h 12804"/>
              <a:gd name="connsiteX70" fmla="*/ 594 w 2414"/>
              <a:gd name="connsiteY70" fmla="*/ 10622 h 12804"/>
              <a:gd name="connsiteX71" fmla="*/ 646 w 2414"/>
              <a:gd name="connsiteY71" fmla="*/ 10774 h 12804"/>
              <a:gd name="connsiteX72" fmla="*/ 702 w 2414"/>
              <a:gd name="connsiteY72" fmla="*/ 10925 h 12804"/>
              <a:gd name="connsiteX73" fmla="*/ 758 w 2414"/>
              <a:gd name="connsiteY73" fmla="*/ 11075 h 12804"/>
              <a:gd name="connsiteX74" fmla="*/ 817 w 2414"/>
              <a:gd name="connsiteY74" fmla="*/ 11224 h 12804"/>
              <a:gd name="connsiteX75" fmla="*/ 877 w 2414"/>
              <a:gd name="connsiteY75" fmla="*/ 11373 h 12804"/>
              <a:gd name="connsiteX76" fmla="*/ 940 w 2414"/>
              <a:gd name="connsiteY76" fmla="*/ 11521 h 12804"/>
              <a:gd name="connsiteX77" fmla="*/ 1006 w 2414"/>
              <a:gd name="connsiteY77" fmla="*/ 11667 h 12804"/>
              <a:gd name="connsiteX78" fmla="*/ 1073 w 2414"/>
              <a:gd name="connsiteY78" fmla="*/ 11812 h 12804"/>
              <a:gd name="connsiteX79" fmla="*/ 1142 w 2414"/>
              <a:gd name="connsiteY79" fmla="*/ 11958 h 12804"/>
              <a:gd name="connsiteX80" fmla="*/ 1212 w 2414"/>
              <a:gd name="connsiteY80" fmla="*/ 12102 h 12804"/>
              <a:gd name="connsiteX81" fmla="*/ 1286 w 2414"/>
              <a:gd name="connsiteY81" fmla="*/ 12244 h 12804"/>
              <a:gd name="connsiteX82" fmla="*/ 1361 w 2414"/>
              <a:gd name="connsiteY82" fmla="*/ 12386 h 12804"/>
              <a:gd name="connsiteX83" fmla="*/ 1438 w 2414"/>
              <a:gd name="connsiteY83" fmla="*/ 12526 h 12804"/>
              <a:gd name="connsiteX84" fmla="*/ 1518 w 2414"/>
              <a:gd name="connsiteY84" fmla="*/ 12665 h 12804"/>
              <a:gd name="connsiteX85" fmla="*/ 1598 w 2414"/>
              <a:gd name="connsiteY85" fmla="*/ 12804 h 12804"/>
              <a:gd name="connsiteX0" fmla="*/ 2316 w 2316"/>
              <a:gd name="connsiteY0" fmla="*/ 0 h 12677"/>
              <a:gd name="connsiteX1" fmla="*/ 2219 w 2316"/>
              <a:gd name="connsiteY1" fmla="*/ 129 h 12677"/>
              <a:gd name="connsiteX2" fmla="*/ 2126 w 2316"/>
              <a:gd name="connsiteY2" fmla="*/ 258 h 12677"/>
              <a:gd name="connsiteX3" fmla="*/ 2033 w 2316"/>
              <a:gd name="connsiteY3" fmla="*/ 389 h 12677"/>
              <a:gd name="connsiteX4" fmla="*/ 1942 w 2316"/>
              <a:gd name="connsiteY4" fmla="*/ 521 h 12677"/>
              <a:gd name="connsiteX5" fmla="*/ 1854 w 2316"/>
              <a:gd name="connsiteY5" fmla="*/ 655 h 12677"/>
              <a:gd name="connsiteX6" fmla="*/ 1766 w 2316"/>
              <a:gd name="connsiteY6" fmla="*/ 790 h 12677"/>
              <a:gd name="connsiteX7" fmla="*/ 1681 w 2316"/>
              <a:gd name="connsiteY7" fmla="*/ 926 h 12677"/>
              <a:gd name="connsiteX8" fmla="*/ 1598 w 2316"/>
              <a:gd name="connsiteY8" fmla="*/ 1064 h 12677"/>
              <a:gd name="connsiteX9" fmla="*/ 1518 w 2316"/>
              <a:gd name="connsiteY9" fmla="*/ 1202 h 12677"/>
              <a:gd name="connsiteX10" fmla="*/ 1438 w 2316"/>
              <a:gd name="connsiteY10" fmla="*/ 1341 h 12677"/>
              <a:gd name="connsiteX11" fmla="*/ 1361 w 2316"/>
              <a:gd name="connsiteY11" fmla="*/ 1482 h 12677"/>
              <a:gd name="connsiteX12" fmla="*/ 1286 w 2316"/>
              <a:gd name="connsiteY12" fmla="*/ 1623 h 12677"/>
              <a:gd name="connsiteX13" fmla="*/ 1212 w 2316"/>
              <a:gd name="connsiteY13" fmla="*/ 1766 h 12677"/>
              <a:gd name="connsiteX14" fmla="*/ 1142 w 2316"/>
              <a:gd name="connsiteY14" fmla="*/ 1910 h 12677"/>
              <a:gd name="connsiteX15" fmla="*/ 1073 w 2316"/>
              <a:gd name="connsiteY15" fmla="*/ 2055 h 12677"/>
              <a:gd name="connsiteX16" fmla="*/ 1006 w 2316"/>
              <a:gd name="connsiteY16" fmla="*/ 2201 h 12677"/>
              <a:gd name="connsiteX17" fmla="*/ 940 w 2316"/>
              <a:gd name="connsiteY17" fmla="*/ 2346 h 12677"/>
              <a:gd name="connsiteX18" fmla="*/ 877 w 2316"/>
              <a:gd name="connsiteY18" fmla="*/ 2494 h 12677"/>
              <a:gd name="connsiteX19" fmla="*/ 817 w 2316"/>
              <a:gd name="connsiteY19" fmla="*/ 2643 h 12677"/>
              <a:gd name="connsiteX20" fmla="*/ 758 w 2316"/>
              <a:gd name="connsiteY20" fmla="*/ 2792 h 12677"/>
              <a:gd name="connsiteX21" fmla="*/ 702 w 2316"/>
              <a:gd name="connsiteY21" fmla="*/ 2942 h 12677"/>
              <a:gd name="connsiteX22" fmla="*/ 646 w 2316"/>
              <a:gd name="connsiteY22" fmla="*/ 3093 h 12677"/>
              <a:gd name="connsiteX23" fmla="*/ 594 w 2316"/>
              <a:gd name="connsiteY23" fmla="*/ 3245 h 12677"/>
              <a:gd name="connsiteX24" fmla="*/ 544 w 2316"/>
              <a:gd name="connsiteY24" fmla="*/ 3397 h 12677"/>
              <a:gd name="connsiteX25" fmla="*/ 496 w 2316"/>
              <a:gd name="connsiteY25" fmla="*/ 3551 h 12677"/>
              <a:gd name="connsiteX26" fmla="*/ 451 w 2316"/>
              <a:gd name="connsiteY26" fmla="*/ 3704 h 12677"/>
              <a:gd name="connsiteX27" fmla="*/ 407 w 2316"/>
              <a:gd name="connsiteY27" fmla="*/ 3858 h 12677"/>
              <a:gd name="connsiteX28" fmla="*/ 366 w 2316"/>
              <a:gd name="connsiteY28" fmla="*/ 4013 h 12677"/>
              <a:gd name="connsiteX29" fmla="*/ 326 w 2316"/>
              <a:gd name="connsiteY29" fmla="*/ 4169 h 12677"/>
              <a:gd name="connsiteX30" fmla="*/ 289 w 2316"/>
              <a:gd name="connsiteY30" fmla="*/ 4325 h 12677"/>
              <a:gd name="connsiteX31" fmla="*/ 254 w 2316"/>
              <a:gd name="connsiteY31" fmla="*/ 4481 h 12677"/>
              <a:gd name="connsiteX32" fmla="*/ 221 w 2316"/>
              <a:gd name="connsiteY32" fmla="*/ 4639 h 12677"/>
              <a:gd name="connsiteX33" fmla="*/ 191 w 2316"/>
              <a:gd name="connsiteY33" fmla="*/ 4796 h 12677"/>
              <a:gd name="connsiteX34" fmla="*/ 163 w 2316"/>
              <a:gd name="connsiteY34" fmla="*/ 4954 h 12677"/>
              <a:gd name="connsiteX35" fmla="*/ 137 w 2316"/>
              <a:gd name="connsiteY35" fmla="*/ 5112 h 12677"/>
              <a:gd name="connsiteX36" fmla="*/ 114 w 2316"/>
              <a:gd name="connsiteY36" fmla="*/ 5271 h 12677"/>
              <a:gd name="connsiteX37" fmla="*/ 91 w 2316"/>
              <a:gd name="connsiteY37" fmla="*/ 5430 h 12677"/>
              <a:gd name="connsiteX38" fmla="*/ 72 w 2316"/>
              <a:gd name="connsiteY38" fmla="*/ 5590 h 12677"/>
              <a:gd name="connsiteX39" fmla="*/ 55 w 2316"/>
              <a:gd name="connsiteY39" fmla="*/ 5748 h 12677"/>
              <a:gd name="connsiteX40" fmla="*/ 41 w 2316"/>
              <a:gd name="connsiteY40" fmla="*/ 5909 h 12677"/>
              <a:gd name="connsiteX41" fmla="*/ 29 w 2316"/>
              <a:gd name="connsiteY41" fmla="*/ 6069 h 12677"/>
              <a:gd name="connsiteX42" fmla="*/ 18 w 2316"/>
              <a:gd name="connsiteY42" fmla="*/ 6229 h 12677"/>
              <a:gd name="connsiteX43" fmla="*/ 10 w 2316"/>
              <a:gd name="connsiteY43" fmla="*/ 6389 h 12677"/>
              <a:gd name="connsiteX44" fmla="*/ 4 w 2316"/>
              <a:gd name="connsiteY44" fmla="*/ 6549 h 12677"/>
              <a:gd name="connsiteX45" fmla="*/ 1 w 2316"/>
              <a:gd name="connsiteY45" fmla="*/ 6710 h 12677"/>
              <a:gd name="connsiteX46" fmla="*/ 0 w 2316"/>
              <a:gd name="connsiteY46" fmla="*/ 6871 h 12677"/>
              <a:gd name="connsiteX47" fmla="*/ 1 w 2316"/>
              <a:gd name="connsiteY47" fmla="*/ 7030 h 12677"/>
              <a:gd name="connsiteX48" fmla="*/ 4 w 2316"/>
              <a:gd name="connsiteY48" fmla="*/ 7191 h 12677"/>
              <a:gd name="connsiteX49" fmla="*/ 10 w 2316"/>
              <a:gd name="connsiteY49" fmla="*/ 7351 h 12677"/>
              <a:gd name="connsiteX50" fmla="*/ 18 w 2316"/>
              <a:gd name="connsiteY50" fmla="*/ 7511 h 12677"/>
              <a:gd name="connsiteX51" fmla="*/ 29 w 2316"/>
              <a:gd name="connsiteY51" fmla="*/ 7672 h 12677"/>
              <a:gd name="connsiteX52" fmla="*/ 41 w 2316"/>
              <a:gd name="connsiteY52" fmla="*/ 7831 h 12677"/>
              <a:gd name="connsiteX53" fmla="*/ 55 w 2316"/>
              <a:gd name="connsiteY53" fmla="*/ 7992 h 12677"/>
              <a:gd name="connsiteX54" fmla="*/ 72 w 2316"/>
              <a:gd name="connsiteY54" fmla="*/ 8151 h 12677"/>
              <a:gd name="connsiteX55" fmla="*/ 91 w 2316"/>
              <a:gd name="connsiteY55" fmla="*/ 8310 h 12677"/>
              <a:gd name="connsiteX56" fmla="*/ 114 w 2316"/>
              <a:gd name="connsiteY56" fmla="*/ 8469 h 12677"/>
              <a:gd name="connsiteX57" fmla="*/ 137 w 2316"/>
              <a:gd name="connsiteY57" fmla="*/ 8628 h 12677"/>
              <a:gd name="connsiteX58" fmla="*/ 163 w 2316"/>
              <a:gd name="connsiteY58" fmla="*/ 8786 h 12677"/>
              <a:gd name="connsiteX59" fmla="*/ 191 w 2316"/>
              <a:gd name="connsiteY59" fmla="*/ 8944 h 12677"/>
              <a:gd name="connsiteX60" fmla="*/ 221 w 2316"/>
              <a:gd name="connsiteY60" fmla="*/ 9101 h 12677"/>
              <a:gd name="connsiteX61" fmla="*/ 254 w 2316"/>
              <a:gd name="connsiteY61" fmla="*/ 9259 h 12677"/>
              <a:gd name="connsiteX62" fmla="*/ 289 w 2316"/>
              <a:gd name="connsiteY62" fmla="*/ 9415 h 12677"/>
              <a:gd name="connsiteX63" fmla="*/ 326 w 2316"/>
              <a:gd name="connsiteY63" fmla="*/ 9572 h 12677"/>
              <a:gd name="connsiteX64" fmla="*/ 366 w 2316"/>
              <a:gd name="connsiteY64" fmla="*/ 9727 h 12677"/>
              <a:gd name="connsiteX65" fmla="*/ 407 w 2316"/>
              <a:gd name="connsiteY65" fmla="*/ 9882 h 12677"/>
              <a:gd name="connsiteX66" fmla="*/ 451 w 2316"/>
              <a:gd name="connsiteY66" fmla="*/ 10036 h 12677"/>
              <a:gd name="connsiteX67" fmla="*/ 496 w 2316"/>
              <a:gd name="connsiteY67" fmla="*/ 10190 h 12677"/>
              <a:gd name="connsiteX68" fmla="*/ 544 w 2316"/>
              <a:gd name="connsiteY68" fmla="*/ 10343 h 12677"/>
              <a:gd name="connsiteX69" fmla="*/ 594 w 2316"/>
              <a:gd name="connsiteY69" fmla="*/ 10495 h 12677"/>
              <a:gd name="connsiteX70" fmla="*/ 646 w 2316"/>
              <a:gd name="connsiteY70" fmla="*/ 10647 h 12677"/>
              <a:gd name="connsiteX71" fmla="*/ 702 w 2316"/>
              <a:gd name="connsiteY71" fmla="*/ 10798 h 12677"/>
              <a:gd name="connsiteX72" fmla="*/ 758 w 2316"/>
              <a:gd name="connsiteY72" fmla="*/ 10948 h 12677"/>
              <a:gd name="connsiteX73" fmla="*/ 817 w 2316"/>
              <a:gd name="connsiteY73" fmla="*/ 11097 h 12677"/>
              <a:gd name="connsiteX74" fmla="*/ 877 w 2316"/>
              <a:gd name="connsiteY74" fmla="*/ 11246 h 12677"/>
              <a:gd name="connsiteX75" fmla="*/ 940 w 2316"/>
              <a:gd name="connsiteY75" fmla="*/ 11394 h 12677"/>
              <a:gd name="connsiteX76" fmla="*/ 1006 w 2316"/>
              <a:gd name="connsiteY76" fmla="*/ 11540 h 12677"/>
              <a:gd name="connsiteX77" fmla="*/ 1073 w 2316"/>
              <a:gd name="connsiteY77" fmla="*/ 11685 h 12677"/>
              <a:gd name="connsiteX78" fmla="*/ 1142 w 2316"/>
              <a:gd name="connsiteY78" fmla="*/ 11831 h 12677"/>
              <a:gd name="connsiteX79" fmla="*/ 1212 w 2316"/>
              <a:gd name="connsiteY79" fmla="*/ 11975 h 12677"/>
              <a:gd name="connsiteX80" fmla="*/ 1286 w 2316"/>
              <a:gd name="connsiteY80" fmla="*/ 12117 h 12677"/>
              <a:gd name="connsiteX81" fmla="*/ 1361 w 2316"/>
              <a:gd name="connsiteY81" fmla="*/ 12259 h 12677"/>
              <a:gd name="connsiteX82" fmla="*/ 1438 w 2316"/>
              <a:gd name="connsiteY82" fmla="*/ 12399 h 12677"/>
              <a:gd name="connsiteX83" fmla="*/ 1518 w 2316"/>
              <a:gd name="connsiteY83" fmla="*/ 12538 h 12677"/>
              <a:gd name="connsiteX84" fmla="*/ 1598 w 2316"/>
              <a:gd name="connsiteY84" fmla="*/ 12677 h 12677"/>
              <a:gd name="connsiteX0" fmla="*/ 2219 w 2219"/>
              <a:gd name="connsiteY0" fmla="*/ 0 h 12548"/>
              <a:gd name="connsiteX1" fmla="*/ 2126 w 2219"/>
              <a:gd name="connsiteY1" fmla="*/ 129 h 12548"/>
              <a:gd name="connsiteX2" fmla="*/ 2033 w 2219"/>
              <a:gd name="connsiteY2" fmla="*/ 260 h 12548"/>
              <a:gd name="connsiteX3" fmla="*/ 1942 w 2219"/>
              <a:gd name="connsiteY3" fmla="*/ 392 h 12548"/>
              <a:gd name="connsiteX4" fmla="*/ 1854 w 2219"/>
              <a:gd name="connsiteY4" fmla="*/ 526 h 12548"/>
              <a:gd name="connsiteX5" fmla="*/ 1766 w 2219"/>
              <a:gd name="connsiteY5" fmla="*/ 661 h 12548"/>
              <a:gd name="connsiteX6" fmla="*/ 1681 w 2219"/>
              <a:gd name="connsiteY6" fmla="*/ 797 h 12548"/>
              <a:gd name="connsiteX7" fmla="*/ 1598 w 2219"/>
              <a:gd name="connsiteY7" fmla="*/ 935 h 12548"/>
              <a:gd name="connsiteX8" fmla="*/ 1518 w 2219"/>
              <a:gd name="connsiteY8" fmla="*/ 1073 h 12548"/>
              <a:gd name="connsiteX9" fmla="*/ 1438 w 2219"/>
              <a:gd name="connsiteY9" fmla="*/ 1212 h 12548"/>
              <a:gd name="connsiteX10" fmla="*/ 1361 w 2219"/>
              <a:gd name="connsiteY10" fmla="*/ 1353 h 12548"/>
              <a:gd name="connsiteX11" fmla="*/ 1286 w 2219"/>
              <a:gd name="connsiteY11" fmla="*/ 1494 h 12548"/>
              <a:gd name="connsiteX12" fmla="*/ 1212 w 2219"/>
              <a:gd name="connsiteY12" fmla="*/ 1637 h 12548"/>
              <a:gd name="connsiteX13" fmla="*/ 1142 w 2219"/>
              <a:gd name="connsiteY13" fmla="*/ 1781 h 12548"/>
              <a:gd name="connsiteX14" fmla="*/ 1073 w 2219"/>
              <a:gd name="connsiteY14" fmla="*/ 1926 h 12548"/>
              <a:gd name="connsiteX15" fmla="*/ 1006 w 2219"/>
              <a:gd name="connsiteY15" fmla="*/ 2072 h 12548"/>
              <a:gd name="connsiteX16" fmla="*/ 940 w 2219"/>
              <a:gd name="connsiteY16" fmla="*/ 2217 h 12548"/>
              <a:gd name="connsiteX17" fmla="*/ 877 w 2219"/>
              <a:gd name="connsiteY17" fmla="*/ 2365 h 12548"/>
              <a:gd name="connsiteX18" fmla="*/ 817 w 2219"/>
              <a:gd name="connsiteY18" fmla="*/ 2514 h 12548"/>
              <a:gd name="connsiteX19" fmla="*/ 758 w 2219"/>
              <a:gd name="connsiteY19" fmla="*/ 2663 h 12548"/>
              <a:gd name="connsiteX20" fmla="*/ 702 w 2219"/>
              <a:gd name="connsiteY20" fmla="*/ 2813 h 12548"/>
              <a:gd name="connsiteX21" fmla="*/ 646 w 2219"/>
              <a:gd name="connsiteY21" fmla="*/ 2964 h 12548"/>
              <a:gd name="connsiteX22" fmla="*/ 594 w 2219"/>
              <a:gd name="connsiteY22" fmla="*/ 3116 h 12548"/>
              <a:gd name="connsiteX23" fmla="*/ 544 w 2219"/>
              <a:gd name="connsiteY23" fmla="*/ 3268 h 12548"/>
              <a:gd name="connsiteX24" fmla="*/ 496 w 2219"/>
              <a:gd name="connsiteY24" fmla="*/ 3422 h 12548"/>
              <a:gd name="connsiteX25" fmla="*/ 451 w 2219"/>
              <a:gd name="connsiteY25" fmla="*/ 3575 h 12548"/>
              <a:gd name="connsiteX26" fmla="*/ 407 w 2219"/>
              <a:gd name="connsiteY26" fmla="*/ 3729 h 12548"/>
              <a:gd name="connsiteX27" fmla="*/ 366 w 2219"/>
              <a:gd name="connsiteY27" fmla="*/ 3884 h 12548"/>
              <a:gd name="connsiteX28" fmla="*/ 326 w 2219"/>
              <a:gd name="connsiteY28" fmla="*/ 4040 h 12548"/>
              <a:gd name="connsiteX29" fmla="*/ 289 w 2219"/>
              <a:gd name="connsiteY29" fmla="*/ 4196 h 12548"/>
              <a:gd name="connsiteX30" fmla="*/ 254 w 2219"/>
              <a:gd name="connsiteY30" fmla="*/ 4352 h 12548"/>
              <a:gd name="connsiteX31" fmla="*/ 221 w 2219"/>
              <a:gd name="connsiteY31" fmla="*/ 4510 h 12548"/>
              <a:gd name="connsiteX32" fmla="*/ 191 w 2219"/>
              <a:gd name="connsiteY32" fmla="*/ 4667 h 12548"/>
              <a:gd name="connsiteX33" fmla="*/ 163 w 2219"/>
              <a:gd name="connsiteY33" fmla="*/ 4825 h 12548"/>
              <a:gd name="connsiteX34" fmla="*/ 137 w 2219"/>
              <a:gd name="connsiteY34" fmla="*/ 4983 h 12548"/>
              <a:gd name="connsiteX35" fmla="*/ 114 w 2219"/>
              <a:gd name="connsiteY35" fmla="*/ 5142 h 12548"/>
              <a:gd name="connsiteX36" fmla="*/ 91 w 2219"/>
              <a:gd name="connsiteY36" fmla="*/ 5301 h 12548"/>
              <a:gd name="connsiteX37" fmla="*/ 72 w 2219"/>
              <a:gd name="connsiteY37" fmla="*/ 5461 h 12548"/>
              <a:gd name="connsiteX38" fmla="*/ 55 w 2219"/>
              <a:gd name="connsiteY38" fmla="*/ 5619 h 12548"/>
              <a:gd name="connsiteX39" fmla="*/ 41 w 2219"/>
              <a:gd name="connsiteY39" fmla="*/ 5780 h 12548"/>
              <a:gd name="connsiteX40" fmla="*/ 29 w 2219"/>
              <a:gd name="connsiteY40" fmla="*/ 5940 h 12548"/>
              <a:gd name="connsiteX41" fmla="*/ 18 w 2219"/>
              <a:gd name="connsiteY41" fmla="*/ 6100 h 12548"/>
              <a:gd name="connsiteX42" fmla="*/ 10 w 2219"/>
              <a:gd name="connsiteY42" fmla="*/ 6260 h 12548"/>
              <a:gd name="connsiteX43" fmla="*/ 4 w 2219"/>
              <a:gd name="connsiteY43" fmla="*/ 6420 h 12548"/>
              <a:gd name="connsiteX44" fmla="*/ 1 w 2219"/>
              <a:gd name="connsiteY44" fmla="*/ 6581 h 12548"/>
              <a:gd name="connsiteX45" fmla="*/ 0 w 2219"/>
              <a:gd name="connsiteY45" fmla="*/ 6742 h 12548"/>
              <a:gd name="connsiteX46" fmla="*/ 1 w 2219"/>
              <a:gd name="connsiteY46" fmla="*/ 6901 h 12548"/>
              <a:gd name="connsiteX47" fmla="*/ 4 w 2219"/>
              <a:gd name="connsiteY47" fmla="*/ 7062 h 12548"/>
              <a:gd name="connsiteX48" fmla="*/ 10 w 2219"/>
              <a:gd name="connsiteY48" fmla="*/ 7222 h 12548"/>
              <a:gd name="connsiteX49" fmla="*/ 18 w 2219"/>
              <a:gd name="connsiteY49" fmla="*/ 7382 h 12548"/>
              <a:gd name="connsiteX50" fmla="*/ 29 w 2219"/>
              <a:gd name="connsiteY50" fmla="*/ 7543 h 12548"/>
              <a:gd name="connsiteX51" fmla="*/ 41 w 2219"/>
              <a:gd name="connsiteY51" fmla="*/ 7702 h 12548"/>
              <a:gd name="connsiteX52" fmla="*/ 55 w 2219"/>
              <a:gd name="connsiteY52" fmla="*/ 7863 h 12548"/>
              <a:gd name="connsiteX53" fmla="*/ 72 w 2219"/>
              <a:gd name="connsiteY53" fmla="*/ 8022 h 12548"/>
              <a:gd name="connsiteX54" fmla="*/ 91 w 2219"/>
              <a:gd name="connsiteY54" fmla="*/ 8181 h 12548"/>
              <a:gd name="connsiteX55" fmla="*/ 114 w 2219"/>
              <a:gd name="connsiteY55" fmla="*/ 8340 h 12548"/>
              <a:gd name="connsiteX56" fmla="*/ 137 w 2219"/>
              <a:gd name="connsiteY56" fmla="*/ 8499 h 12548"/>
              <a:gd name="connsiteX57" fmla="*/ 163 w 2219"/>
              <a:gd name="connsiteY57" fmla="*/ 8657 h 12548"/>
              <a:gd name="connsiteX58" fmla="*/ 191 w 2219"/>
              <a:gd name="connsiteY58" fmla="*/ 8815 h 12548"/>
              <a:gd name="connsiteX59" fmla="*/ 221 w 2219"/>
              <a:gd name="connsiteY59" fmla="*/ 8972 h 12548"/>
              <a:gd name="connsiteX60" fmla="*/ 254 w 2219"/>
              <a:gd name="connsiteY60" fmla="*/ 9130 h 12548"/>
              <a:gd name="connsiteX61" fmla="*/ 289 w 2219"/>
              <a:gd name="connsiteY61" fmla="*/ 9286 h 12548"/>
              <a:gd name="connsiteX62" fmla="*/ 326 w 2219"/>
              <a:gd name="connsiteY62" fmla="*/ 9443 h 12548"/>
              <a:gd name="connsiteX63" fmla="*/ 366 w 2219"/>
              <a:gd name="connsiteY63" fmla="*/ 9598 h 12548"/>
              <a:gd name="connsiteX64" fmla="*/ 407 w 2219"/>
              <a:gd name="connsiteY64" fmla="*/ 9753 h 12548"/>
              <a:gd name="connsiteX65" fmla="*/ 451 w 2219"/>
              <a:gd name="connsiteY65" fmla="*/ 9907 h 12548"/>
              <a:gd name="connsiteX66" fmla="*/ 496 w 2219"/>
              <a:gd name="connsiteY66" fmla="*/ 10061 h 12548"/>
              <a:gd name="connsiteX67" fmla="*/ 544 w 2219"/>
              <a:gd name="connsiteY67" fmla="*/ 10214 h 12548"/>
              <a:gd name="connsiteX68" fmla="*/ 594 w 2219"/>
              <a:gd name="connsiteY68" fmla="*/ 10366 h 12548"/>
              <a:gd name="connsiteX69" fmla="*/ 646 w 2219"/>
              <a:gd name="connsiteY69" fmla="*/ 10518 h 12548"/>
              <a:gd name="connsiteX70" fmla="*/ 702 w 2219"/>
              <a:gd name="connsiteY70" fmla="*/ 10669 h 12548"/>
              <a:gd name="connsiteX71" fmla="*/ 758 w 2219"/>
              <a:gd name="connsiteY71" fmla="*/ 10819 h 12548"/>
              <a:gd name="connsiteX72" fmla="*/ 817 w 2219"/>
              <a:gd name="connsiteY72" fmla="*/ 10968 h 12548"/>
              <a:gd name="connsiteX73" fmla="*/ 877 w 2219"/>
              <a:gd name="connsiteY73" fmla="*/ 11117 h 12548"/>
              <a:gd name="connsiteX74" fmla="*/ 940 w 2219"/>
              <a:gd name="connsiteY74" fmla="*/ 11265 h 12548"/>
              <a:gd name="connsiteX75" fmla="*/ 1006 w 2219"/>
              <a:gd name="connsiteY75" fmla="*/ 11411 h 12548"/>
              <a:gd name="connsiteX76" fmla="*/ 1073 w 2219"/>
              <a:gd name="connsiteY76" fmla="*/ 11556 h 12548"/>
              <a:gd name="connsiteX77" fmla="*/ 1142 w 2219"/>
              <a:gd name="connsiteY77" fmla="*/ 11702 h 12548"/>
              <a:gd name="connsiteX78" fmla="*/ 1212 w 2219"/>
              <a:gd name="connsiteY78" fmla="*/ 11846 h 12548"/>
              <a:gd name="connsiteX79" fmla="*/ 1286 w 2219"/>
              <a:gd name="connsiteY79" fmla="*/ 11988 h 12548"/>
              <a:gd name="connsiteX80" fmla="*/ 1361 w 2219"/>
              <a:gd name="connsiteY80" fmla="*/ 12130 h 12548"/>
              <a:gd name="connsiteX81" fmla="*/ 1438 w 2219"/>
              <a:gd name="connsiteY81" fmla="*/ 12270 h 12548"/>
              <a:gd name="connsiteX82" fmla="*/ 1518 w 2219"/>
              <a:gd name="connsiteY82" fmla="*/ 12409 h 12548"/>
              <a:gd name="connsiteX83" fmla="*/ 1598 w 2219"/>
              <a:gd name="connsiteY83" fmla="*/ 12548 h 12548"/>
              <a:gd name="connsiteX0" fmla="*/ 2126 w 2126"/>
              <a:gd name="connsiteY0" fmla="*/ 0 h 12419"/>
              <a:gd name="connsiteX1" fmla="*/ 2033 w 2126"/>
              <a:gd name="connsiteY1" fmla="*/ 131 h 12419"/>
              <a:gd name="connsiteX2" fmla="*/ 1942 w 2126"/>
              <a:gd name="connsiteY2" fmla="*/ 263 h 12419"/>
              <a:gd name="connsiteX3" fmla="*/ 1854 w 2126"/>
              <a:gd name="connsiteY3" fmla="*/ 397 h 12419"/>
              <a:gd name="connsiteX4" fmla="*/ 1766 w 2126"/>
              <a:gd name="connsiteY4" fmla="*/ 532 h 12419"/>
              <a:gd name="connsiteX5" fmla="*/ 1681 w 2126"/>
              <a:gd name="connsiteY5" fmla="*/ 668 h 12419"/>
              <a:gd name="connsiteX6" fmla="*/ 1598 w 2126"/>
              <a:gd name="connsiteY6" fmla="*/ 806 h 12419"/>
              <a:gd name="connsiteX7" fmla="*/ 1518 w 2126"/>
              <a:gd name="connsiteY7" fmla="*/ 944 h 12419"/>
              <a:gd name="connsiteX8" fmla="*/ 1438 w 2126"/>
              <a:gd name="connsiteY8" fmla="*/ 1083 h 12419"/>
              <a:gd name="connsiteX9" fmla="*/ 1361 w 2126"/>
              <a:gd name="connsiteY9" fmla="*/ 1224 h 12419"/>
              <a:gd name="connsiteX10" fmla="*/ 1286 w 2126"/>
              <a:gd name="connsiteY10" fmla="*/ 1365 h 12419"/>
              <a:gd name="connsiteX11" fmla="*/ 1212 w 2126"/>
              <a:gd name="connsiteY11" fmla="*/ 1508 h 12419"/>
              <a:gd name="connsiteX12" fmla="*/ 1142 w 2126"/>
              <a:gd name="connsiteY12" fmla="*/ 1652 h 12419"/>
              <a:gd name="connsiteX13" fmla="*/ 1073 w 2126"/>
              <a:gd name="connsiteY13" fmla="*/ 1797 h 12419"/>
              <a:gd name="connsiteX14" fmla="*/ 1006 w 2126"/>
              <a:gd name="connsiteY14" fmla="*/ 1943 h 12419"/>
              <a:gd name="connsiteX15" fmla="*/ 940 w 2126"/>
              <a:gd name="connsiteY15" fmla="*/ 2088 h 12419"/>
              <a:gd name="connsiteX16" fmla="*/ 877 w 2126"/>
              <a:gd name="connsiteY16" fmla="*/ 2236 h 12419"/>
              <a:gd name="connsiteX17" fmla="*/ 817 w 2126"/>
              <a:gd name="connsiteY17" fmla="*/ 2385 h 12419"/>
              <a:gd name="connsiteX18" fmla="*/ 758 w 2126"/>
              <a:gd name="connsiteY18" fmla="*/ 2534 h 12419"/>
              <a:gd name="connsiteX19" fmla="*/ 702 w 2126"/>
              <a:gd name="connsiteY19" fmla="*/ 2684 h 12419"/>
              <a:gd name="connsiteX20" fmla="*/ 646 w 2126"/>
              <a:gd name="connsiteY20" fmla="*/ 2835 h 12419"/>
              <a:gd name="connsiteX21" fmla="*/ 594 w 2126"/>
              <a:gd name="connsiteY21" fmla="*/ 2987 h 12419"/>
              <a:gd name="connsiteX22" fmla="*/ 544 w 2126"/>
              <a:gd name="connsiteY22" fmla="*/ 3139 h 12419"/>
              <a:gd name="connsiteX23" fmla="*/ 496 w 2126"/>
              <a:gd name="connsiteY23" fmla="*/ 3293 h 12419"/>
              <a:gd name="connsiteX24" fmla="*/ 451 w 2126"/>
              <a:gd name="connsiteY24" fmla="*/ 3446 h 12419"/>
              <a:gd name="connsiteX25" fmla="*/ 407 w 2126"/>
              <a:gd name="connsiteY25" fmla="*/ 3600 h 12419"/>
              <a:gd name="connsiteX26" fmla="*/ 366 w 2126"/>
              <a:gd name="connsiteY26" fmla="*/ 3755 h 12419"/>
              <a:gd name="connsiteX27" fmla="*/ 326 w 2126"/>
              <a:gd name="connsiteY27" fmla="*/ 3911 h 12419"/>
              <a:gd name="connsiteX28" fmla="*/ 289 w 2126"/>
              <a:gd name="connsiteY28" fmla="*/ 4067 h 12419"/>
              <a:gd name="connsiteX29" fmla="*/ 254 w 2126"/>
              <a:gd name="connsiteY29" fmla="*/ 4223 h 12419"/>
              <a:gd name="connsiteX30" fmla="*/ 221 w 2126"/>
              <a:gd name="connsiteY30" fmla="*/ 4381 h 12419"/>
              <a:gd name="connsiteX31" fmla="*/ 191 w 2126"/>
              <a:gd name="connsiteY31" fmla="*/ 4538 h 12419"/>
              <a:gd name="connsiteX32" fmla="*/ 163 w 2126"/>
              <a:gd name="connsiteY32" fmla="*/ 4696 h 12419"/>
              <a:gd name="connsiteX33" fmla="*/ 137 w 2126"/>
              <a:gd name="connsiteY33" fmla="*/ 4854 h 12419"/>
              <a:gd name="connsiteX34" fmla="*/ 114 w 2126"/>
              <a:gd name="connsiteY34" fmla="*/ 5013 h 12419"/>
              <a:gd name="connsiteX35" fmla="*/ 91 w 2126"/>
              <a:gd name="connsiteY35" fmla="*/ 5172 h 12419"/>
              <a:gd name="connsiteX36" fmla="*/ 72 w 2126"/>
              <a:gd name="connsiteY36" fmla="*/ 5332 h 12419"/>
              <a:gd name="connsiteX37" fmla="*/ 55 w 2126"/>
              <a:gd name="connsiteY37" fmla="*/ 5490 h 12419"/>
              <a:gd name="connsiteX38" fmla="*/ 41 w 2126"/>
              <a:gd name="connsiteY38" fmla="*/ 5651 h 12419"/>
              <a:gd name="connsiteX39" fmla="*/ 29 w 2126"/>
              <a:gd name="connsiteY39" fmla="*/ 5811 h 12419"/>
              <a:gd name="connsiteX40" fmla="*/ 18 w 2126"/>
              <a:gd name="connsiteY40" fmla="*/ 5971 h 12419"/>
              <a:gd name="connsiteX41" fmla="*/ 10 w 2126"/>
              <a:gd name="connsiteY41" fmla="*/ 6131 h 12419"/>
              <a:gd name="connsiteX42" fmla="*/ 4 w 2126"/>
              <a:gd name="connsiteY42" fmla="*/ 6291 h 12419"/>
              <a:gd name="connsiteX43" fmla="*/ 1 w 2126"/>
              <a:gd name="connsiteY43" fmla="*/ 6452 h 12419"/>
              <a:gd name="connsiteX44" fmla="*/ 0 w 2126"/>
              <a:gd name="connsiteY44" fmla="*/ 6613 h 12419"/>
              <a:gd name="connsiteX45" fmla="*/ 1 w 2126"/>
              <a:gd name="connsiteY45" fmla="*/ 6772 h 12419"/>
              <a:gd name="connsiteX46" fmla="*/ 4 w 2126"/>
              <a:gd name="connsiteY46" fmla="*/ 6933 h 12419"/>
              <a:gd name="connsiteX47" fmla="*/ 10 w 2126"/>
              <a:gd name="connsiteY47" fmla="*/ 7093 h 12419"/>
              <a:gd name="connsiteX48" fmla="*/ 18 w 2126"/>
              <a:gd name="connsiteY48" fmla="*/ 7253 h 12419"/>
              <a:gd name="connsiteX49" fmla="*/ 29 w 2126"/>
              <a:gd name="connsiteY49" fmla="*/ 7414 h 12419"/>
              <a:gd name="connsiteX50" fmla="*/ 41 w 2126"/>
              <a:gd name="connsiteY50" fmla="*/ 7573 h 12419"/>
              <a:gd name="connsiteX51" fmla="*/ 55 w 2126"/>
              <a:gd name="connsiteY51" fmla="*/ 7734 h 12419"/>
              <a:gd name="connsiteX52" fmla="*/ 72 w 2126"/>
              <a:gd name="connsiteY52" fmla="*/ 7893 h 12419"/>
              <a:gd name="connsiteX53" fmla="*/ 91 w 2126"/>
              <a:gd name="connsiteY53" fmla="*/ 8052 h 12419"/>
              <a:gd name="connsiteX54" fmla="*/ 114 w 2126"/>
              <a:gd name="connsiteY54" fmla="*/ 8211 h 12419"/>
              <a:gd name="connsiteX55" fmla="*/ 137 w 2126"/>
              <a:gd name="connsiteY55" fmla="*/ 8370 h 12419"/>
              <a:gd name="connsiteX56" fmla="*/ 163 w 2126"/>
              <a:gd name="connsiteY56" fmla="*/ 8528 h 12419"/>
              <a:gd name="connsiteX57" fmla="*/ 191 w 2126"/>
              <a:gd name="connsiteY57" fmla="*/ 8686 h 12419"/>
              <a:gd name="connsiteX58" fmla="*/ 221 w 2126"/>
              <a:gd name="connsiteY58" fmla="*/ 8843 h 12419"/>
              <a:gd name="connsiteX59" fmla="*/ 254 w 2126"/>
              <a:gd name="connsiteY59" fmla="*/ 9001 h 12419"/>
              <a:gd name="connsiteX60" fmla="*/ 289 w 2126"/>
              <a:gd name="connsiteY60" fmla="*/ 9157 h 12419"/>
              <a:gd name="connsiteX61" fmla="*/ 326 w 2126"/>
              <a:gd name="connsiteY61" fmla="*/ 9314 h 12419"/>
              <a:gd name="connsiteX62" fmla="*/ 366 w 2126"/>
              <a:gd name="connsiteY62" fmla="*/ 9469 h 12419"/>
              <a:gd name="connsiteX63" fmla="*/ 407 w 2126"/>
              <a:gd name="connsiteY63" fmla="*/ 9624 h 12419"/>
              <a:gd name="connsiteX64" fmla="*/ 451 w 2126"/>
              <a:gd name="connsiteY64" fmla="*/ 9778 h 12419"/>
              <a:gd name="connsiteX65" fmla="*/ 496 w 2126"/>
              <a:gd name="connsiteY65" fmla="*/ 9932 h 12419"/>
              <a:gd name="connsiteX66" fmla="*/ 544 w 2126"/>
              <a:gd name="connsiteY66" fmla="*/ 10085 h 12419"/>
              <a:gd name="connsiteX67" fmla="*/ 594 w 2126"/>
              <a:gd name="connsiteY67" fmla="*/ 10237 h 12419"/>
              <a:gd name="connsiteX68" fmla="*/ 646 w 2126"/>
              <a:gd name="connsiteY68" fmla="*/ 10389 h 12419"/>
              <a:gd name="connsiteX69" fmla="*/ 702 w 2126"/>
              <a:gd name="connsiteY69" fmla="*/ 10540 h 12419"/>
              <a:gd name="connsiteX70" fmla="*/ 758 w 2126"/>
              <a:gd name="connsiteY70" fmla="*/ 10690 h 12419"/>
              <a:gd name="connsiteX71" fmla="*/ 817 w 2126"/>
              <a:gd name="connsiteY71" fmla="*/ 10839 h 12419"/>
              <a:gd name="connsiteX72" fmla="*/ 877 w 2126"/>
              <a:gd name="connsiteY72" fmla="*/ 10988 h 12419"/>
              <a:gd name="connsiteX73" fmla="*/ 940 w 2126"/>
              <a:gd name="connsiteY73" fmla="*/ 11136 h 12419"/>
              <a:gd name="connsiteX74" fmla="*/ 1006 w 2126"/>
              <a:gd name="connsiteY74" fmla="*/ 11282 h 12419"/>
              <a:gd name="connsiteX75" fmla="*/ 1073 w 2126"/>
              <a:gd name="connsiteY75" fmla="*/ 11427 h 12419"/>
              <a:gd name="connsiteX76" fmla="*/ 1142 w 2126"/>
              <a:gd name="connsiteY76" fmla="*/ 11573 h 12419"/>
              <a:gd name="connsiteX77" fmla="*/ 1212 w 2126"/>
              <a:gd name="connsiteY77" fmla="*/ 11717 h 12419"/>
              <a:gd name="connsiteX78" fmla="*/ 1286 w 2126"/>
              <a:gd name="connsiteY78" fmla="*/ 11859 h 12419"/>
              <a:gd name="connsiteX79" fmla="*/ 1361 w 2126"/>
              <a:gd name="connsiteY79" fmla="*/ 12001 h 12419"/>
              <a:gd name="connsiteX80" fmla="*/ 1438 w 2126"/>
              <a:gd name="connsiteY80" fmla="*/ 12141 h 12419"/>
              <a:gd name="connsiteX81" fmla="*/ 1518 w 2126"/>
              <a:gd name="connsiteY81" fmla="*/ 12280 h 12419"/>
              <a:gd name="connsiteX82" fmla="*/ 1598 w 2126"/>
              <a:gd name="connsiteY82" fmla="*/ 12419 h 12419"/>
              <a:gd name="connsiteX0" fmla="*/ 2033 w 2033"/>
              <a:gd name="connsiteY0" fmla="*/ 0 h 12288"/>
              <a:gd name="connsiteX1" fmla="*/ 1942 w 2033"/>
              <a:gd name="connsiteY1" fmla="*/ 132 h 12288"/>
              <a:gd name="connsiteX2" fmla="*/ 1854 w 2033"/>
              <a:gd name="connsiteY2" fmla="*/ 266 h 12288"/>
              <a:gd name="connsiteX3" fmla="*/ 1766 w 2033"/>
              <a:gd name="connsiteY3" fmla="*/ 401 h 12288"/>
              <a:gd name="connsiteX4" fmla="*/ 1681 w 2033"/>
              <a:gd name="connsiteY4" fmla="*/ 537 h 12288"/>
              <a:gd name="connsiteX5" fmla="*/ 1598 w 2033"/>
              <a:gd name="connsiteY5" fmla="*/ 675 h 12288"/>
              <a:gd name="connsiteX6" fmla="*/ 1518 w 2033"/>
              <a:gd name="connsiteY6" fmla="*/ 813 h 12288"/>
              <a:gd name="connsiteX7" fmla="*/ 1438 w 2033"/>
              <a:gd name="connsiteY7" fmla="*/ 952 h 12288"/>
              <a:gd name="connsiteX8" fmla="*/ 1361 w 2033"/>
              <a:gd name="connsiteY8" fmla="*/ 1093 h 12288"/>
              <a:gd name="connsiteX9" fmla="*/ 1286 w 2033"/>
              <a:gd name="connsiteY9" fmla="*/ 1234 h 12288"/>
              <a:gd name="connsiteX10" fmla="*/ 1212 w 2033"/>
              <a:gd name="connsiteY10" fmla="*/ 1377 h 12288"/>
              <a:gd name="connsiteX11" fmla="*/ 1142 w 2033"/>
              <a:gd name="connsiteY11" fmla="*/ 1521 h 12288"/>
              <a:gd name="connsiteX12" fmla="*/ 1073 w 2033"/>
              <a:gd name="connsiteY12" fmla="*/ 1666 h 12288"/>
              <a:gd name="connsiteX13" fmla="*/ 1006 w 2033"/>
              <a:gd name="connsiteY13" fmla="*/ 1812 h 12288"/>
              <a:gd name="connsiteX14" fmla="*/ 940 w 2033"/>
              <a:gd name="connsiteY14" fmla="*/ 1957 h 12288"/>
              <a:gd name="connsiteX15" fmla="*/ 877 w 2033"/>
              <a:gd name="connsiteY15" fmla="*/ 2105 h 12288"/>
              <a:gd name="connsiteX16" fmla="*/ 817 w 2033"/>
              <a:gd name="connsiteY16" fmla="*/ 2254 h 12288"/>
              <a:gd name="connsiteX17" fmla="*/ 758 w 2033"/>
              <a:gd name="connsiteY17" fmla="*/ 2403 h 12288"/>
              <a:gd name="connsiteX18" fmla="*/ 702 w 2033"/>
              <a:gd name="connsiteY18" fmla="*/ 2553 h 12288"/>
              <a:gd name="connsiteX19" fmla="*/ 646 w 2033"/>
              <a:gd name="connsiteY19" fmla="*/ 2704 h 12288"/>
              <a:gd name="connsiteX20" fmla="*/ 594 w 2033"/>
              <a:gd name="connsiteY20" fmla="*/ 2856 h 12288"/>
              <a:gd name="connsiteX21" fmla="*/ 544 w 2033"/>
              <a:gd name="connsiteY21" fmla="*/ 3008 h 12288"/>
              <a:gd name="connsiteX22" fmla="*/ 496 w 2033"/>
              <a:gd name="connsiteY22" fmla="*/ 3162 h 12288"/>
              <a:gd name="connsiteX23" fmla="*/ 451 w 2033"/>
              <a:gd name="connsiteY23" fmla="*/ 3315 h 12288"/>
              <a:gd name="connsiteX24" fmla="*/ 407 w 2033"/>
              <a:gd name="connsiteY24" fmla="*/ 3469 h 12288"/>
              <a:gd name="connsiteX25" fmla="*/ 366 w 2033"/>
              <a:gd name="connsiteY25" fmla="*/ 3624 h 12288"/>
              <a:gd name="connsiteX26" fmla="*/ 326 w 2033"/>
              <a:gd name="connsiteY26" fmla="*/ 3780 h 12288"/>
              <a:gd name="connsiteX27" fmla="*/ 289 w 2033"/>
              <a:gd name="connsiteY27" fmla="*/ 3936 h 12288"/>
              <a:gd name="connsiteX28" fmla="*/ 254 w 2033"/>
              <a:gd name="connsiteY28" fmla="*/ 4092 h 12288"/>
              <a:gd name="connsiteX29" fmla="*/ 221 w 2033"/>
              <a:gd name="connsiteY29" fmla="*/ 4250 h 12288"/>
              <a:gd name="connsiteX30" fmla="*/ 191 w 2033"/>
              <a:gd name="connsiteY30" fmla="*/ 4407 h 12288"/>
              <a:gd name="connsiteX31" fmla="*/ 163 w 2033"/>
              <a:gd name="connsiteY31" fmla="*/ 4565 h 12288"/>
              <a:gd name="connsiteX32" fmla="*/ 137 w 2033"/>
              <a:gd name="connsiteY32" fmla="*/ 4723 h 12288"/>
              <a:gd name="connsiteX33" fmla="*/ 114 w 2033"/>
              <a:gd name="connsiteY33" fmla="*/ 4882 h 12288"/>
              <a:gd name="connsiteX34" fmla="*/ 91 w 2033"/>
              <a:gd name="connsiteY34" fmla="*/ 5041 h 12288"/>
              <a:gd name="connsiteX35" fmla="*/ 72 w 2033"/>
              <a:gd name="connsiteY35" fmla="*/ 5201 h 12288"/>
              <a:gd name="connsiteX36" fmla="*/ 55 w 2033"/>
              <a:gd name="connsiteY36" fmla="*/ 5359 h 12288"/>
              <a:gd name="connsiteX37" fmla="*/ 41 w 2033"/>
              <a:gd name="connsiteY37" fmla="*/ 5520 h 12288"/>
              <a:gd name="connsiteX38" fmla="*/ 29 w 2033"/>
              <a:gd name="connsiteY38" fmla="*/ 5680 h 12288"/>
              <a:gd name="connsiteX39" fmla="*/ 18 w 2033"/>
              <a:gd name="connsiteY39" fmla="*/ 5840 h 12288"/>
              <a:gd name="connsiteX40" fmla="*/ 10 w 2033"/>
              <a:gd name="connsiteY40" fmla="*/ 6000 h 12288"/>
              <a:gd name="connsiteX41" fmla="*/ 4 w 2033"/>
              <a:gd name="connsiteY41" fmla="*/ 6160 h 12288"/>
              <a:gd name="connsiteX42" fmla="*/ 1 w 2033"/>
              <a:gd name="connsiteY42" fmla="*/ 6321 h 12288"/>
              <a:gd name="connsiteX43" fmla="*/ 0 w 2033"/>
              <a:gd name="connsiteY43" fmla="*/ 6482 h 12288"/>
              <a:gd name="connsiteX44" fmla="*/ 1 w 2033"/>
              <a:gd name="connsiteY44" fmla="*/ 6641 h 12288"/>
              <a:gd name="connsiteX45" fmla="*/ 4 w 2033"/>
              <a:gd name="connsiteY45" fmla="*/ 6802 h 12288"/>
              <a:gd name="connsiteX46" fmla="*/ 10 w 2033"/>
              <a:gd name="connsiteY46" fmla="*/ 6962 h 12288"/>
              <a:gd name="connsiteX47" fmla="*/ 18 w 2033"/>
              <a:gd name="connsiteY47" fmla="*/ 7122 h 12288"/>
              <a:gd name="connsiteX48" fmla="*/ 29 w 2033"/>
              <a:gd name="connsiteY48" fmla="*/ 7283 h 12288"/>
              <a:gd name="connsiteX49" fmla="*/ 41 w 2033"/>
              <a:gd name="connsiteY49" fmla="*/ 7442 h 12288"/>
              <a:gd name="connsiteX50" fmla="*/ 55 w 2033"/>
              <a:gd name="connsiteY50" fmla="*/ 7603 h 12288"/>
              <a:gd name="connsiteX51" fmla="*/ 72 w 2033"/>
              <a:gd name="connsiteY51" fmla="*/ 7762 h 12288"/>
              <a:gd name="connsiteX52" fmla="*/ 91 w 2033"/>
              <a:gd name="connsiteY52" fmla="*/ 7921 h 12288"/>
              <a:gd name="connsiteX53" fmla="*/ 114 w 2033"/>
              <a:gd name="connsiteY53" fmla="*/ 8080 h 12288"/>
              <a:gd name="connsiteX54" fmla="*/ 137 w 2033"/>
              <a:gd name="connsiteY54" fmla="*/ 8239 h 12288"/>
              <a:gd name="connsiteX55" fmla="*/ 163 w 2033"/>
              <a:gd name="connsiteY55" fmla="*/ 8397 h 12288"/>
              <a:gd name="connsiteX56" fmla="*/ 191 w 2033"/>
              <a:gd name="connsiteY56" fmla="*/ 8555 h 12288"/>
              <a:gd name="connsiteX57" fmla="*/ 221 w 2033"/>
              <a:gd name="connsiteY57" fmla="*/ 8712 h 12288"/>
              <a:gd name="connsiteX58" fmla="*/ 254 w 2033"/>
              <a:gd name="connsiteY58" fmla="*/ 8870 h 12288"/>
              <a:gd name="connsiteX59" fmla="*/ 289 w 2033"/>
              <a:gd name="connsiteY59" fmla="*/ 9026 h 12288"/>
              <a:gd name="connsiteX60" fmla="*/ 326 w 2033"/>
              <a:gd name="connsiteY60" fmla="*/ 9183 h 12288"/>
              <a:gd name="connsiteX61" fmla="*/ 366 w 2033"/>
              <a:gd name="connsiteY61" fmla="*/ 9338 h 12288"/>
              <a:gd name="connsiteX62" fmla="*/ 407 w 2033"/>
              <a:gd name="connsiteY62" fmla="*/ 9493 h 12288"/>
              <a:gd name="connsiteX63" fmla="*/ 451 w 2033"/>
              <a:gd name="connsiteY63" fmla="*/ 9647 h 12288"/>
              <a:gd name="connsiteX64" fmla="*/ 496 w 2033"/>
              <a:gd name="connsiteY64" fmla="*/ 9801 h 12288"/>
              <a:gd name="connsiteX65" fmla="*/ 544 w 2033"/>
              <a:gd name="connsiteY65" fmla="*/ 9954 h 12288"/>
              <a:gd name="connsiteX66" fmla="*/ 594 w 2033"/>
              <a:gd name="connsiteY66" fmla="*/ 10106 h 12288"/>
              <a:gd name="connsiteX67" fmla="*/ 646 w 2033"/>
              <a:gd name="connsiteY67" fmla="*/ 10258 h 12288"/>
              <a:gd name="connsiteX68" fmla="*/ 702 w 2033"/>
              <a:gd name="connsiteY68" fmla="*/ 10409 h 12288"/>
              <a:gd name="connsiteX69" fmla="*/ 758 w 2033"/>
              <a:gd name="connsiteY69" fmla="*/ 10559 h 12288"/>
              <a:gd name="connsiteX70" fmla="*/ 817 w 2033"/>
              <a:gd name="connsiteY70" fmla="*/ 10708 h 12288"/>
              <a:gd name="connsiteX71" fmla="*/ 877 w 2033"/>
              <a:gd name="connsiteY71" fmla="*/ 10857 h 12288"/>
              <a:gd name="connsiteX72" fmla="*/ 940 w 2033"/>
              <a:gd name="connsiteY72" fmla="*/ 11005 h 12288"/>
              <a:gd name="connsiteX73" fmla="*/ 1006 w 2033"/>
              <a:gd name="connsiteY73" fmla="*/ 11151 h 12288"/>
              <a:gd name="connsiteX74" fmla="*/ 1073 w 2033"/>
              <a:gd name="connsiteY74" fmla="*/ 11296 h 12288"/>
              <a:gd name="connsiteX75" fmla="*/ 1142 w 2033"/>
              <a:gd name="connsiteY75" fmla="*/ 11442 h 12288"/>
              <a:gd name="connsiteX76" fmla="*/ 1212 w 2033"/>
              <a:gd name="connsiteY76" fmla="*/ 11586 h 12288"/>
              <a:gd name="connsiteX77" fmla="*/ 1286 w 2033"/>
              <a:gd name="connsiteY77" fmla="*/ 11728 h 12288"/>
              <a:gd name="connsiteX78" fmla="*/ 1361 w 2033"/>
              <a:gd name="connsiteY78" fmla="*/ 11870 h 12288"/>
              <a:gd name="connsiteX79" fmla="*/ 1438 w 2033"/>
              <a:gd name="connsiteY79" fmla="*/ 12010 h 12288"/>
              <a:gd name="connsiteX80" fmla="*/ 1518 w 2033"/>
              <a:gd name="connsiteY80" fmla="*/ 12149 h 12288"/>
              <a:gd name="connsiteX81" fmla="*/ 1598 w 2033"/>
              <a:gd name="connsiteY81" fmla="*/ 12288 h 12288"/>
              <a:gd name="connsiteX0" fmla="*/ 1942 w 1942"/>
              <a:gd name="connsiteY0" fmla="*/ 0 h 12156"/>
              <a:gd name="connsiteX1" fmla="*/ 1854 w 1942"/>
              <a:gd name="connsiteY1" fmla="*/ 134 h 12156"/>
              <a:gd name="connsiteX2" fmla="*/ 1766 w 1942"/>
              <a:gd name="connsiteY2" fmla="*/ 269 h 12156"/>
              <a:gd name="connsiteX3" fmla="*/ 1681 w 1942"/>
              <a:gd name="connsiteY3" fmla="*/ 405 h 12156"/>
              <a:gd name="connsiteX4" fmla="*/ 1598 w 1942"/>
              <a:gd name="connsiteY4" fmla="*/ 543 h 12156"/>
              <a:gd name="connsiteX5" fmla="*/ 1518 w 1942"/>
              <a:gd name="connsiteY5" fmla="*/ 681 h 12156"/>
              <a:gd name="connsiteX6" fmla="*/ 1438 w 1942"/>
              <a:gd name="connsiteY6" fmla="*/ 820 h 12156"/>
              <a:gd name="connsiteX7" fmla="*/ 1361 w 1942"/>
              <a:gd name="connsiteY7" fmla="*/ 961 h 12156"/>
              <a:gd name="connsiteX8" fmla="*/ 1286 w 1942"/>
              <a:gd name="connsiteY8" fmla="*/ 1102 h 12156"/>
              <a:gd name="connsiteX9" fmla="*/ 1212 w 1942"/>
              <a:gd name="connsiteY9" fmla="*/ 1245 h 12156"/>
              <a:gd name="connsiteX10" fmla="*/ 1142 w 1942"/>
              <a:gd name="connsiteY10" fmla="*/ 1389 h 12156"/>
              <a:gd name="connsiteX11" fmla="*/ 1073 w 1942"/>
              <a:gd name="connsiteY11" fmla="*/ 1534 h 12156"/>
              <a:gd name="connsiteX12" fmla="*/ 1006 w 1942"/>
              <a:gd name="connsiteY12" fmla="*/ 1680 h 12156"/>
              <a:gd name="connsiteX13" fmla="*/ 940 w 1942"/>
              <a:gd name="connsiteY13" fmla="*/ 1825 h 12156"/>
              <a:gd name="connsiteX14" fmla="*/ 877 w 1942"/>
              <a:gd name="connsiteY14" fmla="*/ 1973 h 12156"/>
              <a:gd name="connsiteX15" fmla="*/ 817 w 1942"/>
              <a:gd name="connsiteY15" fmla="*/ 2122 h 12156"/>
              <a:gd name="connsiteX16" fmla="*/ 758 w 1942"/>
              <a:gd name="connsiteY16" fmla="*/ 2271 h 12156"/>
              <a:gd name="connsiteX17" fmla="*/ 702 w 1942"/>
              <a:gd name="connsiteY17" fmla="*/ 2421 h 12156"/>
              <a:gd name="connsiteX18" fmla="*/ 646 w 1942"/>
              <a:gd name="connsiteY18" fmla="*/ 2572 h 12156"/>
              <a:gd name="connsiteX19" fmla="*/ 594 w 1942"/>
              <a:gd name="connsiteY19" fmla="*/ 2724 h 12156"/>
              <a:gd name="connsiteX20" fmla="*/ 544 w 1942"/>
              <a:gd name="connsiteY20" fmla="*/ 2876 h 12156"/>
              <a:gd name="connsiteX21" fmla="*/ 496 w 1942"/>
              <a:gd name="connsiteY21" fmla="*/ 3030 h 12156"/>
              <a:gd name="connsiteX22" fmla="*/ 451 w 1942"/>
              <a:gd name="connsiteY22" fmla="*/ 3183 h 12156"/>
              <a:gd name="connsiteX23" fmla="*/ 407 w 1942"/>
              <a:gd name="connsiteY23" fmla="*/ 3337 h 12156"/>
              <a:gd name="connsiteX24" fmla="*/ 366 w 1942"/>
              <a:gd name="connsiteY24" fmla="*/ 3492 h 12156"/>
              <a:gd name="connsiteX25" fmla="*/ 326 w 1942"/>
              <a:gd name="connsiteY25" fmla="*/ 3648 h 12156"/>
              <a:gd name="connsiteX26" fmla="*/ 289 w 1942"/>
              <a:gd name="connsiteY26" fmla="*/ 3804 h 12156"/>
              <a:gd name="connsiteX27" fmla="*/ 254 w 1942"/>
              <a:gd name="connsiteY27" fmla="*/ 3960 h 12156"/>
              <a:gd name="connsiteX28" fmla="*/ 221 w 1942"/>
              <a:gd name="connsiteY28" fmla="*/ 4118 h 12156"/>
              <a:gd name="connsiteX29" fmla="*/ 191 w 1942"/>
              <a:gd name="connsiteY29" fmla="*/ 4275 h 12156"/>
              <a:gd name="connsiteX30" fmla="*/ 163 w 1942"/>
              <a:gd name="connsiteY30" fmla="*/ 4433 h 12156"/>
              <a:gd name="connsiteX31" fmla="*/ 137 w 1942"/>
              <a:gd name="connsiteY31" fmla="*/ 4591 h 12156"/>
              <a:gd name="connsiteX32" fmla="*/ 114 w 1942"/>
              <a:gd name="connsiteY32" fmla="*/ 4750 h 12156"/>
              <a:gd name="connsiteX33" fmla="*/ 91 w 1942"/>
              <a:gd name="connsiteY33" fmla="*/ 4909 h 12156"/>
              <a:gd name="connsiteX34" fmla="*/ 72 w 1942"/>
              <a:gd name="connsiteY34" fmla="*/ 5069 h 12156"/>
              <a:gd name="connsiteX35" fmla="*/ 55 w 1942"/>
              <a:gd name="connsiteY35" fmla="*/ 5227 h 12156"/>
              <a:gd name="connsiteX36" fmla="*/ 41 w 1942"/>
              <a:gd name="connsiteY36" fmla="*/ 5388 h 12156"/>
              <a:gd name="connsiteX37" fmla="*/ 29 w 1942"/>
              <a:gd name="connsiteY37" fmla="*/ 5548 h 12156"/>
              <a:gd name="connsiteX38" fmla="*/ 18 w 1942"/>
              <a:gd name="connsiteY38" fmla="*/ 5708 h 12156"/>
              <a:gd name="connsiteX39" fmla="*/ 10 w 1942"/>
              <a:gd name="connsiteY39" fmla="*/ 5868 h 12156"/>
              <a:gd name="connsiteX40" fmla="*/ 4 w 1942"/>
              <a:gd name="connsiteY40" fmla="*/ 6028 h 12156"/>
              <a:gd name="connsiteX41" fmla="*/ 1 w 1942"/>
              <a:gd name="connsiteY41" fmla="*/ 6189 h 12156"/>
              <a:gd name="connsiteX42" fmla="*/ 0 w 1942"/>
              <a:gd name="connsiteY42" fmla="*/ 6350 h 12156"/>
              <a:gd name="connsiteX43" fmla="*/ 1 w 1942"/>
              <a:gd name="connsiteY43" fmla="*/ 6509 h 12156"/>
              <a:gd name="connsiteX44" fmla="*/ 4 w 1942"/>
              <a:gd name="connsiteY44" fmla="*/ 6670 h 12156"/>
              <a:gd name="connsiteX45" fmla="*/ 10 w 1942"/>
              <a:gd name="connsiteY45" fmla="*/ 6830 h 12156"/>
              <a:gd name="connsiteX46" fmla="*/ 18 w 1942"/>
              <a:gd name="connsiteY46" fmla="*/ 6990 h 12156"/>
              <a:gd name="connsiteX47" fmla="*/ 29 w 1942"/>
              <a:gd name="connsiteY47" fmla="*/ 7151 h 12156"/>
              <a:gd name="connsiteX48" fmla="*/ 41 w 1942"/>
              <a:gd name="connsiteY48" fmla="*/ 7310 h 12156"/>
              <a:gd name="connsiteX49" fmla="*/ 55 w 1942"/>
              <a:gd name="connsiteY49" fmla="*/ 7471 h 12156"/>
              <a:gd name="connsiteX50" fmla="*/ 72 w 1942"/>
              <a:gd name="connsiteY50" fmla="*/ 7630 h 12156"/>
              <a:gd name="connsiteX51" fmla="*/ 91 w 1942"/>
              <a:gd name="connsiteY51" fmla="*/ 7789 h 12156"/>
              <a:gd name="connsiteX52" fmla="*/ 114 w 1942"/>
              <a:gd name="connsiteY52" fmla="*/ 7948 h 12156"/>
              <a:gd name="connsiteX53" fmla="*/ 137 w 1942"/>
              <a:gd name="connsiteY53" fmla="*/ 8107 h 12156"/>
              <a:gd name="connsiteX54" fmla="*/ 163 w 1942"/>
              <a:gd name="connsiteY54" fmla="*/ 8265 h 12156"/>
              <a:gd name="connsiteX55" fmla="*/ 191 w 1942"/>
              <a:gd name="connsiteY55" fmla="*/ 8423 h 12156"/>
              <a:gd name="connsiteX56" fmla="*/ 221 w 1942"/>
              <a:gd name="connsiteY56" fmla="*/ 8580 h 12156"/>
              <a:gd name="connsiteX57" fmla="*/ 254 w 1942"/>
              <a:gd name="connsiteY57" fmla="*/ 8738 h 12156"/>
              <a:gd name="connsiteX58" fmla="*/ 289 w 1942"/>
              <a:gd name="connsiteY58" fmla="*/ 8894 h 12156"/>
              <a:gd name="connsiteX59" fmla="*/ 326 w 1942"/>
              <a:gd name="connsiteY59" fmla="*/ 9051 h 12156"/>
              <a:gd name="connsiteX60" fmla="*/ 366 w 1942"/>
              <a:gd name="connsiteY60" fmla="*/ 9206 h 12156"/>
              <a:gd name="connsiteX61" fmla="*/ 407 w 1942"/>
              <a:gd name="connsiteY61" fmla="*/ 9361 h 12156"/>
              <a:gd name="connsiteX62" fmla="*/ 451 w 1942"/>
              <a:gd name="connsiteY62" fmla="*/ 9515 h 12156"/>
              <a:gd name="connsiteX63" fmla="*/ 496 w 1942"/>
              <a:gd name="connsiteY63" fmla="*/ 9669 h 12156"/>
              <a:gd name="connsiteX64" fmla="*/ 544 w 1942"/>
              <a:gd name="connsiteY64" fmla="*/ 9822 h 12156"/>
              <a:gd name="connsiteX65" fmla="*/ 594 w 1942"/>
              <a:gd name="connsiteY65" fmla="*/ 9974 h 12156"/>
              <a:gd name="connsiteX66" fmla="*/ 646 w 1942"/>
              <a:gd name="connsiteY66" fmla="*/ 10126 h 12156"/>
              <a:gd name="connsiteX67" fmla="*/ 702 w 1942"/>
              <a:gd name="connsiteY67" fmla="*/ 10277 h 12156"/>
              <a:gd name="connsiteX68" fmla="*/ 758 w 1942"/>
              <a:gd name="connsiteY68" fmla="*/ 10427 h 12156"/>
              <a:gd name="connsiteX69" fmla="*/ 817 w 1942"/>
              <a:gd name="connsiteY69" fmla="*/ 10576 h 12156"/>
              <a:gd name="connsiteX70" fmla="*/ 877 w 1942"/>
              <a:gd name="connsiteY70" fmla="*/ 10725 h 12156"/>
              <a:gd name="connsiteX71" fmla="*/ 940 w 1942"/>
              <a:gd name="connsiteY71" fmla="*/ 10873 h 12156"/>
              <a:gd name="connsiteX72" fmla="*/ 1006 w 1942"/>
              <a:gd name="connsiteY72" fmla="*/ 11019 h 12156"/>
              <a:gd name="connsiteX73" fmla="*/ 1073 w 1942"/>
              <a:gd name="connsiteY73" fmla="*/ 11164 h 12156"/>
              <a:gd name="connsiteX74" fmla="*/ 1142 w 1942"/>
              <a:gd name="connsiteY74" fmla="*/ 11310 h 12156"/>
              <a:gd name="connsiteX75" fmla="*/ 1212 w 1942"/>
              <a:gd name="connsiteY75" fmla="*/ 11454 h 12156"/>
              <a:gd name="connsiteX76" fmla="*/ 1286 w 1942"/>
              <a:gd name="connsiteY76" fmla="*/ 11596 h 12156"/>
              <a:gd name="connsiteX77" fmla="*/ 1361 w 1942"/>
              <a:gd name="connsiteY77" fmla="*/ 11738 h 12156"/>
              <a:gd name="connsiteX78" fmla="*/ 1438 w 1942"/>
              <a:gd name="connsiteY78" fmla="*/ 11878 h 12156"/>
              <a:gd name="connsiteX79" fmla="*/ 1518 w 1942"/>
              <a:gd name="connsiteY79" fmla="*/ 12017 h 12156"/>
              <a:gd name="connsiteX80" fmla="*/ 1598 w 1942"/>
              <a:gd name="connsiteY80" fmla="*/ 12156 h 12156"/>
              <a:gd name="connsiteX0" fmla="*/ 1854 w 1854"/>
              <a:gd name="connsiteY0" fmla="*/ 0 h 12022"/>
              <a:gd name="connsiteX1" fmla="*/ 1766 w 1854"/>
              <a:gd name="connsiteY1" fmla="*/ 135 h 12022"/>
              <a:gd name="connsiteX2" fmla="*/ 1681 w 1854"/>
              <a:gd name="connsiteY2" fmla="*/ 271 h 12022"/>
              <a:gd name="connsiteX3" fmla="*/ 1598 w 1854"/>
              <a:gd name="connsiteY3" fmla="*/ 409 h 12022"/>
              <a:gd name="connsiteX4" fmla="*/ 1518 w 1854"/>
              <a:gd name="connsiteY4" fmla="*/ 547 h 12022"/>
              <a:gd name="connsiteX5" fmla="*/ 1438 w 1854"/>
              <a:gd name="connsiteY5" fmla="*/ 686 h 12022"/>
              <a:gd name="connsiteX6" fmla="*/ 1361 w 1854"/>
              <a:gd name="connsiteY6" fmla="*/ 827 h 12022"/>
              <a:gd name="connsiteX7" fmla="*/ 1286 w 1854"/>
              <a:gd name="connsiteY7" fmla="*/ 968 h 12022"/>
              <a:gd name="connsiteX8" fmla="*/ 1212 w 1854"/>
              <a:gd name="connsiteY8" fmla="*/ 1111 h 12022"/>
              <a:gd name="connsiteX9" fmla="*/ 1142 w 1854"/>
              <a:gd name="connsiteY9" fmla="*/ 1255 h 12022"/>
              <a:gd name="connsiteX10" fmla="*/ 1073 w 1854"/>
              <a:gd name="connsiteY10" fmla="*/ 1400 h 12022"/>
              <a:gd name="connsiteX11" fmla="*/ 1006 w 1854"/>
              <a:gd name="connsiteY11" fmla="*/ 1546 h 12022"/>
              <a:gd name="connsiteX12" fmla="*/ 940 w 1854"/>
              <a:gd name="connsiteY12" fmla="*/ 1691 h 12022"/>
              <a:gd name="connsiteX13" fmla="*/ 877 w 1854"/>
              <a:gd name="connsiteY13" fmla="*/ 1839 h 12022"/>
              <a:gd name="connsiteX14" fmla="*/ 817 w 1854"/>
              <a:gd name="connsiteY14" fmla="*/ 1988 h 12022"/>
              <a:gd name="connsiteX15" fmla="*/ 758 w 1854"/>
              <a:gd name="connsiteY15" fmla="*/ 2137 h 12022"/>
              <a:gd name="connsiteX16" fmla="*/ 702 w 1854"/>
              <a:gd name="connsiteY16" fmla="*/ 2287 h 12022"/>
              <a:gd name="connsiteX17" fmla="*/ 646 w 1854"/>
              <a:gd name="connsiteY17" fmla="*/ 2438 h 12022"/>
              <a:gd name="connsiteX18" fmla="*/ 594 w 1854"/>
              <a:gd name="connsiteY18" fmla="*/ 2590 h 12022"/>
              <a:gd name="connsiteX19" fmla="*/ 544 w 1854"/>
              <a:gd name="connsiteY19" fmla="*/ 2742 h 12022"/>
              <a:gd name="connsiteX20" fmla="*/ 496 w 1854"/>
              <a:gd name="connsiteY20" fmla="*/ 2896 h 12022"/>
              <a:gd name="connsiteX21" fmla="*/ 451 w 1854"/>
              <a:gd name="connsiteY21" fmla="*/ 3049 h 12022"/>
              <a:gd name="connsiteX22" fmla="*/ 407 w 1854"/>
              <a:gd name="connsiteY22" fmla="*/ 3203 h 12022"/>
              <a:gd name="connsiteX23" fmla="*/ 366 w 1854"/>
              <a:gd name="connsiteY23" fmla="*/ 3358 h 12022"/>
              <a:gd name="connsiteX24" fmla="*/ 326 w 1854"/>
              <a:gd name="connsiteY24" fmla="*/ 3514 h 12022"/>
              <a:gd name="connsiteX25" fmla="*/ 289 w 1854"/>
              <a:gd name="connsiteY25" fmla="*/ 3670 h 12022"/>
              <a:gd name="connsiteX26" fmla="*/ 254 w 1854"/>
              <a:gd name="connsiteY26" fmla="*/ 3826 h 12022"/>
              <a:gd name="connsiteX27" fmla="*/ 221 w 1854"/>
              <a:gd name="connsiteY27" fmla="*/ 3984 h 12022"/>
              <a:gd name="connsiteX28" fmla="*/ 191 w 1854"/>
              <a:gd name="connsiteY28" fmla="*/ 4141 h 12022"/>
              <a:gd name="connsiteX29" fmla="*/ 163 w 1854"/>
              <a:gd name="connsiteY29" fmla="*/ 4299 h 12022"/>
              <a:gd name="connsiteX30" fmla="*/ 137 w 1854"/>
              <a:gd name="connsiteY30" fmla="*/ 4457 h 12022"/>
              <a:gd name="connsiteX31" fmla="*/ 114 w 1854"/>
              <a:gd name="connsiteY31" fmla="*/ 4616 h 12022"/>
              <a:gd name="connsiteX32" fmla="*/ 91 w 1854"/>
              <a:gd name="connsiteY32" fmla="*/ 4775 h 12022"/>
              <a:gd name="connsiteX33" fmla="*/ 72 w 1854"/>
              <a:gd name="connsiteY33" fmla="*/ 4935 h 12022"/>
              <a:gd name="connsiteX34" fmla="*/ 55 w 1854"/>
              <a:gd name="connsiteY34" fmla="*/ 5093 h 12022"/>
              <a:gd name="connsiteX35" fmla="*/ 41 w 1854"/>
              <a:gd name="connsiteY35" fmla="*/ 5254 h 12022"/>
              <a:gd name="connsiteX36" fmla="*/ 29 w 1854"/>
              <a:gd name="connsiteY36" fmla="*/ 5414 h 12022"/>
              <a:gd name="connsiteX37" fmla="*/ 18 w 1854"/>
              <a:gd name="connsiteY37" fmla="*/ 5574 h 12022"/>
              <a:gd name="connsiteX38" fmla="*/ 10 w 1854"/>
              <a:gd name="connsiteY38" fmla="*/ 5734 h 12022"/>
              <a:gd name="connsiteX39" fmla="*/ 4 w 1854"/>
              <a:gd name="connsiteY39" fmla="*/ 5894 h 12022"/>
              <a:gd name="connsiteX40" fmla="*/ 1 w 1854"/>
              <a:gd name="connsiteY40" fmla="*/ 6055 h 12022"/>
              <a:gd name="connsiteX41" fmla="*/ 0 w 1854"/>
              <a:gd name="connsiteY41" fmla="*/ 6216 h 12022"/>
              <a:gd name="connsiteX42" fmla="*/ 1 w 1854"/>
              <a:gd name="connsiteY42" fmla="*/ 6375 h 12022"/>
              <a:gd name="connsiteX43" fmla="*/ 4 w 1854"/>
              <a:gd name="connsiteY43" fmla="*/ 6536 h 12022"/>
              <a:gd name="connsiteX44" fmla="*/ 10 w 1854"/>
              <a:gd name="connsiteY44" fmla="*/ 6696 h 12022"/>
              <a:gd name="connsiteX45" fmla="*/ 18 w 1854"/>
              <a:gd name="connsiteY45" fmla="*/ 6856 h 12022"/>
              <a:gd name="connsiteX46" fmla="*/ 29 w 1854"/>
              <a:gd name="connsiteY46" fmla="*/ 7017 h 12022"/>
              <a:gd name="connsiteX47" fmla="*/ 41 w 1854"/>
              <a:gd name="connsiteY47" fmla="*/ 7176 h 12022"/>
              <a:gd name="connsiteX48" fmla="*/ 55 w 1854"/>
              <a:gd name="connsiteY48" fmla="*/ 7337 h 12022"/>
              <a:gd name="connsiteX49" fmla="*/ 72 w 1854"/>
              <a:gd name="connsiteY49" fmla="*/ 7496 h 12022"/>
              <a:gd name="connsiteX50" fmla="*/ 91 w 1854"/>
              <a:gd name="connsiteY50" fmla="*/ 7655 h 12022"/>
              <a:gd name="connsiteX51" fmla="*/ 114 w 1854"/>
              <a:gd name="connsiteY51" fmla="*/ 7814 h 12022"/>
              <a:gd name="connsiteX52" fmla="*/ 137 w 1854"/>
              <a:gd name="connsiteY52" fmla="*/ 7973 h 12022"/>
              <a:gd name="connsiteX53" fmla="*/ 163 w 1854"/>
              <a:gd name="connsiteY53" fmla="*/ 8131 h 12022"/>
              <a:gd name="connsiteX54" fmla="*/ 191 w 1854"/>
              <a:gd name="connsiteY54" fmla="*/ 8289 h 12022"/>
              <a:gd name="connsiteX55" fmla="*/ 221 w 1854"/>
              <a:gd name="connsiteY55" fmla="*/ 8446 h 12022"/>
              <a:gd name="connsiteX56" fmla="*/ 254 w 1854"/>
              <a:gd name="connsiteY56" fmla="*/ 8604 h 12022"/>
              <a:gd name="connsiteX57" fmla="*/ 289 w 1854"/>
              <a:gd name="connsiteY57" fmla="*/ 8760 h 12022"/>
              <a:gd name="connsiteX58" fmla="*/ 326 w 1854"/>
              <a:gd name="connsiteY58" fmla="*/ 8917 h 12022"/>
              <a:gd name="connsiteX59" fmla="*/ 366 w 1854"/>
              <a:gd name="connsiteY59" fmla="*/ 9072 h 12022"/>
              <a:gd name="connsiteX60" fmla="*/ 407 w 1854"/>
              <a:gd name="connsiteY60" fmla="*/ 9227 h 12022"/>
              <a:gd name="connsiteX61" fmla="*/ 451 w 1854"/>
              <a:gd name="connsiteY61" fmla="*/ 9381 h 12022"/>
              <a:gd name="connsiteX62" fmla="*/ 496 w 1854"/>
              <a:gd name="connsiteY62" fmla="*/ 9535 h 12022"/>
              <a:gd name="connsiteX63" fmla="*/ 544 w 1854"/>
              <a:gd name="connsiteY63" fmla="*/ 9688 h 12022"/>
              <a:gd name="connsiteX64" fmla="*/ 594 w 1854"/>
              <a:gd name="connsiteY64" fmla="*/ 9840 h 12022"/>
              <a:gd name="connsiteX65" fmla="*/ 646 w 1854"/>
              <a:gd name="connsiteY65" fmla="*/ 9992 h 12022"/>
              <a:gd name="connsiteX66" fmla="*/ 702 w 1854"/>
              <a:gd name="connsiteY66" fmla="*/ 10143 h 12022"/>
              <a:gd name="connsiteX67" fmla="*/ 758 w 1854"/>
              <a:gd name="connsiteY67" fmla="*/ 10293 h 12022"/>
              <a:gd name="connsiteX68" fmla="*/ 817 w 1854"/>
              <a:gd name="connsiteY68" fmla="*/ 10442 h 12022"/>
              <a:gd name="connsiteX69" fmla="*/ 877 w 1854"/>
              <a:gd name="connsiteY69" fmla="*/ 10591 h 12022"/>
              <a:gd name="connsiteX70" fmla="*/ 940 w 1854"/>
              <a:gd name="connsiteY70" fmla="*/ 10739 h 12022"/>
              <a:gd name="connsiteX71" fmla="*/ 1006 w 1854"/>
              <a:gd name="connsiteY71" fmla="*/ 10885 h 12022"/>
              <a:gd name="connsiteX72" fmla="*/ 1073 w 1854"/>
              <a:gd name="connsiteY72" fmla="*/ 11030 h 12022"/>
              <a:gd name="connsiteX73" fmla="*/ 1142 w 1854"/>
              <a:gd name="connsiteY73" fmla="*/ 11176 h 12022"/>
              <a:gd name="connsiteX74" fmla="*/ 1212 w 1854"/>
              <a:gd name="connsiteY74" fmla="*/ 11320 h 12022"/>
              <a:gd name="connsiteX75" fmla="*/ 1286 w 1854"/>
              <a:gd name="connsiteY75" fmla="*/ 11462 h 12022"/>
              <a:gd name="connsiteX76" fmla="*/ 1361 w 1854"/>
              <a:gd name="connsiteY76" fmla="*/ 11604 h 12022"/>
              <a:gd name="connsiteX77" fmla="*/ 1438 w 1854"/>
              <a:gd name="connsiteY77" fmla="*/ 11744 h 12022"/>
              <a:gd name="connsiteX78" fmla="*/ 1518 w 1854"/>
              <a:gd name="connsiteY78" fmla="*/ 11883 h 12022"/>
              <a:gd name="connsiteX79" fmla="*/ 1598 w 1854"/>
              <a:gd name="connsiteY79" fmla="*/ 12022 h 12022"/>
              <a:gd name="connsiteX0" fmla="*/ 1766 w 1766"/>
              <a:gd name="connsiteY0" fmla="*/ 0 h 11887"/>
              <a:gd name="connsiteX1" fmla="*/ 1681 w 1766"/>
              <a:gd name="connsiteY1" fmla="*/ 136 h 11887"/>
              <a:gd name="connsiteX2" fmla="*/ 1598 w 1766"/>
              <a:gd name="connsiteY2" fmla="*/ 274 h 11887"/>
              <a:gd name="connsiteX3" fmla="*/ 1518 w 1766"/>
              <a:gd name="connsiteY3" fmla="*/ 412 h 11887"/>
              <a:gd name="connsiteX4" fmla="*/ 1438 w 1766"/>
              <a:gd name="connsiteY4" fmla="*/ 551 h 11887"/>
              <a:gd name="connsiteX5" fmla="*/ 1361 w 1766"/>
              <a:gd name="connsiteY5" fmla="*/ 692 h 11887"/>
              <a:gd name="connsiteX6" fmla="*/ 1286 w 1766"/>
              <a:gd name="connsiteY6" fmla="*/ 833 h 11887"/>
              <a:gd name="connsiteX7" fmla="*/ 1212 w 1766"/>
              <a:gd name="connsiteY7" fmla="*/ 976 h 11887"/>
              <a:gd name="connsiteX8" fmla="*/ 1142 w 1766"/>
              <a:gd name="connsiteY8" fmla="*/ 1120 h 11887"/>
              <a:gd name="connsiteX9" fmla="*/ 1073 w 1766"/>
              <a:gd name="connsiteY9" fmla="*/ 1265 h 11887"/>
              <a:gd name="connsiteX10" fmla="*/ 1006 w 1766"/>
              <a:gd name="connsiteY10" fmla="*/ 1411 h 11887"/>
              <a:gd name="connsiteX11" fmla="*/ 940 w 1766"/>
              <a:gd name="connsiteY11" fmla="*/ 1556 h 11887"/>
              <a:gd name="connsiteX12" fmla="*/ 877 w 1766"/>
              <a:gd name="connsiteY12" fmla="*/ 1704 h 11887"/>
              <a:gd name="connsiteX13" fmla="*/ 817 w 1766"/>
              <a:gd name="connsiteY13" fmla="*/ 1853 h 11887"/>
              <a:gd name="connsiteX14" fmla="*/ 758 w 1766"/>
              <a:gd name="connsiteY14" fmla="*/ 2002 h 11887"/>
              <a:gd name="connsiteX15" fmla="*/ 702 w 1766"/>
              <a:gd name="connsiteY15" fmla="*/ 2152 h 11887"/>
              <a:gd name="connsiteX16" fmla="*/ 646 w 1766"/>
              <a:gd name="connsiteY16" fmla="*/ 2303 h 11887"/>
              <a:gd name="connsiteX17" fmla="*/ 594 w 1766"/>
              <a:gd name="connsiteY17" fmla="*/ 2455 h 11887"/>
              <a:gd name="connsiteX18" fmla="*/ 544 w 1766"/>
              <a:gd name="connsiteY18" fmla="*/ 2607 h 11887"/>
              <a:gd name="connsiteX19" fmla="*/ 496 w 1766"/>
              <a:gd name="connsiteY19" fmla="*/ 2761 h 11887"/>
              <a:gd name="connsiteX20" fmla="*/ 451 w 1766"/>
              <a:gd name="connsiteY20" fmla="*/ 2914 h 11887"/>
              <a:gd name="connsiteX21" fmla="*/ 407 w 1766"/>
              <a:gd name="connsiteY21" fmla="*/ 3068 h 11887"/>
              <a:gd name="connsiteX22" fmla="*/ 366 w 1766"/>
              <a:gd name="connsiteY22" fmla="*/ 3223 h 11887"/>
              <a:gd name="connsiteX23" fmla="*/ 326 w 1766"/>
              <a:gd name="connsiteY23" fmla="*/ 3379 h 11887"/>
              <a:gd name="connsiteX24" fmla="*/ 289 w 1766"/>
              <a:gd name="connsiteY24" fmla="*/ 3535 h 11887"/>
              <a:gd name="connsiteX25" fmla="*/ 254 w 1766"/>
              <a:gd name="connsiteY25" fmla="*/ 3691 h 11887"/>
              <a:gd name="connsiteX26" fmla="*/ 221 w 1766"/>
              <a:gd name="connsiteY26" fmla="*/ 3849 h 11887"/>
              <a:gd name="connsiteX27" fmla="*/ 191 w 1766"/>
              <a:gd name="connsiteY27" fmla="*/ 4006 h 11887"/>
              <a:gd name="connsiteX28" fmla="*/ 163 w 1766"/>
              <a:gd name="connsiteY28" fmla="*/ 4164 h 11887"/>
              <a:gd name="connsiteX29" fmla="*/ 137 w 1766"/>
              <a:gd name="connsiteY29" fmla="*/ 4322 h 11887"/>
              <a:gd name="connsiteX30" fmla="*/ 114 w 1766"/>
              <a:gd name="connsiteY30" fmla="*/ 4481 h 11887"/>
              <a:gd name="connsiteX31" fmla="*/ 91 w 1766"/>
              <a:gd name="connsiteY31" fmla="*/ 4640 h 11887"/>
              <a:gd name="connsiteX32" fmla="*/ 72 w 1766"/>
              <a:gd name="connsiteY32" fmla="*/ 4800 h 11887"/>
              <a:gd name="connsiteX33" fmla="*/ 55 w 1766"/>
              <a:gd name="connsiteY33" fmla="*/ 4958 h 11887"/>
              <a:gd name="connsiteX34" fmla="*/ 41 w 1766"/>
              <a:gd name="connsiteY34" fmla="*/ 5119 h 11887"/>
              <a:gd name="connsiteX35" fmla="*/ 29 w 1766"/>
              <a:gd name="connsiteY35" fmla="*/ 5279 h 11887"/>
              <a:gd name="connsiteX36" fmla="*/ 18 w 1766"/>
              <a:gd name="connsiteY36" fmla="*/ 5439 h 11887"/>
              <a:gd name="connsiteX37" fmla="*/ 10 w 1766"/>
              <a:gd name="connsiteY37" fmla="*/ 5599 h 11887"/>
              <a:gd name="connsiteX38" fmla="*/ 4 w 1766"/>
              <a:gd name="connsiteY38" fmla="*/ 5759 h 11887"/>
              <a:gd name="connsiteX39" fmla="*/ 1 w 1766"/>
              <a:gd name="connsiteY39" fmla="*/ 5920 h 11887"/>
              <a:gd name="connsiteX40" fmla="*/ 0 w 1766"/>
              <a:gd name="connsiteY40" fmla="*/ 6081 h 11887"/>
              <a:gd name="connsiteX41" fmla="*/ 1 w 1766"/>
              <a:gd name="connsiteY41" fmla="*/ 6240 h 11887"/>
              <a:gd name="connsiteX42" fmla="*/ 4 w 1766"/>
              <a:gd name="connsiteY42" fmla="*/ 6401 h 11887"/>
              <a:gd name="connsiteX43" fmla="*/ 10 w 1766"/>
              <a:gd name="connsiteY43" fmla="*/ 6561 h 11887"/>
              <a:gd name="connsiteX44" fmla="*/ 18 w 1766"/>
              <a:gd name="connsiteY44" fmla="*/ 6721 h 11887"/>
              <a:gd name="connsiteX45" fmla="*/ 29 w 1766"/>
              <a:gd name="connsiteY45" fmla="*/ 6882 h 11887"/>
              <a:gd name="connsiteX46" fmla="*/ 41 w 1766"/>
              <a:gd name="connsiteY46" fmla="*/ 7041 h 11887"/>
              <a:gd name="connsiteX47" fmla="*/ 55 w 1766"/>
              <a:gd name="connsiteY47" fmla="*/ 7202 h 11887"/>
              <a:gd name="connsiteX48" fmla="*/ 72 w 1766"/>
              <a:gd name="connsiteY48" fmla="*/ 7361 h 11887"/>
              <a:gd name="connsiteX49" fmla="*/ 91 w 1766"/>
              <a:gd name="connsiteY49" fmla="*/ 7520 h 11887"/>
              <a:gd name="connsiteX50" fmla="*/ 114 w 1766"/>
              <a:gd name="connsiteY50" fmla="*/ 7679 h 11887"/>
              <a:gd name="connsiteX51" fmla="*/ 137 w 1766"/>
              <a:gd name="connsiteY51" fmla="*/ 7838 h 11887"/>
              <a:gd name="connsiteX52" fmla="*/ 163 w 1766"/>
              <a:gd name="connsiteY52" fmla="*/ 7996 h 11887"/>
              <a:gd name="connsiteX53" fmla="*/ 191 w 1766"/>
              <a:gd name="connsiteY53" fmla="*/ 8154 h 11887"/>
              <a:gd name="connsiteX54" fmla="*/ 221 w 1766"/>
              <a:gd name="connsiteY54" fmla="*/ 8311 h 11887"/>
              <a:gd name="connsiteX55" fmla="*/ 254 w 1766"/>
              <a:gd name="connsiteY55" fmla="*/ 8469 h 11887"/>
              <a:gd name="connsiteX56" fmla="*/ 289 w 1766"/>
              <a:gd name="connsiteY56" fmla="*/ 8625 h 11887"/>
              <a:gd name="connsiteX57" fmla="*/ 326 w 1766"/>
              <a:gd name="connsiteY57" fmla="*/ 8782 h 11887"/>
              <a:gd name="connsiteX58" fmla="*/ 366 w 1766"/>
              <a:gd name="connsiteY58" fmla="*/ 8937 h 11887"/>
              <a:gd name="connsiteX59" fmla="*/ 407 w 1766"/>
              <a:gd name="connsiteY59" fmla="*/ 9092 h 11887"/>
              <a:gd name="connsiteX60" fmla="*/ 451 w 1766"/>
              <a:gd name="connsiteY60" fmla="*/ 9246 h 11887"/>
              <a:gd name="connsiteX61" fmla="*/ 496 w 1766"/>
              <a:gd name="connsiteY61" fmla="*/ 9400 h 11887"/>
              <a:gd name="connsiteX62" fmla="*/ 544 w 1766"/>
              <a:gd name="connsiteY62" fmla="*/ 9553 h 11887"/>
              <a:gd name="connsiteX63" fmla="*/ 594 w 1766"/>
              <a:gd name="connsiteY63" fmla="*/ 9705 h 11887"/>
              <a:gd name="connsiteX64" fmla="*/ 646 w 1766"/>
              <a:gd name="connsiteY64" fmla="*/ 9857 h 11887"/>
              <a:gd name="connsiteX65" fmla="*/ 702 w 1766"/>
              <a:gd name="connsiteY65" fmla="*/ 10008 h 11887"/>
              <a:gd name="connsiteX66" fmla="*/ 758 w 1766"/>
              <a:gd name="connsiteY66" fmla="*/ 10158 h 11887"/>
              <a:gd name="connsiteX67" fmla="*/ 817 w 1766"/>
              <a:gd name="connsiteY67" fmla="*/ 10307 h 11887"/>
              <a:gd name="connsiteX68" fmla="*/ 877 w 1766"/>
              <a:gd name="connsiteY68" fmla="*/ 10456 h 11887"/>
              <a:gd name="connsiteX69" fmla="*/ 940 w 1766"/>
              <a:gd name="connsiteY69" fmla="*/ 10604 h 11887"/>
              <a:gd name="connsiteX70" fmla="*/ 1006 w 1766"/>
              <a:gd name="connsiteY70" fmla="*/ 10750 h 11887"/>
              <a:gd name="connsiteX71" fmla="*/ 1073 w 1766"/>
              <a:gd name="connsiteY71" fmla="*/ 10895 h 11887"/>
              <a:gd name="connsiteX72" fmla="*/ 1142 w 1766"/>
              <a:gd name="connsiteY72" fmla="*/ 11041 h 11887"/>
              <a:gd name="connsiteX73" fmla="*/ 1212 w 1766"/>
              <a:gd name="connsiteY73" fmla="*/ 11185 h 11887"/>
              <a:gd name="connsiteX74" fmla="*/ 1286 w 1766"/>
              <a:gd name="connsiteY74" fmla="*/ 11327 h 11887"/>
              <a:gd name="connsiteX75" fmla="*/ 1361 w 1766"/>
              <a:gd name="connsiteY75" fmla="*/ 11469 h 11887"/>
              <a:gd name="connsiteX76" fmla="*/ 1438 w 1766"/>
              <a:gd name="connsiteY76" fmla="*/ 11609 h 11887"/>
              <a:gd name="connsiteX77" fmla="*/ 1518 w 1766"/>
              <a:gd name="connsiteY77" fmla="*/ 11748 h 11887"/>
              <a:gd name="connsiteX78" fmla="*/ 1598 w 1766"/>
              <a:gd name="connsiteY78" fmla="*/ 11887 h 11887"/>
              <a:gd name="connsiteX0" fmla="*/ 1766 w 1766"/>
              <a:gd name="connsiteY0" fmla="*/ 0 h 11887"/>
              <a:gd name="connsiteX1" fmla="*/ 1598 w 1766"/>
              <a:gd name="connsiteY1" fmla="*/ 274 h 11887"/>
              <a:gd name="connsiteX2" fmla="*/ 1518 w 1766"/>
              <a:gd name="connsiteY2" fmla="*/ 412 h 11887"/>
              <a:gd name="connsiteX3" fmla="*/ 1438 w 1766"/>
              <a:gd name="connsiteY3" fmla="*/ 551 h 11887"/>
              <a:gd name="connsiteX4" fmla="*/ 1361 w 1766"/>
              <a:gd name="connsiteY4" fmla="*/ 692 h 11887"/>
              <a:gd name="connsiteX5" fmla="*/ 1286 w 1766"/>
              <a:gd name="connsiteY5" fmla="*/ 833 h 11887"/>
              <a:gd name="connsiteX6" fmla="*/ 1212 w 1766"/>
              <a:gd name="connsiteY6" fmla="*/ 976 h 11887"/>
              <a:gd name="connsiteX7" fmla="*/ 1142 w 1766"/>
              <a:gd name="connsiteY7" fmla="*/ 1120 h 11887"/>
              <a:gd name="connsiteX8" fmla="*/ 1073 w 1766"/>
              <a:gd name="connsiteY8" fmla="*/ 1265 h 11887"/>
              <a:gd name="connsiteX9" fmla="*/ 1006 w 1766"/>
              <a:gd name="connsiteY9" fmla="*/ 1411 h 11887"/>
              <a:gd name="connsiteX10" fmla="*/ 940 w 1766"/>
              <a:gd name="connsiteY10" fmla="*/ 1556 h 11887"/>
              <a:gd name="connsiteX11" fmla="*/ 877 w 1766"/>
              <a:gd name="connsiteY11" fmla="*/ 1704 h 11887"/>
              <a:gd name="connsiteX12" fmla="*/ 817 w 1766"/>
              <a:gd name="connsiteY12" fmla="*/ 1853 h 11887"/>
              <a:gd name="connsiteX13" fmla="*/ 758 w 1766"/>
              <a:gd name="connsiteY13" fmla="*/ 2002 h 11887"/>
              <a:gd name="connsiteX14" fmla="*/ 702 w 1766"/>
              <a:gd name="connsiteY14" fmla="*/ 2152 h 11887"/>
              <a:gd name="connsiteX15" fmla="*/ 646 w 1766"/>
              <a:gd name="connsiteY15" fmla="*/ 2303 h 11887"/>
              <a:gd name="connsiteX16" fmla="*/ 594 w 1766"/>
              <a:gd name="connsiteY16" fmla="*/ 2455 h 11887"/>
              <a:gd name="connsiteX17" fmla="*/ 544 w 1766"/>
              <a:gd name="connsiteY17" fmla="*/ 2607 h 11887"/>
              <a:gd name="connsiteX18" fmla="*/ 496 w 1766"/>
              <a:gd name="connsiteY18" fmla="*/ 2761 h 11887"/>
              <a:gd name="connsiteX19" fmla="*/ 451 w 1766"/>
              <a:gd name="connsiteY19" fmla="*/ 2914 h 11887"/>
              <a:gd name="connsiteX20" fmla="*/ 407 w 1766"/>
              <a:gd name="connsiteY20" fmla="*/ 3068 h 11887"/>
              <a:gd name="connsiteX21" fmla="*/ 366 w 1766"/>
              <a:gd name="connsiteY21" fmla="*/ 3223 h 11887"/>
              <a:gd name="connsiteX22" fmla="*/ 326 w 1766"/>
              <a:gd name="connsiteY22" fmla="*/ 3379 h 11887"/>
              <a:gd name="connsiteX23" fmla="*/ 289 w 1766"/>
              <a:gd name="connsiteY23" fmla="*/ 3535 h 11887"/>
              <a:gd name="connsiteX24" fmla="*/ 254 w 1766"/>
              <a:gd name="connsiteY24" fmla="*/ 3691 h 11887"/>
              <a:gd name="connsiteX25" fmla="*/ 221 w 1766"/>
              <a:gd name="connsiteY25" fmla="*/ 3849 h 11887"/>
              <a:gd name="connsiteX26" fmla="*/ 191 w 1766"/>
              <a:gd name="connsiteY26" fmla="*/ 4006 h 11887"/>
              <a:gd name="connsiteX27" fmla="*/ 163 w 1766"/>
              <a:gd name="connsiteY27" fmla="*/ 4164 h 11887"/>
              <a:gd name="connsiteX28" fmla="*/ 137 w 1766"/>
              <a:gd name="connsiteY28" fmla="*/ 4322 h 11887"/>
              <a:gd name="connsiteX29" fmla="*/ 114 w 1766"/>
              <a:gd name="connsiteY29" fmla="*/ 4481 h 11887"/>
              <a:gd name="connsiteX30" fmla="*/ 91 w 1766"/>
              <a:gd name="connsiteY30" fmla="*/ 4640 h 11887"/>
              <a:gd name="connsiteX31" fmla="*/ 72 w 1766"/>
              <a:gd name="connsiteY31" fmla="*/ 4800 h 11887"/>
              <a:gd name="connsiteX32" fmla="*/ 55 w 1766"/>
              <a:gd name="connsiteY32" fmla="*/ 4958 h 11887"/>
              <a:gd name="connsiteX33" fmla="*/ 41 w 1766"/>
              <a:gd name="connsiteY33" fmla="*/ 5119 h 11887"/>
              <a:gd name="connsiteX34" fmla="*/ 29 w 1766"/>
              <a:gd name="connsiteY34" fmla="*/ 5279 h 11887"/>
              <a:gd name="connsiteX35" fmla="*/ 18 w 1766"/>
              <a:gd name="connsiteY35" fmla="*/ 5439 h 11887"/>
              <a:gd name="connsiteX36" fmla="*/ 10 w 1766"/>
              <a:gd name="connsiteY36" fmla="*/ 5599 h 11887"/>
              <a:gd name="connsiteX37" fmla="*/ 4 w 1766"/>
              <a:gd name="connsiteY37" fmla="*/ 5759 h 11887"/>
              <a:gd name="connsiteX38" fmla="*/ 1 w 1766"/>
              <a:gd name="connsiteY38" fmla="*/ 5920 h 11887"/>
              <a:gd name="connsiteX39" fmla="*/ 0 w 1766"/>
              <a:gd name="connsiteY39" fmla="*/ 6081 h 11887"/>
              <a:gd name="connsiteX40" fmla="*/ 1 w 1766"/>
              <a:gd name="connsiteY40" fmla="*/ 6240 h 11887"/>
              <a:gd name="connsiteX41" fmla="*/ 4 w 1766"/>
              <a:gd name="connsiteY41" fmla="*/ 6401 h 11887"/>
              <a:gd name="connsiteX42" fmla="*/ 10 w 1766"/>
              <a:gd name="connsiteY42" fmla="*/ 6561 h 11887"/>
              <a:gd name="connsiteX43" fmla="*/ 18 w 1766"/>
              <a:gd name="connsiteY43" fmla="*/ 6721 h 11887"/>
              <a:gd name="connsiteX44" fmla="*/ 29 w 1766"/>
              <a:gd name="connsiteY44" fmla="*/ 6882 h 11887"/>
              <a:gd name="connsiteX45" fmla="*/ 41 w 1766"/>
              <a:gd name="connsiteY45" fmla="*/ 7041 h 11887"/>
              <a:gd name="connsiteX46" fmla="*/ 55 w 1766"/>
              <a:gd name="connsiteY46" fmla="*/ 7202 h 11887"/>
              <a:gd name="connsiteX47" fmla="*/ 72 w 1766"/>
              <a:gd name="connsiteY47" fmla="*/ 7361 h 11887"/>
              <a:gd name="connsiteX48" fmla="*/ 91 w 1766"/>
              <a:gd name="connsiteY48" fmla="*/ 7520 h 11887"/>
              <a:gd name="connsiteX49" fmla="*/ 114 w 1766"/>
              <a:gd name="connsiteY49" fmla="*/ 7679 h 11887"/>
              <a:gd name="connsiteX50" fmla="*/ 137 w 1766"/>
              <a:gd name="connsiteY50" fmla="*/ 7838 h 11887"/>
              <a:gd name="connsiteX51" fmla="*/ 163 w 1766"/>
              <a:gd name="connsiteY51" fmla="*/ 7996 h 11887"/>
              <a:gd name="connsiteX52" fmla="*/ 191 w 1766"/>
              <a:gd name="connsiteY52" fmla="*/ 8154 h 11887"/>
              <a:gd name="connsiteX53" fmla="*/ 221 w 1766"/>
              <a:gd name="connsiteY53" fmla="*/ 8311 h 11887"/>
              <a:gd name="connsiteX54" fmla="*/ 254 w 1766"/>
              <a:gd name="connsiteY54" fmla="*/ 8469 h 11887"/>
              <a:gd name="connsiteX55" fmla="*/ 289 w 1766"/>
              <a:gd name="connsiteY55" fmla="*/ 8625 h 11887"/>
              <a:gd name="connsiteX56" fmla="*/ 326 w 1766"/>
              <a:gd name="connsiteY56" fmla="*/ 8782 h 11887"/>
              <a:gd name="connsiteX57" fmla="*/ 366 w 1766"/>
              <a:gd name="connsiteY57" fmla="*/ 8937 h 11887"/>
              <a:gd name="connsiteX58" fmla="*/ 407 w 1766"/>
              <a:gd name="connsiteY58" fmla="*/ 9092 h 11887"/>
              <a:gd name="connsiteX59" fmla="*/ 451 w 1766"/>
              <a:gd name="connsiteY59" fmla="*/ 9246 h 11887"/>
              <a:gd name="connsiteX60" fmla="*/ 496 w 1766"/>
              <a:gd name="connsiteY60" fmla="*/ 9400 h 11887"/>
              <a:gd name="connsiteX61" fmla="*/ 544 w 1766"/>
              <a:gd name="connsiteY61" fmla="*/ 9553 h 11887"/>
              <a:gd name="connsiteX62" fmla="*/ 594 w 1766"/>
              <a:gd name="connsiteY62" fmla="*/ 9705 h 11887"/>
              <a:gd name="connsiteX63" fmla="*/ 646 w 1766"/>
              <a:gd name="connsiteY63" fmla="*/ 9857 h 11887"/>
              <a:gd name="connsiteX64" fmla="*/ 702 w 1766"/>
              <a:gd name="connsiteY64" fmla="*/ 10008 h 11887"/>
              <a:gd name="connsiteX65" fmla="*/ 758 w 1766"/>
              <a:gd name="connsiteY65" fmla="*/ 10158 h 11887"/>
              <a:gd name="connsiteX66" fmla="*/ 817 w 1766"/>
              <a:gd name="connsiteY66" fmla="*/ 10307 h 11887"/>
              <a:gd name="connsiteX67" fmla="*/ 877 w 1766"/>
              <a:gd name="connsiteY67" fmla="*/ 10456 h 11887"/>
              <a:gd name="connsiteX68" fmla="*/ 940 w 1766"/>
              <a:gd name="connsiteY68" fmla="*/ 10604 h 11887"/>
              <a:gd name="connsiteX69" fmla="*/ 1006 w 1766"/>
              <a:gd name="connsiteY69" fmla="*/ 10750 h 11887"/>
              <a:gd name="connsiteX70" fmla="*/ 1073 w 1766"/>
              <a:gd name="connsiteY70" fmla="*/ 10895 h 11887"/>
              <a:gd name="connsiteX71" fmla="*/ 1142 w 1766"/>
              <a:gd name="connsiteY71" fmla="*/ 11041 h 11887"/>
              <a:gd name="connsiteX72" fmla="*/ 1212 w 1766"/>
              <a:gd name="connsiteY72" fmla="*/ 11185 h 11887"/>
              <a:gd name="connsiteX73" fmla="*/ 1286 w 1766"/>
              <a:gd name="connsiteY73" fmla="*/ 11327 h 11887"/>
              <a:gd name="connsiteX74" fmla="*/ 1361 w 1766"/>
              <a:gd name="connsiteY74" fmla="*/ 11469 h 11887"/>
              <a:gd name="connsiteX75" fmla="*/ 1438 w 1766"/>
              <a:gd name="connsiteY75" fmla="*/ 11609 h 11887"/>
              <a:gd name="connsiteX76" fmla="*/ 1518 w 1766"/>
              <a:gd name="connsiteY76" fmla="*/ 11748 h 11887"/>
              <a:gd name="connsiteX77" fmla="*/ 1598 w 1766"/>
              <a:gd name="connsiteY77" fmla="*/ 11887 h 11887"/>
              <a:gd name="connsiteX0" fmla="*/ 1598 w 1598"/>
              <a:gd name="connsiteY0" fmla="*/ 0 h 11613"/>
              <a:gd name="connsiteX1" fmla="*/ 1518 w 1598"/>
              <a:gd name="connsiteY1" fmla="*/ 138 h 11613"/>
              <a:gd name="connsiteX2" fmla="*/ 1438 w 1598"/>
              <a:gd name="connsiteY2" fmla="*/ 277 h 11613"/>
              <a:gd name="connsiteX3" fmla="*/ 1361 w 1598"/>
              <a:gd name="connsiteY3" fmla="*/ 418 h 11613"/>
              <a:gd name="connsiteX4" fmla="*/ 1286 w 1598"/>
              <a:gd name="connsiteY4" fmla="*/ 559 h 11613"/>
              <a:gd name="connsiteX5" fmla="*/ 1212 w 1598"/>
              <a:gd name="connsiteY5" fmla="*/ 702 h 11613"/>
              <a:gd name="connsiteX6" fmla="*/ 1142 w 1598"/>
              <a:gd name="connsiteY6" fmla="*/ 846 h 11613"/>
              <a:gd name="connsiteX7" fmla="*/ 1073 w 1598"/>
              <a:gd name="connsiteY7" fmla="*/ 991 h 11613"/>
              <a:gd name="connsiteX8" fmla="*/ 1006 w 1598"/>
              <a:gd name="connsiteY8" fmla="*/ 1137 h 11613"/>
              <a:gd name="connsiteX9" fmla="*/ 940 w 1598"/>
              <a:gd name="connsiteY9" fmla="*/ 1282 h 11613"/>
              <a:gd name="connsiteX10" fmla="*/ 877 w 1598"/>
              <a:gd name="connsiteY10" fmla="*/ 1430 h 11613"/>
              <a:gd name="connsiteX11" fmla="*/ 817 w 1598"/>
              <a:gd name="connsiteY11" fmla="*/ 1579 h 11613"/>
              <a:gd name="connsiteX12" fmla="*/ 758 w 1598"/>
              <a:gd name="connsiteY12" fmla="*/ 1728 h 11613"/>
              <a:gd name="connsiteX13" fmla="*/ 702 w 1598"/>
              <a:gd name="connsiteY13" fmla="*/ 1878 h 11613"/>
              <a:gd name="connsiteX14" fmla="*/ 646 w 1598"/>
              <a:gd name="connsiteY14" fmla="*/ 2029 h 11613"/>
              <a:gd name="connsiteX15" fmla="*/ 594 w 1598"/>
              <a:gd name="connsiteY15" fmla="*/ 2181 h 11613"/>
              <a:gd name="connsiteX16" fmla="*/ 544 w 1598"/>
              <a:gd name="connsiteY16" fmla="*/ 2333 h 11613"/>
              <a:gd name="connsiteX17" fmla="*/ 496 w 1598"/>
              <a:gd name="connsiteY17" fmla="*/ 2487 h 11613"/>
              <a:gd name="connsiteX18" fmla="*/ 451 w 1598"/>
              <a:gd name="connsiteY18" fmla="*/ 2640 h 11613"/>
              <a:gd name="connsiteX19" fmla="*/ 407 w 1598"/>
              <a:gd name="connsiteY19" fmla="*/ 2794 h 11613"/>
              <a:gd name="connsiteX20" fmla="*/ 366 w 1598"/>
              <a:gd name="connsiteY20" fmla="*/ 2949 h 11613"/>
              <a:gd name="connsiteX21" fmla="*/ 326 w 1598"/>
              <a:gd name="connsiteY21" fmla="*/ 3105 h 11613"/>
              <a:gd name="connsiteX22" fmla="*/ 289 w 1598"/>
              <a:gd name="connsiteY22" fmla="*/ 3261 h 11613"/>
              <a:gd name="connsiteX23" fmla="*/ 254 w 1598"/>
              <a:gd name="connsiteY23" fmla="*/ 3417 h 11613"/>
              <a:gd name="connsiteX24" fmla="*/ 221 w 1598"/>
              <a:gd name="connsiteY24" fmla="*/ 3575 h 11613"/>
              <a:gd name="connsiteX25" fmla="*/ 191 w 1598"/>
              <a:gd name="connsiteY25" fmla="*/ 3732 h 11613"/>
              <a:gd name="connsiteX26" fmla="*/ 163 w 1598"/>
              <a:gd name="connsiteY26" fmla="*/ 3890 h 11613"/>
              <a:gd name="connsiteX27" fmla="*/ 137 w 1598"/>
              <a:gd name="connsiteY27" fmla="*/ 4048 h 11613"/>
              <a:gd name="connsiteX28" fmla="*/ 114 w 1598"/>
              <a:gd name="connsiteY28" fmla="*/ 4207 h 11613"/>
              <a:gd name="connsiteX29" fmla="*/ 91 w 1598"/>
              <a:gd name="connsiteY29" fmla="*/ 4366 h 11613"/>
              <a:gd name="connsiteX30" fmla="*/ 72 w 1598"/>
              <a:gd name="connsiteY30" fmla="*/ 4526 h 11613"/>
              <a:gd name="connsiteX31" fmla="*/ 55 w 1598"/>
              <a:gd name="connsiteY31" fmla="*/ 4684 h 11613"/>
              <a:gd name="connsiteX32" fmla="*/ 41 w 1598"/>
              <a:gd name="connsiteY32" fmla="*/ 4845 h 11613"/>
              <a:gd name="connsiteX33" fmla="*/ 29 w 1598"/>
              <a:gd name="connsiteY33" fmla="*/ 5005 h 11613"/>
              <a:gd name="connsiteX34" fmla="*/ 18 w 1598"/>
              <a:gd name="connsiteY34" fmla="*/ 5165 h 11613"/>
              <a:gd name="connsiteX35" fmla="*/ 10 w 1598"/>
              <a:gd name="connsiteY35" fmla="*/ 5325 h 11613"/>
              <a:gd name="connsiteX36" fmla="*/ 4 w 1598"/>
              <a:gd name="connsiteY36" fmla="*/ 5485 h 11613"/>
              <a:gd name="connsiteX37" fmla="*/ 1 w 1598"/>
              <a:gd name="connsiteY37" fmla="*/ 5646 h 11613"/>
              <a:gd name="connsiteX38" fmla="*/ 0 w 1598"/>
              <a:gd name="connsiteY38" fmla="*/ 5807 h 11613"/>
              <a:gd name="connsiteX39" fmla="*/ 1 w 1598"/>
              <a:gd name="connsiteY39" fmla="*/ 5966 h 11613"/>
              <a:gd name="connsiteX40" fmla="*/ 4 w 1598"/>
              <a:gd name="connsiteY40" fmla="*/ 6127 h 11613"/>
              <a:gd name="connsiteX41" fmla="*/ 10 w 1598"/>
              <a:gd name="connsiteY41" fmla="*/ 6287 h 11613"/>
              <a:gd name="connsiteX42" fmla="*/ 18 w 1598"/>
              <a:gd name="connsiteY42" fmla="*/ 6447 h 11613"/>
              <a:gd name="connsiteX43" fmla="*/ 29 w 1598"/>
              <a:gd name="connsiteY43" fmla="*/ 6608 h 11613"/>
              <a:gd name="connsiteX44" fmla="*/ 41 w 1598"/>
              <a:gd name="connsiteY44" fmla="*/ 6767 h 11613"/>
              <a:gd name="connsiteX45" fmla="*/ 55 w 1598"/>
              <a:gd name="connsiteY45" fmla="*/ 6928 h 11613"/>
              <a:gd name="connsiteX46" fmla="*/ 72 w 1598"/>
              <a:gd name="connsiteY46" fmla="*/ 7087 h 11613"/>
              <a:gd name="connsiteX47" fmla="*/ 91 w 1598"/>
              <a:gd name="connsiteY47" fmla="*/ 7246 h 11613"/>
              <a:gd name="connsiteX48" fmla="*/ 114 w 1598"/>
              <a:gd name="connsiteY48" fmla="*/ 7405 h 11613"/>
              <a:gd name="connsiteX49" fmla="*/ 137 w 1598"/>
              <a:gd name="connsiteY49" fmla="*/ 7564 h 11613"/>
              <a:gd name="connsiteX50" fmla="*/ 163 w 1598"/>
              <a:gd name="connsiteY50" fmla="*/ 7722 h 11613"/>
              <a:gd name="connsiteX51" fmla="*/ 191 w 1598"/>
              <a:gd name="connsiteY51" fmla="*/ 7880 h 11613"/>
              <a:gd name="connsiteX52" fmla="*/ 221 w 1598"/>
              <a:gd name="connsiteY52" fmla="*/ 8037 h 11613"/>
              <a:gd name="connsiteX53" fmla="*/ 254 w 1598"/>
              <a:gd name="connsiteY53" fmla="*/ 8195 h 11613"/>
              <a:gd name="connsiteX54" fmla="*/ 289 w 1598"/>
              <a:gd name="connsiteY54" fmla="*/ 8351 h 11613"/>
              <a:gd name="connsiteX55" fmla="*/ 326 w 1598"/>
              <a:gd name="connsiteY55" fmla="*/ 8508 h 11613"/>
              <a:gd name="connsiteX56" fmla="*/ 366 w 1598"/>
              <a:gd name="connsiteY56" fmla="*/ 8663 h 11613"/>
              <a:gd name="connsiteX57" fmla="*/ 407 w 1598"/>
              <a:gd name="connsiteY57" fmla="*/ 8818 h 11613"/>
              <a:gd name="connsiteX58" fmla="*/ 451 w 1598"/>
              <a:gd name="connsiteY58" fmla="*/ 8972 h 11613"/>
              <a:gd name="connsiteX59" fmla="*/ 496 w 1598"/>
              <a:gd name="connsiteY59" fmla="*/ 9126 h 11613"/>
              <a:gd name="connsiteX60" fmla="*/ 544 w 1598"/>
              <a:gd name="connsiteY60" fmla="*/ 9279 h 11613"/>
              <a:gd name="connsiteX61" fmla="*/ 594 w 1598"/>
              <a:gd name="connsiteY61" fmla="*/ 9431 h 11613"/>
              <a:gd name="connsiteX62" fmla="*/ 646 w 1598"/>
              <a:gd name="connsiteY62" fmla="*/ 9583 h 11613"/>
              <a:gd name="connsiteX63" fmla="*/ 702 w 1598"/>
              <a:gd name="connsiteY63" fmla="*/ 9734 h 11613"/>
              <a:gd name="connsiteX64" fmla="*/ 758 w 1598"/>
              <a:gd name="connsiteY64" fmla="*/ 9884 h 11613"/>
              <a:gd name="connsiteX65" fmla="*/ 817 w 1598"/>
              <a:gd name="connsiteY65" fmla="*/ 10033 h 11613"/>
              <a:gd name="connsiteX66" fmla="*/ 877 w 1598"/>
              <a:gd name="connsiteY66" fmla="*/ 10182 h 11613"/>
              <a:gd name="connsiteX67" fmla="*/ 940 w 1598"/>
              <a:gd name="connsiteY67" fmla="*/ 10330 h 11613"/>
              <a:gd name="connsiteX68" fmla="*/ 1006 w 1598"/>
              <a:gd name="connsiteY68" fmla="*/ 10476 h 11613"/>
              <a:gd name="connsiteX69" fmla="*/ 1073 w 1598"/>
              <a:gd name="connsiteY69" fmla="*/ 10621 h 11613"/>
              <a:gd name="connsiteX70" fmla="*/ 1142 w 1598"/>
              <a:gd name="connsiteY70" fmla="*/ 10767 h 11613"/>
              <a:gd name="connsiteX71" fmla="*/ 1212 w 1598"/>
              <a:gd name="connsiteY71" fmla="*/ 10911 h 11613"/>
              <a:gd name="connsiteX72" fmla="*/ 1286 w 1598"/>
              <a:gd name="connsiteY72" fmla="*/ 11053 h 11613"/>
              <a:gd name="connsiteX73" fmla="*/ 1361 w 1598"/>
              <a:gd name="connsiteY73" fmla="*/ 11195 h 11613"/>
              <a:gd name="connsiteX74" fmla="*/ 1438 w 1598"/>
              <a:gd name="connsiteY74" fmla="*/ 11335 h 11613"/>
              <a:gd name="connsiteX75" fmla="*/ 1518 w 1598"/>
              <a:gd name="connsiteY75" fmla="*/ 11474 h 11613"/>
              <a:gd name="connsiteX76" fmla="*/ 1598 w 1598"/>
              <a:gd name="connsiteY76" fmla="*/ 11613 h 11613"/>
              <a:gd name="connsiteX0" fmla="*/ 1518 w 1598"/>
              <a:gd name="connsiteY0" fmla="*/ 0 h 11475"/>
              <a:gd name="connsiteX1" fmla="*/ 1438 w 1598"/>
              <a:gd name="connsiteY1" fmla="*/ 139 h 11475"/>
              <a:gd name="connsiteX2" fmla="*/ 1361 w 1598"/>
              <a:gd name="connsiteY2" fmla="*/ 280 h 11475"/>
              <a:gd name="connsiteX3" fmla="*/ 1286 w 1598"/>
              <a:gd name="connsiteY3" fmla="*/ 421 h 11475"/>
              <a:gd name="connsiteX4" fmla="*/ 1212 w 1598"/>
              <a:gd name="connsiteY4" fmla="*/ 564 h 11475"/>
              <a:gd name="connsiteX5" fmla="*/ 1142 w 1598"/>
              <a:gd name="connsiteY5" fmla="*/ 708 h 11475"/>
              <a:gd name="connsiteX6" fmla="*/ 1073 w 1598"/>
              <a:gd name="connsiteY6" fmla="*/ 853 h 11475"/>
              <a:gd name="connsiteX7" fmla="*/ 1006 w 1598"/>
              <a:gd name="connsiteY7" fmla="*/ 999 h 11475"/>
              <a:gd name="connsiteX8" fmla="*/ 940 w 1598"/>
              <a:gd name="connsiteY8" fmla="*/ 1144 h 11475"/>
              <a:gd name="connsiteX9" fmla="*/ 877 w 1598"/>
              <a:gd name="connsiteY9" fmla="*/ 1292 h 11475"/>
              <a:gd name="connsiteX10" fmla="*/ 817 w 1598"/>
              <a:gd name="connsiteY10" fmla="*/ 1441 h 11475"/>
              <a:gd name="connsiteX11" fmla="*/ 758 w 1598"/>
              <a:gd name="connsiteY11" fmla="*/ 1590 h 11475"/>
              <a:gd name="connsiteX12" fmla="*/ 702 w 1598"/>
              <a:gd name="connsiteY12" fmla="*/ 1740 h 11475"/>
              <a:gd name="connsiteX13" fmla="*/ 646 w 1598"/>
              <a:gd name="connsiteY13" fmla="*/ 1891 h 11475"/>
              <a:gd name="connsiteX14" fmla="*/ 594 w 1598"/>
              <a:gd name="connsiteY14" fmla="*/ 2043 h 11475"/>
              <a:gd name="connsiteX15" fmla="*/ 544 w 1598"/>
              <a:gd name="connsiteY15" fmla="*/ 2195 h 11475"/>
              <a:gd name="connsiteX16" fmla="*/ 496 w 1598"/>
              <a:gd name="connsiteY16" fmla="*/ 2349 h 11475"/>
              <a:gd name="connsiteX17" fmla="*/ 451 w 1598"/>
              <a:gd name="connsiteY17" fmla="*/ 2502 h 11475"/>
              <a:gd name="connsiteX18" fmla="*/ 407 w 1598"/>
              <a:gd name="connsiteY18" fmla="*/ 2656 h 11475"/>
              <a:gd name="connsiteX19" fmla="*/ 366 w 1598"/>
              <a:gd name="connsiteY19" fmla="*/ 2811 h 11475"/>
              <a:gd name="connsiteX20" fmla="*/ 326 w 1598"/>
              <a:gd name="connsiteY20" fmla="*/ 2967 h 11475"/>
              <a:gd name="connsiteX21" fmla="*/ 289 w 1598"/>
              <a:gd name="connsiteY21" fmla="*/ 3123 h 11475"/>
              <a:gd name="connsiteX22" fmla="*/ 254 w 1598"/>
              <a:gd name="connsiteY22" fmla="*/ 3279 h 11475"/>
              <a:gd name="connsiteX23" fmla="*/ 221 w 1598"/>
              <a:gd name="connsiteY23" fmla="*/ 3437 h 11475"/>
              <a:gd name="connsiteX24" fmla="*/ 191 w 1598"/>
              <a:gd name="connsiteY24" fmla="*/ 3594 h 11475"/>
              <a:gd name="connsiteX25" fmla="*/ 163 w 1598"/>
              <a:gd name="connsiteY25" fmla="*/ 3752 h 11475"/>
              <a:gd name="connsiteX26" fmla="*/ 137 w 1598"/>
              <a:gd name="connsiteY26" fmla="*/ 3910 h 11475"/>
              <a:gd name="connsiteX27" fmla="*/ 114 w 1598"/>
              <a:gd name="connsiteY27" fmla="*/ 4069 h 11475"/>
              <a:gd name="connsiteX28" fmla="*/ 91 w 1598"/>
              <a:gd name="connsiteY28" fmla="*/ 4228 h 11475"/>
              <a:gd name="connsiteX29" fmla="*/ 72 w 1598"/>
              <a:gd name="connsiteY29" fmla="*/ 4388 h 11475"/>
              <a:gd name="connsiteX30" fmla="*/ 55 w 1598"/>
              <a:gd name="connsiteY30" fmla="*/ 4546 h 11475"/>
              <a:gd name="connsiteX31" fmla="*/ 41 w 1598"/>
              <a:gd name="connsiteY31" fmla="*/ 4707 h 11475"/>
              <a:gd name="connsiteX32" fmla="*/ 29 w 1598"/>
              <a:gd name="connsiteY32" fmla="*/ 4867 h 11475"/>
              <a:gd name="connsiteX33" fmla="*/ 18 w 1598"/>
              <a:gd name="connsiteY33" fmla="*/ 5027 h 11475"/>
              <a:gd name="connsiteX34" fmla="*/ 10 w 1598"/>
              <a:gd name="connsiteY34" fmla="*/ 5187 h 11475"/>
              <a:gd name="connsiteX35" fmla="*/ 4 w 1598"/>
              <a:gd name="connsiteY35" fmla="*/ 5347 h 11475"/>
              <a:gd name="connsiteX36" fmla="*/ 1 w 1598"/>
              <a:gd name="connsiteY36" fmla="*/ 5508 h 11475"/>
              <a:gd name="connsiteX37" fmla="*/ 0 w 1598"/>
              <a:gd name="connsiteY37" fmla="*/ 5669 h 11475"/>
              <a:gd name="connsiteX38" fmla="*/ 1 w 1598"/>
              <a:gd name="connsiteY38" fmla="*/ 5828 h 11475"/>
              <a:gd name="connsiteX39" fmla="*/ 4 w 1598"/>
              <a:gd name="connsiteY39" fmla="*/ 5989 h 11475"/>
              <a:gd name="connsiteX40" fmla="*/ 10 w 1598"/>
              <a:gd name="connsiteY40" fmla="*/ 6149 h 11475"/>
              <a:gd name="connsiteX41" fmla="*/ 18 w 1598"/>
              <a:gd name="connsiteY41" fmla="*/ 6309 h 11475"/>
              <a:gd name="connsiteX42" fmla="*/ 29 w 1598"/>
              <a:gd name="connsiteY42" fmla="*/ 6470 h 11475"/>
              <a:gd name="connsiteX43" fmla="*/ 41 w 1598"/>
              <a:gd name="connsiteY43" fmla="*/ 6629 h 11475"/>
              <a:gd name="connsiteX44" fmla="*/ 55 w 1598"/>
              <a:gd name="connsiteY44" fmla="*/ 6790 h 11475"/>
              <a:gd name="connsiteX45" fmla="*/ 72 w 1598"/>
              <a:gd name="connsiteY45" fmla="*/ 6949 h 11475"/>
              <a:gd name="connsiteX46" fmla="*/ 91 w 1598"/>
              <a:gd name="connsiteY46" fmla="*/ 7108 h 11475"/>
              <a:gd name="connsiteX47" fmla="*/ 114 w 1598"/>
              <a:gd name="connsiteY47" fmla="*/ 7267 h 11475"/>
              <a:gd name="connsiteX48" fmla="*/ 137 w 1598"/>
              <a:gd name="connsiteY48" fmla="*/ 7426 h 11475"/>
              <a:gd name="connsiteX49" fmla="*/ 163 w 1598"/>
              <a:gd name="connsiteY49" fmla="*/ 7584 h 11475"/>
              <a:gd name="connsiteX50" fmla="*/ 191 w 1598"/>
              <a:gd name="connsiteY50" fmla="*/ 7742 h 11475"/>
              <a:gd name="connsiteX51" fmla="*/ 221 w 1598"/>
              <a:gd name="connsiteY51" fmla="*/ 7899 h 11475"/>
              <a:gd name="connsiteX52" fmla="*/ 254 w 1598"/>
              <a:gd name="connsiteY52" fmla="*/ 8057 h 11475"/>
              <a:gd name="connsiteX53" fmla="*/ 289 w 1598"/>
              <a:gd name="connsiteY53" fmla="*/ 8213 h 11475"/>
              <a:gd name="connsiteX54" fmla="*/ 326 w 1598"/>
              <a:gd name="connsiteY54" fmla="*/ 8370 h 11475"/>
              <a:gd name="connsiteX55" fmla="*/ 366 w 1598"/>
              <a:gd name="connsiteY55" fmla="*/ 8525 h 11475"/>
              <a:gd name="connsiteX56" fmla="*/ 407 w 1598"/>
              <a:gd name="connsiteY56" fmla="*/ 8680 h 11475"/>
              <a:gd name="connsiteX57" fmla="*/ 451 w 1598"/>
              <a:gd name="connsiteY57" fmla="*/ 8834 h 11475"/>
              <a:gd name="connsiteX58" fmla="*/ 496 w 1598"/>
              <a:gd name="connsiteY58" fmla="*/ 8988 h 11475"/>
              <a:gd name="connsiteX59" fmla="*/ 544 w 1598"/>
              <a:gd name="connsiteY59" fmla="*/ 9141 h 11475"/>
              <a:gd name="connsiteX60" fmla="*/ 594 w 1598"/>
              <a:gd name="connsiteY60" fmla="*/ 9293 h 11475"/>
              <a:gd name="connsiteX61" fmla="*/ 646 w 1598"/>
              <a:gd name="connsiteY61" fmla="*/ 9445 h 11475"/>
              <a:gd name="connsiteX62" fmla="*/ 702 w 1598"/>
              <a:gd name="connsiteY62" fmla="*/ 9596 h 11475"/>
              <a:gd name="connsiteX63" fmla="*/ 758 w 1598"/>
              <a:gd name="connsiteY63" fmla="*/ 9746 h 11475"/>
              <a:gd name="connsiteX64" fmla="*/ 817 w 1598"/>
              <a:gd name="connsiteY64" fmla="*/ 9895 h 11475"/>
              <a:gd name="connsiteX65" fmla="*/ 877 w 1598"/>
              <a:gd name="connsiteY65" fmla="*/ 10044 h 11475"/>
              <a:gd name="connsiteX66" fmla="*/ 940 w 1598"/>
              <a:gd name="connsiteY66" fmla="*/ 10192 h 11475"/>
              <a:gd name="connsiteX67" fmla="*/ 1006 w 1598"/>
              <a:gd name="connsiteY67" fmla="*/ 10338 h 11475"/>
              <a:gd name="connsiteX68" fmla="*/ 1073 w 1598"/>
              <a:gd name="connsiteY68" fmla="*/ 10483 h 11475"/>
              <a:gd name="connsiteX69" fmla="*/ 1142 w 1598"/>
              <a:gd name="connsiteY69" fmla="*/ 10629 h 11475"/>
              <a:gd name="connsiteX70" fmla="*/ 1212 w 1598"/>
              <a:gd name="connsiteY70" fmla="*/ 10773 h 11475"/>
              <a:gd name="connsiteX71" fmla="*/ 1286 w 1598"/>
              <a:gd name="connsiteY71" fmla="*/ 10915 h 11475"/>
              <a:gd name="connsiteX72" fmla="*/ 1361 w 1598"/>
              <a:gd name="connsiteY72" fmla="*/ 11057 h 11475"/>
              <a:gd name="connsiteX73" fmla="*/ 1438 w 1598"/>
              <a:gd name="connsiteY73" fmla="*/ 11197 h 11475"/>
              <a:gd name="connsiteX74" fmla="*/ 1518 w 1598"/>
              <a:gd name="connsiteY74" fmla="*/ 11336 h 11475"/>
              <a:gd name="connsiteX75" fmla="*/ 1598 w 1598"/>
              <a:gd name="connsiteY75" fmla="*/ 11475 h 11475"/>
              <a:gd name="connsiteX0" fmla="*/ 1438 w 1598"/>
              <a:gd name="connsiteY0" fmla="*/ 0 h 11336"/>
              <a:gd name="connsiteX1" fmla="*/ 1361 w 1598"/>
              <a:gd name="connsiteY1" fmla="*/ 141 h 11336"/>
              <a:gd name="connsiteX2" fmla="*/ 1286 w 1598"/>
              <a:gd name="connsiteY2" fmla="*/ 282 h 11336"/>
              <a:gd name="connsiteX3" fmla="*/ 1212 w 1598"/>
              <a:gd name="connsiteY3" fmla="*/ 425 h 11336"/>
              <a:gd name="connsiteX4" fmla="*/ 1142 w 1598"/>
              <a:gd name="connsiteY4" fmla="*/ 569 h 11336"/>
              <a:gd name="connsiteX5" fmla="*/ 1073 w 1598"/>
              <a:gd name="connsiteY5" fmla="*/ 714 h 11336"/>
              <a:gd name="connsiteX6" fmla="*/ 1006 w 1598"/>
              <a:gd name="connsiteY6" fmla="*/ 860 h 11336"/>
              <a:gd name="connsiteX7" fmla="*/ 940 w 1598"/>
              <a:gd name="connsiteY7" fmla="*/ 1005 h 11336"/>
              <a:gd name="connsiteX8" fmla="*/ 877 w 1598"/>
              <a:gd name="connsiteY8" fmla="*/ 1153 h 11336"/>
              <a:gd name="connsiteX9" fmla="*/ 817 w 1598"/>
              <a:gd name="connsiteY9" fmla="*/ 1302 h 11336"/>
              <a:gd name="connsiteX10" fmla="*/ 758 w 1598"/>
              <a:gd name="connsiteY10" fmla="*/ 1451 h 11336"/>
              <a:gd name="connsiteX11" fmla="*/ 702 w 1598"/>
              <a:gd name="connsiteY11" fmla="*/ 1601 h 11336"/>
              <a:gd name="connsiteX12" fmla="*/ 646 w 1598"/>
              <a:gd name="connsiteY12" fmla="*/ 1752 h 11336"/>
              <a:gd name="connsiteX13" fmla="*/ 594 w 1598"/>
              <a:gd name="connsiteY13" fmla="*/ 1904 h 11336"/>
              <a:gd name="connsiteX14" fmla="*/ 544 w 1598"/>
              <a:gd name="connsiteY14" fmla="*/ 2056 h 11336"/>
              <a:gd name="connsiteX15" fmla="*/ 496 w 1598"/>
              <a:gd name="connsiteY15" fmla="*/ 2210 h 11336"/>
              <a:gd name="connsiteX16" fmla="*/ 451 w 1598"/>
              <a:gd name="connsiteY16" fmla="*/ 2363 h 11336"/>
              <a:gd name="connsiteX17" fmla="*/ 407 w 1598"/>
              <a:gd name="connsiteY17" fmla="*/ 2517 h 11336"/>
              <a:gd name="connsiteX18" fmla="*/ 366 w 1598"/>
              <a:gd name="connsiteY18" fmla="*/ 2672 h 11336"/>
              <a:gd name="connsiteX19" fmla="*/ 326 w 1598"/>
              <a:gd name="connsiteY19" fmla="*/ 2828 h 11336"/>
              <a:gd name="connsiteX20" fmla="*/ 289 w 1598"/>
              <a:gd name="connsiteY20" fmla="*/ 2984 h 11336"/>
              <a:gd name="connsiteX21" fmla="*/ 254 w 1598"/>
              <a:gd name="connsiteY21" fmla="*/ 3140 h 11336"/>
              <a:gd name="connsiteX22" fmla="*/ 221 w 1598"/>
              <a:gd name="connsiteY22" fmla="*/ 3298 h 11336"/>
              <a:gd name="connsiteX23" fmla="*/ 191 w 1598"/>
              <a:gd name="connsiteY23" fmla="*/ 3455 h 11336"/>
              <a:gd name="connsiteX24" fmla="*/ 163 w 1598"/>
              <a:gd name="connsiteY24" fmla="*/ 3613 h 11336"/>
              <a:gd name="connsiteX25" fmla="*/ 137 w 1598"/>
              <a:gd name="connsiteY25" fmla="*/ 3771 h 11336"/>
              <a:gd name="connsiteX26" fmla="*/ 114 w 1598"/>
              <a:gd name="connsiteY26" fmla="*/ 3930 h 11336"/>
              <a:gd name="connsiteX27" fmla="*/ 91 w 1598"/>
              <a:gd name="connsiteY27" fmla="*/ 4089 h 11336"/>
              <a:gd name="connsiteX28" fmla="*/ 72 w 1598"/>
              <a:gd name="connsiteY28" fmla="*/ 4249 h 11336"/>
              <a:gd name="connsiteX29" fmla="*/ 55 w 1598"/>
              <a:gd name="connsiteY29" fmla="*/ 4407 h 11336"/>
              <a:gd name="connsiteX30" fmla="*/ 41 w 1598"/>
              <a:gd name="connsiteY30" fmla="*/ 4568 h 11336"/>
              <a:gd name="connsiteX31" fmla="*/ 29 w 1598"/>
              <a:gd name="connsiteY31" fmla="*/ 4728 h 11336"/>
              <a:gd name="connsiteX32" fmla="*/ 18 w 1598"/>
              <a:gd name="connsiteY32" fmla="*/ 4888 h 11336"/>
              <a:gd name="connsiteX33" fmla="*/ 10 w 1598"/>
              <a:gd name="connsiteY33" fmla="*/ 5048 h 11336"/>
              <a:gd name="connsiteX34" fmla="*/ 4 w 1598"/>
              <a:gd name="connsiteY34" fmla="*/ 5208 h 11336"/>
              <a:gd name="connsiteX35" fmla="*/ 1 w 1598"/>
              <a:gd name="connsiteY35" fmla="*/ 5369 h 11336"/>
              <a:gd name="connsiteX36" fmla="*/ 0 w 1598"/>
              <a:gd name="connsiteY36" fmla="*/ 5530 h 11336"/>
              <a:gd name="connsiteX37" fmla="*/ 1 w 1598"/>
              <a:gd name="connsiteY37" fmla="*/ 5689 h 11336"/>
              <a:gd name="connsiteX38" fmla="*/ 4 w 1598"/>
              <a:gd name="connsiteY38" fmla="*/ 5850 h 11336"/>
              <a:gd name="connsiteX39" fmla="*/ 10 w 1598"/>
              <a:gd name="connsiteY39" fmla="*/ 6010 h 11336"/>
              <a:gd name="connsiteX40" fmla="*/ 18 w 1598"/>
              <a:gd name="connsiteY40" fmla="*/ 6170 h 11336"/>
              <a:gd name="connsiteX41" fmla="*/ 29 w 1598"/>
              <a:gd name="connsiteY41" fmla="*/ 6331 h 11336"/>
              <a:gd name="connsiteX42" fmla="*/ 41 w 1598"/>
              <a:gd name="connsiteY42" fmla="*/ 6490 h 11336"/>
              <a:gd name="connsiteX43" fmla="*/ 55 w 1598"/>
              <a:gd name="connsiteY43" fmla="*/ 6651 h 11336"/>
              <a:gd name="connsiteX44" fmla="*/ 72 w 1598"/>
              <a:gd name="connsiteY44" fmla="*/ 6810 h 11336"/>
              <a:gd name="connsiteX45" fmla="*/ 91 w 1598"/>
              <a:gd name="connsiteY45" fmla="*/ 6969 h 11336"/>
              <a:gd name="connsiteX46" fmla="*/ 114 w 1598"/>
              <a:gd name="connsiteY46" fmla="*/ 7128 h 11336"/>
              <a:gd name="connsiteX47" fmla="*/ 137 w 1598"/>
              <a:gd name="connsiteY47" fmla="*/ 7287 h 11336"/>
              <a:gd name="connsiteX48" fmla="*/ 163 w 1598"/>
              <a:gd name="connsiteY48" fmla="*/ 7445 h 11336"/>
              <a:gd name="connsiteX49" fmla="*/ 191 w 1598"/>
              <a:gd name="connsiteY49" fmla="*/ 7603 h 11336"/>
              <a:gd name="connsiteX50" fmla="*/ 221 w 1598"/>
              <a:gd name="connsiteY50" fmla="*/ 7760 h 11336"/>
              <a:gd name="connsiteX51" fmla="*/ 254 w 1598"/>
              <a:gd name="connsiteY51" fmla="*/ 7918 h 11336"/>
              <a:gd name="connsiteX52" fmla="*/ 289 w 1598"/>
              <a:gd name="connsiteY52" fmla="*/ 8074 h 11336"/>
              <a:gd name="connsiteX53" fmla="*/ 326 w 1598"/>
              <a:gd name="connsiteY53" fmla="*/ 8231 h 11336"/>
              <a:gd name="connsiteX54" fmla="*/ 366 w 1598"/>
              <a:gd name="connsiteY54" fmla="*/ 8386 h 11336"/>
              <a:gd name="connsiteX55" fmla="*/ 407 w 1598"/>
              <a:gd name="connsiteY55" fmla="*/ 8541 h 11336"/>
              <a:gd name="connsiteX56" fmla="*/ 451 w 1598"/>
              <a:gd name="connsiteY56" fmla="*/ 8695 h 11336"/>
              <a:gd name="connsiteX57" fmla="*/ 496 w 1598"/>
              <a:gd name="connsiteY57" fmla="*/ 8849 h 11336"/>
              <a:gd name="connsiteX58" fmla="*/ 544 w 1598"/>
              <a:gd name="connsiteY58" fmla="*/ 9002 h 11336"/>
              <a:gd name="connsiteX59" fmla="*/ 594 w 1598"/>
              <a:gd name="connsiteY59" fmla="*/ 9154 h 11336"/>
              <a:gd name="connsiteX60" fmla="*/ 646 w 1598"/>
              <a:gd name="connsiteY60" fmla="*/ 9306 h 11336"/>
              <a:gd name="connsiteX61" fmla="*/ 702 w 1598"/>
              <a:gd name="connsiteY61" fmla="*/ 9457 h 11336"/>
              <a:gd name="connsiteX62" fmla="*/ 758 w 1598"/>
              <a:gd name="connsiteY62" fmla="*/ 9607 h 11336"/>
              <a:gd name="connsiteX63" fmla="*/ 817 w 1598"/>
              <a:gd name="connsiteY63" fmla="*/ 9756 h 11336"/>
              <a:gd name="connsiteX64" fmla="*/ 877 w 1598"/>
              <a:gd name="connsiteY64" fmla="*/ 9905 h 11336"/>
              <a:gd name="connsiteX65" fmla="*/ 940 w 1598"/>
              <a:gd name="connsiteY65" fmla="*/ 10053 h 11336"/>
              <a:gd name="connsiteX66" fmla="*/ 1006 w 1598"/>
              <a:gd name="connsiteY66" fmla="*/ 10199 h 11336"/>
              <a:gd name="connsiteX67" fmla="*/ 1073 w 1598"/>
              <a:gd name="connsiteY67" fmla="*/ 10344 h 11336"/>
              <a:gd name="connsiteX68" fmla="*/ 1142 w 1598"/>
              <a:gd name="connsiteY68" fmla="*/ 10490 h 11336"/>
              <a:gd name="connsiteX69" fmla="*/ 1212 w 1598"/>
              <a:gd name="connsiteY69" fmla="*/ 10634 h 11336"/>
              <a:gd name="connsiteX70" fmla="*/ 1286 w 1598"/>
              <a:gd name="connsiteY70" fmla="*/ 10776 h 11336"/>
              <a:gd name="connsiteX71" fmla="*/ 1361 w 1598"/>
              <a:gd name="connsiteY71" fmla="*/ 10918 h 11336"/>
              <a:gd name="connsiteX72" fmla="*/ 1438 w 1598"/>
              <a:gd name="connsiteY72" fmla="*/ 11058 h 11336"/>
              <a:gd name="connsiteX73" fmla="*/ 1518 w 1598"/>
              <a:gd name="connsiteY73" fmla="*/ 11197 h 11336"/>
              <a:gd name="connsiteX74" fmla="*/ 1598 w 1598"/>
              <a:gd name="connsiteY74" fmla="*/ 11336 h 11336"/>
              <a:gd name="connsiteX0" fmla="*/ 1361 w 1598"/>
              <a:gd name="connsiteY0" fmla="*/ 0 h 11195"/>
              <a:gd name="connsiteX1" fmla="*/ 1286 w 1598"/>
              <a:gd name="connsiteY1" fmla="*/ 141 h 11195"/>
              <a:gd name="connsiteX2" fmla="*/ 1212 w 1598"/>
              <a:gd name="connsiteY2" fmla="*/ 284 h 11195"/>
              <a:gd name="connsiteX3" fmla="*/ 1142 w 1598"/>
              <a:gd name="connsiteY3" fmla="*/ 428 h 11195"/>
              <a:gd name="connsiteX4" fmla="*/ 1073 w 1598"/>
              <a:gd name="connsiteY4" fmla="*/ 573 h 11195"/>
              <a:gd name="connsiteX5" fmla="*/ 1006 w 1598"/>
              <a:gd name="connsiteY5" fmla="*/ 719 h 11195"/>
              <a:gd name="connsiteX6" fmla="*/ 940 w 1598"/>
              <a:gd name="connsiteY6" fmla="*/ 864 h 11195"/>
              <a:gd name="connsiteX7" fmla="*/ 877 w 1598"/>
              <a:gd name="connsiteY7" fmla="*/ 1012 h 11195"/>
              <a:gd name="connsiteX8" fmla="*/ 817 w 1598"/>
              <a:gd name="connsiteY8" fmla="*/ 1161 h 11195"/>
              <a:gd name="connsiteX9" fmla="*/ 758 w 1598"/>
              <a:gd name="connsiteY9" fmla="*/ 1310 h 11195"/>
              <a:gd name="connsiteX10" fmla="*/ 702 w 1598"/>
              <a:gd name="connsiteY10" fmla="*/ 1460 h 11195"/>
              <a:gd name="connsiteX11" fmla="*/ 646 w 1598"/>
              <a:gd name="connsiteY11" fmla="*/ 1611 h 11195"/>
              <a:gd name="connsiteX12" fmla="*/ 594 w 1598"/>
              <a:gd name="connsiteY12" fmla="*/ 1763 h 11195"/>
              <a:gd name="connsiteX13" fmla="*/ 544 w 1598"/>
              <a:gd name="connsiteY13" fmla="*/ 1915 h 11195"/>
              <a:gd name="connsiteX14" fmla="*/ 496 w 1598"/>
              <a:gd name="connsiteY14" fmla="*/ 2069 h 11195"/>
              <a:gd name="connsiteX15" fmla="*/ 451 w 1598"/>
              <a:gd name="connsiteY15" fmla="*/ 2222 h 11195"/>
              <a:gd name="connsiteX16" fmla="*/ 407 w 1598"/>
              <a:gd name="connsiteY16" fmla="*/ 2376 h 11195"/>
              <a:gd name="connsiteX17" fmla="*/ 366 w 1598"/>
              <a:gd name="connsiteY17" fmla="*/ 2531 h 11195"/>
              <a:gd name="connsiteX18" fmla="*/ 326 w 1598"/>
              <a:gd name="connsiteY18" fmla="*/ 2687 h 11195"/>
              <a:gd name="connsiteX19" fmla="*/ 289 w 1598"/>
              <a:gd name="connsiteY19" fmla="*/ 2843 h 11195"/>
              <a:gd name="connsiteX20" fmla="*/ 254 w 1598"/>
              <a:gd name="connsiteY20" fmla="*/ 2999 h 11195"/>
              <a:gd name="connsiteX21" fmla="*/ 221 w 1598"/>
              <a:gd name="connsiteY21" fmla="*/ 3157 h 11195"/>
              <a:gd name="connsiteX22" fmla="*/ 191 w 1598"/>
              <a:gd name="connsiteY22" fmla="*/ 3314 h 11195"/>
              <a:gd name="connsiteX23" fmla="*/ 163 w 1598"/>
              <a:gd name="connsiteY23" fmla="*/ 3472 h 11195"/>
              <a:gd name="connsiteX24" fmla="*/ 137 w 1598"/>
              <a:gd name="connsiteY24" fmla="*/ 3630 h 11195"/>
              <a:gd name="connsiteX25" fmla="*/ 114 w 1598"/>
              <a:gd name="connsiteY25" fmla="*/ 3789 h 11195"/>
              <a:gd name="connsiteX26" fmla="*/ 91 w 1598"/>
              <a:gd name="connsiteY26" fmla="*/ 3948 h 11195"/>
              <a:gd name="connsiteX27" fmla="*/ 72 w 1598"/>
              <a:gd name="connsiteY27" fmla="*/ 4108 h 11195"/>
              <a:gd name="connsiteX28" fmla="*/ 55 w 1598"/>
              <a:gd name="connsiteY28" fmla="*/ 4266 h 11195"/>
              <a:gd name="connsiteX29" fmla="*/ 41 w 1598"/>
              <a:gd name="connsiteY29" fmla="*/ 4427 h 11195"/>
              <a:gd name="connsiteX30" fmla="*/ 29 w 1598"/>
              <a:gd name="connsiteY30" fmla="*/ 4587 h 11195"/>
              <a:gd name="connsiteX31" fmla="*/ 18 w 1598"/>
              <a:gd name="connsiteY31" fmla="*/ 4747 h 11195"/>
              <a:gd name="connsiteX32" fmla="*/ 10 w 1598"/>
              <a:gd name="connsiteY32" fmla="*/ 4907 h 11195"/>
              <a:gd name="connsiteX33" fmla="*/ 4 w 1598"/>
              <a:gd name="connsiteY33" fmla="*/ 5067 h 11195"/>
              <a:gd name="connsiteX34" fmla="*/ 1 w 1598"/>
              <a:gd name="connsiteY34" fmla="*/ 5228 h 11195"/>
              <a:gd name="connsiteX35" fmla="*/ 0 w 1598"/>
              <a:gd name="connsiteY35" fmla="*/ 5389 h 11195"/>
              <a:gd name="connsiteX36" fmla="*/ 1 w 1598"/>
              <a:gd name="connsiteY36" fmla="*/ 5548 h 11195"/>
              <a:gd name="connsiteX37" fmla="*/ 4 w 1598"/>
              <a:gd name="connsiteY37" fmla="*/ 5709 h 11195"/>
              <a:gd name="connsiteX38" fmla="*/ 10 w 1598"/>
              <a:gd name="connsiteY38" fmla="*/ 5869 h 11195"/>
              <a:gd name="connsiteX39" fmla="*/ 18 w 1598"/>
              <a:gd name="connsiteY39" fmla="*/ 6029 h 11195"/>
              <a:gd name="connsiteX40" fmla="*/ 29 w 1598"/>
              <a:gd name="connsiteY40" fmla="*/ 6190 h 11195"/>
              <a:gd name="connsiteX41" fmla="*/ 41 w 1598"/>
              <a:gd name="connsiteY41" fmla="*/ 6349 h 11195"/>
              <a:gd name="connsiteX42" fmla="*/ 55 w 1598"/>
              <a:gd name="connsiteY42" fmla="*/ 6510 h 11195"/>
              <a:gd name="connsiteX43" fmla="*/ 72 w 1598"/>
              <a:gd name="connsiteY43" fmla="*/ 6669 h 11195"/>
              <a:gd name="connsiteX44" fmla="*/ 91 w 1598"/>
              <a:gd name="connsiteY44" fmla="*/ 6828 h 11195"/>
              <a:gd name="connsiteX45" fmla="*/ 114 w 1598"/>
              <a:gd name="connsiteY45" fmla="*/ 6987 h 11195"/>
              <a:gd name="connsiteX46" fmla="*/ 137 w 1598"/>
              <a:gd name="connsiteY46" fmla="*/ 7146 h 11195"/>
              <a:gd name="connsiteX47" fmla="*/ 163 w 1598"/>
              <a:gd name="connsiteY47" fmla="*/ 7304 h 11195"/>
              <a:gd name="connsiteX48" fmla="*/ 191 w 1598"/>
              <a:gd name="connsiteY48" fmla="*/ 7462 h 11195"/>
              <a:gd name="connsiteX49" fmla="*/ 221 w 1598"/>
              <a:gd name="connsiteY49" fmla="*/ 7619 h 11195"/>
              <a:gd name="connsiteX50" fmla="*/ 254 w 1598"/>
              <a:gd name="connsiteY50" fmla="*/ 7777 h 11195"/>
              <a:gd name="connsiteX51" fmla="*/ 289 w 1598"/>
              <a:gd name="connsiteY51" fmla="*/ 7933 h 11195"/>
              <a:gd name="connsiteX52" fmla="*/ 326 w 1598"/>
              <a:gd name="connsiteY52" fmla="*/ 8090 h 11195"/>
              <a:gd name="connsiteX53" fmla="*/ 366 w 1598"/>
              <a:gd name="connsiteY53" fmla="*/ 8245 h 11195"/>
              <a:gd name="connsiteX54" fmla="*/ 407 w 1598"/>
              <a:gd name="connsiteY54" fmla="*/ 8400 h 11195"/>
              <a:gd name="connsiteX55" fmla="*/ 451 w 1598"/>
              <a:gd name="connsiteY55" fmla="*/ 8554 h 11195"/>
              <a:gd name="connsiteX56" fmla="*/ 496 w 1598"/>
              <a:gd name="connsiteY56" fmla="*/ 8708 h 11195"/>
              <a:gd name="connsiteX57" fmla="*/ 544 w 1598"/>
              <a:gd name="connsiteY57" fmla="*/ 8861 h 11195"/>
              <a:gd name="connsiteX58" fmla="*/ 594 w 1598"/>
              <a:gd name="connsiteY58" fmla="*/ 9013 h 11195"/>
              <a:gd name="connsiteX59" fmla="*/ 646 w 1598"/>
              <a:gd name="connsiteY59" fmla="*/ 9165 h 11195"/>
              <a:gd name="connsiteX60" fmla="*/ 702 w 1598"/>
              <a:gd name="connsiteY60" fmla="*/ 9316 h 11195"/>
              <a:gd name="connsiteX61" fmla="*/ 758 w 1598"/>
              <a:gd name="connsiteY61" fmla="*/ 9466 h 11195"/>
              <a:gd name="connsiteX62" fmla="*/ 817 w 1598"/>
              <a:gd name="connsiteY62" fmla="*/ 9615 h 11195"/>
              <a:gd name="connsiteX63" fmla="*/ 877 w 1598"/>
              <a:gd name="connsiteY63" fmla="*/ 9764 h 11195"/>
              <a:gd name="connsiteX64" fmla="*/ 940 w 1598"/>
              <a:gd name="connsiteY64" fmla="*/ 9912 h 11195"/>
              <a:gd name="connsiteX65" fmla="*/ 1006 w 1598"/>
              <a:gd name="connsiteY65" fmla="*/ 10058 h 11195"/>
              <a:gd name="connsiteX66" fmla="*/ 1073 w 1598"/>
              <a:gd name="connsiteY66" fmla="*/ 10203 h 11195"/>
              <a:gd name="connsiteX67" fmla="*/ 1142 w 1598"/>
              <a:gd name="connsiteY67" fmla="*/ 10349 h 11195"/>
              <a:gd name="connsiteX68" fmla="*/ 1212 w 1598"/>
              <a:gd name="connsiteY68" fmla="*/ 10493 h 11195"/>
              <a:gd name="connsiteX69" fmla="*/ 1286 w 1598"/>
              <a:gd name="connsiteY69" fmla="*/ 10635 h 11195"/>
              <a:gd name="connsiteX70" fmla="*/ 1361 w 1598"/>
              <a:gd name="connsiteY70" fmla="*/ 10777 h 11195"/>
              <a:gd name="connsiteX71" fmla="*/ 1438 w 1598"/>
              <a:gd name="connsiteY71" fmla="*/ 10917 h 11195"/>
              <a:gd name="connsiteX72" fmla="*/ 1518 w 1598"/>
              <a:gd name="connsiteY72" fmla="*/ 11056 h 11195"/>
              <a:gd name="connsiteX73" fmla="*/ 1598 w 1598"/>
              <a:gd name="connsiteY73" fmla="*/ 11195 h 11195"/>
              <a:gd name="connsiteX0" fmla="*/ 1286 w 1598"/>
              <a:gd name="connsiteY0" fmla="*/ 0 h 11054"/>
              <a:gd name="connsiteX1" fmla="*/ 1212 w 1598"/>
              <a:gd name="connsiteY1" fmla="*/ 143 h 11054"/>
              <a:gd name="connsiteX2" fmla="*/ 1142 w 1598"/>
              <a:gd name="connsiteY2" fmla="*/ 287 h 11054"/>
              <a:gd name="connsiteX3" fmla="*/ 1073 w 1598"/>
              <a:gd name="connsiteY3" fmla="*/ 432 h 11054"/>
              <a:gd name="connsiteX4" fmla="*/ 1006 w 1598"/>
              <a:gd name="connsiteY4" fmla="*/ 578 h 11054"/>
              <a:gd name="connsiteX5" fmla="*/ 940 w 1598"/>
              <a:gd name="connsiteY5" fmla="*/ 723 h 11054"/>
              <a:gd name="connsiteX6" fmla="*/ 877 w 1598"/>
              <a:gd name="connsiteY6" fmla="*/ 871 h 11054"/>
              <a:gd name="connsiteX7" fmla="*/ 817 w 1598"/>
              <a:gd name="connsiteY7" fmla="*/ 1020 h 11054"/>
              <a:gd name="connsiteX8" fmla="*/ 758 w 1598"/>
              <a:gd name="connsiteY8" fmla="*/ 1169 h 11054"/>
              <a:gd name="connsiteX9" fmla="*/ 702 w 1598"/>
              <a:gd name="connsiteY9" fmla="*/ 1319 h 11054"/>
              <a:gd name="connsiteX10" fmla="*/ 646 w 1598"/>
              <a:gd name="connsiteY10" fmla="*/ 1470 h 11054"/>
              <a:gd name="connsiteX11" fmla="*/ 594 w 1598"/>
              <a:gd name="connsiteY11" fmla="*/ 1622 h 11054"/>
              <a:gd name="connsiteX12" fmla="*/ 544 w 1598"/>
              <a:gd name="connsiteY12" fmla="*/ 1774 h 11054"/>
              <a:gd name="connsiteX13" fmla="*/ 496 w 1598"/>
              <a:gd name="connsiteY13" fmla="*/ 1928 h 11054"/>
              <a:gd name="connsiteX14" fmla="*/ 451 w 1598"/>
              <a:gd name="connsiteY14" fmla="*/ 2081 h 11054"/>
              <a:gd name="connsiteX15" fmla="*/ 407 w 1598"/>
              <a:gd name="connsiteY15" fmla="*/ 2235 h 11054"/>
              <a:gd name="connsiteX16" fmla="*/ 366 w 1598"/>
              <a:gd name="connsiteY16" fmla="*/ 2390 h 11054"/>
              <a:gd name="connsiteX17" fmla="*/ 326 w 1598"/>
              <a:gd name="connsiteY17" fmla="*/ 2546 h 11054"/>
              <a:gd name="connsiteX18" fmla="*/ 289 w 1598"/>
              <a:gd name="connsiteY18" fmla="*/ 2702 h 11054"/>
              <a:gd name="connsiteX19" fmla="*/ 254 w 1598"/>
              <a:gd name="connsiteY19" fmla="*/ 2858 h 11054"/>
              <a:gd name="connsiteX20" fmla="*/ 221 w 1598"/>
              <a:gd name="connsiteY20" fmla="*/ 3016 h 11054"/>
              <a:gd name="connsiteX21" fmla="*/ 191 w 1598"/>
              <a:gd name="connsiteY21" fmla="*/ 3173 h 11054"/>
              <a:gd name="connsiteX22" fmla="*/ 163 w 1598"/>
              <a:gd name="connsiteY22" fmla="*/ 3331 h 11054"/>
              <a:gd name="connsiteX23" fmla="*/ 137 w 1598"/>
              <a:gd name="connsiteY23" fmla="*/ 3489 h 11054"/>
              <a:gd name="connsiteX24" fmla="*/ 114 w 1598"/>
              <a:gd name="connsiteY24" fmla="*/ 3648 h 11054"/>
              <a:gd name="connsiteX25" fmla="*/ 91 w 1598"/>
              <a:gd name="connsiteY25" fmla="*/ 3807 h 11054"/>
              <a:gd name="connsiteX26" fmla="*/ 72 w 1598"/>
              <a:gd name="connsiteY26" fmla="*/ 3967 h 11054"/>
              <a:gd name="connsiteX27" fmla="*/ 55 w 1598"/>
              <a:gd name="connsiteY27" fmla="*/ 4125 h 11054"/>
              <a:gd name="connsiteX28" fmla="*/ 41 w 1598"/>
              <a:gd name="connsiteY28" fmla="*/ 4286 h 11054"/>
              <a:gd name="connsiteX29" fmla="*/ 29 w 1598"/>
              <a:gd name="connsiteY29" fmla="*/ 4446 h 11054"/>
              <a:gd name="connsiteX30" fmla="*/ 18 w 1598"/>
              <a:gd name="connsiteY30" fmla="*/ 4606 h 11054"/>
              <a:gd name="connsiteX31" fmla="*/ 10 w 1598"/>
              <a:gd name="connsiteY31" fmla="*/ 4766 h 11054"/>
              <a:gd name="connsiteX32" fmla="*/ 4 w 1598"/>
              <a:gd name="connsiteY32" fmla="*/ 4926 h 11054"/>
              <a:gd name="connsiteX33" fmla="*/ 1 w 1598"/>
              <a:gd name="connsiteY33" fmla="*/ 5087 h 11054"/>
              <a:gd name="connsiteX34" fmla="*/ 0 w 1598"/>
              <a:gd name="connsiteY34" fmla="*/ 5248 h 11054"/>
              <a:gd name="connsiteX35" fmla="*/ 1 w 1598"/>
              <a:gd name="connsiteY35" fmla="*/ 5407 h 11054"/>
              <a:gd name="connsiteX36" fmla="*/ 4 w 1598"/>
              <a:gd name="connsiteY36" fmla="*/ 5568 h 11054"/>
              <a:gd name="connsiteX37" fmla="*/ 10 w 1598"/>
              <a:gd name="connsiteY37" fmla="*/ 5728 h 11054"/>
              <a:gd name="connsiteX38" fmla="*/ 18 w 1598"/>
              <a:gd name="connsiteY38" fmla="*/ 5888 h 11054"/>
              <a:gd name="connsiteX39" fmla="*/ 29 w 1598"/>
              <a:gd name="connsiteY39" fmla="*/ 6049 h 11054"/>
              <a:gd name="connsiteX40" fmla="*/ 41 w 1598"/>
              <a:gd name="connsiteY40" fmla="*/ 6208 h 11054"/>
              <a:gd name="connsiteX41" fmla="*/ 55 w 1598"/>
              <a:gd name="connsiteY41" fmla="*/ 6369 h 11054"/>
              <a:gd name="connsiteX42" fmla="*/ 72 w 1598"/>
              <a:gd name="connsiteY42" fmla="*/ 6528 h 11054"/>
              <a:gd name="connsiteX43" fmla="*/ 91 w 1598"/>
              <a:gd name="connsiteY43" fmla="*/ 6687 h 11054"/>
              <a:gd name="connsiteX44" fmla="*/ 114 w 1598"/>
              <a:gd name="connsiteY44" fmla="*/ 6846 h 11054"/>
              <a:gd name="connsiteX45" fmla="*/ 137 w 1598"/>
              <a:gd name="connsiteY45" fmla="*/ 7005 h 11054"/>
              <a:gd name="connsiteX46" fmla="*/ 163 w 1598"/>
              <a:gd name="connsiteY46" fmla="*/ 7163 h 11054"/>
              <a:gd name="connsiteX47" fmla="*/ 191 w 1598"/>
              <a:gd name="connsiteY47" fmla="*/ 7321 h 11054"/>
              <a:gd name="connsiteX48" fmla="*/ 221 w 1598"/>
              <a:gd name="connsiteY48" fmla="*/ 7478 h 11054"/>
              <a:gd name="connsiteX49" fmla="*/ 254 w 1598"/>
              <a:gd name="connsiteY49" fmla="*/ 7636 h 11054"/>
              <a:gd name="connsiteX50" fmla="*/ 289 w 1598"/>
              <a:gd name="connsiteY50" fmla="*/ 7792 h 11054"/>
              <a:gd name="connsiteX51" fmla="*/ 326 w 1598"/>
              <a:gd name="connsiteY51" fmla="*/ 7949 h 11054"/>
              <a:gd name="connsiteX52" fmla="*/ 366 w 1598"/>
              <a:gd name="connsiteY52" fmla="*/ 8104 h 11054"/>
              <a:gd name="connsiteX53" fmla="*/ 407 w 1598"/>
              <a:gd name="connsiteY53" fmla="*/ 8259 h 11054"/>
              <a:gd name="connsiteX54" fmla="*/ 451 w 1598"/>
              <a:gd name="connsiteY54" fmla="*/ 8413 h 11054"/>
              <a:gd name="connsiteX55" fmla="*/ 496 w 1598"/>
              <a:gd name="connsiteY55" fmla="*/ 8567 h 11054"/>
              <a:gd name="connsiteX56" fmla="*/ 544 w 1598"/>
              <a:gd name="connsiteY56" fmla="*/ 8720 h 11054"/>
              <a:gd name="connsiteX57" fmla="*/ 594 w 1598"/>
              <a:gd name="connsiteY57" fmla="*/ 8872 h 11054"/>
              <a:gd name="connsiteX58" fmla="*/ 646 w 1598"/>
              <a:gd name="connsiteY58" fmla="*/ 9024 h 11054"/>
              <a:gd name="connsiteX59" fmla="*/ 702 w 1598"/>
              <a:gd name="connsiteY59" fmla="*/ 9175 h 11054"/>
              <a:gd name="connsiteX60" fmla="*/ 758 w 1598"/>
              <a:gd name="connsiteY60" fmla="*/ 9325 h 11054"/>
              <a:gd name="connsiteX61" fmla="*/ 817 w 1598"/>
              <a:gd name="connsiteY61" fmla="*/ 9474 h 11054"/>
              <a:gd name="connsiteX62" fmla="*/ 877 w 1598"/>
              <a:gd name="connsiteY62" fmla="*/ 9623 h 11054"/>
              <a:gd name="connsiteX63" fmla="*/ 940 w 1598"/>
              <a:gd name="connsiteY63" fmla="*/ 9771 h 11054"/>
              <a:gd name="connsiteX64" fmla="*/ 1006 w 1598"/>
              <a:gd name="connsiteY64" fmla="*/ 9917 h 11054"/>
              <a:gd name="connsiteX65" fmla="*/ 1073 w 1598"/>
              <a:gd name="connsiteY65" fmla="*/ 10062 h 11054"/>
              <a:gd name="connsiteX66" fmla="*/ 1142 w 1598"/>
              <a:gd name="connsiteY66" fmla="*/ 10208 h 11054"/>
              <a:gd name="connsiteX67" fmla="*/ 1212 w 1598"/>
              <a:gd name="connsiteY67" fmla="*/ 10352 h 11054"/>
              <a:gd name="connsiteX68" fmla="*/ 1286 w 1598"/>
              <a:gd name="connsiteY68" fmla="*/ 10494 h 11054"/>
              <a:gd name="connsiteX69" fmla="*/ 1361 w 1598"/>
              <a:gd name="connsiteY69" fmla="*/ 10636 h 11054"/>
              <a:gd name="connsiteX70" fmla="*/ 1438 w 1598"/>
              <a:gd name="connsiteY70" fmla="*/ 10776 h 11054"/>
              <a:gd name="connsiteX71" fmla="*/ 1518 w 1598"/>
              <a:gd name="connsiteY71" fmla="*/ 10915 h 11054"/>
              <a:gd name="connsiteX72" fmla="*/ 1598 w 1598"/>
              <a:gd name="connsiteY72" fmla="*/ 11054 h 11054"/>
              <a:gd name="connsiteX0" fmla="*/ 1212 w 1598"/>
              <a:gd name="connsiteY0" fmla="*/ 0 h 10911"/>
              <a:gd name="connsiteX1" fmla="*/ 1142 w 1598"/>
              <a:gd name="connsiteY1" fmla="*/ 144 h 10911"/>
              <a:gd name="connsiteX2" fmla="*/ 1073 w 1598"/>
              <a:gd name="connsiteY2" fmla="*/ 289 h 10911"/>
              <a:gd name="connsiteX3" fmla="*/ 1006 w 1598"/>
              <a:gd name="connsiteY3" fmla="*/ 435 h 10911"/>
              <a:gd name="connsiteX4" fmla="*/ 940 w 1598"/>
              <a:gd name="connsiteY4" fmla="*/ 580 h 10911"/>
              <a:gd name="connsiteX5" fmla="*/ 877 w 1598"/>
              <a:gd name="connsiteY5" fmla="*/ 728 h 10911"/>
              <a:gd name="connsiteX6" fmla="*/ 817 w 1598"/>
              <a:gd name="connsiteY6" fmla="*/ 877 h 10911"/>
              <a:gd name="connsiteX7" fmla="*/ 758 w 1598"/>
              <a:gd name="connsiteY7" fmla="*/ 1026 h 10911"/>
              <a:gd name="connsiteX8" fmla="*/ 702 w 1598"/>
              <a:gd name="connsiteY8" fmla="*/ 1176 h 10911"/>
              <a:gd name="connsiteX9" fmla="*/ 646 w 1598"/>
              <a:gd name="connsiteY9" fmla="*/ 1327 h 10911"/>
              <a:gd name="connsiteX10" fmla="*/ 594 w 1598"/>
              <a:gd name="connsiteY10" fmla="*/ 1479 h 10911"/>
              <a:gd name="connsiteX11" fmla="*/ 544 w 1598"/>
              <a:gd name="connsiteY11" fmla="*/ 1631 h 10911"/>
              <a:gd name="connsiteX12" fmla="*/ 496 w 1598"/>
              <a:gd name="connsiteY12" fmla="*/ 1785 h 10911"/>
              <a:gd name="connsiteX13" fmla="*/ 451 w 1598"/>
              <a:gd name="connsiteY13" fmla="*/ 1938 h 10911"/>
              <a:gd name="connsiteX14" fmla="*/ 407 w 1598"/>
              <a:gd name="connsiteY14" fmla="*/ 2092 h 10911"/>
              <a:gd name="connsiteX15" fmla="*/ 366 w 1598"/>
              <a:gd name="connsiteY15" fmla="*/ 2247 h 10911"/>
              <a:gd name="connsiteX16" fmla="*/ 326 w 1598"/>
              <a:gd name="connsiteY16" fmla="*/ 2403 h 10911"/>
              <a:gd name="connsiteX17" fmla="*/ 289 w 1598"/>
              <a:gd name="connsiteY17" fmla="*/ 2559 h 10911"/>
              <a:gd name="connsiteX18" fmla="*/ 254 w 1598"/>
              <a:gd name="connsiteY18" fmla="*/ 2715 h 10911"/>
              <a:gd name="connsiteX19" fmla="*/ 221 w 1598"/>
              <a:gd name="connsiteY19" fmla="*/ 2873 h 10911"/>
              <a:gd name="connsiteX20" fmla="*/ 191 w 1598"/>
              <a:gd name="connsiteY20" fmla="*/ 3030 h 10911"/>
              <a:gd name="connsiteX21" fmla="*/ 163 w 1598"/>
              <a:gd name="connsiteY21" fmla="*/ 3188 h 10911"/>
              <a:gd name="connsiteX22" fmla="*/ 137 w 1598"/>
              <a:gd name="connsiteY22" fmla="*/ 3346 h 10911"/>
              <a:gd name="connsiteX23" fmla="*/ 114 w 1598"/>
              <a:gd name="connsiteY23" fmla="*/ 3505 h 10911"/>
              <a:gd name="connsiteX24" fmla="*/ 91 w 1598"/>
              <a:gd name="connsiteY24" fmla="*/ 3664 h 10911"/>
              <a:gd name="connsiteX25" fmla="*/ 72 w 1598"/>
              <a:gd name="connsiteY25" fmla="*/ 3824 h 10911"/>
              <a:gd name="connsiteX26" fmla="*/ 55 w 1598"/>
              <a:gd name="connsiteY26" fmla="*/ 3982 h 10911"/>
              <a:gd name="connsiteX27" fmla="*/ 41 w 1598"/>
              <a:gd name="connsiteY27" fmla="*/ 4143 h 10911"/>
              <a:gd name="connsiteX28" fmla="*/ 29 w 1598"/>
              <a:gd name="connsiteY28" fmla="*/ 4303 h 10911"/>
              <a:gd name="connsiteX29" fmla="*/ 18 w 1598"/>
              <a:gd name="connsiteY29" fmla="*/ 4463 h 10911"/>
              <a:gd name="connsiteX30" fmla="*/ 10 w 1598"/>
              <a:gd name="connsiteY30" fmla="*/ 4623 h 10911"/>
              <a:gd name="connsiteX31" fmla="*/ 4 w 1598"/>
              <a:gd name="connsiteY31" fmla="*/ 4783 h 10911"/>
              <a:gd name="connsiteX32" fmla="*/ 1 w 1598"/>
              <a:gd name="connsiteY32" fmla="*/ 4944 h 10911"/>
              <a:gd name="connsiteX33" fmla="*/ 0 w 1598"/>
              <a:gd name="connsiteY33" fmla="*/ 5105 h 10911"/>
              <a:gd name="connsiteX34" fmla="*/ 1 w 1598"/>
              <a:gd name="connsiteY34" fmla="*/ 5264 h 10911"/>
              <a:gd name="connsiteX35" fmla="*/ 4 w 1598"/>
              <a:gd name="connsiteY35" fmla="*/ 5425 h 10911"/>
              <a:gd name="connsiteX36" fmla="*/ 10 w 1598"/>
              <a:gd name="connsiteY36" fmla="*/ 5585 h 10911"/>
              <a:gd name="connsiteX37" fmla="*/ 18 w 1598"/>
              <a:gd name="connsiteY37" fmla="*/ 5745 h 10911"/>
              <a:gd name="connsiteX38" fmla="*/ 29 w 1598"/>
              <a:gd name="connsiteY38" fmla="*/ 5906 h 10911"/>
              <a:gd name="connsiteX39" fmla="*/ 41 w 1598"/>
              <a:gd name="connsiteY39" fmla="*/ 6065 h 10911"/>
              <a:gd name="connsiteX40" fmla="*/ 55 w 1598"/>
              <a:gd name="connsiteY40" fmla="*/ 6226 h 10911"/>
              <a:gd name="connsiteX41" fmla="*/ 72 w 1598"/>
              <a:gd name="connsiteY41" fmla="*/ 6385 h 10911"/>
              <a:gd name="connsiteX42" fmla="*/ 91 w 1598"/>
              <a:gd name="connsiteY42" fmla="*/ 6544 h 10911"/>
              <a:gd name="connsiteX43" fmla="*/ 114 w 1598"/>
              <a:gd name="connsiteY43" fmla="*/ 6703 h 10911"/>
              <a:gd name="connsiteX44" fmla="*/ 137 w 1598"/>
              <a:gd name="connsiteY44" fmla="*/ 6862 h 10911"/>
              <a:gd name="connsiteX45" fmla="*/ 163 w 1598"/>
              <a:gd name="connsiteY45" fmla="*/ 7020 h 10911"/>
              <a:gd name="connsiteX46" fmla="*/ 191 w 1598"/>
              <a:gd name="connsiteY46" fmla="*/ 7178 h 10911"/>
              <a:gd name="connsiteX47" fmla="*/ 221 w 1598"/>
              <a:gd name="connsiteY47" fmla="*/ 7335 h 10911"/>
              <a:gd name="connsiteX48" fmla="*/ 254 w 1598"/>
              <a:gd name="connsiteY48" fmla="*/ 7493 h 10911"/>
              <a:gd name="connsiteX49" fmla="*/ 289 w 1598"/>
              <a:gd name="connsiteY49" fmla="*/ 7649 h 10911"/>
              <a:gd name="connsiteX50" fmla="*/ 326 w 1598"/>
              <a:gd name="connsiteY50" fmla="*/ 7806 h 10911"/>
              <a:gd name="connsiteX51" fmla="*/ 366 w 1598"/>
              <a:gd name="connsiteY51" fmla="*/ 7961 h 10911"/>
              <a:gd name="connsiteX52" fmla="*/ 407 w 1598"/>
              <a:gd name="connsiteY52" fmla="*/ 8116 h 10911"/>
              <a:gd name="connsiteX53" fmla="*/ 451 w 1598"/>
              <a:gd name="connsiteY53" fmla="*/ 8270 h 10911"/>
              <a:gd name="connsiteX54" fmla="*/ 496 w 1598"/>
              <a:gd name="connsiteY54" fmla="*/ 8424 h 10911"/>
              <a:gd name="connsiteX55" fmla="*/ 544 w 1598"/>
              <a:gd name="connsiteY55" fmla="*/ 8577 h 10911"/>
              <a:gd name="connsiteX56" fmla="*/ 594 w 1598"/>
              <a:gd name="connsiteY56" fmla="*/ 8729 h 10911"/>
              <a:gd name="connsiteX57" fmla="*/ 646 w 1598"/>
              <a:gd name="connsiteY57" fmla="*/ 8881 h 10911"/>
              <a:gd name="connsiteX58" fmla="*/ 702 w 1598"/>
              <a:gd name="connsiteY58" fmla="*/ 9032 h 10911"/>
              <a:gd name="connsiteX59" fmla="*/ 758 w 1598"/>
              <a:gd name="connsiteY59" fmla="*/ 9182 h 10911"/>
              <a:gd name="connsiteX60" fmla="*/ 817 w 1598"/>
              <a:gd name="connsiteY60" fmla="*/ 9331 h 10911"/>
              <a:gd name="connsiteX61" fmla="*/ 877 w 1598"/>
              <a:gd name="connsiteY61" fmla="*/ 9480 h 10911"/>
              <a:gd name="connsiteX62" fmla="*/ 940 w 1598"/>
              <a:gd name="connsiteY62" fmla="*/ 9628 h 10911"/>
              <a:gd name="connsiteX63" fmla="*/ 1006 w 1598"/>
              <a:gd name="connsiteY63" fmla="*/ 9774 h 10911"/>
              <a:gd name="connsiteX64" fmla="*/ 1073 w 1598"/>
              <a:gd name="connsiteY64" fmla="*/ 9919 h 10911"/>
              <a:gd name="connsiteX65" fmla="*/ 1142 w 1598"/>
              <a:gd name="connsiteY65" fmla="*/ 10065 h 10911"/>
              <a:gd name="connsiteX66" fmla="*/ 1212 w 1598"/>
              <a:gd name="connsiteY66" fmla="*/ 10209 h 10911"/>
              <a:gd name="connsiteX67" fmla="*/ 1286 w 1598"/>
              <a:gd name="connsiteY67" fmla="*/ 10351 h 10911"/>
              <a:gd name="connsiteX68" fmla="*/ 1361 w 1598"/>
              <a:gd name="connsiteY68" fmla="*/ 10493 h 10911"/>
              <a:gd name="connsiteX69" fmla="*/ 1438 w 1598"/>
              <a:gd name="connsiteY69" fmla="*/ 10633 h 10911"/>
              <a:gd name="connsiteX70" fmla="*/ 1518 w 1598"/>
              <a:gd name="connsiteY70" fmla="*/ 10772 h 10911"/>
              <a:gd name="connsiteX71" fmla="*/ 1598 w 1598"/>
              <a:gd name="connsiteY71" fmla="*/ 10911 h 1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598" h="10911">
                <a:moveTo>
                  <a:pt x="1212" y="0"/>
                </a:moveTo>
                <a:cubicBezTo>
                  <a:pt x="1189" y="48"/>
                  <a:pt x="1165" y="96"/>
                  <a:pt x="1142" y="144"/>
                </a:cubicBezTo>
                <a:cubicBezTo>
                  <a:pt x="1119" y="192"/>
                  <a:pt x="1096" y="241"/>
                  <a:pt x="1073" y="289"/>
                </a:cubicBezTo>
                <a:cubicBezTo>
                  <a:pt x="1051" y="338"/>
                  <a:pt x="1028" y="386"/>
                  <a:pt x="1006" y="435"/>
                </a:cubicBezTo>
                <a:cubicBezTo>
                  <a:pt x="984" y="483"/>
                  <a:pt x="962" y="532"/>
                  <a:pt x="940" y="580"/>
                </a:cubicBezTo>
                <a:cubicBezTo>
                  <a:pt x="919" y="629"/>
                  <a:pt x="898" y="679"/>
                  <a:pt x="877" y="728"/>
                </a:cubicBezTo>
                <a:cubicBezTo>
                  <a:pt x="857" y="778"/>
                  <a:pt x="837" y="827"/>
                  <a:pt x="817" y="877"/>
                </a:cubicBezTo>
                <a:cubicBezTo>
                  <a:pt x="797" y="927"/>
                  <a:pt x="778" y="976"/>
                  <a:pt x="758" y="1026"/>
                </a:cubicBezTo>
                <a:cubicBezTo>
                  <a:pt x="739" y="1076"/>
                  <a:pt x="721" y="1126"/>
                  <a:pt x="702" y="1176"/>
                </a:cubicBezTo>
                <a:cubicBezTo>
                  <a:pt x="683" y="1226"/>
                  <a:pt x="665" y="1277"/>
                  <a:pt x="646" y="1327"/>
                </a:cubicBezTo>
                <a:cubicBezTo>
                  <a:pt x="629" y="1378"/>
                  <a:pt x="611" y="1428"/>
                  <a:pt x="594" y="1479"/>
                </a:cubicBezTo>
                <a:cubicBezTo>
                  <a:pt x="577" y="1530"/>
                  <a:pt x="561" y="1580"/>
                  <a:pt x="544" y="1631"/>
                </a:cubicBezTo>
                <a:cubicBezTo>
                  <a:pt x="528" y="1682"/>
                  <a:pt x="512" y="1734"/>
                  <a:pt x="496" y="1785"/>
                </a:cubicBezTo>
                <a:lnTo>
                  <a:pt x="451" y="1938"/>
                </a:lnTo>
                <a:cubicBezTo>
                  <a:pt x="436" y="1989"/>
                  <a:pt x="422" y="2041"/>
                  <a:pt x="407" y="2092"/>
                </a:cubicBezTo>
                <a:cubicBezTo>
                  <a:pt x="393" y="2144"/>
                  <a:pt x="380" y="2195"/>
                  <a:pt x="366" y="2247"/>
                </a:cubicBezTo>
                <a:cubicBezTo>
                  <a:pt x="353" y="2299"/>
                  <a:pt x="339" y="2351"/>
                  <a:pt x="326" y="2403"/>
                </a:cubicBezTo>
                <a:cubicBezTo>
                  <a:pt x="314" y="2455"/>
                  <a:pt x="301" y="2507"/>
                  <a:pt x="289" y="2559"/>
                </a:cubicBezTo>
                <a:cubicBezTo>
                  <a:pt x="277" y="2611"/>
                  <a:pt x="266" y="2663"/>
                  <a:pt x="254" y="2715"/>
                </a:cubicBezTo>
                <a:cubicBezTo>
                  <a:pt x="243" y="2768"/>
                  <a:pt x="232" y="2820"/>
                  <a:pt x="221" y="2873"/>
                </a:cubicBezTo>
                <a:cubicBezTo>
                  <a:pt x="211" y="2925"/>
                  <a:pt x="201" y="2978"/>
                  <a:pt x="191" y="3030"/>
                </a:cubicBezTo>
                <a:cubicBezTo>
                  <a:pt x="182" y="3083"/>
                  <a:pt x="172" y="3135"/>
                  <a:pt x="163" y="3188"/>
                </a:cubicBezTo>
                <a:cubicBezTo>
                  <a:pt x="154" y="3241"/>
                  <a:pt x="146" y="3293"/>
                  <a:pt x="137" y="3346"/>
                </a:cubicBezTo>
                <a:cubicBezTo>
                  <a:pt x="129" y="3399"/>
                  <a:pt x="122" y="3452"/>
                  <a:pt x="114" y="3505"/>
                </a:cubicBezTo>
                <a:cubicBezTo>
                  <a:pt x="106" y="3558"/>
                  <a:pt x="99" y="3611"/>
                  <a:pt x="91" y="3664"/>
                </a:cubicBezTo>
                <a:cubicBezTo>
                  <a:pt x="85" y="3717"/>
                  <a:pt x="78" y="3771"/>
                  <a:pt x="72" y="3824"/>
                </a:cubicBezTo>
                <a:cubicBezTo>
                  <a:pt x="66" y="3877"/>
                  <a:pt x="61" y="3929"/>
                  <a:pt x="55" y="3982"/>
                </a:cubicBezTo>
                <a:cubicBezTo>
                  <a:pt x="50" y="4036"/>
                  <a:pt x="46" y="4089"/>
                  <a:pt x="41" y="4143"/>
                </a:cubicBezTo>
                <a:cubicBezTo>
                  <a:pt x="37" y="4196"/>
                  <a:pt x="33" y="4250"/>
                  <a:pt x="29" y="4303"/>
                </a:cubicBezTo>
                <a:cubicBezTo>
                  <a:pt x="25" y="4356"/>
                  <a:pt x="22" y="4410"/>
                  <a:pt x="18" y="4463"/>
                </a:cubicBezTo>
                <a:cubicBezTo>
                  <a:pt x="15" y="4516"/>
                  <a:pt x="13" y="4570"/>
                  <a:pt x="10" y="4623"/>
                </a:cubicBezTo>
                <a:cubicBezTo>
                  <a:pt x="8" y="4676"/>
                  <a:pt x="6" y="4730"/>
                  <a:pt x="4" y="4783"/>
                </a:cubicBezTo>
                <a:cubicBezTo>
                  <a:pt x="3" y="4837"/>
                  <a:pt x="2" y="4890"/>
                  <a:pt x="1" y="4944"/>
                </a:cubicBezTo>
                <a:cubicBezTo>
                  <a:pt x="1" y="4998"/>
                  <a:pt x="0" y="5051"/>
                  <a:pt x="0" y="5105"/>
                </a:cubicBezTo>
                <a:cubicBezTo>
                  <a:pt x="0" y="5158"/>
                  <a:pt x="1" y="5211"/>
                  <a:pt x="1" y="5264"/>
                </a:cubicBezTo>
                <a:cubicBezTo>
                  <a:pt x="2" y="5318"/>
                  <a:pt x="3" y="5371"/>
                  <a:pt x="4" y="5425"/>
                </a:cubicBezTo>
                <a:cubicBezTo>
                  <a:pt x="6" y="5478"/>
                  <a:pt x="8" y="5532"/>
                  <a:pt x="10" y="5585"/>
                </a:cubicBezTo>
                <a:cubicBezTo>
                  <a:pt x="13" y="5638"/>
                  <a:pt x="15" y="5692"/>
                  <a:pt x="18" y="5745"/>
                </a:cubicBezTo>
                <a:cubicBezTo>
                  <a:pt x="22" y="5799"/>
                  <a:pt x="25" y="5852"/>
                  <a:pt x="29" y="5906"/>
                </a:cubicBezTo>
                <a:lnTo>
                  <a:pt x="41" y="6065"/>
                </a:lnTo>
                <a:cubicBezTo>
                  <a:pt x="46" y="6119"/>
                  <a:pt x="50" y="6172"/>
                  <a:pt x="55" y="6226"/>
                </a:cubicBezTo>
                <a:cubicBezTo>
                  <a:pt x="61" y="6279"/>
                  <a:pt x="66" y="6332"/>
                  <a:pt x="72" y="6385"/>
                </a:cubicBezTo>
                <a:cubicBezTo>
                  <a:pt x="78" y="6438"/>
                  <a:pt x="85" y="6491"/>
                  <a:pt x="91" y="6544"/>
                </a:cubicBezTo>
                <a:cubicBezTo>
                  <a:pt x="99" y="6597"/>
                  <a:pt x="106" y="6650"/>
                  <a:pt x="114" y="6703"/>
                </a:cubicBezTo>
                <a:cubicBezTo>
                  <a:pt x="122" y="6756"/>
                  <a:pt x="129" y="6809"/>
                  <a:pt x="137" y="6862"/>
                </a:cubicBezTo>
                <a:cubicBezTo>
                  <a:pt x="146" y="6915"/>
                  <a:pt x="154" y="6967"/>
                  <a:pt x="163" y="7020"/>
                </a:cubicBezTo>
                <a:cubicBezTo>
                  <a:pt x="172" y="7073"/>
                  <a:pt x="182" y="7125"/>
                  <a:pt x="191" y="7178"/>
                </a:cubicBezTo>
                <a:cubicBezTo>
                  <a:pt x="201" y="7230"/>
                  <a:pt x="211" y="7283"/>
                  <a:pt x="221" y="7335"/>
                </a:cubicBezTo>
                <a:cubicBezTo>
                  <a:pt x="232" y="7388"/>
                  <a:pt x="243" y="7440"/>
                  <a:pt x="254" y="7493"/>
                </a:cubicBezTo>
                <a:cubicBezTo>
                  <a:pt x="266" y="7545"/>
                  <a:pt x="277" y="7597"/>
                  <a:pt x="289" y="7649"/>
                </a:cubicBezTo>
                <a:cubicBezTo>
                  <a:pt x="301" y="7701"/>
                  <a:pt x="314" y="7754"/>
                  <a:pt x="326" y="7806"/>
                </a:cubicBezTo>
                <a:cubicBezTo>
                  <a:pt x="339" y="7858"/>
                  <a:pt x="353" y="7909"/>
                  <a:pt x="366" y="7961"/>
                </a:cubicBezTo>
                <a:cubicBezTo>
                  <a:pt x="380" y="8013"/>
                  <a:pt x="393" y="8064"/>
                  <a:pt x="407" y="8116"/>
                </a:cubicBezTo>
                <a:cubicBezTo>
                  <a:pt x="422" y="8167"/>
                  <a:pt x="436" y="8219"/>
                  <a:pt x="451" y="8270"/>
                </a:cubicBezTo>
                <a:cubicBezTo>
                  <a:pt x="466" y="8321"/>
                  <a:pt x="481" y="8373"/>
                  <a:pt x="496" y="8424"/>
                </a:cubicBezTo>
                <a:lnTo>
                  <a:pt x="544" y="8577"/>
                </a:lnTo>
                <a:cubicBezTo>
                  <a:pt x="561" y="8628"/>
                  <a:pt x="577" y="8678"/>
                  <a:pt x="594" y="8729"/>
                </a:cubicBezTo>
                <a:cubicBezTo>
                  <a:pt x="611" y="8780"/>
                  <a:pt x="629" y="8830"/>
                  <a:pt x="646" y="8881"/>
                </a:cubicBezTo>
                <a:cubicBezTo>
                  <a:pt x="665" y="8931"/>
                  <a:pt x="683" y="8982"/>
                  <a:pt x="702" y="9032"/>
                </a:cubicBezTo>
                <a:cubicBezTo>
                  <a:pt x="721" y="9082"/>
                  <a:pt x="739" y="9132"/>
                  <a:pt x="758" y="9182"/>
                </a:cubicBezTo>
                <a:cubicBezTo>
                  <a:pt x="778" y="9232"/>
                  <a:pt x="797" y="9281"/>
                  <a:pt x="817" y="9331"/>
                </a:cubicBezTo>
                <a:cubicBezTo>
                  <a:pt x="837" y="9381"/>
                  <a:pt x="857" y="9430"/>
                  <a:pt x="877" y="9480"/>
                </a:cubicBezTo>
                <a:cubicBezTo>
                  <a:pt x="898" y="9529"/>
                  <a:pt x="919" y="9579"/>
                  <a:pt x="940" y="9628"/>
                </a:cubicBezTo>
                <a:cubicBezTo>
                  <a:pt x="962" y="9677"/>
                  <a:pt x="984" y="9725"/>
                  <a:pt x="1006" y="9774"/>
                </a:cubicBezTo>
                <a:cubicBezTo>
                  <a:pt x="1028" y="9822"/>
                  <a:pt x="1051" y="9871"/>
                  <a:pt x="1073" y="9919"/>
                </a:cubicBezTo>
                <a:cubicBezTo>
                  <a:pt x="1096" y="9968"/>
                  <a:pt x="1119" y="10016"/>
                  <a:pt x="1142" y="10065"/>
                </a:cubicBezTo>
                <a:cubicBezTo>
                  <a:pt x="1165" y="10113"/>
                  <a:pt x="1189" y="10161"/>
                  <a:pt x="1212" y="10209"/>
                </a:cubicBezTo>
                <a:cubicBezTo>
                  <a:pt x="1237" y="10256"/>
                  <a:pt x="1261" y="10304"/>
                  <a:pt x="1286" y="10351"/>
                </a:cubicBezTo>
                <a:cubicBezTo>
                  <a:pt x="1311" y="10398"/>
                  <a:pt x="1336" y="10446"/>
                  <a:pt x="1361" y="10493"/>
                </a:cubicBezTo>
                <a:cubicBezTo>
                  <a:pt x="1387" y="10540"/>
                  <a:pt x="1412" y="10586"/>
                  <a:pt x="1438" y="10633"/>
                </a:cubicBezTo>
                <a:cubicBezTo>
                  <a:pt x="1465" y="10679"/>
                  <a:pt x="1491" y="10726"/>
                  <a:pt x="1518" y="10772"/>
                </a:cubicBezTo>
                <a:cubicBezTo>
                  <a:pt x="1545" y="10818"/>
                  <a:pt x="1571" y="10865"/>
                  <a:pt x="1598" y="10911"/>
                </a:cubicBez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" name="Freeform 81"/>
          <p:cNvSpPr>
            <a:spLocks/>
          </p:cNvSpPr>
          <p:nvPr/>
        </p:nvSpPr>
        <p:spPr bwMode="auto">
          <a:xfrm>
            <a:off x="3387726" y="5148262"/>
            <a:ext cx="4994275" cy="933450"/>
          </a:xfrm>
          <a:custGeom>
            <a:avLst/>
            <a:gdLst/>
            <a:ahLst/>
            <a:cxnLst>
              <a:cxn ang="0">
                <a:pos x="0" y="1764"/>
              </a:cxn>
              <a:cxn ang="0">
                <a:pos x="9438" y="1764"/>
              </a:cxn>
              <a:cxn ang="0">
                <a:pos x="7772" y="0"/>
              </a:cxn>
              <a:cxn ang="0">
                <a:pos x="2109" y="0"/>
              </a:cxn>
              <a:cxn ang="0">
                <a:pos x="0" y="1764"/>
              </a:cxn>
            </a:cxnLst>
            <a:rect l="0" t="0" r="r" b="b"/>
            <a:pathLst>
              <a:path w="9438" h="1764">
                <a:moveTo>
                  <a:pt x="0" y="1764"/>
                </a:moveTo>
                <a:lnTo>
                  <a:pt x="9438" y="1764"/>
                </a:lnTo>
                <a:lnTo>
                  <a:pt x="7772" y="0"/>
                </a:lnTo>
                <a:lnTo>
                  <a:pt x="2109" y="0"/>
                </a:lnTo>
                <a:lnTo>
                  <a:pt x="0" y="1764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71438" y="3749675"/>
            <a:ext cx="9216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71438" y="6081712"/>
            <a:ext cx="9216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" name="Line 33"/>
          <p:cNvSpPr>
            <a:spLocks noChangeShapeType="1"/>
          </p:cNvSpPr>
          <p:nvPr/>
        </p:nvSpPr>
        <p:spPr bwMode="auto">
          <a:xfrm flipH="1">
            <a:off x="4386263" y="6081712"/>
            <a:ext cx="99853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" name="Line 34"/>
          <p:cNvSpPr>
            <a:spLocks noChangeShapeType="1"/>
          </p:cNvSpPr>
          <p:nvPr/>
        </p:nvSpPr>
        <p:spPr bwMode="auto">
          <a:xfrm flipH="1">
            <a:off x="5384801" y="6081712"/>
            <a:ext cx="99853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8" name="Line 35"/>
          <p:cNvSpPr>
            <a:spLocks noChangeShapeType="1"/>
          </p:cNvSpPr>
          <p:nvPr/>
        </p:nvSpPr>
        <p:spPr bwMode="auto">
          <a:xfrm flipH="1">
            <a:off x="6383338" y="6081712"/>
            <a:ext cx="99853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" name="Line 36"/>
          <p:cNvSpPr>
            <a:spLocks noChangeShapeType="1"/>
          </p:cNvSpPr>
          <p:nvPr/>
        </p:nvSpPr>
        <p:spPr bwMode="auto">
          <a:xfrm flipH="1">
            <a:off x="7381876" y="6081712"/>
            <a:ext cx="100012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" name="Freeform 37"/>
          <p:cNvSpPr>
            <a:spLocks/>
          </p:cNvSpPr>
          <p:nvPr/>
        </p:nvSpPr>
        <p:spPr bwMode="auto">
          <a:xfrm>
            <a:off x="4360863" y="605790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7" y="93"/>
              </a:cxn>
              <a:cxn ang="0">
                <a:pos x="47" y="95"/>
              </a:cxn>
              <a:cxn ang="0">
                <a:pos x="58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7" y="93"/>
                </a:lnTo>
                <a:lnTo>
                  <a:pt x="47" y="95"/>
                </a:lnTo>
                <a:lnTo>
                  <a:pt x="58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" name="Freeform 38"/>
          <p:cNvSpPr>
            <a:spLocks/>
          </p:cNvSpPr>
          <p:nvPr/>
        </p:nvSpPr>
        <p:spPr bwMode="auto">
          <a:xfrm>
            <a:off x="5359401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1" y="27"/>
              </a:cxn>
              <a:cxn ang="0">
                <a:pos x="84" y="17"/>
              </a:cxn>
              <a:cxn ang="0">
                <a:pos x="77" y="10"/>
              </a:cxn>
              <a:cxn ang="0">
                <a:pos x="69" y="4"/>
              </a:cxn>
              <a:cxn ang="0">
                <a:pos x="58" y="1"/>
              </a:cxn>
              <a:cxn ang="0">
                <a:pos x="48" y="0"/>
              </a:cxn>
              <a:cxn ang="0">
                <a:pos x="38" y="1"/>
              </a:cxn>
              <a:cxn ang="0">
                <a:pos x="27" y="4"/>
              </a:cxn>
              <a:cxn ang="0">
                <a:pos x="19" y="10"/>
              </a:cxn>
              <a:cxn ang="0">
                <a:pos x="11" y="17"/>
              </a:cxn>
              <a:cxn ang="0">
                <a:pos x="6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6" y="67"/>
              </a:cxn>
              <a:cxn ang="0">
                <a:pos x="11" y="77"/>
              </a:cxn>
              <a:cxn ang="0">
                <a:pos x="19" y="84"/>
              </a:cxn>
              <a:cxn ang="0">
                <a:pos x="27" y="89"/>
              </a:cxn>
              <a:cxn ang="0">
                <a:pos x="38" y="93"/>
              </a:cxn>
              <a:cxn ang="0">
                <a:pos x="48" y="95"/>
              </a:cxn>
              <a:cxn ang="0">
                <a:pos x="58" y="93"/>
              </a:cxn>
              <a:cxn ang="0">
                <a:pos x="69" y="89"/>
              </a:cxn>
              <a:cxn ang="0">
                <a:pos x="77" y="84"/>
              </a:cxn>
              <a:cxn ang="0">
                <a:pos x="84" y="77"/>
              </a:cxn>
              <a:cxn ang="0">
                <a:pos x="91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1" y="27"/>
                </a:lnTo>
                <a:lnTo>
                  <a:pt x="84" y="17"/>
                </a:lnTo>
                <a:lnTo>
                  <a:pt x="77" y="10"/>
                </a:lnTo>
                <a:lnTo>
                  <a:pt x="69" y="4"/>
                </a:lnTo>
                <a:lnTo>
                  <a:pt x="58" y="1"/>
                </a:lnTo>
                <a:lnTo>
                  <a:pt x="48" y="0"/>
                </a:lnTo>
                <a:lnTo>
                  <a:pt x="38" y="1"/>
                </a:lnTo>
                <a:lnTo>
                  <a:pt x="27" y="4"/>
                </a:lnTo>
                <a:lnTo>
                  <a:pt x="19" y="10"/>
                </a:lnTo>
                <a:lnTo>
                  <a:pt x="11" y="17"/>
                </a:lnTo>
                <a:lnTo>
                  <a:pt x="6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6" y="67"/>
                </a:lnTo>
                <a:lnTo>
                  <a:pt x="11" y="77"/>
                </a:lnTo>
                <a:lnTo>
                  <a:pt x="19" y="84"/>
                </a:lnTo>
                <a:lnTo>
                  <a:pt x="27" y="89"/>
                </a:lnTo>
                <a:lnTo>
                  <a:pt x="38" y="93"/>
                </a:lnTo>
                <a:lnTo>
                  <a:pt x="48" y="95"/>
                </a:lnTo>
                <a:lnTo>
                  <a:pt x="58" y="93"/>
                </a:lnTo>
                <a:lnTo>
                  <a:pt x="69" y="89"/>
                </a:lnTo>
                <a:lnTo>
                  <a:pt x="77" y="84"/>
                </a:lnTo>
                <a:lnTo>
                  <a:pt x="84" y="77"/>
                </a:lnTo>
                <a:lnTo>
                  <a:pt x="91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" name="Freeform 39"/>
          <p:cNvSpPr>
            <a:spLocks/>
          </p:cNvSpPr>
          <p:nvPr/>
        </p:nvSpPr>
        <p:spPr bwMode="auto">
          <a:xfrm>
            <a:off x="6357938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0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8" y="1"/>
              </a:cxn>
              <a:cxn ang="0">
                <a:pos x="48" y="0"/>
              </a:cxn>
              <a:cxn ang="0">
                <a:pos x="38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6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8" y="93"/>
              </a:cxn>
              <a:cxn ang="0">
                <a:pos x="48" y="95"/>
              </a:cxn>
              <a:cxn ang="0">
                <a:pos x="58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0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0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8" y="1"/>
                </a:lnTo>
                <a:lnTo>
                  <a:pt x="48" y="0"/>
                </a:lnTo>
                <a:lnTo>
                  <a:pt x="38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6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6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8" y="93"/>
                </a:lnTo>
                <a:lnTo>
                  <a:pt x="48" y="95"/>
                </a:lnTo>
                <a:lnTo>
                  <a:pt x="58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0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" name="Freeform 40"/>
          <p:cNvSpPr>
            <a:spLocks/>
          </p:cNvSpPr>
          <p:nvPr/>
        </p:nvSpPr>
        <p:spPr bwMode="auto">
          <a:xfrm>
            <a:off x="7358063" y="6057900"/>
            <a:ext cx="49213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0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7" y="95"/>
              </a:cxn>
              <a:cxn ang="0">
                <a:pos x="58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0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0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7" y="95"/>
                </a:lnTo>
                <a:lnTo>
                  <a:pt x="58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0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" name="Freeform 41"/>
          <p:cNvSpPr>
            <a:spLocks/>
          </p:cNvSpPr>
          <p:nvPr/>
        </p:nvSpPr>
        <p:spPr bwMode="auto">
          <a:xfrm>
            <a:off x="8356601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89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6" y="93"/>
              </a:cxn>
              <a:cxn ang="0">
                <a:pos x="47" y="95"/>
              </a:cxn>
              <a:cxn ang="0">
                <a:pos x="57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89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89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6" y="93"/>
                </a:lnTo>
                <a:lnTo>
                  <a:pt x="47" y="95"/>
                </a:lnTo>
                <a:lnTo>
                  <a:pt x="57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89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" name="Line 42"/>
          <p:cNvSpPr>
            <a:spLocks noChangeShapeType="1"/>
          </p:cNvSpPr>
          <p:nvPr/>
        </p:nvSpPr>
        <p:spPr bwMode="auto">
          <a:xfrm flipH="1">
            <a:off x="3387726" y="6081712"/>
            <a:ext cx="99853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" name="Freeform 43"/>
          <p:cNvSpPr>
            <a:spLocks/>
          </p:cNvSpPr>
          <p:nvPr/>
        </p:nvSpPr>
        <p:spPr bwMode="auto">
          <a:xfrm>
            <a:off x="3362326" y="605790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7"/>
              </a:cxn>
              <a:cxn ang="0">
                <a:pos x="76" y="10"/>
              </a:cxn>
              <a:cxn ang="0">
                <a:pos x="68" y="4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8" y="95"/>
              </a:cxn>
              <a:cxn ang="0">
                <a:pos x="58" y="93"/>
              </a:cxn>
              <a:cxn ang="0">
                <a:pos x="68" y="89"/>
              </a:cxn>
              <a:cxn ang="0">
                <a:pos x="76" y="84"/>
              </a:cxn>
              <a:cxn ang="0">
                <a:pos x="85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7"/>
                </a:lnTo>
                <a:lnTo>
                  <a:pt x="76" y="10"/>
                </a:lnTo>
                <a:lnTo>
                  <a:pt x="68" y="4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8" y="95"/>
                </a:lnTo>
                <a:lnTo>
                  <a:pt x="58" y="93"/>
                </a:lnTo>
                <a:lnTo>
                  <a:pt x="68" y="89"/>
                </a:lnTo>
                <a:lnTo>
                  <a:pt x="76" y="84"/>
                </a:lnTo>
                <a:lnTo>
                  <a:pt x="85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" name="Line 44"/>
          <p:cNvSpPr>
            <a:spLocks noChangeShapeType="1"/>
          </p:cNvSpPr>
          <p:nvPr/>
        </p:nvSpPr>
        <p:spPr bwMode="auto">
          <a:xfrm flipV="1">
            <a:off x="3387726" y="3749675"/>
            <a:ext cx="2790825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" name="Line 45"/>
          <p:cNvSpPr>
            <a:spLocks noChangeShapeType="1"/>
          </p:cNvSpPr>
          <p:nvPr/>
        </p:nvSpPr>
        <p:spPr bwMode="auto">
          <a:xfrm flipH="1">
            <a:off x="4386263" y="3749675"/>
            <a:ext cx="1792288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9" name="Line 46"/>
          <p:cNvSpPr>
            <a:spLocks noChangeShapeType="1"/>
          </p:cNvSpPr>
          <p:nvPr/>
        </p:nvSpPr>
        <p:spPr bwMode="auto">
          <a:xfrm flipV="1">
            <a:off x="5384801" y="3749675"/>
            <a:ext cx="793750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0" name="Line 47"/>
          <p:cNvSpPr>
            <a:spLocks noChangeShapeType="1"/>
          </p:cNvSpPr>
          <p:nvPr/>
        </p:nvSpPr>
        <p:spPr bwMode="auto">
          <a:xfrm>
            <a:off x="6178551" y="3749675"/>
            <a:ext cx="204788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1" name="Line 48"/>
          <p:cNvSpPr>
            <a:spLocks noChangeShapeType="1"/>
          </p:cNvSpPr>
          <p:nvPr/>
        </p:nvSpPr>
        <p:spPr bwMode="auto">
          <a:xfrm flipH="1" flipV="1">
            <a:off x="6178551" y="3749675"/>
            <a:ext cx="1203325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2" name="Line 49"/>
          <p:cNvSpPr>
            <a:spLocks noChangeShapeType="1"/>
          </p:cNvSpPr>
          <p:nvPr/>
        </p:nvSpPr>
        <p:spPr bwMode="auto">
          <a:xfrm>
            <a:off x="6178551" y="3749675"/>
            <a:ext cx="2203450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3" name="Line 50"/>
          <p:cNvSpPr>
            <a:spLocks noChangeShapeType="1"/>
          </p:cNvSpPr>
          <p:nvPr/>
        </p:nvSpPr>
        <p:spPr bwMode="auto">
          <a:xfrm flipH="1" flipV="1">
            <a:off x="3181350" y="3749673"/>
            <a:ext cx="707362" cy="2334603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4" name="Line 51"/>
          <p:cNvSpPr>
            <a:spLocks noChangeShapeType="1"/>
          </p:cNvSpPr>
          <p:nvPr/>
        </p:nvSpPr>
        <p:spPr bwMode="auto">
          <a:xfrm>
            <a:off x="3786188" y="5748337"/>
            <a:ext cx="42799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" name="Line 52"/>
          <p:cNvSpPr>
            <a:spLocks noChangeShapeType="1"/>
          </p:cNvSpPr>
          <p:nvPr/>
        </p:nvSpPr>
        <p:spPr bwMode="auto">
          <a:xfrm flipH="1" flipV="1">
            <a:off x="3181351" y="3749675"/>
            <a:ext cx="1028908" cy="1997982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6" name="Line 53"/>
          <p:cNvSpPr>
            <a:spLocks noChangeShapeType="1"/>
          </p:cNvSpPr>
          <p:nvPr/>
        </p:nvSpPr>
        <p:spPr bwMode="auto">
          <a:xfrm>
            <a:off x="4084638" y="5499100"/>
            <a:ext cx="37465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" name="Line 54"/>
          <p:cNvSpPr>
            <a:spLocks noChangeShapeType="1"/>
          </p:cNvSpPr>
          <p:nvPr/>
        </p:nvSpPr>
        <p:spPr bwMode="auto">
          <a:xfrm flipH="1" flipV="1">
            <a:off x="3181351" y="3749674"/>
            <a:ext cx="1275093" cy="1756822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8" name="Line 55"/>
          <p:cNvSpPr>
            <a:spLocks noChangeShapeType="1"/>
          </p:cNvSpPr>
          <p:nvPr/>
        </p:nvSpPr>
        <p:spPr bwMode="auto">
          <a:xfrm>
            <a:off x="4318001" y="5305425"/>
            <a:ext cx="3328988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2" name="Line 59"/>
          <p:cNvSpPr>
            <a:spLocks noChangeShapeType="1"/>
          </p:cNvSpPr>
          <p:nvPr/>
        </p:nvSpPr>
        <p:spPr bwMode="auto">
          <a:xfrm flipH="1" flipV="1">
            <a:off x="3181351" y="3749674"/>
            <a:ext cx="1476060" cy="155585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3" name="Line 60"/>
          <p:cNvSpPr>
            <a:spLocks noChangeShapeType="1"/>
          </p:cNvSpPr>
          <p:nvPr/>
        </p:nvSpPr>
        <p:spPr bwMode="auto">
          <a:xfrm>
            <a:off x="4503738" y="5148262"/>
            <a:ext cx="2995613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9" name="Freeform 66"/>
          <p:cNvSpPr>
            <a:spLocks/>
          </p:cNvSpPr>
          <p:nvPr/>
        </p:nvSpPr>
        <p:spPr bwMode="auto">
          <a:xfrm>
            <a:off x="3760788" y="5724525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2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2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0" name="Freeform 67"/>
          <p:cNvSpPr>
            <a:spLocks/>
          </p:cNvSpPr>
          <p:nvPr/>
        </p:nvSpPr>
        <p:spPr bwMode="auto">
          <a:xfrm>
            <a:off x="4059238" y="5473700"/>
            <a:ext cx="50800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6" y="0"/>
              </a:cxn>
              <a:cxn ang="0">
                <a:pos x="37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7" y="93"/>
              </a:cxn>
              <a:cxn ang="0">
                <a:pos x="46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6" y="0"/>
                </a:lnTo>
                <a:lnTo>
                  <a:pt x="37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7" y="93"/>
                </a:lnTo>
                <a:lnTo>
                  <a:pt x="46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1" name="Freeform 68"/>
          <p:cNvSpPr>
            <a:spLocks/>
          </p:cNvSpPr>
          <p:nvPr/>
        </p:nvSpPr>
        <p:spPr bwMode="auto">
          <a:xfrm>
            <a:off x="4292601" y="5280025"/>
            <a:ext cx="49213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6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6" y="11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6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2" name="Freeform 69"/>
          <p:cNvSpPr>
            <a:spLocks/>
          </p:cNvSpPr>
          <p:nvPr/>
        </p:nvSpPr>
        <p:spPr bwMode="auto">
          <a:xfrm>
            <a:off x="4478338" y="512445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1"/>
              </a:cxn>
              <a:cxn ang="0">
                <a:pos x="11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1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1"/>
                </a:lnTo>
                <a:lnTo>
                  <a:pt x="11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1" y="77"/>
                </a:lnTo>
                <a:lnTo>
                  <a:pt x="18" y="84"/>
                </a:lnTo>
                <a:lnTo>
                  <a:pt x="26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8" name="Freeform 98"/>
          <p:cNvSpPr>
            <a:spLocks/>
          </p:cNvSpPr>
          <p:nvPr/>
        </p:nvSpPr>
        <p:spPr bwMode="auto">
          <a:xfrm>
            <a:off x="8042276" y="5724525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5" y="17"/>
              </a:cxn>
              <a:cxn ang="0">
                <a:pos x="77" y="10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7"/>
              </a:cxn>
              <a:cxn ang="0">
                <a:pos x="2" y="37"/>
              </a:cxn>
              <a:cxn ang="0">
                <a:pos x="0" y="47"/>
              </a:cxn>
              <a:cxn ang="0">
                <a:pos x="2" y="58"/>
              </a:cxn>
              <a:cxn ang="0">
                <a:pos x="5" y="67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7" y="93"/>
              </a:cxn>
              <a:cxn ang="0">
                <a:pos x="47" y="94"/>
              </a:cxn>
              <a:cxn ang="0">
                <a:pos x="58" y="93"/>
              </a:cxn>
              <a:cxn ang="0">
                <a:pos x="67" y="90"/>
              </a:cxn>
              <a:cxn ang="0">
                <a:pos x="77" y="84"/>
              </a:cxn>
              <a:cxn ang="0">
                <a:pos x="85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5" y="17"/>
                </a:lnTo>
                <a:lnTo>
                  <a:pt x="77" y="10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5"/>
                </a:lnTo>
                <a:lnTo>
                  <a:pt x="17" y="10"/>
                </a:lnTo>
                <a:lnTo>
                  <a:pt x="10" y="17"/>
                </a:lnTo>
                <a:lnTo>
                  <a:pt x="5" y="27"/>
                </a:lnTo>
                <a:lnTo>
                  <a:pt x="2" y="37"/>
                </a:lnTo>
                <a:lnTo>
                  <a:pt x="0" y="47"/>
                </a:lnTo>
                <a:lnTo>
                  <a:pt x="2" y="58"/>
                </a:lnTo>
                <a:lnTo>
                  <a:pt x="5" y="67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7" y="93"/>
                </a:lnTo>
                <a:lnTo>
                  <a:pt x="47" y="94"/>
                </a:lnTo>
                <a:lnTo>
                  <a:pt x="58" y="93"/>
                </a:lnTo>
                <a:lnTo>
                  <a:pt x="67" y="90"/>
                </a:lnTo>
                <a:lnTo>
                  <a:pt x="77" y="84"/>
                </a:lnTo>
                <a:lnTo>
                  <a:pt x="85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9" name="Freeform 99"/>
          <p:cNvSpPr>
            <a:spLocks/>
          </p:cNvSpPr>
          <p:nvPr/>
        </p:nvSpPr>
        <p:spPr bwMode="auto">
          <a:xfrm>
            <a:off x="7805738" y="5473700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4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4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0" name="Freeform 100"/>
          <p:cNvSpPr>
            <a:spLocks/>
          </p:cNvSpPr>
          <p:nvPr/>
        </p:nvSpPr>
        <p:spPr bwMode="auto">
          <a:xfrm>
            <a:off x="7621588" y="5280025"/>
            <a:ext cx="50800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1" name="Freeform 101"/>
          <p:cNvSpPr>
            <a:spLocks/>
          </p:cNvSpPr>
          <p:nvPr/>
        </p:nvSpPr>
        <p:spPr bwMode="auto">
          <a:xfrm>
            <a:off x="7475538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7"/>
              </a:cxn>
              <a:cxn ang="0">
                <a:pos x="0" y="47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7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5" y="27"/>
                </a:lnTo>
                <a:lnTo>
                  <a:pt x="2" y="37"/>
                </a:lnTo>
                <a:lnTo>
                  <a:pt x="0" y="47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7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" name="Freeform 127"/>
          <p:cNvSpPr>
            <a:spLocks/>
          </p:cNvSpPr>
          <p:nvPr/>
        </p:nvSpPr>
        <p:spPr bwMode="auto">
          <a:xfrm>
            <a:off x="5078413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5"/>
              </a:cxn>
              <a:cxn ang="0">
                <a:pos x="57" y="1"/>
              </a:cxn>
              <a:cxn ang="0">
                <a:pos x="46" y="0"/>
              </a:cxn>
              <a:cxn ang="0">
                <a:pos x="36" y="1"/>
              </a:cxn>
              <a:cxn ang="0">
                <a:pos x="26" y="5"/>
              </a:cxn>
              <a:cxn ang="0">
                <a:pos x="18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4"/>
              </a:cxn>
              <a:cxn ang="0">
                <a:pos x="46" y="95"/>
              </a:cxn>
              <a:cxn ang="0">
                <a:pos x="57" y="94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5"/>
                </a:lnTo>
                <a:lnTo>
                  <a:pt x="57" y="1"/>
                </a:lnTo>
                <a:lnTo>
                  <a:pt x="46" y="0"/>
                </a:lnTo>
                <a:lnTo>
                  <a:pt x="36" y="1"/>
                </a:lnTo>
                <a:lnTo>
                  <a:pt x="26" y="5"/>
                </a:lnTo>
                <a:lnTo>
                  <a:pt x="18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6" y="94"/>
                </a:lnTo>
                <a:lnTo>
                  <a:pt x="46" y="95"/>
                </a:lnTo>
                <a:lnTo>
                  <a:pt x="57" y="94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" name="Freeform 128"/>
          <p:cNvSpPr>
            <a:spLocks/>
          </p:cNvSpPr>
          <p:nvPr/>
        </p:nvSpPr>
        <p:spPr bwMode="auto">
          <a:xfrm>
            <a:off x="5676901" y="512445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" name="Freeform 129"/>
          <p:cNvSpPr>
            <a:spLocks/>
          </p:cNvSpPr>
          <p:nvPr/>
        </p:nvSpPr>
        <p:spPr bwMode="auto">
          <a:xfrm>
            <a:off x="6276976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" name="Freeform 130"/>
          <p:cNvSpPr>
            <a:spLocks/>
          </p:cNvSpPr>
          <p:nvPr/>
        </p:nvSpPr>
        <p:spPr bwMode="auto">
          <a:xfrm>
            <a:off x="6875463" y="5124450"/>
            <a:ext cx="49213" cy="49213"/>
          </a:xfrm>
          <a:custGeom>
            <a:avLst/>
            <a:gdLst/>
            <a:ahLst/>
            <a:cxnLst>
              <a:cxn ang="0">
                <a:pos x="93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7" y="11"/>
              </a:cxn>
              <a:cxn ang="0">
                <a:pos x="9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9" y="77"/>
              </a:cxn>
              <a:cxn ang="0">
                <a:pos x="17" y="84"/>
              </a:cxn>
              <a:cxn ang="0">
                <a:pos x="26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8"/>
              </a:cxn>
              <a:cxn ang="0">
                <a:pos x="93" y="47"/>
              </a:cxn>
            </a:cxnLst>
            <a:rect l="0" t="0" r="r" b="b"/>
            <a:pathLst>
              <a:path w="93" h="95">
                <a:moveTo>
                  <a:pt x="93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7" y="11"/>
                </a:lnTo>
                <a:lnTo>
                  <a:pt x="9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9" y="77"/>
                </a:lnTo>
                <a:lnTo>
                  <a:pt x="17" y="84"/>
                </a:lnTo>
                <a:lnTo>
                  <a:pt x="26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8"/>
                </a:lnTo>
                <a:lnTo>
                  <a:pt x="93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" name="Line 140"/>
          <p:cNvSpPr>
            <a:spLocks noChangeShapeType="1"/>
          </p:cNvSpPr>
          <p:nvPr/>
        </p:nvSpPr>
        <p:spPr bwMode="auto">
          <a:xfrm flipV="1">
            <a:off x="3387726" y="5148262"/>
            <a:ext cx="111601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" name="Line 141"/>
          <p:cNvSpPr>
            <a:spLocks noChangeShapeType="1"/>
          </p:cNvSpPr>
          <p:nvPr/>
        </p:nvSpPr>
        <p:spPr bwMode="auto">
          <a:xfrm flipV="1">
            <a:off x="4386263" y="5148262"/>
            <a:ext cx="71596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" name="Line 142"/>
          <p:cNvSpPr>
            <a:spLocks noChangeShapeType="1"/>
          </p:cNvSpPr>
          <p:nvPr/>
        </p:nvSpPr>
        <p:spPr bwMode="auto">
          <a:xfrm flipV="1">
            <a:off x="5384801" y="5148262"/>
            <a:ext cx="31750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" name="Line 143"/>
          <p:cNvSpPr>
            <a:spLocks noChangeShapeType="1"/>
          </p:cNvSpPr>
          <p:nvPr/>
        </p:nvSpPr>
        <p:spPr bwMode="auto">
          <a:xfrm flipH="1" flipV="1">
            <a:off x="6300788" y="5148262"/>
            <a:ext cx="8255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" name="Line 144"/>
          <p:cNvSpPr>
            <a:spLocks noChangeShapeType="1"/>
          </p:cNvSpPr>
          <p:nvPr/>
        </p:nvSpPr>
        <p:spPr bwMode="auto">
          <a:xfrm flipH="1" flipV="1">
            <a:off x="6900863" y="5148262"/>
            <a:ext cx="48101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" name="Line 145"/>
          <p:cNvSpPr>
            <a:spLocks noChangeShapeType="1"/>
          </p:cNvSpPr>
          <p:nvPr/>
        </p:nvSpPr>
        <p:spPr bwMode="auto">
          <a:xfrm flipH="1" flipV="1">
            <a:off x="7499351" y="5148262"/>
            <a:ext cx="88265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1" name="Line 162"/>
          <p:cNvSpPr>
            <a:spLocks noChangeShapeType="1"/>
          </p:cNvSpPr>
          <p:nvPr/>
        </p:nvSpPr>
        <p:spPr bwMode="auto">
          <a:xfrm>
            <a:off x="3387726" y="6081712"/>
            <a:ext cx="4994275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3" name="BlokTextu 172"/>
          <p:cNvSpPr txBox="1"/>
          <p:nvPr/>
        </p:nvSpPr>
        <p:spPr>
          <a:xfrm>
            <a:off x="316828" y="4787384"/>
            <a:ext cx="38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BlokTextu 173"/>
          <p:cNvSpPr txBox="1"/>
          <p:nvPr/>
        </p:nvSpPr>
        <p:spPr>
          <a:xfrm>
            <a:off x="1500166" y="373338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BlokTextu 174"/>
          <p:cNvSpPr txBox="1"/>
          <p:nvPr/>
        </p:nvSpPr>
        <p:spPr>
          <a:xfrm>
            <a:off x="1500166" y="601673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BlokTextu 175"/>
          <p:cNvSpPr txBox="1"/>
          <p:nvPr/>
        </p:nvSpPr>
        <p:spPr>
          <a:xfrm>
            <a:off x="3149753" y="603970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BlokTextu 176"/>
          <p:cNvSpPr txBox="1"/>
          <p:nvPr/>
        </p:nvSpPr>
        <p:spPr>
          <a:xfrm>
            <a:off x="4150954" y="604982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Freeform 31"/>
          <p:cNvSpPr>
            <a:spLocks/>
          </p:cNvSpPr>
          <p:nvPr/>
        </p:nvSpPr>
        <p:spPr bwMode="auto">
          <a:xfrm>
            <a:off x="158751" y="3724275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0"/>
              </a:cxn>
              <a:cxn ang="0">
                <a:pos x="10" y="18"/>
              </a:cxn>
              <a:cxn ang="0">
                <a:pos x="4" y="26"/>
              </a:cxn>
              <a:cxn ang="0">
                <a:pos x="1" y="37"/>
              </a:cxn>
              <a:cxn ang="0">
                <a:pos x="0" y="48"/>
              </a:cxn>
              <a:cxn ang="0">
                <a:pos x="1" y="57"/>
              </a:cxn>
              <a:cxn ang="0">
                <a:pos x="4" y="68"/>
              </a:cxn>
              <a:cxn ang="0">
                <a:pos x="10" y="76"/>
              </a:cxn>
              <a:cxn ang="0">
                <a:pos x="17" y="84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7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3" y="57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3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0"/>
                </a:lnTo>
                <a:lnTo>
                  <a:pt x="10" y="18"/>
                </a:lnTo>
                <a:lnTo>
                  <a:pt x="4" y="26"/>
                </a:lnTo>
                <a:lnTo>
                  <a:pt x="1" y="37"/>
                </a:lnTo>
                <a:lnTo>
                  <a:pt x="0" y="48"/>
                </a:lnTo>
                <a:lnTo>
                  <a:pt x="1" y="57"/>
                </a:lnTo>
                <a:lnTo>
                  <a:pt x="4" y="68"/>
                </a:lnTo>
                <a:lnTo>
                  <a:pt x="10" y="76"/>
                </a:lnTo>
                <a:lnTo>
                  <a:pt x="17" y="84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7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3" y="57"/>
                </a:lnTo>
                <a:lnTo>
                  <a:pt x="95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9" name="BlokTextu 178"/>
          <p:cNvSpPr txBox="1"/>
          <p:nvPr/>
        </p:nvSpPr>
        <p:spPr>
          <a:xfrm>
            <a:off x="4526422" y="569581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BlokTextu 179"/>
          <p:cNvSpPr txBox="1"/>
          <p:nvPr/>
        </p:nvSpPr>
        <p:spPr>
          <a:xfrm>
            <a:off x="3643362" y="571613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BlokTextu 180"/>
          <p:cNvSpPr txBox="1"/>
          <p:nvPr/>
        </p:nvSpPr>
        <p:spPr>
          <a:xfrm>
            <a:off x="3573599" y="6236880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BlokTextu 181"/>
          <p:cNvSpPr txBox="1"/>
          <p:nvPr/>
        </p:nvSpPr>
        <p:spPr>
          <a:xfrm>
            <a:off x="5531650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BlokTextu 182"/>
          <p:cNvSpPr txBox="1"/>
          <p:nvPr/>
        </p:nvSpPr>
        <p:spPr>
          <a:xfrm>
            <a:off x="6540577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BlokTextu 183"/>
          <p:cNvSpPr txBox="1"/>
          <p:nvPr/>
        </p:nvSpPr>
        <p:spPr>
          <a:xfrm>
            <a:off x="7605907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BlokTextu 184"/>
          <p:cNvSpPr txBox="1"/>
          <p:nvPr/>
        </p:nvSpPr>
        <p:spPr>
          <a:xfrm>
            <a:off x="4605675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Freeform 29"/>
          <p:cNvSpPr>
            <a:spLocks/>
          </p:cNvSpPr>
          <p:nvPr/>
        </p:nvSpPr>
        <p:spPr bwMode="auto">
          <a:xfrm>
            <a:off x="6153151" y="3724275"/>
            <a:ext cx="49213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4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8" y="5"/>
              </a:cxn>
              <a:cxn ang="0">
                <a:pos x="57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6"/>
              </a:cxn>
              <a:cxn ang="0">
                <a:pos x="1" y="37"/>
              </a:cxn>
              <a:cxn ang="0">
                <a:pos x="0" y="48"/>
              </a:cxn>
              <a:cxn ang="0">
                <a:pos x="1" y="57"/>
              </a:cxn>
              <a:cxn ang="0">
                <a:pos x="5" y="68"/>
              </a:cxn>
              <a:cxn ang="0">
                <a:pos x="11" y="76"/>
              </a:cxn>
              <a:cxn ang="0">
                <a:pos x="18" y="84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7" y="93"/>
              </a:cxn>
              <a:cxn ang="0">
                <a:pos x="68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4" y="57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4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8" y="5"/>
                </a:lnTo>
                <a:lnTo>
                  <a:pt x="57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0"/>
                </a:lnTo>
                <a:lnTo>
                  <a:pt x="11" y="18"/>
                </a:lnTo>
                <a:lnTo>
                  <a:pt x="5" y="26"/>
                </a:lnTo>
                <a:lnTo>
                  <a:pt x="1" y="37"/>
                </a:lnTo>
                <a:lnTo>
                  <a:pt x="0" y="48"/>
                </a:lnTo>
                <a:lnTo>
                  <a:pt x="1" y="57"/>
                </a:lnTo>
                <a:lnTo>
                  <a:pt x="5" y="68"/>
                </a:lnTo>
                <a:lnTo>
                  <a:pt x="11" y="76"/>
                </a:lnTo>
                <a:lnTo>
                  <a:pt x="18" y="84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7" y="93"/>
                </a:lnTo>
                <a:lnTo>
                  <a:pt x="68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4" y="57"/>
                </a:lnTo>
                <a:lnTo>
                  <a:pt x="95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88" name="BlokTextu 187"/>
          <p:cNvSpPr txBox="1"/>
          <p:nvPr/>
        </p:nvSpPr>
        <p:spPr>
          <a:xfrm>
            <a:off x="5991368" y="343923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BlokTextu 188"/>
          <p:cNvSpPr txBox="1"/>
          <p:nvPr/>
        </p:nvSpPr>
        <p:spPr>
          <a:xfrm>
            <a:off x="138894" y="346083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Ľ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BlokTextu 24"/>
          <p:cNvSpPr txBox="1">
            <a:spLocks noChangeArrowheads="1"/>
          </p:cNvSpPr>
          <p:nvPr/>
        </p:nvSpPr>
        <p:spPr bwMode="auto">
          <a:xfrm>
            <a:off x="360000" y="360000"/>
            <a:ext cx="813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Ak v nákresni nie je dostupný žiadny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dištančník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tak zostrojíme stred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úsečky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AB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Úbežník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priamky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QD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je bod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Ľ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na horizonte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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Ľ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 =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d/2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.</a:t>
            </a:r>
            <a:endParaRPr lang="sk-SK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Freeform 30"/>
          <p:cNvSpPr>
            <a:spLocks/>
          </p:cNvSpPr>
          <p:nvPr/>
        </p:nvSpPr>
        <p:spPr bwMode="auto">
          <a:xfrm>
            <a:off x="3181351" y="749300"/>
            <a:ext cx="5992813" cy="5999163"/>
          </a:xfrm>
          <a:custGeom>
            <a:avLst/>
            <a:gdLst/>
            <a:ahLst/>
            <a:cxnLst>
              <a:cxn ang="0">
                <a:pos x="11308" y="5212"/>
              </a:cxn>
              <a:cxn ang="0">
                <a:pos x="11234" y="4646"/>
              </a:cxn>
              <a:cxn ang="0">
                <a:pos x="11103" y="4091"/>
              </a:cxn>
              <a:cxn ang="0">
                <a:pos x="10917" y="3552"/>
              </a:cxn>
              <a:cxn ang="0">
                <a:pos x="10678" y="3034"/>
              </a:cxn>
              <a:cxn ang="0">
                <a:pos x="10388" y="2542"/>
              </a:cxn>
              <a:cxn ang="0">
                <a:pos x="10050" y="2083"/>
              </a:cxn>
              <a:cxn ang="0">
                <a:pos x="9668" y="1659"/>
              </a:cxn>
              <a:cxn ang="0">
                <a:pos x="9245" y="1277"/>
              </a:cxn>
              <a:cxn ang="0">
                <a:pos x="8786" y="939"/>
              </a:cxn>
              <a:cxn ang="0">
                <a:pos x="8295" y="649"/>
              </a:cxn>
              <a:cxn ang="0">
                <a:pos x="7778" y="409"/>
              </a:cxn>
              <a:cxn ang="0">
                <a:pos x="7239" y="223"/>
              </a:cxn>
              <a:cxn ang="0">
                <a:pos x="6684" y="92"/>
              </a:cxn>
              <a:cxn ang="0">
                <a:pos x="6119" y="18"/>
              </a:cxn>
              <a:cxn ang="0">
                <a:pos x="5549" y="1"/>
              </a:cxn>
              <a:cxn ang="0">
                <a:pos x="4981" y="40"/>
              </a:cxn>
              <a:cxn ang="0">
                <a:pos x="4420" y="138"/>
              </a:cxn>
              <a:cxn ang="0">
                <a:pos x="3870" y="291"/>
              </a:cxn>
              <a:cxn ang="0">
                <a:pos x="3339" y="499"/>
              </a:cxn>
              <a:cxn ang="0">
                <a:pos x="2832" y="759"/>
              </a:cxn>
              <a:cxn ang="0">
                <a:pos x="2353" y="1069"/>
              </a:cxn>
              <a:cxn ang="0">
                <a:pos x="1908" y="1425"/>
              </a:cxn>
              <a:cxn ang="0">
                <a:pos x="1501" y="1824"/>
              </a:cxn>
              <a:cxn ang="0">
                <a:pos x="1136" y="2263"/>
              </a:cxn>
              <a:cxn ang="0">
                <a:pos x="817" y="2736"/>
              </a:cxn>
              <a:cxn ang="0">
                <a:pos x="547" y="3238"/>
              </a:cxn>
              <a:cxn ang="0">
                <a:pos x="329" y="3766"/>
              </a:cxn>
              <a:cxn ang="0">
                <a:pos x="165" y="4311"/>
              </a:cxn>
              <a:cxn ang="0">
                <a:pos x="57" y="4872"/>
              </a:cxn>
              <a:cxn ang="0">
                <a:pos x="5" y="5440"/>
              </a:cxn>
              <a:cxn ang="0">
                <a:pos x="11" y="6010"/>
              </a:cxn>
              <a:cxn ang="0">
                <a:pos x="74" y="6577"/>
              </a:cxn>
              <a:cxn ang="0">
                <a:pos x="193" y="7136"/>
              </a:cxn>
              <a:cxn ang="0">
                <a:pos x="368" y="7678"/>
              </a:cxn>
              <a:cxn ang="0">
                <a:pos x="597" y="8200"/>
              </a:cxn>
              <a:cxn ang="0">
                <a:pos x="877" y="8698"/>
              </a:cxn>
              <a:cxn ang="0">
                <a:pos x="1205" y="9164"/>
              </a:cxn>
              <a:cxn ang="0">
                <a:pos x="1579" y="9595"/>
              </a:cxn>
              <a:cxn ang="0">
                <a:pos x="1995" y="9986"/>
              </a:cxn>
              <a:cxn ang="0">
                <a:pos x="2447" y="10333"/>
              </a:cxn>
              <a:cxn ang="0">
                <a:pos x="2932" y="10633"/>
              </a:cxn>
              <a:cxn ang="0">
                <a:pos x="3443" y="10883"/>
              </a:cxn>
              <a:cxn ang="0">
                <a:pos x="3978" y="11080"/>
              </a:cxn>
              <a:cxn ang="0">
                <a:pos x="4530" y="11223"/>
              </a:cxn>
              <a:cxn ang="0">
                <a:pos x="5094" y="11308"/>
              </a:cxn>
              <a:cxn ang="0">
                <a:pos x="5664" y="11336"/>
              </a:cxn>
              <a:cxn ang="0">
                <a:pos x="6233" y="11308"/>
              </a:cxn>
              <a:cxn ang="0">
                <a:pos x="6797" y="11223"/>
              </a:cxn>
              <a:cxn ang="0">
                <a:pos x="7349" y="11080"/>
              </a:cxn>
              <a:cxn ang="0">
                <a:pos x="7884" y="10883"/>
              </a:cxn>
              <a:cxn ang="0">
                <a:pos x="8395" y="10633"/>
              </a:cxn>
              <a:cxn ang="0">
                <a:pos x="8880" y="10333"/>
              </a:cxn>
              <a:cxn ang="0">
                <a:pos x="9332" y="9986"/>
              </a:cxn>
              <a:cxn ang="0">
                <a:pos x="9748" y="9595"/>
              </a:cxn>
              <a:cxn ang="0">
                <a:pos x="10121" y="9164"/>
              </a:cxn>
              <a:cxn ang="0">
                <a:pos x="10450" y="8698"/>
              </a:cxn>
              <a:cxn ang="0">
                <a:pos x="10730" y="8200"/>
              </a:cxn>
              <a:cxn ang="0">
                <a:pos x="10958" y="7678"/>
              </a:cxn>
              <a:cxn ang="0">
                <a:pos x="11134" y="7136"/>
              </a:cxn>
              <a:cxn ang="0">
                <a:pos x="11253" y="6577"/>
              </a:cxn>
              <a:cxn ang="0">
                <a:pos x="11316" y="6010"/>
              </a:cxn>
            </a:cxnLst>
            <a:rect l="0" t="0" r="r" b="b"/>
            <a:pathLst>
              <a:path w="11326" h="11336">
                <a:moveTo>
                  <a:pt x="11326" y="5669"/>
                </a:moveTo>
                <a:lnTo>
                  <a:pt x="11325" y="5554"/>
                </a:lnTo>
                <a:lnTo>
                  <a:pt x="11322" y="5440"/>
                </a:lnTo>
                <a:lnTo>
                  <a:pt x="11316" y="5326"/>
                </a:lnTo>
                <a:lnTo>
                  <a:pt x="11308" y="5212"/>
                </a:lnTo>
                <a:lnTo>
                  <a:pt x="11298" y="5098"/>
                </a:lnTo>
                <a:lnTo>
                  <a:pt x="11285" y="4985"/>
                </a:lnTo>
                <a:lnTo>
                  <a:pt x="11270" y="4872"/>
                </a:lnTo>
                <a:lnTo>
                  <a:pt x="11253" y="4759"/>
                </a:lnTo>
                <a:lnTo>
                  <a:pt x="11234" y="4646"/>
                </a:lnTo>
                <a:lnTo>
                  <a:pt x="11213" y="4535"/>
                </a:lnTo>
                <a:lnTo>
                  <a:pt x="11188" y="4423"/>
                </a:lnTo>
                <a:lnTo>
                  <a:pt x="11162" y="4311"/>
                </a:lnTo>
                <a:lnTo>
                  <a:pt x="11134" y="4201"/>
                </a:lnTo>
                <a:lnTo>
                  <a:pt x="11103" y="4091"/>
                </a:lnTo>
                <a:lnTo>
                  <a:pt x="11070" y="3982"/>
                </a:lnTo>
                <a:lnTo>
                  <a:pt x="11035" y="3873"/>
                </a:lnTo>
                <a:lnTo>
                  <a:pt x="10998" y="3766"/>
                </a:lnTo>
                <a:lnTo>
                  <a:pt x="10958" y="3658"/>
                </a:lnTo>
                <a:lnTo>
                  <a:pt x="10917" y="3552"/>
                </a:lnTo>
                <a:lnTo>
                  <a:pt x="10873" y="3446"/>
                </a:lnTo>
                <a:lnTo>
                  <a:pt x="10828" y="3341"/>
                </a:lnTo>
                <a:lnTo>
                  <a:pt x="10780" y="3238"/>
                </a:lnTo>
                <a:lnTo>
                  <a:pt x="10730" y="3136"/>
                </a:lnTo>
                <a:lnTo>
                  <a:pt x="10678" y="3034"/>
                </a:lnTo>
                <a:lnTo>
                  <a:pt x="10624" y="2934"/>
                </a:lnTo>
                <a:lnTo>
                  <a:pt x="10568" y="2834"/>
                </a:lnTo>
                <a:lnTo>
                  <a:pt x="10510" y="2736"/>
                </a:lnTo>
                <a:lnTo>
                  <a:pt x="10450" y="2638"/>
                </a:lnTo>
                <a:lnTo>
                  <a:pt x="10388" y="2542"/>
                </a:lnTo>
                <a:lnTo>
                  <a:pt x="10325" y="2448"/>
                </a:lnTo>
                <a:lnTo>
                  <a:pt x="10259" y="2355"/>
                </a:lnTo>
                <a:lnTo>
                  <a:pt x="10190" y="2263"/>
                </a:lnTo>
                <a:lnTo>
                  <a:pt x="10121" y="2172"/>
                </a:lnTo>
                <a:lnTo>
                  <a:pt x="10050" y="2083"/>
                </a:lnTo>
                <a:lnTo>
                  <a:pt x="9977" y="1995"/>
                </a:lnTo>
                <a:lnTo>
                  <a:pt x="9902" y="1909"/>
                </a:lnTo>
                <a:lnTo>
                  <a:pt x="9826" y="1824"/>
                </a:lnTo>
                <a:lnTo>
                  <a:pt x="9748" y="1741"/>
                </a:lnTo>
                <a:lnTo>
                  <a:pt x="9668" y="1659"/>
                </a:lnTo>
                <a:lnTo>
                  <a:pt x="9586" y="1580"/>
                </a:lnTo>
                <a:lnTo>
                  <a:pt x="9503" y="1502"/>
                </a:lnTo>
                <a:lnTo>
                  <a:pt x="9418" y="1425"/>
                </a:lnTo>
                <a:lnTo>
                  <a:pt x="9332" y="1350"/>
                </a:lnTo>
                <a:lnTo>
                  <a:pt x="9245" y="1277"/>
                </a:lnTo>
                <a:lnTo>
                  <a:pt x="9156" y="1206"/>
                </a:lnTo>
                <a:lnTo>
                  <a:pt x="9065" y="1136"/>
                </a:lnTo>
                <a:lnTo>
                  <a:pt x="8974" y="1069"/>
                </a:lnTo>
                <a:lnTo>
                  <a:pt x="8880" y="1003"/>
                </a:lnTo>
                <a:lnTo>
                  <a:pt x="8786" y="939"/>
                </a:lnTo>
                <a:lnTo>
                  <a:pt x="8690" y="877"/>
                </a:lnTo>
                <a:lnTo>
                  <a:pt x="8593" y="817"/>
                </a:lnTo>
                <a:lnTo>
                  <a:pt x="8495" y="759"/>
                </a:lnTo>
                <a:lnTo>
                  <a:pt x="8395" y="703"/>
                </a:lnTo>
                <a:lnTo>
                  <a:pt x="8295" y="649"/>
                </a:lnTo>
                <a:lnTo>
                  <a:pt x="8194" y="597"/>
                </a:lnTo>
                <a:lnTo>
                  <a:pt x="8091" y="547"/>
                </a:lnTo>
                <a:lnTo>
                  <a:pt x="7988" y="499"/>
                </a:lnTo>
                <a:lnTo>
                  <a:pt x="7884" y="453"/>
                </a:lnTo>
                <a:lnTo>
                  <a:pt x="7778" y="409"/>
                </a:lnTo>
                <a:lnTo>
                  <a:pt x="7672" y="368"/>
                </a:lnTo>
                <a:lnTo>
                  <a:pt x="7565" y="329"/>
                </a:lnTo>
                <a:lnTo>
                  <a:pt x="7457" y="291"/>
                </a:lnTo>
                <a:lnTo>
                  <a:pt x="7349" y="256"/>
                </a:lnTo>
                <a:lnTo>
                  <a:pt x="7239" y="223"/>
                </a:lnTo>
                <a:lnTo>
                  <a:pt x="7130" y="192"/>
                </a:lnTo>
                <a:lnTo>
                  <a:pt x="7019" y="164"/>
                </a:lnTo>
                <a:lnTo>
                  <a:pt x="6907" y="138"/>
                </a:lnTo>
                <a:lnTo>
                  <a:pt x="6797" y="114"/>
                </a:lnTo>
                <a:lnTo>
                  <a:pt x="6684" y="92"/>
                </a:lnTo>
                <a:lnTo>
                  <a:pt x="6572" y="73"/>
                </a:lnTo>
                <a:lnTo>
                  <a:pt x="6459" y="56"/>
                </a:lnTo>
                <a:lnTo>
                  <a:pt x="6346" y="40"/>
                </a:lnTo>
                <a:lnTo>
                  <a:pt x="6233" y="29"/>
                </a:lnTo>
                <a:lnTo>
                  <a:pt x="6119" y="18"/>
                </a:lnTo>
                <a:lnTo>
                  <a:pt x="6005" y="9"/>
                </a:lnTo>
                <a:lnTo>
                  <a:pt x="5892" y="4"/>
                </a:lnTo>
                <a:lnTo>
                  <a:pt x="5778" y="1"/>
                </a:lnTo>
                <a:lnTo>
                  <a:pt x="5664" y="0"/>
                </a:lnTo>
                <a:lnTo>
                  <a:pt x="5549" y="1"/>
                </a:lnTo>
                <a:lnTo>
                  <a:pt x="5435" y="4"/>
                </a:lnTo>
                <a:lnTo>
                  <a:pt x="5321" y="9"/>
                </a:lnTo>
                <a:lnTo>
                  <a:pt x="5208" y="18"/>
                </a:lnTo>
                <a:lnTo>
                  <a:pt x="5094" y="29"/>
                </a:lnTo>
                <a:lnTo>
                  <a:pt x="4981" y="40"/>
                </a:lnTo>
                <a:lnTo>
                  <a:pt x="4867" y="56"/>
                </a:lnTo>
                <a:lnTo>
                  <a:pt x="4755" y="73"/>
                </a:lnTo>
                <a:lnTo>
                  <a:pt x="4643" y="92"/>
                </a:lnTo>
                <a:lnTo>
                  <a:pt x="4530" y="114"/>
                </a:lnTo>
                <a:lnTo>
                  <a:pt x="4420" y="138"/>
                </a:lnTo>
                <a:lnTo>
                  <a:pt x="4308" y="164"/>
                </a:lnTo>
                <a:lnTo>
                  <a:pt x="4197" y="192"/>
                </a:lnTo>
                <a:lnTo>
                  <a:pt x="4088" y="223"/>
                </a:lnTo>
                <a:lnTo>
                  <a:pt x="3978" y="256"/>
                </a:lnTo>
                <a:lnTo>
                  <a:pt x="3870" y="291"/>
                </a:lnTo>
                <a:lnTo>
                  <a:pt x="3762" y="329"/>
                </a:lnTo>
                <a:lnTo>
                  <a:pt x="3655" y="368"/>
                </a:lnTo>
                <a:lnTo>
                  <a:pt x="3548" y="409"/>
                </a:lnTo>
                <a:lnTo>
                  <a:pt x="3443" y="453"/>
                </a:lnTo>
                <a:lnTo>
                  <a:pt x="3339" y="499"/>
                </a:lnTo>
                <a:lnTo>
                  <a:pt x="3236" y="547"/>
                </a:lnTo>
                <a:lnTo>
                  <a:pt x="3133" y="597"/>
                </a:lnTo>
                <a:lnTo>
                  <a:pt x="3032" y="649"/>
                </a:lnTo>
                <a:lnTo>
                  <a:pt x="2932" y="703"/>
                </a:lnTo>
                <a:lnTo>
                  <a:pt x="2832" y="759"/>
                </a:lnTo>
                <a:lnTo>
                  <a:pt x="2734" y="817"/>
                </a:lnTo>
                <a:lnTo>
                  <a:pt x="2637" y="877"/>
                </a:lnTo>
                <a:lnTo>
                  <a:pt x="2541" y="939"/>
                </a:lnTo>
                <a:lnTo>
                  <a:pt x="2447" y="1003"/>
                </a:lnTo>
                <a:lnTo>
                  <a:pt x="2353" y="1069"/>
                </a:lnTo>
                <a:lnTo>
                  <a:pt x="2262" y="1136"/>
                </a:lnTo>
                <a:lnTo>
                  <a:pt x="2171" y="1206"/>
                </a:lnTo>
                <a:lnTo>
                  <a:pt x="2082" y="1277"/>
                </a:lnTo>
                <a:lnTo>
                  <a:pt x="1995" y="1350"/>
                </a:lnTo>
                <a:lnTo>
                  <a:pt x="1908" y="1425"/>
                </a:lnTo>
                <a:lnTo>
                  <a:pt x="1823" y="1502"/>
                </a:lnTo>
                <a:lnTo>
                  <a:pt x="1740" y="1580"/>
                </a:lnTo>
                <a:lnTo>
                  <a:pt x="1658" y="1659"/>
                </a:lnTo>
                <a:lnTo>
                  <a:pt x="1579" y="1741"/>
                </a:lnTo>
                <a:lnTo>
                  <a:pt x="1501" y="1824"/>
                </a:lnTo>
                <a:lnTo>
                  <a:pt x="1424" y="1909"/>
                </a:lnTo>
                <a:lnTo>
                  <a:pt x="1350" y="1995"/>
                </a:lnTo>
                <a:lnTo>
                  <a:pt x="1277" y="2083"/>
                </a:lnTo>
                <a:lnTo>
                  <a:pt x="1205" y="2172"/>
                </a:lnTo>
                <a:lnTo>
                  <a:pt x="1136" y="2263"/>
                </a:lnTo>
                <a:lnTo>
                  <a:pt x="1068" y="2355"/>
                </a:lnTo>
                <a:lnTo>
                  <a:pt x="1002" y="2448"/>
                </a:lnTo>
                <a:lnTo>
                  <a:pt x="938" y="2542"/>
                </a:lnTo>
                <a:lnTo>
                  <a:pt x="877" y="2638"/>
                </a:lnTo>
                <a:lnTo>
                  <a:pt x="817" y="2736"/>
                </a:lnTo>
                <a:lnTo>
                  <a:pt x="759" y="2834"/>
                </a:lnTo>
                <a:lnTo>
                  <a:pt x="703" y="2934"/>
                </a:lnTo>
                <a:lnTo>
                  <a:pt x="649" y="3034"/>
                </a:lnTo>
                <a:lnTo>
                  <a:pt x="597" y="3136"/>
                </a:lnTo>
                <a:lnTo>
                  <a:pt x="547" y="3238"/>
                </a:lnTo>
                <a:lnTo>
                  <a:pt x="499" y="3341"/>
                </a:lnTo>
                <a:lnTo>
                  <a:pt x="453" y="3446"/>
                </a:lnTo>
                <a:lnTo>
                  <a:pt x="410" y="3552"/>
                </a:lnTo>
                <a:lnTo>
                  <a:pt x="368" y="3658"/>
                </a:lnTo>
                <a:lnTo>
                  <a:pt x="329" y="3766"/>
                </a:lnTo>
                <a:lnTo>
                  <a:pt x="292" y="3873"/>
                </a:lnTo>
                <a:lnTo>
                  <a:pt x="257" y="3982"/>
                </a:lnTo>
                <a:lnTo>
                  <a:pt x="224" y="4091"/>
                </a:lnTo>
                <a:lnTo>
                  <a:pt x="193" y="4201"/>
                </a:lnTo>
                <a:lnTo>
                  <a:pt x="165" y="4311"/>
                </a:lnTo>
                <a:lnTo>
                  <a:pt x="139" y="4423"/>
                </a:lnTo>
                <a:lnTo>
                  <a:pt x="114" y="4535"/>
                </a:lnTo>
                <a:lnTo>
                  <a:pt x="93" y="4646"/>
                </a:lnTo>
                <a:lnTo>
                  <a:pt x="74" y="4759"/>
                </a:lnTo>
                <a:lnTo>
                  <a:pt x="57" y="4872"/>
                </a:lnTo>
                <a:lnTo>
                  <a:pt x="42" y="4985"/>
                </a:lnTo>
                <a:lnTo>
                  <a:pt x="29" y="5098"/>
                </a:lnTo>
                <a:lnTo>
                  <a:pt x="18" y="5212"/>
                </a:lnTo>
                <a:lnTo>
                  <a:pt x="11" y="5326"/>
                </a:lnTo>
                <a:lnTo>
                  <a:pt x="5" y="5440"/>
                </a:lnTo>
                <a:lnTo>
                  <a:pt x="1" y="5554"/>
                </a:lnTo>
                <a:lnTo>
                  <a:pt x="0" y="5669"/>
                </a:lnTo>
                <a:lnTo>
                  <a:pt x="1" y="5782"/>
                </a:lnTo>
                <a:lnTo>
                  <a:pt x="5" y="5896"/>
                </a:lnTo>
                <a:lnTo>
                  <a:pt x="11" y="6010"/>
                </a:lnTo>
                <a:lnTo>
                  <a:pt x="18" y="6124"/>
                </a:lnTo>
                <a:lnTo>
                  <a:pt x="29" y="6238"/>
                </a:lnTo>
                <a:lnTo>
                  <a:pt x="42" y="6352"/>
                </a:lnTo>
                <a:lnTo>
                  <a:pt x="57" y="6464"/>
                </a:lnTo>
                <a:lnTo>
                  <a:pt x="74" y="6577"/>
                </a:lnTo>
                <a:lnTo>
                  <a:pt x="93" y="6690"/>
                </a:lnTo>
                <a:lnTo>
                  <a:pt x="114" y="6802"/>
                </a:lnTo>
                <a:lnTo>
                  <a:pt x="139" y="6913"/>
                </a:lnTo>
                <a:lnTo>
                  <a:pt x="165" y="7025"/>
                </a:lnTo>
                <a:lnTo>
                  <a:pt x="193" y="7136"/>
                </a:lnTo>
                <a:lnTo>
                  <a:pt x="224" y="7245"/>
                </a:lnTo>
                <a:lnTo>
                  <a:pt x="257" y="7355"/>
                </a:lnTo>
                <a:lnTo>
                  <a:pt x="292" y="7463"/>
                </a:lnTo>
                <a:lnTo>
                  <a:pt x="329" y="7571"/>
                </a:lnTo>
                <a:lnTo>
                  <a:pt x="368" y="7678"/>
                </a:lnTo>
                <a:lnTo>
                  <a:pt x="410" y="7784"/>
                </a:lnTo>
                <a:lnTo>
                  <a:pt x="453" y="7890"/>
                </a:lnTo>
                <a:lnTo>
                  <a:pt x="499" y="7995"/>
                </a:lnTo>
                <a:lnTo>
                  <a:pt x="547" y="8098"/>
                </a:lnTo>
                <a:lnTo>
                  <a:pt x="597" y="8200"/>
                </a:lnTo>
                <a:lnTo>
                  <a:pt x="649" y="8303"/>
                </a:lnTo>
                <a:lnTo>
                  <a:pt x="703" y="8403"/>
                </a:lnTo>
                <a:lnTo>
                  <a:pt x="759" y="8503"/>
                </a:lnTo>
                <a:lnTo>
                  <a:pt x="817" y="8600"/>
                </a:lnTo>
                <a:lnTo>
                  <a:pt x="877" y="8698"/>
                </a:lnTo>
                <a:lnTo>
                  <a:pt x="938" y="8794"/>
                </a:lnTo>
                <a:lnTo>
                  <a:pt x="1002" y="8889"/>
                </a:lnTo>
                <a:lnTo>
                  <a:pt x="1068" y="8981"/>
                </a:lnTo>
                <a:lnTo>
                  <a:pt x="1136" y="9074"/>
                </a:lnTo>
                <a:lnTo>
                  <a:pt x="1205" y="9164"/>
                </a:lnTo>
                <a:lnTo>
                  <a:pt x="1277" y="9254"/>
                </a:lnTo>
                <a:lnTo>
                  <a:pt x="1350" y="9341"/>
                </a:lnTo>
                <a:lnTo>
                  <a:pt x="1424" y="9427"/>
                </a:lnTo>
                <a:lnTo>
                  <a:pt x="1501" y="9512"/>
                </a:lnTo>
                <a:lnTo>
                  <a:pt x="1579" y="9595"/>
                </a:lnTo>
                <a:lnTo>
                  <a:pt x="1658" y="9677"/>
                </a:lnTo>
                <a:lnTo>
                  <a:pt x="1740" y="9757"/>
                </a:lnTo>
                <a:lnTo>
                  <a:pt x="1823" y="9834"/>
                </a:lnTo>
                <a:lnTo>
                  <a:pt x="1908" y="9911"/>
                </a:lnTo>
                <a:lnTo>
                  <a:pt x="1995" y="9986"/>
                </a:lnTo>
                <a:lnTo>
                  <a:pt x="2082" y="10059"/>
                </a:lnTo>
                <a:lnTo>
                  <a:pt x="2171" y="10130"/>
                </a:lnTo>
                <a:lnTo>
                  <a:pt x="2262" y="10200"/>
                </a:lnTo>
                <a:lnTo>
                  <a:pt x="2353" y="10267"/>
                </a:lnTo>
                <a:lnTo>
                  <a:pt x="2447" y="10333"/>
                </a:lnTo>
                <a:lnTo>
                  <a:pt x="2541" y="10397"/>
                </a:lnTo>
                <a:lnTo>
                  <a:pt x="2637" y="10459"/>
                </a:lnTo>
                <a:lnTo>
                  <a:pt x="2734" y="10519"/>
                </a:lnTo>
                <a:lnTo>
                  <a:pt x="2832" y="10577"/>
                </a:lnTo>
                <a:lnTo>
                  <a:pt x="2932" y="10633"/>
                </a:lnTo>
                <a:lnTo>
                  <a:pt x="3032" y="10687"/>
                </a:lnTo>
                <a:lnTo>
                  <a:pt x="3133" y="10740"/>
                </a:lnTo>
                <a:lnTo>
                  <a:pt x="3236" y="10790"/>
                </a:lnTo>
                <a:lnTo>
                  <a:pt x="3339" y="10837"/>
                </a:lnTo>
                <a:lnTo>
                  <a:pt x="3443" y="10883"/>
                </a:lnTo>
                <a:lnTo>
                  <a:pt x="3548" y="10927"/>
                </a:lnTo>
                <a:lnTo>
                  <a:pt x="3655" y="10968"/>
                </a:lnTo>
                <a:lnTo>
                  <a:pt x="3762" y="11008"/>
                </a:lnTo>
                <a:lnTo>
                  <a:pt x="3870" y="11045"/>
                </a:lnTo>
                <a:lnTo>
                  <a:pt x="3978" y="11080"/>
                </a:lnTo>
                <a:lnTo>
                  <a:pt x="4088" y="11113"/>
                </a:lnTo>
                <a:lnTo>
                  <a:pt x="4197" y="11144"/>
                </a:lnTo>
                <a:lnTo>
                  <a:pt x="4308" y="11173"/>
                </a:lnTo>
                <a:lnTo>
                  <a:pt x="4420" y="11198"/>
                </a:lnTo>
                <a:lnTo>
                  <a:pt x="4530" y="11223"/>
                </a:lnTo>
                <a:lnTo>
                  <a:pt x="4643" y="11244"/>
                </a:lnTo>
                <a:lnTo>
                  <a:pt x="4755" y="11263"/>
                </a:lnTo>
                <a:lnTo>
                  <a:pt x="4867" y="11281"/>
                </a:lnTo>
                <a:lnTo>
                  <a:pt x="4981" y="11296"/>
                </a:lnTo>
                <a:lnTo>
                  <a:pt x="5094" y="11308"/>
                </a:lnTo>
                <a:lnTo>
                  <a:pt x="5208" y="11318"/>
                </a:lnTo>
                <a:lnTo>
                  <a:pt x="5321" y="11327"/>
                </a:lnTo>
                <a:lnTo>
                  <a:pt x="5435" y="11332"/>
                </a:lnTo>
                <a:lnTo>
                  <a:pt x="5549" y="11335"/>
                </a:lnTo>
                <a:lnTo>
                  <a:pt x="5664" y="11336"/>
                </a:lnTo>
                <a:lnTo>
                  <a:pt x="5778" y="11335"/>
                </a:lnTo>
                <a:lnTo>
                  <a:pt x="5892" y="11332"/>
                </a:lnTo>
                <a:lnTo>
                  <a:pt x="6005" y="11327"/>
                </a:lnTo>
                <a:lnTo>
                  <a:pt x="6119" y="11318"/>
                </a:lnTo>
                <a:lnTo>
                  <a:pt x="6233" y="11308"/>
                </a:lnTo>
                <a:lnTo>
                  <a:pt x="6346" y="11296"/>
                </a:lnTo>
                <a:lnTo>
                  <a:pt x="6459" y="11281"/>
                </a:lnTo>
                <a:lnTo>
                  <a:pt x="6572" y="11263"/>
                </a:lnTo>
                <a:lnTo>
                  <a:pt x="6684" y="11244"/>
                </a:lnTo>
                <a:lnTo>
                  <a:pt x="6797" y="11223"/>
                </a:lnTo>
                <a:lnTo>
                  <a:pt x="6907" y="11198"/>
                </a:lnTo>
                <a:lnTo>
                  <a:pt x="7019" y="11173"/>
                </a:lnTo>
                <a:lnTo>
                  <a:pt x="7130" y="11144"/>
                </a:lnTo>
                <a:lnTo>
                  <a:pt x="7239" y="11113"/>
                </a:lnTo>
                <a:lnTo>
                  <a:pt x="7349" y="11080"/>
                </a:lnTo>
                <a:lnTo>
                  <a:pt x="7457" y="11045"/>
                </a:lnTo>
                <a:lnTo>
                  <a:pt x="7565" y="11008"/>
                </a:lnTo>
                <a:lnTo>
                  <a:pt x="7672" y="10968"/>
                </a:lnTo>
                <a:lnTo>
                  <a:pt x="7778" y="10927"/>
                </a:lnTo>
                <a:lnTo>
                  <a:pt x="7884" y="10883"/>
                </a:lnTo>
                <a:lnTo>
                  <a:pt x="7988" y="10837"/>
                </a:lnTo>
                <a:lnTo>
                  <a:pt x="8091" y="10790"/>
                </a:lnTo>
                <a:lnTo>
                  <a:pt x="8194" y="10740"/>
                </a:lnTo>
                <a:lnTo>
                  <a:pt x="8295" y="10687"/>
                </a:lnTo>
                <a:lnTo>
                  <a:pt x="8395" y="10633"/>
                </a:lnTo>
                <a:lnTo>
                  <a:pt x="8495" y="10577"/>
                </a:lnTo>
                <a:lnTo>
                  <a:pt x="8593" y="10519"/>
                </a:lnTo>
                <a:lnTo>
                  <a:pt x="8690" y="10459"/>
                </a:lnTo>
                <a:lnTo>
                  <a:pt x="8786" y="10397"/>
                </a:lnTo>
                <a:lnTo>
                  <a:pt x="8880" y="10333"/>
                </a:lnTo>
                <a:lnTo>
                  <a:pt x="8974" y="10267"/>
                </a:lnTo>
                <a:lnTo>
                  <a:pt x="9065" y="10200"/>
                </a:lnTo>
                <a:lnTo>
                  <a:pt x="9156" y="10130"/>
                </a:lnTo>
                <a:lnTo>
                  <a:pt x="9245" y="10059"/>
                </a:lnTo>
                <a:lnTo>
                  <a:pt x="9332" y="9986"/>
                </a:lnTo>
                <a:lnTo>
                  <a:pt x="9418" y="9911"/>
                </a:lnTo>
                <a:lnTo>
                  <a:pt x="9503" y="9834"/>
                </a:lnTo>
                <a:lnTo>
                  <a:pt x="9586" y="9757"/>
                </a:lnTo>
                <a:lnTo>
                  <a:pt x="9668" y="9677"/>
                </a:lnTo>
                <a:lnTo>
                  <a:pt x="9748" y="9595"/>
                </a:lnTo>
                <a:lnTo>
                  <a:pt x="9826" y="9512"/>
                </a:lnTo>
                <a:lnTo>
                  <a:pt x="9902" y="9427"/>
                </a:lnTo>
                <a:lnTo>
                  <a:pt x="9977" y="9341"/>
                </a:lnTo>
                <a:lnTo>
                  <a:pt x="10050" y="9254"/>
                </a:lnTo>
                <a:lnTo>
                  <a:pt x="10121" y="9164"/>
                </a:lnTo>
                <a:lnTo>
                  <a:pt x="10190" y="9074"/>
                </a:lnTo>
                <a:lnTo>
                  <a:pt x="10259" y="8981"/>
                </a:lnTo>
                <a:lnTo>
                  <a:pt x="10325" y="8889"/>
                </a:lnTo>
                <a:lnTo>
                  <a:pt x="10388" y="8794"/>
                </a:lnTo>
                <a:lnTo>
                  <a:pt x="10450" y="8698"/>
                </a:lnTo>
                <a:lnTo>
                  <a:pt x="10510" y="8600"/>
                </a:lnTo>
                <a:lnTo>
                  <a:pt x="10568" y="8503"/>
                </a:lnTo>
                <a:lnTo>
                  <a:pt x="10624" y="8403"/>
                </a:lnTo>
                <a:lnTo>
                  <a:pt x="10678" y="8303"/>
                </a:lnTo>
                <a:lnTo>
                  <a:pt x="10730" y="8200"/>
                </a:lnTo>
                <a:lnTo>
                  <a:pt x="10780" y="8098"/>
                </a:lnTo>
                <a:lnTo>
                  <a:pt x="10828" y="7995"/>
                </a:lnTo>
                <a:lnTo>
                  <a:pt x="10873" y="7890"/>
                </a:lnTo>
                <a:lnTo>
                  <a:pt x="10917" y="7784"/>
                </a:lnTo>
                <a:lnTo>
                  <a:pt x="10958" y="7678"/>
                </a:lnTo>
                <a:lnTo>
                  <a:pt x="10998" y="7571"/>
                </a:lnTo>
                <a:lnTo>
                  <a:pt x="11035" y="7463"/>
                </a:lnTo>
                <a:lnTo>
                  <a:pt x="11070" y="7355"/>
                </a:lnTo>
                <a:lnTo>
                  <a:pt x="11103" y="7245"/>
                </a:lnTo>
                <a:lnTo>
                  <a:pt x="11134" y="7136"/>
                </a:lnTo>
                <a:lnTo>
                  <a:pt x="11162" y="7025"/>
                </a:lnTo>
                <a:lnTo>
                  <a:pt x="11188" y="6913"/>
                </a:lnTo>
                <a:lnTo>
                  <a:pt x="11213" y="6802"/>
                </a:lnTo>
                <a:lnTo>
                  <a:pt x="11234" y="6690"/>
                </a:lnTo>
                <a:lnTo>
                  <a:pt x="11253" y="6577"/>
                </a:lnTo>
                <a:lnTo>
                  <a:pt x="11270" y="6464"/>
                </a:lnTo>
                <a:lnTo>
                  <a:pt x="11285" y="6352"/>
                </a:lnTo>
                <a:lnTo>
                  <a:pt x="11298" y="6238"/>
                </a:lnTo>
                <a:lnTo>
                  <a:pt x="11308" y="6124"/>
                </a:lnTo>
                <a:lnTo>
                  <a:pt x="11316" y="6010"/>
                </a:lnTo>
                <a:lnTo>
                  <a:pt x="11322" y="5896"/>
                </a:lnTo>
                <a:lnTo>
                  <a:pt x="11325" y="5782"/>
                </a:lnTo>
                <a:lnTo>
                  <a:pt x="11326" y="5669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3" name="BlokTextu 82"/>
          <p:cNvSpPr txBox="1"/>
          <p:nvPr/>
        </p:nvSpPr>
        <p:spPr>
          <a:xfrm>
            <a:off x="3119831" y="2057688"/>
            <a:ext cx="495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d/2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Freeform 31"/>
          <p:cNvSpPr>
            <a:spLocks/>
          </p:cNvSpPr>
          <p:nvPr/>
        </p:nvSpPr>
        <p:spPr bwMode="auto">
          <a:xfrm>
            <a:off x="3156935" y="3724275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0"/>
              </a:cxn>
              <a:cxn ang="0">
                <a:pos x="10" y="18"/>
              </a:cxn>
              <a:cxn ang="0">
                <a:pos x="4" y="26"/>
              </a:cxn>
              <a:cxn ang="0">
                <a:pos x="1" y="37"/>
              </a:cxn>
              <a:cxn ang="0">
                <a:pos x="0" y="48"/>
              </a:cxn>
              <a:cxn ang="0">
                <a:pos x="1" y="57"/>
              </a:cxn>
              <a:cxn ang="0">
                <a:pos x="4" y="68"/>
              </a:cxn>
              <a:cxn ang="0">
                <a:pos x="10" y="76"/>
              </a:cxn>
              <a:cxn ang="0">
                <a:pos x="17" y="84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7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3" y="57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3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0"/>
                </a:lnTo>
                <a:lnTo>
                  <a:pt x="10" y="18"/>
                </a:lnTo>
                <a:lnTo>
                  <a:pt x="4" y="26"/>
                </a:lnTo>
                <a:lnTo>
                  <a:pt x="1" y="37"/>
                </a:lnTo>
                <a:lnTo>
                  <a:pt x="0" y="48"/>
                </a:lnTo>
                <a:lnTo>
                  <a:pt x="1" y="57"/>
                </a:lnTo>
                <a:lnTo>
                  <a:pt x="4" y="68"/>
                </a:lnTo>
                <a:lnTo>
                  <a:pt x="10" y="76"/>
                </a:lnTo>
                <a:lnTo>
                  <a:pt x="17" y="84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7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3" y="57"/>
                </a:lnTo>
                <a:lnTo>
                  <a:pt x="95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5" name="BlokTextu 84"/>
          <p:cNvSpPr txBox="1"/>
          <p:nvPr/>
        </p:nvSpPr>
        <p:spPr>
          <a:xfrm>
            <a:off x="3161814" y="3460833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600" b="1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Ľ</a:t>
            </a:r>
            <a:r>
              <a:rPr lang="sk-SK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  <a:endParaRPr lang="sk-SK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Line 44"/>
          <p:cNvSpPr>
            <a:spLocks noChangeShapeType="1"/>
          </p:cNvSpPr>
          <p:nvPr/>
        </p:nvSpPr>
        <p:spPr bwMode="auto">
          <a:xfrm flipV="1">
            <a:off x="3898760" y="3749675"/>
            <a:ext cx="2279791" cy="2319529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" name="Freeform 56"/>
          <p:cNvSpPr>
            <a:spLocks/>
          </p:cNvSpPr>
          <p:nvPr/>
        </p:nvSpPr>
        <p:spPr bwMode="auto">
          <a:xfrm>
            <a:off x="4179405" y="5724525"/>
            <a:ext cx="50800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7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7"/>
                </a:lnTo>
                <a:lnTo>
                  <a:pt x="76" y="10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7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0" name="Freeform 57"/>
          <p:cNvSpPr>
            <a:spLocks/>
          </p:cNvSpPr>
          <p:nvPr/>
        </p:nvSpPr>
        <p:spPr bwMode="auto">
          <a:xfrm>
            <a:off x="4426756" y="5473700"/>
            <a:ext cx="50800" cy="50800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1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9" y="1"/>
              </a:cxn>
              <a:cxn ang="0">
                <a:pos x="48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6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8" y="94"/>
              </a:cxn>
              <a:cxn ang="0">
                <a:pos x="59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1" y="67"/>
              </a:cxn>
              <a:cxn ang="0">
                <a:pos x="94" y="57"/>
              </a:cxn>
              <a:cxn ang="0">
                <a:pos x="95" y="47"/>
              </a:cxn>
            </a:cxnLst>
            <a:rect l="0" t="0" r="r" b="b"/>
            <a:pathLst>
              <a:path w="95" h="94">
                <a:moveTo>
                  <a:pt x="95" y="47"/>
                </a:moveTo>
                <a:lnTo>
                  <a:pt x="94" y="36"/>
                </a:lnTo>
                <a:lnTo>
                  <a:pt x="91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9" y="1"/>
                </a:lnTo>
                <a:lnTo>
                  <a:pt x="48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6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6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8" y="94"/>
                </a:lnTo>
                <a:lnTo>
                  <a:pt x="59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1" y="67"/>
                </a:lnTo>
                <a:lnTo>
                  <a:pt x="94" y="57"/>
                </a:lnTo>
                <a:lnTo>
                  <a:pt x="95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1" name="Freeform 58"/>
          <p:cNvSpPr>
            <a:spLocks/>
          </p:cNvSpPr>
          <p:nvPr/>
        </p:nvSpPr>
        <p:spPr bwMode="auto">
          <a:xfrm>
            <a:off x="4626179" y="5280025"/>
            <a:ext cx="50800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7" name="Freeform 58"/>
          <p:cNvSpPr>
            <a:spLocks/>
          </p:cNvSpPr>
          <p:nvPr/>
        </p:nvSpPr>
        <p:spPr bwMode="auto">
          <a:xfrm>
            <a:off x="3869206" y="6057900"/>
            <a:ext cx="50800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8" name="BlokTextu 87"/>
          <p:cNvSpPr txBox="1"/>
          <p:nvPr/>
        </p:nvSpPr>
        <p:spPr>
          <a:xfrm>
            <a:off x="3633748" y="6026316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sk-SK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Obdĺžnik 88"/>
          <p:cNvSpPr/>
          <p:nvPr/>
        </p:nvSpPr>
        <p:spPr>
          <a:xfrm>
            <a:off x="1504711" y="1655176"/>
            <a:ext cx="914400" cy="914400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0" name="BlokTextu 89"/>
          <p:cNvSpPr txBox="1"/>
          <p:nvPr/>
        </p:nvSpPr>
        <p:spPr>
          <a:xfrm>
            <a:off x="1298263" y="2521472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BlokTextu 90"/>
          <p:cNvSpPr txBox="1"/>
          <p:nvPr/>
        </p:nvSpPr>
        <p:spPr>
          <a:xfrm>
            <a:off x="2300937" y="2521472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BlokTextu 91"/>
          <p:cNvSpPr txBox="1"/>
          <p:nvPr/>
        </p:nvSpPr>
        <p:spPr>
          <a:xfrm>
            <a:off x="2259715" y="139057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BlokTextu 92"/>
          <p:cNvSpPr txBox="1"/>
          <p:nvPr/>
        </p:nvSpPr>
        <p:spPr>
          <a:xfrm>
            <a:off x="1421502" y="139057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BlokTextu 93"/>
          <p:cNvSpPr txBox="1"/>
          <p:nvPr/>
        </p:nvSpPr>
        <p:spPr>
          <a:xfrm>
            <a:off x="1761376" y="2546661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sk-SK" sz="14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7" name="Rovná spojnica 96"/>
          <p:cNvCxnSpPr/>
          <p:nvPr/>
        </p:nvCxnSpPr>
        <p:spPr>
          <a:xfrm rot="10800000">
            <a:off x="1111441" y="1269142"/>
            <a:ext cx="1307670" cy="1300435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ovná spojnica 100"/>
          <p:cNvCxnSpPr>
            <a:stCxn id="89" idx="2"/>
          </p:cNvCxnSpPr>
          <p:nvPr/>
        </p:nvCxnSpPr>
        <p:spPr>
          <a:xfrm rot="5400000" flipH="1">
            <a:off x="885810" y="1493475"/>
            <a:ext cx="1435260" cy="716942"/>
          </a:xfrm>
          <a:prstGeom prst="line">
            <a:avLst/>
          </a:prstGeom>
          <a:ln w="12700">
            <a:solidFill>
              <a:srgbClr val="00B05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Freeform 58"/>
          <p:cNvSpPr>
            <a:spLocks/>
          </p:cNvSpPr>
          <p:nvPr/>
        </p:nvSpPr>
        <p:spPr bwMode="auto">
          <a:xfrm>
            <a:off x="1935304" y="2548591"/>
            <a:ext cx="50800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" name="Obdĺžnik 124"/>
          <p:cNvSpPr/>
          <p:nvPr/>
        </p:nvSpPr>
        <p:spPr>
          <a:xfrm>
            <a:off x="749720" y="1302242"/>
            <a:ext cx="473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sk-SK" sz="14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Ľ</a:t>
            </a:r>
            <a:endParaRPr lang="sk-SK" sz="1400" dirty="0"/>
          </a:p>
        </p:txBody>
      </p:sp>
      <p:sp>
        <p:nvSpPr>
          <p:cNvPr id="126" name="Obdĺžnik 125"/>
          <p:cNvSpPr/>
          <p:nvPr/>
        </p:nvSpPr>
        <p:spPr>
          <a:xfrm>
            <a:off x="1238768" y="1013966"/>
            <a:ext cx="622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baseline="-25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sk-SK" sz="1400" b="1" baseline="300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Symbol"/>
              </a:rPr>
              <a:t>Ľ</a:t>
            </a:r>
            <a:r>
              <a:rPr lang="sk-SK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Symbol"/>
              </a:rPr>
              <a:t>/2</a:t>
            </a:r>
            <a:endParaRPr lang="sk-SK" sz="1400" dirty="0">
              <a:solidFill>
                <a:srgbClr val="00B050"/>
              </a:solidFill>
            </a:endParaRPr>
          </a:p>
        </p:txBody>
      </p:sp>
      <p:sp>
        <p:nvSpPr>
          <p:cNvPr id="127" name="Line 49"/>
          <p:cNvSpPr>
            <a:spLocks noChangeShapeType="1"/>
          </p:cNvSpPr>
          <p:nvPr/>
        </p:nvSpPr>
        <p:spPr bwMode="auto">
          <a:xfrm flipH="1" flipV="1">
            <a:off x="3611301" y="2280213"/>
            <a:ext cx="2567250" cy="1469462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8" name="BlokTextu 127"/>
          <p:cNvSpPr txBox="1"/>
          <p:nvPr/>
        </p:nvSpPr>
        <p:spPr>
          <a:xfrm>
            <a:off x="4548850" y="2592729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d/2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Freeform 56"/>
          <p:cNvSpPr>
            <a:spLocks/>
          </p:cNvSpPr>
          <p:nvPr/>
        </p:nvSpPr>
        <p:spPr bwMode="auto">
          <a:xfrm>
            <a:off x="4616451" y="5724525"/>
            <a:ext cx="50800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7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7"/>
                </a:lnTo>
                <a:lnTo>
                  <a:pt x="76" y="10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7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6" name="Zástupný symbol čísla snímky 9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12</a:t>
            </a:fld>
            <a:endParaRPr lang="sk-SK"/>
          </a:p>
        </p:txBody>
      </p:sp>
      <p:grpSp>
        <p:nvGrpSpPr>
          <p:cNvPr id="102" name="Skupina 19"/>
          <p:cNvGrpSpPr>
            <a:grpSpLocks/>
          </p:cNvGrpSpPr>
          <p:nvPr/>
        </p:nvGrpSpPr>
        <p:grpSpPr bwMode="auto">
          <a:xfrm>
            <a:off x="7967062" y="108647"/>
            <a:ext cx="1083171" cy="393700"/>
            <a:chOff x="2699794" y="4497810"/>
            <a:chExt cx="1083583" cy="393091"/>
          </a:xfrm>
        </p:grpSpPr>
        <p:pic>
          <p:nvPicPr>
            <p:cNvPr id="103" name="Picture 5" descr="mandaly"/>
            <p:cNvPicPr>
              <a:picLocks noChangeAspect="1" noChangeArrowheads="1"/>
            </p:cNvPicPr>
            <p:nvPr/>
          </p:nvPicPr>
          <p:blipFill>
            <a:blip r:embed="rId2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2" grpId="0" animBg="1"/>
      <p:bldP spid="43" grpId="0" animBg="1"/>
      <p:bldP spid="49" grpId="0" animBg="1"/>
      <p:bldP spid="50" grpId="0" animBg="1"/>
      <p:bldP spid="51" grpId="0" animBg="1"/>
      <p:bldP spid="52" grpId="0" animBg="1"/>
      <p:bldP spid="78" grpId="0" animBg="1"/>
      <p:bldP spid="79" grpId="0" animBg="1"/>
      <p:bldP spid="80" grpId="0" animBg="1"/>
      <p:bldP spid="81" grpId="0" animBg="1"/>
      <p:bldP spid="107" grpId="0" animBg="1"/>
      <p:bldP spid="108" grpId="0" animBg="1"/>
      <p:bldP spid="109" grpId="0" animBg="1"/>
      <p:bldP spid="110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41" grpId="0" animBg="1"/>
      <p:bldP spid="173" grpId="0"/>
      <p:bldP spid="176" grpId="0"/>
      <p:bldP spid="177" grpId="0"/>
      <p:bldP spid="178" grpId="0" animBg="1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9" grpId="0"/>
      <p:bldP spid="82" grpId="0" animBg="1"/>
      <p:bldP spid="83" grpId="0"/>
      <p:bldP spid="84" grpId="0" animBg="1"/>
      <p:bldP spid="85" grpId="0"/>
      <p:bldP spid="86" grpId="0" animBg="1"/>
      <p:bldP spid="39" grpId="0" animBg="1"/>
      <p:bldP spid="40" grpId="0" animBg="1"/>
      <p:bldP spid="41" grpId="0" animBg="1"/>
      <p:bldP spid="87" grpId="0" animBg="1"/>
      <p:bldP spid="88" grpId="0"/>
      <p:bldP spid="89" grpId="0" animBg="1"/>
      <p:bldP spid="90" grpId="0"/>
      <p:bldP spid="91" grpId="0"/>
      <p:bldP spid="92" grpId="0"/>
      <p:bldP spid="93" grpId="0"/>
      <p:bldP spid="94" grpId="0"/>
      <p:bldP spid="95" grpId="0" animBg="1"/>
      <p:bldP spid="125" grpId="0"/>
      <p:bldP spid="126" grpId="0"/>
      <p:bldP spid="127" grpId="0" animBg="1"/>
      <p:bldP spid="128" grpId="0"/>
      <p:bldP spid="1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462984" y="1766444"/>
            <a:ext cx="2362999" cy="1628011"/>
            <a:chOff x="566738" y="2774950"/>
            <a:chExt cx="2362999" cy="1628011"/>
          </a:xfrm>
        </p:grpSpPr>
        <p:sp>
          <p:nvSpPr>
            <p:cNvPr id="4" name="Line 13"/>
            <p:cNvSpPr>
              <a:spLocks noChangeShapeType="1"/>
            </p:cNvSpPr>
            <p:nvPr/>
          </p:nvSpPr>
          <p:spPr bwMode="auto">
            <a:xfrm>
              <a:off x="909638" y="4356100"/>
              <a:ext cx="15795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" name="Line 14"/>
            <p:cNvSpPr>
              <a:spLocks noChangeShapeType="1"/>
            </p:cNvSpPr>
            <p:nvPr/>
          </p:nvSpPr>
          <p:spPr bwMode="auto">
            <a:xfrm>
              <a:off x="566738" y="3170238"/>
              <a:ext cx="226536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" name="Freeform 16"/>
            <p:cNvSpPr>
              <a:spLocks/>
            </p:cNvSpPr>
            <p:nvPr/>
          </p:nvSpPr>
          <p:spPr bwMode="auto">
            <a:xfrm>
              <a:off x="1679575" y="3149600"/>
              <a:ext cx="39688" cy="39688"/>
            </a:xfrm>
            <a:custGeom>
              <a:avLst/>
              <a:gdLst/>
              <a:ahLst/>
              <a:cxnLst>
                <a:cxn ang="0">
                  <a:pos x="101" y="50"/>
                </a:cxn>
                <a:cxn ang="0">
                  <a:pos x="96" y="31"/>
                </a:cxn>
                <a:cxn ang="0">
                  <a:pos x="86" y="15"/>
                </a:cxn>
                <a:cxn ang="0">
                  <a:pos x="69" y="4"/>
                </a:cxn>
                <a:cxn ang="0">
                  <a:pos x="50" y="0"/>
                </a:cxn>
                <a:cxn ang="0">
                  <a:pos x="32" y="4"/>
                </a:cxn>
                <a:cxn ang="0">
                  <a:pos x="15" y="15"/>
                </a:cxn>
                <a:cxn ang="0">
                  <a:pos x="5" y="31"/>
                </a:cxn>
                <a:cxn ang="0">
                  <a:pos x="0" y="50"/>
                </a:cxn>
                <a:cxn ang="0">
                  <a:pos x="5" y="69"/>
                </a:cxn>
                <a:cxn ang="0">
                  <a:pos x="15" y="86"/>
                </a:cxn>
                <a:cxn ang="0">
                  <a:pos x="32" y="96"/>
                </a:cxn>
                <a:cxn ang="0">
                  <a:pos x="50" y="100"/>
                </a:cxn>
                <a:cxn ang="0">
                  <a:pos x="69" y="96"/>
                </a:cxn>
                <a:cxn ang="0">
                  <a:pos x="86" y="86"/>
                </a:cxn>
                <a:cxn ang="0">
                  <a:pos x="96" y="69"/>
                </a:cxn>
                <a:cxn ang="0">
                  <a:pos x="101" y="50"/>
                </a:cxn>
              </a:cxnLst>
              <a:rect l="0" t="0" r="r" b="b"/>
              <a:pathLst>
                <a:path w="101" h="100">
                  <a:moveTo>
                    <a:pt x="101" y="50"/>
                  </a:moveTo>
                  <a:lnTo>
                    <a:pt x="96" y="31"/>
                  </a:lnTo>
                  <a:lnTo>
                    <a:pt x="86" y="15"/>
                  </a:lnTo>
                  <a:lnTo>
                    <a:pt x="69" y="4"/>
                  </a:lnTo>
                  <a:lnTo>
                    <a:pt x="50" y="0"/>
                  </a:lnTo>
                  <a:lnTo>
                    <a:pt x="32" y="4"/>
                  </a:lnTo>
                  <a:lnTo>
                    <a:pt x="15" y="15"/>
                  </a:lnTo>
                  <a:lnTo>
                    <a:pt x="5" y="31"/>
                  </a:lnTo>
                  <a:lnTo>
                    <a:pt x="0" y="50"/>
                  </a:lnTo>
                  <a:lnTo>
                    <a:pt x="5" y="69"/>
                  </a:lnTo>
                  <a:lnTo>
                    <a:pt x="15" y="86"/>
                  </a:lnTo>
                  <a:lnTo>
                    <a:pt x="32" y="96"/>
                  </a:lnTo>
                  <a:lnTo>
                    <a:pt x="50" y="100"/>
                  </a:lnTo>
                  <a:lnTo>
                    <a:pt x="69" y="96"/>
                  </a:lnTo>
                  <a:lnTo>
                    <a:pt x="86" y="86"/>
                  </a:lnTo>
                  <a:lnTo>
                    <a:pt x="96" y="69"/>
                  </a:lnTo>
                  <a:lnTo>
                    <a:pt x="101" y="5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 flipV="1">
              <a:off x="2489200" y="2774950"/>
              <a:ext cx="0" cy="1581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" name="Line 18"/>
            <p:cNvSpPr>
              <a:spLocks noChangeShapeType="1"/>
            </p:cNvSpPr>
            <p:nvPr/>
          </p:nvSpPr>
          <p:spPr bwMode="auto">
            <a:xfrm flipV="1">
              <a:off x="909638" y="2774950"/>
              <a:ext cx="0" cy="1581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" name="Line 19"/>
            <p:cNvSpPr>
              <a:spLocks noChangeShapeType="1"/>
            </p:cNvSpPr>
            <p:nvPr/>
          </p:nvSpPr>
          <p:spPr bwMode="auto">
            <a:xfrm>
              <a:off x="909638" y="2774950"/>
              <a:ext cx="15795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" name="Line 20"/>
            <p:cNvSpPr>
              <a:spLocks noChangeShapeType="1"/>
            </p:cNvSpPr>
            <p:nvPr/>
          </p:nvSpPr>
          <p:spPr bwMode="auto">
            <a:xfrm flipV="1">
              <a:off x="909638" y="3170238"/>
              <a:ext cx="790575" cy="11858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" name="Line 21"/>
            <p:cNvSpPr>
              <a:spLocks noChangeShapeType="1"/>
            </p:cNvSpPr>
            <p:nvPr/>
          </p:nvSpPr>
          <p:spPr bwMode="auto">
            <a:xfrm flipH="1">
              <a:off x="1106488" y="3802063"/>
              <a:ext cx="277813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V="1">
              <a:off x="1304925" y="3802063"/>
              <a:ext cx="184150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flipH="1">
              <a:off x="1501775" y="3802063"/>
              <a:ext cx="92075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flipV="1">
              <a:off x="1700213" y="3802063"/>
              <a:ext cx="1588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>
              <a:off x="1804988" y="3802063"/>
              <a:ext cx="92075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 flipH="1" flipV="1">
              <a:off x="1909763" y="3802063"/>
              <a:ext cx="184150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" name="Line 27"/>
            <p:cNvSpPr>
              <a:spLocks noChangeShapeType="1"/>
            </p:cNvSpPr>
            <p:nvPr/>
          </p:nvSpPr>
          <p:spPr bwMode="auto">
            <a:xfrm>
              <a:off x="2016125" y="3802063"/>
              <a:ext cx="276225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" name="Line 28"/>
            <p:cNvSpPr>
              <a:spLocks noChangeShapeType="1"/>
            </p:cNvSpPr>
            <p:nvPr/>
          </p:nvSpPr>
          <p:spPr bwMode="auto">
            <a:xfrm flipH="1" flipV="1">
              <a:off x="1700213" y="3170238"/>
              <a:ext cx="788988" cy="11858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9" name="Line 29"/>
            <p:cNvSpPr>
              <a:spLocks noChangeShapeType="1"/>
            </p:cNvSpPr>
            <p:nvPr/>
          </p:nvSpPr>
          <p:spPr bwMode="auto">
            <a:xfrm>
              <a:off x="2120900" y="3697288"/>
              <a:ext cx="368300" cy="4603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0" name="Line 30"/>
            <p:cNvSpPr>
              <a:spLocks noChangeShapeType="1"/>
            </p:cNvSpPr>
            <p:nvPr/>
          </p:nvSpPr>
          <p:spPr bwMode="auto">
            <a:xfrm flipH="1" flipV="1">
              <a:off x="2120900" y="3590925"/>
              <a:ext cx="368300" cy="3698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1" name="Line 31"/>
            <p:cNvSpPr>
              <a:spLocks noChangeShapeType="1"/>
            </p:cNvSpPr>
            <p:nvPr/>
          </p:nvSpPr>
          <p:spPr bwMode="auto">
            <a:xfrm>
              <a:off x="2120900" y="3486150"/>
              <a:ext cx="368300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2" name="Line 32"/>
            <p:cNvSpPr>
              <a:spLocks noChangeShapeType="1"/>
            </p:cNvSpPr>
            <p:nvPr/>
          </p:nvSpPr>
          <p:spPr bwMode="auto">
            <a:xfrm flipH="1" flipV="1">
              <a:off x="2120900" y="3379788"/>
              <a:ext cx="368300" cy="1857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3" name="Line 33"/>
            <p:cNvSpPr>
              <a:spLocks noChangeShapeType="1"/>
            </p:cNvSpPr>
            <p:nvPr/>
          </p:nvSpPr>
          <p:spPr bwMode="auto">
            <a:xfrm>
              <a:off x="2120900" y="3275013"/>
              <a:ext cx="36830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" name="Line 34"/>
            <p:cNvSpPr>
              <a:spLocks noChangeShapeType="1"/>
            </p:cNvSpPr>
            <p:nvPr/>
          </p:nvSpPr>
          <p:spPr bwMode="auto">
            <a:xfrm flipH="1">
              <a:off x="2120900" y="2971800"/>
              <a:ext cx="36830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" name="Line 35"/>
            <p:cNvSpPr>
              <a:spLocks noChangeShapeType="1"/>
            </p:cNvSpPr>
            <p:nvPr/>
          </p:nvSpPr>
          <p:spPr bwMode="auto">
            <a:xfrm flipV="1">
              <a:off x="1700213" y="2774950"/>
              <a:ext cx="788988" cy="395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" name="Line 36"/>
            <p:cNvSpPr>
              <a:spLocks noChangeShapeType="1"/>
            </p:cNvSpPr>
            <p:nvPr/>
          </p:nvSpPr>
          <p:spPr bwMode="auto">
            <a:xfrm flipH="1">
              <a:off x="2016125" y="2774950"/>
              <a:ext cx="276225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" name="Line 37"/>
            <p:cNvSpPr>
              <a:spLocks noChangeShapeType="1"/>
            </p:cNvSpPr>
            <p:nvPr/>
          </p:nvSpPr>
          <p:spPr bwMode="auto">
            <a:xfrm flipV="1">
              <a:off x="1909763" y="2774950"/>
              <a:ext cx="184150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8" name="Line 38"/>
            <p:cNvSpPr>
              <a:spLocks noChangeShapeType="1"/>
            </p:cNvSpPr>
            <p:nvPr/>
          </p:nvSpPr>
          <p:spPr bwMode="auto">
            <a:xfrm flipH="1">
              <a:off x="1804988" y="2774950"/>
              <a:ext cx="92075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9" name="Line 39"/>
            <p:cNvSpPr>
              <a:spLocks noChangeShapeType="1"/>
            </p:cNvSpPr>
            <p:nvPr/>
          </p:nvSpPr>
          <p:spPr bwMode="auto">
            <a:xfrm flipV="1">
              <a:off x="1700213" y="2774950"/>
              <a:ext cx="1588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>
              <a:off x="1501775" y="2774950"/>
              <a:ext cx="92075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 flipH="1" flipV="1">
              <a:off x="1304925" y="2774950"/>
              <a:ext cx="184150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1106488" y="2774950"/>
              <a:ext cx="277813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 flipH="1" flipV="1">
              <a:off x="909638" y="2774950"/>
              <a:ext cx="790575" cy="395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" name="Line 44"/>
            <p:cNvSpPr>
              <a:spLocks noChangeShapeType="1"/>
            </p:cNvSpPr>
            <p:nvPr/>
          </p:nvSpPr>
          <p:spPr bwMode="auto">
            <a:xfrm>
              <a:off x="996950" y="4222750"/>
              <a:ext cx="14049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5" name="Line 45"/>
            <p:cNvSpPr>
              <a:spLocks noChangeShapeType="1"/>
            </p:cNvSpPr>
            <p:nvPr/>
          </p:nvSpPr>
          <p:spPr bwMode="auto">
            <a:xfrm>
              <a:off x="1068388" y="4117975"/>
              <a:ext cx="12636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" name="Line 46"/>
            <p:cNvSpPr>
              <a:spLocks noChangeShapeType="1"/>
            </p:cNvSpPr>
            <p:nvPr/>
          </p:nvSpPr>
          <p:spPr bwMode="auto">
            <a:xfrm>
              <a:off x="1125538" y="4032250"/>
              <a:ext cx="11477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" name="Line 47"/>
            <p:cNvSpPr>
              <a:spLocks noChangeShapeType="1"/>
            </p:cNvSpPr>
            <p:nvPr/>
          </p:nvSpPr>
          <p:spPr bwMode="auto">
            <a:xfrm>
              <a:off x="1173163" y="3960813"/>
              <a:ext cx="10525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" name="Line 48"/>
            <p:cNvSpPr>
              <a:spLocks noChangeShapeType="1"/>
            </p:cNvSpPr>
            <p:nvPr/>
          </p:nvSpPr>
          <p:spPr bwMode="auto">
            <a:xfrm>
              <a:off x="1212850" y="3898900"/>
              <a:ext cx="9731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9" name="Line 49"/>
            <p:cNvSpPr>
              <a:spLocks noChangeShapeType="1"/>
            </p:cNvSpPr>
            <p:nvPr/>
          </p:nvSpPr>
          <p:spPr bwMode="auto">
            <a:xfrm>
              <a:off x="1247775" y="3846513"/>
              <a:ext cx="9032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0" name="Line 50"/>
            <p:cNvSpPr>
              <a:spLocks noChangeShapeType="1"/>
            </p:cNvSpPr>
            <p:nvPr/>
          </p:nvSpPr>
          <p:spPr bwMode="auto">
            <a:xfrm>
              <a:off x="1277938" y="3802063"/>
              <a:ext cx="8429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1" name="Line 51"/>
            <p:cNvSpPr>
              <a:spLocks noChangeShapeType="1"/>
            </p:cNvSpPr>
            <p:nvPr/>
          </p:nvSpPr>
          <p:spPr bwMode="auto">
            <a:xfrm flipV="1">
              <a:off x="996950" y="2817813"/>
              <a:ext cx="0" cy="14049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2" name="Line 52"/>
            <p:cNvSpPr>
              <a:spLocks noChangeShapeType="1"/>
            </p:cNvSpPr>
            <p:nvPr/>
          </p:nvSpPr>
          <p:spPr bwMode="auto">
            <a:xfrm flipV="1">
              <a:off x="1068388" y="2852738"/>
              <a:ext cx="0" cy="12652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3" name="Line 53"/>
            <p:cNvSpPr>
              <a:spLocks noChangeShapeType="1"/>
            </p:cNvSpPr>
            <p:nvPr/>
          </p:nvSpPr>
          <p:spPr bwMode="auto">
            <a:xfrm flipV="1">
              <a:off x="1125538" y="2881313"/>
              <a:ext cx="0" cy="11509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4" name="Line 54"/>
            <p:cNvSpPr>
              <a:spLocks noChangeShapeType="1"/>
            </p:cNvSpPr>
            <p:nvPr/>
          </p:nvSpPr>
          <p:spPr bwMode="auto">
            <a:xfrm flipV="1">
              <a:off x="1173163" y="2906713"/>
              <a:ext cx="0" cy="1054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5" name="Line 55"/>
            <p:cNvSpPr>
              <a:spLocks noChangeShapeType="1"/>
            </p:cNvSpPr>
            <p:nvPr/>
          </p:nvSpPr>
          <p:spPr bwMode="auto">
            <a:xfrm flipV="1">
              <a:off x="1212850" y="2925763"/>
              <a:ext cx="0" cy="9731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6" name="Line 56"/>
            <p:cNvSpPr>
              <a:spLocks noChangeShapeType="1"/>
            </p:cNvSpPr>
            <p:nvPr/>
          </p:nvSpPr>
          <p:spPr bwMode="auto">
            <a:xfrm flipV="1">
              <a:off x="1247775" y="2943225"/>
              <a:ext cx="0" cy="903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7" name="Line 57"/>
            <p:cNvSpPr>
              <a:spLocks noChangeShapeType="1"/>
            </p:cNvSpPr>
            <p:nvPr/>
          </p:nvSpPr>
          <p:spPr bwMode="auto">
            <a:xfrm flipV="1">
              <a:off x="1277938" y="2959100"/>
              <a:ext cx="0" cy="842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8" name="Line 58"/>
            <p:cNvSpPr>
              <a:spLocks noChangeShapeType="1"/>
            </p:cNvSpPr>
            <p:nvPr/>
          </p:nvSpPr>
          <p:spPr bwMode="auto">
            <a:xfrm flipV="1">
              <a:off x="2120900" y="2959100"/>
              <a:ext cx="0" cy="842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9" name="Line 59"/>
            <p:cNvSpPr>
              <a:spLocks noChangeShapeType="1"/>
            </p:cNvSpPr>
            <p:nvPr/>
          </p:nvSpPr>
          <p:spPr bwMode="auto">
            <a:xfrm flipV="1">
              <a:off x="2151063" y="2943225"/>
              <a:ext cx="0" cy="903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0" name="Line 60"/>
            <p:cNvSpPr>
              <a:spLocks noChangeShapeType="1"/>
            </p:cNvSpPr>
            <p:nvPr/>
          </p:nvSpPr>
          <p:spPr bwMode="auto">
            <a:xfrm flipV="1">
              <a:off x="2185988" y="2925763"/>
              <a:ext cx="0" cy="9731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1" name="Line 61"/>
            <p:cNvSpPr>
              <a:spLocks noChangeShapeType="1"/>
            </p:cNvSpPr>
            <p:nvPr/>
          </p:nvSpPr>
          <p:spPr bwMode="auto">
            <a:xfrm flipV="1">
              <a:off x="2225675" y="2906713"/>
              <a:ext cx="0" cy="1054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2" name="Line 62"/>
            <p:cNvSpPr>
              <a:spLocks noChangeShapeType="1"/>
            </p:cNvSpPr>
            <p:nvPr/>
          </p:nvSpPr>
          <p:spPr bwMode="auto">
            <a:xfrm flipV="1">
              <a:off x="2273300" y="2881313"/>
              <a:ext cx="0" cy="11509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3" name="Line 63"/>
            <p:cNvSpPr>
              <a:spLocks noChangeShapeType="1"/>
            </p:cNvSpPr>
            <p:nvPr/>
          </p:nvSpPr>
          <p:spPr bwMode="auto">
            <a:xfrm flipV="1">
              <a:off x="2332038" y="2852738"/>
              <a:ext cx="0" cy="12652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4" name="Line 64"/>
            <p:cNvSpPr>
              <a:spLocks noChangeShapeType="1"/>
            </p:cNvSpPr>
            <p:nvPr/>
          </p:nvSpPr>
          <p:spPr bwMode="auto">
            <a:xfrm flipV="1">
              <a:off x="2401888" y="2817813"/>
              <a:ext cx="0" cy="14049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5" name="Line 65"/>
            <p:cNvSpPr>
              <a:spLocks noChangeShapeType="1"/>
            </p:cNvSpPr>
            <p:nvPr/>
          </p:nvSpPr>
          <p:spPr bwMode="auto">
            <a:xfrm>
              <a:off x="996950" y="2817813"/>
              <a:ext cx="14049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6" name="Line 66"/>
            <p:cNvSpPr>
              <a:spLocks noChangeShapeType="1"/>
            </p:cNvSpPr>
            <p:nvPr/>
          </p:nvSpPr>
          <p:spPr bwMode="auto">
            <a:xfrm>
              <a:off x="1068388" y="2852738"/>
              <a:ext cx="12636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7" name="Line 67"/>
            <p:cNvSpPr>
              <a:spLocks noChangeShapeType="1"/>
            </p:cNvSpPr>
            <p:nvPr/>
          </p:nvSpPr>
          <p:spPr bwMode="auto">
            <a:xfrm>
              <a:off x="1125538" y="2881313"/>
              <a:ext cx="11477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8" name="Line 68"/>
            <p:cNvSpPr>
              <a:spLocks noChangeShapeType="1"/>
            </p:cNvSpPr>
            <p:nvPr/>
          </p:nvSpPr>
          <p:spPr bwMode="auto">
            <a:xfrm>
              <a:off x="1173163" y="2906713"/>
              <a:ext cx="10525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9" name="Line 69"/>
            <p:cNvSpPr>
              <a:spLocks noChangeShapeType="1"/>
            </p:cNvSpPr>
            <p:nvPr/>
          </p:nvSpPr>
          <p:spPr bwMode="auto">
            <a:xfrm>
              <a:off x="1212850" y="2925763"/>
              <a:ext cx="9731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0" name="Line 70"/>
            <p:cNvSpPr>
              <a:spLocks noChangeShapeType="1"/>
            </p:cNvSpPr>
            <p:nvPr/>
          </p:nvSpPr>
          <p:spPr bwMode="auto">
            <a:xfrm>
              <a:off x="1247775" y="2943225"/>
              <a:ext cx="9032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1" name="Line 71"/>
            <p:cNvSpPr>
              <a:spLocks noChangeShapeType="1"/>
            </p:cNvSpPr>
            <p:nvPr/>
          </p:nvSpPr>
          <p:spPr bwMode="auto">
            <a:xfrm>
              <a:off x="1277938" y="2959100"/>
              <a:ext cx="8429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2" name="Line 72"/>
            <p:cNvSpPr>
              <a:spLocks noChangeShapeType="1"/>
            </p:cNvSpPr>
            <p:nvPr/>
          </p:nvSpPr>
          <p:spPr bwMode="auto">
            <a:xfrm>
              <a:off x="566738" y="4356100"/>
              <a:ext cx="226536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3" name="Line 73"/>
            <p:cNvSpPr>
              <a:spLocks noChangeShapeType="1"/>
            </p:cNvSpPr>
            <p:nvPr/>
          </p:nvSpPr>
          <p:spPr bwMode="auto">
            <a:xfrm flipV="1">
              <a:off x="909638" y="3697288"/>
              <a:ext cx="368300" cy="4603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4" name="Line 74"/>
            <p:cNvSpPr>
              <a:spLocks noChangeShapeType="1"/>
            </p:cNvSpPr>
            <p:nvPr/>
          </p:nvSpPr>
          <p:spPr bwMode="auto">
            <a:xfrm flipH="1">
              <a:off x="909638" y="3590925"/>
              <a:ext cx="368300" cy="3698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5" name="Line 75"/>
            <p:cNvSpPr>
              <a:spLocks noChangeShapeType="1"/>
            </p:cNvSpPr>
            <p:nvPr/>
          </p:nvSpPr>
          <p:spPr bwMode="auto">
            <a:xfrm flipV="1">
              <a:off x="909638" y="3486150"/>
              <a:ext cx="368300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6" name="Line 76"/>
            <p:cNvSpPr>
              <a:spLocks noChangeShapeType="1"/>
            </p:cNvSpPr>
            <p:nvPr/>
          </p:nvSpPr>
          <p:spPr bwMode="auto">
            <a:xfrm flipH="1">
              <a:off x="909638" y="3379788"/>
              <a:ext cx="368300" cy="1857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7" name="Line 77"/>
            <p:cNvSpPr>
              <a:spLocks noChangeShapeType="1"/>
            </p:cNvSpPr>
            <p:nvPr/>
          </p:nvSpPr>
          <p:spPr bwMode="auto">
            <a:xfrm flipV="1">
              <a:off x="909638" y="3275013"/>
              <a:ext cx="36830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8" name="Line 78"/>
            <p:cNvSpPr>
              <a:spLocks noChangeShapeType="1"/>
            </p:cNvSpPr>
            <p:nvPr/>
          </p:nvSpPr>
          <p:spPr bwMode="auto">
            <a:xfrm>
              <a:off x="909638" y="2971800"/>
              <a:ext cx="36830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9" name="Line 79"/>
            <p:cNvSpPr>
              <a:spLocks noChangeShapeType="1"/>
            </p:cNvSpPr>
            <p:nvPr/>
          </p:nvSpPr>
          <p:spPr bwMode="auto">
            <a:xfrm>
              <a:off x="909638" y="3170238"/>
              <a:ext cx="3683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0" name="Line 80"/>
            <p:cNvSpPr>
              <a:spLocks noChangeShapeType="1"/>
            </p:cNvSpPr>
            <p:nvPr/>
          </p:nvSpPr>
          <p:spPr bwMode="auto">
            <a:xfrm>
              <a:off x="2120900" y="3170238"/>
              <a:ext cx="3683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1" name="Line 81"/>
            <p:cNvSpPr>
              <a:spLocks noChangeShapeType="1"/>
            </p:cNvSpPr>
            <p:nvPr/>
          </p:nvSpPr>
          <p:spPr bwMode="auto">
            <a:xfrm flipV="1">
              <a:off x="2120900" y="2774950"/>
              <a:ext cx="368300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2" name="Line 82"/>
            <p:cNvSpPr>
              <a:spLocks noChangeShapeType="1"/>
            </p:cNvSpPr>
            <p:nvPr/>
          </p:nvSpPr>
          <p:spPr bwMode="auto">
            <a:xfrm>
              <a:off x="909638" y="2774950"/>
              <a:ext cx="368300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3" name="Line 83"/>
            <p:cNvSpPr>
              <a:spLocks noChangeShapeType="1"/>
            </p:cNvSpPr>
            <p:nvPr/>
          </p:nvSpPr>
          <p:spPr bwMode="auto">
            <a:xfrm flipH="1">
              <a:off x="909638" y="3802063"/>
              <a:ext cx="368300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4" name="Line 84"/>
            <p:cNvSpPr>
              <a:spLocks noChangeShapeType="1"/>
            </p:cNvSpPr>
            <p:nvPr/>
          </p:nvSpPr>
          <p:spPr bwMode="auto">
            <a:xfrm>
              <a:off x="2120900" y="3802063"/>
              <a:ext cx="368300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6" name="BlokTextu 75"/>
            <p:cNvSpPr txBox="1"/>
            <p:nvPr/>
          </p:nvSpPr>
          <p:spPr>
            <a:xfrm>
              <a:off x="1545128" y="2906165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sk-S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BlokTextu 76"/>
            <p:cNvSpPr txBox="1"/>
            <p:nvPr/>
          </p:nvSpPr>
          <p:spPr>
            <a:xfrm>
              <a:off x="2583256" y="4095184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sk-S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BlokTextu 77"/>
            <p:cNvSpPr txBox="1"/>
            <p:nvPr/>
          </p:nvSpPr>
          <p:spPr>
            <a:xfrm>
              <a:off x="2636067" y="29257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sk-S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9" name="Skupina 78"/>
          <p:cNvGrpSpPr/>
          <p:nvPr/>
        </p:nvGrpSpPr>
        <p:grpSpPr>
          <a:xfrm>
            <a:off x="4297375" y="3805099"/>
            <a:ext cx="2138567" cy="1626502"/>
            <a:chOff x="3644900" y="2774950"/>
            <a:chExt cx="2138567" cy="1626502"/>
          </a:xfrm>
        </p:grpSpPr>
        <p:sp>
          <p:nvSpPr>
            <p:cNvPr id="80" name="Line 6"/>
            <p:cNvSpPr>
              <a:spLocks noChangeShapeType="1"/>
            </p:cNvSpPr>
            <p:nvPr/>
          </p:nvSpPr>
          <p:spPr bwMode="auto">
            <a:xfrm>
              <a:off x="3857625" y="4356100"/>
              <a:ext cx="15795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1" name="Line 7"/>
            <p:cNvSpPr>
              <a:spLocks noChangeShapeType="1"/>
            </p:cNvSpPr>
            <p:nvPr/>
          </p:nvSpPr>
          <p:spPr bwMode="auto">
            <a:xfrm>
              <a:off x="3644900" y="3367088"/>
              <a:ext cx="20383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2" name="Freeform 9"/>
            <p:cNvSpPr>
              <a:spLocks/>
            </p:cNvSpPr>
            <p:nvPr/>
          </p:nvSpPr>
          <p:spPr bwMode="auto">
            <a:xfrm>
              <a:off x="5022850" y="3348038"/>
              <a:ext cx="39688" cy="38100"/>
            </a:xfrm>
            <a:custGeom>
              <a:avLst/>
              <a:gdLst/>
              <a:ahLst/>
              <a:cxnLst>
                <a:cxn ang="0">
                  <a:pos x="99" y="49"/>
                </a:cxn>
                <a:cxn ang="0">
                  <a:pos x="95" y="30"/>
                </a:cxn>
                <a:cxn ang="0">
                  <a:pos x="85" y="14"/>
                </a:cxn>
                <a:cxn ang="0">
                  <a:pos x="69" y="3"/>
                </a:cxn>
                <a:cxn ang="0">
                  <a:pos x="49" y="0"/>
                </a:cxn>
                <a:cxn ang="0">
                  <a:pos x="31" y="3"/>
                </a:cxn>
                <a:cxn ang="0">
                  <a:pos x="15" y="14"/>
                </a:cxn>
                <a:cxn ang="0">
                  <a:pos x="3" y="30"/>
                </a:cxn>
                <a:cxn ang="0">
                  <a:pos x="0" y="49"/>
                </a:cxn>
                <a:cxn ang="0">
                  <a:pos x="3" y="69"/>
                </a:cxn>
                <a:cxn ang="0">
                  <a:pos x="15" y="84"/>
                </a:cxn>
                <a:cxn ang="0">
                  <a:pos x="31" y="95"/>
                </a:cxn>
                <a:cxn ang="0">
                  <a:pos x="49" y="99"/>
                </a:cxn>
                <a:cxn ang="0">
                  <a:pos x="69" y="95"/>
                </a:cxn>
                <a:cxn ang="0">
                  <a:pos x="85" y="84"/>
                </a:cxn>
                <a:cxn ang="0">
                  <a:pos x="95" y="69"/>
                </a:cxn>
                <a:cxn ang="0">
                  <a:pos x="99" y="49"/>
                </a:cxn>
              </a:cxnLst>
              <a:rect l="0" t="0" r="r" b="b"/>
              <a:pathLst>
                <a:path w="99" h="99">
                  <a:moveTo>
                    <a:pt x="99" y="49"/>
                  </a:moveTo>
                  <a:lnTo>
                    <a:pt x="95" y="30"/>
                  </a:lnTo>
                  <a:lnTo>
                    <a:pt x="85" y="14"/>
                  </a:lnTo>
                  <a:lnTo>
                    <a:pt x="69" y="3"/>
                  </a:lnTo>
                  <a:lnTo>
                    <a:pt x="49" y="0"/>
                  </a:lnTo>
                  <a:lnTo>
                    <a:pt x="31" y="3"/>
                  </a:lnTo>
                  <a:lnTo>
                    <a:pt x="15" y="14"/>
                  </a:lnTo>
                  <a:lnTo>
                    <a:pt x="3" y="30"/>
                  </a:lnTo>
                  <a:lnTo>
                    <a:pt x="0" y="49"/>
                  </a:lnTo>
                  <a:lnTo>
                    <a:pt x="3" y="69"/>
                  </a:lnTo>
                  <a:lnTo>
                    <a:pt x="15" y="84"/>
                  </a:lnTo>
                  <a:lnTo>
                    <a:pt x="31" y="95"/>
                  </a:lnTo>
                  <a:lnTo>
                    <a:pt x="49" y="99"/>
                  </a:lnTo>
                  <a:lnTo>
                    <a:pt x="69" y="95"/>
                  </a:lnTo>
                  <a:lnTo>
                    <a:pt x="85" y="84"/>
                  </a:lnTo>
                  <a:lnTo>
                    <a:pt x="95" y="69"/>
                  </a:lnTo>
                  <a:lnTo>
                    <a:pt x="99" y="49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3" name="Line 10"/>
            <p:cNvSpPr>
              <a:spLocks noChangeShapeType="1"/>
            </p:cNvSpPr>
            <p:nvPr/>
          </p:nvSpPr>
          <p:spPr bwMode="auto">
            <a:xfrm flipV="1">
              <a:off x="5437188" y="2774950"/>
              <a:ext cx="0" cy="1581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4" name="Line 11"/>
            <p:cNvSpPr>
              <a:spLocks noChangeShapeType="1"/>
            </p:cNvSpPr>
            <p:nvPr/>
          </p:nvSpPr>
          <p:spPr bwMode="auto">
            <a:xfrm flipV="1">
              <a:off x="3857625" y="2774950"/>
              <a:ext cx="0" cy="1581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5" name="Line 12"/>
            <p:cNvSpPr>
              <a:spLocks noChangeShapeType="1"/>
            </p:cNvSpPr>
            <p:nvPr/>
          </p:nvSpPr>
          <p:spPr bwMode="auto">
            <a:xfrm>
              <a:off x="3857625" y="2774950"/>
              <a:ext cx="15795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6" name="Line 86"/>
            <p:cNvSpPr>
              <a:spLocks noChangeShapeType="1"/>
            </p:cNvSpPr>
            <p:nvPr/>
          </p:nvSpPr>
          <p:spPr bwMode="auto">
            <a:xfrm>
              <a:off x="5041900" y="3894138"/>
              <a:ext cx="1588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7" name="Line 87"/>
            <p:cNvSpPr>
              <a:spLocks noChangeShapeType="1"/>
            </p:cNvSpPr>
            <p:nvPr/>
          </p:nvSpPr>
          <p:spPr bwMode="auto">
            <a:xfrm>
              <a:off x="5148263" y="3894138"/>
              <a:ext cx="92075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8" name="Line 88"/>
            <p:cNvSpPr>
              <a:spLocks noChangeShapeType="1"/>
            </p:cNvSpPr>
            <p:nvPr/>
          </p:nvSpPr>
          <p:spPr bwMode="auto">
            <a:xfrm flipH="1" flipV="1">
              <a:off x="5041900" y="3367088"/>
              <a:ext cx="395288" cy="9890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9" name="Line 89"/>
            <p:cNvSpPr>
              <a:spLocks noChangeShapeType="1"/>
            </p:cNvSpPr>
            <p:nvPr/>
          </p:nvSpPr>
          <p:spPr bwMode="auto">
            <a:xfrm flipV="1">
              <a:off x="4845050" y="3894138"/>
              <a:ext cx="92075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0" name="Line 90"/>
            <p:cNvSpPr>
              <a:spLocks noChangeShapeType="1"/>
            </p:cNvSpPr>
            <p:nvPr/>
          </p:nvSpPr>
          <p:spPr bwMode="auto">
            <a:xfrm flipH="1">
              <a:off x="4648200" y="3894138"/>
              <a:ext cx="184150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1" name="Line 91"/>
            <p:cNvSpPr>
              <a:spLocks noChangeShapeType="1"/>
            </p:cNvSpPr>
            <p:nvPr/>
          </p:nvSpPr>
          <p:spPr bwMode="auto">
            <a:xfrm flipV="1">
              <a:off x="4449763" y="3894138"/>
              <a:ext cx="276225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2" name="Line 92"/>
            <p:cNvSpPr>
              <a:spLocks noChangeShapeType="1"/>
            </p:cNvSpPr>
            <p:nvPr/>
          </p:nvSpPr>
          <p:spPr bwMode="auto">
            <a:xfrm flipH="1">
              <a:off x="4252913" y="3894138"/>
              <a:ext cx="368300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3" name="Line 93"/>
            <p:cNvSpPr>
              <a:spLocks noChangeShapeType="1"/>
            </p:cNvSpPr>
            <p:nvPr/>
          </p:nvSpPr>
          <p:spPr bwMode="auto">
            <a:xfrm flipV="1">
              <a:off x="4054475" y="3894138"/>
              <a:ext cx="461963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4" name="Line 94"/>
            <p:cNvSpPr>
              <a:spLocks noChangeShapeType="1"/>
            </p:cNvSpPr>
            <p:nvPr/>
          </p:nvSpPr>
          <p:spPr bwMode="auto">
            <a:xfrm flipH="1">
              <a:off x="3857625" y="3367088"/>
              <a:ext cx="1184275" cy="9890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5" name="Line 95"/>
            <p:cNvSpPr>
              <a:spLocks noChangeShapeType="1"/>
            </p:cNvSpPr>
            <p:nvPr/>
          </p:nvSpPr>
          <p:spPr bwMode="auto">
            <a:xfrm>
              <a:off x="3989388" y="4244975"/>
              <a:ext cx="14049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6" name="Line 96"/>
            <p:cNvSpPr>
              <a:spLocks noChangeShapeType="1"/>
            </p:cNvSpPr>
            <p:nvPr/>
          </p:nvSpPr>
          <p:spPr bwMode="auto">
            <a:xfrm>
              <a:off x="4094163" y="4157663"/>
              <a:ext cx="12636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7" name="Line 97"/>
            <p:cNvSpPr>
              <a:spLocks noChangeShapeType="1"/>
            </p:cNvSpPr>
            <p:nvPr/>
          </p:nvSpPr>
          <p:spPr bwMode="auto">
            <a:xfrm>
              <a:off x="4179888" y="4086225"/>
              <a:ext cx="11493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8" name="Line 98"/>
            <p:cNvSpPr>
              <a:spLocks noChangeShapeType="1"/>
            </p:cNvSpPr>
            <p:nvPr/>
          </p:nvSpPr>
          <p:spPr bwMode="auto">
            <a:xfrm>
              <a:off x="4252913" y="4025900"/>
              <a:ext cx="10525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9" name="Line 99"/>
            <p:cNvSpPr>
              <a:spLocks noChangeShapeType="1"/>
            </p:cNvSpPr>
            <p:nvPr/>
          </p:nvSpPr>
          <p:spPr bwMode="auto">
            <a:xfrm>
              <a:off x="4313238" y="3975100"/>
              <a:ext cx="971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0" name="Line 100"/>
            <p:cNvSpPr>
              <a:spLocks noChangeShapeType="1"/>
            </p:cNvSpPr>
            <p:nvPr/>
          </p:nvSpPr>
          <p:spPr bwMode="auto">
            <a:xfrm>
              <a:off x="4365625" y="3932238"/>
              <a:ext cx="9032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1" name="Line 101"/>
            <p:cNvSpPr>
              <a:spLocks noChangeShapeType="1"/>
            </p:cNvSpPr>
            <p:nvPr/>
          </p:nvSpPr>
          <p:spPr bwMode="auto">
            <a:xfrm>
              <a:off x="4410075" y="3894138"/>
              <a:ext cx="8429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2" name="Line 102"/>
            <p:cNvSpPr>
              <a:spLocks noChangeShapeType="1"/>
            </p:cNvSpPr>
            <p:nvPr/>
          </p:nvSpPr>
          <p:spPr bwMode="auto">
            <a:xfrm flipV="1">
              <a:off x="3857625" y="3789363"/>
              <a:ext cx="552450" cy="3683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" name="Line 103"/>
            <p:cNvSpPr>
              <a:spLocks noChangeShapeType="1"/>
            </p:cNvSpPr>
            <p:nvPr/>
          </p:nvSpPr>
          <p:spPr bwMode="auto">
            <a:xfrm flipH="1">
              <a:off x="3857625" y="3683000"/>
              <a:ext cx="552450" cy="2778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" name="Line 104"/>
            <p:cNvSpPr>
              <a:spLocks noChangeShapeType="1"/>
            </p:cNvSpPr>
            <p:nvPr/>
          </p:nvSpPr>
          <p:spPr bwMode="auto">
            <a:xfrm flipV="1">
              <a:off x="3857625" y="3578225"/>
              <a:ext cx="552450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" name="Line 105"/>
            <p:cNvSpPr>
              <a:spLocks noChangeShapeType="1"/>
            </p:cNvSpPr>
            <p:nvPr/>
          </p:nvSpPr>
          <p:spPr bwMode="auto">
            <a:xfrm flipH="1">
              <a:off x="3857625" y="3471863"/>
              <a:ext cx="552450" cy="936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6" name="Line 106"/>
            <p:cNvSpPr>
              <a:spLocks noChangeShapeType="1"/>
            </p:cNvSpPr>
            <p:nvPr/>
          </p:nvSpPr>
          <p:spPr bwMode="auto">
            <a:xfrm>
              <a:off x="3857625" y="3367088"/>
              <a:ext cx="5524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7" name="Line 107"/>
            <p:cNvSpPr>
              <a:spLocks noChangeShapeType="1"/>
            </p:cNvSpPr>
            <p:nvPr/>
          </p:nvSpPr>
          <p:spPr bwMode="auto">
            <a:xfrm flipH="1" flipV="1">
              <a:off x="3857625" y="3170238"/>
              <a:ext cx="55245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8" name="Line 108"/>
            <p:cNvSpPr>
              <a:spLocks noChangeShapeType="1"/>
            </p:cNvSpPr>
            <p:nvPr/>
          </p:nvSpPr>
          <p:spPr bwMode="auto">
            <a:xfrm>
              <a:off x="3857625" y="2971800"/>
              <a:ext cx="552450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9" name="Line 109"/>
            <p:cNvSpPr>
              <a:spLocks noChangeShapeType="1"/>
            </p:cNvSpPr>
            <p:nvPr/>
          </p:nvSpPr>
          <p:spPr bwMode="auto">
            <a:xfrm flipH="1" flipV="1">
              <a:off x="3857625" y="2774950"/>
              <a:ext cx="1184275" cy="5921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0" name="Line 110"/>
            <p:cNvSpPr>
              <a:spLocks noChangeShapeType="1"/>
            </p:cNvSpPr>
            <p:nvPr/>
          </p:nvSpPr>
          <p:spPr bwMode="auto">
            <a:xfrm flipV="1">
              <a:off x="3989388" y="2840038"/>
              <a:ext cx="0" cy="14049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1" name="Line 111"/>
            <p:cNvSpPr>
              <a:spLocks noChangeShapeType="1"/>
            </p:cNvSpPr>
            <p:nvPr/>
          </p:nvSpPr>
          <p:spPr bwMode="auto">
            <a:xfrm flipV="1">
              <a:off x="4094163" y="2892425"/>
              <a:ext cx="0" cy="12652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2" name="Line 112"/>
            <p:cNvSpPr>
              <a:spLocks noChangeShapeType="1"/>
            </p:cNvSpPr>
            <p:nvPr/>
          </p:nvSpPr>
          <p:spPr bwMode="auto">
            <a:xfrm flipV="1">
              <a:off x="4179888" y="2935288"/>
              <a:ext cx="0" cy="11509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3" name="Line 113"/>
            <p:cNvSpPr>
              <a:spLocks noChangeShapeType="1"/>
            </p:cNvSpPr>
            <p:nvPr/>
          </p:nvSpPr>
          <p:spPr bwMode="auto">
            <a:xfrm flipV="1">
              <a:off x="4252913" y="2971800"/>
              <a:ext cx="0" cy="1054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4" name="Line 114"/>
            <p:cNvSpPr>
              <a:spLocks noChangeShapeType="1"/>
            </p:cNvSpPr>
            <p:nvPr/>
          </p:nvSpPr>
          <p:spPr bwMode="auto">
            <a:xfrm flipV="1">
              <a:off x="4313238" y="3001963"/>
              <a:ext cx="0" cy="9731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5" name="Line 115"/>
            <p:cNvSpPr>
              <a:spLocks noChangeShapeType="1"/>
            </p:cNvSpPr>
            <p:nvPr/>
          </p:nvSpPr>
          <p:spPr bwMode="auto">
            <a:xfrm flipV="1">
              <a:off x="4365625" y="3028950"/>
              <a:ext cx="0" cy="903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6" name="Line 116"/>
            <p:cNvSpPr>
              <a:spLocks noChangeShapeType="1"/>
            </p:cNvSpPr>
            <p:nvPr/>
          </p:nvSpPr>
          <p:spPr bwMode="auto">
            <a:xfrm flipV="1">
              <a:off x="4410075" y="3051175"/>
              <a:ext cx="0" cy="842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7" name="Line 117"/>
            <p:cNvSpPr>
              <a:spLocks noChangeShapeType="1"/>
            </p:cNvSpPr>
            <p:nvPr/>
          </p:nvSpPr>
          <p:spPr bwMode="auto">
            <a:xfrm flipV="1">
              <a:off x="5394325" y="2840038"/>
              <a:ext cx="0" cy="14049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8" name="Line 118"/>
            <p:cNvSpPr>
              <a:spLocks noChangeShapeType="1"/>
            </p:cNvSpPr>
            <p:nvPr/>
          </p:nvSpPr>
          <p:spPr bwMode="auto">
            <a:xfrm flipV="1">
              <a:off x="5357813" y="2892425"/>
              <a:ext cx="0" cy="12652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9" name="Line 119"/>
            <p:cNvSpPr>
              <a:spLocks noChangeShapeType="1"/>
            </p:cNvSpPr>
            <p:nvPr/>
          </p:nvSpPr>
          <p:spPr bwMode="auto">
            <a:xfrm flipV="1">
              <a:off x="5329238" y="2935288"/>
              <a:ext cx="0" cy="11509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0" name="Line 120"/>
            <p:cNvSpPr>
              <a:spLocks noChangeShapeType="1"/>
            </p:cNvSpPr>
            <p:nvPr/>
          </p:nvSpPr>
          <p:spPr bwMode="auto">
            <a:xfrm flipV="1">
              <a:off x="5305425" y="2971800"/>
              <a:ext cx="0" cy="1054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1" name="Line 121"/>
            <p:cNvSpPr>
              <a:spLocks noChangeShapeType="1"/>
            </p:cNvSpPr>
            <p:nvPr/>
          </p:nvSpPr>
          <p:spPr bwMode="auto">
            <a:xfrm flipV="1">
              <a:off x="5284788" y="3001963"/>
              <a:ext cx="0" cy="9731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2" name="Line 122"/>
            <p:cNvSpPr>
              <a:spLocks noChangeShapeType="1"/>
            </p:cNvSpPr>
            <p:nvPr/>
          </p:nvSpPr>
          <p:spPr bwMode="auto">
            <a:xfrm flipV="1">
              <a:off x="5268913" y="3028950"/>
              <a:ext cx="0" cy="903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3" name="Line 123"/>
            <p:cNvSpPr>
              <a:spLocks noChangeShapeType="1"/>
            </p:cNvSpPr>
            <p:nvPr/>
          </p:nvSpPr>
          <p:spPr bwMode="auto">
            <a:xfrm flipV="1">
              <a:off x="5253038" y="3051175"/>
              <a:ext cx="0" cy="842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4" name="Line 124"/>
            <p:cNvSpPr>
              <a:spLocks noChangeShapeType="1"/>
            </p:cNvSpPr>
            <p:nvPr/>
          </p:nvSpPr>
          <p:spPr bwMode="auto">
            <a:xfrm flipV="1">
              <a:off x="5041900" y="2774950"/>
              <a:ext cx="395288" cy="5921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5" name="Line 125"/>
            <p:cNvSpPr>
              <a:spLocks noChangeShapeType="1"/>
            </p:cNvSpPr>
            <p:nvPr/>
          </p:nvSpPr>
          <p:spPr bwMode="auto">
            <a:xfrm flipV="1">
              <a:off x="5253038" y="2971800"/>
              <a:ext cx="184150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6" name="Line 126"/>
            <p:cNvSpPr>
              <a:spLocks noChangeShapeType="1"/>
            </p:cNvSpPr>
            <p:nvPr/>
          </p:nvSpPr>
          <p:spPr bwMode="auto">
            <a:xfrm flipH="1">
              <a:off x="5253038" y="3170238"/>
              <a:ext cx="18415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7" name="Line 127"/>
            <p:cNvSpPr>
              <a:spLocks noChangeShapeType="1"/>
            </p:cNvSpPr>
            <p:nvPr/>
          </p:nvSpPr>
          <p:spPr bwMode="auto">
            <a:xfrm>
              <a:off x="5253038" y="3367088"/>
              <a:ext cx="1841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8" name="Line 128"/>
            <p:cNvSpPr>
              <a:spLocks noChangeShapeType="1"/>
            </p:cNvSpPr>
            <p:nvPr/>
          </p:nvSpPr>
          <p:spPr bwMode="auto">
            <a:xfrm flipH="1" flipV="1">
              <a:off x="5253038" y="3471863"/>
              <a:ext cx="184150" cy="936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9" name="Line 129"/>
            <p:cNvSpPr>
              <a:spLocks noChangeShapeType="1"/>
            </p:cNvSpPr>
            <p:nvPr/>
          </p:nvSpPr>
          <p:spPr bwMode="auto">
            <a:xfrm>
              <a:off x="5253038" y="3578225"/>
              <a:ext cx="184150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0" name="Line 130"/>
            <p:cNvSpPr>
              <a:spLocks noChangeShapeType="1"/>
            </p:cNvSpPr>
            <p:nvPr/>
          </p:nvSpPr>
          <p:spPr bwMode="auto">
            <a:xfrm flipH="1" flipV="1">
              <a:off x="5253038" y="3683000"/>
              <a:ext cx="184150" cy="2778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1" name="Line 131"/>
            <p:cNvSpPr>
              <a:spLocks noChangeShapeType="1"/>
            </p:cNvSpPr>
            <p:nvPr/>
          </p:nvSpPr>
          <p:spPr bwMode="auto">
            <a:xfrm>
              <a:off x="5253038" y="3789363"/>
              <a:ext cx="184150" cy="3683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2" name="Line 132"/>
            <p:cNvSpPr>
              <a:spLocks noChangeShapeType="1"/>
            </p:cNvSpPr>
            <p:nvPr/>
          </p:nvSpPr>
          <p:spPr bwMode="auto">
            <a:xfrm>
              <a:off x="3989388" y="2840038"/>
              <a:ext cx="14049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3" name="Line 133"/>
            <p:cNvSpPr>
              <a:spLocks noChangeShapeType="1"/>
            </p:cNvSpPr>
            <p:nvPr/>
          </p:nvSpPr>
          <p:spPr bwMode="auto">
            <a:xfrm>
              <a:off x="4094163" y="2892425"/>
              <a:ext cx="12636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4" name="Line 134"/>
            <p:cNvSpPr>
              <a:spLocks noChangeShapeType="1"/>
            </p:cNvSpPr>
            <p:nvPr/>
          </p:nvSpPr>
          <p:spPr bwMode="auto">
            <a:xfrm>
              <a:off x="4179888" y="2935288"/>
              <a:ext cx="11493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5" name="Line 135"/>
            <p:cNvSpPr>
              <a:spLocks noChangeShapeType="1"/>
            </p:cNvSpPr>
            <p:nvPr/>
          </p:nvSpPr>
          <p:spPr bwMode="auto">
            <a:xfrm>
              <a:off x="4252913" y="2971800"/>
              <a:ext cx="10525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6" name="Line 136"/>
            <p:cNvSpPr>
              <a:spLocks noChangeShapeType="1"/>
            </p:cNvSpPr>
            <p:nvPr/>
          </p:nvSpPr>
          <p:spPr bwMode="auto">
            <a:xfrm>
              <a:off x="4313238" y="3001963"/>
              <a:ext cx="971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7" name="Line 137"/>
            <p:cNvSpPr>
              <a:spLocks noChangeShapeType="1"/>
            </p:cNvSpPr>
            <p:nvPr/>
          </p:nvSpPr>
          <p:spPr bwMode="auto">
            <a:xfrm>
              <a:off x="4365625" y="3028950"/>
              <a:ext cx="9032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8" name="Line 138"/>
            <p:cNvSpPr>
              <a:spLocks noChangeShapeType="1"/>
            </p:cNvSpPr>
            <p:nvPr/>
          </p:nvSpPr>
          <p:spPr bwMode="auto">
            <a:xfrm>
              <a:off x="4410075" y="3051175"/>
              <a:ext cx="8429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9" name="Line 139"/>
            <p:cNvSpPr>
              <a:spLocks noChangeShapeType="1"/>
            </p:cNvSpPr>
            <p:nvPr/>
          </p:nvSpPr>
          <p:spPr bwMode="auto">
            <a:xfrm flipH="1" flipV="1">
              <a:off x="4054475" y="2774950"/>
              <a:ext cx="461963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0" name="Line 140"/>
            <p:cNvSpPr>
              <a:spLocks noChangeShapeType="1"/>
            </p:cNvSpPr>
            <p:nvPr/>
          </p:nvSpPr>
          <p:spPr bwMode="auto">
            <a:xfrm>
              <a:off x="4252913" y="2774950"/>
              <a:ext cx="368300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1" name="Line 141"/>
            <p:cNvSpPr>
              <a:spLocks noChangeShapeType="1"/>
            </p:cNvSpPr>
            <p:nvPr/>
          </p:nvSpPr>
          <p:spPr bwMode="auto">
            <a:xfrm flipV="1">
              <a:off x="5148263" y="2774950"/>
              <a:ext cx="92075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2" name="Line 142"/>
            <p:cNvSpPr>
              <a:spLocks noChangeShapeType="1"/>
            </p:cNvSpPr>
            <p:nvPr/>
          </p:nvSpPr>
          <p:spPr bwMode="auto">
            <a:xfrm>
              <a:off x="5041900" y="2774950"/>
              <a:ext cx="1588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3" name="Line 143"/>
            <p:cNvSpPr>
              <a:spLocks noChangeShapeType="1"/>
            </p:cNvSpPr>
            <p:nvPr/>
          </p:nvSpPr>
          <p:spPr bwMode="auto">
            <a:xfrm flipH="1" flipV="1">
              <a:off x="4845050" y="2774950"/>
              <a:ext cx="92075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4" name="Line 144"/>
            <p:cNvSpPr>
              <a:spLocks noChangeShapeType="1"/>
            </p:cNvSpPr>
            <p:nvPr/>
          </p:nvSpPr>
          <p:spPr bwMode="auto">
            <a:xfrm>
              <a:off x="4648200" y="2774950"/>
              <a:ext cx="184150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5" name="Line 145"/>
            <p:cNvSpPr>
              <a:spLocks noChangeShapeType="1"/>
            </p:cNvSpPr>
            <p:nvPr/>
          </p:nvSpPr>
          <p:spPr bwMode="auto">
            <a:xfrm flipH="1" flipV="1">
              <a:off x="4449763" y="2774950"/>
              <a:ext cx="276225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6" name="Line 146"/>
            <p:cNvSpPr>
              <a:spLocks noChangeShapeType="1"/>
            </p:cNvSpPr>
            <p:nvPr/>
          </p:nvSpPr>
          <p:spPr bwMode="auto">
            <a:xfrm>
              <a:off x="3857625" y="2774950"/>
              <a:ext cx="552450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7" name="Line 147"/>
            <p:cNvSpPr>
              <a:spLocks noChangeShapeType="1"/>
            </p:cNvSpPr>
            <p:nvPr/>
          </p:nvSpPr>
          <p:spPr bwMode="auto">
            <a:xfrm flipV="1">
              <a:off x="5253038" y="2774950"/>
              <a:ext cx="184150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8" name="Line 148"/>
            <p:cNvSpPr>
              <a:spLocks noChangeShapeType="1"/>
            </p:cNvSpPr>
            <p:nvPr/>
          </p:nvSpPr>
          <p:spPr bwMode="auto">
            <a:xfrm>
              <a:off x="5253038" y="3894138"/>
              <a:ext cx="184150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9" name="Line 149"/>
            <p:cNvSpPr>
              <a:spLocks noChangeShapeType="1"/>
            </p:cNvSpPr>
            <p:nvPr/>
          </p:nvSpPr>
          <p:spPr bwMode="auto">
            <a:xfrm flipH="1">
              <a:off x="3857625" y="3894138"/>
              <a:ext cx="552450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51" name="Line 151"/>
            <p:cNvSpPr>
              <a:spLocks noChangeShapeType="1"/>
            </p:cNvSpPr>
            <p:nvPr/>
          </p:nvSpPr>
          <p:spPr bwMode="auto">
            <a:xfrm>
              <a:off x="3644900" y="4356100"/>
              <a:ext cx="20383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52" name="BlokTextu 151"/>
            <p:cNvSpPr txBox="1"/>
            <p:nvPr/>
          </p:nvSpPr>
          <p:spPr>
            <a:xfrm>
              <a:off x="4860203" y="3091761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sk-S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BlokTextu 152"/>
            <p:cNvSpPr txBox="1"/>
            <p:nvPr/>
          </p:nvSpPr>
          <p:spPr>
            <a:xfrm>
              <a:off x="5509033" y="4093675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sk-S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BlokTextu 153"/>
            <p:cNvSpPr txBox="1"/>
            <p:nvPr/>
          </p:nvSpPr>
          <p:spPr>
            <a:xfrm>
              <a:off x="5486397" y="311137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sk-S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5" name="Skupina 154"/>
          <p:cNvGrpSpPr/>
          <p:nvPr/>
        </p:nvGrpSpPr>
        <p:grpSpPr>
          <a:xfrm flipV="1">
            <a:off x="3069217" y="1766444"/>
            <a:ext cx="2362999" cy="1603617"/>
            <a:chOff x="566738" y="2752484"/>
            <a:chExt cx="2362999" cy="1603617"/>
          </a:xfrm>
        </p:grpSpPr>
        <p:sp>
          <p:nvSpPr>
            <p:cNvPr id="156" name="Line 13"/>
            <p:cNvSpPr>
              <a:spLocks noChangeShapeType="1"/>
            </p:cNvSpPr>
            <p:nvPr/>
          </p:nvSpPr>
          <p:spPr bwMode="auto">
            <a:xfrm>
              <a:off x="909638" y="4356100"/>
              <a:ext cx="15795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57" name="Line 14"/>
            <p:cNvSpPr>
              <a:spLocks noChangeShapeType="1"/>
            </p:cNvSpPr>
            <p:nvPr/>
          </p:nvSpPr>
          <p:spPr bwMode="auto">
            <a:xfrm>
              <a:off x="566738" y="3170238"/>
              <a:ext cx="226536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58" name="Freeform 16"/>
            <p:cNvSpPr>
              <a:spLocks/>
            </p:cNvSpPr>
            <p:nvPr/>
          </p:nvSpPr>
          <p:spPr bwMode="auto">
            <a:xfrm>
              <a:off x="1679575" y="3149600"/>
              <a:ext cx="39688" cy="39688"/>
            </a:xfrm>
            <a:custGeom>
              <a:avLst/>
              <a:gdLst/>
              <a:ahLst/>
              <a:cxnLst>
                <a:cxn ang="0">
                  <a:pos x="101" y="50"/>
                </a:cxn>
                <a:cxn ang="0">
                  <a:pos x="96" y="31"/>
                </a:cxn>
                <a:cxn ang="0">
                  <a:pos x="86" y="15"/>
                </a:cxn>
                <a:cxn ang="0">
                  <a:pos x="69" y="4"/>
                </a:cxn>
                <a:cxn ang="0">
                  <a:pos x="50" y="0"/>
                </a:cxn>
                <a:cxn ang="0">
                  <a:pos x="32" y="4"/>
                </a:cxn>
                <a:cxn ang="0">
                  <a:pos x="15" y="15"/>
                </a:cxn>
                <a:cxn ang="0">
                  <a:pos x="5" y="31"/>
                </a:cxn>
                <a:cxn ang="0">
                  <a:pos x="0" y="50"/>
                </a:cxn>
                <a:cxn ang="0">
                  <a:pos x="5" y="69"/>
                </a:cxn>
                <a:cxn ang="0">
                  <a:pos x="15" y="86"/>
                </a:cxn>
                <a:cxn ang="0">
                  <a:pos x="32" y="96"/>
                </a:cxn>
                <a:cxn ang="0">
                  <a:pos x="50" y="100"/>
                </a:cxn>
                <a:cxn ang="0">
                  <a:pos x="69" y="96"/>
                </a:cxn>
                <a:cxn ang="0">
                  <a:pos x="86" y="86"/>
                </a:cxn>
                <a:cxn ang="0">
                  <a:pos x="96" y="69"/>
                </a:cxn>
                <a:cxn ang="0">
                  <a:pos x="101" y="50"/>
                </a:cxn>
              </a:cxnLst>
              <a:rect l="0" t="0" r="r" b="b"/>
              <a:pathLst>
                <a:path w="101" h="100">
                  <a:moveTo>
                    <a:pt x="101" y="50"/>
                  </a:moveTo>
                  <a:lnTo>
                    <a:pt x="96" y="31"/>
                  </a:lnTo>
                  <a:lnTo>
                    <a:pt x="86" y="15"/>
                  </a:lnTo>
                  <a:lnTo>
                    <a:pt x="69" y="4"/>
                  </a:lnTo>
                  <a:lnTo>
                    <a:pt x="50" y="0"/>
                  </a:lnTo>
                  <a:lnTo>
                    <a:pt x="32" y="4"/>
                  </a:lnTo>
                  <a:lnTo>
                    <a:pt x="15" y="15"/>
                  </a:lnTo>
                  <a:lnTo>
                    <a:pt x="5" y="31"/>
                  </a:lnTo>
                  <a:lnTo>
                    <a:pt x="0" y="50"/>
                  </a:lnTo>
                  <a:lnTo>
                    <a:pt x="5" y="69"/>
                  </a:lnTo>
                  <a:lnTo>
                    <a:pt x="15" y="86"/>
                  </a:lnTo>
                  <a:lnTo>
                    <a:pt x="32" y="96"/>
                  </a:lnTo>
                  <a:lnTo>
                    <a:pt x="50" y="100"/>
                  </a:lnTo>
                  <a:lnTo>
                    <a:pt x="69" y="96"/>
                  </a:lnTo>
                  <a:lnTo>
                    <a:pt x="86" y="86"/>
                  </a:lnTo>
                  <a:lnTo>
                    <a:pt x="96" y="69"/>
                  </a:lnTo>
                  <a:lnTo>
                    <a:pt x="101" y="5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59" name="Line 17"/>
            <p:cNvSpPr>
              <a:spLocks noChangeShapeType="1"/>
            </p:cNvSpPr>
            <p:nvPr/>
          </p:nvSpPr>
          <p:spPr bwMode="auto">
            <a:xfrm flipV="1">
              <a:off x="2489200" y="2774950"/>
              <a:ext cx="0" cy="1581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0" name="Line 18"/>
            <p:cNvSpPr>
              <a:spLocks noChangeShapeType="1"/>
            </p:cNvSpPr>
            <p:nvPr/>
          </p:nvSpPr>
          <p:spPr bwMode="auto">
            <a:xfrm flipV="1">
              <a:off x="909638" y="2774950"/>
              <a:ext cx="0" cy="1581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1" name="Line 19"/>
            <p:cNvSpPr>
              <a:spLocks noChangeShapeType="1"/>
            </p:cNvSpPr>
            <p:nvPr/>
          </p:nvSpPr>
          <p:spPr bwMode="auto">
            <a:xfrm>
              <a:off x="909638" y="2774950"/>
              <a:ext cx="15795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2" name="Line 20"/>
            <p:cNvSpPr>
              <a:spLocks noChangeShapeType="1"/>
            </p:cNvSpPr>
            <p:nvPr/>
          </p:nvSpPr>
          <p:spPr bwMode="auto">
            <a:xfrm flipV="1">
              <a:off x="909638" y="3170238"/>
              <a:ext cx="790575" cy="11858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3" name="Line 21"/>
            <p:cNvSpPr>
              <a:spLocks noChangeShapeType="1"/>
            </p:cNvSpPr>
            <p:nvPr/>
          </p:nvSpPr>
          <p:spPr bwMode="auto">
            <a:xfrm flipH="1">
              <a:off x="1106488" y="3802063"/>
              <a:ext cx="277813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4" name="Line 22"/>
            <p:cNvSpPr>
              <a:spLocks noChangeShapeType="1"/>
            </p:cNvSpPr>
            <p:nvPr/>
          </p:nvSpPr>
          <p:spPr bwMode="auto">
            <a:xfrm flipV="1">
              <a:off x="1304925" y="3802063"/>
              <a:ext cx="184150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5" name="Line 23"/>
            <p:cNvSpPr>
              <a:spLocks noChangeShapeType="1"/>
            </p:cNvSpPr>
            <p:nvPr/>
          </p:nvSpPr>
          <p:spPr bwMode="auto">
            <a:xfrm flipH="1">
              <a:off x="1501775" y="3802063"/>
              <a:ext cx="92075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6" name="Line 24"/>
            <p:cNvSpPr>
              <a:spLocks noChangeShapeType="1"/>
            </p:cNvSpPr>
            <p:nvPr/>
          </p:nvSpPr>
          <p:spPr bwMode="auto">
            <a:xfrm flipV="1">
              <a:off x="1700213" y="3802063"/>
              <a:ext cx="1588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7" name="Line 25"/>
            <p:cNvSpPr>
              <a:spLocks noChangeShapeType="1"/>
            </p:cNvSpPr>
            <p:nvPr/>
          </p:nvSpPr>
          <p:spPr bwMode="auto">
            <a:xfrm>
              <a:off x="1804988" y="3802063"/>
              <a:ext cx="92075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8" name="Line 26"/>
            <p:cNvSpPr>
              <a:spLocks noChangeShapeType="1"/>
            </p:cNvSpPr>
            <p:nvPr/>
          </p:nvSpPr>
          <p:spPr bwMode="auto">
            <a:xfrm flipH="1" flipV="1">
              <a:off x="1909763" y="3802063"/>
              <a:ext cx="184150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9" name="Line 27"/>
            <p:cNvSpPr>
              <a:spLocks noChangeShapeType="1"/>
            </p:cNvSpPr>
            <p:nvPr/>
          </p:nvSpPr>
          <p:spPr bwMode="auto">
            <a:xfrm>
              <a:off x="2016125" y="3802063"/>
              <a:ext cx="276225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0" name="Line 28"/>
            <p:cNvSpPr>
              <a:spLocks noChangeShapeType="1"/>
            </p:cNvSpPr>
            <p:nvPr/>
          </p:nvSpPr>
          <p:spPr bwMode="auto">
            <a:xfrm flipH="1" flipV="1">
              <a:off x="1700213" y="3170238"/>
              <a:ext cx="788988" cy="11858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1" name="Line 29"/>
            <p:cNvSpPr>
              <a:spLocks noChangeShapeType="1"/>
            </p:cNvSpPr>
            <p:nvPr/>
          </p:nvSpPr>
          <p:spPr bwMode="auto">
            <a:xfrm>
              <a:off x="2120900" y="3697288"/>
              <a:ext cx="368300" cy="4603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2" name="Line 30"/>
            <p:cNvSpPr>
              <a:spLocks noChangeShapeType="1"/>
            </p:cNvSpPr>
            <p:nvPr/>
          </p:nvSpPr>
          <p:spPr bwMode="auto">
            <a:xfrm flipH="1" flipV="1">
              <a:off x="2120900" y="3590925"/>
              <a:ext cx="368300" cy="3698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3" name="Line 31"/>
            <p:cNvSpPr>
              <a:spLocks noChangeShapeType="1"/>
            </p:cNvSpPr>
            <p:nvPr/>
          </p:nvSpPr>
          <p:spPr bwMode="auto">
            <a:xfrm>
              <a:off x="2120900" y="3486150"/>
              <a:ext cx="368300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4" name="Line 32"/>
            <p:cNvSpPr>
              <a:spLocks noChangeShapeType="1"/>
            </p:cNvSpPr>
            <p:nvPr/>
          </p:nvSpPr>
          <p:spPr bwMode="auto">
            <a:xfrm flipH="1" flipV="1">
              <a:off x="2120900" y="3379788"/>
              <a:ext cx="368300" cy="1857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5" name="Line 33"/>
            <p:cNvSpPr>
              <a:spLocks noChangeShapeType="1"/>
            </p:cNvSpPr>
            <p:nvPr/>
          </p:nvSpPr>
          <p:spPr bwMode="auto">
            <a:xfrm>
              <a:off x="2120900" y="3275013"/>
              <a:ext cx="36830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6" name="Line 34"/>
            <p:cNvSpPr>
              <a:spLocks noChangeShapeType="1"/>
            </p:cNvSpPr>
            <p:nvPr/>
          </p:nvSpPr>
          <p:spPr bwMode="auto">
            <a:xfrm flipH="1">
              <a:off x="2120900" y="2971800"/>
              <a:ext cx="36830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7" name="Line 35"/>
            <p:cNvSpPr>
              <a:spLocks noChangeShapeType="1"/>
            </p:cNvSpPr>
            <p:nvPr/>
          </p:nvSpPr>
          <p:spPr bwMode="auto">
            <a:xfrm flipV="1">
              <a:off x="1700213" y="2774950"/>
              <a:ext cx="788988" cy="395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8" name="Line 36"/>
            <p:cNvSpPr>
              <a:spLocks noChangeShapeType="1"/>
            </p:cNvSpPr>
            <p:nvPr/>
          </p:nvSpPr>
          <p:spPr bwMode="auto">
            <a:xfrm flipH="1">
              <a:off x="2016125" y="2774950"/>
              <a:ext cx="276225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9" name="Line 37"/>
            <p:cNvSpPr>
              <a:spLocks noChangeShapeType="1"/>
            </p:cNvSpPr>
            <p:nvPr/>
          </p:nvSpPr>
          <p:spPr bwMode="auto">
            <a:xfrm flipV="1">
              <a:off x="1909763" y="2774950"/>
              <a:ext cx="184150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0" name="Line 38"/>
            <p:cNvSpPr>
              <a:spLocks noChangeShapeType="1"/>
            </p:cNvSpPr>
            <p:nvPr/>
          </p:nvSpPr>
          <p:spPr bwMode="auto">
            <a:xfrm flipH="1">
              <a:off x="1804988" y="2774950"/>
              <a:ext cx="92075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1" name="Line 39"/>
            <p:cNvSpPr>
              <a:spLocks noChangeShapeType="1"/>
            </p:cNvSpPr>
            <p:nvPr/>
          </p:nvSpPr>
          <p:spPr bwMode="auto">
            <a:xfrm flipV="1">
              <a:off x="1700213" y="2774950"/>
              <a:ext cx="1588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2" name="Line 40"/>
            <p:cNvSpPr>
              <a:spLocks noChangeShapeType="1"/>
            </p:cNvSpPr>
            <p:nvPr/>
          </p:nvSpPr>
          <p:spPr bwMode="auto">
            <a:xfrm>
              <a:off x="1501775" y="2774950"/>
              <a:ext cx="92075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3" name="Line 41"/>
            <p:cNvSpPr>
              <a:spLocks noChangeShapeType="1"/>
            </p:cNvSpPr>
            <p:nvPr/>
          </p:nvSpPr>
          <p:spPr bwMode="auto">
            <a:xfrm flipH="1" flipV="1">
              <a:off x="1304925" y="2774950"/>
              <a:ext cx="184150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4" name="Line 42"/>
            <p:cNvSpPr>
              <a:spLocks noChangeShapeType="1"/>
            </p:cNvSpPr>
            <p:nvPr/>
          </p:nvSpPr>
          <p:spPr bwMode="auto">
            <a:xfrm>
              <a:off x="1106488" y="2774950"/>
              <a:ext cx="277813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5" name="Line 43"/>
            <p:cNvSpPr>
              <a:spLocks noChangeShapeType="1"/>
            </p:cNvSpPr>
            <p:nvPr/>
          </p:nvSpPr>
          <p:spPr bwMode="auto">
            <a:xfrm flipH="1" flipV="1">
              <a:off x="909638" y="2774950"/>
              <a:ext cx="790575" cy="395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6" name="Line 44"/>
            <p:cNvSpPr>
              <a:spLocks noChangeShapeType="1"/>
            </p:cNvSpPr>
            <p:nvPr/>
          </p:nvSpPr>
          <p:spPr bwMode="auto">
            <a:xfrm>
              <a:off x="996950" y="4222750"/>
              <a:ext cx="14049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7" name="Line 45"/>
            <p:cNvSpPr>
              <a:spLocks noChangeShapeType="1"/>
            </p:cNvSpPr>
            <p:nvPr/>
          </p:nvSpPr>
          <p:spPr bwMode="auto">
            <a:xfrm>
              <a:off x="1068388" y="4117975"/>
              <a:ext cx="12636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8" name="Line 46"/>
            <p:cNvSpPr>
              <a:spLocks noChangeShapeType="1"/>
            </p:cNvSpPr>
            <p:nvPr/>
          </p:nvSpPr>
          <p:spPr bwMode="auto">
            <a:xfrm>
              <a:off x="1125538" y="4032250"/>
              <a:ext cx="11477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9" name="Line 47"/>
            <p:cNvSpPr>
              <a:spLocks noChangeShapeType="1"/>
            </p:cNvSpPr>
            <p:nvPr/>
          </p:nvSpPr>
          <p:spPr bwMode="auto">
            <a:xfrm>
              <a:off x="1173163" y="3960813"/>
              <a:ext cx="10525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90" name="Line 48"/>
            <p:cNvSpPr>
              <a:spLocks noChangeShapeType="1"/>
            </p:cNvSpPr>
            <p:nvPr/>
          </p:nvSpPr>
          <p:spPr bwMode="auto">
            <a:xfrm>
              <a:off x="1212850" y="3898900"/>
              <a:ext cx="9731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91" name="Line 49"/>
            <p:cNvSpPr>
              <a:spLocks noChangeShapeType="1"/>
            </p:cNvSpPr>
            <p:nvPr/>
          </p:nvSpPr>
          <p:spPr bwMode="auto">
            <a:xfrm>
              <a:off x="1247775" y="3846513"/>
              <a:ext cx="9032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92" name="Line 50"/>
            <p:cNvSpPr>
              <a:spLocks noChangeShapeType="1"/>
            </p:cNvSpPr>
            <p:nvPr/>
          </p:nvSpPr>
          <p:spPr bwMode="auto">
            <a:xfrm>
              <a:off x="1277938" y="3802063"/>
              <a:ext cx="8429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93" name="Line 51"/>
            <p:cNvSpPr>
              <a:spLocks noChangeShapeType="1"/>
            </p:cNvSpPr>
            <p:nvPr/>
          </p:nvSpPr>
          <p:spPr bwMode="auto">
            <a:xfrm flipV="1">
              <a:off x="996950" y="2817813"/>
              <a:ext cx="0" cy="14049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94" name="Line 52"/>
            <p:cNvSpPr>
              <a:spLocks noChangeShapeType="1"/>
            </p:cNvSpPr>
            <p:nvPr/>
          </p:nvSpPr>
          <p:spPr bwMode="auto">
            <a:xfrm flipV="1">
              <a:off x="1068388" y="2852738"/>
              <a:ext cx="0" cy="12652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95" name="Line 53"/>
            <p:cNvSpPr>
              <a:spLocks noChangeShapeType="1"/>
            </p:cNvSpPr>
            <p:nvPr/>
          </p:nvSpPr>
          <p:spPr bwMode="auto">
            <a:xfrm flipV="1">
              <a:off x="1125538" y="2881313"/>
              <a:ext cx="0" cy="11509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96" name="Line 54"/>
            <p:cNvSpPr>
              <a:spLocks noChangeShapeType="1"/>
            </p:cNvSpPr>
            <p:nvPr/>
          </p:nvSpPr>
          <p:spPr bwMode="auto">
            <a:xfrm flipV="1">
              <a:off x="1173163" y="2906713"/>
              <a:ext cx="0" cy="1054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97" name="Line 55"/>
            <p:cNvSpPr>
              <a:spLocks noChangeShapeType="1"/>
            </p:cNvSpPr>
            <p:nvPr/>
          </p:nvSpPr>
          <p:spPr bwMode="auto">
            <a:xfrm flipV="1">
              <a:off x="1212850" y="2925763"/>
              <a:ext cx="0" cy="9731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98" name="Line 56"/>
            <p:cNvSpPr>
              <a:spLocks noChangeShapeType="1"/>
            </p:cNvSpPr>
            <p:nvPr/>
          </p:nvSpPr>
          <p:spPr bwMode="auto">
            <a:xfrm flipV="1">
              <a:off x="1247775" y="2943225"/>
              <a:ext cx="0" cy="903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99" name="Line 57"/>
            <p:cNvSpPr>
              <a:spLocks noChangeShapeType="1"/>
            </p:cNvSpPr>
            <p:nvPr/>
          </p:nvSpPr>
          <p:spPr bwMode="auto">
            <a:xfrm flipV="1">
              <a:off x="1277938" y="2959100"/>
              <a:ext cx="0" cy="842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00" name="Line 58"/>
            <p:cNvSpPr>
              <a:spLocks noChangeShapeType="1"/>
            </p:cNvSpPr>
            <p:nvPr/>
          </p:nvSpPr>
          <p:spPr bwMode="auto">
            <a:xfrm flipV="1">
              <a:off x="2120900" y="2959100"/>
              <a:ext cx="0" cy="842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01" name="Line 59"/>
            <p:cNvSpPr>
              <a:spLocks noChangeShapeType="1"/>
            </p:cNvSpPr>
            <p:nvPr/>
          </p:nvSpPr>
          <p:spPr bwMode="auto">
            <a:xfrm flipV="1">
              <a:off x="2151063" y="2943225"/>
              <a:ext cx="0" cy="903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02" name="Line 60"/>
            <p:cNvSpPr>
              <a:spLocks noChangeShapeType="1"/>
            </p:cNvSpPr>
            <p:nvPr/>
          </p:nvSpPr>
          <p:spPr bwMode="auto">
            <a:xfrm flipV="1">
              <a:off x="2185988" y="2925763"/>
              <a:ext cx="0" cy="9731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03" name="Line 61"/>
            <p:cNvSpPr>
              <a:spLocks noChangeShapeType="1"/>
            </p:cNvSpPr>
            <p:nvPr/>
          </p:nvSpPr>
          <p:spPr bwMode="auto">
            <a:xfrm flipV="1">
              <a:off x="2225675" y="2906713"/>
              <a:ext cx="0" cy="1054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04" name="Line 62"/>
            <p:cNvSpPr>
              <a:spLocks noChangeShapeType="1"/>
            </p:cNvSpPr>
            <p:nvPr/>
          </p:nvSpPr>
          <p:spPr bwMode="auto">
            <a:xfrm flipV="1">
              <a:off x="2273300" y="2881313"/>
              <a:ext cx="0" cy="11509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05" name="Line 63"/>
            <p:cNvSpPr>
              <a:spLocks noChangeShapeType="1"/>
            </p:cNvSpPr>
            <p:nvPr/>
          </p:nvSpPr>
          <p:spPr bwMode="auto">
            <a:xfrm flipV="1">
              <a:off x="2332038" y="2852738"/>
              <a:ext cx="0" cy="12652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06" name="Line 64"/>
            <p:cNvSpPr>
              <a:spLocks noChangeShapeType="1"/>
            </p:cNvSpPr>
            <p:nvPr/>
          </p:nvSpPr>
          <p:spPr bwMode="auto">
            <a:xfrm flipV="1">
              <a:off x="2401888" y="2817813"/>
              <a:ext cx="0" cy="14049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07" name="Line 65"/>
            <p:cNvSpPr>
              <a:spLocks noChangeShapeType="1"/>
            </p:cNvSpPr>
            <p:nvPr/>
          </p:nvSpPr>
          <p:spPr bwMode="auto">
            <a:xfrm>
              <a:off x="996950" y="2817813"/>
              <a:ext cx="14049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08" name="Line 66"/>
            <p:cNvSpPr>
              <a:spLocks noChangeShapeType="1"/>
            </p:cNvSpPr>
            <p:nvPr/>
          </p:nvSpPr>
          <p:spPr bwMode="auto">
            <a:xfrm>
              <a:off x="1068388" y="2852738"/>
              <a:ext cx="12636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09" name="Line 67"/>
            <p:cNvSpPr>
              <a:spLocks noChangeShapeType="1"/>
            </p:cNvSpPr>
            <p:nvPr/>
          </p:nvSpPr>
          <p:spPr bwMode="auto">
            <a:xfrm>
              <a:off x="1125538" y="2881313"/>
              <a:ext cx="11477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10" name="Line 68"/>
            <p:cNvSpPr>
              <a:spLocks noChangeShapeType="1"/>
            </p:cNvSpPr>
            <p:nvPr/>
          </p:nvSpPr>
          <p:spPr bwMode="auto">
            <a:xfrm>
              <a:off x="1173163" y="2906713"/>
              <a:ext cx="10525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11" name="Line 69"/>
            <p:cNvSpPr>
              <a:spLocks noChangeShapeType="1"/>
            </p:cNvSpPr>
            <p:nvPr/>
          </p:nvSpPr>
          <p:spPr bwMode="auto">
            <a:xfrm>
              <a:off x="1212850" y="2925763"/>
              <a:ext cx="9731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12" name="Line 70"/>
            <p:cNvSpPr>
              <a:spLocks noChangeShapeType="1"/>
            </p:cNvSpPr>
            <p:nvPr/>
          </p:nvSpPr>
          <p:spPr bwMode="auto">
            <a:xfrm>
              <a:off x="1247775" y="2943225"/>
              <a:ext cx="9032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13" name="Line 71"/>
            <p:cNvSpPr>
              <a:spLocks noChangeShapeType="1"/>
            </p:cNvSpPr>
            <p:nvPr/>
          </p:nvSpPr>
          <p:spPr bwMode="auto">
            <a:xfrm>
              <a:off x="1277938" y="2959100"/>
              <a:ext cx="8429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15" name="Line 73"/>
            <p:cNvSpPr>
              <a:spLocks noChangeShapeType="1"/>
            </p:cNvSpPr>
            <p:nvPr/>
          </p:nvSpPr>
          <p:spPr bwMode="auto">
            <a:xfrm flipV="1">
              <a:off x="909638" y="3697288"/>
              <a:ext cx="368300" cy="4603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16" name="Line 74"/>
            <p:cNvSpPr>
              <a:spLocks noChangeShapeType="1"/>
            </p:cNvSpPr>
            <p:nvPr/>
          </p:nvSpPr>
          <p:spPr bwMode="auto">
            <a:xfrm flipH="1">
              <a:off x="909638" y="3590925"/>
              <a:ext cx="368300" cy="3698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17" name="Line 75"/>
            <p:cNvSpPr>
              <a:spLocks noChangeShapeType="1"/>
            </p:cNvSpPr>
            <p:nvPr/>
          </p:nvSpPr>
          <p:spPr bwMode="auto">
            <a:xfrm flipV="1">
              <a:off x="909638" y="3486150"/>
              <a:ext cx="368300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18" name="Line 76"/>
            <p:cNvSpPr>
              <a:spLocks noChangeShapeType="1"/>
            </p:cNvSpPr>
            <p:nvPr/>
          </p:nvSpPr>
          <p:spPr bwMode="auto">
            <a:xfrm flipH="1">
              <a:off x="909638" y="3379788"/>
              <a:ext cx="368300" cy="1857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19" name="Line 77"/>
            <p:cNvSpPr>
              <a:spLocks noChangeShapeType="1"/>
            </p:cNvSpPr>
            <p:nvPr/>
          </p:nvSpPr>
          <p:spPr bwMode="auto">
            <a:xfrm flipV="1">
              <a:off x="909638" y="3275013"/>
              <a:ext cx="36830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20" name="Line 78"/>
            <p:cNvSpPr>
              <a:spLocks noChangeShapeType="1"/>
            </p:cNvSpPr>
            <p:nvPr/>
          </p:nvSpPr>
          <p:spPr bwMode="auto">
            <a:xfrm>
              <a:off x="909638" y="2971800"/>
              <a:ext cx="36830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21" name="Line 79"/>
            <p:cNvSpPr>
              <a:spLocks noChangeShapeType="1"/>
            </p:cNvSpPr>
            <p:nvPr/>
          </p:nvSpPr>
          <p:spPr bwMode="auto">
            <a:xfrm>
              <a:off x="909638" y="3170238"/>
              <a:ext cx="3683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22" name="Line 80"/>
            <p:cNvSpPr>
              <a:spLocks noChangeShapeType="1"/>
            </p:cNvSpPr>
            <p:nvPr/>
          </p:nvSpPr>
          <p:spPr bwMode="auto">
            <a:xfrm>
              <a:off x="2120900" y="3170238"/>
              <a:ext cx="3683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23" name="Line 81"/>
            <p:cNvSpPr>
              <a:spLocks noChangeShapeType="1"/>
            </p:cNvSpPr>
            <p:nvPr/>
          </p:nvSpPr>
          <p:spPr bwMode="auto">
            <a:xfrm flipV="1">
              <a:off x="2120900" y="2774950"/>
              <a:ext cx="368300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24" name="Line 82"/>
            <p:cNvSpPr>
              <a:spLocks noChangeShapeType="1"/>
            </p:cNvSpPr>
            <p:nvPr/>
          </p:nvSpPr>
          <p:spPr bwMode="auto">
            <a:xfrm>
              <a:off x="909638" y="2774950"/>
              <a:ext cx="368300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25" name="Line 83"/>
            <p:cNvSpPr>
              <a:spLocks noChangeShapeType="1"/>
            </p:cNvSpPr>
            <p:nvPr/>
          </p:nvSpPr>
          <p:spPr bwMode="auto">
            <a:xfrm flipH="1">
              <a:off x="909638" y="3802063"/>
              <a:ext cx="368300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26" name="Line 84"/>
            <p:cNvSpPr>
              <a:spLocks noChangeShapeType="1"/>
            </p:cNvSpPr>
            <p:nvPr/>
          </p:nvSpPr>
          <p:spPr bwMode="auto">
            <a:xfrm>
              <a:off x="2120900" y="3802063"/>
              <a:ext cx="368300" cy="5540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27" name="Line 85"/>
            <p:cNvSpPr>
              <a:spLocks noChangeShapeType="1"/>
            </p:cNvSpPr>
            <p:nvPr/>
          </p:nvSpPr>
          <p:spPr bwMode="auto">
            <a:xfrm>
              <a:off x="566738" y="2774950"/>
              <a:ext cx="2265363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28" name="BlokTextu 227"/>
            <p:cNvSpPr txBox="1"/>
            <p:nvPr/>
          </p:nvSpPr>
          <p:spPr>
            <a:xfrm flipV="1">
              <a:off x="1545128" y="3183965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sk-S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BlokTextu 228"/>
            <p:cNvSpPr txBox="1"/>
            <p:nvPr/>
          </p:nvSpPr>
          <p:spPr>
            <a:xfrm flipV="1">
              <a:off x="2583256" y="2752484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sk-S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BlokTextu 229"/>
            <p:cNvSpPr txBox="1"/>
            <p:nvPr/>
          </p:nvSpPr>
          <p:spPr>
            <a:xfrm flipV="1">
              <a:off x="2636067" y="314570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sk-S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1" name="Skupina 230"/>
          <p:cNvGrpSpPr/>
          <p:nvPr/>
        </p:nvGrpSpPr>
        <p:grpSpPr>
          <a:xfrm flipH="1">
            <a:off x="6701617" y="3805099"/>
            <a:ext cx="2129878" cy="1626502"/>
            <a:chOff x="3553372" y="2774950"/>
            <a:chExt cx="2129878" cy="1626502"/>
          </a:xfrm>
        </p:grpSpPr>
        <p:sp>
          <p:nvSpPr>
            <p:cNvPr id="232" name="Line 6"/>
            <p:cNvSpPr>
              <a:spLocks noChangeShapeType="1"/>
            </p:cNvSpPr>
            <p:nvPr/>
          </p:nvSpPr>
          <p:spPr bwMode="auto">
            <a:xfrm>
              <a:off x="3857625" y="4356100"/>
              <a:ext cx="15795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33" name="Line 7"/>
            <p:cNvSpPr>
              <a:spLocks noChangeShapeType="1"/>
            </p:cNvSpPr>
            <p:nvPr/>
          </p:nvSpPr>
          <p:spPr bwMode="auto">
            <a:xfrm>
              <a:off x="3644900" y="3367088"/>
              <a:ext cx="20383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34" name="Freeform 9"/>
            <p:cNvSpPr>
              <a:spLocks/>
            </p:cNvSpPr>
            <p:nvPr/>
          </p:nvSpPr>
          <p:spPr bwMode="auto">
            <a:xfrm>
              <a:off x="5022850" y="3348038"/>
              <a:ext cx="39688" cy="38100"/>
            </a:xfrm>
            <a:custGeom>
              <a:avLst/>
              <a:gdLst/>
              <a:ahLst/>
              <a:cxnLst>
                <a:cxn ang="0">
                  <a:pos x="99" y="49"/>
                </a:cxn>
                <a:cxn ang="0">
                  <a:pos x="95" y="30"/>
                </a:cxn>
                <a:cxn ang="0">
                  <a:pos x="85" y="14"/>
                </a:cxn>
                <a:cxn ang="0">
                  <a:pos x="69" y="3"/>
                </a:cxn>
                <a:cxn ang="0">
                  <a:pos x="49" y="0"/>
                </a:cxn>
                <a:cxn ang="0">
                  <a:pos x="31" y="3"/>
                </a:cxn>
                <a:cxn ang="0">
                  <a:pos x="15" y="14"/>
                </a:cxn>
                <a:cxn ang="0">
                  <a:pos x="3" y="30"/>
                </a:cxn>
                <a:cxn ang="0">
                  <a:pos x="0" y="49"/>
                </a:cxn>
                <a:cxn ang="0">
                  <a:pos x="3" y="69"/>
                </a:cxn>
                <a:cxn ang="0">
                  <a:pos x="15" y="84"/>
                </a:cxn>
                <a:cxn ang="0">
                  <a:pos x="31" y="95"/>
                </a:cxn>
                <a:cxn ang="0">
                  <a:pos x="49" y="99"/>
                </a:cxn>
                <a:cxn ang="0">
                  <a:pos x="69" y="95"/>
                </a:cxn>
                <a:cxn ang="0">
                  <a:pos x="85" y="84"/>
                </a:cxn>
                <a:cxn ang="0">
                  <a:pos x="95" y="69"/>
                </a:cxn>
                <a:cxn ang="0">
                  <a:pos x="99" y="49"/>
                </a:cxn>
              </a:cxnLst>
              <a:rect l="0" t="0" r="r" b="b"/>
              <a:pathLst>
                <a:path w="99" h="99">
                  <a:moveTo>
                    <a:pt x="99" y="49"/>
                  </a:moveTo>
                  <a:lnTo>
                    <a:pt x="95" y="30"/>
                  </a:lnTo>
                  <a:lnTo>
                    <a:pt x="85" y="14"/>
                  </a:lnTo>
                  <a:lnTo>
                    <a:pt x="69" y="3"/>
                  </a:lnTo>
                  <a:lnTo>
                    <a:pt x="49" y="0"/>
                  </a:lnTo>
                  <a:lnTo>
                    <a:pt x="31" y="3"/>
                  </a:lnTo>
                  <a:lnTo>
                    <a:pt x="15" y="14"/>
                  </a:lnTo>
                  <a:lnTo>
                    <a:pt x="3" y="30"/>
                  </a:lnTo>
                  <a:lnTo>
                    <a:pt x="0" y="49"/>
                  </a:lnTo>
                  <a:lnTo>
                    <a:pt x="3" y="69"/>
                  </a:lnTo>
                  <a:lnTo>
                    <a:pt x="15" y="84"/>
                  </a:lnTo>
                  <a:lnTo>
                    <a:pt x="31" y="95"/>
                  </a:lnTo>
                  <a:lnTo>
                    <a:pt x="49" y="99"/>
                  </a:lnTo>
                  <a:lnTo>
                    <a:pt x="69" y="95"/>
                  </a:lnTo>
                  <a:lnTo>
                    <a:pt x="85" y="84"/>
                  </a:lnTo>
                  <a:lnTo>
                    <a:pt x="95" y="69"/>
                  </a:lnTo>
                  <a:lnTo>
                    <a:pt x="99" y="49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35" name="Line 10"/>
            <p:cNvSpPr>
              <a:spLocks noChangeShapeType="1"/>
            </p:cNvSpPr>
            <p:nvPr/>
          </p:nvSpPr>
          <p:spPr bwMode="auto">
            <a:xfrm flipV="1">
              <a:off x="5437188" y="2774950"/>
              <a:ext cx="0" cy="1581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36" name="Line 11"/>
            <p:cNvSpPr>
              <a:spLocks noChangeShapeType="1"/>
            </p:cNvSpPr>
            <p:nvPr/>
          </p:nvSpPr>
          <p:spPr bwMode="auto">
            <a:xfrm flipV="1">
              <a:off x="3857625" y="2774950"/>
              <a:ext cx="0" cy="1581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37" name="Line 12"/>
            <p:cNvSpPr>
              <a:spLocks noChangeShapeType="1"/>
            </p:cNvSpPr>
            <p:nvPr/>
          </p:nvSpPr>
          <p:spPr bwMode="auto">
            <a:xfrm>
              <a:off x="3857625" y="2774950"/>
              <a:ext cx="15795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38" name="Line 86"/>
            <p:cNvSpPr>
              <a:spLocks noChangeShapeType="1"/>
            </p:cNvSpPr>
            <p:nvPr/>
          </p:nvSpPr>
          <p:spPr bwMode="auto">
            <a:xfrm>
              <a:off x="5041900" y="3894138"/>
              <a:ext cx="1588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39" name="Line 87"/>
            <p:cNvSpPr>
              <a:spLocks noChangeShapeType="1"/>
            </p:cNvSpPr>
            <p:nvPr/>
          </p:nvSpPr>
          <p:spPr bwMode="auto">
            <a:xfrm>
              <a:off x="5148263" y="3894138"/>
              <a:ext cx="92075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0" name="Line 88"/>
            <p:cNvSpPr>
              <a:spLocks noChangeShapeType="1"/>
            </p:cNvSpPr>
            <p:nvPr/>
          </p:nvSpPr>
          <p:spPr bwMode="auto">
            <a:xfrm flipH="1" flipV="1">
              <a:off x="5041900" y="3367088"/>
              <a:ext cx="395288" cy="9890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1" name="Line 89"/>
            <p:cNvSpPr>
              <a:spLocks noChangeShapeType="1"/>
            </p:cNvSpPr>
            <p:nvPr/>
          </p:nvSpPr>
          <p:spPr bwMode="auto">
            <a:xfrm flipV="1">
              <a:off x="4845050" y="3894138"/>
              <a:ext cx="92075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2" name="Line 90"/>
            <p:cNvSpPr>
              <a:spLocks noChangeShapeType="1"/>
            </p:cNvSpPr>
            <p:nvPr/>
          </p:nvSpPr>
          <p:spPr bwMode="auto">
            <a:xfrm flipH="1">
              <a:off x="4648200" y="3894138"/>
              <a:ext cx="184150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3" name="Line 91"/>
            <p:cNvSpPr>
              <a:spLocks noChangeShapeType="1"/>
            </p:cNvSpPr>
            <p:nvPr/>
          </p:nvSpPr>
          <p:spPr bwMode="auto">
            <a:xfrm flipV="1">
              <a:off x="4449763" y="3894138"/>
              <a:ext cx="276225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4" name="Line 92"/>
            <p:cNvSpPr>
              <a:spLocks noChangeShapeType="1"/>
            </p:cNvSpPr>
            <p:nvPr/>
          </p:nvSpPr>
          <p:spPr bwMode="auto">
            <a:xfrm flipH="1">
              <a:off x="4252913" y="3894138"/>
              <a:ext cx="368300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5" name="Line 93"/>
            <p:cNvSpPr>
              <a:spLocks noChangeShapeType="1"/>
            </p:cNvSpPr>
            <p:nvPr/>
          </p:nvSpPr>
          <p:spPr bwMode="auto">
            <a:xfrm flipV="1">
              <a:off x="4054475" y="3894138"/>
              <a:ext cx="461963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6" name="Line 94"/>
            <p:cNvSpPr>
              <a:spLocks noChangeShapeType="1"/>
            </p:cNvSpPr>
            <p:nvPr/>
          </p:nvSpPr>
          <p:spPr bwMode="auto">
            <a:xfrm flipH="1">
              <a:off x="3857625" y="3367088"/>
              <a:ext cx="1184275" cy="9890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7" name="Line 95"/>
            <p:cNvSpPr>
              <a:spLocks noChangeShapeType="1"/>
            </p:cNvSpPr>
            <p:nvPr/>
          </p:nvSpPr>
          <p:spPr bwMode="auto">
            <a:xfrm>
              <a:off x="3989388" y="4244975"/>
              <a:ext cx="14049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8" name="Line 96"/>
            <p:cNvSpPr>
              <a:spLocks noChangeShapeType="1"/>
            </p:cNvSpPr>
            <p:nvPr/>
          </p:nvSpPr>
          <p:spPr bwMode="auto">
            <a:xfrm>
              <a:off x="4094163" y="4157663"/>
              <a:ext cx="12636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9" name="Line 97"/>
            <p:cNvSpPr>
              <a:spLocks noChangeShapeType="1"/>
            </p:cNvSpPr>
            <p:nvPr/>
          </p:nvSpPr>
          <p:spPr bwMode="auto">
            <a:xfrm>
              <a:off x="4179888" y="4086225"/>
              <a:ext cx="11493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0" name="Line 98"/>
            <p:cNvSpPr>
              <a:spLocks noChangeShapeType="1"/>
            </p:cNvSpPr>
            <p:nvPr/>
          </p:nvSpPr>
          <p:spPr bwMode="auto">
            <a:xfrm>
              <a:off x="4252913" y="4025900"/>
              <a:ext cx="10525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1" name="Line 99"/>
            <p:cNvSpPr>
              <a:spLocks noChangeShapeType="1"/>
            </p:cNvSpPr>
            <p:nvPr/>
          </p:nvSpPr>
          <p:spPr bwMode="auto">
            <a:xfrm>
              <a:off x="4313238" y="3975100"/>
              <a:ext cx="971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2" name="Line 100"/>
            <p:cNvSpPr>
              <a:spLocks noChangeShapeType="1"/>
            </p:cNvSpPr>
            <p:nvPr/>
          </p:nvSpPr>
          <p:spPr bwMode="auto">
            <a:xfrm>
              <a:off x="4365625" y="3932238"/>
              <a:ext cx="9032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3" name="Line 101"/>
            <p:cNvSpPr>
              <a:spLocks noChangeShapeType="1"/>
            </p:cNvSpPr>
            <p:nvPr/>
          </p:nvSpPr>
          <p:spPr bwMode="auto">
            <a:xfrm>
              <a:off x="4410075" y="3894138"/>
              <a:ext cx="8429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4" name="Line 102"/>
            <p:cNvSpPr>
              <a:spLocks noChangeShapeType="1"/>
            </p:cNvSpPr>
            <p:nvPr/>
          </p:nvSpPr>
          <p:spPr bwMode="auto">
            <a:xfrm flipV="1">
              <a:off x="3857625" y="3789363"/>
              <a:ext cx="552450" cy="3683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5" name="Line 103"/>
            <p:cNvSpPr>
              <a:spLocks noChangeShapeType="1"/>
            </p:cNvSpPr>
            <p:nvPr/>
          </p:nvSpPr>
          <p:spPr bwMode="auto">
            <a:xfrm flipH="1">
              <a:off x="3857625" y="3683000"/>
              <a:ext cx="552450" cy="2778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6" name="Line 104"/>
            <p:cNvSpPr>
              <a:spLocks noChangeShapeType="1"/>
            </p:cNvSpPr>
            <p:nvPr/>
          </p:nvSpPr>
          <p:spPr bwMode="auto">
            <a:xfrm flipV="1">
              <a:off x="3857625" y="3578225"/>
              <a:ext cx="552450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7" name="Line 105"/>
            <p:cNvSpPr>
              <a:spLocks noChangeShapeType="1"/>
            </p:cNvSpPr>
            <p:nvPr/>
          </p:nvSpPr>
          <p:spPr bwMode="auto">
            <a:xfrm flipH="1">
              <a:off x="3857625" y="3471863"/>
              <a:ext cx="552450" cy="936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8" name="Line 106"/>
            <p:cNvSpPr>
              <a:spLocks noChangeShapeType="1"/>
            </p:cNvSpPr>
            <p:nvPr/>
          </p:nvSpPr>
          <p:spPr bwMode="auto">
            <a:xfrm>
              <a:off x="3857625" y="3367088"/>
              <a:ext cx="5524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9" name="Line 107"/>
            <p:cNvSpPr>
              <a:spLocks noChangeShapeType="1"/>
            </p:cNvSpPr>
            <p:nvPr/>
          </p:nvSpPr>
          <p:spPr bwMode="auto">
            <a:xfrm flipH="1" flipV="1">
              <a:off x="3857625" y="3170238"/>
              <a:ext cx="55245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0" name="Line 108"/>
            <p:cNvSpPr>
              <a:spLocks noChangeShapeType="1"/>
            </p:cNvSpPr>
            <p:nvPr/>
          </p:nvSpPr>
          <p:spPr bwMode="auto">
            <a:xfrm>
              <a:off x="3857625" y="2971800"/>
              <a:ext cx="552450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1" name="Line 109"/>
            <p:cNvSpPr>
              <a:spLocks noChangeShapeType="1"/>
            </p:cNvSpPr>
            <p:nvPr/>
          </p:nvSpPr>
          <p:spPr bwMode="auto">
            <a:xfrm flipH="1" flipV="1">
              <a:off x="3857625" y="2774950"/>
              <a:ext cx="1184275" cy="5921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2" name="Line 110"/>
            <p:cNvSpPr>
              <a:spLocks noChangeShapeType="1"/>
            </p:cNvSpPr>
            <p:nvPr/>
          </p:nvSpPr>
          <p:spPr bwMode="auto">
            <a:xfrm flipV="1">
              <a:off x="3989388" y="2840038"/>
              <a:ext cx="0" cy="14049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3" name="Line 111"/>
            <p:cNvSpPr>
              <a:spLocks noChangeShapeType="1"/>
            </p:cNvSpPr>
            <p:nvPr/>
          </p:nvSpPr>
          <p:spPr bwMode="auto">
            <a:xfrm flipV="1">
              <a:off x="4094163" y="2892425"/>
              <a:ext cx="0" cy="12652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4" name="Line 112"/>
            <p:cNvSpPr>
              <a:spLocks noChangeShapeType="1"/>
            </p:cNvSpPr>
            <p:nvPr/>
          </p:nvSpPr>
          <p:spPr bwMode="auto">
            <a:xfrm flipV="1">
              <a:off x="4179888" y="2935288"/>
              <a:ext cx="0" cy="11509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5" name="Line 113"/>
            <p:cNvSpPr>
              <a:spLocks noChangeShapeType="1"/>
            </p:cNvSpPr>
            <p:nvPr/>
          </p:nvSpPr>
          <p:spPr bwMode="auto">
            <a:xfrm flipV="1">
              <a:off x="4252913" y="2971800"/>
              <a:ext cx="0" cy="1054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6" name="Line 114"/>
            <p:cNvSpPr>
              <a:spLocks noChangeShapeType="1"/>
            </p:cNvSpPr>
            <p:nvPr/>
          </p:nvSpPr>
          <p:spPr bwMode="auto">
            <a:xfrm flipV="1">
              <a:off x="4313238" y="3001963"/>
              <a:ext cx="0" cy="9731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7" name="Line 115"/>
            <p:cNvSpPr>
              <a:spLocks noChangeShapeType="1"/>
            </p:cNvSpPr>
            <p:nvPr/>
          </p:nvSpPr>
          <p:spPr bwMode="auto">
            <a:xfrm flipV="1">
              <a:off x="4365625" y="3028950"/>
              <a:ext cx="0" cy="903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8" name="Line 116"/>
            <p:cNvSpPr>
              <a:spLocks noChangeShapeType="1"/>
            </p:cNvSpPr>
            <p:nvPr/>
          </p:nvSpPr>
          <p:spPr bwMode="auto">
            <a:xfrm flipV="1">
              <a:off x="4410075" y="3051175"/>
              <a:ext cx="0" cy="842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9" name="Line 117"/>
            <p:cNvSpPr>
              <a:spLocks noChangeShapeType="1"/>
            </p:cNvSpPr>
            <p:nvPr/>
          </p:nvSpPr>
          <p:spPr bwMode="auto">
            <a:xfrm flipV="1">
              <a:off x="5394325" y="2840038"/>
              <a:ext cx="0" cy="14049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0" name="Line 118"/>
            <p:cNvSpPr>
              <a:spLocks noChangeShapeType="1"/>
            </p:cNvSpPr>
            <p:nvPr/>
          </p:nvSpPr>
          <p:spPr bwMode="auto">
            <a:xfrm flipV="1">
              <a:off x="5357813" y="2892425"/>
              <a:ext cx="0" cy="12652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1" name="Line 119"/>
            <p:cNvSpPr>
              <a:spLocks noChangeShapeType="1"/>
            </p:cNvSpPr>
            <p:nvPr/>
          </p:nvSpPr>
          <p:spPr bwMode="auto">
            <a:xfrm flipV="1">
              <a:off x="5329238" y="2935288"/>
              <a:ext cx="0" cy="11509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2" name="Line 120"/>
            <p:cNvSpPr>
              <a:spLocks noChangeShapeType="1"/>
            </p:cNvSpPr>
            <p:nvPr/>
          </p:nvSpPr>
          <p:spPr bwMode="auto">
            <a:xfrm flipV="1">
              <a:off x="5305425" y="2971800"/>
              <a:ext cx="0" cy="1054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3" name="Line 121"/>
            <p:cNvSpPr>
              <a:spLocks noChangeShapeType="1"/>
            </p:cNvSpPr>
            <p:nvPr/>
          </p:nvSpPr>
          <p:spPr bwMode="auto">
            <a:xfrm flipV="1">
              <a:off x="5284788" y="3001963"/>
              <a:ext cx="0" cy="9731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4" name="Line 122"/>
            <p:cNvSpPr>
              <a:spLocks noChangeShapeType="1"/>
            </p:cNvSpPr>
            <p:nvPr/>
          </p:nvSpPr>
          <p:spPr bwMode="auto">
            <a:xfrm flipV="1">
              <a:off x="5268913" y="3028950"/>
              <a:ext cx="0" cy="903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5" name="Line 123"/>
            <p:cNvSpPr>
              <a:spLocks noChangeShapeType="1"/>
            </p:cNvSpPr>
            <p:nvPr/>
          </p:nvSpPr>
          <p:spPr bwMode="auto">
            <a:xfrm flipV="1">
              <a:off x="5253038" y="3051175"/>
              <a:ext cx="0" cy="842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6" name="Line 124"/>
            <p:cNvSpPr>
              <a:spLocks noChangeShapeType="1"/>
            </p:cNvSpPr>
            <p:nvPr/>
          </p:nvSpPr>
          <p:spPr bwMode="auto">
            <a:xfrm flipV="1">
              <a:off x="5041900" y="2774950"/>
              <a:ext cx="395288" cy="5921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7" name="Line 125"/>
            <p:cNvSpPr>
              <a:spLocks noChangeShapeType="1"/>
            </p:cNvSpPr>
            <p:nvPr/>
          </p:nvSpPr>
          <p:spPr bwMode="auto">
            <a:xfrm flipV="1">
              <a:off x="5253038" y="2971800"/>
              <a:ext cx="184150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8" name="Line 126"/>
            <p:cNvSpPr>
              <a:spLocks noChangeShapeType="1"/>
            </p:cNvSpPr>
            <p:nvPr/>
          </p:nvSpPr>
          <p:spPr bwMode="auto">
            <a:xfrm flipH="1">
              <a:off x="5253038" y="3170238"/>
              <a:ext cx="184150" cy="92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9" name="Line 127"/>
            <p:cNvSpPr>
              <a:spLocks noChangeShapeType="1"/>
            </p:cNvSpPr>
            <p:nvPr/>
          </p:nvSpPr>
          <p:spPr bwMode="auto">
            <a:xfrm>
              <a:off x="5253038" y="3367088"/>
              <a:ext cx="1841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80" name="Line 128"/>
            <p:cNvSpPr>
              <a:spLocks noChangeShapeType="1"/>
            </p:cNvSpPr>
            <p:nvPr/>
          </p:nvSpPr>
          <p:spPr bwMode="auto">
            <a:xfrm flipH="1" flipV="1">
              <a:off x="5253038" y="3471863"/>
              <a:ext cx="184150" cy="936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81" name="Line 129"/>
            <p:cNvSpPr>
              <a:spLocks noChangeShapeType="1"/>
            </p:cNvSpPr>
            <p:nvPr/>
          </p:nvSpPr>
          <p:spPr bwMode="auto">
            <a:xfrm>
              <a:off x="5253038" y="3578225"/>
              <a:ext cx="184150" cy="184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82" name="Line 130"/>
            <p:cNvSpPr>
              <a:spLocks noChangeShapeType="1"/>
            </p:cNvSpPr>
            <p:nvPr/>
          </p:nvSpPr>
          <p:spPr bwMode="auto">
            <a:xfrm flipH="1" flipV="1">
              <a:off x="5253038" y="3683000"/>
              <a:ext cx="184150" cy="2778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83" name="Line 131"/>
            <p:cNvSpPr>
              <a:spLocks noChangeShapeType="1"/>
            </p:cNvSpPr>
            <p:nvPr/>
          </p:nvSpPr>
          <p:spPr bwMode="auto">
            <a:xfrm>
              <a:off x="5253038" y="3789363"/>
              <a:ext cx="184150" cy="3683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84" name="Line 132"/>
            <p:cNvSpPr>
              <a:spLocks noChangeShapeType="1"/>
            </p:cNvSpPr>
            <p:nvPr/>
          </p:nvSpPr>
          <p:spPr bwMode="auto">
            <a:xfrm>
              <a:off x="3989388" y="2840038"/>
              <a:ext cx="140493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85" name="Line 133"/>
            <p:cNvSpPr>
              <a:spLocks noChangeShapeType="1"/>
            </p:cNvSpPr>
            <p:nvPr/>
          </p:nvSpPr>
          <p:spPr bwMode="auto">
            <a:xfrm>
              <a:off x="4094163" y="2892425"/>
              <a:ext cx="12636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86" name="Line 134"/>
            <p:cNvSpPr>
              <a:spLocks noChangeShapeType="1"/>
            </p:cNvSpPr>
            <p:nvPr/>
          </p:nvSpPr>
          <p:spPr bwMode="auto">
            <a:xfrm>
              <a:off x="4179888" y="2935288"/>
              <a:ext cx="11493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87" name="Line 135"/>
            <p:cNvSpPr>
              <a:spLocks noChangeShapeType="1"/>
            </p:cNvSpPr>
            <p:nvPr/>
          </p:nvSpPr>
          <p:spPr bwMode="auto">
            <a:xfrm>
              <a:off x="4252913" y="2971800"/>
              <a:ext cx="105251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88" name="Line 136"/>
            <p:cNvSpPr>
              <a:spLocks noChangeShapeType="1"/>
            </p:cNvSpPr>
            <p:nvPr/>
          </p:nvSpPr>
          <p:spPr bwMode="auto">
            <a:xfrm>
              <a:off x="4313238" y="3001963"/>
              <a:ext cx="971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89" name="Line 137"/>
            <p:cNvSpPr>
              <a:spLocks noChangeShapeType="1"/>
            </p:cNvSpPr>
            <p:nvPr/>
          </p:nvSpPr>
          <p:spPr bwMode="auto">
            <a:xfrm>
              <a:off x="4365625" y="3028950"/>
              <a:ext cx="90328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90" name="Line 138"/>
            <p:cNvSpPr>
              <a:spLocks noChangeShapeType="1"/>
            </p:cNvSpPr>
            <p:nvPr/>
          </p:nvSpPr>
          <p:spPr bwMode="auto">
            <a:xfrm>
              <a:off x="4410075" y="3051175"/>
              <a:ext cx="8429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91" name="Line 139"/>
            <p:cNvSpPr>
              <a:spLocks noChangeShapeType="1"/>
            </p:cNvSpPr>
            <p:nvPr/>
          </p:nvSpPr>
          <p:spPr bwMode="auto">
            <a:xfrm flipH="1" flipV="1">
              <a:off x="4054475" y="2774950"/>
              <a:ext cx="461963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92" name="Line 140"/>
            <p:cNvSpPr>
              <a:spLocks noChangeShapeType="1"/>
            </p:cNvSpPr>
            <p:nvPr/>
          </p:nvSpPr>
          <p:spPr bwMode="auto">
            <a:xfrm>
              <a:off x="4252913" y="2774950"/>
              <a:ext cx="368300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93" name="Line 141"/>
            <p:cNvSpPr>
              <a:spLocks noChangeShapeType="1"/>
            </p:cNvSpPr>
            <p:nvPr/>
          </p:nvSpPr>
          <p:spPr bwMode="auto">
            <a:xfrm flipV="1">
              <a:off x="5148263" y="2774950"/>
              <a:ext cx="92075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94" name="Line 142"/>
            <p:cNvSpPr>
              <a:spLocks noChangeShapeType="1"/>
            </p:cNvSpPr>
            <p:nvPr/>
          </p:nvSpPr>
          <p:spPr bwMode="auto">
            <a:xfrm>
              <a:off x="5041900" y="2774950"/>
              <a:ext cx="1588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95" name="Line 143"/>
            <p:cNvSpPr>
              <a:spLocks noChangeShapeType="1"/>
            </p:cNvSpPr>
            <p:nvPr/>
          </p:nvSpPr>
          <p:spPr bwMode="auto">
            <a:xfrm flipH="1" flipV="1">
              <a:off x="4845050" y="2774950"/>
              <a:ext cx="92075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96" name="Line 144"/>
            <p:cNvSpPr>
              <a:spLocks noChangeShapeType="1"/>
            </p:cNvSpPr>
            <p:nvPr/>
          </p:nvSpPr>
          <p:spPr bwMode="auto">
            <a:xfrm>
              <a:off x="4648200" y="2774950"/>
              <a:ext cx="184150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97" name="Line 145"/>
            <p:cNvSpPr>
              <a:spLocks noChangeShapeType="1"/>
            </p:cNvSpPr>
            <p:nvPr/>
          </p:nvSpPr>
          <p:spPr bwMode="auto">
            <a:xfrm flipH="1" flipV="1">
              <a:off x="4449763" y="2774950"/>
              <a:ext cx="276225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98" name="Line 146"/>
            <p:cNvSpPr>
              <a:spLocks noChangeShapeType="1"/>
            </p:cNvSpPr>
            <p:nvPr/>
          </p:nvSpPr>
          <p:spPr bwMode="auto">
            <a:xfrm>
              <a:off x="3857625" y="2774950"/>
              <a:ext cx="552450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99" name="Line 147"/>
            <p:cNvSpPr>
              <a:spLocks noChangeShapeType="1"/>
            </p:cNvSpPr>
            <p:nvPr/>
          </p:nvSpPr>
          <p:spPr bwMode="auto">
            <a:xfrm flipV="1">
              <a:off x="5253038" y="2774950"/>
              <a:ext cx="184150" cy="2762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00" name="Line 148"/>
            <p:cNvSpPr>
              <a:spLocks noChangeShapeType="1"/>
            </p:cNvSpPr>
            <p:nvPr/>
          </p:nvSpPr>
          <p:spPr bwMode="auto">
            <a:xfrm>
              <a:off x="5253038" y="3894138"/>
              <a:ext cx="184150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01" name="Line 149"/>
            <p:cNvSpPr>
              <a:spLocks noChangeShapeType="1"/>
            </p:cNvSpPr>
            <p:nvPr/>
          </p:nvSpPr>
          <p:spPr bwMode="auto">
            <a:xfrm flipH="1">
              <a:off x="3857625" y="3894138"/>
              <a:ext cx="552450" cy="4619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03" name="Line 151"/>
            <p:cNvSpPr>
              <a:spLocks noChangeShapeType="1"/>
            </p:cNvSpPr>
            <p:nvPr/>
          </p:nvSpPr>
          <p:spPr bwMode="auto">
            <a:xfrm>
              <a:off x="3644900" y="4356100"/>
              <a:ext cx="203835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04" name="BlokTextu 303"/>
            <p:cNvSpPr txBox="1"/>
            <p:nvPr/>
          </p:nvSpPr>
          <p:spPr>
            <a:xfrm flipH="1">
              <a:off x="4860203" y="3091761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sk-S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BlokTextu 304"/>
            <p:cNvSpPr txBox="1"/>
            <p:nvPr/>
          </p:nvSpPr>
          <p:spPr>
            <a:xfrm flipH="1">
              <a:off x="3576008" y="4093675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sk-S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BlokTextu 305"/>
            <p:cNvSpPr txBox="1"/>
            <p:nvPr/>
          </p:nvSpPr>
          <p:spPr>
            <a:xfrm flipH="1">
              <a:off x="3553372" y="3111375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sk-S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7" name="BlokTextu 306"/>
          <p:cNvSpPr txBox="1"/>
          <p:nvPr/>
        </p:nvSpPr>
        <p:spPr>
          <a:xfrm>
            <a:off x="360000" y="360000"/>
            <a:ext cx="3257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Štvorcová sieť v priečelnej polohe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BlokTextu 307"/>
          <p:cNvSpPr txBox="1"/>
          <p:nvPr/>
        </p:nvSpPr>
        <p:spPr>
          <a:xfrm>
            <a:off x="360000" y="1097280"/>
            <a:ext cx="786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Výška horizontu a poloha hlavného bodu vplývajú na výsledný obraz štvorcovej siete.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9" name="BlokTextu 308"/>
          <p:cNvSpPr txBox="1"/>
          <p:nvPr/>
        </p:nvSpPr>
        <p:spPr>
          <a:xfrm>
            <a:off x="360001" y="5760000"/>
            <a:ext cx="85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Poznámka: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Táto perspektíva je niekedy nesprávne nazývaná </a:t>
            </a:r>
            <a:r>
              <a:rPr lang="sk-SK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jednoúbežníková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perspektíva. Na zobrazenie štvorcovej siete sme použili tri </a:t>
            </a:r>
            <a:r>
              <a:rPr lang="sk-SK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úbežníky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z ktorých len jeden je vlastný bod (hlavný bod). Objekt, ktorý zobrazujeme pomocou tejto siete, môže obsahovať priamky ľubovoľných smerov (pozri príklad P19).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Zástupný symbol čísla snímky 30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13</a:t>
            </a:fld>
            <a:endParaRPr lang="sk-SK"/>
          </a:p>
        </p:txBody>
      </p:sp>
      <p:grpSp>
        <p:nvGrpSpPr>
          <p:cNvPr id="314" name="Skupina 19"/>
          <p:cNvGrpSpPr>
            <a:grpSpLocks/>
          </p:cNvGrpSpPr>
          <p:nvPr/>
        </p:nvGrpSpPr>
        <p:grpSpPr bwMode="auto">
          <a:xfrm>
            <a:off x="7967062" y="108647"/>
            <a:ext cx="1083171" cy="393700"/>
            <a:chOff x="2699794" y="4497810"/>
            <a:chExt cx="1083583" cy="393091"/>
          </a:xfrm>
        </p:grpSpPr>
        <p:pic>
          <p:nvPicPr>
            <p:cNvPr id="315" name="Picture 5" descr="mandaly"/>
            <p:cNvPicPr>
              <a:picLocks noChangeAspect="1" noChangeArrowheads="1"/>
            </p:cNvPicPr>
            <p:nvPr/>
          </p:nvPicPr>
          <p:blipFill>
            <a:blip r:embed="rId2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6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Freeform 16"/>
          <p:cNvSpPr>
            <a:spLocks/>
          </p:cNvSpPr>
          <p:nvPr/>
        </p:nvSpPr>
        <p:spPr bwMode="auto">
          <a:xfrm>
            <a:off x="184146" y="1433792"/>
            <a:ext cx="845608" cy="5387802"/>
          </a:xfrm>
          <a:custGeom>
            <a:avLst/>
            <a:gdLst>
              <a:gd name="connsiteX0" fmla="*/ 3375 w 3375"/>
              <a:gd name="connsiteY0" fmla="*/ 0 h 15196"/>
              <a:gd name="connsiteX1" fmla="*/ 3261 w 3375"/>
              <a:gd name="connsiteY1" fmla="*/ 114 h 15196"/>
              <a:gd name="connsiteX2" fmla="*/ 3149 w 3375"/>
              <a:gd name="connsiteY2" fmla="*/ 228 h 15196"/>
              <a:gd name="connsiteX3" fmla="*/ 3039 w 3375"/>
              <a:gd name="connsiteY3" fmla="*/ 345 h 15196"/>
              <a:gd name="connsiteX4" fmla="*/ 2931 w 3375"/>
              <a:gd name="connsiteY4" fmla="*/ 464 h 15196"/>
              <a:gd name="connsiteX5" fmla="*/ 2824 w 3375"/>
              <a:gd name="connsiteY5" fmla="*/ 583 h 15196"/>
              <a:gd name="connsiteX6" fmla="*/ 2719 w 3375"/>
              <a:gd name="connsiteY6" fmla="*/ 704 h 15196"/>
              <a:gd name="connsiteX7" fmla="*/ 2615 w 3375"/>
              <a:gd name="connsiteY7" fmla="*/ 826 h 15196"/>
              <a:gd name="connsiteX8" fmla="*/ 2514 w 3375"/>
              <a:gd name="connsiteY8" fmla="*/ 951 h 15196"/>
              <a:gd name="connsiteX9" fmla="*/ 2414 w 3375"/>
              <a:gd name="connsiteY9" fmla="*/ 1076 h 15196"/>
              <a:gd name="connsiteX10" fmla="*/ 2316 w 3375"/>
              <a:gd name="connsiteY10" fmla="*/ 1203 h 15196"/>
              <a:gd name="connsiteX11" fmla="*/ 2219 w 3375"/>
              <a:gd name="connsiteY11" fmla="*/ 1332 h 15196"/>
              <a:gd name="connsiteX12" fmla="*/ 2126 w 3375"/>
              <a:gd name="connsiteY12" fmla="*/ 1461 h 15196"/>
              <a:gd name="connsiteX13" fmla="*/ 2033 w 3375"/>
              <a:gd name="connsiteY13" fmla="*/ 1592 h 15196"/>
              <a:gd name="connsiteX14" fmla="*/ 1942 w 3375"/>
              <a:gd name="connsiteY14" fmla="*/ 1724 h 15196"/>
              <a:gd name="connsiteX15" fmla="*/ 1854 w 3375"/>
              <a:gd name="connsiteY15" fmla="*/ 1858 h 15196"/>
              <a:gd name="connsiteX16" fmla="*/ 1766 w 3375"/>
              <a:gd name="connsiteY16" fmla="*/ 1993 h 15196"/>
              <a:gd name="connsiteX17" fmla="*/ 1681 w 3375"/>
              <a:gd name="connsiteY17" fmla="*/ 2129 h 15196"/>
              <a:gd name="connsiteX18" fmla="*/ 1598 w 3375"/>
              <a:gd name="connsiteY18" fmla="*/ 2267 h 15196"/>
              <a:gd name="connsiteX19" fmla="*/ 1518 w 3375"/>
              <a:gd name="connsiteY19" fmla="*/ 2405 h 15196"/>
              <a:gd name="connsiteX20" fmla="*/ 1438 w 3375"/>
              <a:gd name="connsiteY20" fmla="*/ 2544 h 15196"/>
              <a:gd name="connsiteX21" fmla="*/ 1361 w 3375"/>
              <a:gd name="connsiteY21" fmla="*/ 2685 h 15196"/>
              <a:gd name="connsiteX22" fmla="*/ 1286 w 3375"/>
              <a:gd name="connsiteY22" fmla="*/ 2826 h 15196"/>
              <a:gd name="connsiteX23" fmla="*/ 1212 w 3375"/>
              <a:gd name="connsiteY23" fmla="*/ 2969 h 15196"/>
              <a:gd name="connsiteX24" fmla="*/ 1142 w 3375"/>
              <a:gd name="connsiteY24" fmla="*/ 3113 h 15196"/>
              <a:gd name="connsiteX25" fmla="*/ 1073 w 3375"/>
              <a:gd name="connsiteY25" fmla="*/ 3258 h 15196"/>
              <a:gd name="connsiteX26" fmla="*/ 1006 w 3375"/>
              <a:gd name="connsiteY26" fmla="*/ 3404 h 15196"/>
              <a:gd name="connsiteX27" fmla="*/ 940 w 3375"/>
              <a:gd name="connsiteY27" fmla="*/ 3549 h 15196"/>
              <a:gd name="connsiteX28" fmla="*/ 877 w 3375"/>
              <a:gd name="connsiteY28" fmla="*/ 3697 h 15196"/>
              <a:gd name="connsiteX29" fmla="*/ 817 w 3375"/>
              <a:gd name="connsiteY29" fmla="*/ 3846 h 15196"/>
              <a:gd name="connsiteX30" fmla="*/ 758 w 3375"/>
              <a:gd name="connsiteY30" fmla="*/ 3995 h 15196"/>
              <a:gd name="connsiteX31" fmla="*/ 702 w 3375"/>
              <a:gd name="connsiteY31" fmla="*/ 4145 h 15196"/>
              <a:gd name="connsiteX32" fmla="*/ 646 w 3375"/>
              <a:gd name="connsiteY32" fmla="*/ 4296 h 15196"/>
              <a:gd name="connsiteX33" fmla="*/ 594 w 3375"/>
              <a:gd name="connsiteY33" fmla="*/ 4448 h 15196"/>
              <a:gd name="connsiteX34" fmla="*/ 544 w 3375"/>
              <a:gd name="connsiteY34" fmla="*/ 4600 h 15196"/>
              <a:gd name="connsiteX35" fmla="*/ 496 w 3375"/>
              <a:gd name="connsiteY35" fmla="*/ 4754 h 15196"/>
              <a:gd name="connsiteX36" fmla="*/ 451 w 3375"/>
              <a:gd name="connsiteY36" fmla="*/ 4907 h 15196"/>
              <a:gd name="connsiteX37" fmla="*/ 407 w 3375"/>
              <a:gd name="connsiteY37" fmla="*/ 5061 h 15196"/>
              <a:gd name="connsiteX38" fmla="*/ 366 w 3375"/>
              <a:gd name="connsiteY38" fmla="*/ 5216 h 15196"/>
              <a:gd name="connsiteX39" fmla="*/ 326 w 3375"/>
              <a:gd name="connsiteY39" fmla="*/ 5372 h 15196"/>
              <a:gd name="connsiteX40" fmla="*/ 289 w 3375"/>
              <a:gd name="connsiteY40" fmla="*/ 5528 h 15196"/>
              <a:gd name="connsiteX41" fmla="*/ 254 w 3375"/>
              <a:gd name="connsiteY41" fmla="*/ 5684 h 15196"/>
              <a:gd name="connsiteX42" fmla="*/ 221 w 3375"/>
              <a:gd name="connsiteY42" fmla="*/ 5842 h 15196"/>
              <a:gd name="connsiteX43" fmla="*/ 191 w 3375"/>
              <a:gd name="connsiteY43" fmla="*/ 5999 h 15196"/>
              <a:gd name="connsiteX44" fmla="*/ 163 w 3375"/>
              <a:gd name="connsiteY44" fmla="*/ 6157 h 15196"/>
              <a:gd name="connsiteX45" fmla="*/ 137 w 3375"/>
              <a:gd name="connsiteY45" fmla="*/ 6315 h 15196"/>
              <a:gd name="connsiteX46" fmla="*/ 114 w 3375"/>
              <a:gd name="connsiteY46" fmla="*/ 6474 h 15196"/>
              <a:gd name="connsiteX47" fmla="*/ 91 w 3375"/>
              <a:gd name="connsiteY47" fmla="*/ 6633 h 15196"/>
              <a:gd name="connsiteX48" fmla="*/ 72 w 3375"/>
              <a:gd name="connsiteY48" fmla="*/ 6793 h 15196"/>
              <a:gd name="connsiteX49" fmla="*/ 55 w 3375"/>
              <a:gd name="connsiteY49" fmla="*/ 6951 h 15196"/>
              <a:gd name="connsiteX50" fmla="*/ 41 w 3375"/>
              <a:gd name="connsiteY50" fmla="*/ 7112 h 15196"/>
              <a:gd name="connsiteX51" fmla="*/ 29 w 3375"/>
              <a:gd name="connsiteY51" fmla="*/ 7272 h 15196"/>
              <a:gd name="connsiteX52" fmla="*/ 18 w 3375"/>
              <a:gd name="connsiteY52" fmla="*/ 7432 h 15196"/>
              <a:gd name="connsiteX53" fmla="*/ 10 w 3375"/>
              <a:gd name="connsiteY53" fmla="*/ 7592 h 15196"/>
              <a:gd name="connsiteX54" fmla="*/ 4 w 3375"/>
              <a:gd name="connsiteY54" fmla="*/ 7752 h 15196"/>
              <a:gd name="connsiteX55" fmla="*/ 1 w 3375"/>
              <a:gd name="connsiteY55" fmla="*/ 7913 h 15196"/>
              <a:gd name="connsiteX56" fmla="*/ 0 w 3375"/>
              <a:gd name="connsiteY56" fmla="*/ 8074 h 15196"/>
              <a:gd name="connsiteX57" fmla="*/ 1 w 3375"/>
              <a:gd name="connsiteY57" fmla="*/ 8233 h 15196"/>
              <a:gd name="connsiteX58" fmla="*/ 4 w 3375"/>
              <a:gd name="connsiteY58" fmla="*/ 8394 h 15196"/>
              <a:gd name="connsiteX59" fmla="*/ 10 w 3375"/>
              <a:gd name="connsiteY59" fmla="*/ 8554 h 15196"/>
              <a:gd name="connsiteX60" fmla="*/ 18 w 3375"/>
              <a:gd name="connsiteY60" fmla="*/ 8714 h 15196"/>
              <a:gd name="connsiteX61" fmla="*/ 29 w 3375"/>
              <a:gd name="connsiteY61" fmla="*/ 8875 h 15196"/>
              <a:gd name="connsiteX62" fmla="*/ 41 w 3375"/>
              <a:gd name="connsiteY62" fmla="*/ 9034 h 15196"/>
              <a:gd name="connsiteX63" fmla="*/ 55 w 3375"/>
              <a:gd name="connsiteY63" fmla="*/ 9195 h 15196"/>
              <a:gd name="connsiteX64" fmla="*/ 72 w 3375"/>
              <a:gd name="connsiteY64" fmla="*/ 9354 h 15196"/>
              <a:gd name="connsiteX65" fmla="*/ 91 w 3375"/>
              <a:gd name="connsiteY65" fmla="*/ 9513 h 15196"/>
              <a:gd name="connsiteX66" fmla="*/ 114 w 3375"/>
              <a:gd name="connsiteY66" fmla="*/ 9672 h 15196"/>
              <a:gd name="connsiteX67" fmla="*/ 137 w 3375"/>
              <a:gd name="connsiteY67" fmla="*/ 9831 h 15196"/>
              <a:gd name="connsiteX68" fmla="*/ 163 w 3375"/>
              <a:gd name="connsiteY68" fmla="*/ 9989 h 15196"/>
              <a:gd name="connsiteX69" fmla="*/ 191 w 3375"/>
              <a:gd name="connsiteY69" fmla="*/ 10147 h 15196"/>
              <a:gd name="connsiteX70" fmla="*/ 221 w 3375"/>
              <a:gd name="connsiteY70" fmla="*/ 10304 h 15196"/>
              <a:gd name="connsiteX71" fmla="*/ 254 w 3375"/>
              <a:gd name="connsiteY71" fmla="*/ 10462 h 15196"/>
              <a:gd name="connsiteX72" fmla="*/ 289 w 3375"/>
              <a:gd name="connsiteY72" fmla="*/ 10618 h 15196"/>
              <a:gd name="connsiteX73" fmla="*/ 326 w 3375"/>
              <a:gd name="connsiteY73" fmla="*/ 10775 h 15196"/>
              <a:gd name="connsiteX74" fmla="*/ 366 w 3375"/>
              <a:gd name="connsiteY74" fmla="*/ 10930 h 15196"/>
              <a:gd name="connsiteX75" fmla="*/ 407 w 3375"/>
              <a:gd name="connsiteY75" fmla="*/ 11085 h 15196"/>
              <a:gd name="connsiteX76" fmla="*/ 451 w 3375"/>
              <a:gd name="connsiteY76" fmla="*/ 11239 h 15196"/>
              <a:gd name="connsiteX77" fmla="*/ 496 w 3375"/>
              <a:gd name="connsiteY77" fmla="*/ 11393 h 15196"/>
              <a:gd name="connsiteX78" fmla="*/ 544 w 3375"/>
              <a:gd name="connsiteY78" fmla="*/ 11546 h 15196"/>
              <a:gd name="connsiteX79" fmla="*/ 594 w 3375"/>
              <a:gd name="connsiteY79" fmla="*/ 11698 h 15196"/>
              <a:gd name="connsiteX80" fmla="*/ 646 w 3375"/>
              <a:gd name="connsiteY80" fmla="*/ 11850 h 15196"/>
              <a:gd name="connsiteX81" fmla="*/ 702 w 3375"/>
              <a:gd name="connsiteY81" fmla="*/ 12001 h 15196"/>
              <a:gd name="connsiteX82" fmla="*/ 758 w 3375"/>
              <a:gd name="connsiteY82" fmla="*/ 12151 h 15196"/>
              <a:gd name="connsiteX83" fmla="*/ 817 w 3375"/>
              <a:gd name="connsiteY83" fmla="*/ 12300 h 15196"/>
              <a:gd name="connsiteX84" fmla="*/ 877 w 3375"/>
              <a:gd name="connsiteY84" fmla="*/ 12449 h 15196"/>
              <a:gd name="connsiteX85" fmla="*/ 940 w 3375"/>
              <a:gd name="connsiteY85" fmla="*/ 12597 h 15196"/>
              <a:gd name="connsiteX86" fmla="*/ 1006 w 3375"/>
              <a:gd name="connsiteY86" fmla="*/ 12743 h 15196"/>
              <a:gd name="connsiteX87" fmla="*/ 1073 w 3375"/>
              <a:gd name="connsiteY87" fmla="*/ 12888 h 15196"/>
              <a:gd name="connsiteX88" fmla="*/ 1142 w 3375"/>
              <a:gd name="connsiteY88" fmla="*/ 13034 h 15196"/>
              <a:gd name="connsiteX89" fmla="*/ 1212 w 3375"/>
              <a:gd name="connsiteY89" fmla="*/ 13178 h 15196"/>
              <a:gd name="connsiteX90" fmla="*/ 1286 w 3375"/>
              <a:gd name="connsiteY90" fmla="*/ 13320 h 15196"/>
              <a:gd name="connsiteX91" fmla="*/ 1361 w 3375"/>
              <a:gd name="connsiteY91" fmla="*/ 13462 h 15196"/>
              <a:gd name="connsiteX92" fmla="*/ 1438 w 3375"/>
              <a:gd name="connsiteY92" fmla="*/ 13602 h 15196"/>
              <a:gd name="connsiteX93" fmla="*/ 1518 w 3375"/>
              <a:gd name="connsiteY93" fmla="*/ 13741 h 15196"/>
              <a:gd name="connsiteX94" fmla="*/ 1598 w 3375"/>
              <a:gd name="connsiteY94" fmla="*/ 13880 h 15196"/>
              <a:gd name="connsiteX95" fmla="*/ 1681 w 3375"/>
              <a:gd name="connsiteY95" fmla="*/ 14017 h 15196"/>
              <a:gd name="connsiteX96" fmla="*/ 1766 w 3375"/>
              <a:gd name="connsiteY96" fmla="*/ 14153 h 15196"/>
              <a:gd name="connsiteX97" fmla="*/ 1854 w 3375"/>
              <a:gd name="connsiteY97" fmla="*/ 14288 h 15196"/>
              <a:gd name="connsiteX98" fmla="*/ 1942 w 3375"/>
              <a:gd name="connsiteY98" fmla="*/ 14422 h 15196"/>
              <a:gd name="connsiteX99" fmla="*/ 2033 w 3375"/>
              <a:gd name="connsiteY99" fmla="*/ 14554 h 15196"/>
              <a:gd name="connsiteX100" fmla="*/ 2126 w 3375"/>
              <a:gd name="connsiteY100" fmla="*/ 14685 h 15196"/>
              <a:gd name="connsiteX101" fmla="*/ 2219 w 3375"/>
              <a:gd name="connsiteY101" fmla="*/ 14815 h 15196"/>
              <a:gd name="connsiteX102" fmla="*/ 2316 w 3375"/>
              <a:gd name="connsiteY102" fmla="*/ 14943 h 15196"/>
              <a:gd name="connsiteX103" fmla="*/ 2414 w 3375"/>
              <a:gd name="connsiteY103" fmla="*/ 15070 h 15196"/>
              <a:gd name="connsiteX104" fmla="*/ 2514 w 3375"/>
              <a:gd name="connsiteY104" fmla="*/ 15196 h 15196"/>
              <a:gd name="connsiteX0" fmla="*/ 3375 w 3375"/>
              <a:gd name="connsiteY0" fmla="*/ 0 h 15070"/>
              <a:gd name="connsiteX1" fmla="*/ 3261 w 3375"/>
              <a:gd name="connsiteY1" fmla="*/ 114 h 15070"/>
              <a:gd name="connsiteX2" fmla="*/ 3149 w 3375"/>
              <a:gd name="connsiteY2" fmla="*/ 228 h 15070"/>
              <a:gd name="connsiteX3" fmla="*/ 3039 w 3375"/>
              <a:gd name="connsiteY3" fmla="*/ 345 h 15070"/>
              <a:gd name="connsiteX4" fmla="*/ 2931 w 3375"/>
              <a:gd name="connsiteY4" fmla="*/ 464 h 15070"/>
              <a:gd name="connsiteX5" fmla="*/ 2824 w 3375"/>
              <a:gd name="connsiteY5" fmla="*/ 583 h 15070"/>
              <a:gd name="connsiteX6" fmla="*/ 2719 w 3375"/>
              <a:gd name="connsiteY6" fmla="*/ 704 h 15070"/>
              <a:gd name="connsiteX7" fmla="*/ 2615 w 3375"/>
              <a:gd name="connsiteY7" fmla="*/ 826 h 15070"/>
              <a:gd name="connsiteX8" fmla="*/ 2514 w 3375"/>
              <a:gd name="connsiteY8" fmla="*/ 951 h 15070"/>
              <a:gd name="connsiteX9" fmla="*/ 2414 w 3375"/>
              <a:gd name="connsiteY9" fmla="*/ 1076 h 15070"/>
              <a:gd name="connsiteX10" fmla="*/ 2316 w 3375"/>
              <a:gd name="connsiteY10" fmla="*/ 1203 h 15070"/>
              <a:gd name="connsiteX11" fmla="*/ 2219 w 3375"/>
              <a:gd name="connsiteY11" fmla="*/ 1332 h 15070"/>
              <a:gd name="connsiteX12" fmla="*/ 2126 w 3375"/>
              <a:gd name="connsiteY12" fmla="*/ 1461 h 15070"/>
              <a:gd name="connsiteX13" fmla="*/ 2033 w 3375"/>
              <a:gd name="connsiteY13" fmla="*/ 1592 h 15070"/>
              <a:gd name="connsiteX14" fmla="*/ 1942 w 3375"/>
              <a:gd name="connsiteY14" fmla="*/ 1724 h 15070"/>
              <a:gd name="connsiteX15" fmla="*/ 1854 w 3375"/>
              <a:gd name="connsiteY15" fmla="*/ 1858 h 15070"/>
              <a:gd name="connsiteX16" fmla="*/ 1766 w 3375"/>
              <a:gd name="connsiteY16" fmla="*/ 1993 h 15070"/>
              <a:gd name="connsiteX17" fmla="*/ 1681 w 3375"/>
              <a:gd name="connsiteY17" fmla="*/ 2129 h 15070"/>
              <a:gd name="connsiteX18" fmla="*/ 1598 w 3375"/>
              <a:gd name="connsiteY18" fmla="*/ 2267 h 15070"/>
              <a:gd name="connsiteX19" fmla="*/ 1518 w 3375"/>
              <a:gd name="connsiteY19" fmla="*/ 2405 h 15070"/>
              <a:gd name="connsiteX20" fmla="*/ 1438 w 3375"/>
              <a:gd name="connsiteY20" fmla="*/ 2544 h 15070"/>
              <a:gd name="connsiteX21" fmla="*/ 1361 w 3375"/>
              <a:gd name="connsiteY21" fmla="*/ 2685 h 15070"/>
              <a:gd name="connsiteX22" fmla="*/ 1286 w 3375"/>
              <a:gd name="connsiteY22" fmla="*/ 2826 h 15070"/>
              <a:gd name="connsiteX23" fmla="*/ 1212 w 3375"/>
              <a:gd name="connsiteY23" fmla="*/ 2969 h 15070"/>
              <a:gd name="connsiteX24" fmla="*/ 1142 w 3375"/>
              <a:gd name="connsiteY24" fmla="*/ 3113 h 15070"/>
              <a:gd name="connsiteX25" fmla="*/ 1073 w 3375"/>
              <a:gd name="connsiteY25" fmla="*/ 3258 h 15070"/>
              <a:gd name="connsiteX26" fmla="*/ 1006 w 3375"/>
              <a:gd name="connsiteY26" fmla="*/ 3404 h 15070"/>
              <a:gd name="connsiteX27" fmla="*/ 940 w 3375"/>
              <a:gd name="connsiteY27" fmla="*/ 3549 h 15070"/>
              <a:gd name="connsiteX28" fmla="*/ 877 w 3375"/>
              <a:gd name="connsiteY28" fmla="*/ 3697 h 15070"/>
              <a:gd name="connsiteX29" fmla="*/ 817 w 3375"/>
              <a:gd name="connsiteY29" fmla="*/ 3846 h 15070"/>
              <a:gd name="connsiteX30" fmla="*/ 758 w 3375"/>
              <a:gd name="connsiteY30" fmla="*/ 3995 h 15070"/>
              <a:gd name="connsiteX31" fmla="*/ 702 w 3375"/>
              <a:gd name="connsiteY31" fmla="*/ 4145 h 15070"/>
              <a:gd name="connsiteX32" fmla="*/ 646 w 3375"/>
              <a:gd name="connsiteY32" fmla="*/ 4296 h 15070"/>
              <a:gd name="connsiteX33" fmla="*/ 594 w 3375"/>
              <a:gd name="connsiteY33" fmla="*/ 4448 h 15070"/>
              <a:gd name="connsiteX34" fmla="*/ 544 w 3375"/>
              <a:gd name="connsiteY34" fmla="*/ 4600 h 15070"/>
              <a:gd name="connsiteX35" fmla="*/ 496 w 3375"/>
              <a:gd name="connsiteY35" fmla="*/ 4754 h 15070"/>
              <a:gd name="connsiteX36" fmla="*/ 451 w 3375"/>
              <a:gd name="connsiteY36" fmla="*/ 4907 h 15070"/>
              <a:gd name="connsiteX37" fmla="*/ 407 w 3375"/>
              <a:gd name="connsiteY37" fmla="*/ 5061 h 15070"/>
              <a:gd name="connsiteX38" fmla="*/ 366 w 3375"/>
              <a:gd name="connsiteY38" fmla="*/ 5216 h 15070"/>
              <a:gd name="connsiteX39" fmla="*/ 326 w 3375"/>
              <a:gd name="connsiteY39" fmla="*/ 5372 h 15070"/>
              <a:gd name="connsiteX40" fmla="*/ 289 w 3375"/>
              <a:gd name="connsiteY40" fmla="*/ 5528 h 15070"/>
              <a:gd name="connsiteX41" fmla="*/ 254 w 3375"/>
              <a:gd name="connsiteY41" fmla="*/ 5684 h 15070"/>
              <a:gd name="connsiteX42" fmla="*/ 221 w 3375"/>
              <a:gd name="connsiteY42" fmla="*/ 5842 h 15070"/>
              <a:gd name="connsiteX43" fmla="*/ 191 w 3375"/>
              <a:gd name="connsiteY43" fmla="*/ 5999 h 15070"/>
              <a:gd name="connsiteX44" fmla="*/ 163 w 3375"/>
              <a:gd name="connsiteY44" fmla="*/ 6157 h 15070"/>
              <a:gd name="connsiteX45" fmla="*/ 137 w 3375"/>
              <a:gd name="connsiteY45" fmla="*/ 6315 h 15070"/>
              <a:gd name="connsiteX46" fmla="*/ 114 w 3375"/>
              <a:gd name="connsiteY46" fmla="*/ 6474 h 15070"/>
              <a:gd name="connsiteX47" fmla="*/ 91 w 3375"/>
              <a:gd name="connsiteY47" fmla="*/ 6633 h 15070"/>
              <a:gd name="connsiteX48" fmla="*/ 72 w 3375"/>
              <a:gd name="connsiteY48" fmla="*/ 6793 h 15070"/>
              <a:gd name="connsiteX49" fmla="*/ 55 w 3375"/>
              <a:gd name="connsiteY49" fmla="*/ 6951 h 15070"/>
              <a:gd name="connsiteX50" fmla="*/ 41 w 3375"/>
              <a:gd name="connsiteY50" fmla="*/ 7112 h 15070"/>
              <a:gd name="connsiteX51" fmla="*/ 29 w 3375"/>
              <a:gd name="connsiteY51" fmla="*/ 7272 h 15070"/>
              <a:gd name="connsiteX52" fmla="*/ 18 w 3375"/>
              <a:gd name="connsiteY52" fmla="*/ 7432 h 15070"/>
              <a:gd name="connsiteX53" fmla="*/ 10 w 3375"/>
              <a:gd name="connsiteY53" fmla="*/ 7592 h 15070"/>
              <a:gd name="connsiteX54" fmla="*/ 4 w 3375"/>
              <a:gd name="connsiteY54" fmla="*/ 7752 h 15070"/>
              <a:gd name="connsiteX55" fmla="*/ 1 w 3375"/>
              <a:gd name="connsiteY55" fmla="*/ 7913 h 15070"/>
              <a:gd name="connsiteX56" fmla="*/ 0 w 3375"/>
              <a:gd name="connsiteY56" fmla="*/ 8074 h 15070"/>
              <a:gd name="connsiteX57" fmla="*/ 1 w 3375"/>
              <a:gd name="connsiteY57" fmla="*/ 8233 h 15070"/>
              <a:gd name="connsiteX58" fmla="*/ 4 w 3375"/>
              <a:gd name="connsiteY58" fmla="*/ 8394 h 15070"/>
              <a:gd name="connsiteX59" fmla="*/ 10 w 3375"/>
              <a:gd name="connsiteY59" fmla="*/ 8554 h 15070"/>
              <a:gd name="connsiteX60" fmla="*/ 18 w 3375"/>
              <a:gd name="connsiteY60" fmla="*/ 8714 h 15070"/>
              <a:gd name="connsiteX61" fmla="*/ 29 w 3375"/>
              <a:gd name="connsiteY61" fmla="*/ 8875 h 15070"/>
              <a:gd name="connsiteX62" fmla="*/ 41 w 3375"/>
              <a:gd name="connsiteY62" fmla="*/ 9034 h 15070"/>
              <a:gd name="connsiteX63" fmla="*/ 55 w 3375"/>
              <a:gd name="connsiteY63" fmla="*/ 9195 h 15070"/>
              <a:gd name="connsiteX64" fmla="*/ 72 w 3375"/>
              <a:gd name="connsiteY64" fmla="*/ 9354 h 15070"/>
              <a:gd name="connsiteX65" fmla="*/ 91 w 3375"/>
              <a:gd name="connsiteY65" fmla="*/ 9513 h 15070"/>
              <a:gd name="connsiteX66" fmla="*/ 114 w 3375"/>
              <a:gd name="connsiteY66" fmla="*/ 9672 h 15070"/>
              <a:gd name="connsiteX67" fmla="*/ 137 w 3375"/>
              <a:gd name="connsiteY67" fmla="*/ 9831 h 15070"/>
              <a:gd name="connsiteX68" fmla="*/ 163 w 3375"/>
              <a:gd name="connsiteY68" fmla="*/ 9989 h 15070"/>
              <a:gd name="connsiteX69" fmla="*/ 191 w 3375"/>
              <a:gd name="connsiteY69" fmla="*/ 10147 h 15070"/>
              <a:gd name="connsiteX70" fmla="*/ 221 w 3375"/>
              <a:gd name="connsiteY70" fmla="*/ 10304 h 15070"/>
              <a:gd name="connsiteX71" fmla="*/ 254 w 3375"/>
              <a:gd name="connsiteY71" fmla="*/ 10462 h 15070"/>
              <a:gd name="connsiteX72" fmla="*/ 289 w 3375"/>
              <a:gd name="connsiteY72" fmla="*/ 10618 h 15070"/>
              <a:gd name="connsiteX73" fmla="*/ 326 w 3375"/>
              <a:gd name="connsiteY73" fmla="*/ 10775 h 15070"/>
              <a:gd name="connsiteX74" fmla="*/ 366 w 3375"/>
              <a:gd name="connsiteY74" fmla="*/ 10930 h 15070"/>
              <a:gd name="connsiteX75" fmla="*/ 407 w 3375"/>
              <a:gd name="connsiteY75" fmla="*/ 11085 h 15070"/>
              <a:gd name="connsiteX76" fmla="*/ 451 w 3375"/>
              <a:gd name="connsiteY76" fmla="*/ 11239 h 15070"/>
              <a:gd name="connsiteX77" fmla="*/ 496 w 3375"/>
              <a:gd name="connsiteY77" fmla="*/ 11393 h 15070"/>
              <a:gd name="connsiteX78" fmla="*/ 544 w 3375"/>
              <a:gd name="connsiteY78" fmla="*/ 11546 h 15070"/>
              <a:gd name="connsiteX79" fmla="*/ 594 w 3375"/>
              <a:gd name="connsiteY79" fmla="*/ 11698 h 15070"/>
              <a:gd name="connsiteX80" fmla="*/ 646 w 3375"/>
              <a:gd name="connsiteY80" fmla="*/ 11850 h 15070"/>
              <a:gd name="connsiteX81" fmla="*/ 702 w 3375"/>
              <a:gd name="connsiteY81" fmla="*/ 12001 h 15070"/>
              <a:gd name="connsiteX82" fmla="*/ 758 w 3375"/>
              <a:gd name="connsiteY82" fmla="*/ 12151 h 15070"/>
              <a:gd name="connsiteX83" fmla="*/ 817 w 3375"/>
              <a:gd name="connsiteY83" fmla="*/ 12300 h 15070"/>
              <a:gd name="connsiteX84" fmla="*/ 877 w 3375"/>
              <a:gd name="connsiteY84" fmla="*/ 12449 h 15070"/>
              <a:gd name="connsiteX85" fmla="*/ 940 w 3375"/>
              <a:gd name="connsiteY85" fmla="*/ 12597 h 15070"/>
              <a:gd name="connsiteX86" fmla="*/ 1006 w 3375"/>
              <a:gd name="connsiteY86" fmla="*/ 12743 h 15070"/>
              <a:gd name="connsiteX87" fmla="*/ 1073 w 3375"/>
              <a:gd name="connsiteY87" fmla="*/ 12888 h 15070"/>
              <a:gd name="connsiteX88" fmla="*/ 1142 w 3375"/>
              <a:gd name="connsiteY88" fmla="*/ 13034 h 15070"/>
              <a:gd name="connsiteX89" fmla="*/ 1212 w 3375"/>
              <a:gd name="connsiteY89" fmla="*/ 13178 h 15070"/>
              <a:gd name="connsiteX90" fmla="*/ 1286 w 3375"/>
              <a:gd name="connsiteY90" fmla="*/ 13320 h 15070"/>
              <a:gd name="connsiteX91" fmla="*/ 1361 w 3375"/>
              <a:gd name="connsiteY91" fmla="*/ 13462 h 15070"/>
              <a:gd name="connsiteX92" fmla="*/ 1438 w 3375"/>
              <a:gd name="connsiteY92" fmla="*/ 13602 h 15070"/>
              <a:gd name="connsiteX93" fmla="*/ 1518 w 3375"/>
              <a:gd name="connsiteY93" fmla="*/ 13741 h 15070"/>
              <a:gd name="connsiteX94" fmla="*/ 1598 w 3375"/>
              <a:gd name="connsiteY94" fmla="*/ 13880 h 15070"/>
              <a:gd name="connsiteX95" fmla="*/ 1681 w 3375"/>
              <a:gd name="connsiteY95" fmla="*/ 14017 h 15070"/>
              <a:gd name="connsiteX96" fmla="*/ 1766 w 3375"/>
              <a:gd name="connsiteY96" fmla="*/ 14153 h 15070"/>
              <a:gd name="connsiteX97" fmla="*/ 1854 w 3375"/>
              <a:gd name="connsiteY97" fmla="*/ 14288 h 15070"/>
              <a:gd name="connsiteX98" fmla="*/ 1942 w 3375"/>
              <a:gd name="connsiteY98" fmla="*/ 14422 h 15070"/>
              <a:gd name="connsiteX99" fmla="*/ 2033 w 3375"/>
              <a:gd name="connsiteY99" fmla="*/ 14554 h 15070"/>
              <a:gd name="connsiteX100" fmla="*/ 2126 w 3375"/>
              <a:gd name="connsiteY100" fmla="*/ 14685 h 15070"/>
              <a:gd name="connsiteX101" fmla="*/ 2219 w 3375"/>
              <a:gd name="connsiteY101" fmla="*/ 14815 h 15070"/>
              <a:gd name="connsiteX102" fmla="*/ 2316 w 3375"/>
              <a:gd name="connsiteY102" fmla="*/ 14943 h 15070"/>
              <a:gd name="connsiteX103" fmla="*/ 2414 w 3375"/>
              <a:gd name="connsiteY103" fmla="*/ 15070 h 15070"/>
              <a:gd name="connsiteX0" fmla="*/ 3375 w 3375"/>
              <a:gd name="connsiteY0" fmla="*/ 0 h 14943"/>
              <a:gd name="connsiteX1" fmla="*/ 3261 w 3375"/>
              <a:gd name="connsiteY1" fmla="*/ 114 h 14943"/>
              <a:gd name="connsiteX2" fmla="*/ 3149 w 3375"/>
              <a:gd name="connsiteY2" fmla="*/ 228 h 14943"/>
              <a:gd name="connsiteX3" fmla="*/ 3039 w 3375"/>
              <a:gd name="connsiteY3" fmla="*/ 345 h 14943"/>
              <a:gd name="connsiteX4" fmla="*/ 2931 w 3375"/>
              <a:gd name="connsiteY4" fmla="*/ 464 h 14943"/>
              <a:gd name="connsiteX5" fmla="*/ 2824 w 3375"/>
              <a:gd name="connsiteY5" fmla="*/ 583 h 14943"/>
              <a:gd name="connsiteX6" fmla="*/ 2719 w 3375"/>
              <a:gd name="connsiteY6" fmla="*/ 704 h 14943"/>
              <a:gd name="connsiteX7" fmla="*/ 2615 w 3375"/>
              <a:gd name="connsiteY7" fmla="*/ 826 h 14943"/>
              <a:gd name="connsiteX8" fmla="*/ 2514 w 3375"/>
              <a:gd name="connsiteY8" fmla="*/ 951 h 14943"/>
              <a:gd name="connsiteX9" fmla="*/ 2414 w 3375"/>
              <a:gd name="connsiteY9" fmla="*/ 1076 h 14943"/>
              <a:gd name="connsiteX10" fmla="*/ 2316 w 3375"/>
              <a:gd name="connsiteY10" fmla="*/ 1203 h 14943"/>
              <a:gd name="connsiteX11" fmla="*/ 2219 w 3375"/>
              <a:gd name="connsiteY11" fmla="*/ 1332 h 14943"/>
              <a:gd name="connsiteX12" fmla="*/ 2126 w 3375"/>
              <a:gd name="connsiteY12" fmla="*/ 1461 h 14943"/>
              <a:gd name="connsiteX13" fmla="*/ 2033 w 3375"/>
              <a:gd name="connsiteY13" fmla="*/ 1592 h 14943"/>
              <a:gd name="connsiteX14" fmla="*/ 1942 w 3375"/>
              <a:gd name="connsiteY14" fmla="*/ 1724 h 14943"/>
              <a:gd name="connsiteX15" fmla="*/ 1854 w 3375"/>
              <a:gd name="connsiteY15" fmla="*/ 1858 h 14943"/>
              <a:gd name="connsiteX16" fmla="*/ 1766 w 3375"/>
              <a:gd name="connsiteY16" fmla="*/ 1993 h 14943"/>
              <a:gd name="connsiteX17" fmla="*/ 1681 w 3375"/>
              <a:gd name="connsiteY17" fmla="*/ 2129 h 14943"/>
              <a:gd name="connsiteX18" fmla="*/ 1598 w 3375"/>
              <a:gd name="connsiteY18" fmla="*/ 2267 h 14943"/>
              <a:gd name="connsiteX19" fmla="*/ 1518 w 3375"/>
              <a:gd name="connsiteY19" fmla="*/ 2405 h 14943"/>
              <a:gd name="connsiteX20" fmla="*/ 1438 w 3375"/>
              <a:gd name="connsiteY20" fmla="*/ 2544 h 14943"/>
              <a:gd name="connsiteX21" fmla="*/ 1361 w 3375"/>
              <a:gd name="connsiteY21" fmla="*/ 2685 h 14943"/>
              <a:gd name="connsiteX22" fmla="*/ 1286 w 3375"/>
              <a:gd name="connsiteY22" fmla="*/ 2826 h 14943"/>
              <a:gd name="connsiteX23" fmla="*/ 1212 w 3375"/>
              <a:gd name="connsiteY23" fmla="*/ 2969 h 14943"/>
              <a:gd name="connsiteX24" fmla="*/ 1142 w 3375"/>
              <a:gd name="connsiteY24" fmla="*/ 3113 h 14943"/>
              <a:gd name="connsiteX25" fmla="*/ 1073 w 3375"/>
              <a:gd name="connsiteY25" fmla="*/ 3258 h 14943"/>
              <a:gd name="connsiteX26" fmla="*/ 1006 w 3375"/>
              <a:gd name="connsiteY26" fmla="*/ 3404 h 14943"/>
              <a:gd name="connsiteX27" fmla="*/ 940 w 3375"/>
              <a:gd name="connsiteY27" fmla="*/ 3549 h 14943"/>
              <a:gd name="connsiteX28" fmla="*/ 877 w 3375"/>
              <a:gd name="connsiteY28" fmla="*/ 3697 h 14943"/>
              <a:gd name="connsiteX29" fmla="*/ 817 w 3375"/>
              <a:gd name="connsiteY29" fmla="*/ 3846 h 14943"/>
              <a:gd name="connsiteX30" fmla="*/ 758 w 3375"/>
              <a:gd name="connsiteY30" fmla="*/ 3995 h 14943"/>
              <a:gd name="connsiteX31" fmla="*/ 702 w 3375"/>
              <a:gd name="connsiteY31" fmla="*/ 4145 h 14943"/>
              <a:gd name="connsiteX32" fmla="*/ 646 w 3375"/>
              <a:gd name="connsiteY32" fmla="*/ 4296 h 14943"/>
              <a:gd name="connsiteX33" fmla="*/ 594 w 3375"/>
              <a:gd name="connsiteY33" fmla="*/ 4448 h 14943"/>
              <a:gd name="connsiteX34" fmla="*/ 544 w 3375"/>
              <a:gd name="connsiteY34" fmla="*/ 4600 h 14943"/>
              <a:gd name="connsiteX35" fmla="*/ 496 w 3375"/>
              <a:gd name="connsiteY35" fmla="*/ 4754 h 14943"/>
              <a:gd name="connsiteX36" fmla="*/ 451 w 3375"/>
              <a:gd name="connsiteY36" fmla="*/ 4907 h 14943"/>
              <a:gd name="connsiteX37" fmla="*/ 407 w 3375"/>
              <a:gd name="connsiteY37" fmla="*/ 5061 h 14943"/>
              <a:gd name="connsiteX38" fmla="*/ 366 w 3375"/>
              <a:gd name="connsiteY38" fmla="*/ 5216 h 14943"/>
              <a:gd name="connsiteX39" fmla="*/ 326 w 3375"/>
              <a:gd name="connsiteY39" fmla="*/ 5372 h 14943"/>
              <a:gd name="connsiteX40" fmla="*/ 289 w 3375"/>
              <a:gd name="connsiteY40" fmla="*/ 5528 h 14943"/>
              <a:gd name="connsiteX41" fmla="*/ 254 w 3375"/>
              <a:gd name="connsiteY41" fmla="*/ 5684 h 14943"/>
              <a:gd name="connsiteX42" fmla="*/ 221 w 3375"/>
              <a:gd name="connsiteY42" fmla="*/ 5842 h 14943"/>
              <a:gd name="connsiteX43" fmla="*/ 191 w 3375"/>
              <a:gd name="connsiteY43" fmla="*/ 5999 h 14943"/>
              <a:gd name="connsiteX44" fmla="*/ 163 w 3375"/>
              <a:gd name="connsiteY44" fmla="*/ 6157 h 14943"/>
              <a:gd name="connsiteX45" fmla="*/ 137 w 3375"/>
              <a:gd name="connsiteY45" fmla="*/ 6315 h 14943"/>
              <a:gd name="connsiteX46" fmla="*/ 114 w 3375"/>
              <a:gd name="connsiteY46" fmla="*/ 6474 h 14943"/>
              <a:gd name="connsiteX47" fmla="*/ 91 w 3375"/>
              <a:gd name="connsiteY47" fmla="*/ 6633 h 14943"/>
              <a:gd name="connsiteX48" fmla="*/ 72 w 3375"/>
              <a:gd name="connsiteY48" fmla="*/ 6793 h 14943"/>
              <a:gd name="connsiteX49" fmla="*/ 55 w 3375"/>
              <a:gd name="connsiteY49" fmla="*/ 6951 h 14943"/>
              <a:gd name="connsiteX50" fmla="*/ 41 w 3375"/>
              <a:gd name="connsiteY50" fmla="*/ 7112 h 14943"/>
              <a:gd name="connsiteX51" fmla="*/ 29 w 3375"/>
              <a:gd name="connsiteY51" fmla="*/ 7272 h 14943"/>
              <a:gd name="connsiteX52" fmla="*/ 18 w 3375"/>
              <a:gd name="connsiteY52" fmla="*/ 7432 h 14943"/>
              <a:gd name="connsiteX53" fmla="*/ 10 w 3375"/>
              <a:gd name="connsiteY53" fmla="*/ 7592 h 14943"/>
              <a:gd name="connsiteX54" fmla="*/ 4 w 3375"/>
              <a:gd name="connsiteY54" fmla="*/ 7752 h 14943"/>
              <a:gd name="connsiteX55" fmla="*/ 1 w 3375"/>
              <a:gd name="connsiteY55" fmla="*/ 7913 h 14943"/>
              <a:gd name="connsiteX56" fmla="*/ 0 w 3375"/>
              <a:gd name="connsiteY56" fmla="*/ 8074 h 14943"/>
              <a:gd name="connsiteX57" fmla="*/ 1 w 3375"/>
              <a:gd name="connsiteY57" fmla="*/ 8233 h 14943"/>
              <a:gd name="connsiteX58" fmla="*/ 4 w 3375"/>
              <a:gd name="connsiteY58" fmla="*/ 8394 h 14943"/>
              <a:gd name="connsiteX59" fmla="*/ 10 w 3375"/>
              <a:gd name="connsiteY59" fmla="*/ 8554 h 14943"/>
              <a:gd name="connsiteX60" fmla="*/ 18 w 3375"/>
              <a:gd name="connsiteY60" fmla="*/ 8714 h 14943"/>
              <a:gd name="connsiteX61" fmla="*/ 29 w 3375"/>
              <a:gd name="connsiteY61" fmla="*/ 8875 h 14943"/>
              <a:gd name="connsiteX62" fmla="*/ 41 w 3375"/>
              <a:gd name="connsiteY62" fmla="*/ 9034 h 14943"/>
              <a:gd name="connsiteX63" fmla="*/ 55 w 3375"/>
              <a:gd name="connsiteY63" fmla="*/ 9195 h 14943"/>
              <a:gd name="connsiteX64" fmla="*/ 72 w 3375"/>
              <a:gd name="connsiteY64" fmla="*/ 9354 h 14943"/>
              <a:gd name="connsiteX65" fmla="*/ 91 w 3375"/>
              <a:gd name="connsiteY65" fmla="*/ 9513 h 14943"/>
              <a:gd name="connsiteX66" fmla="*/ 114 w 3375"/>
              <a:gd name="connsiteY66" fmla="*/ 9672 h 14943"/>
              <a:gd name="connsiteX67" fmla="*/ 137 w 3375"/>
              <a:gd name="connsiteY67" fmla="*/ 9831 h 14943"/>
              <a:gd name="connsiteX68" fmla="*/ 163 w 3375"/>
              <a:gd name="connsiteY68" fmla="*/ 9989 h 14943"/>
              <a:gd name="connsiteX69" fmla="*/ 191 w 3375"/>
              <a:gd name="connsiteY69" fmla="*/ 10147 h 14943"/>
              <a:gd name="connsiteX70" fmla="*/ 221 w 3375"/>
              <a:gd name="connsiteY70" fmla="*/ 10304 h 14943"/>
              <a:gd name="connsiteX71" fmla="*/ 254 w 3375"/>
              <a:gd name="connsiteY71" fmla="*/ 10462 h 14943"/>
              <a:gd name="connsiteX72" fmla="*/ 289 w 3375"/>
              <a:gd name="connsiteY72" fmla="*/ 10618 h 14943"/>
              <a:gd name="connsiteX73" fmla="*/ 326 w 3375"/>
              <a:gd name="connsiteY73" fmla="*/ 10775 h 14943"/>
              <a:gd name="connsiteX74" fmla="*/ 366 w 3375"/>
              <a:gd name="connsiteY74" fmla="*/ 10930 h 14943"/>
              <a:gd name="connsiteX75" fmla="*/ 407 w 3375"/>
              <a:gd name="connsiteY75" fmla="*/ 11085 h 14943"/>
              <a:gd name="connsiteX76" fmla="*/ 451 w 3375"/>
              <a:gd name="connsiteY76" fmla="*/ 11239 h 14943"/>
              <a:gd name="connsiteX77" fmla="*/ 496 w 3375"/>
              <a:gd name="connsiteY77" fmla="*/ 11393 h 14943"/>
              <a:gd name="connsiteX78" fmla="*/ 544 w 3375"/>
              <a:gd name="connsiteY78" fmla="*/ 11546 h 14943"/>
              <a:gd name="connsiteX79" fmla="*/ 594 w 3375"/>
              <a:gd name="connsiteY79" fmla="*/ 11698 h 14943"/>
              <a:gd name="connsiteX80" fmla="*/ 646 w 3375"/>
              <a:gd name="connsiteY80" fmla="*/ 11850 h 14943"/>
              <a:gd name="connsiteX81" fmla="*/ 702 w 3375"/>
              <a:gd name="connsiteY81" fmla="*/ 12001 h 14943"/>
              <a:gd name="connsiteX82" fmla="*/ 758 w 3375"/>
              <a:gd name="connsiteY82" fmla="*/ 12151 h 14943"/>
              <a:gd name="connsiteX83" fmla="*/ 817 w 3375"/>
              <a:gd name="connsiteY83" fmla="*/ 12300 h 14943"/>
              <a:gd name="connsiteX84" fmla="*/ 877 w 3375"/>
              <a:gd name="connsiteY84" fmla="*/ 12449 h 14943"/>
              <a:gd name="connsiteX85" fmla="*/ 940 w 3375"/>
              <a:gd name="connsiteY85" fmla="*/ 12597 h 14943"/>
              <a:gd name="connsiteX86" fmla="*/ 1006 w 3375"/>
              <a:gd name="connsiteY86" fmla="*/ 12743 h 14943"/>
              <a:gd name="connsiteX87" fmla="*/ 1073 w 3375"/>
              <a:gd name="connsiteY87" fmla="*/ 12888 h 14943"/>
              <a:gd name="connsiteX88" fmla="*/ 1142 w 3375"/>
              <a:gd name="connsiteY88" fmla="*/ 13034 h 14943"/>
              <a:gd name="connsiteX89" fmla="*/ 1212 w 3375"/>
              <a:gd name="connsiteY89" fmla="*/ 13178 h 14943"/>
              <a:gd name="connsiteX90" fmla="*/ 1286 w 3375"/>
              <a:gd name="connsiteY90" fmla="*/ 13320 h 14943"/>
              <a:gd name="connsiteX91" fmla="*/ 1361 w 3375"/>
              <a:gd name="connsiteY91" fmla="*/ 13462 h 14943"/>
              <a:gd name="connsiteX92" fmla="*/ 1438 w 3375"/>
              <a:gd name="connsiteY92" fmla="*/ 13602 h 14943"/>
              <a:gd name="connsiteX93" fmla="*/ 1518 w 3375"/>
              <a:gd name="connsiteY93" fmla="*/ 13741 h 14943"/>
              <a:gd name="connsiteX94" fmla="*/ 1598 w 3375"/>
              <a:gd name="connsiteY94" fmla="*/ 13880 h 14943"/>
              <a:gd name="connsiteX95" fmla="*/ 1681 w 3375"/>
              <a:gd name="connsiteY95" fmla="*/ 14017 h 14943"/>
              <a:gd name="connsiteX96" fmla="*/ 1766 w 3375"/>
              <a:gd name="connsiteY96" fmla="*/ 14153 h 14943"/>
              <a:gd name="connsiteX97" fmla="*/ 1854 w 3375"/>
              <a:gd name="connsiteY97" fmla="*/ 14288 h 14943"/>
              <a:gd name="connsiteX98" fmla="*/ 1942 w 3375"/>
              <a:gd name="connsiteY98" fmla="*/ 14422 h 14943"/>
              <a:gd name="connsiteX99" fmla="*/ 2033 w 3375"/>
              <a:gd name="connsiteY99" fmla="*/ 14554 h 14943"/>
              <a:gd name="connsiteX100" fmla="*/ 2126 w 3375"/>
              <a:gd name="connsiteY100" fmla="*/ 14685 h 14943"/>
              <a:gd name="connsiteX101" fmla="*/ 2219 w 3375"/>
              <a:gd name="connsiteY101" fmla="*/ 14815 h 14943"/>
              <a:gd name="connsiteX102" fmla="*/ 2316 w 3375"/>
              <a:gd name="connsiteY102" fmla="*/ 14943 h 14943"/>
              <a:gd name="connsiteX0" fmla="*/ 3375 w 3375"/>
              <a:gd name="connsiteY0" fmla="*/ 0 h 14815"/>
              <a:gd name="connsiteX1" fmla="*/ 3261 w 3375"/>
              <a:gd name="connsiteY1" fmla="*/ 114 h 14815"/>
              <a:gd name="connsiteX2" fmla="*/ 3149 w 3375"/>
              <a:gd name="connsiteY2" fmla="*/ 228 h 14815"/>
              <a:gd name="connsiteX3" fmla="*/ 3039 w 3375"/>
              <a:gd name="connsiteY3" fmla="*/ 345 h 14815"/>
              <a:gd name="connsiteX4" fmla="*/ 2931 w 3375"/>
              <a:gd name="connsiteY4" fmla="*/ 464 h 14815"/>
              <a:gd name="connsiteX5" fmla="*/ 2824 w 3375"/>
              <a:gd name="connsiteY5" fmla="*/ 583 h 14815"/>
              <a:gd name="connsiteX6" fmla="*/ 2719 w 3375"/>
              <a:gd name="connsiteY6" fmla="*/ 704 h 14815"/>
              <a:gd name="connsiteX7" fmla="*/ 2615 w 3375"/>
              <a:gd name="connsiteY7" fmla="*/ 826 h 14815"/>
              <a:gd name="connsiteX8" fmla="*/ 2514 w 3375"/>
              <a:gd name="connsiteY8" fmla="*/ 951 h 14815"/>
              <a:gd name="connsiteX9" fmla="*/ 2414 w 3375"/>
              <a:gd name="connsiteY9" fmla="*/ 1076 h 14815"/>
              <a:gd name="connsiteX10" fmla="*/ 2316 w 3375"/>
              <a:gd name="connsiteY10" fmla="*/ 1203 h 14815"/>
              <a:gd name="connsiteX11" fmla="*/ 2219 w 3375"/>
              <a:gd name="connsiteY11" fmla="*/ 1332 h 14815"/>
              <a:gd name="connsiteX12" fmla="*/ 2126 w 3375"/>
              <a:gd name="connsiteY12" fmla="*/ 1461 h 14815"/>
              <a:gd name="connsiteX13" fmla="*/ 2033 w 3375"/>
              <a:gd name="connsiteY13" fmla="*/ 1592 h 14815"/>
              <a:gd name="connsiteX14" fmla="*/ 1942 w 3375"/>
              <a:gd name="connsiteY14" fmla="*/ 1724 h 14815"/>
              <a:gd name="connsiteX15" fmla="*/ 1854 w 3375"/>
              <a:gd name="connsiteY15" fmla="*/ 1858 h 14815"/>
              <a:gd name="connsiteX16" fmla="*/ 1766 w 3375"/>
              <a:gd name="connsiteY16" fmla="*/ 1993 h 14815"/>
              <a:gd name="connsiteX17" fmla="*/ 1681 w 3375"/>
              <a:gd name="connsiteY17" fmla="*/ 2129 h 14815"/>
              <a:gd name="connsiteX18" fmla="*/ 1598 w 3375"/>
              <a:gd name="connsiteY18" fmla="*/ 2267 h 14815"/>
              <a:gd name="connsiteX19" fmla="*/ 1518 w 3375"/>
              <a:gd name="connsiteY19" fmla="*/ 2405 h 14815"/>
              <a:gd name="connsiteX20" fmla="*/ 1438 w 3375"/>
              <a:gd name="connsiteY20" fmla="*/ 2544 h 14815"/>
              <a:gd name="connsiteX21" fmla="*/ 1361 w 3375"/>
              <a:gd name="connsiteY21" fmla="*/ 2685 h 14815"/>
              <a:gd name="connsiteX22" fmla="*/ 1286 w 3375"/>
              <a:gd name="connsiteY22" fmla="*/ 2826 h 14815"/>
              <a:gd name="connsiteX23" fmla="*/ 1212 w 3375"/>
              <a:gd name="connsiteY23" fmla="*/ 2969 h 14815"/>
              <a:gd name="connsiteX24" fmla="*/ 1142 w 3375"/>
              <a:gd name="connsiteY24" fmla="*/ 3113 h 14815"/>
              <a:gd name="connsiteX25" fmla="*/ 1073 w 3375"/>
              <a:gd name="connsiteY25" fmla="*/ 3258 h 14815"/>
              <a:gd name="connsiteX26" fmla="*/ 1006 w 3375"/>
              <a:gd name="connsiteY26" fmla="*/ 3404 h 14815"/>
              <a:gd name="connsiteX27" fmla="*/ 940 w 3375"/>
              <a:gd name="connsiteY27" fmla="*/ 3549 h 14815"/>
              <a:gd name="connsiteX28" fmla="*/ 877 w 3375"/>
              <a:gd name="connsiteY28" fmla="*/ 3697 h 14815"/>
              <a:gd name="connsiteX29" fmla="*/ 817 w 3375"/>
              <a:gd name="connsiteY29" fmla="*/ 3846 h 14815"/>
              <a:gd name="connsiteX30" fmla="*/ 758 w 3375"/>
              <a:gd name="connsiteY30" fmla="*/ 3995 h 14815"/>
              <a:gd name="connsiteX31" fmla="*/ 702 w 3375"/>
              <a:gd name="connsiteY31" fmla="*/ 4145 h 14815"/>
              <a:gd name="connsiteX32" fmla="*/ 646 w 3375"/>
              <a:gd name="connsiteY32" fmla="*/ 4296 h 14815"/>
              <a:gd name="connsiteX33" fmla="*/ 594 w 3375"/>
              <a:gd name="connsiteY33" fmla="*/ 4448 h 14815"/>
              <a:gd name="connsiteX34" fmla="*/ 544 w 3375"/>
              <a:gd name="connsiteY34" fmla="*/ 4600 h 14815"/>
              <a:gd name="connsiteX35" fmla="*/ 496 w 3375"/>
              <a:gd name="connsiteY35" fmla="*/ 4754 h 14815"/>
              <a:gd name="connsiteX36" fmla="*/ 451 w 3375"/>
              <a:gd name="connsiteY36" fmla="*/ 4907 h 14815"/>
              <a:gd name="connsiteX37" fmla="*/ 407 w 3375"/>
              <a:gd name="connsiteY37" fmla="*/ 5061 h 14815"/>
              <a:gd name="connsiteX38" fmla="*/ 366 w 3375"/>
              <a:gd name="connsiteY38" fmla="*/ 5216 h 14815"/>
              <a:gd name="connsiteX39" fmla="*/ 326 w 3375"/>
              <a:gd name="connsiteY39" fmla="*/ 5372 h 14815"/>
              <a:gd name="connsiteX40" fmla="*/ 289 w 3375"/>
              <a:gd name="connsiteY40" fmla="*/ 5528 h 14815"/>
              <a:gd name="connsiteX41" fmla="*/ 254 w 3375"/>
              <a:gd name="connsiteY41" fmla="*/ 5684 h 14815"/>
              <a:gd name="connsiteX42" fmla="*/ 221 w 3375"/>
              <a:gd name="connsiteY42" fmla="*/ 5842 h 14815"/>
              <a:gd name="connsiteX43" fmla="*/ 191 w 3375"/>
              <a:gd name="connsiteY43" fmla="*/ 5999 h 14815"/>
              <a:gd name="connsiteX44" fmla="*/ 163 w 3375"/>
              <a:gd name="connsiteY44" fmla="*/ 6157 h 14815"/>
              <a:gd name="connsiteX45" fmla="*/ 137 w 3375"/>
              <a:gd name="connsiteY45" fmla="*/ 6315 h 14815"/>
              <a:gd name="connsiteX46" fmla="*/ 114 w 3375"/>
              <a:gd name="connsiteY46" fmla="*/ 6474 h 14815"/>
              <a:gd name="connsiteX47" fmla="*/ 91 w 3375"/>
              <a:gd name="connsiteY47" fmla="*/ 6633 h 14815"/>
              <a:gd name="connsiteX48" fmla="*/ 72 w 3375"/>
              <a:gd name="connsiteY48" fmla="*/ 6793 h 14815"/>
              <a:gd name="connsiteX49" fmla="*/ 55 w 3375"/>
              <a:gd name="connsiteY49" fmla="*/ 6951 h 14815"/>
              <a:gd name="connsiteX50" fmla="*/ 41 w 3375"/>
              <a:gd name="connsiteY50" fmla="*/ 7112 h 14815"/>
              <a:gd name="connsiteX51" fmla="*/ 29 w 3375"/>
              <a:gd name="connsiteY51" fmla="*/ 7272 h 14815"/>
              <a:gd name="connsiteX52" fmla="*/ 18 w 3375"/>
              <a:gd name="connsiteY52" fmla="*/ 7432 h 14815"/>
              <a:gd name="connsiteX53" fmla="*/ 10 w 3375"/>
              <a:gd name="connsiteY53" fmla="*/ 7592 h 14815"/>
              <a:gd name="connsiteX54" fmla="*/ 4 w 3375"/>
              <a:gd name="connsiteY54" fmla="*/ 7752 h 14815"/>
              <a:gd name="connsiteX55" fmla="*/ 1 w 3375"/>
              <a:gd name="connsiteY55" fmla="*/ 7913 h 14815"/>
              <a:gd name="connsiteX56" fmla="*/ 0 w 3375"/>
              <a:gd name="connsiteY56" fmla="*/ 8074 h 14815"/>
              <a:gd name="connsiteX57" fmla="*/ 1 w 3375"/>
              <a:gd name="connsiteY57" fmla="*/ 8233 h 14815"/>
              <a:gd name="connsiteX58" fmla="*/ 4 w 3375"/>
              <a:gd name="connsiteY58" fmla="*/ 8394 h 14815"/>
              <a:gd name="connsiteX59" fmla="*/ 10 w 3375"/>
              <a:gd name="connsiteY59" fmla="*/ 8554 h 14815"/>
              <a:gd name="connsiteX60" fmla="*/ 18 w 3375"/>
              <a:gd name="connsiteY60" fmla="*/ 8714 h 14815"/>
              <a:gd name="connsiteX61" fmla="*/ 29 w 3375"/>
              <a:gd name="connsiteY61" fmla="*/ 8875 h 14815"/>
              <a:gd name="connsiteX62" fmla="*/ 41 w 3375"/>
              <a:gd name="connsiteY62" fmla="*/ 9034 h 14815"/>
              <a:gd name="connsiteX63" fmla="*/ 55 w 3375"/>
              <a:gd name="connsiteY63" fmla="*/ 9195 h 14815"/>
              <a:gd name="connsiteX64" fmla="*/ 72 w 3375"/>
              <a:gd name="connsiteY64" fmla="*/ 9354 h 14815"/>
              <a:gd name="connsiteX65" fmla="*/ 91 w 3375"/>
              <a:gd name="connsiteY65" fmla="*/ 9513 h 14815"/>
              <a:gd name="connsiteX66" fmla="*/ 114 w 3375"/>
              <a:gd name="connsiteY66" fmla="*/ 9672 h 14815"/>
              <a:gd name="connsiteX67" fmla="*/ 137 w 3375"/>
              <a:gd name="connsiteY67" fmla="*/ 9831 h 14815"/>
              <a:gd name="connsiteX68" fmla="*/ 163 w 3375"/>
              <a:gd name="connsiteY68" fmla="*/ 9989 h 14815"/>
              <a:gd name="connsiteX69" fmla="*/ 191 w 3375"/>
              <a:gd name="connsiteY69" fmla="*/ 10147 h 14815"/>
              <a:gd name="connsiteX70" fmla="*/ 221 w 3375"/>
              <a:gd name="connsiteY70" fmla="*/ 10304 h 14815"/>
              <a:gd name="connsiteX71" fmla="*/ 254 w 3375"/>
              <a:gd name="connsiteY71" fmla="*/ 10462 h 14815"/>
              <a:gd name="connsiteX72" fmla="*/ 289 w 3375"/>
              <a:gd name="connsiteY72" fmla="*/ 10618 h 14815"/>
              <a:gd name="connsiteX73" fmla="*/ 326 w 3375"/>
              <a:gd name="connsiteY73" fmla="*/ 10775 h 14815"/>
              <a:gd name="connsiteX74" fmla="*/ 366 w 3375"/>
              <a:gd name="connsiteY74" fmla="*/ 10930 h 14815"/>
              <a:gd name="connsiteX75" fmla="*/ 407 w 3375"/>
              <a:gd name="connsiteY75" fmla="*/ 11085 h 14815"/>
              <a:gd name="connsiteX76" fmla="*/ 451 w 3375"/>
              <a:gd name="connsiteY76" fmla="*/ 11239 h 14815"/>
              <a:gd name="connsiteX77" fmla="*/ 496 w 3375"/>
              <a:gd name="connsiteY77" fmla="*/ 11393 h 14815"/>
              <a:gd name="connsiteX78" fmla="*/ 544 w 3375"/>
              <a:gd name="connsiteY78" fmla="*/ 11546 h 14815"/>
              <a:gd name="connsiteX79" fmla="*/ 594 w 3375"/>
              <a:gd name="connsiteY79" fmla="*/ 11698 h 14815"/>
              <a:gd name="connsiteX80" fmla="*/ 646 w 3375"/>
              <a:gd name="connsiteY80" fmla="*/ 11850 h 14815"/>
              <a:gd name="connsiteX81" fmla="*/ 702 w 3375"/>
              <a:gd name="connsiteY81" fmla="*/ 12001 h 14815"/>
              <a:gd name="connsiteX82" fmla="*/ 758 w 3375"/>
              <a:gd name="connsiteY82" fmla="*/ 12151 h 14815"/>
              <a:gd name="connsiteX83" fmla="*/ 817 w 3375"/>
              <a:gd name="connsiteY83" fmla="*/ 12300 h 14815"/>
              <a:gd name="connsiteX84" fmla="*/ 877 w 3375"/>
              <a:gd name="connsiteY84" fmla="*/ 12449 h 14815"/>
              <a:gd name="connsiteX85" fmla="*/ 940 w 3375"/>
              <a:gd name="connsiteY85" fmla="*/ 12597 h 14815"/>
              <a:gd name="connsiteX86" fmla="*/ 1006 w 3375"/>
              <a:gd name="connsiteY86" fmla="*/ 12743 h 14815"/>
              <a:gd name="connsiteX87" fmla="*/ 1073 w 3375"/>
              <a:gd name="connsiteY87" fmla="*/ 12888 h 14815"/>
              <a:gd name="connsiteX88" fmla="*/ 1142 w 3375"/>
              <a:gd name="connsiteY88" fmla="*/ 13034 h 14815"/>
              <a:gd name="connsiteX89" fmla="*/ 1212 w 3375"/>
              <a:gd name="connsiteY89" fmla="*/ 13178 h 14815"/>
              <a:gd name="connsiteX90" fmla="*/ 1286 w 3375"/>
              <a:gd name="connsiteY90" fmla="*/ 13320 h 14815"/>
              <a:gd name="connsiteX91" fmla="*/ 1361 w 3375"/>
              <a:gd name="connsiteY91" fmla="*/ 13462 h 14815"/>
              <a:gd name="connsiteX92" fmla="*/ 1438 w 3375"/>
              <a:gd name="connsiteY92" fmla="*/ 13602 h 14815"/>
              <a:gd name="connsiteX93" fmla="*/ 1518 w 3375"/>
              <a:gd name="connsiteY93" fmla="*/ 13741 h 14815"/>
              <a:gd name="connsiteX94" fmla="*/ 1598 w 3375"/>
              <a:gd name="connsiteY94" fmla="*/ 13880 h 14815"/>
              <a:gd name="connsiteX95" fmla="*/ 1681 w 3375"/>
              <a:gd name="connsiteY95" fmla="*/ 14017 h 14815"/>
              <a:gd name="connsiteX96" fmla="*/ 1766 w 3375"/>
              <a:gd name="connsiteY96" fmla="*/ 14153 h 14815"/>
              <a:gd name="connsiteX97" fmla="*/ 1854 w 3375"/>
              <a:gd name="connsiteY97" fmla="*/ 14288 h 14815"/>
              <a:gd name="connsiteX98" fmla="*/ 1942 w 3375"/>
              <a:gd name="connsiteY98" fmla="*/ 14422 h 14815"/>
              <a:gd name="connsiteX99" fmla="*/ 2033 w 3375"/>
              <a:gd name="connsiteY99" fmla="*/ 14554 h 14815"/>
              <a:gd name="connsiteX100" fmla="*/ 2126 w 3375"/>
              <a:gd name="connsiteY100" fmla="*/ 14685 h 14815"/>
              <a:gd name="connsiteX101" fmla="*/ 2219 w 3375"/>
              <a:gd name="connsiteY101" fmla="*/ 14815 h 14815"/>
              <a:gd name="connsiteX0" fmla="*/ 3375 w 3375"/>
              <a:gd name="connsiteY0" fmla="*/ 0 h 14685"/>
              <a:gd name="connsiteX1" fmla="*/ 3261 w 3375"/>
              <a:gd name="connsiteY1" fmla="*/ 114 h 14685"/>
              <a:gd name="connsiteX2" fmla="*/ 3149 w 3375"/>
              <a:gd name="connsiteY2" fmla="*/ 228 h 14685"/>
              <a:gd name="connsiteX3" fmla="*/ 3039 w 3375"/>
              <a:gd name="connsiteY3" fmla="*/ 345 h 14685"/>
              <a:gd name="connsiteX4" fmla="*/ 2931 w 3375"/>
              <a:gd name="connsiteY4" fmla="*/ 464 h 14685"/>
              <a:gd name="connsiteX5" fmla="*/ 2824 w 3375"/>
              <a:gd name="connsiteY5" fmla="*/ 583 h 14685"/>
              <a:gd name="connsiteX6" fmla="*/ 2719 w 3375"/>
              <a:gd name="connsiteY6" fmla="*/ 704 h 14685"/>
              <a:gd name="connsiteX7" fmla="*/ 2615 w 3375"/>
              <a:gd name="connsiteY7" fmla="*/ 826 h 14685"/>
              <a:gd name="connsiteX8" fmla="*/ 2514 w 3375"/>
              <a:gd name="connsiteY8" fmla="*/ 951 h 14685"/>
              <a:gd name="connsiteX9" fmla="*/ 2414 w 3375"/>
              <a:gd name="connsiteY9" fmla="*/ 1076 h 14685"/>
              <a:gd name="connsiteX10" fmla="*/ 2316 w 3375"/>
              <a:gd name="connsiteY10" fmla="*/ 1203 h 14685"/>
              <a:gd name="connsiteX11" fmla="*/ 2219 w 3375"/>
              <a:gd name="connsiteY11" fmla="*/ 1332 h 14685"/>
              <a:gd name="connsiteX12" fmla="*/ 2126 w 3375"/>
              <a:gd name="connsiteY12" fmla="*/ 1461 h 14685"/>
              <a:gd name="connsiteX13" fmla="*/ 2033 w 3375"/>
              <a:gd name="connsiteY13" fmla="*/ 1592 h 14685"/>
              <a:gd name="connsiteX14" fmla="*/ 1942 w 3375"/>
              <a:gd name="connsiteY14" fmla="*/ 1724 h 14685"/>
              <a:gd name="connsiteX15" fmla="*/ 1854 w 3375"/>
              <a:gd name="connsiteY15" fmla="*/ 1858 h 14685"/>
              <a:gd name="connsiteX16" fmla="*/ 1766 w 3375"/>
              <a:gd name="connsiteY16" fmla="*/ 1993 h 14685"/>
              <a:gd name="connsiteX17" fmla="*/ 1681 w 3375"/>
              <a:gd name="connsiteY17" fmla="*/ 2129 h 14685"/>
              <a:gd name="connsiteX18" fmla="*/ 1598 w 3375"/>
              <a:gd name="connsiteY18" fmla="*/ 2267 h 14685"/>
              <a:gd name="connsiteX19" fmla="*/ 1518 w 3375"/>
              <a:gd name="connsiteY19" fmla="*/ 2405 h 14685"/>
              <a:gd name="connsiteX20" fmla="*/ 1438 w 3375"/>
              <a:gd name="connsiteY20" fmla="*/ 2544 h 14685"/>
              <a:gd name="connsiteX21" fmla="*/ 1361 w 3375"/>
              <a:gd name="connsiteY21" fmla="*/ 2685 h 14685"/>
              <a:gd name="connsiteX22" fmla="*/ 1286 w 3375"/>
              <a:gd name="connsiteY22" fmla="*/ 2826 h 14685"/>
              <a:gd name="connsiteX23" fmla="*/ 1212 w 3375"/>
              <a:gd name="connsiteY23" fmla="*/ 2969 h 14685"/>
              <a:gd name="connsiteX24" fmla="*/ 1142 w 3375"/>
              <a:gd name="connsiteY24" fmla="*/ 3113 h 14685"/>
              <a:gd name="connsiteX25" fmla="*/ 1073 w 3375"/>
              <a:gd name="connsiteY25" fmla="*/ 3258 h 14685"/>
              <a:gd name="connsiteX26" fmla="*/ 1006 w 3375"/>
              <a:gd name="connsiteY26" fmla="*/ 3404 h 14685"/>
              <a:gd name="connsiteX27" fmla="*/ 940 w 3375"/>
              <a:gd name="connsiteY27" fmla="*/ 3549 h 14685"/>
              <a:gd name="connsiteX28" fmla="*/ 877 w 3375"/>
              <a:gd name="connsiteY28" fmla="*/ 3697 h 14685"/>
              <a:gd name="connsiteX29" fmla="*/ 817 w 3375"/>
              <a:gd name="connsiteY29" fmla="*/ 3846 h 14685"/>
              <a:gd name="connsiteX30" fmla="*/ 758 w 3375"/>
              <a:gd name="connsiteY30" fmla="*/ 3995 h 14685"/>
              <a:gd name="connsiteX31" fmla="*/ 702 w 3375"/>
              <a:gd name="connsiteY31" fmla="*/ 4145 h 14685"/>
              <a:gd name="connsiteX32" fmla="*/ 646 w 3375"/>
              <a:gd name="connsiteY32" fmla="*/ 4296 h 14685"/>
              <a:gd name="connsiteX33" fmla="*/ 594 w 3375"/>
              <a:gd name="connsiteY33" fmla="*/ 4448 h 14685"/>
              <a:gd name="connsiteX34" fmla="*/ 544 w 3375"/>
              <a:gd name="connsiteY34" fmla="*/ 4600 h 14685"/>
              <a:gd name="connsiteX35" fmla="*/ 496 w 3375"/>
              <a:gd name="connsiteY35" fmla="*/ 4754 h 14685"/>
              <a:gd name="connsiteX36" fmla="*/ 451 w 3375"/>
              <a:gd name="connsiteY36" fmla="*/ 4907 h 14685"/>
              <a:gd name="connsiteX37" fmla="*/ 407 w 3375"/>
              <a:gd name="connsiteY37" fmla="*/ 5061 h 14685"/>
              <a:gd name="connsiteX38" fmla="*/ 366 w 3375"/>
              <a:gd name="connsiteY38" fmla="*/ 5216 h 14685"/>
              <a:gd name="connsiteX39" fmla="*/ 326 w 3375"/>
              <a:gd name="connsiteY39" fmla="*/ 5372 h 14685"/>
              <a:gd name="connsiteX40" fmla="*/ 289 w 3375"/>
              <a:gd name="connsiteY40" fmla="*/ 5528 h 14685"/>
              <a:gd name="connsiteX41" fmla="*/ 254 w 3375"/>
              <a:gd name="connsiteY41" fmla="*/ 5684 h 14685"/>
              <a:gd name="connsiteX42" fmla="*/ 221 w 3375"/>
              <a:gd name="connsiteY42" fmla="*/ 5842 h 14685"/>
              <a:gd name="connsiteX43" fmla="*/ 191 w 3375"/>
              <a:gd name="connsiteY43" fmla="*/ 5999 h 14685"/>
              <a:gd name="connsiteX44" fmla="*/ 163 w 3375"/>
              <a:gd name="connsiteY44" fmla="*/ 6157 h 14685"/>
              <a:gd name="connsiteX45" fmla="*/ 137 w 3375"/>
              <a:gd name="connsiteY45" fmla="*/ 6315 h 14685"/>
              <a:gd name="connsiteX46" fmla="*/ 114 w 3375"/>
              <a:gd name="connsiteY46" fmla="*/ 6474 h 14685"/>
              <a:gd name="connsiteX47" fmla="*/ 91 w 3375"/>
              <a:gd name="connsiteY47" fmla="*/ 6633 h 14685"/>
              <a:gd name="connsiteX48" fmla="*/ 72 w 3375"/>
              <a:gd name="connsiteY48" fmla="*/ 6793 h 14685"/>
              <a:gd name="connsiteX49" fmla="*/ 55 w 3375"/>
              <a:gd name="connsiteY49" fmla="*/ 6951 h 14685"/>
              <a:gd name="connsiteX50" fmla="*/ 41 w 3375"/>
              <a:gd name="connsiteY50" fmla="*/ 7112 h 14685"/>
              <a:gd name="connsiteX51" fmla="*/ 29 w 3375"/>
              <a:gd name="connsiteY51" fmla="*/ 7272 h 14685"/>
              <a:gd name="connsiteX52" fmla="*/ 18 w 3375"/>
              <a:gd name="connsiteY52" fmla="*/ 7432 h 14685"/>
              <a:gd name="connsiteX53" fmla="*/ 10 w 3375"/>
              <a:gd name="connsiteY53" fmla="*/ 7592 h 14685"/>
              <a:gd name="connsiteX54" fmla="*/ 4 w 3375"/>
              <a:gd name="connsiteY54" fmla="*/ 7752 h 14685"/>
              <a:gd name="connsiteX55" fmla="*/ 1 w 3375"/>
              <a:gd name="connsiteY55" fmla="*/ 7913 h 14685"/>
              <a:gd name="connsiteX56" fmla="*/ 0 w 3375"/>
              <a:gd name="connsiteY56" fmla="*/ 8074 h 14685"/>
              <a:gd name="connsiteX57" fmla="*/ 1 w 3375"/>
              <a:gd name="connsiteY57" fmla="*/ 8233 h 14685"/>
              <a:gd name="connsiteX58" fmla="*/ 4 w 3375"/>
              <a:gd name="connsiteY58" fmla="*/ 8394 h 14685"/>
              <a:gd name="connsiteX59" fmla="*/ 10 w 3375"/>
              <a:gd name="connsiteY59" fmla="*/ 8554 h 14685"/>
              <a:gd name="connsiteX60" fmla="*/ 18 w 3375"/>
              <a:gd name="connsiteY60" fmla="*/ 8714 h 14685"/>
              <a:gd name="connsiteX61" fmla="*/ 29 w 3375"/>
              <a:gd name="connsiteY61" fmla="*/ 8875 h 14685"/>
              <a:gd name="connsiteX62" fmla="*/ 41 w 3375"/>
              <a:gd name="connsiteY62" fmla="*/ 9034 h 14685"/>
              <a:gd name="connsiteX63" fmla="*/ 55 w 3375"/>
              <a:gd name="connsiteY63" fmla="*/ 9195 h 14685"/>
              <a:gd name="connsiteX64" fmla="*/ 72 w 3375"/>
              <a:gd name="connsiteY64" fmla="*/ 9354 h 14685"/>
              <a:gd name="connsiteX65" fmla="*/ 91 w 3375"/>
              <a:gd name="connsiteY65" fmla="*/ 9513 h 14685"/>
              <a:gd name="connsiteX66" fmla="*/ 114 w 3375"/>
              <a:gd name="connsiteY66" fmla="*/ 9672 h 14685"/>
              <a:gd name="connsiteX67" fmla="*/ 137 w 3375"/>
              <a:gd name="connsiteY67" fmla="*/ 9831 h 14685"/>
              <a:gd name="connsiteX68" fmla="*/ 163 w 3375"/>
              <a:gd name="connsiteY68" fmla="*/ 9989 h 14685"/>
              <a:gd name="connsiteX69" fmla="*/ 191 w 3375"/>
              <a:gd name="connsiteY69" fmla="*/ 10147 h 14685"/>
              <a:gd name="connsiteX70" fmla="*/ 221 w 3375"/>
              <a:gd name="connsiteY70" fmla="*/ 10304 h 14685"/>
              <a:gd name="connsiteX71" fmla="*/ 254 w 3375"/>
              <a:gd name="connsiteY71" fmla="*/ 10462 h 14685"/>
              <a:gd name="connsiteX72" fmla="*/ 289 w 3375"/>
              <a:gd name="connsiteY72" fmla="*/ 10618 h 14685"/>
              <a:gd name="connsiteX73" fmla="*/ 326 w 3375"/>
              <a:gd name="connsiteY73" fmla="*/ 10775 h 14685"/>
              <a:gd name="connsiteX74" fmla="*/ 366 w 3375"/>
              <a:gd name="connsiteY74" fmla="*/ 10930 h 14685"/>
              <a:gd name="connsiteX75" fmla="*/ 407 w 3375"/>
              <a:gd name="connsiteY75" fmla="*/ 11085 h 14685"/>
              <a:gd name="connsiteX76" fmla="*/ 451 w 3375"/>
              <a:gd name="connsiteY76" fmla="*/ 11239 h 14685"/>
              <a:gd name="connsiteX77" fmla="*/ 496 w 3375"/>
              <a:gd name="connsiteY77" fmla="*/ 11393 h 14685"/>
              <a:gd name="connsiteX78" fmla="*/ 544 w 3375"/>
              <a:gd name="connsiteY78" fmla="*/ 11546 h 14685"/>
              <a:gd name="connsiteX79" fmla="*/ 594 w 3375"/>
              <a:gd name="connsiteY79" fmla="*/ 11698 h 14685"/>
              <a:gd name="connsiteX80" fmla="*/ 646 w 3375"/>
              <a:gd name="connsiteY80" fmla="*/ 11850 h 14685"/>
              <a:gd name="connsiteX81" fmla="*/ 702 w 3375"/>
              <a:gd name="connsiteY81" fmla="*/ 12001 h 14685"/>
              <a:gd name="connsiteX82" fmla="*/ 758 w 3375"/>
              <a:gd name="connsiteY82" fmla="*/ 12151 h 14685"/>
              <a:gd name="connsiteX83" fmla="*/ 817 w 3375"/>
              <a:gd name="connsiteY83" fmla="*/ 12300 h 14685"/>
              <a:gd name="connsiteX84" fmla="*/ 877 w 3375"/>
              <a:gd name="connsiteY84" fmla="*/ 12449 h 14685"/>
              <a:gd name="connsiteX85" fmla="*/ 940 w 3375"/>
              <a:gd name="connsiteY85" fmla="*/ 12597 h 14685"/>
              <a:gd name="connsiteX86" fmla="*/ 1006 w 3375"/>
              <a:gd name="connsiteY86" fmla="*/ 12743 h 14685"/>
              <a:gd name="connsiteX87" fmla="*/ 1073 w 3375"/>
              <a:gd name="connsiteY87" fmla="*/ 12888 h 14685"/>
              <a:gd name="connsiteX88" fmla="*/ 1142 w 3375"/>
              <a:gd name="connsiteY88" fmla="*/ 13034 h 14685"/>
              <a:gd name="connsiteX89" fmla="*/ 1212 w 3375"/>
              <a:gd name="connsiteY89" fmla="*/ 13178 h 14685"/>
              <a:gd name="connsiteX90" fmla="*/ 1286 w 3375"/>
              <a:gd name="connsiteY90" fmla="*/ 13320 h 14685"/>
              <a:gd name="connsiteX91" fmla="*/ 1361 w 3375"/>
              <a:gd name="connsiteY91" fmla="*/ 13462 h 14685"/>
              <a:gd name="connsiteX92" fmla="*/ 1438 w 3375"/>
              <a:gd name="connsiteY92" fmla="*/ 13602 h 14685"/>
              <a:gd name="connsiteX93" fmla="*/ 1518 w 3375"/>
              <a:gd name="connsiteY93" fmla="*/ 13741 h 14685"/>
              <a:gd name="connsiteX94" fmla="*/ 1598 w 3375"/>
              <a:gd name="connsiteY94" fmla="*/ 13880 h 14685"/>
              <a:gd name="connsiteX95" fmla="*/ 1681 w 3375"/>
              <a:gd name="connsiteY95" fmla="*/ 14017 h 14685"/>
              <a:gd name="connsiteX96" fmla="*/ 1766 w 3375"/>
              <a:gd name="connsiteY96" fmla="*/ 14153 h 14685"/>
              <a:gd name="connsiteX97" fmla="*/ 1854 w 3375"/>
              <a:gd name="connsiteY97" fmla="*/ 14288 h 14685"/>
              <a:gd name="connsiteX98" fmla="*/ 1942 w 3375"/>
              <a:gd name="connsiteY98" fmla="*/ 14422 h 14685"/>
              <a:gd name="connsiteX99" fmla="*/ 2033 w 3375"/>
              <a:gd name="connsiteY99" fmla="*/ 14554 h 14685"/>
              <a:gd name="connsiteX100" fmla="*/ 2126 w 3375"/>
              <a:gd name="connsiteY100" fmla="*/ 14685 h 14685"/>
              <a:gd name="connsiteX0" fmla="*/ 3375 w 3375"/>
              <a:gd name="connsiteY0" fmla="*/ 0 h 14554"/>
              <a:gd name="connsiteX1" fmla="*/ 3261 w 3375"/>
              <a:gd name="connsiteY1" fmla="*/ 114 h 14554"/>
              <a:gd name="connsiteX2" fmla="*/ 3149 w 3375"/>
              <a:gd name="connsiteY2" fmla="*/ 228 h 14554"/>
              <a:gd name="connsiteX3" fmla="*/ 3039 w 3375"/>
              <a:gd name="connsiteY3" fmla="*/ 345 h 14554"/>
              <a:gd name="connsiteX4" fmla="*/ 2931 w 3375"/>
              <a:gd name="connsiteY4" fmla="*/ 464 h 14554"/>
              <a:gd name="connsiteX5" fmla="*/ 2824 w 3375"/>
              <a:gd name="connsiteY5" fmla="*/ 583 h 14554"/>
              <a:gd name="connsiteX6" fmla="*/ 2719 w 3375"/>
              <a:gd name="connsiteY6" fmla="*/ 704 h 14554"/>
              <a:gd name="connsiteX7" fmla="*/ 2615 w 3375"/>
              <a:gd name="connsiteY7" fmla="*/ 826 h 14554"/>
              <a:gd name="connsiteX8" fmla="*/ 2514 w 3375"/>
              <a:gd name="connsiteY8" fmla="*/ 951 h 14554"/>
              <a:gd name="connsiteX9" fmla="*/ 2414 w 3375"/>
              <a:gd name="connsiteY9" fmla="*/ 1076 h 14554"/>
              <a:gd name="connsiteX10" fmla="*/ 2316 w 3375"/>
              <a:gd name="connsiteY10" fmla="*/ 1203 h 14554"/>
              <a:gd name="connsiteX11" fmla="*/ 2219 w 3375"/>
              <a:gd name="connsiteY11" fmla="*/ 1332 h 14554"/>
              <a:gd name="connsiteX12" fmla="*/ 2126 w 3375"/>
              <a:gd name="connsiteY12" fmla="*/ 1461 h 14554"/>
              <a:gd name="connsiteX13" fmla="*/ 2033 w 3375"/>
              <a:gd name="connsiteY13" fmla="*/ 1592 h 14554"/>
              <a:gd name="connsiteX14" fmla="*/ 1942 w 3375"/>
              <a:gd name="connsiteY14" fmla="*/ 1724 h 14554"/>
              <a:gd name="connsiteX15" fmla="*/ 1854 w 3375"/>
              <a:gd name="connsiteY15" fmla="*/ 1858 h 14554"/>
              <a:gd name="connsiteX16" fmla="*/ 1766 w 3375"/>
              <a:gd name="connsiteY16" fmla="*/ 1993 h 14554"/>
              <a:gd name="connsiteX17" fmla="*/ 1681 w 3375"/>
              <a:gd name="connsiteY17" fmla="*/ 2129 h 14554"/>
              <a:gd name="connsiteX18" fmla="*/ 1598 w 3375"/>
              <a:gd name="connsiteY18" fmla="*/ 2267 h 14554"/>
              <a:gd name="connsiteX19" fmla="*/ 1518 w 3375"/>
              <a:gd name="connsiteY19" fmla="*/ 2405 h 14554"/>
              <a:gd name="connsiteX20" fmla="*/ 1438 w 3375"/>
              <a:gd name="connsiteY20" fmla="*/ 2544 h 14554"/>
              <a:gd name="connsiteX21" fmla="*/ 1361 w 3375"/>
              <a:gd name="connsiteY21" fmla="*/ 2685 h 14554"/>
              <a:gd name="connsiteX22" fmla="*/ 1286 w 3375"/>
              <a:gd name="connsiteY22" fmla="*/ 2826 h 14554"/>
              <a:gd name="connsiteX23" fmla="*/ 1212 w 3375"/>
              <a:gd name="connsiteY23" fmla="*/ 2969 h 14554"/>
              <a:gd name="connsiteX24" fmla="*/ 1142 w 3375"/>
              <a:gd name="connsiteY24" fmla="*/ 3113 h 14554"/>
              <a:gd name="connsiteX25" fmla="*/ 1073 w 3375"/>
              <a:gd name="connsiteY25" fmla="*/ 3258 h 14554"/>
              <a:gd name="connsiteX26" fmla="*/ 1006 w 3375"/>
              <a:gd name="connsiteY26" fmla="*/ 3404 h 14554"/>
              <a:gd name="connsiteX27" fmla="*/ 940 w 3375"/>
              <a:gd name="connsiteY27" fmla="*/ 3549 h 14554"/>
              <a:gd name="connsiteX28" fmla="*/ 877 w 3375"/>
              <a:gd name="connsiteY28" fmla="*/ 3697 h 14554"/>
              <a:gd name="connsiteX29" fmla="*/ 817 w 3375"/>
              <a:gd name="connsiteY29" fmla="*/ 3846 h 14554"/>
              <a:gd name="connsiteX30" fmla="*/ 758 w 3375"/>
              <a:gd name="connsiteY30" fmla="*/ 3995 h 14554"/>
              <a:gd name="connsiteX31" fmla="*/ 702 w 3375"/>
              <a:gd name="connsiteY31" fmla="*/ 4145 h 14554"/>
              <a:gd name="connsiteX32" fmla="*/ 646 w 3375"/>
              <a:gd name="connsiteY32" fmla="*/ 4296 h 14554"/>
              <a:gd name="connsiteX33" fmla="*/ 594 w 3375"/>
              <a:gd name="connsiteY33" fmla="*/ 4448 h 14554"/>
              <a:gd name="connsiteX34" fmla="*/ 544 w 3375"/>
              <a:gd name="connsiteY34" fmla="*/ 4600 h 14554"/>
              <a:gd name="connsiteX35" fmla="*/ 496 w 3375"/>
              <a:gd name="connsiteY35" fmla="*/ 4754 h 14554"/>
              <a:gd name="connsiteX36" fmla="*/ 451 w 3375"/>
              <a:gd name="connsiteY36" fmla="*/ 4907 h 14554"/>
              <a:gd name="connsiteX37" fmla="*/ 407 w 3375"/>
              <a:gd name="connsiteY37" fmla="*/ 5061 h 14554"/>
              <a:gd name="connsiteX38" fmla="*/ 366 w 3375"/>
              <a:gd name="connsiteY38" fmla="*/ 5216 h 14554"/>
              <a:gd name="connsiteX39" fmla="*/ 326 w 3375"/>
              <a:gd name="connsiteY39" fmla="*/ 5372 h 14554"/>
              <a:gd name="connsiteX40" fmla="*/ 289 w 3375"/>
              <a:gd name="connsiteY40" fmla="*/ 5528 h 14554"/>
              <a:gd name="connsiteX41" fmla="*/ 254 w 3375"/>
              <a:gd name="connsiteY41" fmla="*/ 5684 h 14554"/>
              <a:gd name="connsiteX42" fmla="*/ 221 w 3375"/>
              <a:gd name="connsiteY42" fmla="*/ 5842 h 14554"/>
              <a:gd name="connsiteX43" fmla="*/ 191 w 3375"/>
              <a:gd name="connsiteY43" fmla="*/ 5999 h 14554"/>
              <a:gd name="connsiteX44" fmla="*/ 163 w 3375"/>
              <a:gd name="connsiteY44" fmla="*/ 6157 h 14554"/>
              <a:gd name="connsiteX45" fmla="*/ 137 w 3375"/>
              <a:gd name="connsiteY45" fmla="*/ 6315 h 14554"/>
              <a:gd name="connsiteX46" fmla="*/ 114 w 3375"/>
              <a:gd name="connsiteY46" fmla="*/ 6474 h 14554"/>
              <a:gd name="connsiteX47" fmla="*/ 91 w 3375"/>
              <a:gd name="connsiteY47" fmla="*/ 6633 h 14554"/>
              <a:gd name="connsiteX48" fmla="*/ 72 w 3375"/>
              <a:gd name="connsiteY48" fmla="*/ 6793 h 14554"/>
              <a:gd name="connsiteX49" fmla="*/ 55 w 3375"/>
              <a:gd name="connsiteY49" fmla="*/ 6951 h 14554"/>
              <a:gd name="connsiteX50" fmla="*/ 41 w 3375"/>
              <a:gd name="connsiteY50" fmla="*/ 7112 h 14554"/>
              <a:gd name="connsiteX51" fmla="*/ 29 w 3375"/>
              <a:gd name="connsiteY51" fmla="*/ 7272 h 14554"/>
              <a:gd name="connsiteX52" fmla="*/ 18 w 3375"/>
              <a:gd name="connsiteY52" fmla="*/ 7432 h 14554"/>
              <a:gd name="connsiteX53" fmla="*/ 10 w 3375"/>
              <a:gd name="connsiteY53" fmla="*/ 7592 h 14554"/>
              <a:gd name="connsiteX54" fmla="*/ 4 w 3375"/>
              <a:gd name="connsiteY54" fmla="*/ 7752 h 14554"/>
              <a:gd name="connsiteX55" fmla="*/ 1 w 3375"/>
              <a:gd name="connsiteY55" fmla="*/ 7913 h 14554"/>
              <a:gd name="connsiteX56" fmla="*/ 0 w 3375"/>
              <a:gd name="connsiteY56" fmla="*/ 8074 h 14554"/>
              <a:gd name="connsiteX57" fmla="*/ 1 w 3375"/>
              <a:gd name="connsiteY57" fmla="*/ 8233 h 14554"/>
              <a:gd name="connsiteX58" fmla="*/ 4 w 3375"/>
              <a:gd name="connsiteY58" fmla="*/ 8394 h 14554"/>
              <a:gd name="connsiteX59" fmla="*/ 10 w 3375"/>
              <a:gd name="connsiteY59" fmla="*/ 8554 h 14554"/>
              <a:gd name="connsiteX60" fmla="*/ 18 w 3375"/>
              <a:gd name="connsiteY60" fmla="*/ 8714 h 14554"/>
              <a:gd name="connsiteX61" fmla="*/ 29 w 3375"/>
              <a:gd name="connsiteY61" fmla="*/ 8875 h 14554"/>
              <a:gd name="connsiteX62" fmla="*/ 41 w 3375"/>
              <a:gd name="connsiteY62" fmla="*/ 9034 h 14554"/>
              <a:gd name="connsiteX63" fmla="*/ 55 w 3375"/>
              <a:gd name="connsiteY63" fmla="*/ 9195 h 14554"/>
              <a:gd name="connsiteX64" fmla="*/ 72 w 3375"/>
              <a:gd name="connsiteY64" fmla="*/ 9354 h 14554"/>
              <a:gd name="connsiteX65" fmla="*/ 91 w 3375"/>
              <a:gd name="connsiteY65" fmla="*/ 9513 h 14554"/>
              <a:gd name="connsiteX66" fmla="*/ 114 w 3375"/>
              <a:gd name="connsiteY66" fmla="*/ 9672 h 14554"/>
              <a:gd name="connsiteX67" fmla="*/ 137 w 3375"/>
              <a:gd name="connsiteY67" fmla="*/ 9831 h 14554"/>
              <a:gd name="connsiteX68" fmla="*/ 163 w 3375"/>
              <a:gd name="connsiteY68" fmla="*/ 9989 h 14554"/>
              <a:gd name="connsiteX69" fmla="*/ 191 w 3375"/>
              <a:gd name="connsiteY69" fmla="*/ 10147 h 14554"/>
              <a:gd name="connsiteX70" fmla="*/ 221 w 3375"/>
              <a:gd name="connsiteY70" fmla="*/ 10304 h 14554"/>
              <a:gd name="connsiteX71" fmla="*/ 254 w 3375"/>
              <a:gd name="connsiteY71" fmla="*/ 10462 h 14554"/>
              <a:gd name="connsiteX72" fmla="*/ 289 w 3375"/>
              <a:gd name="connsiteY72" fmla="*/ 10618 h 14554"/>
              <a:gd name="connsiteX73" fmla="*/ 326 w 3375"/>
              <a:gd name="connsiteY73" fmla="*/ 10775 h 14554"/>
              <a:gd name="connsiteX74" fmla="*/ 366 w 3375"/>
              <a:gd name="connsiteY74" fmla="*/ 10930 h 14554"/>
              <a:gd name="connsiteX75" fmla="*/ 407 w 3375"/>
              <a:gd name="connsiteY75" fmla="*/ 11085 h 14554"/>
              <a:gd name="connsiteX76" fmla="*/ 451 w 3375"/>
              <a:gd name="connsiteY76" fmla="*/ 11239 h 14554"/>
              <a:gd name="connsiteX77" fmla="*/ 496 w 3375"/>
              <a:gd name="connsiteY77" fmla="*/ 11393 h 14554"/>
              <a:gd name="connsiteX78" fmla="*/ 544 w 3375"/>
              <a:gd name="connsiteY78" fmla="*/ 11546 h 14554"/>
              <a:gd name="connsiteX79" fmla="*/ 594 w 3375"/>
              <a:gd name="connsiteY79" fmla="*/ 11698 h 14554"/>
              <a:gd name="connsiteX80" fmla="*/ 646 w 3375"/>
              <a:gd name="connsiteY80" fmla="*/ 11850 h 14554"/>
              <a:gd name="connsiteX81" fmla="*/ 702 w 3375"/>
              <a:gd name="connsiteY81" fmla="*/ 12001 h 14554"/>
              <a:gd name="connsiteX82" fmla="*/ 758 w 3375"/>
              <a:gd name="connsiteY82" fmla="*/ 12151 h 14554"/>
              <a:gd name="connsiteX83" fmla="*/ 817 w 3375"/>
              <a:gd name="connsiteY83" fmla="*/ 12300 h 14554"/>
              <a:gd name="connsiteX84" fmla="*/ 877 w 3375"/>
              <a:gd name="connsiteY84" fmla="*/ 12449 h 14554"/>
              <a:gd name="connsiteX85" fmla="*/ 940 w 3375"/>
              <a:gd name="connsiteY85" fmla="*/ 12597 h 14554"/>
              <a:gd name="connsiteX86" fmla="*/ 1006 w 3375"/>
              <a:gd name="connsiteY86" fmla="*/ 12743 h 14554"/>
              <a:gd name="connsiteX87" fmla="*/ 1073 w 3375"/>
              <a:gd name="connsiteY87" fmla="*/ 12888 h 14554"/>
              <a:gd name="connsiteX88" fmla="*/ 1142 w 3375"/>
              <a:gd name="connsiteY88" fmla="*/ 13034 h 14554"/>
              <a:gd name="connsiteX89" fmla="*/ 1212 w 3375"/>
              <a:gd name="connsiteY89" fmla="*/ 13178 h 14554"/>
              <a:gd name="connsiteX90" fmla="*/ 1286 w 3375"/>
              <a:gd name="connsiteY90" fmla="*/ 13320 h 14554"/>
              <a:gd name="connsiteX91" fmla="*/ 1361 w 3375"/>
              <a:gd name="connsiteY91" fmla="*/ 13462 h 14554"/>
              <a:gd name="connsiteX92" fmla="*/ 1438 w 3375"/>
              <a:gd name="connsiteY92" fmla="*/ 13602 h 14554"/>
              <a:gd name="connsiteX93" fmla="*/ 1518 w 3375"/>
              <a:gd name="connsiteY93" fmla="*/ 13741 h 14554"/>
              <a:gd name="connsiteX94" fmla="*/ 1598 w 3375"/>
              <a:gd name="connsiteY94" fmla="*/ 13880 h 14554"/>
              <a:gd name="connsiteX95" fmla="*/ 1681 w 3375"/>
              <a:gd name="connsiteY95" fmla="*/ 14017 h 14554"/>
              <a:gd name="connsiteX96" fmla="*/ 1766 w 3375"/>
              <a:gd name="connsiteY96" fmla="*/ 14153 h 14554"/>
              <a:gd name="connsiteX97" fmla="*/ 1854 w 3375"/>
              <a:gd name="connsiteY97" fmla="*/ 14288 h 14554"/>
              <a:gd name="connsiteX98" fmla="*/ 1942 w 3375"/>
              <a:gd name="connsiteY98" fmla="*/ 14422 h 14554"/>
              <a:gd name="connsiteX99" fmla="*/ 2033 w 3375"/>
              <a:gd name="connsiteY99" fmla="*/ 14554 h 14554"/>
              <a:gd name="connsiteX0" fmla="*/ 3375 w 3375"/>
              <a:gd name="connsiteY0" fmla="*/ 0 h 14422"/>
              <a:gd name="connsiteX1" fmla="*/ 3261 w 3375"/>
              <a:gd name="connsiteY1" fmla="*/ 114 h 14422"/>
              <a:gd name="connsiteX2" fmla="*/ 3149 w 3375"/>
              <a:gd name="connsiteY2" fmla="*/ 228 h 14422"/>
              <a:gd name="connsiteX3" fmla="*/ 3039 w 3375"/>
              <a:gd name="connsiteY3" fmla="*/ 345 h 14422"/>
              <a:gd name="connsiteX4" fmla="*/ 2931 w 3375"/>
              <a:gd name="connsiteY4" fmla="*/ 464 h 14422"/>
              <a:gd name="connsiteX5" fmla="*/ 2824 w 3375"/>
              <a:gd name="connsiteY5" fmla="*/ 583 h 14422"/>
              <a:gd name="connsiteX6" fmla="*/ 2719 w 3375"/>
              <a:gd name="connsiteY6" fmla="*/ 704 h 14422"/>
              <a:gd name="connsiteX7" fmla="*/ 2615 w 3375"/>
              <a:gd name="connsiteY7" fmla="*/ 826 h 14422"/>
              <a:gd name="connsiteX8" fmla="*/ 2514 w 3375"/>
              <a:gd name="connsiteY8" fmla="*/ 951 h 14422"/>
              <a:gd name="connsiteX9" fmla="*/ 2414 w 3375"/>
              <a:gd name="connsiteY9" fmla="*/ 1076 h 14422"/>
              <a:gd name="connsiteX10" fmla="*/ 2316 w 3375"/>
              <a:gd name="connsiteY10" fmla="*/ 1203 h 14422"/>
              <a:gd name="connsiteX11" fmla="*/ 2219 w 3375"/>
              <a:gd name="connsiteY11" fmla="*/ 1332 h 14422"/>
              <a:gd name="connsiteX12" fmla="*/ 2126 w 3375"/>
              <a:gd name="connsiteY12" fmla="*/ 1461 h 14422"/>
              <a:gd name="connsiteX13" fmla="*/ 2033 w 3375"/>
              <a:gd name="connsiteY13" fmla="*/ 1592 h 14422"/>
              <a:gd name="connsiteX14" fmla="*/ 1942 w 3375"/>
              <a:gd name="connsiteY14" fmla="*/ 1724 h 14422"/>
              <a:gd name="connsiteX15" fmla="*/ 1854 w 3375"/>
              <a:gd name="connsiteY15" fmla="*/ 1858 h 14422"/>
              <a:gd name="connsiteX16" fmla="*/ 1766 w 3375"/>
              <a:gd name="connsiteY16" fmla="*/ 1993 h 14422"/>
              <a:gd name="connsiteX17" fmla="*/ 1681 w 3375"/>
              <a:gd name="connsiteY17" fmla="*/ 2129 h 14422"/>
              <a:gd name="connsiteX18" fmla="*/ 1598 w 3375"/>
              <a:gd name="connsiteY18" fmla="*/ 2267 h 14422"/>
              <a:gd name="connsiteX19" fmla="*/ 1518 w 3375"/>
              <a:gd name="connsiteY19" fmla="*/ 2405 h 14422"/>
              <a:gd name="connsiteX20" fmla="*/ 1438 w 3375"/>
              <a:gd name="connsiteY20" fmla="*/ 2544 h 14422"/>
              <a:gd name="connsiteX21" fmla="*/ 1361 w 3375"/>
              <a:gd name="connsiteY21" fmla="*/ 2685 h 14422"/>
              <a:gd name="connsiteX22" fmla="*/ 1286 w 3375"/>
              <a:gd name="connsiteY22" fmla="*/ 2826 h 14422"/>
              <a:gd name="connsiteX23" fmla="*/ 1212 w 3375"/>
              <a:gd name="connsiteY23" fmla="*/ 2969 h 14422"/>
              <a:gd name="connsiteX24" fmla="*/ 1142 w 3375"/>
              <a:gd name="connsiteY24" fmla="*/ 3113 h 14422"/>
              <a:gd name="connsiteX25" fmla="*/ 1073 w 3375"/>
              <a:gd name="connsiteY25" fmla="*/ 3258 h 14422"/>
              <a:gd name="connsiteX26" fmla="*/ 1006 w 3375"/>
              <a:gd name="connsiteY26" fmla="*/ 3404 h 14422"/>
              <a:gd name="connsiteX27" fmla="*/ 940 w 3375"/>
              <a:gd name="connsiteY27" fmla="*/ 3549 h 14422"/>
              <a:gd name="connsiteX28" fmla="*/ 877 w 3375"/>
              <a:gd name="connsiteY28" fmla="*/ 3697 h 14422"/>
              <a:gd name="connsiteX29" fmla="*/ 817 w 3375"/>
              <a:gd name="connsiteY29" fmla="*/ 3846 h 14422"/>
              <a:gd name="connsiteX30" fmla="*/ 758 w 3375"/>
              <a:gd name="connsiteY30" fmla="*/ 3995 h 14422"/>
              <a:gd name="connsiteX31" fmla="*/ 702 w 3375"/>
              <a:gd name="connsiteY31" fmla="*/ 4145 h 14422"/>
              <a:gd name="connsiteX32" fmla="*/ 646 w 3375"/>
              <a:gd name="connsiteY32" fmla="*/ 4296 h 14422"/>
              <a:gd name="connsiteX33" fmla="*/ 594 w 3375"/>
              <a:gd name="connsiteY33" fmla="*/ 4448 h 14422"/>
              <a:gd name="connsiteX34" fmla="*/ 544 w 3375"/>
              <a:gd name="connsiteY34" fmla="*/ 4600 h 14422"/>
              <a:gd name="connsiteX35" fmla="*/ 496 w 3375"/>
              <a:gd name="connsiteY35" fmla="*/ 4754 h 14422"/>
              <a:gd name="connsiteX36" fmla="*/ 451 w 3375"/>
              <a:gd name="connsiteY36" fmla="*/ 4907 h 14422"/>
              <a:gd name="connsiteX37" fmla="*/ 407 w 3375"/>
              <a:gd name="connsiteY37" fmla="*/ 5061 h 14422"/>
              <a:gd name="connsiteX38" fmla="*/ 366 w 3375"/>
              <a:gd name="connsiteY38" fmla="*/ 5216 h 14422"/>
              <a:gd name="connsiteX39" fmla="*/ 326 w 3375"/>
              <a:gd name="connsiteY39" fmla="*/ 5372 h 14422"/>
              <a:gd name="connsiteX40" fmla="*/ 289 w 3375"/>
              <a:gd name="connsiteY40" fmla="*/ 5528 h 14422"/>
              <a:gd name="connsiteX41" fmla="*/ 254 w 3375"/>
              <a:gd name="connsiteY41" fmla="*/ 5684 h 14422"/>
              <a:gd name="connsiteX42" fmla="*/ 221 w 3375"/>
              <a:gd name="connsiteY42" fmla="*/ 5842 h 14422"/>
              <a:gd name="connsiteX43" fmla="*/ 191 w 3375"/>
              <a:gd name="connsiteY43" fmla="*/ 5999 h 14422"/>
              <a:gd name="connsiteX44" fmla="*/ 163 w 3375"/>
              <a:gd name="connsiteY44" fmla="*/ 6157 h 14422"/>
              <a:gd name="connsiteX45" fmla="*/ 137 w 3375"/>
              <a:gd name="connsiteY45" fmla="*/ 6315 h 14422"/>
              <a:gd name="connsiteX46" fmla="*/ 114 w 3375"/>
              <a:gd name="connsiteY46" fmla="*/ 6474 h 14422"/>
              <a:gd name="connsiteX47" fmla="*/ 91 w 3375"/>
              <a:gd name="connsiteY47" fmla="*/ 6633 h 14422"/>
              <a:gd name="connsiteX48" fmla="*/ 72 w 3375"/>
              <a:gd name="connsiteY48" fmla="*/ 6793 h 14422"/>
              <a:gd name="connsiteX49" fmla="*/ 55 w 3375"/>
              <a:gd name="connsiteY49" fmla="*/ 6951 h 14422"/>
              <a:gd name="connsiteX50" fmla="*/ 41 w 3375"/>
              <a:gd name="connsiteY50" fmla="*/ 7112 h 14422"/>
              <a:gd name="connsiteX51" fmla="*/ 29 w 3375"/>
              <a:gd name="connsiteY51" fmla="*/ 7272 h 14422"/>
              <a:gd name="connsiteX52" fmla="*/ 18 w 3375"/>
              <a:gd name="connsiteY52" fmla="*/ 7432 h 14422"/>
              <a:gd name="connsiteX53" fmla="*/ 10 w 3375"/>
              <a:gd name="connsiteY53" fmla="*/ 7592 h 14422"/>
              <a:gd name="connsiteX54" fmla="*/ 4 w 3375"/>
              <a:gd name="connsiteY54" fmla="*/ 7752 h 14422"/>
              <a:gd name="connsiteX55" fmla="*/ 1 w 3375"/>
              <a:gd name="connsiteY55" fmla="*/ 7913 h 14422"/>
              <a:gd name="connsiteX56" fmla="*/ 0 w 3375"/>
              <a:gd name="connsiteY56" fmla="*/ 8074 h 14422"/>
              <a:gd name="connsiteX57" fmla="*/ 1 w 3375"/>
              <a:gd name="connsiteY57" fmla="*/ 8233 h 14422"/>
              <a:gd name="connsiteX58" fmla="*/ 4 w 3375"/>
              <a:gd name="connsiteY58" fmla="*/ 8394 h 14422"/>
              <a:gd name="connsiteX59" fmla="*/ 10 w 3375"/>
              <a:gd name="connsiteY59" fmla="*/ 8554 h 14422"/>
              <a:gd name="connsiteX60" fmla="*/ 18 w 3375"/>
              <a:gd name="connsiteY60" fmla="*/ 8714 h 14422"/>
              <a:gd name="connsiteX61" fmla="*/ 29 w 3375"/>
              <a:gd name="connsiteY61" fmla="*/ 8875 h 14422"/>
              <a:gd name="connsiteX62" fmla="*/ 41 w 3375"/>
              <a:gd name="connsiteY62" fmla="*/ 9034 h 14422"/>
              <a:gd name="connsiteX63" fmla="*/ 55 w 3375"/>
              <a:gd name="connsiteY63" fmla="*/ 9195 h 14422"/>
              <a:gd name="connsiteX64" fmla="*/ 72 w 3375"/>
              <a:gd name="connsiteY64" fmla="*/ 9354 h 14422"/>
              <a:gd name="connsiteX65" fmla="*/ 91 w 3375"/>
              <a:gd name="connsiteY65" fmla="*/ 9513 h 14422"/>
              <a:gd name="connsiteX66" fmla="*/ 114 w 3375"/>
              <a:gd name="connsiteY66" fmla="*/ 9672 h 14422"/>
              <a:gd name="connsiteX67" fmla="*/ 137 w 3375"/>
              <a:gd name="connsiteY67" fmla="*/ 9831 h 14422"/>
              <a:gd name="connsiteX68" fmla="*/ 163 w 3375"/>
              <a:gd name="connsiteY68" fmla="*/ 9989 h 14422"/>
              <a:gd name="connsiteX69" fmla="*/ 191 w 3375"/>
              <a:gd name="connsiteY69" fmla="*/ 10147 h 14422"/>
              <a:gd name="connsiteX70" fmla="*/ 221 w 3375"/>
              <a:gd name="connsiteY70" fmla="*/ 10304 h 14422"/>
              <a:gd name="connsiteX71" fmla="*/ 254 w 3375"/>
              <a:gd name="connsiteY71" fmla="*/ 10462 h 14422"/>
              <a:gd name="connsiteX72" fmla="*/ 289 w 3375"/>
              <a:gd name="connsiteY72" fmla="*/ 10618 h 14422"/>
              <a:gd name="connsiteX73" fmla="*/ 326 w 3375"/>
              <a:gd name="connsiteY73" fmla="*/ 10775 h 14422"/>
              <a:gd name="connsiteX74" fmla="*/ 366 w 3375"/>
              <a:gd name="connsiteY74" fmla="*/ 10930 h 14422"/>
              <a:gd name="connsiteX75" fmla="*/ 407 w 3375"/>
              <a:gd name="connsiteY75" fmla="*/ 11085 h 14422"/>
              <a:gd name="connsiteX76" fmla="*/ 451 w 3375"/>
              <a:gd name="connsiteY76" fmla="*/ 11239 h 14422"/>
              <a:gd name="connsiteX77" fmla="*/ 496 w 3375"/>
              <a:gd name="connsiteY77" fmla="*/ 11393 h 14422"/>
              <a:gd name="connsiteX78" fmla="*/ 544 w 3375"/>
              <a:gd name="connsiteY78" fmla="*/ 11546 h 14422"/>
              <a:gd name="connsiteX79" fmla="*/ 594 w 3375"/>
              <a:gd name="connsiteY79" fmla="*/ 11698 h 14422"/>
              <a:gd name="connsiteX80" fmla="*/ 646 w 3375"/>
              <a:gd name="connsiteY80" fmla="*/ 11850 h 14422"/>
              <a:gd name="connsiteX81" fmla="*/ 702 w 3375"/>
              <a:gd name="connsiteY81" fmla="*/ 12001 h 14422"/>
              <a:gd name="connsiteX82" fmla="*/ 758 w 3375"/>
              <a:gd name="connsiteY82" fmla="*/ 12151 h 14422"/>
              <a:gd name="connsiteX83" fmla="*/ 817 w 3375"/>
              <a:gd name="connsiteY83" fmla="*/ 12300 h 14422"/>
              <a:gd name="connsiteX84" fmla="*/ 877 w 3375"/>
              <a:gd name="connsiteY84" fmla="*/ 12449 h 14422"/>
              <a:gd name="connsiteX85" fmla="*/ 940 w 3375"/>
              <a:gd name="connsiteY85" fmla="*/ 12597 h 14422"/>
              <a:gd name="connsiteX86" fmla="*/ 1006 w 3375"/>
              <a:gd name="connsiteY86" fmla="*/ 12743 h 14422"/>
              <a:gd name="connsiteX87" fmla="*/ 1073 w 3375"/>
              <a:gd name="connsiteY87" fmla="*/ 12888 h 14422"/>
              <a:gd name="connsiteX88" fmla="*/ 1142 w 3375"/>
              <a:gd name="connsiteY88" fmla="*/ 13034 h 14422"/>
              <a:gd name="connsiteX89" fmla="*/ 1212 w 3375"/>
              <a:gd name="connsiteY89" fmla="*/ 13178 h 14422"/>
              <a:gd name="connsiteX90" fmla="*/ 1286 w 3375"/>
              <a:gd name="connsiteY90" fmla="*/ 13320 h 14422"/>
              <a:gd name="connsiteX91" fmla="*/ 1361 w 3375"/>
              <a:gd name="connsiteY91" fmla="*/ 13462 h 14422"/>
              <a:gd name="connsiteX92" fmla="*/ 1438 w 3375"/>
              <a:gd name="connsiteY92" fmla="*/ 13602 h 14422"/>
              <a:gd name="connsiteX93" fmla="*/ 1518 w 3375"/>
              <a:gd name="connsiteY93" fmla="*/ 13741 h 14422"/>
              <a:gd name="connsiteX94" fmla="*/ 1598 w 3375"/>
              <a:gd name="connsiteY94" fmla="*/ 13880 h 14422"/>
              <a:gd name="connsiteX95" fmla="*/ 1681 w 3375"/>
              <a:gd name="connsiteY95" fmla="*/ 14017 h 14422"/>
              <a:gd name="connsiteX96" fmla="*/ 1766 w 3375"/>
              <a:gd name="connsiteY96" fmla="*/ 14153 h 14422"/>
              <a:gd name="connsiteX97" fmla="*/ 1854 w 3375"/>
              <a:gd name="connsiteY97" fmla="*/ 14288 h 14422"/>
              <a:gd name="connsiteX98" fmla="*/ 1942 w 3375"/>
              <a:gd name="connsiteY98" fmla="*/ 14422 h 14422"/>
              <a:gd name="connsiteX0" fmla="*/ 3375 w 3375"/>
              <a:gd name="connsiteY0" fmla="*/ 0 h 14288"/>
              <a:gd name="connsiteX1" fmla="*/ 3261 w 3375"/>
              <a:gd name="connsiteY1" fmla="*/ 114 h 14288"/>
              <a:gd name="connsiteX2" fmla="*/ 3149 w 3375"/>
              <a:gd name="connsiteY2" fmla="*/ 228 h 14288"/>
              <a:gd name="connsiteX3" fmla="*/ 3039 w 3375"/>
              <a:gd name="connsiteY3" fmla="*/ 345 h 14288"/>
              <a:gd name="connsiteX4" fmla="*/ 2931 w 3375"/>
              <a:gd name="connsiteY4" fmla="*/ 464 h 14288"/>
              <a:gd name="connsiteX5" fmla="*/ 2824 w 3375"/>
              <a:gd name="connsiteY5" fmla="*/ 583 h 14288"/>
              <a:gd name="connsiteX6" fmla="*/ 2719 w 3375"/>
              <a:gd name="connsiteY6" fmla="*/ 704 h 14288"/>
              <a:gd name="connsiteX7" fmla="*/ 2615 w 3375"/>
              <a:gd name="connsiteY7" fmla="*/ 826 h 14288"/>
              <a:gd name="connsiteX8" fmla="*/ 2514 w 3375"/>
              <a:gd name="connsiteY8" fmla="*/ 951 h 14288"/>
              <a:gd name="connsiteX9" fmla="*/ 2414 w 3375"/>
              <a:gd name="connsiteY9" fmla="*/ 1076 h 14288"/>
              <a:gd name="connsiteX10" fmla="*/ 2316 w 3375"/>
              <a:gd name="connsiteY10" fmla="*/ 1203 h 14288"/>
              <a:gd name="connsiteX11" fmla="*/ 2219 w 3375"/>
              <a:gd name="connsiteY11" fmla="*/ 1332 h 14288"/>
              <a:gd name="connsiteX12" fmla="*/ 2126 w 3375"/>
              <a:gd name="connsiteY12" fmla="*/ 1461 h 14288"/>
              <a:gd name="connsiteX13" fmla="*/ 2033 w 3375"/>
              <a:gd name="connsiteY13" fmla="*/ 1592 h 14288"/>
              <a:gd name="connsiteX14" fmla="*/ 1942 w 3375"/>
              <a:gd name="connsiteY14" fmla="*/ 1724 h 14288"/>
              <a:gd name="connsiteX15" fmla="*/ 1854 w 3375"/>
              <a:gd name="connsiteY15" fmla="*/ 1858 h 14288"/>
              <a:gd name="connsiteX16" fmla="*/ 1766 w 3375"/>
              <a:gd name="connsiteY16" fmla="*/ 1993 h 14288"/>
              <a:gd name="connsiteX17" fmla="*/ 1681 w 3375"/>
              <a:gd name="connsiteY17" fmla="*/ 2129 h 14288"/>
              <a:gd name="connsiteX18" fmla="*/ 1598 w 3375"/>
              <a:gd name="connsiteY18" fmla="*/ 2267 h 14288"/>
              <a:gd name="connsiteX19" fmla="*/ 1518 w 3375"/>
              <a:gd name="connsiteY19" fmla="*/ 2405 h 14288"/>
              <a:gd name="connsiteX20" fmla="*/ 1438 w 3375"/>
              <a:gd name="connsiteY20" fmla="*/ 2544 h 14288"/>
              <a:gd name="connsiteX21" fmla="*/ 1361 w 3375"/>
              <a:gd name="connsiteY21" fmla="*/ 2685 h 14288"/>
              <a:gd name="connsiteX22" fmla="*/ 1286 w 3375"/>
              <a:gd name="connsiteY22" fmla="*/ 2826 h 14288"/>
              <a:gd name="connsiteX23" fmla="*/ 1212 w 3375"/>
              <a:gd name="connsiteY23" fmla="*/ 2969 h 14288"/>
              <a:gd name="connsiteX24" fmla="*/ 1142 w 3375"/>
              <a:gd name="connsiteY24" fmla="*/ 3113 h 14288"/>
              <a:gd name="connsiteX25" fmla="*/ 1073 w 3375"/>
              <a:gd name="connsiteY25" fmla="*/ 3258 h 14288"/>
              <a:gd name="connsiteX26" fmla="*/ 1006 w 3375"/>
              <a:gd name="connsiteY26" fmla="*/ 3404 h 14288"/>
              <a:gd name="connsiteX27" fmla="*/ 940 w 3375"/>
              <a:gd name="connsiteY27" fmla="*/ 3549 h 14288"/>
              <a:gd name="connsiteX28" fmla="*/ 877 w 3375"/>
              <a:gd name="connsiteY28" fmla="*/ 3697 h 14288"/>
              <a:gd name="connsiteX29" fmla="*/ 817 w 3375"/>
              <a:gd name="connsiteY29" fmla="*/ 3846 h 14288"/>
              <a:gd name="connsiteX30" fmla="*/ 758 w 3375"/>
              <a:gd name="connsiteY30" fmla="*/ 3995 h 14288"/>
              <a:gd name="connsiteX31" fmla="*/ 702 w 3375"/>
              <a:gd name="connsiteY31" fmla="*/ 4145 h 14288"/>
              <a:gd name="connsiteX32" fmla="*/ 646 w 3375"/>
              <a:gd name="connsiteY32" fmla="*/ 4296 h 14288"/>
              <a:gd name="connsiteX33" fmla="*/ 594 w 3375"/>
              <a:gd name="connsiteY33" fmla="*/ 4448 h 14288"/>
              <a:gd name="connsiteX34" fmla="*/ 544 w 3375"/>
              <a:gd name="connsiteY34" fmla="*/ 4600 h 14288"/>
              <a:gd name="connsiteX35" fmla="*/ 496 w 3375"/>
              <a:gd name="connsiteY35" fmla="*/ 4754 h 14288"/>
              <a:gd name="connsiteX36" fmla="*/ 451 w 3375"/>
              <a:gd name="connsiteY36" fmla="*/ 4907 h 14288"/>
              <a:gd name="connsiteX37" fmla="*/ 407 w 3375"/>
              <a:gd name="connsiteY37" fmla="*/ 5061 h 14288"/>
              <a:gd name="connsiteX38" fmla="*/ 366 w 3375"/>
              <a:gd name="connsiteY38" fmla="*/ 5216 h 14288"/>
              <a:gd name="connsiteX39" fmla="*/ 326 w 3375"/>
              <a:gd name="connsiteY39" fmla="*/ 5372 h 14288"/>
              <a:gd name="connsiteX40" fmla="*/ 289 w 3375"/>
              <a:gd name="connsiteY40" fmla="*/ 5528 h 14288"/>
              <a:gd name="connsiteX41" fmla="*/ 254 w 3375"/>
              <a:gd name="connsiteY41" fmla="*/ 5684 h 14288"/>
              <a:gd name="connsiteX42" fmla="*/ 221 w 3375"/>
              <a:gd name="connsiteY42" fmla="*/ 5842 h 14288"/>
              <a:gd name="connsiteX43" fmla="*/ 191 w 3375"/>
              <a:gd name="connsiteY43" fmla="*/ 5999 h 14288"/>
              <a:gd name="connsiteX44" fmla="*/ 163 w 3375"/>
              <a:gd name="connsiteY44" fmla="*/ 6157 h 14288"/>
              <a:gd name="connsiteX45" fmla="*/ 137 w 3375"/>
              <a:gd name="connsiteY45" fmla="*/ 6315 h 14288"/>
              <a:gd name="connsiteX46" fmla="*/ 114 w 3375"/>
              <a:gd name="connsiteY46" fmla="*/ 6474 h 14288"/>
              <a:gd name="connsiteX47" fmla="*/ 91 w 3375"/>
              <a:gd name="connsiteY47" fmla="*/ 6633 h 14288"/>
              <a:gd name="connsiteX48" fmla="*/ 72 w 3375"/>
              <a:gd name="connsiteY48" fmla="*/ 6793 h 14288"/>
              <a:gd name="connsiteX49" fmla="*/ 55 w 3375"/>
              <a:gd name="connsiteY49" fmla="*/ 6951 h 14288"/>
              <a:gd name="connsiteX50" fmla="*/ 41 w 3375"/>
              <a:gd name="connsiteY50" fmla="*/ 7112 h 14288"/>
              <a:gd name="connsiteX51" fmla="*/ 29 w 3375"/>
              <a:gd name="connsiteY51" fmla="*/ 7272 h 14288"/>
              <a:gd name="connsiteX52" fmla="*/ 18 w 3375"/>
              <a:gd name="connsiteY52" fmla="*/ 7432 h 14288"/>
              <a:gd name="connsiteX53" fmla="*/ 10 w 3375"/>
              <a:gd name="connsiteY53" fmla="*/ 7592 h 14288"/>
              <a:gd name="connsiteX54" fmla="*/ 4 w 3375"/>
              <a:gd name="connsiteY54" fmla="*/ 7752 h 14288"/>
              <a:gd name="connsiteX55" fmla="*/ 1 w 3375"/>
              <a:gd name="connsiteY55" fmla="*/ 7913 h 14288"/>
              <a:gd name="connsiteX56" fmla="*/ 0 w 3375"/>
              <a:gd name="connsiteY56" fmla="*/ 8074 h 14288"/>
              <a:gd name="connsiteX57" fmla="*/ 1 w 3375"/>
              <a:gd name="connsiteY57" fmla="*/ 8233 h 14288"/>
              <a:gd name="connsiteX58" fmla="*/ 4 w 3375"/>
              <a:gd name="connsiteY58" fmla="*/ 8394 h 14288"/>
              <a:gd name="connsiteX59" fmla="*/ 10 w 3375"/>
              <a:gd name="connsiteY59" fmla="*/ 8554 h 14288"/>
              <a:gd name="connsiteX60" fmla="*/ 18 w 3375"/>
              <a:gd name="connsiteY60" fmla="*/ 8714 h 14288"/>
              <a:gd name="connsiteX61" fmla="*/ 29 w 3375"/>
              <a:gd name="connsiteY61" fmla="*/ 8875 h 14288"/>
              <a:gd name="connsiteX62" fmla="*/ 41 w 3375"/>
              <a:gd name="connsiteY62" fmla="*/ 9034 h 14288"/>
              <a:gd name="connsiteX63" fmla="*/ 55 w 3375"/>
              <a:gd name="connsiteY63" fmla="*/ 9195 h 14288"/>
              <a:gd name="connsiteX64" fmla="*/ 72 w 3375"/>
              <a:gd name="connsiteY64" fmla="*/ 9354 h 14288"/>
              <a:gd name="connsiteX65" fmla="*/ 91 w 3375"/>
              <a:gd name="connsiteY65" fmla="*/ 9513 h 14288"/>
              <a:gd name="connsiteX66" fmla="*/ 114 w 3375"/>
              <a:gd name="connsiteY66" fmla="*/ 9672 h 14288"/>
              <a:gd name="connsiteX67" fmla="*/ 137 w 3375"/>
              <a:gd name="connsiteY67" fmla="*/ 9831 h 14288"/>
              <a:gd name="connsiteX68" fmla="*/ 163 w 3375"/>
              <a:gd name="connsiteY68" fmla="*/ 9989 h 14288"/>
              <a:gd name="connsiteX69" fmla="*/ 191 w 3375"/>
              <a:gd name="connsiteY69" fmla="*/ 10147 h 14288"/>
              <a:gd name="connsiteX70" fmla="*/ 221 w 3375"/>
              <a:gd name="connsiteY70" fmla="*/ 10304 h 14288"/>
              <a:gd name="connsiteX71" fmla="*/ 254 w 3375"/>
              <a:gd name="connsiteY71" fmla="*/ 10462 h 14288"/>
              <a:gd name="connsiteX72" fmla="*/ 289 w 3375"/>
              <a:gd name="connsiteY72" fmla="*/ 10618 h 14288"/>
              <a:gd name="connsiteX73" fmla="*/ 326 w 3375"/>
              <a:gd name="connsiteY73" fmla="*/ 10775 h 14288"/>
              <a:gd name="connsiteX74" fmla="*/ 366 w 3375"/>
              <a:gd name="connsiteY74" fmla="*/ 10930 h 14288"/>
              <a:gd name="connsiteX75" fmla="*/ 407 w 3375"/>
              <a:gd name="connsiteY75" fmla="*/ 11085 h 14288"/>
              <a:gd name="connsiteX76" fmla="*/ 451 w 3375"/>
              <a:gd name="connsiteY76" fmla="*/ 11239 h 14288"/>
              <a:gd name="connsiteX77" fmla="*/ 496 w 3375"/>
              <a:gd name="connsiteY77" fmla="*/ 11393 h 14288"/>
              <a:gd name="connsiteX78" fmla="*/ 544 w 3375"/>
              <a:gd name="connsiteY78" fmla="*/ 11546 h 14288"/>
              <a:gd name="connsiteX79" fmla="*/ 594 w 3375"/>
              <a:gd name="connsiteY79" fmla="*/ 11698 h 14288"/>
              <a:gd name="connsiteX80" fmla="*/ 646 w 3375"/>
              <a:gd name="connsiteY80" fmla="*/ 11850 h 14288"/>
              <a:gd name="connsiteX81" fmla="*/ 702 w 3375"/>
              <a:gd name="connsiteY81" fmla="*/ 12001 h 14288"/>
              <a:gd name="connsiteX82" fmla="*/ 758 w 3375"/>
              <a:gd name="connsiteY82" fmla="*/ 12151 h 14288"/>
              <a:gd name="connsiteX83" fmla="*/ 817 w 3375"/>
              <a:gd name="connsiteY83" fmla="*/ 12300 h 14288"/>
              <a:gd name="connsiteX84" fmla="*/ 877 w 3375"/>
              <a:gd name="connsiteY84" fmla="*/ 12449 h 14288"/>
              <a:gd name="connsiteX85" fmla="*/ 940 w 3375"/>
              <a:gd name="connsiteY85" fmla="*/ 12597 h 14288"/>
              <a:gd name="connsiteX86" fmla="*/ 1006 w 3375"/>
              <a:gd name="connsiteY86" fmla="*/ 12743 h 14288"/>
              <a:gd name="connsiteX87" fmla="*/ 1073 w 3375"/>
              <a:gd name="connsiteY87" fmla="*/ 12888 h 14288"/>
              <a:gd name="connsiteX88" fmla="*/ 1142 w 3375"/>
              <a:gd name="connsiteY88" fmla="*/ 13034 h 14288"/>
              <a:gd name="connsiteX89" fmla="*/ 1212 w 3375"/>
              <a:gd name="connsiteY89" fmla="*/ 13178 h 14288"/>
              <a:gd name="connsiteX90" fmla="*/ 1286 w 3375"/>
              <a:gd name="connsiteY90" fmla="*/ 13320 h 14288"/>
              <a:gd name="connsiteX91" fmla="*/ 1361 w 3375"/>
              <a:gd name="connsiteY91" fmla="*/ 13462 h 14288"/>
              <a:gd name="connsiteX92" fmla="*/ 1438 w 3375"/>
              <a:gd name="connsiteY92" fmla="*/ 13602 h 14288"/>
              <a:gd name="connsiteX93" fmla="*/ 1518 w 3375"/>
              <a:gd name="connsiteY93" fmla="*/ 13741 h 14288"/>
              <a:gd name="connsiteX94" fmla="*/ 1598 w 3375"/>
              <a:gd name="connsiteY94" fmla="*/ 13880 h 14288"/>
              <a:gd name="connsiteX95" fmla="*/ 1681 w 3375"/>
              <a:gd name="connsiteY95" fmla="*/ 14017 h 14288"/>
              <a:gd name="connsiteX96" fmla="*/ 1766 w 3375"/>
              <a:gd name="connsiteY96" fmla="*/ 14153 h 14288"/>
              <a:gd name="connsiteX97" fmla="*/ 1854 w 3375"/>
              <a:gd name="connsiteY97" fmla="*/ 14288 h 14288"/>
              <a:gd name="connsiteX0" fmla="*/ 3375 w 3375"/>
              <a:gd name="connsiteY0" fmla="*/ 0 h 14153"/>
              <a:gd name="connsiteX1" fmla="*/ 3261 w 3375"/>
              <a:gd name="connsiteY1" fmla="*/ 114 h 14153"/>
              <a:gd name="connsiteX2" fmla="*/ 3149 w 3375"/>
              <a:gd name="connsiteY2" fmla="*/ 228 h 14153"/>
              <a:gd name="connsiteX3" fmla="*/ 3039 w 3375"/>
              <a:gd name="connsiteY3" fmla="*/ 345 h 14153"/>
              <a:gd name="connsiteX4" fmla="*/ 2931 w 3375"/>
              <a:gd name="connsiteY4" fmla="*/ 464 h 14153"/>
              <a:gd name="connsiteX5" fmla="*/ 2824 w 3375"/>
              <a:gd name="connsiteY5" fmla="*/ 583 h 14153"/>
              <a:gd name="connsiteX6" fmla="*/ 2719 w 3375"/>
              <a:gd name="connsiteY6" fmla="*/ 704 h 14153"/>
              <a:gd name="connsiteX7" fmla="*/ 2615 w 3375"/>
              <a:gd name="connsiteY7" fmla="*/ 826 h 14153"/>
              <a:gd name="connsiteX8" fmla="*/ 2514 w 3375"/>
              <a:gd name="connsiteY8" fmla="*/ 951 h 14153"/>
              <a:gd name="connsiteX9" fmla="*/ 2414 w 3375"/>
              <a:gd name="connsiteY9" fmla="*/ 1076 h 14153"/>
              <a:gd name="connsiteX10" fmla="*/ 2316 w 3375"/>
              <a:gd name="connsiteY10" fmla="*/ 1203 h 14153"/>
              <a:gd name="connsiteX11" fmla="*/ 2219 w 3375"/>
              <a:gd name="connsiteY11" fmla="*/ 1332 h 14153"/>
              <a:gd name="connsiteX12" fmla="*/ 2126 w 3375"/>
              <a:gd name="connsiteY12" fmla="*/ 1461 h 14153"/>
              <a:gd name="connsiteX13" fmla="*/ 2033 w 3375"/>
              <a:gd name="connsiteY13" fmla="*/ 1592 h 14153"/>
              <a:gd name="connsiteX14" fmla="*/ 1942 w 3375"/>
              <a:gd name="connsiteY14" fmla="*/ 1724 h 14153"/>
              <a:gd name="connsiteX15" fmla="*/ 1854 w 3375"/>
              <a:gd name="connsiteY15" fmla="*/ 1858 h 14153"/>
              <a:gd name="connsiteX16" fmla="*/ 1766 w 3375"/>
              <a:gd name="connsiteY16" fmla="*/ 1993 h 14153"/>
              <a:gd name="connsiteX17" fmla="*/ 1681 w 3375"/>
              <a:gd name="connsiteY17" fmla="*/ 2129 h 14153"/>
              <a:gd name="connsiteX18" fmla="*/ 1598 w 3375"/>
              <a:gd name="connsiteY18" fmla="*/ 2267 h 14153"/>
              <a:gd name="connsiteX19" fmla="*/ 1518 w 3375"/>
              <a:gd name="connsiteY19" fmla="*/ 2405 h 14153"/>
              <a:gd name="connsiteX20" fmla="*/ 1438 w 3375"/>
              <a:gd name="connsiteY20" fmla="*/ 2544 h 14153"/>
              <a:gd name="connsiteX21" fmla="*/ 1361 w 3375"/>
              <a:gd name="connsiteY21" fmla="*/ 2685 h 14153"/>
              <a:gd name="connsiteX22" fmla="*/ 1286 w 3375"/>
              <a:gd name="connsiteY22" fmla="*/ 2826 h 14153"/>
              <a:gd name="connsiteX23" fmla="*/ 1212 w 3375"/>
              <a:gd name="connsiteY23" fmla="*/ 2969 h 14153"/>
              <a:gd name="connsiteX24" fmla="*/ 1142 w 3375"/>
              <a:gd name="connsiteY24" fmla="*/ 3113 h 14153"/>
              <a:gd name="connsiteX25" fmla="*/ 1073 w 3375"/>
              <a:gd name="connsiteY25" fmla="*/ 3258 h 14153"/>
              <a:gd name="connsiteX26" fmla="*/ 1006 w 3375"/>
              <a:gd name="connsiteY26" fmla="*/ 3404 h 14153"/>
              <a:gd name="connsiteX27" fmla="*/ 940 w 3375"/>
              <a:gd name="connsiteY27" fmla="*/ 3549 h 14153"/>
              <a:gd name="connsiteX28" fmla="*/ 877 w 3375"/>
              <a:gd name="connsiteY28" fmla="*/ 3697 h 14153"/>
              <a:gd name="connsiteX29" fmla="*/ 817 w 3375"/>
              <a:gd name="connsiteY29" fmla="*/ 3846 h 14153"/>
              <a:gd name="connsiteX30" fmla="*/ 758 w 3375"/>
              <a:gd name="connsiteY30" fmla="*/ 3995 h 14153"/>
              <a:gd name="connsiteX31" fmla="*/ 702 w 3375"/>
              <a:gd name="connsiteY31" fmla="*/ 4145 h 14153"/>
              <a:gd name="connsiteX32" fmla="*/ 646 w 3375"/>
              <a:gd name="connsiteY32" fmla="*/ 4296 h 14153"/>
              <a:gd name="connsiteX33" fmla="*/ 594 w 3375"/>
              <a:gd name="connsiteY33" fmla="*/ 4448 h 14153"/>
              <a:gd name="connsiteX34" fmla="*/ 544 w 3375"/>
              <a:gd name="connsiteY34" fmla="*/ 4600 h 14153"/>
              <a:gd name="connsiteX35" fmla="*/ 496 w 3375"/>
              <a:gd name="connsiteY35" fmla="*/ 4754 h 14153"/>
              <a:gd name="connsiteX36" fmla="*/ 451 w 3375"/>
              <a:gd name="connsiteY36" fmla="*/ 4907 h 14153"/>
              <a:gd name="connsiteX37" fmla="*/ 407 w 3375"/>
              <a:gd name="connsiteY37" fmla="*/ 5061 h 14153"/>
              <a:gd name="connsiteX38" fmla="*/ 366 w 3375"/>
              <a:gd name="connsiteY38" fmla="*/ 5216 h 14153"/>
              <a:gd name="connsiteX39" fmla="*/ 326 w 3375"/>
              <a:gd name="connsiteY39" fmla="*/ 5372 h 14153"/>
              <a:gd name="connsiteX40" fmla="*/ 289 w 3375"/>
              <a:gd name="connsiteY40" fmla="*/ 5528 h 14153"/>
              <a:gd name="connsiteX41" fmla="*/ 254 w 3375"/>
              <a:gd name="connsiteY41" fmla="*/ 5684 h 14153"/>
              <a:gd name="connsiteX42" fmla="*/ 221 w 3375"/>
              <a:gd name="connsiteY42" fmla="*/ 5842 h 14153"/>
              <a:gd name="connsiteX43" fmla="*/ 191 w 3375"/>
              <a:gd name="connsiteY43" fmla="*/ 5999 h 14153"/>
              <a:gd name="connsiteX44" fmla="*/ 163 w 3375"/>
              <a:gd name="connsiteY44" fmla="*/ 6157 h 14153"/>
              <a:gd name="connsiteX45" fmla="*/ 137 w 3375"/>
              <a:gd name="connsiteY45" fmla="*/ 6315 h 14153"/>
              <a:gd name="connsiteX46" fmla="*/ 114 w 3375"/>
              <a:gd name="connsiteY46" fmla="*/ 6474 h 14153"/>
              <a:gd name="connsiteX47" fmla="*/ 91 w 3375"/>
              <a:gd name="connsiteY47" fmla="*/ 6633 h 14153"/>
              <a:gd name="connsiteX48" fmla="*/ 72 w 3375"/>
              <a:gd name="connsiteY48" fmla="*/ 6793 h 14153"/>
              <a:gd name="connsiteX49" fmla="*/ 55 w 3375"/>
              <a:gd name="connsiteY49" fmla="*/ 6951 h 14153"/>
              <a:gd name="connsiteX50" fmla="*/ 41 w 3375"/>
              <a:gd name="connsiteY50" fmla="*/ 7112 h 14153"/>
              <a:gd name="connsiteX51" fmla="*/ 29 w 3375"/>
              <a:gd name="connsiteY51" fmla="*/ 7272 h 14153"/>
              <a:gd name="connsiteX52" fmla="*/ 18 w 3375"/>
              <a:gd name="connsiteY52" fmla="*/ 7432 h 14153"/>
              <a:gd name="connsiteX53" fmla="*/ 10 w 3375"/>
              <a:gd name="connsiteY53" fmla="*/ 7592 h 14153"/>
              <a:gd name="connsiteX54" fmla="*/ 4 w 3375"/>
              <a:gd name="connsiteY54" fmla="*/ 7752 h 14153"/>
              <a:gd name="connsiteX55" fmla="*/ 1 w 3375"/>
              <a:gd name="connsiteY55" fmla="*/ 7913 h 14153"/>
              <a:gd name="connsiteX56" fmla="*/ 0 w 3375"/>
              <a:gd name="connsiteY56" fmla="*/ 8074 h 14153"/>
              <a:gd name="connsiteX57" fmla="*/ 1 w 3375"/>
              <a:gd name="connsiteY57" fmla="*/ 8233 h 14153"/>
              <a:gd name="connsiteX58" fmla="*/ 4 w 3375"/>
              <a:gd name="connsiteY58" fmla="*/ 8394 h 14153"/>
              <a:gd name="connsiteX59" fmla="*/ 10 w 3375"/>
              <a:gd name="connsiteY59" fmla="*/ 8554 h 14153"/>
              <a:gd name="connsiteX60" fmla="*/ 18 w 3375"/>
              <a:gd name="connsiteY60" fmla="*/ 8714 h 14153"/>
              <a:gd name="connsiteX61" fmla="*/ 29 w 3375"/>
              <a:gd name="connsiteY61" fmla="*/ 8875 h 14153"/>
              <a:gd name="connsiteX62" fmla="*/ 41 w 3375"/>
              <a:gd name="connsiteY62" fmla="*/ 9034 h 14153"/>
              <a:gd name="connsiteX63" fmla="*/ 55 w 3375"/>
              <a:gd name="connsiteY63" fmla="*/ 9195 h 14153"/>
              <a:gd name="connsiteX64" fmla="*/ 72 w 3375"/>
              <a:gd name="connsiteY64" fmla="*/ 9354 h 14153"/>
              <a:gd name="connsiteX65" fmla="*/ 91 w 3375"/>
              <a:gd name="connsiteY65" fmla="*/ 9513 h 14153"/>
              <a:gd name="connsiteX66" fmla="*/ 114 w 3375"/>
              <a:gd name="connsiteY66" fmla="*/ 9672 h 14153"/>
              <a:gd name="connsiteX67" fmla="*/ 137 w 3375"/>
              <a:gd name="connsiteY67" fmla="*/ 9831 h 14153"/>
              <a:gd name="connsiteX68" fmla="*/ 163 w 3375"/>
              <a:gd name="connsiteY68" fmla="*/ 9989 h 14153"/>
              <a:gd name="connsiteX69" fmla="*/ 191 w 3375"/>
              <a:gd name="connsiteY69" fmla="*/ 10147 h 14153"/>
              <a:gd name="connsiteX70" fmla="*/ 221 w 3375"/>
              <a:gd name="connsiteY70" fmla="*/ 10304 h 14153"/>
              <a:gd name="connsiteX71" fmla="*/ 254 w 3375"/>
              <a:gd name="connsiteY71" fmla="*/ 10462 h 14153"/>
              <a:gd name="connsiteX72" fmla="*/ 289 w 3375"/>
              <a:gd name="connsiteY72" fmla="*/ 10618 h 14153"/>
              <a:gd name="connsiteX73" fmla="*/ 326 w 3375"/>
              <a:gd name="connsiteY73" fmla="*/ 10775 h 14153"/>
              <a:gd name="connsiteX74" fmla="*/ 366 w 3375"/>
              <a:gd name="connsiteY74" fmla="*/ 10930 h 14153"/>
              <a:gd name="connsiteX75" fmla="*/ 407 w 3375"/>
              <a:gd name="connsiteY75" fmla="*/ 11085 h 14153"/>
              <a:gd name="connsiteX76" fmla="*/ 451 w 3375"/>
              <a:gd name="connsiteY76" fmla="*/ 11239 h 14153"/>
              <a:gd name="connsiteX77" fmla="*/ 496 w 3375"/>
              <a:gd name="connsiteY77" fmla="*/ 11393 h 14153"/>
              <a:gd name="connsiteX78" fmla="*/ 544 w 3375"/>
              <a:gd name="connsiteY78" fmla="*/ 11546 h 14153"/>
              <a:gd name="connsiteX79" fmla="*/ 594 w 3375"/>
              <a:gd name="connsiteY79" fmla="*/ 11698 h 14153"/>
              <a:gd name="connsiteX80" fmla="*/ 646 w 3375"/>
              <a:gd name="connsiteY80" fmla="*/ 11850 h 14153"/>
              <a:gd name="connsiteX81" fmla="*/ 702 w 3375"/>
              <a:gd name="connsiteY81" fmla="*/ 12001 h 14153"/>
              <a:gd name="connsiteX82" fmla="*/ 758 w 3375"/>
              <a:gd name="connsiteY82" fmla="*/ 12151 h 14153"/>
              <a:gd name="connsiteX83" fmla="*/ 817 w 3375"/>
              <a:gd name="connsiteY83" fmla="*/ 12300 h 14153"/>
              <a:gd name="connsiteX84" fmla="*/ 877 w 3375"/>
              <a:gd name="connsiteY84" fmla="*/ 12449 h 14153"/>
              <a:gd name="connsiteX85" fmla="*/ 940 w 3375"/>
              <a:gd name="connsiteY85" fmla="*/ 12597 h 14153"/>
              <a:gd name="connsiteX86" fmla="*/ 1006 w 3375"/>
              <a:gd name="connsiteY86" fmla="*/ 12743 h 14153"/>
              <a:gd name="connsiteX87" fmla="*/ 1073 w 3375"/>
              <a:gd name="connsiteY87" fmla="*/ 12888 h 14153"/>
              <a:gd name="connsiteX88" fmla="*/ 1142 w 3375"/>
              <a:gd name="connsiteY88" fmla="*/ 13034 h 14153"/>
              <a:gd name="connsiteX89" fmla="*/ 1212 w 3375"/>
              <a:gd name="connsiteY89" fmla="*/ 13178 h 14153"/>
              <a:gd name="connsiteX90" fmla="*/ 1286 w 3375"/>
              <a:gd name="connsiteY90" fmla="*/ 13320 h 14153"/>
              <a:gd name="connsiteX91" fmla="*/ 1361 w 3375"/>
              <a:gd name="connsiteY91" fmla="*/ 13462 h 14153"/>
              <a:gd name="connsiteX92" fmla="*/ 1438 w 3375"/>
              <a:gd name="connsiteY92" fmla="*/ 13602 h 14153"/>
              <a:gd name="connsiteX93" fmla="*/ 1518 w 3375"/>
              <a:gd name="connsiteY93" fmla="*/ 13741 h 14153"/>
              <a:gd name="connsiteX94" fmla="*/ 1598 w 3375"/>
              <a:gd name="connsiteY94" fmla="*/ 13880 h 14153"/>
              <a:gd name="connsiteX95" fmla="*/ 1681 w 3375"/>
              <a:gd name="connsiteY95" fmla="*/ 14017 h 14153"/>
              <a:gd name="connsiteX96" fmla="*/ 1766 w 3375"/>
              <a:gd name="connsiteY96" fmla="*/ 14153 h 14153"/>
              <a:gd name="connsiteX0" fmla="*/ 3375 w 3375"/>
              <a:gd name="connsiteY0" fmla="*/ 0 h 14017"/>
              <a:gd name="connsiteX1" fmla="*/ 3261 w 3375"/>
              <a:gd name="connsiteY1" fmla="*/ 114 h 14017"/>
              <a:gd name="connsiteX2" fmla="*/ 3149 w 3375"/>
              <a:gd name="connsiteY2" fmla="*/ 228 h 14017"/>
              <a:gd name="connsiteX3" fmla="*/ 3039 w 3375"/>
              <a:gd name="connsiteY3" fmla="*/ 345 h 14017"/>
              <a:gd name="connsiteX4" fmla="*/ 2931 w 3375"/>
              <a:gd name="connsiteY4" fmla="*/ 464 h 14017"/>
              <a:gd name="connsiteX5" fmla="*/ 2824 w 3375"/>
              <a:gd name="connsiteY5" fmla="*/ 583 h 14017"/>
              <a:gd name="connsiteX6" fmla="*/ 2719 w 3375"/>
              <a:gd name="connsiteY6" fmla="*/ 704 h 14017"/>
              <a:gd name="connsiteX7" fmla="*/ 2615 w 3375"/>
              <a:gd name="connsiteY7" fmla="*/ 826 h 14017"/>
              <a:gd name="connsiteX8" fmla="*/ 2514 w 3375"/>
              <a:gd name="connsiteY8" fmla="*/ 951 h 14017"/>
              <a:gd name="connsiteX9" fmla="*/ 2414 w 3375"/>
              <a:gd name="connsiteY9" fmla="*/ 1076 h 14017"/>
              <a:gd name="connsiteX10" fmla="*/ 2316 w 3375"/>
              <a:gd name="connsiteY10" fmla="*/ 1203 h 14017"/>
              <a:gd name="connsiteX11" fmla="*/ 2219 w 3375"/>
              <a:gd name="connsiteY11" fmla="*/ 1332 h 14017"/>
              <a:gd name="connsiteX12" fmla="*/ 2126 w 3375"/>
              <a:gd name="connsiteY12" fmla="*/ 1461 h 14017"/>
              <a:gd name="connsiteX13" fmla="*/ 2033 w 3375"/>
              <a:gd name="connsiteY13" fmla="*/ 1592 h 14017"/>
              <a:gd name="connsiteX14" fmla="*/ 1942 w 3375"/>
              <a:gd name="connsiteY14" fmla="*/ 1724 h 14017"/>
              <a:gd name="connsiteX15" fmla="*/ 1854 w 3375"/>
              <a:gd name="connsiteY15" fmla="*/ 1858 h 14017"/>
              <a:gd name="connsiteX16" fmla="*/ 1766 w 3375"/>
              <a:gd name="connsiteY16" fmla="*/ 1993 h 14017"/>
              <a:gd name="connsiteX17" fmla="*/ 1681 w 3375"/>
              <a:gd name="connsiteY17" fmla="*/ 2129 h 14017"/>
              <a:gd name="connsiteX18" fmla="*/ 1598 w 3375"/>
              <a:gd name="connsiteY18" fmla="*/ 2267 h 14017"/>
              <a:gd name="connsiteX19" fmla="*/ 1518 w 3375"/>
              <a:gd name="connsiteY19" fmla="*/ 2405 h 14017"/>
              <a:gd name="connsiteX20" fmla="*/ 1438 w 3375"/>
              <a:gd name="connsiteY20" fmla="*/ 2544 h 14017"/>
              <a:gd name="connsiteX21" fmla="*/ 1361 w 3375"/>
              <a:gd name="connsiteY21" fmla="*/ 2685 h 14017"/>
              <a:gd name="connsiteX22" fmla="*/ 1286 w 3375"/>
              <a:gd name="connsiteY22" fmla="*/ 2826 h 14017"/>
              <a:gd name="connsiteX23" fmla="*/ 1212 w 3375"/>
              <a:gd name="connsiteY23" fmla="*/ 2969 h 14017"/>
              <a:gd name="connsiteX24" fmla="*/ 1142 w 3375"/>
              <a:gd name="connsiteY24" fmla="*/ 3113 h 14017"/>
              <a:gd name="connsiteX25" fmla="*/ 1073 w 3375"/>
              <a:gd name="connsiteY25" fmla="*/ 3258 h 14017"/>
              <a:gd name="connsiteX26" fmla="*/ 1006 w 3375"/>
              <a:gd name="connsiteY26" fmla="*/ 3404 h 14017"/>
              <a:gd name="connsiteX27" fmla="*/ 940 w 3375"/>
              <a:gd name="connsiteY27" fmla="*/ 3549 h 14017"/>
              <a:gd name="connsiteX28" fmla="*/ 877 w 3375"/>
              <a:gd name="connsiteY28" fmla="*/ 3697 h 14017"/>
              <a:gd name="connsiteX29" fmla="*/ 817 w 3375"/>
              <a:gd name="connsiteY29" fmla="*/ 3846 h 14017"/>
              <a:gd name="connsiteX30" fmla="*/ 758 w 3375"/>
              <a:gd name="connsiteY30" fmla="*/ 3995 h 14017"/>
              <a:gd name="connsiteX31" fmla="*/ 702 w 3375"/>
              <a:gd name="connsiteY31" fmla="*/ 4145 h 14017"/>
              <a:gd name="connsiteX32" fmla="*/ 646 w 3375"/>
              <a:gd name="connsiteY32" fmla="*/ 4296 h 14017"/>
              <a:gd name="connsiteX33" fmla="*/ 594 w 3375"/>
              <a:gd name="connsiteY33" fmla="*/ 4448 h 14017"/>
              <a:gd name="connsiteX34" fmla="*/ 544 w 3375"/>
              <a:gd name="connsiteY34" fmla="*/ 4600 h 14017"/>
              <a:gd name="connsiteX35" fmla="*/ 496 w 3375"/>
              <a:gd name="connsiteY35" fmla="*/ 4754 h 14017"/>
              <a:gd name="connsiteX36" fmla="*/ 451 w 3375"/>
              <a:gd name="connsiteY36" fmla="*/ 4907 h 14017"/>
              <a:gd name="connsiteX37" fmla="*/ 407 w 3375"/>
              <a:gd name="connsiteY37" fmla="*/ 5061 h 14017"/>
              <a:gd name="connsiteX38" fmla="*/ 366 w 3375"/>
              <a:gd name="connsiteY38" fmla="*/ 5216 h 14017"/>
              <a:gd name="connsiteX39" fmla="*/ 326 w 3375"/>
              <a:gd name="connsiteY39" fmla="*/ 5372 h 14017"/>
              <a:gd name="connsiteX40" fmla="*/ 289 w 3375"/>
              <a:gd name="connsiteY40" fmla="*/ 5528 h 14017"/>
              <a:gd name="connsiteX41" fmla="*/ 254 w 3375"/>
              <a:gd name="connsiteY41" fmla="*/ 5684 h 14017"/>
              <a:gd name="connsiteX42" fmla="*/ 221 w 3375"/>
              <a:gd name="connsiteY42" fmla="*/ 5842 h 14017"/>
              <a:gd name="connsiteX43" fmla="*/ 191 w 3375"/>
              <a:gd name="connsiteY43" fmla="*/ 5999 h 14017"/>
              <a:gd name="connsiteX44" fmla="*/ 163 w 3375"/>
              <a:gd name="connsiteY44" fmla="*/ 6157 h 14017"/>
              <a:gd name="connsiteX45" fmla="*/ 137 w 3375"/>
              <a:gd name="connsiteY45" fmla="*/ 6315 h 14017"/>
              <a:gd name="connsiteX46" fmla="*/ 114 w 3375"/>
              <a:gd name="connsiteY46" fmla="*/ 6474 h 14017"/>
              <a:gd name="connsiteX47" fmla="*/ 91 w 3375"/>
              <a:gd name="connsiteY47" fmla="*/ 6633 h 14017"/>
              <a:gd name="connsiteX48" fmla="*/ 72 w 3375"/>
              <a:gd name="connsiteY48" fmla="*/ 6793 h 14017"/>
              <a:gd name="connsiteX49" fmla="*/ 55 w 3375"/>
              <a:gd name="connsiteY49" fmla="*/ 6951 h 14017"/>
              <a:gd name="connsiteX50" fmla="*/ 41 w 3375"/>
              <a:gd name="connsiteY50" fmla="*/ 7112 h 14017"/>
              <a:gd name="connsiteX51" fmla="*/ 29 w 3375"/>
              <a:gd name="connsiteY51" fmla="*/ 7272 h 14017"/>
              <a:gd name="connsiteX52" fmla="*/ 18 w 3375"/>
              <a:gd name="connsiteY52" fmla="*/ 7432 h 14017"/>
              <a:gd name="connsiteX53" fmla="*/ 10 w 3375"/>
              <a:gd name="connsiteY53" fmla="*/ 7592 h 14017"/>
              <a:gd name="connsiteX54" fmla="*/ 4 w 3375"/>
              <a:gd name="connsiteY54" fmla="*/ 7752 h 14017"/>
              <a:gd name="connsiteX55" fmla="*/ 1 w 3375"/>
              <a:gd name="connsiteY55" fmla="*/ 7913 h 14017"/>
              <a:gd name="connsiteX56" fmla="*/ 0 w 3375"/>
              <a:gd name="connsiteY56" fmla="*/ 8074 h 14017"/>
              <a:gd name="connsiteX57" fmla="*/ 1 w 3375"/>
              <a:gd name="connsiteY57" fmla="*/ 8233 h 14017"/>
              <a:gd name="connsiteX58" fmla="*/ 4 w 3375"/>
              <a:gd name="connsiteY58" fmla="*/ 8394 h 14017"/>
              <a:gd name="connsiteX59" fmla="*/ 10 w 3375"/>
              <a:gd name="connsiteY59" fmla="*/ 8554 h 14017"/>
              <a:gd name="connsiteX60" fmla="*/ 18 w 3375"/>
              <a:gd name="connsiteY60" fmla="*/ 8714 h 14017"/>
              <a:gd name="connsiteX61" fmla="*/ 29 w 3375"/>
              <a:gd name="connsiteY61" fmla="*/ 8875 h 14017"/>
              <a:gd name="connsiteX62" fmla="*/ 41 w 3375"/>
              <a:gd name="connsiteY62" fmla="*/ 9034 h 14017"/>
              <a:gd name="connsiteX63" fmla="*/ 55 w 3375"/>
              <a:gd name="connsiteY63" fmla="*/ 9195 h 14017"/>
              <a:gd name="connsiteX64" fmla="*/ 72 w 3375"/>
              <a:gd name="connsiteY64" fmla="*/ 9354 h 14017"/>
              <a:gd name="connsiteX65" fmla="*/ 91 w 3375"/>
              <a:gd name="connsiteY65" fmla="*/ 9513 h 14017"/>
              <a:gd name="connsiteX66" fmla="*/ 114 w 3375"/>
              <a:gd name="connsiteY66" fmla="*/ 9672 h 14017"/>
              <a:gd name="connsiteX67" fmla="*/ 137 w 3375"/>
              <a:gd name="connsiteY67" fmla="*/ 9831 h 14017"/>
              <a:gd name="connsiteX68" fmla="*/ 163 w 3375"/>
              <a:gd name="connsiteY68" fmla="*/ 9989 h 14017"/>
              <a:gd name="connsiteX69" fmla="*/ 191 w 3375"/>
              <a:gd name="connsiteY69" fmla="*/ 10147 h 14017"/>
              <a:gd name="connsiteX70" fmla="*/ 221 w 3375"/>
              <a:gd name="connsiteY70" fmla="*/ 10304 h 14017"/>
              <a:gd name="connsiteX71" fmla="*/ 254 w 3375"/>
              <a:gd name="connsiteY71" fmla="*/ 10462 h 14017"/>
              <a:gd name="connsiteX72" fmla="*/ 289 w 3375"/>
              <a:gd name="connsiteY72" fmla="*/ 10618 h 14017"/>
              <a:gd name="connsiteX73" fmla="*/ 326 w 3375"/>
              <a:gd name="connsiteY73" fmla="*/ 10775 h 14017"/>
              <a:gd name="connsiteX74" fmla="*/ 366 w 3375"/>
              <a:gd name="connsiteY74" fmla="*/ 10930 h 14017"/>
              <a:gd name="connsiteX75" fmla="*/ 407 w 3375"/>
              <a:gd name="connsiteY75" fmla="*/ 11085 h 14017"/>
              <a:gd name="connsiteX76" fmla="*/ 451 w 3375"/>
              <a:gd name="connsiteY76" fmla="*/ 11239 h 14017"/>
              <a:gd name="connsiteX77" fmla="*/ 496 w 3375"/>
              <a:gd name="connsiteY77" fmla="*/ 11393 h 14017"/>
              <a:gd name="connsiteX78" fmla="*/ 544 w 3375"/>
              <a:gd name="connsiteY78" fmla="*/ 11546 h 14017"/>
              <a:gd name="connsiteX79" fmla="*/ 594 w 3375"/>
              <a:gd name="connsiteY79" fmla="*/ 11698 h 14017"/>
              <a:gd name="connsiteX80" fmla="*/ 646 w 3375"/>
              <a:gd name="connsiteY80" fmla="*/ 11850 h 14017"/>
              <a:gd name="connsiteX81" fmla="*/ 702 w 3375"/>
              <a:gd name="connsiteY81" fmla="*/ 12001 h 14017"/>
              <a:gd name="connsiteX82" fmla="*/ 758 w 3375"/>
              <a:gd name="connsiteY82" fmla="*/ 12151 h 14017"/>
              <a:gd name="connsiteX83" fmla="*/ 817 w 3375"/>
              <a:gd name="connsiteY83" fmla="*/ 12300 h 14017"/>
              <a:gd name="connsiteX84" fmla="*/ 877 w 3375"/>
              <a:gd name="connsiteY84" fmla="*/ 12449 h 14017"/>
              <a:gd name="connsiteX85" fmla="*/ 940 w 3375"/>
              <a:gd name="connsiteY85" fmla="*/ 12597 h 14017"/>
              <a:gd name="connsiteX86" fmla="*/ 1006 w 3375"/>
              <a:gd name="connsiteY86" fmla="*/ 12743 h 14017"/>
              <a:gd name="connsiteX87" fmla="*/ 1073 w 3375"/>
              <a:gd name="connsiteY87" fmla="*/ 12888 h 14017"/>
              <a:gd name="connsiteX88" fmla="*/ 1142 w 3375"/>
              <a:gd name="connsiteY88" fmla="*/ 13034 h 14017"/>
              <a:gd name="connsiteX89" fmla="*/ 1212 w 3375"/>
              <a:gd name="connsiteY89" fmla="*/ 13178 h 14017"/>
              <a:gd name="connsiteX90" fmla="*/ 1286 w 3375"/>
              <a:gd name="connsiteY90" fmla="*/ 13320 h 14017"/>
              <a:gd name="connsiteX91" fmla="*/ 1361 w 3375"/>
              <a:gd name="connsiteY91" fmla="*/ 13462 h 14017"/>
              <a:gd name="connsiteX92" fmla="*/ 1438 w 3375"/>
              <a:gd name="connsiteY92" fmla="*/ 13602 h 14017"/>
              <a:gd name="connsiteX93" fmla="*/ 1518 w 3375"/>
              <a:gd name="connsiteY93" fmla="*/ 13741 h 14017"/>
              <a:gd name="connsiteX94" fmla="*/ 1598 w 3375"/>
              <a:gd name="connsiteY94" fmla="*/ 13880 h 14017"/>
              <a:gd name="connsiteX95" fmla="*/ 1681 w 3375"/>
              <a:gd name="connsiteY95" fmla="*/ 14017 h 14017"/>
              <a:gd name="connsiteX0" fmla="*/ 3375 w 3375"/>
              <a:gd name="connsiteY0" fmla="*/ 0 h 13880"/>
              <a:gd name="connsiteX1" fmla="*/ 3261 w 3375"/>
              <a:gd name="connsiteY1" fmla="*/ 114 h 13880"/>
              <a:gd name="connsiteX2" fmla="*/ 3149 w 3375"/>
              <a:gd name="connsiteY2" fmla="*/ 228 h 13880"/>
              <a:gd name="connsiteX3" fmla="*/ 3039 w 3375"/>
              <a:gd name="connsiteY3" fmla="*/ 345 h 13880"/>
              <a:gd name="connsiteX4" fmla="*/ 2931 w 3375"/>
              <a:gd name="connsiteY4" fmla="*/ 464 h 13880"/>
              <a:gd name="connsiteX5" fmla="*/ 2824 w 3375"/>
              <a:gd name="connsiteY5" fmla="*/ 583 h 13880"/>
              <a:gd name="connsiteX6" fmla="*/ 2719 w 3375"/>
              <a:gd name="connsiteY6" fmla="*/ 704 h 13880"/>
              <a:gd name="connsiteX7" fmla="*/ 2615 w 3375"/>
              <a:gd name="connsiteY7" fmla="*/ 826 h 13880"/>
              <a:gd name="connsiteX8" fmla="*/ 2514 w 3375"/>
              <a:gd name="connsiteY8" fmla="*/ 951 h 13880"/>
              <a:gd name="connsiteX9" fmla="*/ 2414 w 3375"/>
              <a:gd name="connsiteY9" fmla="*/ 1076 h 13880"/>
              <a:gd name="connsiteX10" fmla="*/ 2316 w 3375"/>
              <a:gd name="connsiteY10" fmla="*/ 1203 h 13880"/>
              <a:gd name="connsiteX11" fmla="*/ 2219 w 3375"/>
              <a:gd name="connsiteY11" fmla="*/ 1332 h 13880"/>
              <a:gd name="connsiteX12" fmla="*/ 2126 w 3375"/>
              <a:gd name="connsiteY12" fmla="*/ 1461 h 13880"/>
              <a:gd name="connsiteX13" fmla="*/ 2033 w 3375"/>
              <a:gd name="connsiteY13" fmla="*/ 1592 h 13880"/>
              <a:gd name="connsiteX14" fmla="*/ 1942 w 3375"/>
              <a:gd name="connsiteY14" fmla="*/ 1724 h 13880"/>
              <a:gd name="connsiteX15" fmla="*/ 1854 w 3375"/>
              <a:gd name="connsiteY15" fmla="*/ 1858 h 13880"/>
              <a:gd name="connsiteX16" fmla="*/ 1766 w 3375"/>
              <a:gd name="connsiteY16" fmla="*/ 1993 h 13880"/>
              <a:gd name="connsiteX17" fmla="*/ 1681 w 3375"/>
              <a:gd name="connsiteY17" fmla="*/ 2129 h 13880"/>
              <a:gd name="connsiteX18" fmla="*/ 1598 w 3375"/>
              <a:gd name="connsiteY18" fmla="*/ 2267 h 13880"/>
              <a:gd name="connsiteX19" fmla="*/ 1518 w 3375"/>
              <a:gd name="connsiteY19" fmla="*/ 2405 h 13880"/>
              <a:gd name="connsiteX20" fmla="*/ 1438 w 3375"/>
              <a:gd name="connsiteY20" fmla="*/ 2544 h 13880"/>
              <a:gd name="connsiteX21" fmla="*/ 1361 w 3375"/>
              <a:gd name="connsiteY21" fmla="*/ 2685 h 13880"/>
              <a:gd name="connsiteX22" fmla="*/ 1286 w 3375"/>
              <a:gd name="connsiteY22" fmla="*/ 2826 h 13880"/>
              <a:gd name="connsiteX23" fmla="*/ 1212 w 3375"/>
              <a:gd name="connsiteY23" fmla="*/ 2969 h 13880"/>
              <a:gd name="connsiteX24" fmla="*/ 1142 w 3375"/>
              <a:gd name="connsiteY24" fmla="*/ 3113 h 13880"/>
              <a:gd name="connsiteX25" fmla="*/ 1073 w 3375"/>
              <a:gd name="connsiteY25" fmla="*/ 3258 h 13880"/>
              <a:gd name="connsiteX26" fmla="*/ 1006 w 3375"/>
              <a:gd name="connsiteY26" fmla="*/ 3404 h 13880"/>
              <a:gd name="connsiteX27" fmla="*/ 940 w 3375"/>
              <a:gd name="connsiteY27" fmla="*/ 3549 h 13880"/>
              <a:gd name="connsiteX28" fmla="*/ 877 w 3375"/>
              <a:gd name="connsiteY28" fmla="*/ 3697 h 13880"/>
              <a:gd name="connsiteX29" fmla="*/ 817 w 3375"/>
              <a:gd name="connsiteY29" fmla="*/ 3846 h 13880"/>
              <a:gd name="connsiteX30" fmla="*/ 758 w 3375"/>
              <a:gd name="connsiteY30" fmla="*/ 3995 h 13880"/>
              <a:gd name="connsiteX31" fmla="*/ 702 w 3375"/>
              <a:gd name="connsiteY31" fmla="*/ 4145 h 13880"/>
              <a:gd name="connsiteX32" fmla="*/ 646 w 3375"/>
              <a:gd name="connsiteY32" fmla="*/ 4296 h 13880"/>
              <a:gd name="connsiteX33" fmla="*/ 594 w 3375"/>
              <a:gd name="connsiteY33" fmla="*/ 4448 h 13880"/>
              <a:gd name="connsiteX34" fmla="*/ 544 w 3375"/>
              <a:gd name="connsiteY34" fmla="*/ 4600 h 13880"/>
              <a:gd name="connsiteX35" fmla="*/ 496 w 3375"/>
              <a:gd name="connsiteY35" fmla="*/ 4754 h 13880"/>
              <a:gd name="connsiteX36" fmla="*/ 451 w 3375"/>
              <a:gd name="connsiteY36" fmla="*/ 4907 h 13880"/>
              <a:gd name="connsiteX37" fmla="*/ 407 w 3375"/>
              <a:gd name="connsiteY37" fmla="*/ 5061 h 13880"/>
              <a:gd name="connsiteX38" fmla="*/ 366 w 3375"/>
              <a:gd name="connsiteY38" fmla="*/ 5216 h 13880"/>
              <a:gd name="connsiteX39" fmla="*/ 326 w 3375"/>
              <a:gd name="connsiteY39" fmla="*/ 5372 h 13880"/>
              <a:gd name="connsiteX40" fmla="*/ 289 w 3375"/>
              <a:gd name="connsiteY40" fmla="*/ 5528 h 13880"/>
              <a:gd name="connsiteX41" fmla="*/ 254 w 3375"/>
              <a:gd name="connsiteY41" fmla="*/ 5684 h 13880"/>
              <a:gd name="connsiteX42" fmla="*/ 221 w 3375"/>
              <a:gd name="connsiteY42" fmla="*/ 5842 h 13880"/>
              <a:gd name="connsiteX43" fmla="*/ 191 w 3375"/>
              <a:gd name="connsiteY43" fmla="*/ 5999 h 13880"/>
              <a:gd name="connsiteX44" fmla="*/ 163 w 3375"/>
              <a:gd name="connsiteY44" fmla="*/ 6157 h 13880"/>
              <a:gd name="connsiteX45" fmla="*/ 137 w 3375"/>
              <a:gd name="connsiteY45" fmla="*/ 6315 h 13880"/>
              <a:gd name="connsiteX46" fmla="*/ 114 w 3375"/>
              <a:gd name="connsiteY46" fmla="*/ 6474 h 13880"/>
              <a:gd name="connsiteX47" fmla="*/ 91 w 3375"/>
              <a:gd name="connsiteY47" fmla="*/ 6633 h 13880"/>
              <a:gd name="connsiteX48" fmla="*/ 72 w 3375"/>
              <a:gd name="connsiteY48" fmla="*/ 6793 h 13880"/>
              <a:gd name="connsiteX49" fmla="*/ 55 w 3375"/>
              <a:gd name="connsiteY49" fmla="*/ 6951 h 13880"/>
              <a:gd name="connsiteX50" fmla="*/ 41 w 3375"/>
              <a:gd name="connsiteY50" fmla="*/ 7112 h 13880"/>
              <a:gd name="connsiteX51" fmla="*/ 29 w 3375"/>
              <a:gd name="connsiteY51" fmla="*/ 7272 h 13880"/>
              <a:gd name="connsiteX52" fmla="*/ 18 w 3375"/>
              <a:gd name="connsiteY52" fmla="*/ 7432 h 13880"/>
              <a:gd name="connsiteX53" fmla="*/ 10 w 3375"/>
              <a:gd name="connsiteY53" fmla="*/ 7592 h 13880"/>
              <a:gd name="connsiteX54" fmla="*/ 4 w 3375"/>
              <a:gd name="connsiteY54" fmla="*/ 7752 h 13880"/>
              <a:gd name="connsiteX55" fmla="*/ 1 w 3375"/>
              <a:gd name="connsiteY55" fmla="*/ 7913 h 13880"/>
              <a:gd name="connsiteX56" fmla="*/ 0 w 3375"/>
              <a:gd name="connsiteY56" fmla="*/ 8074 h 13880"/>
              <a:gd name="connsiteX57" fmla="*/ 1 w 3375"/>
              <a:gd name="connsiteY57" fmla="*/ 8233 h 13880"/>
              <a:gd name="connsiteX58" fmla="*/ 4 w 3375"/>
              <a:gd name="connsiteY58" fmla="*/ 8394 h 13880"/>
              <a:gd name="connsiteX59" fmla="*/ 10 w 3375"/>
              <a:gd name="connsiteY59" fmla="*/ 8554 h 13880"/>
              <a:gd name="connsiteX60" fmla="*/ 18 w 3375"/>
              <a:gd name="connsiteY60" fmla="*/ 8714 h 13880"/>
              <a:gd name="connsiteX61" fmla="*/ 29 w 3375"/>
              <a:gd name="connsiteY61" fmla="*/ 8875 h 13880"/>
              <a:gd name="connsiteX62" fmla="*/ 41 w 3375"/>
              <a:gd name="connsiteY62" fmla="*/ 9034 h 13880"/>
              <a:gd name="connsiteX63" fmla="*/ 55 w 3375"/>
              <a:gd name="connsiteY63" fmla="*/ 9195 h 13880"/>
              <a:gd name="connsiteX64" fmla="*/ 72 w 3375"/>
              <a:gd name="connsiteY64" fmla="*/ 9354 h 13880"/>
              <a:gd name="connsiteX65" fmla="*/ 91 w 3375"/>
              <a:gd name="connsiteY65" fmla="*/ 9513 h 13880"/>
              <a:gd name="connsiteX66" fmla="*/ 114 w 3375"/>
              <a:gd name="connsiteY66" fmla="*/ 9672 h 13880"/>
              <a:gd name="connsiteX67" fmla="*/ 137 w 3375"/>
              <a:gd name="connsiteY67" fmla="*/ 9831 h 13880"/>
              <a:gd name="connsiteX68" fmla="*/ 163 w 3375"/>
              <a:gd name="connsiteY68" fmla="*/ 9989 h 13880"/>
              <a:gd name="connsiteX69" fmla="*/ 191 w 3375"/>
              <a:gd name="connsiteY69" fmla="*/ 10147 h 13880"/>
              <a:gd name="connsiteX70" fmla="*/ 221 w 3375"/>
              <a:gd name="connsiteY70" fmla="*/ 10304 h 13880"/>
              <a:gd name="connsiteX71" fmla="*/ 254 w 3375"/>
              <a:gd name="connsiteY71" fmla="*/ 10462 h 13880"/>
              <a:gd name="connsiteX72" fmla="*/ 289 w 3375"/>
              <a:gd name="connsiteY72" fmla="*/ 10618 h 13880"/>
              <a:gd name="connsiteX73" fmla="*/ 326 w 3375"/>
              <a:gd name="connsiteY73" fmla="*/ 10775 h 13880"/>
              <a:gd name="connsiteX74" fmla="*/ 366 w 3375"/>
              <a:gd name="connsiteY74" fmla="*/ 10930 h 13880"/>
              <a:gd name="connsiteX75" fmla="*/ 407 w 3375"/>
              <a:gd name="connsiteY75" fmla="*/ 11085 h 13880"/>
              <a:gd name="connsiteX76" fmla="*/ 451 w 3375"/>
              <a:gd name="connsiteY76" fmla="*/ 11239 h 13880"/>
              <a:gd name="connsiteX77" fmla="*/ 496 w 3375"/>
              <a:gd name="connsiteY77" fmla="*/ 11393 h 13880"/>
              <a:gd name="connsiteX78" fmla="*/ 544 w 3375"/>
              <a:gd name="connsiteY78" fmla="*/ 11546 h 13880"/>
              <a:gd name="connsiteX79" fmla="*/ 594 w 3375"/>
              <a:gd name="connsiteY79" fmla="*/ 11698 h 13880"/>
              <a:gd name="connsiteX80" fmla="*/ 646 w 3375"/>
              <a:gd name="connsiteY80" fmla="*/ 11850 h 13880"/>
              <a:gd name="connsiteX81" fmla="*/ 702 w 3375"/>
              <a:gd name="connsiteY81" fmla="*/ 12001 h 13880"/>
              <a:gd name="connsiteX82" fmla="*/ 758 w 3375"/>
              <a:gd name="connsiteY82" fmla="*/ 12151 h 13880"/>
              <a:gd name="connsiteX83" fmla="*/ 817 w 3375"/>
              <a:gd name="connsiteY83" fmla="*/ 12300 h 13880"/>
              <a:gd name="connsiteX84" fmla="*/ 877 w 3375"/>
              <a:gd name="connsiteY84" fmla="*/ 12449 h 13880"/>
              <a:gd name="connsiteX85" fmla="*/ 940 w 3375"/>
              <a:gd name="connsiteY85" fmla="*/ 12597 h 13880"/>
              <a:gd name="connsiteX86" fmla="*/ 1006 w 3375"/>
              <a:gd name="connsiteY86" fmla="*/ 12743 h 13880"/>
              <a:gd name="connsiteX87" fmla="*/ 1073 w 3375"/>
              <a:gd name="connsiteY87" fmla="*/ 12888 h 13880"/>
              <a:gd name="connsiteX88" fmla="*/ 1142 w 3375"/>
              <a:gd name="connsiteY88" fmla="*/ 13034 h 13880"/>
              <a:gd name="connsiteX89" fmla="*/ 1212 w 3375"/>
              <a:gd name="connsiteY89" fmla="*/ 13178 h 13880"/>
              <a:gd name="connsiteX90" fmla="*/ 1286 w 3375"/>
              <a:gd name="connsiteY90" fmla="*/ 13320 h 13880"/>
              <a:gd name="connsiteX91" fmla="*/ 1361 w 3375"/>
              <a:gd name="connsiteY91" fmla="*/ 13462 h 13880"/>
              <a:gd name="connsiteX92" fmla="*/ 1438 w 3375"/>
              <a:gd name="connsiteY92" fmla="*/ 13602 h 13880"/>
              <a:gd name="connsiteX93" fmla="*/ 1518 w 3375"/>
              <a:gd name="connsiteY93" fmla="*/ 13741 h 13880"/>
              <a:gd name="connsiteX94" fmla="*/ 1598 w 3375"/>
              <a:gd name="connsiteY94" fmla="*/ 13880 h 13880"/>
              <a:gd name="connsiteX0" fmla="*/ 3261 w 3261"/>
              <a:gd name="connsiteY0" fmla="*/ 0 h 13766"/>
              <a:gd name="connsiteX1" fmla="*/ 3149 w 3261"/>
              <a:gd name="connsiteY1" fmla="*/ 114 h 13766"/>
              <a:gd name="connsiteX2" fmla="*/ 3039 w 3261"/>
              <a:gd name="connsiteY2" fmla="*/ 231 h 13766"/>
              <a:gd name="connsiteX3" fmla="*/ 2931 w 3261"/>
              <a:gd name="connsiteY3" fmla="*/ 350 h 13766"/>
              <a:gd name="connsiteX4" fmla="*/ 2824 w 3261"/>
              <a:gd name="connsiteY4" fmla="*/ 469 h 13766"/>
              <a:gd name="connsiteX5" fmla="*/ 2719 w 3261"/>
              <a:gd name="connsiteY5" fmla="*/ 590 h 13766"/>
              <a:gd name="connsiteX6" fmla="*/ 2615 w 3261"/>
              <a:gd name="connsiteY6" fmla="*/ 712 h 13766"/>
              <a:gd name="connsiteX7" fmla="*/ 2514 w 3261"/>
              <a:gd name="connsiteY7" fmla="*/ 837 h 13766"/>
              <a:gd name="connsiteX8" fmla="*/ 2414 w 3261"/>
              <a:gd name="connsiteY8" fmla="*/ 962 h 13766"/>
              <a:gd name="connsiteX9" fmla="*/ 2316 w 3261"/>
              <a:gd name="connsiteY9" fmla="*/ 1089 h 13766"/>
              <a:gd name="connsiteX10" fmla="*/ 2219 w 3261"/>
              <a:gd name="connsiteY10" fmla="*/ 1218 h 13766"/>
              <a:gd name="connsiteX11" fmla="*/ 2126 w 3261"/>
              <a:gd name="connsiteY11" fmla="*/ 1347 h 13766"/>
              <a:gd name="connsiteX12" fmla="*/ 2033 w 3261"/>
              <a:gd name="connsiteY12" fmla="*/ 1478 h 13766"/>
              <a:gd name="connsiteX13" fmla="*/ 1942 w 3261"/>
              <a:gd name="connsiteY13" fmla="*/ 1610 h 13766"/>
              <a:gd name="connsiteX14" fmla="*/ 1854 w 3261"/>
              <a:gd name="connsiteY14" fmla="*/ 1744 h 13766"/>
              <a:gd name="connsiteX15" fmla="*/ 1766 w 3261"/>
              <a:gd name="connsiteY15" fmla="*/ 1879 h 13766"/>
              <a:gd name="connsiteX16" fmla="*/ 1681 w 3261"/>
              <a:gd name="connsiteY16" fmla="*/ 2015 h 13766"/>
              <a:gd name="connsiteX17" fmla="*/ 1598 w 3261"/>
              <a:gd name="connsiteY17" fmla="*/ 2153 h 13766"/>
              <a:gd name="connsiteX18" fmla="*/ 1518 w 3261"/>
              <a:gd name="connsiteY18" fmla="*/ 2291 h 13766"/>
              <a:gd name="connsiteX19" fmla="*/ 1438 w 3261"/>
              <a:gd name="connsiteY19" fmla="*/ 2430 h 13766"/>
              <a:gd name="connsiteX20" fmla="*/ 1361 w 3261"/>
              <a:gd name="connsiteY20" fmla="*/ 2571 h 13766"/>
              <a:gd name="connsiteX21" fmla="*/ 1286 w 3261"/>
              <a:gd name="connsiteY21" fmla="*/ 2712 h 13766"/>
              <a:gd name="connsiteX22" fmla="*/ 1212 w 3261"/>
              <a:gd name="connsiteY22" fmla="*/ 2855 h 13766"/>
              <a:gd name="connsiteX23" fmla="*/ 1142 w 3261"/>
              <a:gd name="connsiteY23" fmla="*/ 2999 h 13766"/>
              <a:gd name="connsiteX24" fmla="*/ 1073 w 3261"/>
              <a:gd name="connsiteY24" fmla="*/ 3144 h 13766"/>
              <a:gd name="connsiteX25" fmla="*/ 1006 w 3261"/>
              <a:gd name="connsiteY25" fmla="*/ 3290 h 13766"/>
              <a:gd name="connsiteX26" fmla="*/ 940 w 3261"/>
              <a:gd name="connsiteY26" fmla="*/ 3435 h 13766"/>
              <a:gd name="connsiteX27" fmla="*/ 877 w 3261"/>
              <a:gd name="connsiteY27" fmla="*/ 3583 h 13766"/>
              <a:gd name="connsiteX28" fmla="*/ 817 w 3261"/>
              <a:gd name="connsiteY28" fmla="*/ 3732 h 13766"/>
              <a:gd name="connsiteX29" fmla="*/ 758 w 3261"/>
              <a:gd name="connsiteY29" fmla="*/ 3881 h 13766"/>
              <a:gd name="connsiteX30" fmla="*/ 702 w 3261"/>
              <a:gd name="connsiteY30" fmla="*/ 4031 h 13766"/>
              <a:gd name="connsiteX31" fmla="*/ 646 w 3261"/>
              <a:gd name="connsiteY31" fmla="*/ 4182 h 13766"/>
              <a:gd name="connsiteX32" fmla="*/ 594 w 3261"/>
              <a:gd name="connsiteY32" fmla="*/ 4334 h 13766"/>
              <a:gd name="connsiteX33" fmla="*/ 544 w 3261"/>
              <a:gd name="connsiteY33" fmla="*/ 4486 h 13766"/>
              <a:gd name="connsiteX34" fmla="*/ 496 w 3261"/>
              <a:gd name="connsiteY34" fmla="*/ 4640 h 13766"/>
              <a:gd name="connsiteX35" fmla="*/ 451 w 3261"/>
              <a:gd name="connsiteY35" fmla="*/ 4793 h 13766"/>
              <a:gd name="connsiteX36" fmla="*/ 407 w 3261"/>
              <a:gd name="connsiteY36" fmla="*/ 4947 h 13766"/>
              <a:gd name="connsiteX37" fmla="*/ 366 w 3261"/>
              <a:gd name="connsiteY37" fmla="*/ 5102 h 13766"/>
              <a:gd name="connsiteX38" fmla="*/ 326 w 3261"/>
              <a:gd name="connsiteY38" fmla="*/ 5258 h 13766"/>
              <a:gd name="connsiteX39" fmla="*/ 289 w 3261"/>
              <a:gd name="connsiteY39" fmla="*/ 5414 h 13766"/>
              <a:gd name="connsiteX40" fmla="*/ 254 w 3261"/>
              <a:gd name="connsiteY40" fmla="*/ 5570 h 13766"/>
              <a:gd name="connsiteX41" fmla="*/ 221 w 3261"/>
              <a:gd name="connsiteY41" fmla="*/ 5728 h 13766"/>
              <a:gd name="connsiteX42" fmla="*/ 191 w 3261"/>
              <a:gd name="connsiteY42" fmla="*/ 5885 h 13766"/>
              <a:gd name="connsiteX43" fmla="*/ 163 w 3261"/>
              <a:gd name="connsiteY43" fmla="*/ 6043 h 13766"/>
              <a:gd name="connsiteX44" fmla="*/ 137 w 3261"/>
              <a:gd name="connsiteY44" fmla="*/ 6201 h 13766"/>
              <a:gd name="connsiteX45" fmla="*/ 114 w 3261"/>
              <a:gd name="connsiteY45" fmla="*/ 6360 h 13766"/>
              <a:gd name="connsiteX46" fmla="*/ 91 w 3261"/>
              <a:gd name="connsiteY46" fmla="*/ 6519 h 13766"/>
              <a:gd name="connsiteX47" fmla="*/ 72 w 3261"/>
              <a:gd name="connsiteY47" fmla="*/ 6679 h 13766"/>
              <a:gd name="connsiteX48" fmla="*/ 55 w 3261"/>
              <a:gd name="connsiteY48" fmla="*/ 6837 h 13766"/>
              <a:gd name="connsiteX49" fmla="*/ 41 w 3261"/>
              <a:gd name="connsiteY49" fmla="*/ 6998 h 13766"/>
              <a:gd name="connsiteX50" fmla="*/ 29 w 3261"/>
              <a:gd name="connsiteY50" fmla="*/ 7158 h 13766"/>
              <a:gd name="connsiteX51" fmla="*/ 18 w 3261"/>
              <a:gd name="connsiteY51" fmla="*/ 7318 h 13766"/>
              <a:gd name="connsiteX52" fmla="*/ 10 w 3261"/>
              <a:gd name="connsiteY52" fmla="*/ 7478 h 13766"/>
              <a:gd name="connsiteX53" fmla="*/ 4 w 3261"/>
              <a:gd name="connsiteY53" fmla="*/ 7638 h 13766"/>
              <a:gd name="connsiteX54" fmla="*/ 1 w 3261"/>
              <a:gd name="connsiteY54" fmla="*/ 7799 h 13766"/>
              <a:gd name="connsiteX55" fmla="*/ 0 w 3261"/>
              <a:gd name="connsiteY55" fmla="*/ 7960 h 13766"/>
              <a:gd name="connsiteX56" fmla="*/ 1 w 3261"/>
              <a:gd name="connsiteY56" fmla="*/ 8119 h 13766"/>
              <a:gd name="connsiteX57" fmla="*/ 4 w 3261"/>
              <a:gd name="connsiteY57" fmla="*/ 8280 h 13766"/>
              <a:gd name="connsiteX58" fmla="*/ 10 w 3261"/>
              <a:gd name="connsiteY58" fmla="*/ 8440 h 13766"/>
              <a:gd name="connsiteX59" fmla="*/ 18 w 3261"/>
              <a:gd name="connsiteY59" fmla="*/ 8600 h 13766"/>
              <a:gd name="connsiteX60" fmla="*/ 29 w 3261"/>
              <a:gd name="connsiteY60" fmla="*/ 8761 h 13766"/>
              <a:gd name="connsiteX61" fmla="*/ 41 w 3261"/>
              <a:gd name="connsiteY61" fmla="*/ 8920 h 13766"/>
              <a:gd name="connsiteX62" fmla="*/ 55 w 3261"/>
              <a:gd name="connsiteY62" fmla="*/ 9081 h 13766"/>
              <a:gd name="connsiteX63" fmla="*/ 72 w 3261"/>
              <a:gd name="connsiteY63" fmla="*/ 9240 h 13766"/>
              <a:gd name="connsiteX64" fmla="*/ 91 w 3261"/>
              <a:gd name="connsiteY64" fmla="*/ 9399 h 13766"/>
              <a:gd name="connsiteX65" fmla="*/ 114 w 3261"/>
              <a:gd name="connsiteY65" fmla="*/ 9558 h 13766"/>
              <a:gd name="connsiteX66" fmla="*/ 137 w 3261"/>
              <a:gd name="connsiteY66" fmla="*/ 9717 h 13766"/>
              <a:gd name="connsiteX67" fmla="*/ 163 w 3261"/>
              <a:gd name="connsiteY67" fmla="*/ 9875 h 13766"/>
              <a:gd name="connsiteX68" fmla="*/ 191 w 3261"/>
              <a:gd name="connsiteY68" fmla="*/ 10033 h 13766"/>
              <a:gd name="connsiteX69" fmla="*/ 221 w 3261"/>
              <a:gd name="connsiteY69" fmla="*/ 10190 h 13766"/>
              <a:gd name="connsiteX70" fmla="*/ 254 w 3261"/>
              <a:gd name="connsiteY70" fmla="*/ 10348 h 13766"/>
              <a:gd name="connsiteX71" fmla="*/ 289 w 3261"/>
              <a:gd name="connsiteY71" fmla="*/ 10504 h 13766"/>
              <a:gd name="connsiteX72" fmla="*/ 326 w 3261"/>
              <a:gd name="connsiteY72" fmla="*/ 10661 h 13766"/>
              <a:gd name="connsiteX73" fmla="*/ 366 w 3261"/>
              <a:gd name="connsiteY73" fmla="*/ 10816 h 13766"/>
              <a:gd name="connsiteX74" fmla="*/ 407 w 3261"/>
              <a:gd name="connsiteY74" fmla="*/ 10971 h 13766"/>
              <a:gd name="connsiteX75" fmla="*/ 451 w 3261"/>
              <a:gd name="connsiteY75" fmla="*/ 11125 h 13766"/>
              <a:gd name="connsiteX76" fmla="*/ 496 w 3261"/>
              <a:gd name="connsiteY76" fmla="*/ 11279 h 13766"/>
              <a:gd name="connsiteX77" fmla="*/ 544 w 3261"/>
              <a:gd name="connsiteY77" fmla="*/ 11432 h 13766"/>
              <a:gd name="connsiteX78" fmla="*/ 594 w 3261"/>
              <a:gd name="connsiteY78" fmla="*/ 11584 h 13766"/>
              <a:gd name="connsiteX79" fmla="*/ 646 w 3261"/>
              <a:gd name="connsiteY79" fmla="*/ 11736 h 13766"/>
              <a:gd name="connsiteX80" fmla="*/ 702 w 3261"/>
              <a:gd name="connsiteY80" fmla="*/ 11887 h 13766"/>
              <a:gd name="connsiteX81" fmla="*/ 758 w 3261"/>
              <a:gd name="connsiteY81" fmla="*/ 12037 h 13766"/>
              <a:gd name="connsiteX82" fmla="*/ 817 w 3261"/>
              <a:gd name="connsiteY82" fmla="*/ 12186 h 13766"/>
              <a:gd name="connsiteX83" fmla="*/ 877 w 3261"/>
              <a:gd name="connsiteY83" fmla="*/ 12335 h 13766"/>
              <a:gd name="connsiteX84" fmla="*/ 940 w 3261"/>
              <a:gd name="connsiteY84" fmla="*/ 12483 h 13766"/>
              <a:gd name="connsiteX85" fmla="*/ 1006 w 3261"/>
              <a:gd name="connsiteY85" fmla="*/ 12629 h 13766"/>
              <a:gd name="connsiteX86" fmla="*/ 1073 w 3261"/>
              <a:gd name="connsiteY86" fmla="*/ 12774 h 13766"/>
              <a:gd name="connsiteX87" fmla="*/ 1142 w 3261"/>
              <a:gd name="connsiteY87" fmla="*/ 12920 h 13766"/>
              <a:gd name="connsiteX88" fmla="*/ 1212 w 3261"/>
              <a:gd name="connsiteY88" fmla="*/ 13064 h 13766"/>
              <a:gd name="connsiteX89" fmla="*/ 1286 w 3261"/>
              <a:gd name="connsiteY89" fmla="*/ 13206 h 13766"/>
              <a:gd name="connsiteX90" fmla="*/ 1361 w 3261"/>
              <a:gd name="connsiteY90" fmla="*/ 13348 h 13766"/>
              <a:gd name="connsiteX91" fmla="*/ 1438 w 3261"/>
              <a:gd name="connsiteY91" fmla="*/ 13488 h 13766"/>
              <a:gd name="connsiteX92" fmla="*/ 1518 w 3261"/>
              <a:gd name="connsiteY92" fmla="*/ 13627 h 13766"/>
              <a:gd name="connsiteX93" fmla="*/ 1598 w 3261"/>
              <a:gd name="connsiteY93" fmla="*/ 13766 h 13766"/>
              <a:gd name="connsiteX0" fmla="*/ 3149 w 3149"/>
              <a:gd name="connsiteY0" fmla="*/ 0 h 13652"/>
              <a:gd name="connsiteX1" fmla="*/ 3039 w 3149"/>
              <a:gd name="connsiteY1" fmla="*/ 117 h 13652"/>
              <a:gd name="connsiteX2" fmla="*/ 2931 w 3149"/>
              <a:gd name="connsiteY2" fmla="*/ 236 h 13652"/>
              <a:gd name="connsiteX3" fmla="*/ 2824 w 3149"/>
              <a:gd name="connsiteY3" fmla="*/ 355 h 13652"/>
              <a:gd name="connsiteX4" fmla="*/ 2719 w 3149"/>
              <a:gd name="connsiteY4" fmla="*/ 476 h 13652"/>
              <a:gd name="connsiteX5" fmla="*/ 2615 w 3149"/>
              <a:gd name="connsiteY5" fmla="*/ 598 h 13652"/>
              <a:gd name="connsiteX6" fmla="*/ 2514 w 3149"/>
              <a:gd name="connsiteY6" fmla="*/ 723 h 13652"/>
              <a:gd name="connsiteX7" fmla="*/ 2414 w 3149"/>
              <a:gd name="connsiteY7" fmla="*/ 848 h 13652"/>
              <a:gd name="connsiteX8" fmla="*/ 2316 w 3149"/>
              <a:gd name="connsiteY8" fmla="*/ 975 h 13652"/>
              <a:gd name="connsiteX9" fmla="*/ 2219 w 3149"/>
              <a:gd name="connsiteY9" fmla="*/ 1104 h 13652"/>
              <a:gd name="connsiteX10" fmla="*/ 2126 w 3149"/>
              <a:gd name="connsiteY10" fmla="*/ 1233 h 13652"/>
              <a:gd name="connsiteX11" fmla="*/ 2033 w 3149"/>
              <a:gd name="connsiteY11" fmla="*/ 1364 h 13652"/>
              <a:gd name="connsiteX12" fmla="*/ 1942 w 3149"/>
              <a:gd name="connsiteY12" fmla="*/ 1496 h 13652"/>
              <a:gd name="connsiteX13" fmla="*/ 1854 w 3149"/>
              <a:gd name="connsiteY13" fmla="*/ 1630 h 13652"/>
              <a:gd name="connsiteX14" fmla="*/ 1766 w 3149"/>
              <a:gd name="connsiteY14" fmla="*/ 1765 h 13652"/>
              <a:gd name="connsiteX15" fmla="*/ 1681 w 3149"/>
              <a:gd name="connsiteY15" fmla="*/ 1901 h 13652"/>
              <a:gd name="connsiteX16" fmla="*/ 1598 w 3149"/>
              <a:gd name="connsiteY16" fmla="*/ 2039 h 13652"/>
              <a:gd name="connsiteX17" fmla="*/ 1518 w 3149"/>
              <a:gd name="connsiteY17" fmla="*/ 2177 h 13652"/>
              <a:gd name="connsiteX18" fmla="*/ 1438 w 3149"/>
              <a:gd name="connsiteY18" fmla="*/ 2316 h 13652"/>
              <a:gd name="connsiteX19" fmla="*/ 1361 w 3149"/>
              <a:gd name="connsiteY19" fmla="*/ 2457 h 13652"/>
              <a:gd name="connsiteX20" fmla="*/ 1286 w 3149"/>
              <a:gd name="connsiteY20" fmla="*/ 2598 h 13652"/>
              <a:gd name="connsiteX21" fmla="*/ 1212 w 3149"/>
              <a:gd name="connsiteY21" fmla="*/ 2741 h 13652"/>
              <a:gd name="connsiteX22" fmla="*/ 1142 w 3149"/>
              <a:gd name="connsiteY22" fmla="*/ 2885 h 13652"/>
              <a:gd name="connsiteX23" fmla="*/ 1073 w 3149"/>
              <a:gd name="connsiteY23" fmla="*/ 3030 h 13652"/>
              <a:gd name="connsiteX24" fmla="*/ 1006 w 3149"/>
              <a:gd name="connsiteY24" fmla="*/ 3176 h 13652"/>
              <a:gd name="connsiteX25" fmla="*/ 940 w 3149"/>
              <a:gd name="connsiteY25" fmla="*/ 3321 h 13652"/>
              <a:gd name="connsiteX26" fmla="*/ 877 w 3149"/>
              <a:gd name="connsiteY26" fmla="*/ 3469 h 13652"/>
              <a:gd name="connsiteX27" fmla="*/ 817 w 3149"/>
              <a:gd name="connsiteY27" fmla="*/ 3618 h 13652"/>
              <a:gd name="connsiteX28" fmla="*/ 758 w 3149"/>
              <a:gd name="connsiteY28" fmla="*/ 3767 h 13652"/>
              <a:gd name="connsiteX29" fmla="*/ 702 w 3149"/>
              <a:gd name="connsiteY29" fmla="*/ 3917 h 13652"/>
              <a:gd name="connsiteX30" fmla="*/ 646 w 3149"/>
              <a:gd name="connsiteY30" fmla="*/ 4068 h 13652"/>
              <a:gd name="connsiteX31" fmla="*/ 594 w 3149"/>
              <a:gd name="connsiteY31" fmla="*/ 4220 h 13652"/>
              <a:gd name="connsiteX32" fmla="*/ 544 w 3149"/>
              <a:gd name="connsiteY32" fmla="*/ 4372 h 13652"/>
              <a:gd name="connsiteX33" fmla="*/ 496 w 3149"/>
              <a:gd name="connsiteY33" fmla="*/ 4526 h 13652"/>
              <a:gd name="connsiteX34" fmla="*/ 451 w 3149"/>
              <a:gd name="connsiteY34" fmla="*/ 4679 h 13652"/>
              <a:gd name="connsiteX35" fmla="*/ 407 w 3149"/>
              <a:gd name="connsiteY35" fmla="*/ 4833 h 13652"/>
              <a:gd name="connsiteX36" fmla="*/ 366 w 3149"/>
              <a:gd name="connsiteY36" fmla="*/ 4988 h 13652"/>
              <a:gd name="connsiteX37" fmla="*/ 326 w 3149"/>
              <a:gd name="connsiteY37" fmla="*/ 5144 h 13652"/>
              <a:gd name="connsiteX38" fmla="*/ 289 w 3149"/>
              <a:gd name="connsiteY38" fmla="*/ 5300 h 13652"/>
              <a:gd name="connsiteX39" fmla="*/ 254 w 3149"/>
              <a:gd name="connsiteY39" fmla="*/ 5456 h 13652"/>
              <a:gd name="connsiteX40" fmla="*/ 221 w 3149"/>
              <a:gd name="connsiteY40" fmla="*/ 5614 h 13652"/>
              <a:gd name="connsiteX41" fmla="*/ 191 w 3149"/>
              <a:gd name="connsiteY41" fmla="*/ 5771 h 13652"/>
              <a:gd name="connsiteX42" fmla="*/ 163 w 3149"/>
              <a:gd name="connsiteY42" fmla="*/ 5929 h 13652"/>
              <a:gd name="connsiteX43" fmla="*/ 137 w 3149"/>
              <a:gd name="connsiteY43" fmla="*/ 6087 h 13652"/>
              <a:gd name="connsiteX44" fmla="*/ 114 w 3149"/>
              <a:gd name="connsiteY44" fmla="*/ 6246 h 13652"/>
              <a:gd name="connsiteX45" fmla="*/ 91 w 3149"/>
              <a:gd name="connsiteY45" fmla="*/ 6405 h 13652"/>
              <a:gd name="connsiteX46" fmla="*/ 72 w 3149"/>
              <a:gd name="connsiteY46" fmla="*/ 6565 h 13652"/>
              <a:gd name="connsiteX47" fmla="*/ 55 w 3149"/>
              <a:gd name="connsiteY47" fmla="*/ 6723 h 13652"/>
              <a:gd name="connsiteX48" fmla="*/ 41 w 3149"/>
              <a:gd name="connsiteY48" fmla="*/ 6884 h 13652"/>
              <a:gd name="connsiteX49" fmla="*/ 29 w 3149"/>
              <a:gd name="connsiteY49" fmla="*/ 7044 h 13652"/>
              <a:gd name="connsiteX50" fmla="*/ 18 w 3149"/>
              <a:gd name="connsiteY50" fmla="*/ 7204 h 13652"/>
              <a:gd name="connsiteX51" fmla="*/ 10 w 3149"/>
              <a:gd name="connsiteY51" fmla="*/ 7364 h 13652"/>
              <a:gd name="connsiteX52" fmla="*/ 4 w 3149"/>
              <a:gd name="connsiteY52" fmla="*/ 7524 h 13652"/>
              <a:gd name="connsiteX53" fmla="*/ 1 w 3149"/>
              <a:gd name="connsiteY53" fmla="*/ 7685 h 13652"/>
              <a:gd name="connsiteX54" fmla="*/ 0 w 3149"/>
              <a:gd name="connsiteY54" fmla="*/ 7846 h 13652"/>
              <a:gd name="connsiteX55" fmla="*/ 1 w 3149"/>
              <a:gd name="connsiteY55" fmla="*/ 8005 h 13652"/>
              <a:gd name="connsiteX56" fmla="*/ 4 w 3149"/>
              <a:gd name="connsiteY56" fmla="*/ 8166 h 13652"/>
              <a:gd name="connsiteX57" fmla="*/ 10 w 3149"/>
              <a:gd name="connsiteY57" fmla="*/ 8326 h 13652"/>
              <a:gd name="connsiteX58" fmla="*/ 18 w 3149"/>
              <a:gd name="connsiteY58" fmla="*/ 8486 h 13652"/>
              <a:gd name="connsiteX59" fmla="*/ 29 w 3149"/>
              <a:gd name="connsiteY59" fmla="*/ 8647 h 13652"/>
              <a:gd name="connsiteX60" fmla="*/ 41 w 3149"/>
              <a:gd name="connsiteY60" fmla="*/ 8806 h 13652"/>
              <a:gd name="connsiteX61" fmla="*/ 55 w 3149"/>
              <a:gd name="connsiteY61" fmla="*/ 8967 h 13652"/>
              <a:gd name="connsiteX62" fmla="*/ 72 w 3149"/>
              <a:gd name="connsiteY62" fmla="*/ 9126 h 13652"/>
              <a:gd name="connsiteX63" fmla="*/ 91 w 3149"/>
              <a:gd name="connsiteY63" fmla="*/ 9285 h 13652"/>
              <a:gd name="connsiteX64" fmla="*/ 114 w 3149"/>
              <a:gd name="connsiteY64" fmla="*/ 9444 h 13652"/>
              <a:gd name="connsiteX65" fmla="*/ 137 w 3149"/>
              <a:gd name="connsiteY65" fmla="*/ 9603 h 13652"/>
              <a:gd name="connsiteX66" fmla="*/ 163 w 3149"/>
              <a:gd name="connsiteY66" fmla="*/ 9761 h 13652"/>
              <a:gd name="connsiteX67" fmla="*/ 191 w 3149"/>
              <a:gd name="connsiteY67" fmla="*/ 9919 h 13652"/>
              <a:gd name="connsiteX68" fmla="*/ 221 w 3149"/>
              <a:gd name="connsiteY68" fmla="*/ 10076 h 13652"/>
              <a:gd name="connsiteX69" fmla="*/ 254 w 3149"/>
              <a:gd name="connsiteY69" fmla="*/ 10234 h 13652"/>
              <a:gd name="connsiteX70" fmla="*/ 289 w 3149"/>
              <a:gd name="connsiteY70" fmla="*/ 10390 h 13652"/>
              <a:gd name="connsiteX71" fmla="*/ 326 w 3149"/>
              <a:gd name="connsiteY71" fmla="*/ 10547 h 13652"/>
              <a:gd name="connsiteX72" fmla="*/ 366 w 3149"/>
              <a:gd name="connsiteY72" fmla="*/ 10702 h 13652"/>
              <a:gd name="connsiteX73" fmla="*/ 407 w 3149"/>
              <a:gd name="connsiteY73" fmla="*/ 10857 h 13652"/>
              <a:gd name="connsiteX74" fmla="*/ 451 w 3149"/>
              <a:gd name="connsiteY74" fmla="*/ 11011 h 13652"/>
              <a:gd name="connsiteX75" fmla="*/ 496 w 3149"/>
              <a:gd name="connsiteY75" fmla="*/ 11165 h 13652"/>
              <a:gd name="connsiteX76" fmla="*/ 544 w 3149"/>
              <a:gd name="connsiteY76" fmla="*/ 11318 h 13652"/>
              <a:gd name="connsiteX77" fmla="*/ 594 w 3149"/>
              <a:gd name="connsiteY77" fmla="*/ 11470 h 13652"/>
              <a:gd name="connsiteX78" fmla="*/ 646 w 3149"/>
              <a:gd name="connsiteY78" fmla="*/ 11622 h 13652"/>
              <a:gd name="connsiteX79" fmla="*/ 702 w 3149"/>
              <a:gd name="connsiteY79" fmla="*/ 11773 h 13652"/>
              <a:gd name="connsiteX80" fmla="*/ 758 w 3149"/>
              <a:gd name="connsiteY80" fmla="*/ 11923 h 13652"/>
              <a:gd name="connsiteX81" fmla="*/ 817 w 3149"/>
              <a:gd name="connsiteY81" fmla="*/ 12072 h 13652"/>
              <a:gd name="connsiteX82" fmla="*/ 877 w 3149"/>
              <a:gd name="connsiteY82" fmla="*/ 12221 h 13652"/>
              <a:gd name="connsiteX83" fmla="*/ 940 w 3149"/>
              <a:gd name="connsiteY83" fmla="*/ 12369 h 13652"/>
              <a:gd name="connsiteX84" fmla="*/ 1006 w 3149"/>
              <a:gd name="connsiteY84" fmla="*/ 12515 h 13652"/>
              <a:gd name="connsiteX85" fmla="*/ 1073 w 3149"/>
              <a:gd name="connsiteY85" fmla="*/ 12660 h 13652"/>
              <a:gd name="connsiteX86" fmla="*/ 1142 w 3149"/>
              <a:gd name="connsiteY86" fmla="*/ 12806 h 13652"/>
              <a:gd name="connsiteX87" fmla="*/ 1212 w 3149"/>
              <a:gd name="connsiteY87" fmla="*/ 12950 h 13652"/>
              <a:gd name="connsiteX88" fmla="*/ 1286 w 3149"/>
              <a:gd name="connsiteY88" fmla="*/ 13092 h 13652"/>
              <a:gd name="connsiteX89" fmla="*/ 1361 w 3149"/>
              <a:gd name="connsiteY89" fmla="*/ 13234 h 13652"/>
              <a:gd name="connsiteX90" fmla="*/ 1438 w 3149"/>
              <a:gd name="connsiteY90" fmla="*/ 13374 h 13652"/>
              <a:gd name="connsiteX91" fmla="*/ 1518 w 3149"/>
              <a:gd name="connsiteY91" fmla="*/ 13513 h 13652"/>
              <a:gd name="connsiteX92" fmla="*/ 1598 w 3149"/>
              <a:gd name="connsiteY92" fmla="*/ 13652 h 13652"/>
              <a:gd name="connsiteX0" fmla="*/ 3149 w 3149"/>
              <a:gd name="connsiteY0" fmla="*/ 0 h 13652"/>
              <a:gd name="connsiteX1" fmla="*/ 2931 w 3149"/>
              <a:gd name="connsiteY1" fmla="*/ 236 h 13652"/>
              <a:gd name="connsiteX2" fmla="*/ 2824 w 3149"/>
              <a:gd name="connsiteY2" fmla="*/ 355 h 13652"/>
              <a:gd name="connsiteX3" fmla="*/ 2719 w 3149"/>
              <a:gd name="connsiteY3" fmla="*/ 476 h 13652"/>
              <a:gd name="connsiteX4" fmla="*/ 2615 w 3149"/>
              <a:gd name="connsiteY4" fmla="*/ 598 h 13652"/>
              <a:gd name="connsiteX5" fmla="*/ 2514 w 3149"/>
              <a:gd name="connsiteY5" fmla="*/ 723 h 13652"/>
              <a:gd name="connsiteX6" fmla="*/ 2414 w 3149"/>
              <a:gd name="connsiteY6" fmla="*/ 848 h 13652"/>
              <a:gd name="connsiteX7" fmla="*/ 2316 w 3149"/>
              <a:gd name="connsiteY7" fmla="*/ 975 h 13652"/>
              <a:gd name="connsiteX8" fmla="*/ 2219 w 3149"/>
              <a:gd name="connsiteY8" fmla="*/ 1104 h 13652"/>
              <a:gd name="connsiteX9" fmla="*/ 2126 w 3149"/>
              <a:gd name="connsiteY9" fmla="*/ 1233 h 13652"/>
              <a:gd name="connsiteX10" fmla="*/ 2033 w 3149"/>
              <a:gd name="connsiteY10" fmla="*/ 1364 h 13652"/>
              <a:gd name="connsiteX11" fmla="*/ 1942 w 3149"/>
              <a:gd name="connsiteY11" fmla="*/ 1496 h 13652"/>
              <a:gd name="connsiteX12" fmla="*/ 1854 w 3149"/>
              <a:gd name="connsiteY12" fmla="*/ 1630 h 13652"/>
              <a:gd name="connsiteX13" fmla="*/ 1766 w 3149"/>
              <a:gd name="connsiteY13" fmla="*/ 1765 h 13652"/>
              <a:gd name="connsiteX14" fmla="*/ 1681 w 3149"/>
              <a:gd name="connsiteY14" fmla="*/ 1901 h 13652"/>
              <a:gd name="connsiteX15" fmla="*/ 1598 w 3149"/>
              <a:gd name="connsiteY15" fmla="*/ 2039 h 13652"/>
              <a:gd name="connsiteX16" fmla="*/ 1518 w 3149"/>
              <a:gd name="connsiteY16" fmla="*/ 2177 h 13652"/>
              <a:gd name="connsiteX17" fmla="*/ 1438 w 3149"/>
              <a:gd name="connsiteY17" fmla="*/ 2316 h 13652"/>
              <a:gd name="connsiteX18" fmla="*/ 1361 w 3149"/>
              <a:gd name="connsiteY18" fmla="*/ 2457 h 13652"/>
              <a:gd name="connsiteX19" fmla="*/ 1286 w 3149"/>
              <a:gd name="connsiteY19" fmla="*/ 2598 h 13652"/>
              <a:gd name="connsiteX20" fmla="*/ 1212 w 3149"/>
              <a:gd name="connsiteY20" fmla="*/ 2741 h 13652"/>
              <a:gd name="connsiteX21" fmla="*/ 1142 w 3149"/>
              <a:gd name="connsiteY21" fmla="*/ 2885 h 13652"/>
              <a:gd name="connsiteX22" fmla="*/ 1073 w 3149"/>
              <a:gd name="connsiteY22" fmla="*/ 3030 h 13652"/>
              <a:gd name="connsiteX23" fmla="*/ 1006 w 3149"/>
              <a:gd name="connsiteY23" fmla="*/ 3176 h 13652"/>
              <a:gd name="connsiteX24" fmla="*/ 940 w 3149"/>
              <a:gd name="connsiteY24" fmla="*/ 3321 h 13652"/>
              <a:gd name="connsiteX25" fmla="*/ 877 w 3149"/>
              <a:gd name="connsiteY25" fmla="*/ 3469 h 13652"/>
              <a:gd name="connsiteX26" fmla="*/ 817 w 3149"/>
              <a:gd name="connsiteY26" fmla="*/ 3618 h 13652"/>
              <a:gd name="connsiteX27" fmla="*/ 758 w 3149"/>
              <a:gd name="connsiteY27" fmla="*/ 3767 h 13652"/>
              <a:gd name="connsiteX28" fmla="*/ 702 w 3149"/>
              <a:gd name="connsiteY28" fmla="*/ 3917 h 13652"/>
              <a:gd name="connsiteX29" fmla="*/ 646 w 3149"/>
              <a:gd name="connsiteY29" fmla="*/ 4068 h 13652"/>
              <a:gd name="connsiteX30" fmla="*/ 594 w 3149"/>
              <a:gd name="connsiteY30" fmla="*/ 4220 h 13652"/>
              <a:gd name="connsiteX31" fmla="*/ 544 w 3149"/>
              <a:gd name="connsiteY31" fmla="*/ 4372 h 13652"/>
              <a:gd name="connsiteX32" fmla="*/ 496 w 3149"/>
              <a:gd name="connsiteY32" fmla="*/ 4526 h 13652"/>
              <a:gd name="connsiteX33" fmla="*/ 451 w 3149"/>
              <a:gd name="connsiteY33" fmla="*/ 4679 h 13652"/>
              <a:gd name="connsiteX34" fmla="*/ 407 w 3149"/>
              <a:gd name="connsiteY34" fmla="*/ 4833 h 13652"/>
              <a:gd name="connsiteX35" fmla="*/ 366 w 3149"/>
              <a:gd name="connsiteY35" fmla="*/ 4988 h 13652"/>
              <a:gd name="connsiteX36" fmla="*/ 326 w 3149"/>
              <a:gd name="connsiteY36" fmla="*/ 5144 h 13652"/>
              <a:gd name="connsiteX37" fmla="*/ 289 w 3149"/>
              <a:gd name="connsiteY37" fmla="*/ 5300 h 13652"/>
              <a:gd name="connsiteX38" fmla="*/ 254 w 3149"/>
              <a:gd name="connsiteY38" fmla="*/ 5456 h 13652"/>
              <a:gd name="connsiteX39" fmla="*/ 221 w 3149"/>
              <a:gd name="connsiteY39" fmla="*/ 5614 h 13652"/>
              <a:gd name="connsiteX40" fmla="*/ 191 w 3149"/>
              <a:gd name="connsiteY40" fmla="*/ 5771 h 13652"/>
              <a:gd name="connsiteX41" fmla="*/ 163 w 3149"/>
              <a:gd name="connsiteY41" fmla="*/ 5929 h 13652"/>
              <a:gd name="connsiteX42" fmla="*/ 137 w 3149"/>
              <a:gd name="connsiteY42" fmla="*/ 6087 h 13652"/>
              <a:gd name="connsiteX43" fmla="*/ 114 w 3149"/>
              <a:gd name="connsiteY43" fmla="*/ 6246 h 13652"/>
              <a:gd name="connsiteX44" fmla="*/ 91 w 3149"/>
              <a:gd name="connsiteY44" fmla="*/ 6405 h 13652"/>
              <a:gd name="connsiteX45" fmla="*/ 72 w 3149"/>
              <a:gd name="connsiteY45" fmla="*/ 6565 h 13652"/>
              <a:gd name="connsiteX46" fmla="*/ 55 w 3149"/>
              <a:gd name="connsiteY46" fmla="*/ 6723 h 13652"/>
              <a:gd name="connsiteX47" fmla="*/ 41 w 3149"/>
              <a:gd name="connsiteY47" fmla="*/ 6884 h 13652"/>
              <a:gd name="connsiteX48" fmla="*/ 29 w 3149"/>
              <a:gd name="connsiteY48" fmla="*/ 7044 h 13652"/>
              <a:gd name="connsiteX49" fmla="*/ 18 w 3149"/>
              <a:gd name="connsiteY49" fmla="*/ 7204 h 13652"/>
              <a:gd name="connsiteX50" fmla="*/ 10 w 3149"/>
              <a:gd name="connsiteY50" fmla="*/ 7364 h 13652"/>
              <a:gd name="connsiteX51" fmla="*/ 4 w 3149"/>
              <a:gd name="connsiteY51" fmla="*/ 7524 h 13652"/>
              <a:gd name="connsiteX52" fmla="*/ 1 w 3149"/>
              <a:gd name="connsiteY52" fmla="*/ 7685 h 13652"/>
              <a:gd name="connsiteX53" fmla="*/ 0 w 3149"/>
              <a:gd name="connsiteY53" fmla="*/ 7846 h 13652"/>
              <a:gd name="connsiteX54" fmla="*/ 1 w 3149"/>
              <a:gd name="connsiteY54" fmla="*/ 8005 h 13652"/>
              <a:gd name="connsiteX55" fmla="*/ 4 w 3149"/>
              <a:gd name="connsiteY55" fmla="*/ 8166 h 13652"/>
              <a:gd name="connsiteX56" fmla="*/ 10 w 3149"/>
              <a:gd name="connsiteY56" fmla="*/ 8326 h 13652"/>
              <a:gd name="connsiteX57" fmla="*/ 18 w 3149"/>
              <a:gd name="connsiteY57" fmla="*/ 8486 h 13652"/>
              <a:gd name="connsiteX58" fmla="*/ 29 w 3149"/>
              <a:gd name="connsiteY58" fmla="*/ 8647 h 13652"/>
              <a:gd name="connsiteX59" fmla="*/ 41 w 3149"/>
              <a:gd name="connsiteY59" fmla="*/ 8806 h 13652"/>
              <a:gd name="connsiteX60" fmla="*/ 55 w 3149"/>
              <a:gd name="connsiteY60" fmla="*/ 8967 h 13652"/>
              <a:gd name="connsiteX61" fmla="*/ 72 w 3149"/>
              <a:gd name="connsiteY61" fmla="*/ 9126 h 13652"/>
              <a:gd name="connsiteX62" fmla="*/ 91 w 3149"/>
              <a:gd name="connsiteY62" fmla="*/ 9285 h 13652"/>
              <a:gd name="connsiteX63" fmla="*/ 114 w 3149"/>
              <a:gd name="connsiteY63" fmla="*/ 9444 h 13652"/>
              <a:gd name="connsiteX64" fmla="*/ 137 w 3149"/>
              <a:gd name="connsiteY64" fmla="*/ 9603 h 13652"/>
              <a:gd name="connsiteX65" fmla="*/ 163 w 3149"/>
              <a:gd name="connsiteY65" fmla="*/ 9761 h 13652"/>
              <a:gd name="connsiteX66" fmla="*/ 191 w 3149"/>
              <a:gd name="connsiteY66" fmla="*/ 9919 h 13652"/>
              <a:gd name="connsiteX67" fmla="*/ 221 w 3149"/>
              <a:gd name="connsiteY67" fmla="*/ 10076 h 13652"/>
              <a:gd name="connsiteX68" fmla="*/ 254 w 3149"/>
              <a:gd name="connsiteY68" fmla="*/ 10234 h 13652"/>
              <a:gd name="connsiteX69" fmla="*/ 289 w 3149"/>
              <a:gd name="connsiteY69" fmla="*/ 10390 h 13652"/>
              <a:gd name="connsiteX70" fmla="*/ 326 w 3149"/>
              <a:gd name="connsiteY70" fmla="*/ 10547 h 13652"/>
              <a:gd name="connsiteX71" fmla="*/ 366 w 3149"/>
              <a:gd name="connsiteY71" fmla="*/ 10702 h 13652"/>
              <a:gd name="connsiteX72" fmla="*/ 407 w 3149"/>
              <a:gd name="connsiteY72" fmla="*/ 10857 h 13652"/>
              <a:gd name="connsiteX73" fmla="*/ 451 w 3149"/>
              <a:gd name="connsiteY73" fmla="*/ 11011 h 13652"/>
              <a:gd name="connsiteX74" fmla="*/ 496 w 3149"/>
              <a:gd name="connsiteY74" fmla="*/ 11165 h 13652"/>
              <a:gd name="connsiteX75" fmla="*/ 544 w 3149"/>
              <a:gd name="connsiteY75" fmla="*/ 11318 h 13652"/>
              <a:gd name="connsiteX76" fmla="*/ 594 w 3149"/>
              <a:gd name="connsiteY76" fmla="*/ 11470 h 13652"/>
              <a:gd name="connsiteX77" fmla="*/ 646 w 3149"/>
              <a:gd name="connsiteY77" fmla="*/ 11622 h 13652"/>
              <a:gd name="connsiteX78" fmla="*/ 702 w 3149"/>
              <a:gd name="connsiteY78" fmla="*/ 11773 h 13652"/>
              <a:gd name="connsiteX79" fmla="*/ 758 w 3149"/>
              <a:gd name="connsiteY79" fmla="*/ 11923 h 13652"/>
              <a:gd name="connsiteX80" fmla="*/ 817 w 3149"/>
              <a:gd name="connsiteY80" fmla="*/ 12072 h 13652"/>
              <a:gd name="connsiteX81" fmla="*/ 877 w 3149"/>
              <a:gd name="connsiteY81" fmla="*/ 12221 h 13652"/>
              <a:gd name="connsiteX82" fmla="*/ 940 w 3149"/>
              <a:gd name="connsiteY82" fmla="*/ 12369 h 13652"/>
              <a:gd name="connsiteX83" fmla="*/ 1006 w 3149"/>
              <a:gd name="connsiteY83" fmla="*/ 12515 h 13652"/>
              <a:gd name="connsiteX84" fmla="*/ 1073 w 3149"/>
              <a:gd name="connsiteY84" fmla="*/ 12660 h 13652"/>
              <a:gd name="connsiteX85" fmla="*/ 1142 w 3149"/>
              <a:gd name="connsiteY85" fmla="*/ 12806 h 13652"/>
              <a:gd name="connsiteX86" fmla="*/ 1212 w 3149"/>
              <a:gd name="connsiteY86" fmla="*/ 12950 h 13652"/>
              <a:gd name="connsiteX87" fmla="*/ 1286 w 3149"/>
              <a:gd name="connsiteY87" fmla="*/ 13092 h 13652"/>
              <a:gd name="connsiteX88" fmla="*/ 1361 w 3149"/>
              <a:gd name="connsiteY88" fmla="*/ 13234 h 13652"/>
              <a:gd name="connsiteX89" fmla="*/ 1438 w 3149"/>
              <a:gd name="connsiteY89" fmla="*/ 13374 h 13652"/>
              <a:gd name="connsiteX90" fmla="*/ 1518 w 3149"/>
              <a:gd name="connsiteY90" fmla="*/ 13513 h 13652"/>
              <a:gd name="connsiteX91" fmla="*/ 1598 w 3149"/>
              <a:gd name="connsiteY91" fmla="*/ 13652 h 13652"/>
              <a:gd name="connsiteX0" fmla="*/ 2931 w 2931"/>
              <a:gd name="connsiteY0" fmla="*/ 0 h 13416"/>
              <a:gd name="connsiteX1" fmla="*/ 2824 w 2931"/>
              <a:gd name="connsiteY1" fmla="*/ 119 h 13416"/>
              <a:gd name="connsiteX2" fmla="*/ 2719 w 2931"/>
              <a:gd name="connsiteY2" fmla="*/ 240 h 13416"/>
              <a:gd name="connsiteX3" fmla="*/ 2615 w 2931"/>
              <a:gd name="connsiteY3" fmla="*/ 362 h 13416"/>
              <a:gd name="connsiteX4" fmla="*/ 2514 w 2931"/>
              <a:gd name="connsiteY4" fmla="*/ 487 h 13416"/>
              <a:gd name="connsiteX5" fmla="*/ 2414 w 2931"/>
              <a:gd name="connsiteY5" fmla="*/ 612 h 13416"/>
              <a:gd name="connsiteX6" fmla="*/ 2316 w 2931"/>
              <a:gd name="connsiteY6" fmla="*/ 739 h 13416"/>
              <a:gd name="connsiteX7" fmla="*/ 2219 w 2931"/>
              <a:gd name="connsiteY7" fmla="*/ 868 h 13416"/>
              <a:gd name="connsiteX8" fmla="*/ 2126 w 2931"/>
              <a:gd name="connsiteY8" fmla="*/ 997 h 13416"/>
              <a:gd name="connsiteX9" fmla="*/ 2033 w 2931"/>
              <a:gd name="connsiteY9" fmla="*/ 1128 h 13416"/>
              <a:gd name="connsiteX10" fmla="*/ 1942 w 2931"/>
              <a:gd name="connsiteY10" fmla="*/ 1260 h 13416"/>
              <a:gd name="connsiteX11" fmla="*/ 1854 w 2931"/>
              <a:gd name="connsiteY11" fmla="*/ 1394 h 13416"/>
              <a:gd name="connsiteX12" fmla="*/ 1766 w 2931"/>
              <a:gd name="connsiteY12" fmla="*/ 1529 h 13416"/>
              <a:gd name="connsiteX13" fmla="*/ 1681 w 2931"/>
              <a:gd name="connsiteY13" fmla="*/ 1665 h 13416"/>
              <a:gd name="connsiteX14" fmla="*/ 1598 w 2931"/>
              <a:gd name="connsiteY14" fmla="*/ 1803 h 13416"/>
              <a:gd name="connsiteX15" fmla="*/ 1518 w 2931"/>
              <a:gd name="connsiteY15" fmla="*/ 1941 h 13416"/>
              <a:gd name="connsiteX16" fmla="*/ 1438 w 2931"/>
              <a:gd name="connsiteY16" fmla="*/ 2080 h 13416"/>
              <a:gd name="connsiteX17" fmla="*/ 1361 w 2931"/>
              <a:gd name="connsiteY17" fmla="*/ 2221 h 13416"/>
              <a:gd name="connsiteX18" fmla="*/ 1286 w 2931"/>
              <a:gd name="connsiteY18" fmla="*/ 2362 h 13416"/>
              <a:gd name="connsiteX19" fmla="*/ 1212 w 2931"/>
              <a:gd name="connsiteY19" fmla="*/ 2505 h 13416"/>
              <a:gd name="connsiteX20" fmla="*/ 1142 w 2931"/>
              <a:gd name="connsiteY20" fmla="*/ 2649 h 13416"/>
              <a:gd name="connsiteX21" fmla="*/ 1073 w 2931"/>
              <a:gd name="connsiteY21" fmla="*/ 2794 h 13416"/>
              <a:gd name="connsiteX22" fmla="*/ 1006 w 2931"/>
              <a:gd name="connsiteY22" fmla="*/ 2940 h 13416"/>
              <a:gd name="connsiteX23" fmla="*/ 940 w 2931"/>
              <a:gd name="connsiteY23" fmla="*/ 3085 h 13416"/>
              <a:gd name="connsiteX24" fmla="*/ 877 w 2931"/>
              <a:gd name="connsiteY24" fmla="*/ 3233 h 13416"/>
              <a:gd name="connsiteX25" fmla="*/ 817 w 2931"/>
              <a:gd name="connsiteY25" fmla="*/ 3382 h 13416"/>
              <a:gd name="connsiteX26" fmla="*/ 758 w 2931"/>
              <a:gd name="connsiteY26" fmla="*/ 3531 h 13416"/>
              <a:gd name="connsiteX27" fmla="*/ 702 w 2931"/>
              <a:gd name="connsiteY27" fmla="*/ 3681 h 13416"/>
              <a:gd name="connsiteX28" fmla="*/ 646 w 2931"/>
              <a:gd name="connsiteY28" fmla="*/ 3832 h 13416"/>
              <a:gd name="connsiteX29" fmla="*/ 594 w 2931"/>
              <a:gd name="connsiteY29" fmla="*/ 3984 h 13416"/>
              <a:gd name="connsiteX30" fmla="*/ 544 w 2931"/>
              <a:gd name="connsiteY30" fmla="*/ 4136 h 13416"/>
              <a:gd name="connsiteX31" fmla="*/ 496 w 2931"/>
              <a:gd name="connsiteY31" fmla="*/ 4290 h 13416"/>
              <a:gd name="connsiteX32" fmla="*/ 451 w 2931"/>
              <a:gd name="connsiteY32" fmla="*/ 4443 h 13416"/>
              <a:gd name="connsiteX33" fmla="*/ 407 w 2931"/>
              <a:gd name="connsiteY33" fmla="*/ 4597 h 13416"/>
              <a:gd name="connsiteX34" fmla="*/ 366 w 2931"/>
              <a:gd name="connsiteY34" fmla="*/ 4752 h 13416"/>
              <a:gd name="connsiteX35" fmla="*/ 326 w 2931"/>
              <a:gd name="connsiteY35" fmla="*/ 4908 h 13416"/>
              <a:gd name="connsiteX36" fmla="*/ 289 w 2931"/>
              <a:gd name="connsiteY36" fmla="*/ 5064 h 13416"/>
              <a:gd name="connsiteX37" fmla="*/ 254 w 2931"/>
              <a:gd name="connsiteY37" fmla="*/ 5220 h 13416"/>
              <a:gd name="connsiteX38" fmla="*/ 221 w 2931"/>
              <a:gd name="connsiteY38" fmla="*/ 5378 h 13416"/>
              <a:gd name="connsiteX39" fmla="*/ 191 w 2931"/>
              <a:gd name="connsiteY39" fmla="*/ 5535 h 13416"/>
              <a:gd name="connsiteX40" fmla="*/ 163 w 2931"/>
              <a:gd name="connsiteY40" fmla="*/ 5693 h 13416"/>
              <a:gd name="connsiteX41" fmla="*/ 137 w 2931"/>
              <a:gd name="connsiteY41" fmla="*/ 5851 h 13416"/>
              <a:gd name="connsiteX42" fmla="*/ 114 w 2931"/>
              <a:gd name="connsiteY42" fmla="*/ 6010 h 13416"/>
              <a:gd name="connsiteX43" fmla="*/ 91 w 2931"/>
              <a:gd name="connsiteY43" fmla="*/ 6169 h 13416"/>
              <a:gd name="connsiteX44" fmla="*/ 72 w 2931"/>
              <a:gd name="connsiteY44" fmla="*/ 6329 h 13416"/>
              <a:gd name="connsiteX45" fmla="*/ 55 w 2931"/>
              <a:gd name="connsiteY45" fmla="*/ 6487 h 13416"/>
              <a:gd name="connsiteX46" fmla="*/ 41 w 2931"/>
              <a:gd name="connsiteY46" fmla="*/ 6648 h 13416"/>
              <a:gd name="connsiteX47" fmla="*/ 29 w 2931"/>
              <a:gd name="connsiteY47" fmla="*/ 6808 h 13416"/>
              <a:gd name="connsiteX48" fmla="*/ 18 w 2931"/>
              <a:gd name="connsiteY48" fmla="*/ 6968 h 13416"/>
              <a:gd name="connsiteX49" fmla="*/ 10 w 2931"/>
              <a:gd name="connsiteY49" fmla="*/ 7128 h 13416"/>
              <a:gd name="connsiteX50" fmla="*/ 4 w 2931"/>
              <a:gd name="connsiteY50" fmla="*/ 7288 h 13416"/>
              <a:gd name="connsiteX51" fmla="*/ 1 w 2931"/>
              <a:gd name="connsiteY51" fmla="*/ 7449 h 13416"/>
              <a:gd name="connsiteX52" fmla="*/ 0 w 2931"/>
              <a:gd name="connsiteY52" fmla="*/ 7610 h 13416"/>
              <a:gd name="connsiteX53" fmla="*/ 1 w 2931"/>
              <a:gd name="connsiteY53" fmla="*/ 7769 h 13416"/>
              <a:gd name="connsiteX54" fmla="*/ 4 w 2931"/>
              <a:gd name="connsiteY54" fmla="*/ 7930 h 13416"/>
              <a:gd name="connsiteX55" fmla="*/ 10 w 2931"/>
              <a:gd name="connsiteY55" fmla="*/ 8090 h 13416"/>
              <a:gd name="connsiteX56" fmla="*/ 18 w 2931"/>
              <a:gd name="connsiteY56" fmla="*/ 8250 h 13416"/>
              <a:gd name="connsiteX57" fmla="*/ 29 w 2931"/>
              <a:gd name="connsiteY57" fmla="*/ 8411 h 13416"/>
              <a:gd name="connsiteX58" fmla="*/ 41 w 2931"/>
              <a:gd name="connsiteY58" fmla="*/ 8570 h 13416"/>
              <a:gd name="connsiteX59" fmla="*/ 55 w 2931"/>
              <a:gd name="connsiteY59" fmla="*/ 8731 h 13416"/>
              <a:gd name="connsiteX60" fmla="*/ 72 w 2931"/>
              <a:gd name="connsiteY60" fmla="*/ 8890 h 13416"/>
              <a:gd name="connsiteX61" fmla="*/ 91 w 2931"/>
              <a:gd name="connsiteY61" fmla="*/ 9049 h 13416"/>
              <a:gd name="connsiteX62" fmla="*/ 114 w 2931"/>
              <a:gd name="connsiteY62" fmla="*/ 9208 h 13416"/>
              <a:gd name="connsiteX63" fmla="*/ 137 w 2931"/>
              <a:gd name="connsiteY63" fmla="*/ 9367 h 13416"/>
              <a:gd name="connsiteX64" fmla="*/ 163 w 2931"/>
              <a:gd name="connsiteY64" fmla="*/ 9525 h 13416"/>
              <a:gd name="connsiteX65" fmla="*/ 191 w 2931"/>
              <a:gd name="connsiteY65" fmla="*/ 9683 h 13416"/>
              <a:gd name="connsiteX66" fmla="*/ 221 w 2931"/>
              <a:gd name="connsiteY66" fmla="*/ 9840 h 13416"/>
              <a:gd name="connsiteX67" fmla="*/ 254 w 2931"/>
              <a:gd name="connsiteY67" fmla="*/ 9998 h 13416"/>
              <a:gd name="connsiteX68" fmla="*/ 289 w 2931"/>
              <a:gd name="connsiteY68" fmla="*/ 10154 h 13416"/>
              <a:gd name="connsiteX69" fmla="*/ 326 w 2931"/>
              <a:gd name="connsiteY69" fmla="*/ 10311 h 13416"/>
              <a:gd name="connsiteX70" fmla="*/ 366 w 2931"/>
              <a:gd name="connsiteY70" fmla="*/ 10466 h 13416"/>
              <a:gd name="connsiteX71" fmla="*/ 407 w 2931"/>
              <a:gd name="connsiteY71" fmla="*/ 10621 h 13416"/>
              <a:gd name="connsiteX72" fmla="*/ 451 w 2931"/>
              <a:gd name="connsiteY72" fmla="*/ 10775 h 13416"/>
              <a:gd name="connsiteX73" fmla="*/ 496 w 2931"/>
              <a:gd name="connsiteY73" fmla="*/ 10929 h 13416"/>
              <a:gd name="connsiteX74" fmla="*/ 544 w 2931"/>
              <a:gd name="connsiteY74" fmla="*/ 11082 h 13416"/>
              <a:gd name="connsiteX75" fmla="*/ 594 w 2931"/>
              <a:gd name="connsiteY75" fmla="*/ 11234 h 13416"/>
              <a:gd name="connsiteX76" fmla="*/ 646 w 2931"/>
              <a:gd name="connsiteY76" fmla="*/ 11386 h 13416"/>
              <a:gd name="connsiteX77" fmla="*/ 702 w 2931"/>
              <a:gd name="connsiteY77" fmla="*/ 11537 h 13416"/>
              <a:gd name="connsiteX78" fmla="*/ 758 w 2931"/>
              <a:gd name="connsiteY78" fmla="*/ 11687 h 13416"/>
              <a:gd name="connsiteX79" fmla="*/ 817 w 2931"/>
              <a:gd name="connsiteY79" fmla="*/ 11836 h 13416"/>
              <a:gd name="connsiteX80" fmla="*/ 877 w 2931"/>
              <a:gd name="connsiteY80" fmla="*/ 11985 h 13416"/>
              <a:gd name="connsiteX81" fmla="*/ 940 w 2931"/>
              <a:gd name="connsiteY81" fmla="*/ 12133 h 13416"/>
              <a:gd name="connsiteX82" fmla="*/ 1006 w 2931"/>
              <a:gd name="connsiteY82" fmla="*/ 12279 h 13416"/>
              <a:gd name="connsiteX83" fmla="*/ 1073 w 2931"/>
              <a:gd name="connsiteY83" fmla="*/ 12424 h 13416"/>
              <a:gd name="connsiteX84" fmla="*/ 1142 w 2931"/>
              <a:gd name="connsiteY84" fmla="*/ 12570 h 13416"/>
              <a:gd name="connsiteX85" fmla="*/ 1212 w 2931"/>
              <a:gd name="connsiteY85" fmla="*/ 12714 h 13416"/>
              <a:gd name="connsiteX86" fmla="*/ 1286 w 2931"/>
              <a:gd name="connsiteY86" fmla="*/ 12856 h 13416"/>
              <a:gd name="connsiteX87" fmla="*/ 1361 w 2931"/>
              <a:gd name="connsiteY87" fmla="*/ 12998 h 13416"/>
              <a:gd name="connsiteX88" fmla="*/ 1438 w 2931"/>
              <a:gd name="connsiteY88" fmla="*/ 13138 h 13416"/>
              <a:gd name="connsiteX89" fmla="*/ 1518 w 2931"/>
              <a:gd name="connsiteY89" fmla="*/ 13277 h 13416"/>
              <a:gd name="connsiteX90" fmla="*/ 1598 w 2931"/>
              <a:gd name="connsiteY90" fmla="*/ 13416 h 13416"/>
              <a:gd name="connsiteX0" fmla="*/ 2824 w 2824"/>
              <a:gd name="connsiteY0" fmla="*/ 0 h 13297"/>
              <a:gd name="connsiteX1" fmla="*/ 2719 w 2824"/>
              <a:gd name="connsiteY1" fmla="*/ 121 h 13297"/>
              <a:gd name="connsiteX2" fmla="*/ 2615 w 2824"/>
              <a:gd name="connsiteY2" fmla="*/ 243 h 13297"/>
              <a:gd name="connsiteX3" fmla="*/ 2514 w 2824"/>
              <a:gd name="connsiteY3" fmla="*/ 368 h 13297"/>
              <a:gd name="connsiteX4" fmla="*/ 2414 w 2824"/>
              <a:gd name="connsiteY4" fmla="*/ 493 h 13297"/>
              <a:gd name="connsiteX5" fmla="*/ 2316 w 2824"/>
              <a:gd name="connsiteY5" fmla="*/ 620 h 13297"/>
              <a:gd name="connsiteX6" fmla="*/ 2219 w 2824"/>
              <a:gd name="connsiteY6" fmla="*/ 749 h 13297"/>
              <a:gd name="connsiteX7" fmla="*/ 2126 w 2824"/>
              <a:gd name="connsiteY7" fmla="*/ 878 h 13297"/>
              <a:gd name="connsiteX8" fmla="*/ 2033 w 2824"/>
              <a:gd name="connsiteY8" fmla="*/ 1009 h 13297"/>
              <a:gd name="connsiteX9" fmla="*/ 1942 w 2824"/>
              <a:gd name="connsiteY9" fmla="*/ 1141 h 13297"/>
              <a:gd name="connsiteX10" fmla="*/ 1854 w 2824"/>
              <a:gd name="connsiteY10" fmla="*/ 1275 h 13297"/>
              <a:gd name="connsiteX11" fmla="*/ 1766 w 2824"/>
              <a:gd name="connsiteY11" fmla="*/ 1410 h 13297"/>
              <a:gd name="connsiteX12" fmla="*/ 1681 w 2824"/>
              <a:gd name="connsiteY12" fmla="*/ 1546 h 13297"/>
              <a:gd name="connsiteX13" fmla="*/ 1598 w 2824"/>
              <a:gd name="connsiteY13" fmla="*/ 1684 h 13297"/>
              <a:gd name="connsiteX14" fmla="*/ 1518 w 2824"/>
              <a:gd name="connsiteY14" fmla="*/ 1822 h 13297"/>
              <a:gd name="connsiteX15" fmla="*/ 1438 w 2824"/>
              <a:gd name="connsiteY15" fmla="*/ 1961 h 13297"/>
              <a:gd name="connsiteX16" fmla="*/ 1361 w 2824"/>
              <a:gd name="connsiteY16" fmla="*/ 2102 h 13297"/>
              <a:gd name="connsiteX17" fmla="*/ 1286 w 2824"/>
              <a:gd name="connsiteY17" fmla="*/ 2243 h 13297"/>
              <a:gd name="connsiteX18" fmla="*/ 1212 w 2824"/>
              <a:gd name="connsiteY18" fmla="*/ 2386 h 13297"/>
              <a:gd name="connsiteX19" fmla="*/ 1142 w 2824"/>
              <a:gd name="connsiteY19" fmla="*/ 2530 h 13297"/>
              <a:gd name="connsiteX20" fmla="*/ 1073 w 2824"/>
              <a:gd name="connsiteY20" fmla="*/ 2675 h 13297"/>
              <a:gd name="connsiteX21" fmla="*/ 1006 w 2824"/>
              <a:gd name="connsiteY21" fmla="*/ 2821 h 13297"/>
              <a:gd name="connsiteX22" fmla="*/ 940 w 2824"/>
              <a:gd name="connsiteY22" fmla="*/ 2966 h 13297"/>
              <a:gd name="connsiteX23" fmla="*/ 877 w 2824"/>
              <a:gd name="connsiteY23" fmla="*/ 3114 h 13297"/>
              <a:gd name="connsiteX24" fmla="*/ 817 w 2824"/>
              <a:gd name="connsiteY24" fmla="*/ 3263 h 13297"/>
              <a:gd name="connsiteX25" fmla="*/ 758 w 2824"/>
              <a:gd name="connsiteY25" fmla="*/ 3412 h 13297"/>
              <a:gd name="connsiteX26" fmla="*/ 702 w 2824"/>
              <a:gd name="connsiteY26" fmla="*/ 3562 h 13297"/>
              <a:gd name="connsiteX27" fmla="*/ 646 w 2824"/>
              <a:gd name="connsiteY27" fmla="*/ 3713 h 13297"/>
              <a:gd name="connsiteX28" fmla="*/ 594 w 2824"/>
              <a:gd name="connsiteY28" fmla="*/ 3865 h 13297"/>
              <a:gd name="connsiteX29" fmla="*/ 544 w 2824"/>
              <a:gd name="connsiteY29" fmla="*/ 4017 h 13297"/>
              <a:gd name="connsiteX30" fmla="*/ 496 w 2824"/>
              <a:gd name="connsiteY30" fmla="*/ 4171 h 13297"/>
              <a:gd name="connsiteX31" fmla="*/ 451 w 2824"/>
              <a:gd name="connsiteY31" fmla="*/ 4324 h 13297"/>
              <a:gd name="connsiteX32" fmla="*/ 407 w 2824"/>
              <a:gd name="connsiteY32" fmla="*/ 4478 h 13297"/>
              <a:gd name="connsiteX33" fmla="*/ 366 w 2824"/>
              <a:gd name="connsiteY33" fmla="*/ 4633 h 13297"/>
              <a:gd name="connsiteX34" fmla="*/ 326 w 2824"/>
              <a:gd name="connsiteY34" fmla="*/ 4789 h 13297"/>
              <a:gd name="connsiteX35" fmla="*/ 289 w 2824"/>
              <a:gd name="connsiteY35" fmla="*/ 4945 h 13297"/>
              <a:gd name="connsiteX36" fmla="*/ 254 w 2824"/>
              <a:gd name="connsiteY36" fmla="*/ 5101 h 13297"/>
              <a:gd name="connsiteX37" fmla="*/ 221 w 2824"/>
              <a:gd name="connsiteY37" fmla="*/ 5259 h 13297"/>
              <a:gd name="connsiteX38" fmla="*/ 191 w 2824"/>
              <a:gd name="connsiteY38" fmla="*/ 5416 h 13297"/>
              <a:gd name="connsiteX39" fmla="*/ 163 w 2824"/>
              <a:gd name="connsiteY39" fmla="*/ 5574 h 13297"/>
              <a:gd name="connsiteX40" fmla="*/ 137 w 2824"/>
              <a:gd name="connsiteY40" fmla="*/ 5732 h 13297"/>
              <a:gd name="connsiteX41" fmla="*/ 114 w 2824"/>
              <a:gd name="connsiteY41" fmla="*/ 5891 h 13297"/>
              <a:gd name="connsiteX42" fmla="*/ 91 w 2824"/>
              <a:gd name="connsiteY42" fmla="*/ 6050 h 13297"/>
              <a:gd name="connsiteX43" fmla="*/ 72 w 2824"/>
              <a:gd name="connsiteY43" fmla="*/ 6210 h 13297"/>
              <a:gd name="connsiteX44" fmla="*/ 55 w 2824"/>
              <a:gd name="connsiteY44" fmla="*/ 6368 h 13297"/>
              <a:gd name="connsiteX45" fmla="*/ 41 w 2824"/>
              <a:gd name="connsiteY45" fmla="*/ 6529 h 13297"/>
              <a:gd name="connsiteX46" fmla="*/ 29 w 2824"/>
              <a:gd name="connsiteY46" fmla="*/ 6689 h 13297"/>
              <a:gd name="connsiteX47" fmla="*/ 18 w 2824"/>
              <a:gd name="connsiteY47" fmla="*/ 6849 h 13297"/>
              <a:gd name="connsiteX48" fmla="*/ 10 w 2824"/>
              <a:gd name="connsiteY48" fmla="*/ 7009 h 13297"/>
              <a:gd name="connsiteX49" fmla="*/ 4 w 2824"/>
              <a:gd name="connsiteY49" fmla="*/ 7169 h 13297"/>
              <a:gd name="connsiteX50" fmla="*/ 1 w 2824"/>
              <a:gd name="connsiteY50" fmla="*/ 7330 h 13297"/>
              <a:gd name="connsiteX51" fmla="*/ 0 w 2824"/>
              <a:gd name="connsiteY51" fmla="*/ 7491 h 13297"/>
              <a:gd name="connsiteX52" fmla="*/ 1 w 2824"/>
              <a:gd name="connsiteY52" fmla="*/ 7650 h 13297"/>
              <a:gd name="connsiteX53" fmla="*/ 4 w 2824"/>
              <a:gd name="connsiteY53" fmla="*/ 7811 h 13297"/>
              <a:gd name="connsiteX54" fmla="*/ 10 w 2824"/>
              <a:gd name="connsiteY54" fmla="*/ 7971 h 13297"/>
              <a:gd name="connsiteX55" fmla="*/ 18 w 2824"/>
              <a:gd name="connsiteY55" fmla="*/ 8131 h 13297"/>
              <a:gd name="connsiteX56" fmla="*/ 29 w 2824"/>
              <a:gd name="connsiteY56" fmla="*/ 8292 h 13297"/>
              <a:gd name="connsiteX57" fmla="*/ 41 w 2824"/>
              <a:gd name="connsiteY57" fmla="*/ 8451 h 13297"/>
              <a:gd name="connsiteX58" fmla="*/ 55 w 2824"/>
              <a:gd name="connsiteY58" fmla="*/ 8612 h 13297"/>
              <a:gd name="connsiteX59" fmla="*/ 72 w 2824"/>
              <a:gd name="connsiteY59" fmla="*/ 8771 h 13297"/>
              <a:gd name="connsiteX60" fmla="*/ 91 w 2824"/>
              <a:gd name="connsiteY60" fmla="*/ 8930 h 13297"/>
              <a:gd name="connsiteX61" fmla="*/ 114 w 2824"/>
              <a:gd name="connsiteY61" fmla="*/ 9089 h 13297"/>
              <a:gd name="connsiteX62" fmla="*/ 137 w 2824"/>
              <a:gd name="connsiteY62" fmla="*/ 9248 h 13297"/>
              <a:gd name="connsiteX63" fmla="*/ 163 w 2824"/>
              <a:gd name="connsiteY63" fmla="*/ 9406 h 13297"/>
              <a:gd name="connsiteX64" fmla="*/ 191 w 2824"/>
              <a:gd name="connsiteY64" fmla="*/ 9564 h 13297"/>
              <a:gd name="connsiteX65" fmla="*/ 221 w 2824"/>
              <a:gd name="connsiteY65" fmla="*/ 9721 h 13297"/>
              <a:gd name="connsiteX66" fmla="*/ 254 w 2824"/>
              <a:gd name="connsiteY66" fmla="*/ 9879 h 13297"/>
              <a:gd name="connsiteX67" fmla="*/ 289 w 2824"/>
              <a:gd name="connsiteY67" fmla="*/ 10035 h 13297"/>
              <a:gd name="connsiteX68" fmla="*/ 326 w 2824"/>
              <a:gd name="connsiteY68" fmla="*/ 10192 h 13297"/>
              <a:gd name="connsiteX69" fmla="*/ 366 w 2824"/>
              <a:gd name="connsiteY69" fmla="*/ 10347 h 13297"/>
              <a:gd name="connsiteX70" fmla="*/ 407 w 2824"/>
              <a:gd name="connsiteY70" fmla="*/ 10502 h 13297"/>
              <a:gd name="connsiteX71" fmla="*/ 451 w 2824"/>
              <a:gd name="connsiteY71" fmla="*/ 10656 h 13297"/>
              <a:gd name="connsiteX72" fmla="*/ 496 w 2824"/>
              <a:gd name="connsiteY72" fmla="*/ 10810 h 13297"/>
              <a:gd name="connsiteX73" fmla="*/ 544 w 2824"/>
              <a:gd name="connsiteY73" fmla="*/ 10963 h 13297"/>
              <a:gd name="connsiteX74" fmla="*/ 594 w 2824"/>
              <a:gd name="connsiteY74" fmla="*/ 11115 h 13297"/>
              <a:gd name="connsiteX75" fmla="*/ 646 w 2824"/>
              <a:gd name="connsiteY75" fmla="*/ 11267 h 13297"/>
              <a:gd name="connsiteX76" fmla="*/ 702 w 2824"/>
              <a:gd name="connsiteY76" fmla="*/ 11418 h 13297"/>
              <a:gd name="connsiteX77" fmla="*/ 758 w 2824"/>
              <a:gd name="connsiteY77" fmla="*/ 11568 h 13297"/>
              <a:gd name="connsiteX78" fmla="*/ 817 w 2824"/>
              <a:gd name="connsiteY78" fmla="*/ 11717 h 13297"/>
              <a:gd name="connsiteX79" fmla="*/ 877 w 2824"/>
              <a:gd name="connsiteY79" fmla="*/ 11866 h 13297"/>
              <a:gd name="connsiteX80" fmla="*/ 940 w 2824"/>
              <a:gd name="connsiteY80" fmla="*/ 12014 h 13297"/>
              <a:gd name="connsiteX81" fmla="*/ 1006 w 2824"/>
              <a:gd name="connsiteY81" fmla="*/ 12160 h 13297"/>
              <a:gd name="connsiteX82" fmla="*/ 1073 w 2824"/>
              <a:gd name="connsiteY82" fmla="*/ 12305 h 13297"/>
              <a:gd name="connsiteX83" fmla="*/ 1142 w 2824"/>
              <a:gd name="connsiteY83" fmla="*/ 12451 h 13297"/>
              <a:gd name="connsiteX84" fmla="*/ 1212 w 2824"/>
              <a:gd name="connsiteY84" fmla="*/ 12595 h 13297"/>
              <a:gd name="connsiteX85" fmla="*/ 1286 w 2824"/>
              <a:gd name="connsiteY85" fmla="*/ 12737 h 13297"/>
              <a:gd name="connsiteX86" fmla="*/ 1361 w 2824"/>
              <a:gd name="connsiteY86" fmla="*/ 12879 h 13297"/>
              <a:gd name="connsiteX87" fmla="*/ 1438 w 2824"/>
              <a:gd name="connsiteY87" fmla="*/ 13019 h 13297"/>
              <a:gd name="connsiteX88" fmla="*/ 1518 w 2824"/>
              <a:gd name="connsiteY88" fmla="*/ 13158 h 13297"/>
              <a:gd name="connsiteX89" fmla="*/ 1598 w 2824"/>
              <a:gd name="connsiteY89" fmla="*/ 13297 h 13297"/>
              <a:gd name="connsiteX0" fmla="*/ 2719 w 2719"/>
              <a:gd name="connsiteY0" fmla="*/ 0 h 13176"/>
              <a:gd name="connsiteX1" fmla="*/ 2615 w 2719"/>
              <a:gd name="connsiteY1" fmla="*/ 122 h 13176"/>
              <a:gd name="connsiteX2" fmla="*/ 2514 w 2719"/>
              <a:gd name="connsiteY2" fmla="*/ 247 h 13176"/>
              <a:gd name="connsiteX3" fmla="*/ 2414 w 2719"/>
              <a:gd name="connsiteY3" fmla="*/ 372 h 13176"/>
              <a:gd name="connsiteX4" fmla="*/ 2316 w 2719"/>
              <a:gd name="connsiteY4" fmla="*/ 499 h 13176"/>
              <a:gd name="connsiteX5" fmla="*/ 2219 w 2719"/>
              <a:gd name="connsiteY5" fmla="*/ 628 h 13176"/>
              <a:gd name="connsiteX6" fmla="*/ 2126 w 2719"/>
              <a:gd name="connsiteY6" fmla="*/ 757 h 13176"/>
              <a:gd name="connsiteX7" fmla="*/ 2033 w 2719"/>
              <a:gd name="connsiteY7" fmla="*/ 888 h 13176"/>
              <a:gd name="connsiteX8" fmla="*/ 1942 w 2719"/>
              <a:gd name="connsiteY8" fmla="*/ 1020 h 13176"/>
              <a:gd name="connsiteX9" fmla="*/ 1854 w 2719"/>
              <a:gd name="connsiteY9" fmla="*/ 1154 h 13176"/>
              <a:gd name="connsiteX10" fmla="*/ 1766 w 2719"/>
              <a:gd name="connsiteY10" fmla="*/ 1289 h 13176"/>
              <a:gd name="connsiteX11" fmla="*/ 1681 w 2719"/>
              <a:gd name="connsiteY11" fmla="*/ 1425 h 13176"/>
              <a:gd name="connsiteX12" fmla="*/ 1598 w 2719"/>
              <a:gd name="connsiteY12" fmla="*/ 1563 h 13176"/>
              <a:gd name="connsiteX13" fmla="*/ 1518 w 2719"/>
              <a:gd name="connsiteY13" fmla="*/ 1701 h 13176"/>
              <a:gd name="connsiteX14" fmla="*/ 1438 w 2719"/>
              <a:gd name="connsiteY14" fmla="*/ 1840 h 13176"/>
              <a:gd name="connsiteX15" fmla="*/ 1361 w 2719"/>
              <a:gd name="connsiteY15" fmla="*/ 1981 h 13176"/>
              <a:gd name="connsiteX16" fmla="*/ 1286 w 2719"/>
              <a:gd name="connsiteY16" fmla="*/ 2122 h 13176"/>
              <a:gd name="connsiteX17" fmla="*/ 1212 w 2719"/>
              <a:gd name="connsiteY17" fmla="*/ 2265 h 13176"/>
              <a:gd name="connsiteX18" fmla="*/ 1142 w 2719"/>
              <a:gd name="connsiteY18" fmla="*/ 2409 h 13176"/>
              <a:gd name="connsiteX19" fmla="*/ 1073 w 2719"/>
              <a:gd name="connsiteY19" fmla="*/ 2554 h 13176"/>
              <a:gd name="connsiteX20" fmla="*/ 1006 w 2719"/>
              <a:gd name="connsiteY20" fmla="*/ 2700 h 13176"/>
              <a:gd name="connsiteX21" fmla="*/ 940 w 2719"/>
              <a:gd name="connsiteY21" fmla="*/ 2845 h 13176"/>
              <a:gd name="connsiteX22" fmla="*/ 877 w 2719"/>
              <a:gd name="connsiteY22" fmla="*/ 2993 h 13176"/>
              <a:gd name="connsiteX23" fmla="*/ 817 w 2719"/>
              <a:gd name="connsiteY23" fmla="*/ 3142 h 13176"/>
              <a:gd name="connsiteX24" fmla="*/ 758 w 2719"/>
              <a:gd name="connsiteY24" fmla="*/ 3291 h 13176"/>
              <a:gd name="connsiteX25" fmla="*/ 702 w 2719"/>
              <a:gd name="connsiteY25" fmla="*/ 3441 h 13176"/>
              <a:gd name="connsiteX26" fmla="*/ 646 w 2719"/>
              <a:gd name="connsiteY26" fmla="*/ 3592 h 13176"/>
              <a:gd name="connsiteX27" fmla="*/ 594 w 2719"/>
              <a:gd name="connsiteY27" fmla="*/ 3744 h 13176"/>
              <a:gd name="connsiteX28" fmla="*/ 544 w 2719"/>
              <a:gd name="connsiteY28" fmla="*/ 3896 h 13176"/>
              <a:gd name="connsiteX29" fmla="*/ 496 w 2719"/>
              <a:gd name="connsiteY29" fmla="*/ 4050 h 13176"/>
              <a:gd name="connsiteX30" fmla="*/ 451 w 2719"/>
              <a:gd name="connsiteY30" fmla="*/ 4203 h 13176"/>
              <a:gd name="connsiteX31" fmla="*/ 407 w 2719"/>
              <a:gd name="connsiteY31" fmla="*/ 4357 h 13176"/>
              <a:gd name="connsiteX32" fmla="*/ 366 w 2719"/>
              <a:gd name="connsiteY32" fmla="*/ 4512 h 13176"/>
              <a:gd name="connsiteX33" fmla="*/ 326 w 2719"/>
              <a:gd name="connsiteY33" fmla="*/ 4668 h 13176"/>
              <a:gd name="connsiteX34" fmla="*/ 289 w 2719"/>
              <a:gd name="connsiteY34" fmla="*/ 4824 h 13176"/>
              <a:gd name="connsiteX35" fmla="*/ 254 w 2719"/>
              <a:gd name="connsiteY35" fmla="*/ 4980 h 13176"/>
              <a:gd name="connsiteX36" fmla="*/ 221 w 2719"/>
              <a:gd name="connsiteY36" fmla="*/ 5138 h 13176"/>
              <a:gd name="connsiteX37" fmla="*/ 191 w 2719"/>
              <a:gd name="connsiteY37" fmla="*/ 5295 h 13176"/>
              <a:gd name="connsiteX38" fmla="*/ 163 w 2719"/>
              <a:gd name="connsiteY38" fmla="*/ 5453 h 13176"/>
              <a:gd name="connsiteX39" fmla="*/ 137 w 2719"/>
              <a:gd name="connsiteY39" fmla="*/ 5611 h 13176"/>
              <a:gd name="connsiteX40" fmla="*/ 114 w 2719"/>
              <a:gd name="connsiteY40" fmla="*/ 5770 h 13176"/>
              <a:gd name="connsiteX41" fmla="*/ 91 w 2719"/>
              <a:gd name="connsiteY41" fmla="*/ 5929 h 13176"/>
              <a:gd name="connsiteX42" fmla="*/ 72 w 2719"/>
              <a:gd name="connsiteY42" fmla="*/ 6089 h 13176"/>
              <a:gd name="connsiteX43" fmla="*/ 55 w 2719"/>
              <a:gd name="connsiteY43" fmla="*/ 6247 h 13176"/>
              <a:gd name="connsiteX44" fmla="*/ 41 w 2719"/>
              <a:gd name="connsiteY44" fmla="*/ 6408 h 13176"/>
              <a:gd name="connsiteX45" fmla="*/ 29 w 2719"/>
              <a:gd name="connsiteY45" fmla="*/ 6568 h 13176"/>
              <a:gd name="connsiteX46" fmla="*/ 18 w 2719"/>
              <a:gd name="connsiteY46" fmla="*/ 6728 h 13176"/>
              <a:gd name="connsiteX47" fmla="*/ 10 w 2719"/>
              <a:gd name="connsiteY47" fmla="*/ 6888 h 13176"/>
              <a:gd name="connsiteX48" fmla="*/ 4 w 2719"/>
              <a:gd name="connsiteY48" fmla="*/ 7048 h 13176"/>
              <a:gd name="connsiteX49" fmla="*/ 1 w 2719"/>
              <a:gd name="connsiteY49" fmla="*/ 7209 h 13176"/>
              <a:gd name="connsiteX50" fmla="*/ 0 w 2719"/>
              <a:gd name="connsiteY50" fmla="*/ 7370 h 13176"/>
              <a:gd name="connsiteX51" fmla="*/ 1 w 2719"/>
              <a:gd name="connsiteY51" fmla="*/ 7529 h 13176"/>
              <a:gd name="connsiteX52" fmla="*/ 4 w 2719"/>
              <a:gd name="connsiteY52" fmla="*/ 7690 h 13176"/>
              <a:gd name="connsiteX53" fmla="*/ 10 w 2719"/>
              <a:gd name="connsiteY53" fmla="*/ 7850 h 13176"/>
              <a:gd name="connsiteX54" fmla="*/ 18 w 2719"/>
              <a:gd name="connsiteY54" fmla="*/ 8010 h 13176"/>
              <a:gd name="connsiteX55" fmla="*/ 29 w 2719"/>
              <a:gd name="connsiteY55" fmla="*/ 8171 h 13176"/>
              <a:gd name="connsiteX56" fmla="*/ 41 w 2719"/>
              <a:gd name="connsiteY56" fmla="*/ 8330 h 13176"/>
              <a:gd name="connsiteX57" fmla="*/ 55 w 2719"/>
              <a:gd name="connsiteY57" fmla="*/ 8491 h 13176"/>
              <a:gd name="connsiteX58" fmla="*/ 72 w 2719"/>
              <a:gd name="connsiteY58" fmla="*/ 8650 h 13176"/>
              <a:gd name="connsiteX59" fmla="*/ 91 w 2719"/>
              <a:gd name="connsiteY59" fmla="*/ 8809 h 13176"/>
              <a:gd name="connsiteX60" fmla="*/ 114 w 2719"/>
              <a:gd name="connsiteY60" fmla="*/ 8968 h 13176"/>
              <a:gd name="connsiteX61" fmla="*/ 137 w 2719"/>
              <a:gd name="connsiteY61" fmla="*/ 9127 h 13176"/>
              <a:gd name="connsiteX62" fmla="*/ 163 w 2719"/>
              <a:gd name="connsiteY62" fmla="*/ 9285 h 13176"/>
              <a:gd name="connsiteX63" fmla="*/ 191 w 2719"/>
              <a:gd name="connsiteY63" fmla="*/ 9443 h 13176"/>
              <a:gd name="connsiteX64" fmla="*/ 221 w 2719"/>
              <a:gd name="connsiteY64" fmla="*/ 9600 h 13176"/>
              <a:gd name="connsiteX65" fmla="*/ 254 w 2719"/>
              <a:gd name="connsiteY65" fmla="*/ 9758 h 13176"/>
              <a:gd name="connsiteX66" fmla="*/ 289 w 2719"/>
              <a:gd name="connsiteY66" fmla="*/ 9914 h 13176"/>
              <a:gd name="connsiteX67" fmla="*/ 326 w 2719"/>
              <a:gd name="connsiteY67" fmla="*/ 10071 h 13176"/>
              <a:gd name="connsiteX68" fmla="*/ 366 w 2719"/>
              <a:gd name="connsiteY68" fmla="*/ 10226 h 13176"/>
              <a:gd name="connsiteX69" fmla="*/ 407 w 2719"/>
              <a:gd name="connsiteY69" fmla="*/ 10381 h 13176"/>
              <a:gd name="connsiteX70" fmla="*/ 451 w 2719"/>
              <a:gd name="connsiteY70" fmla="*/ 10535 h 13176"/>
              <a:gd name="connsiteX71" fmla="*/ 496 w 2719"/>
              <a:gd name="connsiteY71" fmla="*/ 10689 h 13176"/>
              <a:gd name="connsiteX72" fmla="*/ 544 w 2719"/>
              <a:gd name="connsiteY72" fmla="*/ 10842 h 13176"/>
              <a:gd name="connsiteX73" fmla="*/ 594 w 2719"/>
              <a:gd name="connsiteY73" fmla="*/ 10994 h 13176"/>
              <a:gd name="connsiteX74" fmla="*/ 646 w 2719"/>
              <a:gd name="connsiteY74" fmla="*/ 11146 h 13176"/>
              <a:gd name="connsiteX75" fmla="*/ 702 w 2719"/>
              <a:gd name="connsiteY75" fmla="*/ 11297 h 13176"/>
              <a:gd name="connsiteX76" fmla="*/ 758 w 2719"/>
              <a:gd name="connsiteY76" fmla="*/ 11447 h 13176"/>
              <a:gd name="connsiteX77" fmla="*/ 817 w 2719"/>
              <a:gd name="connsiteY77" fmla="*/ 11596 h 13176"/>
              <a:gd name="connsiteX78" fmla="*/ 877 w 2719"/>
              <a:gd name="connsiteY78" fmla="*/ 11745 h 13176"/>
              <a:gd name="connsiteX79" fmla="*/ 940 w 2719"/>
              <a:gd name="connsiteY79" fmla="*/ 11893 h 13176"/>
              <a:gd name="connsiteX80" fmla="*/ 1006 w 2719"/>
              <a:gd name="connsiteY80" fmla="*/ 12039 h 13176"/>
              <a:gd name="connsiteX81" fmla="*/ 1073 w 2719"/>
              <a:gd name="connsiteY81" fmla="*/ 12184 h 13176"/>
              <a:gd name="connsiteX82" fmla="*/ 1142 w 2719"/>
              <a:gd name="connsiteY82" fmla="*/ 12330 h 13176"/>
              <a:gd name="connsiteX83" fmla="*/ 1212 w 2719"/>
              <a:gd name="connsiteY83" fmla="*/ 12474 h 13176"/>
              <a:gd name="connsiteX84" fmla="*/ 1286 w 2719"/>
              <a:gd name="connsiteY84" fmla="*/ 12616 h 13176"/>
              <a:gd name="connsiteX85" fmla="*/ 1361 w 2719"/>
              <a:gd name="connsiteY85" fmla="*/ 12758 h 13176"/>
              <a:gd name="connsiteX86" fmla="*/ 1438 w 2719"/>
              <a:gd name="connsiteY86" fmla="*/ 12898 h 13176"/>
              <a:gd name="connsiteX87" fmla="*/ 1518 w 2719"/>
              <a:gd name="connsiteY87" fmla="*/ 13037 h 13176"/>
              <a:gd name="connsiteX88" fmla="*/ 1598 w 2719"/>
              <a:gd name="connsiteY88" fmla="*/ 13176 h 13176"/>
              <a:gd name="connsiteX0" fmla="*/ 2615 w 2615"/>
              <a:gd name="connsiteY0" fmla="*/ 0 h 13054"/>
              <a:gd name="connsiteX1" fmla="*/ 2514 w 2615"/>
              <a:gd name="connsiteY1" fmla="*/ 125 h 13054"/>
              <a:gd name="connsiteX2" fmla="*/ 2414 w 2615"/>
              <a:gd name="connsiteY2" fmla="*/ 250 h 13054"/>
              <a:gd name="connsiteX3" fmla="*/ 2316 w 2615"/>
              <a:gd name="connsiteY3" fmla="*/ 377 h 13054"/>
              <a:gd name="connsiteX4" fmla="*/ 2219 w 2615"/>
              <a:gd name="connsiteY4" fmla="*/ 506 h 13054"/>
              <a:gd name="connsiteX5" fmla="*/ 2126 w 2615"/>
              <a:gd name="connsiteY5" fmla="*/ 635 h 13054"/>
              <a:gd name="connsiteX6" fmla="*/ 2033 w 2615"/>
              <a:gd name="connsiteY6" fmla="*/ 766 h 13054"/>
              <a:gd name="connsiteX7" fmla="*/ 1942 w 2615"/>
              <a:gd name="connsiteY7" fmla="*/ 898 h 13054"/>
              <a:gd name="connsiteX8" fmla="*/ 1854 w 2615"/>
              <a:gd name="connsiteY8" fmla="*/ 1032 h 13054"/>
              <a:gd name="connsiteX9" fmla="*/ 1766 w 2615"/>
              <a:gd name="connsiteY9" fmla="*/ 1167 h 13054"/>
              <a:gd name="connsiteX10" fmla="*/ 1681 w 2615"/>
              <a:gd name="connsiteY10" fmla="*/ 1303 h 13054"/>
              <a:gd name="connsiteX11" fmla="*/ 1598 w 2615"/>
              <a:gd name="connsiteY11" fmla="*/ 1441 h 13054"/>
              <a:gd name="connsiteX12" fmla="*/ 1518 w 2615"/>
              <a:gd name="connsiteY12" fmla="*/ 1579 h 13054"/>
              <a:gd name="connsiteX13" fmla="*/ 1438 w 2615"/>
              <a:gd name="connsiteY13" fmla="*/ 1718 h 13054"/>
              <a:gd name="connsiteX14" fmla="*/ 1361 w 2615"/>
              <a:gd name="connsiteY14" fmla="*/ 1859 h 13054"/>
              <a:gd name="connsiteX15" fmla="*/ 1286 w 2615"/>
              <a:gd name="connsiteY15" fmla="*/ 2000 h 13054"/>
              <a:gd name="connsiteX16" fmla="*/ 1212 w 2615"/>
              <a:gd name="connsiteY16" fmla="*/ 2143 h 13054"/>
              <a:gd name="connsiteX17" fmla="*/ 1142 w 2615"/>
              <a:gd name="connsiteY17" fmla="*/ 2287 h 13054"/>
              <a:gd name="connsiteX18" fmla="*/ 1073 w 2615"/>
              <a:gd name="connsiteY18" fmla="*/ 2432 h 13054"/>
              <a:gd name="connsiteX19" fmla="*/ 1006 w 2615"/>
              <a:gd name="connsiteY19" fmla="*/ 2578 h 13054"/>
              <a:gd name="connsiteX20" fmla="*/ 940 w 2615"/>
              <a:gd name="connsiteY20" fmla="*/ 2723 h 13054"/>
              <a:gd name="connsiteX21" fmla="*/ 877 w 2615"/>
              <a:gd name="connsiteY21" fmla="*/ 2871 h 13054"/>
              <a:gd name="connsiteX22" fmla="*/ 817 w 2615"/>
              <a:gd name="connsiteY22" fmla="*/ 3020 h 13054"/>
              <a:gd name="connsiteX23" fmla="*/ 758 w 2615"/>
              <a:gd name="connsiteY23" fmla="*/ 3169 h 13054"/>
              <a:gd name="connsiteX24" fmla="*/ 702 w 2615"/>
              <a:gd name="connsiteY24" fmla="*/ 3319 h 13054"/>
              <a:gd name="connsiteX25" fmla="*/ 646 w 2615"/>
              <a:gd name="connsiteY25" fmla="*/ 3470 h 13054"/>
              <a:gd name="connsiteX26" fmla="*/ 594 w 2615"/>
              <a:gd name="connsiteY26" fmla="*/ 3622 h 13054"/>
              <a:gd name="connsiteX27" fmla="*/ 544 w 2615"/>
              <a:gd name="connsiteY27" fmla="*/ 3774 h 13054"/>
              <a:gd name="connsiteX28" fmla="*/ 496 w 2615"/>
              <a:gd name="connsiteY28" fmla="*/ 3928 h 13054"/>
              <a:gd name="connsiteX29" fmla="*/ 451 w 2615"/>
              <a:gd name="connsiteY29" fmla="*/ 4081 h 13054"/>
              <a:gd name="connsiteX30" fmla="*/ 407 w 2615"/>
              <a:gd name="connsiteY30" fmla="*/ 4235 h 13054"/>
              <a:gd name="connsiteX31" fmla="*/ 366 w 2615"/>
              <a:gd name="connsiteY31" fmla="*/ 4390 h 13054"/>
              <a:gd name="connsiteX32" fmla="*/ 326 w 2615"/>
              <a:gd name="connsiteY32" fmla="*/ 4546 h 13054"/>
              <a:gd name="connsiteX33" fmla="*/ 289 w 2615"/>
              <a:gd name="connsiteY33" fmla="*/ 4702 h 13054"/>
              <a:gd name="connsiteX34" fmla="*/ 254 w 2615"/>
              <a:gd name="connsiteY34" fmla="*/ 4858 h 13054"/>
              <a:gd name="connsiteX35" fmla="*/ 221 w 2615"/>
              <a:gd name="connsiteY35" fmla="*/ 5016 h 13054"/>
              <a:gd name="connsiteX36" fmla="*/ 191 w 2615"/>
              <a:gd name="connsiteY36" fmla="*/ 5173 h 13054"/>
              <a:gd name="connsiteX37" fmla="*/ 163 w 2615"/>
              <a:gd name="connsiteY37" fmla="*/ 5331 h 13054"/>
              <a:gd name="connsiteX38" fmla="*/ 137 w 2615"/>
              <a:gd name="connsiteY38" fmla="*/ 5489 h 13054"/>
              <a:gd name="connsiteX39" fmla="*/ 114 w 2615"/>
              <a:gd name="connsiteY39" fmla="*/ 5648 h 13054"/>
              <a:gd name="connsiteX40" fmla="*/ 91 w 2615"/>
              <a:gd name="connsiteY40" fmla="*/ 5807 h 13054"/>
              <a:gd name="connsiteX41" fmla="*/ 72 w 2615"/>
              <a:gd name="connsiteY41" fmla="*/ 5967 h 13054"/>
              <a:gd name="connsiteX42" fmla="*/ 55 w 2615"/>
              <a:gd name="connsiteY42" fmla="*/ 6125 h 13054"/>
              <a:gd name="connsiteX43" fmla="*/ 41 w 2615"/>
              <a:gd name="connsiteY43" fmla="*/ 6286 h 13054"/>
              <a:gd name="connsiteX44" fmla="*/ 29 w 2615"/>
              <a:gd name="connsiteY44" fmla="*/ 6446 h 13054"/>
              <a:gd name="connsiteX45" fmla="*/ 18 w 2615"/>
              <a:gd name="connsiteY45" fmla="*/ 6606 h 13054"/>
              <a:gd name="connsiteX46" fmla="*/ 10 w 2615"/>
              <a:gd name="connsiteY46" fmla="*/ 6766 h 13054"/>
              <a:gd name="connsiteX47" fmla="*/ 4 w 2615"/>
              <a:gd name="connsiteY47" fmla="*/ 6926 h 13054"/>
              <a:gd name="connsiteX48" fmla="*/ 1 w 2615"/>
              <a:gd name="connsiteY48" fmla="*/ 7087 h 13054"/>
              <a:gd name="connsiteX49" fmla="*/ 0 w 2615"/>
              <a:gd name="connsiteY49" fmla="*/ 7248 h 13054"/>
              <a:gd name="connsiteX50" fmla="*/ 1 w 2615"/>
              <a:gd name="connsiteY50" fmla="*/ 7407 h 13054"/>
              <a:gd name="connsiteX51" fmla="*/ 4 w 2615"/>
              <a:gd name="connsiteY51" fmla="*/ 7568 h 13054"/>
              <a:gd name="connsiteX52" fmla="*/ 10 w 2615"/>
              <a:gd name="connsiteY52" fmla="*/ 7728 h 13054"/>
              <a:gd name="connsiteX53" fmla="*/ 18 w 2615"/>
              <a:gd name="connsiteY53" fmla="*/ 7888 h 13054"/>
              <a:gd name="connsiteX54" fmla="*/ 29 w 2615"/>
              <a:gd name="connsiteY54" fmla="*/ 8049 h 13054"/>
              <a:gd name="connsiteX55" fmla="*/ 41 w 2615"/>
              <a:gd name="connsiteY55" fmla="*/ 8208 h 13054"/>
              <a:gd name="connsiteX56" fmla="*/ 55 w 2615"/>
              <a:gd name="connsiteY56" fmla="*/ 8369 h 13054"/>
              <a:gd name="connsiteX57" fmla="*/ 72 w 2615"/>
              <a:gd name="connsiteY57" fmla="*/ 8528 h 13054"/>
              <a:gd name="connsiteX58" fmla="*/ 91 w 2615"/>
              <a:gd name="connsiteY58" fmla="*/ 8687 h 13054"/>
              <a:gd name="connsiteX59" fmla="*/ 114 w 2615"/>
              <a:gd name="connsiteY59" fmla="*/ 8846 h 13054"/>
              <a:gd name="connsiteX60" fmla="*/ 137 w 2615"/>
              <a:gd name="connsiteY60" fmla="*/ 9005 h 13054"/>
              <a:gd name="connsiteX61" fmla="*/ 163 w 2615"/>
              <a:gd name="connsiteY61" fmla="*/ 9163 h 13054"/>
              <a:gd name="connsiteX62" fmla="*/ 191 w 2615"/>
              <a:gd name="connsiteY62" fmla="*/ 9321 h 13054"/>
              <a:gd name="connsiteX63" fmla="*/ 221 w 2615"/>
              <a:gd name="connsiteY63" fmla="*/ 9478 h 13054"/>
              <a:gd name="connsiteX64" fmla="*/ 254 w 2615"/>
              <a:gd name="connsiteY64" fmla="*/ 9636 h 13054"/>
              <a:gd name="connsiteX65" fmla="*/ 289 w 2615"/>
              <a:gd name="connsiteY65" fmla="*/ 9792 h 13054"/>
              <a:gd name="connsiteX66" fmla="*/ 326 w 2615"/>
              <a:gd name="connsiteY66" fmla="*/ 9949 h 13054"/>
              <a:gd name="connsiteX67" fmla="*/ 366 w 2615"/>
              <a:gd name="connsiteY67" fmla="*/ 10104 h 13054"/>
              <a:gd name="connsiteX68" fmla="*/ 407 w 2615"/>
              <a:gd name="connsiteY68" fmla="*/ 10259 h 13054"/>
              <a:gd name="connsiteX69" fmla="*/ 451 w 2615"/>
              <a:gd name="connsiteY69" fmla="*/ 10413 h 13054"/>
              <a:gd name="connsiteX70" fmla="*/ 496 w 2615"/>
              <a:gd name="connsiteY70" fmla="*/ 10567 h 13054"/>
              <a:gd name="connsiteX71" fmla="*/ 544 w 2615"/>
              <a:gd name="connsiteY71" fmla="*/ 10720 h 13054"/>
              <a:gd name="connsiteX72" fmla="*/ 594 w 2615"/>
              <a:gd name="connsiteY72" fmla="*/ 10872 h 13054"/>
              <a:gd name="connsiteX73" fmla="*/ 646 w 2615"/>
              <a:gd name="connsiteY73" fmla="*/ 11024 h 13054"/>
              <a:gd name="connsiteX74" fmla="*/ 702 w 2615"/>
              <a:gd name="connsiteY74" fmla="*/ 11175 h 13054"/>
              <a:gd name="connsiteX75" fmla="*/ 758 w 2615"/>
              <a:gd name="connsiteY75" fmla="*/ 11325 h 13054"/>
              <a:gd name="connsiteX76" fmla="*/ 817 w 2615"/>
              <a:gd name="connsiteY76" fmla="*/ 11474 h 13054"/>
              <a:gd name="connsiteX77" fmla="*/ 877 w 2615"/>
              <a:gd name="connsiteY77" fmla="*/ 11623 h 13054"/>
              <a:gd name="connsiteX78" fmla="*/ 940 w 2615"/>
              <a:gd name="connsiteY78" fmla="*/ 11771 h 13054"/>
              <a:gd name="connsiteX79" fmla="*/ 1006 w 2615"/>
              <a:gd name="connsiteY79" fmla="*/ 11917 h 13054"/>
              <a:gd name="connsiteX80" fmla="*/ 1073 w 2615"/>
              <a:gd name="connsiteY80" fmla="*/ 12062 h 13054"/>
              <a:gd name="connsiteX81" fmla="*/ 1142 w 2615"/>
              <a:gd name="connsiteY81" fmla="*/ 12208 h 13054"/>
              <a:gd name="connsiteX82" fmla="*/ 1212 w 2615"/>
              <a:gd name="connsiteY82" fmla="*/ 12352 h 13054"/>
              <a:gd name="connsiteX83" fmla="*/ 1286 w 2615"/>
              <a:gd name="connsiteY83" fmla="*/ 12494 h 13054"/>
              <a:gd name="connsiteX84" fmla="*/ 1361 w 2615"/>
              <a:gd name="connsiteY84" fmla="*/ 12636 h 13054"/>
              <a:gd name="connsiteX85" fmla="*/ 1438 w 2615"/>
              <a:gd name="connsiteY85" fmla="*/ 12776 h 13054"/>
              <a:gd name="connsiteX86" fmla="*/ 1518 w 2615"/>
              <a:gd name="connsiteY86" fmla="*/ 12915 h 13054"/>
              <a:gd name="connsiteX87" fmla="*/ 1598 w 2615"/>
              <a:gd name="connsiteY87" fmla="*/ 13054 h 13054"/>
              <a:gd name="connsiteX0" fmla="*/ 2615 w 2615"/>
              <a:gd name="connsiteY0" fmla="*/ 0 h 13054"/>
              <a:gd name="connsiteX1" fmla="*/ 2414 w 2615"/>
              <a:gd name="connsiteY1" fmla="*/ 250 h 13054"/>
              <a:gd name="connsiteX2" fmla="*/ 2316 w 2615"/>
              <a:gd name="connsiteY2" fmla="*/ 377 h 13054"/>
              <a:gd name="connsiteX3" fmla="*/ 2219 w 2615"/>
              <a:gd name="connsiteY3" fmla="*/ 506 h 13054"/>
              <a:gd name="connsiteX4" fmla="*/ 2126 w 2615"/>
              <a:gd name="connsiteY4" fmla="*/ 635 h 13054"/>
              <a:gd name="connsiteX5" fmla="*/ 2033 w 2615"/>
              <a:gd name="connsiteY5" fmla="*/ 766 h 13054"/>
              <a:gd name="connsiteX6" fmla="*/ 1942 w 2615"/>
              <a:gd name="connsiteY6" fmla="*/ 898 h 13054"/>
              <a:gd name="connsiteX7" fmla="*/ 1854 w 2615"/>
              <a:gd name="connsiteY7" fmla="*/ 1032 h 13054"/>
              <a:gd name="connsiteX8" fmla="*/ 1766 w 2615"/>
              <a:gd name="connsiteY8" fmla="*/ 1167 h 13054"/>
              <a:gd name="connsiteX9" fmla="*/ 1681 w 2615"/>
              <a:gd name="connsiteY9" fmla="*/ 1303 h 13054"/>
              <a:gd name="connsiteX10" fmla="*/ 1598 w 2615"/>
              <a:gd name="connsiteY10" fmla="*/ 1441 h 13054"/>
              <a:gd name="connsiteX11" fmla="*/ 1518 w 2615"/>
              <a:gd name="connsiteY11" fmla="*/ 1579 h 13054"/>
              <a:gd name="connsiteX12" fmla="*/ 1438 w 2615"/>
              <a:gd name="connsiteY12" fmla="*/ 1718 h 13054"/>
              <a:gd name="connsiteX13" fmla="*/ 1361 w 2615"/>
              <a:gd name="connsiteY13" fmla="*/ 1859 h 13054"/>
              <a:gd name="connsiteX14" fmla="*/ 1286 w 2615"/>
              <a:gd name="connsiteY14" fmla="*/ 2000 h 13054"/>
              <a:gd name="connsiteX15" fmla="*/ 1212 w 2615"/>
              <a:gd name="connsiteY15" fmla="*/ 2143 h 13054"/>
              <a:gd name="connsiteX16" fmla="*/ 1142 w 2615"/>
              <a:gd name="connsiteY16" fmla="*/ 2287 h 13054"/>
              <a:gd name="connsiteX17" fmla="*/ 1073 w 2615"/>
              <a:gd name="connsiteY17" fmla="*/ 2432 h 13054"/>
              <a:gd name="connsiteX18" fmla="*/ 1006 w 2615"/>
              <a:gd name="connsiteY18" fmla="*/ 2578 h 13054"/>
              <a:gd name="connsiteX19" fmla="*/ 940 w 2615"/>
              <a:gd name="connsiteY19" fmla="*/ 2723 h 13054"/>
              <a:gd name="connsiteX20" fmla="*/ 877 w 2615"/>
              <a:gd name="connsiteY20" fmla="*/ 2871 h 13054"/>
              <a:gd name="connsiteX21" fmla="*/ 817 w 2615"/>
              <a:gd name="connsiteY21" fmla="*/ 3020 h 13054"/>
              <a:gd name="connsiteX22" fmla="*/ 758 w 2615"/>
              <a:gd name="connsiteY22" fmla="*/ 3169 h 13054"/>
              <a:gd name="connsiteX23" fmla="*/ 702 w 2615"/>
              <a:gd name="connsiteY23" fmla="*/ 3319 h 13054"/>
              <a:gd name="connsiteX24" fmla="*/ 646 w 2615"/>
              <a:gd name="connsiteY24" fmla="*/ 3470 h 13054"/>
              <a:gd name="connsiteX25" fmla="*/ 594 w 2615"/>
              <a:gd name="connsiteY25" fmla="*/ 3622 h 13054"/>
              <a:gd name="connsiteX26" fmla="*/ 544 w 2615"/>
              <a:gd name="connsiteY26" fmla="*/ 3774 h 13054"/>
              <a:gd name="connsiteX27" fmla="*/ 496 w 2615"/>
              <a:gd name="connsiteY27" fmla="*/ 3928 h 13054"/>
              <a:gd name="connsiteX28" fmla="*/ 451 w 2615"/>
              <a:gd name="connsiteY28" fmla="*/ 4081 h 13054"/>
              <a:gd name="connsiteX29" fmla="*/ 407 w 2615"/>
              <a:gd name="connsiteY29" fmla="*/ 4235 h 13054"/>
              <a:gd name="connsiteX30" fmla="*/ 366 w 2615"/>
              <a:gd name="connsiteY30" fmla="*/ 4390 h 13054"/>
              <a:gd name="connsiteX31" fmla="*/ 326 w 2615"/>
              <a:gd name="connsiteY31" fmla="*/ 4546 h 13054"/>
              <a:gd name="connsiteX32" fmla="*/ 289 w 2615"/>
              <a:gd name="connsiteY32" fmla="*/ 4702 h 13054"/>
              <a:gd name="connsiteX33" fmla="*/ 254 w 2615"/>
              <a:gd name="connsiteY33" fmla="*/ 4858 h 13054"/>
              <a:gd name="connsiteX34" fmla="*/ 221 w 2615"/>
              <a:gd name="connsiteY34" fmla="*/ 5016 h 13054"/>
              <a:gd name="connsiteX35" fmla="*/ 191 w 2615"/>
              <a:gd name="connsiteY35" fmla="*/ 5173 h 13054"/>
              <a:gd name="connsiteX36" fmla="*/ 163 w 2615"/>
              <a:gd name="connsiteY36" fmla="*/ 5331 h 13054"/>
              <a:gd name="connsiteX37" fmla="*/ 137 w 2615"/>
              <a:gd name="connsiteY37" fmla="*/ 5489 h 13054"/>
              <a:gd name="connsiteX38" fmla="*/ 114 w 2615"/>
              <a:gd name="connsiteY38" fmla="*/ 5648 h 13054"/>
              <a:gd name="connsiteX39" fmla="*/ 91 w 2615"/>
              <a:gd name="connsiteY39" fmla="*/ 5807 h 13054"/>
              <a:gd name="connsiteX40" fmla="*/ 72 w 2615"/>
              <a:gd name="connsiteY40" fmla="*/ 5967 h 13054"/>
              <a:gd name="connsiteX41" fmla="*/ 55 w 2615"/>
              <a:gd name="connsiteY41" fmla="*/ 6125 h 13054"/>
              <a:gd name="connsiteX42" fmla="*/ 41 w 2615"/>
              <a:gd name="connsiteY42" fmla="*/ 6286 h 13054"/>
              <a:gd name="connsiteX43" fmla="*/ 29 w 2615"/>
              <a:gd name="connsiteY43" fmla="*/ 6446 h 13054"/>
              <a:gd name="connsiteX44" fmla="*/ 18 w 2615"/>
              <a:gd name="connsiteY44" fmla="*/ 6606 h 13054"/>
              <a:gd name="connsiteX45" fmla="*/ 10 w 2615"/>
              <a:gd name="connsiteY45" fmla="*/ 6766 h 13054"/>
              <a:gd name="connsiteX46" fmla="*/ 4 w 2615"/>
              <a:gd name="connsiteY46" fmla="*/ 6926 h 13054"/>
              <a:gd name="connsiteX47" fmla="*/ 1 w 2615"/>
              <a:gd name="connsiteY47" fmla="*/ 7087 h 13054"/>
              <a:gd name="connsiteX48" fmla="*/ 0 w 2615"/>
              <a:gd name="connsiteY48" fmla="*/ 7248 h 13054"/>
              <a:gd name="connsiteX49" fmla="*/ 1 w 2615"/>
              <a:gd name="connsiteY49" fmla="*/ 7407 h 13054"/>
              <a:gd name="connsiteX50" fmla="*/ 4 w 2615"/>
              <a:gd name="connsiteY50" fmla="*/ 7568 h 13054"/>
              <a:gd name="connsiteX51" fmla="*/ 10 w 2615"/>
              <a:gd name="connsiteY51" fmla="*/ 7728 h 13054"/>
              <a:gd name="connsiteX52" fmla="*/ 18 w 2615"/>
              <a:gd name="connsiteY52" fmla="*/ 7888 h 13054"/>
              <a:gd name="connsiteX53" fmla="*/ 29 w 2615"/>
              <a:gd name="connsiteY53" fmla="*/ 8049 h 13054"/>
              <a:gd name="connsiteX54" fmla="*/ 41 w 2615"/>
              <a:gd name="connsiteY54" fmla="*/ 8208 h 13054"/>
              <a:gd name="connsiteX55" fmla="*/ 55 w 2615"/>
              <a:gd name="connsiteY55" fmla="*/ 8369 h 13054"/>
              <a:gd name="connsiteX56" fmla="*/ 72 w 2615"/>
              <a:gd name="connsiteY56" fmla="*/ 8528 h 13054"/>
              <a:gd name="connsiteX57" fmla="*/ 91 w 2615"/>
              <a:gd name="connsiteY57" fmla="*/ 8687 h 13054"/>
              <a:gd name="connsiteX58" fmla="*/ 114 w 2615"/>
              <a:gd name="connsiteY58" fmla="*/ 8846 h 13054"/>
              <a:gd name="connsiteX59" fmla="*/ 137 w 2615"/>
              <a:gd name="connsiteY59" fmla="*/ 9005 h 13054"/>
              <a:gd name="connsiteX60" fmla="*/ 163 w 2615"/>
              <a:gd name="connsiteY60" fmla="*/ 9163 h 13054"/>
              <a:gd name="connsiteX61" fmla="*/ 191 w 2615"/>
              <a:gd name="connsiteY61" fmla="*/ 9321 h 13054"/>
              <a:gd name="connsiteX62" fmla="*/ 221 w 2615"/>
              <a:gd name="connsiteY62" fmla="*/ 9478 h 13054"/>
              <a:gd name="connsiteX63" fmla="*/ 254 w 2615"/>
              <a:gd name="connsiteY63" fmla="*/ 9636 h 13054"/>
              <a:gd name="connsiteX64" fmla="*/ 289 w 2615"/>
              <a:gd name="connsiteY64" fmla="*/ 9792 h 13054"/>
              <a:gd name="connsiteX65" fmla="*/ 326 w 2615"/>
              <a:gd name="connsiteY65" fmla="*/ 9949 h 13054"/>
              <a:gd name="connsiteX66" fmla="*/ 366 w 2615"/>
              <a:gd name="connsiteY66" fmla="*/ 10104 h 13054"/>
              <a:gd name="connsiteX67" fmla="*/ 407 w 2615"/>
              <a:gd name="connsiteY67" fmla="*/ 10259 h 13054"/>
              <a:gd name="connsiteX68" fmla="*/ 451 w 2615"/>
              <a:gd name="connsiteY68" fmla="*/ 10413 h 13054"/>
              <a:gd name="connsiteX69" fmla="*/ 496 w 2615"/>
              <a:gd name="connsiteY69" fmla="*/ 10567 h 13054"/>
              <a:gd name="connsiteX70" fmla="*/ 544 w 2615"/>
              <a:gd name="connsiteY70" fmla="*/ 10720 h 13054"/>
              <a:gd name="connsiteX71" fmla="*/ 594 w 2615"/>
              <a:gd name="connsiteY71" fmla="*/ 10872 h 13054"/>
              <a:gd name="connsiteX72" fmla="*/ 646 w 2615"/>
              <a:gd name="connsiteY72" fmla="*/ 11024 h 13054"/>
              <a:gd name="connsiteX73" fmla="*/ 702 w 2615"/>
              <a:gd name="connsiteY73" fmla="*/ 11175 h 13054"/>
              <a:gd name="connsiteX74" fmla="*/ 758 w 2615"/>
              <a:gd name="connsiteY74" fmla="*/ 11325 h 13054"/>
              <a:gd name="connsiteX75" fmla="*/ 817 w 2615"/>
              <a:gd name="connsiteY75" fmla="*/ 11474 h 13054"/>
              <a:gd name="connsiteX76" fmla="*/ 877 w 2615"/>
              <a:gd name="connsiteY76" fmla="*/ 11623 h 13054"/>
              <a:gd name="connsiteX77" fmla="*/ 940 w 2615"/>
              <a:gd name="connsiteY77" fmla="*/ 11771 h 13054"/>
              <a:gd name="connsiteX78" fmla="*/ 1006 w 2615"/>
              <a:gd name="connsiteY78" fmla="*/ 11917 h 13054"/>
              <a:gd name="connsiteX79" fmla="*/ 1073 w 2615"/>
              <a:gd name="connsiteY79" fmla="*/ 12062 h 13054"/>
              <a:gd name="connsiteX80" fmla="*/ 1142 w 2615"/>
              <a:gd name="connsiteY80" fmla="*/ 12208 h 13054"/>
              <a:gd name="connsiteX81" fmla="*/ 1212 w 2615"/>
              <a:gd name="connsiteY81" fmla="*/ 12352 h 13054"/>
              <a:gd name="connsiteX82" fmla="*/ 1286 w 2615"/>
              <a:gd name="connsiteY82" fmla="*/ 12494 h 13054"/>
              <a:gd name="connsiteX83" fmla="*/ 1361 w 2615"/>
              <a:gd name="connsiteY83" fmla="*/ 12636 h 13054"/>
              <a:gd name="connsiteX84" fmla="*/ 1438 w 2615"/>
              <a:gd name="connsiteY84" fmla="*/ 12776 h 13054"/>
              <a:gd name="connsiteX85" fmla="*/ 1518 w 2615"/>
              <a:gd name="connsiteY85" fmla="*/ 12915 h 13054"/>
              <a:gd name="connsiteX86" fmla="*/ 1598 w 2615"/>
              <a:gd name="connsiteY86" fmla="*/ 13054 h 13054"/>
              <a:gd name="connsiteX0" fmla="*/ 2414 w 2414"/>
              <a:gd name="connsiteY0" fmla="*/ 0 h 12804"/>
              <a:gd name="connsiteX1" fmla="*/ 2316 w 2414"/>
              <a:gd name="connsiteY1" fmla="*/ 127 h 12804"/>
              <a:gd name="connsiteX2" fmla="*/ 2219 w 2414"/>
              <a:gd name="connsiteY2" fmla="*/ 256 h 12804"/>
              <a:gd name="connsiteX3" fmla="*/ 2126 w 2414"/>
              <a:gd name="connsiteY3" fmla="*/ 385 h 12804"/>
              <a:gd name="connsiteX4" fmla="*/ 2033 w 2414"/>
              <a:gd name="connsiteY4" fmla="*/ 516 h 12804"/>
              <a:gd name="connsiteX5" fmla="*/ 1942 w 2414"/>
              <a:gd name="connsiteY5" fmla="*/ 648 h 12804"/>
              <a:gd name="connsiteX6" fmla="*/ 1854 w 2414"/>
              <a:gd name="connsiteY6" fmla="*/ 782 h 12804"/>
              <a:gd name="connsiteX7" fmla="*/ 1766 w 2414"/>
              <a:gd name="connsiteY7" fmla="*/ 917 h 12804"/>
              <a:gd name="connsiteX8" fmla="*/ 1681 w 2414"/>
              <a:gd name="connsiteY8" fmla="*/ 1053 h 12804"/>
              <a:gd name="connsiteX9" fmla="*/ 1598 w 2414"/>
              <a:gd name="connsiteY9" fmla="*/ 1191 h 12804"/>
              <a:gd name="connsiteX10" fmla="*/ 1518 w 2414"/>
              <a:gd name="connsiteY10" fmla="*/ 1329 h 12804"/>
              <a:gd name="connsiteX11" fmla="*/ 1438 w 2414"/>
              <a:gd name="connsiteY11" fmla="*/ 1468 h 12804"/>
              <a:gd name="connsiteX12" fmla="*/ 1361 w 2414"/>
              <a:gd name="connsiteY12" fmla="*/ 1609 h 12804"/>
              <a:gd name="connsiteX13" fmla="*/ 1286 w 2414"/>
              <a:gd name="connsiteY13" fmla="*/ 1750 h 12804"/>
              <a:gd name="connsiteX14" fmla="*/ 1212 w 2414"/>
              <a:gd name="connsiteY14" fmla="*/ 1893 h 12804"/>
              <a:gd name="connsiteX15" fmla="*/ 1142 w 2414"/>
              <a:gd name="connsiteY15" fmla="*/ 2037 h 12804"/>
              <a:gd name="connsiteX16" fmla="*/ 1073 w 2414"/>
              <a:gd name="connsiteY16" fmla="*/ 2182 h 12804"/>
              <a:gd name="connsiteX17" fmla="*/ 1006 w 2414"/>
              <a:gd name="connsiteY17" fmla="*/ 2328 h 12804"/>
              <a:gd name="connsiteX18" fmla="*/ 940 w 2414"/>
              <a:gd name="connsiteY18" fmla="*/ 2473 h 12804"/>
              <a:gd name="connsiteX19" fmla="*/ 877 w 2414"/>
              <a:gd name="connsiteY19" fmla="*/ 2621 h 12804"/>
              <a:gd name="connsiteX20" fmla="*/ 817 w 2414"/>
              <a:gd name="connsiteY20" fmla="*/ 2770 h 12804"/>
              <a:gd name="connsiteX21" fmla="*/ 758 w 2414"/>
              <a:gd name="connsiteY21" fmla="*/ 2919 h 12804"/>
              <a:gd name="connsiteX22" fmla="*/ 702 w 2414"/>
              <a:gd name="connsiteY22" fmla="*/ 3069 h 12804"/>
              <a:gd name="connsiteX23" fmla="*/ 646 w 2414"/>
              <a:gd name="connsiteY23" fmla="*/ 3220 h 12804"/>
              <a:gd name="connsiteX24" fmla="*/ 594 w 2414"/>
              <a:gd name="connsiteY24" fmla="*/ 3372 h 12804"/>
              <a:gd name="connsiteX25" fmla="*/ 544 w 2414"/>
              <a:gd name="connsiteY25" fmla="*/ 3524 h 12804"/>
              <a:gd name="connsiteX26" fmla="*/ 496 w 2414"/>
              <a:gd name="connsiteY26" fmla="*/ 3678 h 12804"/>
              <a:gd name="connsiteX27" fmla="*/ 451 w 2414"/>
              <a:gd name="connsiteY27" fmla="*/ 3831 h 12804"/>
              <a:gd name="connsiteX28" fmla="*/ 407 w 2414"/>
              <a:gd name="connsiteY28" fmla="*/ 3985 h 12804"/>
              <a:gd name="connsiteX29" fmla="*/ 366 w 2414"/>
              <a:gd name="connsiteY29" fmla="*/ 4140 h 12804"/>
              <a:gd name="connsiteX30" fmla="*/ 326 w 2414"/>
              <a:gd name="connsiteY30" fmla="*/ 4296 h 12804"/>
              <a:gd name="connsiteX31" fmla="*/ 289 w 2414"/>
              <a:gd name="connsiteY31" fmla="*/ 4452 h 12804"/>
              <a:gd name="connsiteX32" fmla="*/ 254 w 2414"/>
              <a:gd name="connsiteY32" fmla="*/ 4608 h 12804"/>
              <a:gd name="connsiteX33" fmla="*/ 221 w 2414"/>
              <a:gd name="connsiteY33" fmla="*/ 4766 h 12804"/>
              <a:gd name="connsiteX34" fmla="*/ 191 w 2414"/>
              <a:gd name="connsiteY34" fmla="*/ 4923 h 12804"/>
              <a:gd name="connsiteX35" fmla="*/ 163 w 2414"/>
              <a:gd name="connsiteY35" fmla="*/ 5081 h 12804"/>
              <a:gd name="connsiteX36" fmla="*/ 137 w 2414"/>
              <a:gd name="connsiteY36" fmla="*/ 5239 h 12804"/>
              <a:gd name="connsiteX37" fmla="*/ 114 w 2414"/>
              <a:gd name="connsiteY37" fmla="*/ 5398 h 12804"/>
              <a:gd name="connsiteX38" fmla="*/ 91 w 2414"/>
              <a:gd name="connsiteY38" fmla="*/ 5557 h 12804"/>
              <a:gd name="connsiteX39" fmla="*/ 72 w 2414"/>
              <a:gd name="connsiteY39" fmla="*/ 5717 h 12804"/>
              <a:gd name="connsiteX40" fmla="*/ 55 w 2414"/>
              <a:gd name="connsiteY40" fmla="*/ 5875 h 12804"/>
              <a:gd name="connsiteX41" fmla="*/ 41 w 2414"/>
              <a:gd name="connsiteY41" fmla="*/ 6036 h 12804"/>
              <a:gd name="connsiteX42" fmla="*/ 29 w 2414"/>
              <a:gd name="connsiteY42" fmla="*/ 6196 h 12804"/>
              <a:gd name="connsiteX43" fmla="*/ 18 w 2414"/>
              <a:gd name="connsiteY43" fmla="*/ 6356 h 12804"/>
              <a:gd name="connsiteX44" fmla="*/ 10 w 2414"/>
              <a:gd name="connsiteY44" fmla="*/ 6516 h 12804"/>
              <a:gd name="connsiteX45" fmla="*/ 4 w 2414"/>
              <a:gd name="connsiteY45" fmla="*/ 6676 h 12804"/>
              <a:gd name="connsiteX46" fmla="*/ 1 w 2414"/>
              <a:gd name="connsiteY46" fmla="*/ 6837 h 12804"/>
              <a:gd name="connsiteX47" fmla="*/ 0 w 2414"/>
              <a:gd name="connsiteY47" fmla="*/ 6998 h 12804"/>
              <a:gd name="connsiteX48" fmla="*/ 1 w 2414"/>
              <a:gd name="connsiteY48" fmla="*/ 7157 h 12804"/>
              <a:gd name="connsiteX49" fmla="*/ 4 w 2414"/>
              <a:gd name="connsiteY49" fmla="*/ 7318 h 12804"/>
              <a:gd name="connsiteX50" fmla="*/ 10 w 2414"/>
              <a:gd name="connsiteY50" fmla="*/ 7478 h 12804"/>
              <a:gd name="connsiteX51" fmla="*/ 18 w 2414"/>
              <a:gd name="connsiteY51" fmla="*/ 7638 h 12804"/>
              <a:gd name="connsiteX52" fmla="*/ 29 w 2414"/>
              <a:gd name="connsiteY52" fmla="*/ 7799 h 12804"/>
              <a:gd name="connsiteX53" fmla="*/ 41 w 2414"/>
              <a:gd name="connsiteY53" fmla="*/ 7958 h 12804"/>
              <a:gd name="connsiteX54" fmla="*/ 55 w 2414"/>
              <a:gd name="connsiteY54" fmla="*/ 8119 h 12804"/>
              <a:gd name="connsiteX55" fmla="*/ 72 w 2414"/>
              <a:gd name="connsiteY55" fmla="*/ 8278 h 12804"/>
              <a:gd name="connsiteX56" fmla="*/ 91 w 2414"/>
              <a:gd name="connsiteY56" fmla="*/ 8437 h 12804"/>
              <a:gd name="connsiteX57" fmla="*/ 114 w 2414"/>
              <a:gd name="connsiteY57" fmla="*/ 8596 h 12804"/>
              <a:gd name="connsiteX58" fmla="*/ 137 w 2414"/>
              <a:gd name="connsiteY58" fmla="*/ 8755 h 12804"/>
              <a:gd name="connsiteX59" fmla="*/ 163 w 2414"/>
              <a:gd name="connsiteY59" fmla="*/ 8913 h 12804"/>
              <a:gd name="connsiteX60" fmla="*/ 191 w 2414"/>
              <a:gd name="connsiteY60" fmla="*/ 9071 h 12804"/>
              <a:gd name="connsiteX61" fmla="*/ 221 w 2414"/>
              <a:gd name="connsiteY61" fmla="*/ 9228 h 12804"/>
              <a:gd name="connsiteX62" fmla="*/ 254 w 2414"/>
              <a:gd name="connsiteY62" fmla="*/ 9386 h 12804"/>
              <a:gd name="connsiteX63" fmla="*/ 289 w 2414"/>
              <a:gd name="connsiteY63" fmla="*/ 9542 h 12804"/>
              <a:gd name="connsiteX64" fmla="*/ 326 w 2414"/>
              <a:gd name="connsiteY64" fmla="*/ 9699 h 12804"/>
              <a:gd name="connsiteX65" fmla="*/ 366 w 2414"/>
              <a:gd name="connsiteY65" fmla="*/ 9854 h 12804"/>
              <a:gd name="connsiteX66" fmla="*/ 407 w 2414"/>
              <a:gd name="connsiteY66" fmla="*/ 10009 h 12804"/>
              <a:gd name="connsiteX67" fmla="*/ 451 w 2414"/>
              <a:gd name="connsiteY67" fmla="*/ 10163 h 12804"/>
              <a:gd name="connsiteX68" fmla="*/ 496 w 2414"/>
              <a:gd name="connsiteY68" fmla="*/ 10317 h 12804"/>
              <a:gd name="connsiteX69" fmla="*/ 544 w 2414"/>
              <a:gd name="connsiteY69" fmla="*/ 10470 h 12804"/>
              <a:gd name="connsiteX70" fmla="*/ 594 w 2414"/>
              <a:gd name="connsiteY70" fmla="*/ 10622 h 12804"/>
              <a:gd name="connsiteX71" fmla="*/ 646 w 2414"/>
              <a:gd name="connsiteY71" fmla="*/ 10774 h 12804"/>
              <a:gd name="connsiteX72" fmla="*/ 702 w 2414"/>
              <a:gd name="connsiteY72" fmla="*/ 10925 h 12804"/>
              <a:gd name="connsiteX73" fmla="*/ 758 w 2414"/>
              <a:gd name="connsiteY73" fmla="*/ 11075 h 12804"/>
              <a:gd name="connsiteX74" fmla="*/ 817 w 2414"/>
              <a:gd name="connsiteY74" fmla="*/ 11224 h 12804"/>
              <a:gd name="connsiteX75" fmla="*/ 877 w 2414"/>
              <a:gd name="connsiteY75" fmla="*/ 11373 h 12804"/>
              <a:gd name="connsiteX76" fmla="*/ 940 w 2414"/>
              <a:gd name="connsiteY76" fmla="*/ 11521 h 12804"/>
              <a:gd name="connsiteX77" fmla="*/ 1006 w 2414"/>
              <a:gd name="connsiteY77" fmla="*/ 11667 h 12804"/>
              <a:gd name="connsiteX78" fmla="*/ 1073 w 2414"/>
              <a:gd name="connsiteY78" fmla="*/ 11812 h 12804"/>
              <a:gd name="connsiteX79" fmla="*/ 1142 w 2414"/>
              <a:gd name="connsiteY79" fmla="*/ 11958 h 12804"/>
              <a:gd name="connsiteX80" fmla="*/ 1212 w 2414"/>
              <a:gd name="connsiteY80" fmla="*/ 12102 h 12804"/>
              <a:gd name="connsiteX81" fmla="*/ 1286 w 2414"/>
              <a:gd name="connsiteY81" fmla="*/ 12244 h 12804"/>
              <a:gd name="connsiteX82" fmla="*/ 1361 w 2414"/>
              <a:gd name="connsiteY82" fmla="*/ 12386 h 12804"/>
              <a:gd name="connsiteX83" fmla="*/ 1438 w 2414"/>
              <a:gd name="connsiteY83" fmla="*/ 12526 h 12804"/>
              <a:gd name="connsiteX84" fmla="*/ 1518 w 2414"/>
              <a:gd name="connsiteY84" fmla="*/ 12665 h 12804"/>
              <a:gd name="connsiteX85" fmla="*/ 1598 w 2414"/>
              <a:gd name="connsiteY85" fmla="*/ 12804 h 12804"/>
              <a:gd name="connsiteX0" fmla="*/ 2316 w 2316"/>
              <a:gd name="connsiteY0" fmla="*/ 0 h 12677"/>
              <a:gd name="connsiteX1" fmla="*/ 2219 w 2316"/>
              <a:gd name="connsiteY1" fmla="*/ 129 h 12677"/>
              <a:gd name="connsiteX2" fmla="*/ 2126 w 2316"/>
              <a:gd name="connsiteY2" fmla="*/ 258 h 12677"/>
              <a:gd name="connsiteX3" fmla="*/ 2033 w 2316"/>
              <a:gd name="connsiteY3" fmla="*/ 389 h 12677"/>
              <a:gd name="connsiteX4" fmla="*/ 1942 w 2316"/>
              <a:gd name="connsiteY4" fmla="*/ 521 h 12677"/>
              <a:gd name="connsiteX5" fmla="*/ 1854 w 2316"/>
              <a:gd name="connsiteY5" fmla="*/ 655 h 12677"/>
              <a:gd name="connsiteX6" fmla="*/ 1766 w 2316"/>
              <a:gd name="connsiteY6" fmla="*/ 790 h 12677"/>
              <a:gd name="connsiteX7" fmla="*/ 1681 w 2316"/>
              <a:gd name="connsiteY7" fmla="*/ 926 h 12677"/>
              <a:gd name="connsiteX8" fmla="*/ 1598 w 2316"/>
              <a:gd name="connsiteY8" fmla="*/ 1064 h 12677"/>
              <a:gd name="connsiteX9" fmla="*/ 1518 w 2316"/>
              <a:gd name="connsiteY9" fmla="*/ 1202 h 12677"/>
              <a:gd name="connsiteX10" fmla="*/ 1438 w 2316"/>
              <a:gd name="connsiteY10" fmla="*/ 1341 h 12677"/>
              <a:gd name="connsiteX11" fmla="*/ 1361 w 2316"/>
              <a:gd name="connsiteY11" fmla="*/ 1482 h 12677"/>
              <a:gd name="connsiteX12" fmla="*/ 1286 w 2316"/>
              <a:gd name="connsiteY12" fmla="*/ 1623 h 12677"/>
              <a:gd name="connsiteX13" fmla="*/ 1212 w 2316"/>
              <a:gd name="connsiteY13" fmla="*/ 1766 h 12677"/>
              <a:gd name="connsiteX14" fmla="*/ 1142 w 2316"/>
              <a:gd name="connsiteY14" fmla="*/ 1910 h 12677"/>
              <a:gd name="connsiteX15" fmla="*/ 1073 w 2316"/>
              <a:gd name="connsiteY15" fmla="*/ 2055 h 12677"/>
              <a:gd name="connsiteX16" fmla="*/ 1006 w 2316"/>
              <a:gd name="connsiteY16" fmla="*/ 2201 h 12677"/>
              <a:gd name="connsiteX17" fmla="*/ 940 w 2316"/>
              <a:gd name="connsiteY17" fmla="*/ 2346 h 12677"/>
              <a:gd name="connsiteX18" fmla="*/ 877 w 2316"/>
              <a:gd name="connsiteY18" fmla="*/ 2494 h 12677"/>
              <a:gd name="connsiteX19" fmla="*/ 817 w 2316"/>
              <a:gd name="connsiteY19" fmla="*/ 2643 h 12677"/>
              <a:gd name="connsiteX20" fmla="*/ 758 w 2316"/>
              <a:gd name="connsiteY20" fmla="*/ 2792 h 12677"/>
              <a:gd name="connsiteX21" fmla="*/ 702 w 2316"/>
              <a:gd name="connsiteY21" fmla="*/ 2942 h 12677"/>
              <a:gd name="connsiteX22" fmla="*/ 646 w 2316"/>
              <a:gd name="connsiteY22" fmla="*/ 3093 h 12677"/>
              <a:gd name="connsiteX23" fmla="*/ 594 w 2316"/>
              <a:gd name="connsiteY23" fmla="*/ 3245 h 12677"/>
              <a:gd name="connsiteX24" fmla="*/ 544 w 2316"/>
              <a:gd name="connsiteY24" fmla="*/ 3397 h 12677"/>
              <a:gd name="connsiteX25" fmla="*/ 496 w 2316"/>
              <a:gd name="connsiteY25" fmla="*/ 3551 h 12677"/>
              <a:gd name="connsiteX26" fmla="*/ 451 w 2316"/>
              <a:gd name="connsiteY26" fmla="*/ 3704 h 12677"/>
              <a:gd name="connsiteX27" fmla="*/ 407 w 2316"/>
              <a:gd name="connsiteY27" fmla="*/ 3858 h 12677"/>
              <a:gd name="connsiteX28" fmla="*/ 366 w 2316"/>
              <a:gd name="connsiteY28" fmla="*/ 4013 h 12677"/>
              <a:gd name="connsiteX29" fmla="*/ 326 w 2316"/>
              <a:gd name="connsiteY29" fmla="*/ 4169 h 12677"/>
              <a:gd name="connsiteX30" fmla="*/ 289 w 2316"/>
              <a:gd name="connsiteY30" fmla="*/ 4325 h 12677"/>
              <a:gd name="connsiteX31" fmla="*/ 254 w 2316"/>
              <a:gd name="connsiteY31" fmla="*/ 4481 h 12677"/>
              <a:gd name="connsiteX32" fmla="*/ 221 w 2316"/>
              <a:gd name="connsiteY32" fmla="*/ 4639 h 12677"/>
              <a:gd name="connsiteX33" fmla="*/ 191 w 2316"/>
              <a:gd name="connsiteY33" fmla="*/ 4796 h 12677"/>
              <a:gd name="connsiteX34" fmla="*/ 163 w 2316"/>
              <a:gd name="connsiteY34" fmla="*/ 4954 h 12677"/>
              <a:gd name="connsiteX35" fmla="*/ 137 w 2316"/>
              <a:gd name="connsiteY35" fmla="*/ 5112 h 12677"/>
              <a:gd name="connsiteX36" fmla="*/ 114 w 2316"/>
              <a:gd name="connsiteY36" fmla="*/ 5271 h 12677"/>
              <a:gd name="connsiteX37" fmla="*/ 91 w 2316"/>
              <a:gd name="connsiteY37" fmla="*/ 5430 h 12677"/>
              <a:gd name="connsiteX38" fmla="*/ 72 w 2316"/>
              <a:gd name="connsiteY38" fmla="*/ 5590 h 12677"/>
              <a:gd name="connsiteX39" fmla="*/ 55 w 2316"/>
              <a:gd name="connsiteY39" fmla="*/ 5748 h 12677"/>
              <a:gd name="connsiteX40" fmla="*/ 41 w 2316"/>
              <a:gd name="connsiteY40" fmla="*/ 5909 h 12677"/>
              <a:gd name="connsiteX41" fmla="*/ 29 w 2316"/>
              <a:gd name="connsiteY41" fmla="*/ 6069 h 12677"/>
              <a:gd name="connsiteX42" fmla="*/ 18 w 2316"/>
              <a:gd name="connsiteY42" fmla="*/ 6229 h 12677"/>
              <a:gd name="connsiteX43" fmla="*/ 10 w 2316"/>
              <a:gd name="connsiteY43" fmla="*/ 6389 h 12677"/>
              <a:gd name="connsiteX44" fmla="*/ 4 w 2316"/>
              <a:gd name="connsiteY44" fmla="*/ 6549 h 12677"/>
              <a:gd name="connsiteX45" fmla="*/ 1 w 2316"/>
              <a:gd name="connsiteY45" fmla="*/ 6710 h 12677"/>
              <a:gd name="connsiteX46" fmla="*/ 0 w 2316"/>
              <a:gd name="connsiteY46" fmla="*/ 6871 h 12677"/>
              <a:gd name="connsiteX47" fmla="*/ 1 w 2316"/>
              <a:gd name="connsiteY47" fmla="*/ 7030 h 12677"/>
              <a:gd name="connsiteX48" fmla="*/ 4 w 2316"/>
              <a:gd name="connsiteY48" fmla="*/ 7191 h 12677"/>
              <a:gd name="connsiteX49" fmla="*/ 10 w 2316"/>
              <a:gd name="connsiteY49" fmla="*/ 7351 h 12677"/>
              <a:gd name="connsiteX50" fmla="*/ 18 w 2316"/>
              <a:gd name="connsiteY50" fmla="*/ 7511 h 12677"/>
              <a:gd name="connsiteX51" fmla="*/ 29 w 2316"/>
              <a:gd name="connsiteY51" fmla="*/ 7672 h 12677"/>
              <a:gd name="connsiteX52" fmla="*/ 41 w 2316"/>
              <a:gd name="connsiteY52" fmla="*/ 7831 h 12677"/>
              <a:gd name="connsiteX53" fmla="*/ 55 w 2316"/>
              <a:gd name="connsiteY53" fmla="*/ 7992 h 12677"/>
              <a:gd name="connsiteX54" fmla="*/ 72 w 2316"/>
              <a:gd name="connsiteY54" fmla="*/ 8151 h 12677"/>
              <a:gd name="connsiteX55" fmla="*/ 91 w 2316"/>
              <a:gd name="connsiteY55" fmla="*/ 8310 h 12677"/>
              <a:gd name="connsiteX56" fmla="*/ 114 w 2316"/>
              <a:gd name="connsiteY56" fmla="*/ 8469 h 12677"/>
              <a:gd name="connsiteX57" fmla="*/ 137 w 2316"/>
              <a:gd name="connsiteY57" fmla="*/ 8628 h 12677"/>
              <a:gd name="connsiteX58" fmla="*/ 163 w 2316"/>
              <a:gd name="connsiteY58" fmla="*/ 8786 h 12677"/>
              <a:gd name="connsiteX59" fmla="*/ 191 w 2316"/>
              <a:gd name="connsiteY59" fmla="*/ 8944 h 12677"/>
              <a:gd name="connsiteX60" fmla="*/ 221 w 2316"/>
              <a:gd name="connsiteY60" fmla="*/ 9101 h 12677"/>
              <a:gd name="connsiteX61" fmla="*/ 254 w 2316"/>
              <a:gd name="connsiteY61" fmla="*/ 9259 h 12677"/>
              <a:gd name="connsiteX62" fmla="*/ 289 w 2316"/>
              <a:gd name="connsiteY62" fmla="*/ 9415 h 12677"/>
              <a:gd name="connsiteX63" fmla="*/ 326 w 2316"/>
              <a:gd name="connsiteY63" fmla="*/ 9572 h 12677"/>
              <a:gd name="connsiteX64" fmla="*/ 366 w 2316"/>
              <a:gd name="connsiteY64" fmla="*/ 9727 h 12677"/>
              <a:gd name="connsiteX65" fmla="*/ 407 w 2316"/>
              <a:gd name="connsiteY65" fmla="*/ 9882 h 12677"/>
              <a:gd name="connsiteX66" fmla="*/ 451 w 2316"/>
              <a:gd name="connsiteY66" fmla="*/ 10036 h 12677"/>
              <a:gd name="connsiteX67" fmla="*/ 496 w 2316"/>
              <a:gd name="connsiteY67" fmla="*/ 10190 h 12677"/>
              <a:gd name="connsiteX68" fmla="*/ 544 w 2316"/>
              <a:gd name="connsiteY68" fmla="*/ 10343 h 12677"/>
              <a:gd name="connsiteX69" fmla="*/ 594 w 2316"/>
              <a:gd name="connsiteY69" fmla="*/ 10495 h 12677"/>
              <a:gd name="connsiteX70" fmla="*/ 646 w 2316"/>
              <a:gd name="connsiteY70" fmla="*/ 10647 h 12677"/>
              <a:gd name="connsiteX71" fmla="*/ 702 w 2316"/>
              <a:gd name="connsiteY71" fmla="*/ 10798 h 12677"/>
              <a:gd name="connsiteX72" fmla="*/ 758 w 2316"/>
              <a:gd name="connsiteY72" fmla="*/ 10948 h 12677"/>
              <a:gd name="connsiteX73" fmla="*/ 817 w 2316"/>
              <a:gd name="connsiteY73" fmla="*/ 11097 h 12677"/>
              <a:gd name="connsiteX74" fmla="*/ 877 w 2316"/>
              <a:gd name="connsiteY74" fmla="*/ 11246 h 12677"/>
              <a:gd name="connsiteX75" fmla="*/ 940 w 2316"/>
              <a:gd name="connsiteY75" fmla="*/ 11394 h 12677"/>
              <a:gd name="connsiteX76" fmla="*/ 1006 w 2316"/>
              <a:gd name="connsiteY76" fmla="*/ 11540 h 12677"/>
              <a:gd name="connsiteX77" fmla="*/ 1073 w 2316"/>
              <a:gd name="connsiteY77" fmla="*/ 11685 h 12677"/>
              <a:gd name="connsiteX78" fmla="*/ 1142 w 2316"/>
              <a:gd name="connsiteY78" fmla="*/ 11831 h 12677"/>
              <a:gd name="connsiteX79" fmla="*/ 1212 w 2316"/>
              <a:gd name="connsiteY79" fmla="*/ 11975 h 12677"/>
              <a:gd name="connsiteX80" fmla="*/ 1286 w 2316"/>
              <a:gd name="connsiteY80" fmla="*/ 12117 h 12677"/>
              <a:gd name="connsiteX81" fmla="*/ 1361 w 2316"/>
              <a:gd name="connsiteY81" fmla="*/ 12259 h 12677"/>
              <a:gd name="connsiteX82" fmla="*/ 1438 w 2316"/>
              <a:gd name="connsiteY82" fmla="*/ 12399 h 12677"/>
              <a:gd name="connsiteX83" fmla="*/ 1518 w 2316"/>
              <a:gd name="connsiteY83" fmla="*/ 12538 h 12677"/>
              <a:gd name="connsiteX84" fmla="*/ 1598 w 2316"/>
              <a:gd name="connsiteY84" fmla="*/ 12677 h 12677"/>
              <a:gd name="connsiteX0" fmla="*/ 2219 w 2219"/>
              <a:gd name="connsiteY0" fmla="*/ 0 h 12548"/>
              <a:gd name="connsiteX1" fmla="*/ 2126 w 2219"/>
              <a:gd name="connsiteY1" fmla="*/ 129 h 12548"/>
              <a:gd name="connsiteX2" fmla="*/ 2033 w 2219"/>
              <a:gd name="connsiteY2" fmla="*/ 260 h 12548"/>
              <a:gd name="connsiteX3" fmla="*/ 1942 w 2219"/>
              <a:gd name="connsiteY3" fmla="*/ 392 h 12548"/>
              <a:gd name="connsiteX4" fmla="*/ 1854 w 2219"/>
              <a:gd name="connsiteY4" fmla="*/ 526 h 12548"/>
              <a:gd name="connsiteX5" fmla="*/ 1766 w 2219"/>
              <a:gd name="connsiteY5" fmla="*/ 661 h 12548"/>
              <a:gd name="connsiteX6" fmla="*/ 1681 w 2219"/>
              <a:gd name="connsiteY6" fmla="*/ 797 h 12548"/>
              <a:gd name="connsiteX7" fmla="*/ 1598 w 2219"/>
              <a:gd name="connsiteY7" fmla="*/ 935 h 12548"/>
              <a:gd name="connsiteX8" fmla="*/ 1518 w 2219"/>
              <a:gd name="connsiteY8" fmla="*/ 1073 h 12548"/>
              <a:gd name="connsiteX9" fmla="*/ 1438 w 2219"/>
              <a:gd name="connsiteY9" fmla="*/ 1212 h 12548"/>
              <a:gd name="connsiteX10" fmla="*/ 1361 w 2219"/>
              <a:gd name="connsiteY10" fmla="*/ 1353 h 12548"/>
              <a:gd name="connsiteX11" fmla="*/ 1286 w 2219"/>
              <a:gd name="connsiteY11" fmla="*/ 1494 h 12548"/>
              <a:gd name="connsiteX12" fmla="*/ 1212 w 2219"/>
              <a:gd name="connsiteY12" fmla="*/ 1637 h 12548"/>
              <a:gd name="connsiteX13" fmla="*/ 1142 w 2219"/>
              <a:gd name="connsiteY13" fmla="*/ 1781 h 12548"/>
              <a:gd name="connsiteX14" fmla="*/ 1073 w 2219"/>
              <a:gd name="connsiteY14" fmla="*/ 1926 h 12548"/>
              <a:gd name="connsiteX15" fmla="*/ 1006 w 2219"/>
              <a:gd name="connsiteY15" fmla="*/ 2072 h 12548"/>
              <a:gd name="connsiteX16" fmla="*/ 940 w 2219"/>
              <a:gd name="connsiteY16" fmla="*/ 2217 h 12548"/>
              <a:gd name="connsiteX17" fmla="*/ 877 w 2219"/>
              <a:gd name="connsiteY17" fmla="*/ 2365 h 12548"/>
              <a:gd name="connsiteX18" fmla="*/ 817 w 2219"/>
              <a:gd name="connsiteY18" fmla="*/ 2514 h 12548"/>
              <a:gd name="connsiteX19" fmla="*/ 758 w 2219"/>
              <a:gd name="connsiteY19" fmla="*/ 2663 h 12548"/>
              <a:gd name="connsiteX20" fmla="*/ 702 w 2219"/>
              <a:gd name="connsiteY20" fmla="*/ 2813 h 12548"/>
              <a:gd name="connsiteX21" fmla="*/ 646 w 2219"/>
              <a:gd name="connsiteY21" fmla="*/ 2964 h 12548"/>
              <a:gd name="connsiteX22" fmla="*/ 594 w 2219"/>
              <a:gd name="connsiteY22" fmla="*/ 3116 h 12548"/>
              <a:gd name="connsiteX23" fmla="*/ 544 w 2219"/>
              <a:gd name="connsiteY23" fmla="*/ 3268 h 12548"/>
              <a:gd name="connsiteX24" fmla="*/ 496 w 2219"/>
              <a:gd name="connsiteY24" fmla="*/ 3422 h 12548"/>
              <a:gd name="connsiteX25" fmla="*/ 451 w 2219"/>
              <a:gd name="connsiteY25" fmla="*/ 3575 h 12548"/>
              <a:gd name="connsiteX26" fmla="*/ 407 w 2219"/>
              <a:gd name="connsiteY26" fmla="*/ 3729 h 12548"/>
              <a:gd name="connsiteX27" fmla="*/ 366 w 2219"/>
              <a:gd name="connsiteY27" fmla="*/ 3884 h 12548"/>
              <a:gd name="connsiteX28" fmla="*/ 326 w 2219"/>
              <a:gd name="connsiteY28" fmla="*/ 4040 h 12548"/>
              <a:gd name="connsiteX29" fmla="*/ 289 w 2219"/>
              <a:gd name="connsiteY29" fmla="*/ 4196 h 12548"/>
              <a:gd name="connsiteX30" fmla="*/ 254 w 2219"/>
              <a:gd name="connsiteY30" fmla="*/ 4352 h 12548"/>
              <a:gd name="connsiteX31" fmla="*/ 221 w 2219"/>
              <a:gd name="connsiteY31" fmla="*/ 4510 h 12548"/>
              <a:gd name="connsiteX32" fmla="*/ 191 w 2219"/>
              <a:gd name="connsiteY32" fmla="*/ 4667 h 12548"/>
              <a:gd name="connsiteX33" fmla="*/ 163 w 2219"/>
              <a:gd name="connsiteY33" fmla="*/ 4825 h 12548"/>
              <a:gd name="connsiteX34" fmla="*/ 137 w 2219"/>
              <a:gd name="connsiteY34" fmla="*/ 4983 h 12548"/>
              <a:gd name="connsiteX35" fmla="*/ 114 w 2219"/>
              <a:gd name="connsiteY35" fmla="*/ 5142 h 12548"/>
              <a:gd name="connsiteX36" fmla="*/ 91 w 2219"/>
              <a:gd name="connsiteY36" fmla="*/ 5301 h 12548"/>
              <a:gd name="connsiteX37" fmla="*/ 72 w 2219"/>
              <a:gd name="connsiteY37" fmla="*/ 5461 h 12548"/>
              <a:gd name="connsiteX38" fmla="*/ 55 w 2219"/>
              <a:gd name="connsiteY38" fmla="*/ 5619 h 12548"/>
              <a:gd name="connsiteX39" fmla="*/ 41 w 2219"/>
              <a:gd name="connsiteY39" fmla="*/ 5780 h 12548"/>
              <a:gd name="connsiteX40" fmla="*/ 29 w 2219"/>
              <a:gd name="connsiteY40" fmla="*/ 5940 h 12548"/>
              <a:gd name="connsiteX41" fmla="*/ 18 w 2219"/>
              <a:gd name="connsiteY41" fmla="*/ 6100 h 12548"/>
              <a:gd name="connsiteX42" fmla="*/ 10 w 2219"/>
              <a:gd name="connsiteY42" fmla="*/ 6260 h 12548"/>
              <a:gd name="connsiteX43" fmla="*/ 4 w 2219"/>
              <a:gd name="connsiteY43" fmla="*/ 6420 h 12548"/>
              <a:gd name="connsiteX44" fmla="*/ 1 w 2219"/>
              <a:gd name="connsiteY44" fmla="*/ 6581 h 12548"/>
              <a:gd name="connsiteX45" fmla="*/ 0 w 2219"/>
              <a:gd name="connsiteY45" fmla="*/ 6742 h 12548"/>
              <a:gd name="connsiteX46" fmla="*/ 1 w 2219"/>
              <a:gd name="connsiteY46" fmla="*/ 6901 h 12548"/>
              <a:gd name="connsiteX47" fmla="*/ 4 w 2219"/>
              <a:gd name="connsiteY47" fmla="*/ 7062 h 12548"/>
              <a:gd name="connsiteX48" fmla="*/ 10 w 2219"/>
              <a:gd name="connsiteY48" fmla="*/ 7222 h 12548"/>
              <a:gd name="connsiteX49" fmla="*/ 18 w 2219"/>
              <a:gd name="connsiteY49" fmla="*/ 7382 h 12548"/>
              <a:gd name="connsiteX50" fmla="*/ 29 w 2219"/>
              <a:gd name="connsiteY50" fmla="*/ 7543 h 12548"/>
              <a:gd name="connsiteX51" fmla="*/ 41 w 2219"/>
              <a:gd name="connsiteY51" fmla="*/ 7702 h 12548"/>
              <a:gd name="connsiteX52" fmla="*/ 55 w 2219"/>
              <a:gd name="connsiteY52" fmla="*/ 7863 h 12548"/>
              <a:gd name="connsiteX53" fmla="*/ 72 w 2219"/>
              <a:gd name="connsiteY53" fmla="*/ 8022 h 12548"/>
              <a:gd name="connsiteX54" fmla="*/ 91 w 2219"/>
              <a:gd name="connsiteY54" fmla="*/ 8181 h 12548"/>
              <a:gd name="connsiteX55" fmla="*/ 114 w 2219"/>
              <a:gd name="connsiteY55" fmla="*/ 8340 h 12548"/>
              <a:gd name="connsiteX56" fmla="*/ 137 w 2219"/>
              <a:gd name="connsiteY56" fmla="*/ 8499 h 12548"/>
              <a:gd name="connsiteX57" fmla="*/ 163 w 2219"/>
              <a:gd name="connsiteY57" fmla="*/ 8657 h 12548"/>
              <a:gd name="connsiteX58" fmla="*/ 191 w 2219"/>
              <a:gd name="connsiteY58" fmla="*/ 8815 h 12548"/>
              <a:gd name="connsiteX59" fmla="*/ 221 w 2219"/>
              <a:gd name="connsiteY59" fmla="*/ 8972 h 12548"/>
              <a:gd name="connsiteX60" fmla="*/ 254 w 2219"/>
              <a:gd name="connsiteY60" fmla="*/ 9130 h 12548"/>
              <a:gd name="connsiteX61" fmla="*/ 289 w 2219"/>
              <a:gd name="connsiteY61" fmla="*/ 9286 h 12548"/>
              <a:gd name="connsiteX62" fmla="*/ 326 w 2219"/>
              <a:gd name="connsiteY62" fmla="*/ 9443 h 12548"/>
              <a:gd name="connsiteX63" fmla="*/ 366 w 2219"/>
              <a:gd name="connsiteY63" fmla="*/ 9598 h 12548"/>
              <a:gd name="connsiteX64" fmla="*/ 407 w 2219"/>
              <a:gd name="connsiteY64" fmla="*/ 9753 h 12548"/>
              <a:gd name="connsiteX65" fmla="*/ 451 w 2219"/>
              <a:gd name="connsiteY65" fmla="*/ 9907 h 12548"/>
              <a:gd name="connsiteX66" fmla="*/ 496 w 2219"/>
              <a:gd name="connsiteY66" fmla="*/ 10061 h 12548"/>
              <a:gd name="connsiteX67" fmla="*/ 544 w 2219"/>
              <a:gd name="connsiteY67" fmla="*/ 10214 h 12548"/>
              <a:gd name="connsiteX68" fmla="*/ 594 w 2219"/>
              <a:gd name="connsiteY68" fmla="*/ 10366 h 12548"/>
              <a:gd name="connsiteX69" fmla="*/ 646 w 2219"/>
              <a:gd name="connsiteY69" fmla="*/ 10518 h 12548"/>
              <a:gd name="connsiteX70" fmla="*/ 702 w 2219"/>
              <a:gd name="connsiteY70" fmla="*/ 10669 h 12548"/>
              <a:gd name="connsiteX71" fmla="*/ 758 w 2219"/>
              <a:gd name="connsiteY71" fmla="*/ 10819 h 12548"/>
              <a:gd name="connsiteX72" fmla="*/ 817 w 2219"/>
              <a:gd name="connsiteY72" fmla="*/ 10968 h 12548"/>
              <a:gd name="connsiteX73" fmla="*/ 877 w 2219"/>
              <a:gd name="connsiteY73" fmla="*/ 11117 h 12548"/>
              <a:gd name="connsiteX74" fmla="*/ 940 w 2219"/>
              <a:gd name="connsiteY74" fmla="*/ 11265 h 12548"/>
              <a:gd name="connsiteX75" fmla="*/ 1006 w 2219"/>
              <a:gd name="connsiteY75" fmla="*/ 11411 h 12548"/>
              <a:gd name="connsiteX76" fmla="*/ 1073 w 2219"/>
              <a:gd name="connsiteY76" fmla="*/ 11556 h 12548"/>
              <a:gd name="connsiteX77" fmla="*/ 1142 w 2219"/>
              <a:gd name="connsiteY77" fmla="*/ 11702 h 12548"/>
              <a:gd name="connsiteX78" fmla="*/ 1212 w 2219"/>
              <a:gd name="connsiteY78" fmla="*/ 11846 h 12548"/>
              <a:gd name="connsiteX79" fmla="*/ 1286 w 2219"/>
              <a:gd name="connsiteY79" fmla="*/ 11988 h 12548"/>
              <a:gd name="connsiteX80" fmla="*/ 1361 w 2219"/>
              <a:gd name="connsiteY80" fmla="*/ 12130 h 12548"/>
              <a:gd name="connsiteX81" fmla="*/ 1438 w 2219"/>
              <a:gd name="connsiteY81" fmla="*/ 12270 h 12548"/>
              <a:gd name="connsiteX82" fmla="*/ 1518 w 2219"/>
              <a:gd name="connsiteY82" fmla="*/ 12409 h 12548"/>
              <a:gd name="connsiteX83" fmla="*/ 1598 w 2219"/>
              <a:gd name="connsiteY83" fmla="*/ 12548 h 12548"/>
              <a:gd name="connsiteX0" fmla="*/ 2126 w 2126"/>
              <a:gd name="connsiteY0" fmla="*/ 0 h 12419"/>
              <a:gd name="connsiteX1" fmla="*/ 2033 w 2126"/>
              <a:gd name="connsiteY1" fmla="*/ 131 h 12419"/>
              <a:gd name="connsiteX2" fmla="*/ 1942 w 2126"/>
              <a:gd name="connsiteY2" fmla="*/ 263 h 12419"/>
              <a:gd name="connsiteX3" fmla="*/ 1854 w 2126"/>
              <a:gd name="connsiteY3" fmla="*/ 397 h 12419"/>
              <a:gd name="connsiteX4" fmla="*/ 1766 w 2126"/>
              <a:gd name="connsiteY4" fmla="*/ 532 h 12419"/>
              <a:gd name="connsiteX5" fmla="*/ 1681 w 2126"/>
              <a:gd name="connsiteY5" fmla="*/ 668 h 12419"/>
              <a:gd name="connsiteX6" fmla="*/ 1598 w 2126"/>
              <a:gd name="connsiteY6" fmla="*/ 806 h 12419"/>
              <a:gd name="connsiteX7" fmla="*/ 1518 w 2126"/>
              <a:gd name="connsiteY7" fmla="*/ 944 h 12419"/>
              <a:gd name="connsiteX8" fmla="*/ 1438 w 2126"/>
              <a:gd name="connsiteY8" fmla="*/ 1083 h 12419"/>
              <a:gd name="connsiteX9" fmla="*/ 1361 w 2126"/>
              <a:gd name="connsiteY9" fmla="*/ 1224 h 12419"/>
              <a:gd name="connsiteX10" fmla="*/ 1286 w 2126"/>
              <a:gd name="connsiteY10" fmla="*/ 1365 h 12419"/>
              <a:gd name="connsiteX11" fmla="*/ 1212 w 2126"/>
              <a:gd name="connsiteY11" fmla="*/ 1508 h 12419"/>
              <a:gd name="connsiteX12" fmla="*/ 1142 w 2126"/>
              <a:gd name="connsiteY12" fmla="*/ 1652 h 12419"/>
              <a:gd name="connsiteX13" fmla="*/ 1073 w 2126"/>
              <a:gd name="connsiteY13" fmla="*/ 1797 h 12419"/>
              <a:gd name="connsiteX14" fmla="*/ 1006 w 2126"/>
              <a:gd name="connsiteY14" fmla="*/ 1943 h 12419"/>
              <a:gd name="connsiteX15" fmla="*/ 940 w 2126"/>
              <a:gd name="connsiteY15" fmla="*/ 2088 h 12419"/>
              <a:gd name="connsiteX16" fmla="*/ 877 w 2126"/>
              <a:gd name="connsiteY16" fmla="*/ 2236 h 12419"/>
              <a:gd name="connsiteX17" fmla="*/ 817 w 2126"/>
              <a:gd name="connsiteY17" fmla="*/ 2385 h 12419"/>
              <a:gd name="connsiteX18" fmla="*/ 758 w 2126"/>
              <a:gd name="connsiteY18" fmla="*/ 2534 h 12419"/>
              <a:gd name="connsiteX19" fmla="*/ 702 w 2126"/>
              <a:gd name="connsiteY19" fmla="*/ 2684 h 12419"/>
              <a:gd name="connsiteX20" fmla="*/ 646 w 2126"/>
              <a:gd name="connsiteY20" fmla="*/ 2835 h 12419"/>
              <a:gd name="connsiteX21" fmla="*/ 594 w 2126"/>
              <a:gd name="connsiteY21" fmla="*/ 2987 h 12419"/>
              <a:gd name="connsiteX22" fmla="*/ 544 w 2126"/>
              <a:gd name="connsiteY22" fmla="*/ 3139 h 12419"/>
              <a:gd name="connsiteX23" fmla="*/ 496 w 2126"/>
              <a:gd name="connsiteY23" fmla="*/ 3293 h 12419"/>
              <a:gd name="connsiteX24" fmla="*/ 451 w 2126"/>
              <a:gd name="connsiteY24" fmla="*/ 3446 h 12419"/>
              <a:gd name="connsiteX25" fmla="*/ 407 w 2126"/>
              <a:gd name="connsiteY25" fmla="*/ 3600 h 12419"/>
              <a:gd name="connsiteX26" fmla="*/ 366 w 2126"/>
              <a:gd name="connsiteY26" fmla="*/ 3755 h 12419"/>
              <a:gd name="connsiteX27" fmla="*/ 326 w 2126"/>
              <a:gd name="connsiteY27" fmla="*/ 3911 h 12419"/>
              <a:gd name="connsiteX28" fmla="*/ 289 w 2126"/>
              <a:gd name="connsiteY28" fmla="*/ 4067 h 12419"/>
              <a:gd name="connsiteX29" fmla="*/ 254 w 2126"/>
              <a:gd name="connsiteY29" fmla="*/ 4223 h 12419"/>
              <a:gd name="connsiteX30" fmla="*/ 221 w 2126"/>
              <a:gd name="connsiteY30" fmla="*/ 4381 h 12419"/>
              <a:gd name="connsiteX31" fmla="*/ 191 w 2126"/>
              <a:gd name="connsiteY31" fmla="*/ 4538 h 12419"/>
              <a:gd name="connsiteX32" fmla="*/ 163 w 2126"/>
              <a:gd name="connsiteY32" fmla="*/ 4696 h 12419"/>
              <a:gd name="connsiteX33" fmla="*/ 137 w 2126"/>
              <a:gd name="connsiteY33" fmla="*/ 4854 h 12419"/>
              <a:gd name="connsiteX34" fmla="*/ 114 w 2126"/>
              <a:gd name="connsiteY34" fmla="*/ 5013 h 12419"/>
              <a:gd name="connsiteX35" fmla="*/ 91 w 2126"/>
              <a:gd name="connsiteY35" fmla="*/ 5172 h 12419"/>
              <a:gd name="connsiteX36" fmla="*/ 72 w 2126"/>
              <a:gd name="connsiteY36" fmla="*/ 5332 h 12419"/>
              <a:gd name="connsiteX37" fmla="*/ 55 w 2126"/>
              <a:gd name="connsiteY37" fmla="*/ 5490 h 12419"/>
              <a:gd name="connsiteX38" fmla="*/ 41 w 2126"/>
              <a:gd name="connsiteY38" fmla="*/ 5651 h 12419"/>
              <a:gd name="connsiteX39" fmla="*/ 29 w 2126"/>
              <a:gd name="connsiteY39" fmla="*/ 5811 h 12419"/>
              <a:gd name="connsiteX40" fmla="*/ 18 w 2126"/>
              <a:gd name="connsiteY40" fmla="*/ 5971 h 12419"/>
              <a:gd name="connsiteX41" fmla="*/ 10 w 2126"/>
              <a:gd name="connsiteY41" fmla="*/ 6131 h 12419"/>
              <a:gd name="connsiteX42" fmla="*/ 4 w 2126"/>
              <a:gd name="connsiteY42" fmla="*/ 6291 h 12419"/>
              <a:gd name="connsiteX43" fmla="*/ 1 w 2126"/>
              <a:gd name="connsiteY43" fmla="*/ 6452 h 12419"/>
              <a:gd name="connsiteX44" fmla="*/ 0 w 2126"/>
              <a:gd name="connsiteY44" fmla="*/ 6613 h 12419"/>
              <a:gd name="connsiteX45" fmla="*/ 1 w 2126"/>
              <a:gd name="connsiteY45" fmla="*/ 6772 h 12419"/>
              <a:gd name="connsiteX46" fmla="*/ 4 w 2126"/>
              <a:gd name="connsiteY46" fmla="*/ 6933 h 12419"/>
              <a:gd name="connsiteX47" fmla="*/ 10 w 2126"/>
              <a:gd name="connsiteY47" fmla="*/ 7093 h 12419"/>
              <a:gd name="connsiteX48" fmla="*/ 18 w 2126"/>
              <a:gd name="connsiteY48" fmla="*/ 7253 h 12419"/>
              <a:gd name="connsiteX49" fmla="*/ 29 w 2126"/>
              <a:gd name="connsiteY49" fmla="*/ 7414 h 12419"/>
              <a:gd name="connsiteX50" fmla="*/ 41 w 2126"/>
              <a:gd name="connsiteY50" fmla="*/ 7573 h 12419"/>
              <a:gd name="connsiteX51" fmla="*/ 55 w 2126"/>
              <a:gd name="connsiteY51" fmla="*/ 7734 h 12419"/>
              <a:gd name="connsiteX52" fmla="*/ 72 w 2126"/>
              <a:gd name="connsiteY52" fmla="*/ 7893 h 12419"/>
              <a:gd name="connsiteX53" fmla="*/ 91 w 2126"/>
              <a:gd name="connsiteY53" fmla="*/ 8052 h 12419"/>
              <a:gd name="connsiteX54" fmla="*/ 114 w 2126"/>
              <a:gd name="connsiteY54" fmla="*/ 8211 h 12419"/>
              <a:gd name="connsiteX55" fmla="*/ 137 w 2126"/>
              <a:gd name="connsiteY55" fmla="*/ 8370 h 12419"/>
              <a:gd name="connsiteX56" fmla="*/ 163 w 2126"/>
              <a:gd name="connsiteY56" fmla="*/ 8528 h 12419"/>
              <a:gd name="connsiteX57" fmla="*/ 191 w 2126"/>
              <a:gd name="connsiteY57" fmla="*/ 8686 h 12419"/>
              <a:gd name="connsiteX58" fmla="*/ 221 w 2126"/>
              <a:gd name="connsiteY58" fmla="*/ 8843 h 12419"/>
              <a:gd name="connsiteX59" fmla="*/ 254 w 2126"/>
              <a:gd name="connsiteY59" fmla="*/ 9001 h 12419"/>
              <a:gd name="connsiteX60" fmla="*/ 289 w 2126"/>
              <a:gd name="connsiteY60" fmla="*/ 9157 h 12419"/>
              <a:gd name="connsiteX61" fmla="*/ 326 w 2126"/>
              <a:gd name="connsiteY61" fmla="*/ 9314 h 12419"/>
              <a:gd name="connsiteX62" fmla="*/ 366 w 2126"/>
              <a:gd name="connsiteY62" fmla="*/ 9469 h 12419"/>
              <a:gd name="connsiteX63" fmla="*/ 407 w 2126"/>
              <a:gd name="connsiteY63" fmla="*/ 9624 h 12419"/>
              <a:gd name="connsiteX64" fmla="*/ 451 w 2126"/>
              <a:gd name="connsiteY64" fmla="*/ 9778 h 12419"/>
              <a:gd name="connsiteX65" fmla="*/ 496 w 2126"/>
              <a:gd name="connsiteY65" fmla="*/ 9932 h 12419"/>
              <a:gd name="connsiteX66" fmla="*/ 544 w 2126"/>
              <a:gd name="connsiteY66" fmla="*/ 10085 h 12419"/>
              <a:gd name="connsiteX67" fmla="*/ 594 w 2126"/>
              <a:gd name="connsiteY67" fmla="*/ 10237 h 12419"/>
              <a:gd name="connsiteX68" fmla="*/ 646 w 2126"/>
              <a:gd name="connsiteY68" fmla="*/ 10389 h 12419"/>
              <a:gd name="connsiteX69" fmla="*/ 702 w 2126"/>
              <a:gd name="connsiteY69" fmla="*/ 10540 h 12419"/>
              <a:gd name="connsiteX70" fmla="*/ 758 w 2126"/>
              <a:gd name="connsiteY70" fmla="*/ 10690 h 12419"/>
              <a:gd name="connsiteX71" fmla="*/ 817 w 2126"/>
              <a:gd name="connsiteY71" fmla="*/ 10839 h 12419"/>
              <a:gd name="connsiteX72" fmla="*/ 877 w 2126"/>
              <a:gd name="connsiteY72" fmla="*/ 10988 h 12419"/>
              <a:gd name="connsiteX73" fmla="*/ 940 w 2126"/>
              <a:gd name="connsiteY73" fmla="*/ 11136 h 12419"/>
              <a:gd name="connsiteX74" fmla="*/ 1006 w 2126"/>
              <a:gd name="connsiteY74" fmla="*/ 11282 h 12419"/>
              <a:gd name="connsiteX75" fmla="*/ 1073 w 2126"/>
              <a:gd name="connsiteY75" fmla="*/ 11427 h 12419"/>
              <a:gd name="connsiteX76" fmla="*/ 1142 w 2126"/>
              <a:gd name="connsiteY76" fmla="*/ 11573 h 12419"/>
              <a:gd name="connsiteX77" fmla="*/ 1212 w 2126"/>
              <a:gd name="connsiteY77" fmla="*/ 11717 h 12419"/>
              <a:gd name="connsiteX78" fmla="*/ 1286 w 2126"/>
              <a:gd name="connsiteY78" fmla="*/ 11859 h 12419"/>
              <a:gd name="connsiteX79" fmla="*/ 1361 w 2126"/>
              <a:gd name="connsiteY79" fmla="*/ 12001 h 12419"/>
              <a:gd name="connsiteX80" fmla="*/ 1438 w 2126"/>
              <a:gd name="connsiteY80" fmla="*/ 12141 h 12419"/>
              <a:gd name="connsiteX81" fmla="*/ 1518 w 2126"/>
              <a:gd name="connsiteY81" fmla="*/ 12280 h 12419"/>
              <a:gd name="connsiteX82" fmla="*/ 1598 w 2126"/>
              <a:gd name="connsiteY82" fmla="*/ 12419 h 12419"/>
              <a:gd name="connsiteX0" fmla="*/ 2033 w 2033"/>
              <a:gd name="connsiteY0" fmla="*/ 0 h 12288"/>
              <a:gd name="connsiteX1" fmla="*/ 1942 w 2033"/>
              <a:gd name="connsiteY1" fmla="*/ 132 h 12288"/>
              <a:gd name="connsiteX2" fmla="*/ 1854 w 2033"/>
              <a:gd name="connsiteY2" fmla="*/ 266 h 12288"/>
              <a:gd name="connsiteX3" fmla="*/ 1766 w 2033"/>
              <a:gd name="connsiteY3" fmla="*/ 401 h 12288"/>
              <a:gd name="connsiteX4" fmla="*/ 1681 w 2033"/>
              <a:gd name="connsiteY4" fmla="*/ 537 h 12288"/>
              <a:gd name="connsiteX5" fmla="*/ 1598 w 2033"/>
              <a:gd name="connsiteY5" fmla="*/ 675 h 12288"/>
              <a:gd name="connsiteX6" fmla="*/ 1518 w 2033"/>
              <a:gd name="connsiteY6" fmla="*/ 813 h 12288"/>
              <a:gd name="connsiteX7" fmla="*/ 1438 w 2033"/>
              <a:gd name="connsiteY7" fmla="*/ 952 h 12288"/>
              <a:gd name="connsiteX8" fmla="*/ 1361 w 2033"/>
              <a:gd name="connsiteY8" fmla="*/ 1093 h 12288"/>
              <a:gd name="connsiteX9" fmla="*/ 1286 w 2033"/>
              <a:gd name="connsiteY9" fmla="*/ 1234 h 12288"/>
              <a:gd name="connsiteX10" fmla="*/ 1212 w 2033"/>
              <a:gd name="connsiteY10" fmla="*/ 1377 h 12288"/>
              <a:gd name="connsiteX11" fmla="*/ 1142 w 2033"/>
              <a:gd name="connsiteY11" fmla="*/ 1521 h 12288"/>
              <a:gd name="connsiteX12" fmla="*/ 1073 w 2033"/>
              <a:gd name="connsiteY12" fmla="*/ 1666 h 12288"/>
              <a:gd name="connsiteX13" fmla="*/ 1006 w 2033"/>
              <a:gd name="connsiteY13" fmla="*/ 1812 h 12288"/>
              <a:gd name="connsiteX14" fmla="*/ 940 w 2033"/>
              <a:gd name="connsiteY14" fmla="*/ 1957 h 12288"/>
              <a:gd name="connsiteX15" fmla="*/ 877 w 2033"/>
              <a:gd name="connsiteY15" fmla="*/ 2105 h 12288"/>
              <a:gd name="connsiteX16" fmla="*/ 817 w 2033"/>
              <a:gd name="connsiteY16" fmla="*/ 2254 h 12288"/>
              <a:gd name="connsiteX17" fmla="*/ 758 w 2033"/>
              <a:gd name="connsiteY17" fmla="*/ 2403 h 12288"/>
              <a:gd name="connsiteX18" fmla="*/ 702 w 2033"/>
              <a:gd name="connsiteY18" fmla="*/ 2553 h 12288"/>
              <a:gd name="connsiteX19" fmla="*/ 646 w 2033"/>
              <a:gd name="connsiteY19" fmla="*/ 2704 h 12288"/>
              <a:gd name="connsiteX20" fmla="*/ 594 w 2033"/>
              <a:gd name="connsiteY20" fmla="*/ 2856 h 12288"/>
              <a:gd name="connsiteX21" fmla="*/ 544 w 2033"/>
              <a:gd name="connsiteY21" fmla="*/ 3008 h 12288"/>
              <a:gd name="connsiteX22" fmla="*/ 496 w 2033"/>
              <a:gd name="connsiteY22" fmla="*/ 3162 h 12288"/>
              <a:gd name="connsiteX23" fmla="*/ 451 w 2033"/>
              <a:gd name="connsiteY23" fmla="*/ 3315 h 12288"/>
              <a:gd name="connsiteX24" fmla="*/ 407 w 2033"/>
              <a:gd name="connsiteY24" fmla="*/ 3469 h 12288"/>
              <a:gd name="connsiteX25" fmla="*/ 366 w 2033"/>
              <a:gd name="connsiteY25" fmla="*/ 3624 h 12288"/>
              <a:gd name="connsiteX26" fmla="*/ 326 w 2033"/>
              <a:gd name="connsiteY26" fmla="*/ 3780 h 12288"/>
              <a:gd name="connsiteX27" fmla="*/ 289 w 2033"/>
              <a:gd name="connsiteY27" fmla="*/ 3936 h 12288"/>
              <a:gd name="connsiteX28" fmla="*/ 254 w 2033"/>
              <a:gd name="connsiteY28" fmla="*/ 4092 h 12288"/>
              <a:gd name="connsiteX29" fmla="*/ 221 w 2033"/>
              <a:gd name="connsiteY29" fmla="*/ 4250 h 12288"/>
              <a:gd name="connsiteX30" fmla="*/ 191 w 2033"/>
              <a:gd name="connsiteY30" fmla="*/ 4407 h 12288"/>
              <a:gd name="connsiteX31" fmla="*/ 163 w 2033"/>
              <a:gd name="connsiteY31" fmla="*/ 4565 h 12288"/>
              <a:gd name="connsiteX32" fmla="*/ 137 w 2033"/>
              <a:gd name="connsiteY32" fmla="*/ 4723 h 12288"/>
              <a:gd name="connsiteX33" fmla="*/ 114 w 2033"/>
              <a:gd name="connsiteY33" fmla="*/ 4882 h 12288"/>
              <a:gd name="connsiteX34" fmla="*/ 91 w 2033"/>
              <a:gd name="connsiteY34" fmla="*/ 5041 h 12288"/>
              <a:gd name="connsiteX35" fmla="*/ 72 w 2033"/>
              <a:gd name="connsiteY35" fmla="*/ 5201 h 12288"/>
              <a:gd name="connsiteX36" fmla="*/ 55 w 2033"/>
              <a:gd name="connsiteY36" fmla="*/ 5359 h 12288"/>
              <a:gd name="connsiteX37" fmla="*/ 41 w 2033"/>
              <a:gd name="connsiteY37" fmla="*/ 5520 h 12288"/>
              <a:gd name="connsiteX38" fmla="*/ 29 w 2033"/>
              <a:gd name="connsiteY38" fmla="*/ 5680 h 12288"/>
              <a:gd name="connsiteX39" fmla="*/ 18 w 2033"/>
              <a:gd name="connsiteY39" fmla="*/ 5840 h 12288"/>
              <a:gd name="connsiteX40" fmla="*/ 10 w 2033"/>
              <a:gd name="connsiteY40" fmla="*/ 6000 h 12288"/>
              <a:gd name="connsiteX41" fmla="*/ 4 w 2033"/>
              <a:gd name="connsiteY41" fmla="*/ 6160 h 12288"/>
              <a:gd name="connsiteX42" fmla="*/ 1 w 2033"/>
              <a:gd name="connsiteY42" fmla="*/ 6321 h 12288"/>
              <a:gd name="connsiteX43" fmla="*/ 0 w 2033"/>
              <a:gd name="connsiteY43" fmla="*/ 6482 h 12288"/>
              <a:gd name="connsiteX44" fmla="*/ 1 w 2033"/>
              <a:gd name="connsiteY44" fmla="*/ 6641 h 12288"/>
              <a:gd name="connsiteX45" fmla="*/ 4 w 2033"/>
              <a:gd name="connsiteY45" fmla="*/ 6802 h 12288"/>
              <a:gd name="connsiteX46" fmla="*/ 10 w 2033"/>
              <a:gd name="connsiteY46" fmla="*/ 6962 h 12288"/>
              <a:gd name="connsiteX47" fmla="*/ 18 w 2033"/>
              <a:gd name="connsiteY47" fmla="*/ 7122 h 12288"/>
              <a:gd name="connsiteX48" fmla="*/ 29 w 2033"/>
              <a:gd name="connsiteY48" fmla="*/ 7283 h 12288"/>
              <a:gd name="connsiteX49" fmla="*/ 41 w 2033"/>
              <a:gd name="connsiteY49" fmla="*/ 7442 h 12288"/>
              <a:gd name="connsiteX50" fmla="*/ 55 w 2033"/>
              <a:gd name="connsiteY50" fmla="*/ 7603 h 12288"/>
              <a:gd name="connsiteX51" fmla="*/ 72 w 2033"/>
              <a:gd name="connsiteY51" fmla="*/ 7762 h 12288"/>
              <a:gd name="connsiteX52" fmla="*/ 91 w 2033"/>
              <a:gd name="connsiteY52" fmla="*/ 7921 h 12288"/>
              <a:gd name="connsiteX53" fmla="*/ 114 w 2033"/>
              <a:gd name="connsiteY53" fmla="*/ 8080 h 12288"/>
              <a:gd name="connsiteX54" fmla="*/ 137 w 2033"/>
              <a:gd name="connsiteY54" fmla="*/ 8239 h 12288"/>
              <a:gd name="connsiteX55" fmla="*/ 163 w 2033"/>
              <a:gd name="connsiteY55" fmla="*/ 8397 h 12288"/>
              <a:gd name="connsiteX56" fmla="*/ 191 w 2033"/>
              <a:gd name="connsiteY56" fmla="*/ 8555 h 12288"/>
              <a:gd name="connsiteX57" fmla="*/ 221 w 2033"/>
              <a:gd name="connsiteY57" fmla="*/ 8712 h 12288"/>
              <a:gd name="connsiteX58" fmla="*/ 254 w 2033"/>
              <a:gd name="connsiteY58" fmla="*/ 8870 h 12288"/>
              <a:gd name="connsiteX59" fmla="*/ 289 w 2033"/>
              <a:gd name="connsiteY59" fmla="*/ 9026 h 12288"/>
              <a:gd name="connsiteX60" fmla="*/ 326 w 2033"/>
              <a:gd name="connsiteY60" fmla="*/ 9183 h 12288"/>
              <a:gd name="connsiteX61" fmla="*/ 366 w 2033"/>
              <a:gd name="connsiteY61" fmla="*/ 9338 h 12288"/>
              <a:gd name="connsiteX62" fmla="*/ 407 w 2033"/>
              <a:gd name="connsiteY62" fmla="*/ 9493 h 12288"/>
              <a:gd name="connsiteX63" fmla="*/ 451 w 2033"/>
              <a:gd name="connsiteY63" fmla="*/ 9647 h 12288"/>
              <a:gd name="connsiteX64" fmla="*/ 496 w 2033"/>
              <a:gd name="connsiteY64" fmla="*/ 9801 h 12288"/>
              <a:gd name="connsiteX65" fmla="*/ 544 w 2033"/>
              <a:gd name="connsiteY65" fmla="*/ 9954 h 12288"/>
              <a:gd name="connsiteX66" fmla="*/ 594 w 2033"/>
              <a:gd name="connsiteY66" fmla="*/ 10106 h 12288"/>
              <a:gd name="connsiteX67" fmla="*/ 646 w 2033"/>
              <a:gd name="connsiteY67" fmla="*/ 10258 h 12288"/>
              <a:gd name="connsiteX68" fmla="*/ 702 w 2033"/>
              <a:gd name="connsiteY68" fmla="*/ 10409 h 12288"/>
              <a:gd name="connsiteX69" fmla="*/ 758 w 2033"/>
              <a:gd name="connsiteY69" fmla="*/ 10559 h 12288"/>
              <a:gd name="connsiteX70" fmla="*/ 817 w 2033"/>
              <a:gd name="connsiteY70" fmla="*/ 10708 h 12288"/>
              <a:gd name="connsiteX71" fmla="*/ 877 w 2033"/>
              <a:gd name="connsiteY71" fmla="*/ 10857 h 12288"/>
              <a:gd name="connsiteX72" fmla="*/ 940 w 2033"/>
              <a:gd name="connsiteY72" fmla="*/ 11005 h 12288"/>
              <a:gd name="connsiteX73" fmla="*/ 1006 w 2033"/>
              <a:gd name="connsiteY73" fmla="*/ 11151 h 12288"/>
              <a:gd name="connsiteX74" fmla="*/ 1073 w 2033"/>
              <a:gd name="connsiteY74" fmla="*/ 11296 h 12288"/>
              <a:gd name="connsiteX75" fmla="*/ 1142 w 2033"/>
              <a:gd name="connsiteY75" fmla="*/ 11442 h 12288"/>
              <a:gd name="connsiteX76" fmla="*/ 1212 w 2033"/>
              <a:gd name="connsiteY76" fmla="*/ 11586 h 12288"/>
              <a:gd name="connsiteX77" fmla="*/ 1286 w 2033"/>
              <a:gd name="connsiteY77" fmla="*/ 11728 h 12288"/>
              <a:gd name="connsiteX78" fmla="*/ 1361 w 2033"/>
              <a:gd name="connsiteY78" fmla="*/ 11870 h 12288"/>
              <a:gd name="connsiteX79" fmla="*/ 1438 w 2033"/>
              <a:gd name="connsiteY79" fmla="*/ 12010 h 12288"/>
              <a:gd name="connsiteX80" fmla="*/ 1518 w 2033"/>
              <a:gd name="connsiteY80" fmla="*/ 12149 h 12288"/>
              <a:gd name="connsiteX81" fmla="*/ 1598 w 2033"/>
              <a:gd name="connsiteY81" fmla="*/ 12288 h 12288"/>
              <a:gd name="connsiteX0" fmla="*/ 1942 w 1942"/>
              <a:gd name="connsiteY0" fmla="*/ 0 h 12156"/>
              <a:gd name="connsiteX1" fmla="*/ 1854 w 1942"/>
              <a:gd name="connsiteY1" fmla="*/ 134 h 12156"/>
              <a:gd name="connsiteX2" fmla="*/ 1766 w 1942"/>
              <a:gd name="connsiteY2" fmla="*/ 269 h 12156"/>
              <a:gd name="connsiteX3" fmla="*/ 1681 w 1942"/>
              <a:gd name="connsiteY3" fmla="*/ 405 h 12156"/>
              <a:gd name="connsiteX4" fmla="*/ 1598 w 1942"/>
              <a:gd name="connsiteY4" fmla="*/ 543 h 12156"/>
              <a:gd name="connsiteX5" fmla="*/ 1518 w 1942"/>
              <a:gd name="connsiteY5" fmla="*/ 681 h 12156"/>
              <a:gd name="connsiteX6" fmla="*/ 1438 w 1942"/>
              <a:gd name="connsiteY6" fmla="*/ 820 h 12156"/>
              <a:gd name="connsiteX7" fmla="*/ 1361 w 1942"/>
              <a:gd name="connsiteY7" fmla="*/ 961 h 12156"/>
              <a:gd name="connsiteX8" fmla="*/ 1286 w 1942"/>
              <a:gd name="connsiteY8" fmla="*/ 1102 h 12156"/>
              <a:gd name="connsiteX9" fmla="*/ 1212 w 1942"/>
              <a:gd name="connsiteY9" fmla="*/ 1245 h 12156"/>
              <a:gd name="connsiteX10" fmla="*/ 1142 w 1942"/>
              <a:gd name="connsiteY10" fmla="*/ 1389 h 12156"/>
              <a:gd name="connsiteX11" fmla="*/ 1073 w 1942"/>
              <a:gd name="connsiteY11" fmla="*/ 1534 h 12156"/>
              <a:gd name="connsiteX12" fmla="*/ 1006 w 1942"/>
              <a:gd name="connsiteY12" fmla="*/ 1680 h 12156"/>
              <a:gd name="connsiteX13" fmla="*/ 940 w 1942"/>
              <a:gd name="connsiteY13" fmla="*/ 1825 h 12156"/>
              <a:gd name="connsiteX14" fmla="*/ 877 w 1942"/>
              <a:gd name="connsiteY14" fmla="*/ 1973 h 12156"/>
              <a:gd name="connsiteX15" fmla="*/ 817 w 1942"/>
              <a:gd name="connsiteY15" fmla="*/ 2122 h 12156"/>
              <a:gd name="connsiteX16" fmla="*/ 758 w 1942"/>
              <a:gd name="connsiteY16" fmla="*/ 2271 h 12156"/>
              <a:gd name="connsiteX17" fmla="*/ 702 w 1942"/>
              <a:gd name="connsiteY17" fmla="*/ 2421 h 12156"/>
              <a:gd name="connsiteX18" fmla="*/ 646 w 1942"/>
              <a:gd name="connsiteY18" fmla="*/ 2572 h 12156"/>
              <a:gd name="connsiteX19" fmla="*/ 594 w 1942"/>
              <a:gd name="connsiteY19" fmla="*/ 2724 h 12156"/>
              <a:gd name="connsiteX20" fmla="*/ 544 w 1942"/>
              <a:gd name="connsiteY20" fmla="*/ 2876 h 12156"/>
              <a:gd name="connsiteX21" fmla="*/ 496 w 1942"/>
              <a:gd name="connsiteY21" fmla="*/ 3030 h 12156"/>
              <a:gd name="connsiteX22" fmla="*/ 451 w 1942"/>
              <a:gd name="connsiteY22" fmla="*/ 3183 h 12156"/>
              <a:gd name="connsiteX23" fmla="*/ 407 w 1942"/>
              <a:gd name="connsiteY23" fmla="*/ 3337 h 12156"/>
              <a:gd name="connsiteX24" fmla="*/ 366 w 1942"/>
              <a:gd name="connsiteY24" fmla="*/ 3492 h 12156"/>
              <a:gd name="connsiteX25" fmla="*/ 326 w 1942"/>
              <a:gd name="connsiteY25" fmla="*/ 3648 h 12156"/>
              <a:gd name="connsiteX26" fmla="*/ 289 w 1942"/>
              <a:gd name="connsiteY26" fmla="*/ 3804 h 12156"/>
              <a:gd name="connsiteX27" fmla="*/ 254 w 1942"/>
              <a:gd name="connsiteY27" fmla="*/ 3960 h 12156"/>
              <a:gd name="connsiteX28" fmla="*/ 221 w 1942"/>
              <a:gd name="connsiteY28" fmla="*/ 4118 h 12156"/>
              <a:gd name="connsiteX29" fmla="*/ 191 w 1942"/>
              <a:gd name="connsiteY29" fmla="*/ 4275 h 12156"/>
              <a:gd name="connsiteX30" fmla="*/ 163 w 1942"/>
              <a:gd name="connsiteY30" fmla="*/ 4433 h 12156"/>
              <a:gd name="connsiteX31" fmla="*/ 137 w 1942"/>
              <a:gd name="connsiteY31" fmla="*/ 4591 h 12156"/>
              <a:gd name="connsiteX32" fmla="*/ 114 w 1942"/>
              <a:gd name="connsiteY32" fmla="*/ 4750 h 12156"/>
              <a:gd name="connsiteX33" fmla="*/ 91 w 1942"/>
              <a:gd name="connsiteY33" fmla="*/ 4909 h 12156"/>
              <a:gd name="connsiteX34" fmla="*/ 72 w 1942"/>
              <a:gd name="connsiteY34" fmla="*/ 5069 h 12156"/>
              <a:gd name="connsiteX35" fmla="*/ 55 w 1942"/>
              <a:gd name="connsiteY35" fmla="*/ 5227 h 12156"/>
              <a:gd name="connsiteX36" fmla="*/ 41 w 1942"/>
              <a:gd name="connsiteY36" fmla="*/ 5388 h 12156"/>
              <a:gd name="connsiteX37" fmla="*/ 29 w 1942"/>
              <a:gd name="connsiteY37" fmla="*/ 5548 h 12156"/>
              <a:gd name="connsiteX38" fmla="*/ 18 w 1942"/>
              <a:gd name="connsiteY38" fmla="*/ 5708 h 12156"/>
              <a:gd name="connsiteX39" fmla="*/ 10 w 1942"/>
              <a:gd name="connsiteY39" fmla="*/ 5868 h 12156"/>
              <a:gd name="connsiteX40" fmla="*/ 4 w 1942"/>
              <a:gd name="connsiteY40" fmla="*/ 6028 h 12156"/>
              <a:gd name="connsiteX41" fmla="*/ 1 w 1942"/>
              <a:gd name="connsiteY41" fmla="*/ 6189 h 12156"/>
              <a:gd name="connsiteX42" fmla="*/ 0 w 1942"/>
              <a:gd name="connsiteY42" fmla="*/ 6350 h 12156"/>
              <a:gd name="connsiteX43" fmla="*/ 1 w 1942"/>
              <a:gd name="connsiteY43" fmla="*/ 6509 h 12156"/>
              <a:gd name="connsiteX44" fmla="*/ 4 w 1942"/>
              <a:gd name="connsiteY44" fmla="*/ 6670 h 12156"/>
              <a:gd name="connsiteX45" fmla="*/ 10 w 1942"/>
              <a:gd name="connsiteY45" fmla="*/ 6830 h 12156"/>
              <a:gd name="connsiteX46" fmla="*/ 18 w 1942"/>
              <a:gd name="connsiteY46" fmla="*/ 6990 h 12156"/>
              <a:gd name="connsiteX47" fmla="*/ 29 w 1942"/>
              <a:gd name="connsiteY47" fmla="*/ 7151 h 12156"/>
              <a:gd name="connsiteX48" fmla="*/ 41 w 1942"/>
              <a:gd name="connsiteY48" fmla="*/ 7310 h 12156"/>
              <a:gd name="connsiteX49" fmla="*/ 55 w 1942"/>
              <a:gd name="connsiteY49" fmla="*/ 7471 h 12156"/>
              <a:gd name="connsiteX50" fmla="*/ 72 w 1942"/>
              <a:gd name="connsiteY50" fmla="*/ 7630 h 12156"/>
              <a:gd name="connsiteX51" fmla="*/ 91 w 1942"/>
              <a:gd name="connsiteY51" fmla="*/ 7789 h 12156"/>
              <a:gd name="connsiteX52" fmla="*/ 114 w 1942"/>
              <a:gd name="connsiteY52" fmla="*/ 7948 h 12156"/>
              <a:gd name="connsiteX53" fmla="*/ 137 w 1942"/>
              <a:gd name="connsiteY53" fmla="*/ 8107 h 12156"/>
              <a:gd name="connsiteX54" fmla="*/ 163 w 1942"/>
              <a:gd name="connsiteY54" fmla="*/ 8265 h 12156"/>
              <a:gd name="connsiteX55" fmla="*/ 191 w 1942"/>
              <a:gd name="connsiteY55" fmla="*/ 8423 h 12156"/>
              <a:gd name="connsiteX56" fmla="*/ 221 w 1942"/>
              <a:gd name="connsiteY56" fmla="*/ 8580 h 12156"/>
              <a:gd name="connsiteX57" fmla="*/ 254 w 1942"/>
              <a:gd name="connsiteY57" fmla="*/ 8738 h 12156"/>
              <a:gd name="connsiteX58" fmla="*/ 289 w 1942"/>
              <a:gd name="connsiteY58" fmla="*/ 8894 h 12156"/>
              <a:gd name="connsiteX59" fmla="*/ 326 w 1942"/>
              <a:gd name="connsiteY59" fmla="*/ 9051 h 12156"/>
              <a:gd name="connsiteX60" fmla="*/ 366 w 1942"/>
              <a:gd name="connsiteY60" fmla="*/ 9206 h 12156"/>
              <a:gd name="connsiteX61" fmla="*/ 407 w 1942"/>
              <a:gd name="connsiteY61" fmla="*/ 9361 h 12156"/>
              <a:gd name="connsiteX62" fmla="*/ 451 w 1942"/>
              <a:gd name="connsiteY62" fmla="*/ 9515 h 12156"/>
              <a:gd name="connsiteX63" fmla="*/ 496 w 1942"/>
              <a:gd name="connsiteY63" fmla="*/ 9669 h 12156"/>
              <a:gd name="connsiteX64" fmla="*/ 544 w 1942"/>
              <a:gd name="connsiteY64" fmla="*/ 9822 h 12156"/>
              <a:gd name="connsiteX65" fmla="*/ 594 w 1942"/>
              <a:gd name="connsiteY65" fmla="*/ 9974 h 12156"/>
              <a:gd name="connsiteX66" fmla="*/ 646 w 1942"/>
              <a:gd name="connsiteY66" fmla="*/ 10126 h 12156"/>
              <a:gd name="connsiteX67" fmla="*/ 702 w 1942"/>
              <a:gd name="connsiteY67" fmla="*/ 10277 h 12156"/>
              <a:gd name="connsiteX68" fmla="*/ 758 w 1942"/>
              <a:gd name="connsiteY68" fmla="*/ 10427 h 12156"/>
              <a:gd name="connsiteX69" fmla="*/ 817 w 1942"/>
              <a:gd name="connsiteY69" fmla="*/ 10576 h 12156"/>
              <a:gd name="connsiteX70" fmla="*/ 877 w 1942"/>
              <a:gd name="connsiteY70" fmla="*/ 10725 h 12156"/>
              <a:gd name="connsiteX71" fmla="*/ 940 w 1942"/>
              <a:gd name="connsiteY71" fmla="*/ 10873 h 12156"/>
              <a:gd name="connsiteX72" fmla="*/ 1006 w 1942"/>
              <a:gd name="connsiteY72" fmla="*/ 11019 h 12156"/>
              <a:gd name="connsiteX73" fmla="*/ 1073 w 1942"/>
              <a:gd name="connsiteY73" fmla="*/ 11164 h 12156"/>
              <a:gd name="connsiteX74" fmla="*/ 1142 w 1942"/>
              <a:gd name="connsiteY74" fmla="*/ 11310 h 12156"/>
              <a:gd name="connsiteX75" fmla="*/ 1212 w 1942"/>
              <a:gd name="connsiteY75" fmla="*/ 11454 h 12156"/>
              <a:gd name="connsiteX76" fmla="*/ 1286 w 1942"/>
              <a:gd name="connsiteY76" fmla="*/ 11596 h 12156"/>
              <a:gd name="connsiteX77" fmla="*/ 1361 w 1942"/>
              <a:gd name="connsiteY77" fmla="*/ 11738 h 12156"/>
              <a:gd name="connsiteX78" fmla="*/ 1438 w 1942"/>
              <a:gd name="connsiteY78" fmla="*/ 11878 h 12156"/>
              <a:gd name="connsiteX79" fmla="*/ 1518 w 1942"/>
              <a:gd name="connsiteY79" fmla="*/ 12017 h 12156"/>
              <a:gd name="connsiteX80" fmla="*/ 1598 w 1942"/>
              <a:gd name="connsiteY80" fmla="*/ 12156 h 12156"/>
              <a:gd name="connsiteX0" fmla="*/ 1854 w 1854"/>
              <a:gd name="connsiteY0" fmla="*/ 0 h 12022"/>
              <a:gd name="connsiteX1" fmla="*/ 1766 w 1854"/>
              <a:gd name="connsiteY1" fmla="*/ 135 h 12022"/>
              <a:gd name="connsiteX2" fmla="*/ 1681 w 1854"/>
              <a:gd name="connsiteY2" fmla="*/ 271 h 12022"/>
              <a:gd name="connsiteX3" fmla="*/ 1598 w 1854"/>
              <a:gd name="connsiteY3" fmla="*/ 409 h 12022"/>
              <a:gd name="connsiteX4" fmla="*/ 1518 w 1854"/>
              <a:gd name="connsiteY4" fmla="*/ 547 h 12022"/>
              <a:gd name="connsiteX5" fmla="*/ 1438 w 1854"/>
              <a:gd name="connsiteY5" fmla="*/ 686 h 12022"/>
              <a:gd name="connsiteX6" fmla="*/ 1361 w 1854"/>
              <a:gd name="connsiteY6" fmla="*/ 827 h 12022"/>
              <a:gd name="connsiteX7" fmla="*/ 1286 w 1854"/>
              <a:gd name="connsiteY7" fmla="*/ 968 h 12022"/>
              <a:gd name="connsiteX8" fmla="*/ 1212 w 1854"/>
              <a:gd name="connsiteY8" fmla="*/ 1111 h 12022"/>
              <a:gd name="connsiteX9" fmla="*/ 1142 w 1854"/>
              <a:gd name="connsiteY9" fmla="*/ 1255 h 12022"/>
              <a:gd name="connsiteX10" fmla="*/ 1073 w 1854"/>
              <a:gd name="connsiteY10" fmla="*/ 1400 h 12022"/>
              <a:gd name="connsiteX11" fmla="*/ 1006 w 1854"/>
              <a:gd name="connsiteY11" fmla="*/ 1546 h 12022"/>
              <a:gd name="connsiteX12" fmla="*/ 940 w 1854"/>
              <a:gd name="connsiteY12" fmla="*/ 1691 h 12022"/>
              <a:gd name="connsiteX13" fmla="*/ 877 w 1854"/>
              <a:gd name="connsiteY13" fmla="*/ 1839 h 12022"/>
              <a:gd name="connsiteX14" fmla="*/ 817 w 1854"/>
              <a:gd name="connsiteY14" fmla="*/ 1988 h 12022"/>
              <a:gd name="connsiteX15" fmla="*/ 758 w 1854"/>
              <a:gd name="connsiteY15" fmla="*/ 2137 h 12022"/>
              <a:gd name="connsiteX16" fmla="*/ 702 w 1854"/>
              <a:gd name="connsiteY16" fmla="*/ 2287 h 12022"/>
              <a:gd name="connsiteX17" fmla="*/ 646 w 1854"/>
              <a:gd name="connsiteY17" fmla="*/ 2438 h 12022"/>
              <a:gd name="connsiteX18" fmla="*/ 594 w 1854"/>
              <a:gd name="connsiteY18" fmla="*/ 2590 h 12022"/>
              <a:gd name="connsiteX19" fmla="*/ 544 w 1854"/>
              <a:gd name="connsiteY19" fmla="*/ 2742 h 12022"/>
              <a:gd name="connsiteX20" fmla="*/ 496 w 1854"/>
              <a:gd name="connsiteY20" fmla="*/ 2896 h 12022"/>
              <a:gd name="connsiteX21" fmla="*/ 451 w 1854"/>
              <a:gd name="connsiteY21" fmla="*/ 3049 h 12022"/>
              <a:gd name="connsiteX22" fmla="*/ 407 w 1854"/>
              <a:gd name="connsiteY22" fmla="*/ 3203 h 12022"/>
              <a:gd name="connsiteX23" fmla="*/ 366 w 1854"/>
              <a:gd name="connsiteY23" fmla="*/ 3358 h 12022"/>
              <a:gd name="connsiteX24" fmla="*/ 326 w 1854"/>
              <a:gd name="connsiteY24" fmla="*/ 3514 h 12022"/>
              <a:gd name="connsiteX25" fmla="*/ 289 w 1854"/>
              <a:gd name="connsiteY25" fmla="*/ 3670 h 12022"/>
              <a:gd name="connsiteX26" fmla="*/ 254 w 1854"/>
              <a:gd name="connsiteY26" fmla="*/ 3826 h 12022"/>
              <a:gd name="connsiteX27" fmla="*/ 221 w 1854"/>
              <a:gd name="connsiteY27" fmla="*/ 3984 h 12022"/>
              <a:gd name="connsiteX28" fmla="*/ 191 w 1854"/>
              <a:gd name="connsiteY28" fmla="*/ 4141 h 12022"/>
              <a:gd name="connsiteX29" fmla="*/ 163 w 1854"/>
              <a:gd name="connsiteY29" fmla="*/ 4299 h 12022"/>
              <a:gd name="connsiteX30" fmla="*/ 137 w 1854"/>
              <a:gd name="connsiteY30" fmla="*/ 4457 h 12022"/>
              <a:gd name="connsiteX31" fmla="*/ 114 w 1854"/>
              <a:gd name="connsiteY31" fmla="*/ 4616 h 12022"/>
              <a:gd name="connsiteX32" fmla="*/ 91 w 1854"/>
              <a:gd name="connsiteY32" fmla="*/ 4775 h 12022"/>
              <a:gd name="connsiteX33" fmla="*/ 72 w 1854"/>
              <a:gd name="connsiteY33" fmla="*/ 4935 h 12022"/>
              <a:gd name="connsiteX34" fmla="*/ 55 w 1854"/>
              <a:gd name="connsiteY34" fmla="*/ 5093 h 12022"/>
              <a:gd name="connsiteX35" fmla="*/ 41 w 1854"/>
              <a:gd name="connsiteY35" fmla="*/ 5254 h 12022"/>
              <a:gd name="connsiteX36" fmla="*/ 29 w 1854"/>
              <a:gd name="connsiteY36" fmla="*/ 5414 h 12022"/>
              <a:gd name="connsiteX37" fmla="*/ 18 w 1854"/>
              <a:gd name="connsiteY37" fmla="*/ 5574 h 12022"/>
              <a:gd name="connsiteX38" fmla="*/ 10 w 1854"/>
              <a:gd name="connsiteY38" fmla="*/ 5734 h 12022"/>
              <a:gd name="connsiteX39" fmla="*/ 4 w 1854"/>
              <a:gd name="connsiteY39" fmla="*/ 5894 h 12022"/>
              <a:gd name="connsiteX40" fmla="*/ 1 w 1854"/>
              <a:gd name="connsiteY40" fmla="*/ 6055 h 12022"/>
              <a:gd name="connsiteX41" fmla="*/ 0 w 1854"/>
              <a:gd name="connsiteY41" fmla="*/ 6216 h 12022"/>
              <a:gd name="connsiteX42" fmla="*/ 1 w 1854"/>
              <a:gd name="connsiteY42" fmla="*/ 6375 h 12022"/>
              <a:gd name="connsiteX43" fmla="*/ 4 w 1854"/>
              <a:gd name="connsiteY43" fmla="*/ 6536 h 12022"/>
              <a:gd name="connsiteX44" fmla="*/ 10 w 1854"/>
              <a:gd name="connsiteY44" fmla="*/ 6696 h 12022"/>
              <a:gd name="connsiteX45" fmla="*/ 18 w 1854"/>
              <a:gd name="connsiteY45" fmla="*/ 6856 h 12022"/>
              <a:gd name="connsiteX46" fmla="*/ 29 w 1854"/>
              <a:gd name="connsiteY46" fmla="*/ 7017 h 12022"/>
              <a:gd name="connsiteX47" fmla="*/ 41 w 1854"/>
              <a:gd name="connsiteY47" fmla="*/ 7176 h 12022"/>
              <a:gd name="connsiteX48" fmla="*/ 55 w 1854"/>
              <a:gd name="connsiteY48" fmla="*/ 7337 h 12022"/>
              <a:gd name="connsiteX49" fmla="*/ 72 w 1854"/>
              <a:gd name="connsiteY49" fmla="*/ 7496 h 12022"/>
              <a:gd name="connsiteX50" fmla="*/ 91 w 1854"/>
              <a:gd name="connsiteY50" fmla="*/ 7655 h 12022"/>
              <a:gd name="connsiteX51" fmla="*/ 114 w 1854"/>
              <a:gd name="connsiteY51" fmla="*/ 7814 h 12022"/>
              <a:gd name="connsiteX52" fmla="*/ 137 w 1854"/>
              <a:gd name="connsiteY52" fmla="*/ 7973 h 12022"/>
              <a:gd name="connsiteX53" fmla="*/ 163 w 1854"/>
              <a:gd name="connsiteY53" fmla="*/ 8131 h 12022"/>
              <a:gd name="connsiteX54" fmla="*/ 191 w 1854"/>
              <a:gd name="connsiteY54" fmla="*/ 8289 h 12022"/>
              <a:gd name="connsiteX55" fmla="*/ 221 w 1854"/>
              <a:gd name="connsiteY55" fmla="*/ 8446 h 12022"/>
              <a:gd name="connsiteX56" fmla="*/ 254 w 1854"/>
              <a:gd name="connsiteY56" fmla="*/ 8604 h 12022"/>
              <a:gd name="connsiteX57" fmla="*/ 289 w 1854"/>
              <a:gd name="connsiteY57" fmla="*/ 8760 h 12022"/>
              <a:gd name="connsiteX58" fmla="*/ 326 w 1854"/>
              <a:gd name="connsiteY58" fmla="*/ 8917 h 12022"/>
              <a:gd name="connsiteX59" fmla="*/ 366 w 1854"/>
              <a:gd name="connsiteY59" fmla="*/ 9072 h 12022"/>
              <a:gd name="connsiteX60" fmla="*/ 407 w 1854"/>
              <a:gd name="connsiteY60" fmla="*/ 9227 h 12022"/>
              <a:gd name="connsiteX61" fmla="*/ 451 w 1854"/>
              <a:gd name="connsiteY61" fmla="*/ 9381 h 12022"/>
              <a:gd name="connsiteX62" fmla="*/ 496 w 1854"/>
              <a:gd name="connsiteY62" fmla="*/ 9535 h 12022"/>
              <a:gd name="connsiteX63" fmla="*/ 544 w 1854"/>
              <a:gd name="connsiteY63" fmla="*/ 9688 h 12022"/>
              <a:gd name="connsiteX64" fmla="*/ 594 w 1854"/>
              <a:gd name="connsiteY64" fmla="*/ 9840 h 12022"/>
              <a:gd name="connsiteX65" fmla="*/ 646 w 1854"/>
              <a:gd name="connsiteY65" fmla="*/ 9992 h 12022"/>
              <a:gd name="connsiteX66" fmla="*/ 702 w 1854"/>
              <a:gd name="connsiteY66" fmla="*/ 10143 h 12022"/>
              <a:gd name="connsiteX67" fmla="*/ 758 w 1854"/>
              <a:gd name="connsiteY67" fmla="*/ 10293 h 12022"/>
              <a:gd name="connsiteX68" fmla="*/ 817 w 1854"/>
              <a:gd name="connsiteY68" fmla="*/ 10442 h 12022"/>
              <a:gd name="connsiteX69" fmla="*/ 877 w 1854"/>
              <a:gd name="connsiteY69" fmla="*/ 10591 h 12022"/>
              <a:gd name="connsiteX70" fmla="*/ 940 w 1854"/>
              <a:gd name="connsiteY70" fmla="*/ 10739 h 12022"/>
              <a:gd name="connsiteX71" fmla="*/ 1006 w 1854"/>
              <a:gd name="connsiteY71" fmla="*/ 10885 h 12022"/>
              <a:gd name="connsiteX72" fmla="*/ 1073 w 1854"/>
              <a:gd name="connsiteY72" fmla="*/ 11030 h 12022"/>
              <a:gd name="connsiteX73" fmla="*/ 1142 w 1854"/>
              <a:gd name="connsiteY73" fmla="*/ 11176 h 12022"/>
              <a:gd name="connsiteX74" fmla="*/ 1212 w 1854"/>
              <a:gd name="connsiteY74" fmla="*/ 11320 h 12022"/>
              <a:gd name="connsiteX75" fmla="*/ 1286 w 1854"/>
              <a:gd name="connsiteY75" fmla="*/ 11462 h 12022"/>
              <a:gd name="connsiteX76" fmla="*/ 1361 w 1854"/>
              <a:gd name="connsiteY76" fmla="*/ 11604 h 12022"/>
              <a:gd name="connsiteX77" fmla="*/ 1438 w 1854"/>
              <a:gd name="connsiteY77" fmla="*/ 11744 h 12022"/>
              <a:gd name="connsiteX78" fmla="*/ 1518 w 1854"/>
              <a:gd name="connsiteY78" fmla="*/ 11883 h 12022"/>
              <a:gd name="connsiteX79" fmla="*/ 1598 w 1854"/>
              <a:gd name="connsiteY79" fmla="*/ 12022 h 12022"/>
              <a:gd name="connsiteX0" fmla="*/ 1766 w 1766"/>
              <a:gd name="connsiteY0" fmla="*/ 0 h 11887"/>
              <a:gd name="connsiteX1" fmla="*/ 1681 w 1766"/>
              <a:gd name="connsiteY1" fmla="*/ 136 h 11887"/>
              <a:gd name="connsiteX2" fmla="*/ 1598 w 1766"/>
              <a:gd name="connsiteY2" fmla="*/ 274 h 11887"/>
              <a:gd name="connsiteX3" fmla="*/ 1518 w 1766"/>
              <a:gd name="connsiteY3" fmla="*/ 412 h 11887"/>
              <a:gd name="connsiteX4" fmla="*/ 1438 w 1766"/>
              <a:gd name="connsiteY4" fmla="*/ 551 h 11887"/>
              <a:gd name="connsiteX5" fmla="*/ 1361 w 1766"/>
              <a:gd name="connsiteY5" fmla="*/ 692 h 11887"/>
              <a:gd name="connsiteX6" fmla="*/ 1286 w 1766"/>
              <a:gd name="connsiteY6" fmla="*/ 833 h 11887"/>
              <a:gd name="connsiteX7" fmla="*/ 1212 w 1766"/>
              <a:gd name="connsiteY7" fmla="*/ 976 h 11887"/>
              <a:gd name="connsiteX8" fmla="*/ 1142 w 1766"/>
              <a:gd name="connsiteY8" fmla="*/ 1120 h 11887"/>
              <a:gd name="connsiteX9" fmla="*/ 1073 w 1766"/>
              <a:gd name="connsiteY9" fmla="*/ 1265 h 11887"/>
              <a:gd name="connsiteX10" fmla="*/ 1006 w 1766"/>
              <a:gd name="connsiteY10" fmla="*/ 1411 h 11887"/>
              <a:gd name="connsiteX11" fmla="*/ 940 w 1766"/>
              <a:gd name="connsiteY11" fmla="*/ 1556 h 11887"/>
              <a:gd name="connsiteX12" fmla="*/ 877 w 1766"/>
              <a:gd name="connsiteY12" fmla="*/ 1704 h 11887"/>
              <a:gd name="connsiteX13" fmla="*/ 817 w 1766"/>
              <a:gd name="connsiteY13" fmla="*/ 1853 h 11887"/>
              <a:gd name="connsiteX14" fmla="*/ 758 w 1766"/>
              <a:gd name="connsiteY14" fmla="*/ 2002 h 11887"/>
              <a:gd name="connsiteX15" fmla="*/ 702 w 1766"/>
              <a:gd name="connsiteY15" fmla="*/ 2152 h 11887"/>
              <a:gd name="connsiteX16" fmla="*/ 646 w 1766"/>
              <a:gd name="connsiteY16" fmla="*/ 2303 h 11887"/>
              <a:gd name="connsiteX17" fmla="*/ 594 w 1766"/>
              <a:gd name="connsiteY17" fmla="*/ 2455 h 11887"/>
              <a:gd name="connsiteX18" fmla="*/ 544 w 1766"/>
              <a:gd name="connsiteY18" fmla="*/ 2607 h 11887"/>
              <a:gd name="connsiteX19" fmla="*/ 496 w 1766"/>
              <a:gd name="connsiteY19" fmla="*/ 2761 h 11887"/>
              <a:gd name="connsiteX20" fmla="*/ 451 w 1766"/>
              <a:gd name="connsiteY20" fmla="*/ 2914 h 11887"/>
              <a:gd name="connsiteX21" fmla="*/ 407 w 1766"/>
              <a:gd name="connsiteY21" fmla="*/ 3068 h 11887"/>
              <a:gd name="connsiteX22" fmla="*/ 366 w 1766"/>
              <a:gd name="connsiteY22" fmla="*/ 3223 h 11887"/>
              <a:gd name="connsiteX23" fmla="*/ 326 w 1766"/>
              <a:gd name="connsiteY23" fmla="*/ 3379 h 11887"/>
              <a:gd name="connsiteX24" fmla="*/ 289 w 1766"/>
              <a:gd name="connsiteY24" fmla="*/ 3535 h 11887"/>
              <a:gd name="connsiteX25" fmla="*/ 254 w 1766"/>
              <a:gd name="connsiteY25" fmla="*/ 3691 h 11887"/>
              <a:gd name="connsiteX26" fmla="*/ 221 w 1766"/>
              <a:gd name="connsiteY26" fmla="*/ 3849 h 11887"/>
              <a:gd name="connsiteX27" fmla="*/ 191 w 1766"/>
              <a:gd name="connsiteY27" fmla="*/ 4006 h 11887"/>
              <a:gd name="connsiteX28" fmla="*/ 163 w 1766"/>
              <a:gd name="connsiteY28" fmla="*/ 4164 h 11887"/>
              <a:gd name="connsiteX29" fmla="*/ 137 w 1766"/>
              <a:gd name="connsiteY29" fmla="*/ 4322 h 11887"/>
              <a:gd name="connsiteX30" fmla="*/ 114 w 1766"/>
              <a:gd name="connsiteY30" fmla="*/ 4481 h 11887"/>
              <a:gd name="connsiteX31" fmla="*/ 91 w 1766"/>
              <a:gd name="connsiteY31" fmla="*/ 4640 h 11887"/>
              <a:gd name="connsiteX32" fmla="*/ 72 w 1766"/>
              <a:gd name="connsiteY32" fmla="*/ 4800 h 11887"/>
              <a:gd name="connsiteX33" fmla="*/ 55 w 1766"/>
              <a:gd name="connsiteY33" fmla="*/ 4958 h 11887"/>
              <a:gd name="connsiteX34" fmla="*/ 41 w 1766"/>
              <a:gd name="connsiteY34" fmla="*/ 5119 h 11887"/>
              <a:gd name="connsiteX35" fmla="*/ 29 w 1766"/>
              <a:gd name="connsiteY35" fmla="*/ 5279 h 11887"/>
              <a:gd name="connsiteX36" fmla="*/ 18 w 1766"/>
              <a:gd name="connsiteY36" fmla="*/ 5439 h 11887"/>
              <a:gd name="connsiteX37" fmla="*/ 10 w 1766"/>
              <a:gd name="connsiteY37" fmla="*/ 5599 h 11887"/>
              <a:gd name="connsiteX38" fmla="*/ 4 w 1766"/>
              <a:gd name="connsiteY38" fmla="*/ 5759 h 11887"/>
              <a:gd name="connsiteX39" fmla="*/ 1 w 1766"/>
              <a:gd name="connsiteY39" fmla="*/ 5920 h 11887"/>
              <a:gd name="connsiteX40" fmla="*/ 0 w 1766"/>
              <a:gd name="connsiteY40" fmla="*/ 6081 h 11887"/>
              <a:gd name="connsiteX41" fmla="*/ 1 w 1766"/>
              <a:gd name="connsiteY41" fmla="*/ 6240 h 11887"/>
              <a:gd name="connsiteX42" fmla="*/ 4 w 1766"/>
              <a:gd name="connsiteY42" fmla="*/ 6401 h 11887"/>
              <a:gd name="connsiteX43" fmla="*/ 10 w 1766"/>
              <a:gd name="connsiteY43" fmla="*/ 6561 h 11887"/>
              <a:gd name="connsiteX44" fmla="*/ 18 w 1766"/>
              <a:gd name="connsiteY44" fmla="*/ 6721 h 11887"/>
              <a:gd name="connsiteX45" fmla="*/ 29 w 1766"/>
              <a:gd name="connsiteY45" fmla="*/ 6882 h 11887"/>
              <a:gd name="connsiteX46" fmla="*/ 41 w 1766"/>
              <a:gd name="connsiteY46" fmla="*/ 7041 h 11887"/>
              <a:gd name="connsiteX47" fmla="*/ 55 w 1766"/>
              <a:gd name="connsiteY47" fmla="*/ 7202 h 11887"/>
              <a:gd name="connsiteX48" fmla="*/ 72 w 1766"/>
              <a:gd name="connsiteY48" fmla="*/ 7361 h 11887"/>
              <a:gd name="connsiteX49" fmla="*/ 91 w 1766"/>
              <a:gd name="connsiteY49" fmla="*/ 7520 h 11887"/>
              <a:gd name="connsiteX50" fmla="*/ 114 w 1766"/>
              <a:gd name="connsiteY50" fmla="*/ 7679 h 11887"/>
              <a:gd name="connsiteX51" fmla="*/ 137 w 1766"/>
              <a:gd name="connsiteY51" fmla="*/ 7838 h 11887"/>
              <a:gd name="connsiteX52" fmla="*/ 163 w 1766"/>
              <a:gd name="connsiteY52" fmla="*/ 7996 h 11887"/>
              <a:gd name="connsiteX53" fmla="*/ 191 w 1766"/>
              <a:gd name="connsiteY53" fmla="*/ 8154 h 11887"/>
              <a:gd name="connsiteX54" fmla="*/ 221 w 1766"/>
              <a:gd name="connsiteY54" fmla="*/ 8311 h 11887"/>
              <a:gd name="connsiteX55" fmla="*/ 254 w 1766"/>
              <a:gd name="connsiteY55" fmla="*/ 8469 h 11887"/>
              <a:gd name="connsiteX56" fmla="*/ 289 w 1766"/>
              <a:gd name="connsiteY56" fmla="*/ 8625 h 11887"/>
              <a:gd name="connsiteX57" fmla="*/ 326 w 1766"/>
              <a:gd name="connsiteY57" fmla="*/ 8782 h 11887"/>
              <a:gd name="connsiteX58" fmla="*/ 366 w 1766"/>
              <a:gd name="connsiteY58" fmla="*/ 8937 h 11887"/>
              <a:gd name="connsiteX59" fmla="*/ 407 w 1766"/>
              <a:gd name="connsiteY59" fmla="*/ 9092 h 11887"/>
              <a:gd name="connsiteX60" fmla="*/ 451 w 1766"/>
              <a:gd name="connsiteY60" fmla="*/ 9246 h 11887"/>
              <a:gd name="connsiteX61" fmla="*/ 496 w 1766"/>
              <a:gd name="connsiteY61" fmla="*/ 9400 h 11887"/>
              <a:gd name="connsiteX62" fmla="*/ 544 w 1766"/>
              <a:gd name="connsiteY62" fmla="*/ 9553 h 11887"/>
              <a:gd name="connsiteX63" fmla="*/ 594 w 1766"/>
              <a:gd name="connsiteY63" fmla="*/ 9705 h 11887"/>
              <a:gd name="connsiteX64" fmla="*/ 646 w 1766"/>
              <a:gd name="connsiteY64" fmla="*/ 9857 h 11887"/>
              <a:gd name="connsiteX65" fmla="*/ 702 w 1766"/>
              <a:gd name="connsiteY65" fmla="*/ 10008 h 11887"/>
              <a:gd name="connsiteX66" fmla="*/ 758 w 1766"/>
              <a:gd name="connsiteY66" fmla="*/ 10158 h 11887"/>
              <a:gd name="connsiteX67" fmla="*/ 817 w 1766"/>
              <a:gd name="connsiteY67" fmla="*/ 10307 h 11887"/>
              <a:gd name="connsiteX68" fmla="*/ 877 w 1766"/>
              <a:gd name="connsiteY68" fmla="*/ 10456 h 11887"/>
              <a:gd name="connsiteX69" fmla="*/ 940 w 1766"/>
              <a:gd name="connsiteY69" fmla="*/ 10604 h 11887"/>
              <a:gd name="connsiteX70" fmla="*/ 1006 w 1766"/>
              <a:gd name="connsiteY70" fmla="*/ 10750 h 11887"/>
              <a:gd name="connsiteX71" fmla="*/ 1073 w 1766"/>
              <a:gd name="connsiteY71" fmla="*/ 10895 h 11887"/>
              <a:gd name="connsiteX72" fmla="*/ 1142 w 1766"/>
              <a:gd name="connsiteY72" fmla="*/ 11041 h 11887"/>
              <a:gd name="connsiteX73" fmla="*/ 1212 w 1766"/>
              <a:gd name="connsiteY73" fmla="*/ 11185 h 11887"/>
              <a:gd name="connsiteX74" fmla="*/ 1286 w 1766"/>
              <a:gd name="connsiteY74" fmla="*/ 11327 h 11887"/>
              <a:gd name="connsiteX75" fmla="*/ 1361 w 1766"/>
              <a:gd name="connsiteY75" fmla="*/ 11469 h 11887"/>
              <a:gd name="connsiteX76" fmla="*/ 1438 w 1766"/>
              <a:gd name="connsiteY76" fmla="*/ 11609 h 11887"/>
              <a:gd name="connsiteX77" fmla="*/ 1518 w 1766"/>
              <a:gd name="connsiteY77" fmla="*/ 11748 h 11887"/>
              <a:gd name="connsiteX78" fmla="*/ 1598 w 1766"/>
              <a:gd name="connsiteY78" fmla="*/ 11887 h 11887"/>
              <a:gd name="connsiteX0" fmla="*/ 1766 w 1766"/>
              <a:gd name="connsiteY0" fmla="*/ 0 h 11887"/>
              <a:gd name="connsiteX1" fmla="*/ 1598 w 1766"/>
              <a:gd name="connsiteY1" fmla="*/ 274 h 11887"/>
              <a:gd name="connsiteX2" fmla="*/ 1518 w 1766"/>
              <a:gd name="connsiteY2" fmla="*/ 412 h 11887"/>
              <a:gd name="connsiteX3" fmla="*/ 1438 w 1766"/>
              <a:gd name="connsiteY3" fmla="*/ 551 h 11887"/>
              <a:gd name="connsiteX4" fmla="*/ 1361 w 1766"/>
              <a:gd name="connsiteY4" fmla="*/ 692 h 11887"/>
              <a:gd name="connsiteX5" fmla="*/ 1286 w 1766"/>
              <a:gd name="connsiteY5" fmla="*/ 833 h 11887"/>
              <a:gd name="connsiteX6" fmla="*/ 1212 w 1766"/>
              <a:gd name="connsiteY6" fmla="*/ 976 h 11887"/>
              <a:gd name="connsiteX7" fmla="*/ 1142 w 1766"/>
              <a:gd name="connsiteY7" fmla="*/ 1120 h 11887"/>
              <a:gd name="connsiteX8" fmla="*/ 1073 w 1766"/>
              <a:gd name="connsiteY8" fmla="*/ 1265 h 11887"/>
              <a:gd name="connsiteX9" fmla="*/ 1006 w 1766"/>
              <a:gd name="connsiteY9" fmla="*/ 1411 h 11887"/>
              <a:gd name="connsiteX10" fmla="*/ 940 w 1766"/>
              <a:gd name="connsiteY10" fmla="*/ 1556 h 11887"/>
              <a:gd name="connsiteX11" fmla="*/ 877 w 1766"/>
              <a:gd name="connsiteY11" fmla="*/ 1704 h 11887"/>
              <a:gd name="connsiteX12" fmla="*/ 817 w 1766"/>
              <a:gd name="connsiteY12" fmla="*/ 1853 h 11887"/>
              <a:gd name="connsiteX13" fmla="*/ 758 w 1766"/>
              <a:gd name="connsiteY13" fmla="*/ 2002 h 11887"/>
              <a:gd name="connsiteX14" fmla="*/ 702 w 1766"/>
              <a:gd name="connsiteY14" fmla="*/ 2152 h 11887"/>
              <a:gd name="connsiteX15" fmla="*/ 646 w 1766"/>
              <a:gd name="connsiteY15" fmla="*/ 2303 h 11887"/>
              <a:gd name="connsiteX16" fmla="*/ 594 w 1766"/>
              <a:gd name="connsiteY16" fmla="*/ 2455 h 11887"/>
              <a:gd name="connsiteX17" fmla="*/ 544 w 1766"/>
              <a:gd name="connsiteY17" fmla="*/ 2607 h 11887"/>
              <a:gd name="connsiteX18" fmla="*/ 496 w 1766"/>
              <a:gd name="connsiteY18" fmla="*/ 2761 h 11887"/>
              <a:gd name="connsiteX19" fmla="*/ 451 w 1766"/>
              <a:gd name="connsiteY19" fmla="*/ 2914 h 11887"/>
              <a:gd name="connsiteX20" fmla="*/ 407 w 1766"/>
              <a:gd name="connsiteY20" fmla="*/ 3068 h 11887"/>
              <a:gd name="connsiteX21" fmla="*/ 366 w 1766"/>
              <a:gd name="connsiteY21" fmla="*/ 3223 h 11887"/>
              <a:gd name="connsiteX22" fmla="*/ 326 w 1766"/>
              <a:gd name="connsiteY22" fmla="*/ 3379 h 11887"/>
              <a:gd name="connsiteX23" fmla="*/ 289 w 1766"/>
              <a:gd name="connsiteY23" fmla="*/ 3535 h 11887"/>
              <a:gd name="connsiteX24" fmla="*/ 254 w 1766"/>
              <a:gd name="connsiteY24" fmla="*/ 3691 h 11887"/>
              <a:gd name="connsiteX25" fmla="*/ 221 w 1766"/>
              <a:gd name="connsiteY25" fmla="*/ 3849 h 11887"/>
              <a:gd name="connsiteX26" fmla="*/ 191 w 1766"/>
              <a:gd name="connsiteY26" fmla="*/ 4006 h 11887"/>
              <a:gd name="connsiteX27" fmla="*/ 163 w 1766"/>
              <a:gd name="connsiteY27" fmla="*/ 4164 h 11887"/>
              <a:gd name="connsiteX28" fmla="*/ 137 w 1766"/>
              <a:gd name="connsiteY28" fmla="*/ 4322 h 11887"/>
              <a:gd name="connsiteX29" fmla="*/ 114 w 1766"/>
              <a:gd name="connsiteY29" fmla="*/ 4481 h 11887"/>
              <a:gd name="connsiteX30" fmla="*/ 91 w 1766"/>
              <a:gd name="connsiteY30" fmla="*/ 4640 h 11887"/>
              <a:gd name="connsiteX31" fmla="*/ 72 w 1766"/>
              <a:gd name="connsiteY31" fmla="*/ 4800 h 11887"/>
              <a:gd name="connsiteX32" fmla="*/ 55 w 1766"/>
              <a:gd name="connsiteY32" fmla="*/ 4958 h 11887"/>
              <a:gd name="connsiteX33" fmla="*/ 41 w 1766"/>
              <a:gd name="connsiteY33" fmla="*/ 5119 h 11887"/>
              <a:gd name="connsiteX34" fmla="*/ 29 w 1766"/>
              <a:gd name="connsiteY34" fmla="*/ 5279 h 11887"/>
              <a:gd name="connsiteX35" fmla="*/ 18 w 1766"/>
              <a:gd name="connsiteY35" fmla="*/ 5439 h 11887"/>
              <a:gd name="connsiteX36" fmla="*/ 10 w 1766"/>
              <a:gd name="connsiteY36" fmla="*/ 5599 h 11887"/>
              <a:gd name="connsiteX37" fmla="*/ 4 w 1766"/>
              <a:gd name="connsiteY37" fmla="*/ 5759 h 11887"/>
              <a:gd name="connsiteX38" fmla="*/ 1 w 1766"/>
              <a:gd name="connsiteY38" fmla="*/ 5920 h 11887"/>
              <a:gd name="connsiteX39" fmla="*/ 0 w 1766"/>
              <a:gd name="connsiteY39" fmla="*/ 6081 h 11887"/>
              <a:gd name="connsiteX40" fmla="*/ 1 w 1766"/>
              <a:gd name="connsiteY40" fmla="*/ 6240 h 11887"/>
              <a:gd name="connsiteX41" fmla="*/ 4 w 1766"/>
              <a:gd name="connsiteY41" fmla="*/ 6401 h 11887"/>
              <a:gd name="connsiteX42" fmla="*/ 10 w 1766"/>
              <a:gd name="connsiteY42" fmla="*/ 6561 h 11887"/>
              <a:gd name="connsiteX43" fmla="*/ 18 w 1766"/>
              <a:gd name="connsiteY43" fmla="*/ 6721 h 11887"/>
              <a:gd name="connsiteX44" fmla="*/ 29 w 1766"/>
              <a:gd name="connsiteY44" fmla="*/ 6882 h 11887"/>
              <a:gd name="connsiteX45" fmla="*/ 41 w 1766"/>
              <a:gd name="connsiteY45" fmla="*/ 7041 h 11887"/>
              <a:gd name="connsiteX46" fmla="*/ 55 w 1766"/>
              <a:gd name="connsiteY46" fmla="*/ 7202 h 11887"/>
              <a:gd name="connsiteX47" fmla="*/ 72 w 1766"/>
              <a:gd name="connsiteY47" fmla="*/ 7361 h 11887"/>
              <a:gd name="connsiteX48" fmla="*/ 91 w 1766"/>
              <a:gd name="connsiteY48" fmla="*/ 7520 h 11887"/>
              <a:gd name="connsiteX49" fmla="*/ 114 w 1766"/>
              <a:gd name="connsiteY49" fmla="*/ 7679 h 11887"/>
              <a:gd name="connsiteX50" fmla="*/ 137 w 1766"/>
              <a:gd name="connsiteY50" fmla="*/ 7838 h 11887"/>
              <a:gd name="connsiteX51" fmla="*/ 163 w 1766"/>
              <a:gd name="connsiteY51" fmla="*/ 7996 h 11887"/>
              <a:gd name="connsiteX52" fmla="*/ 191 w 1766"/>
              <a:gd name="connsiteY52" fmla="*/ 8154 h 11887"/>
              <a:gd name="connsiteX53" fmla="*/ 221 w 1766"/>
              <a:gd name="connsiteY53" fmla="*/ 8311 h 11887"/>
              <a:gd name="connsiteX54" fmla="*/ 254 w 1766"/>
              <a:gd name="connsiteY54" fmla="*/ 8469 h 11887"/>
              <a:gd name="connsiteX55" fmla="*/ 289 w 1766"/>
              <a:gd name="connsiteY55" fmla="*/ 8625 h 11887"/>
              <a:gd name="connsiteX56" fmla="*/ 326 w 1766"/>
              <a:gd name="connsiteY56" fmla="*/ 8782 h 11887"/>
              <a:gd name="connsiteX57" fmla="*/ 366 w 1766"/>
              <a:gd name="connsiteY57" fmla="*/ 8937 h 11887"/>
              <a:gd name="connsiteX58" fmla="*/ 407 w 1766"/>
              <a:gd name="connsiteY58" fmla="*/ 9092 h 11887"/>
              <a:gd name="connsiteX59" fmla="*/ 451 w 1766"/>
              <a:gd name="connsiteY59" fmla="*/ 9246 h 11887"/>
              <a:gd name="connsiteX60" fmla="*/ 496 w 1766"/>
              <a:gd name="connsiteY60" fmla="*/ 9400 h 11887"/>
              <a:gd name="connsiteX61" fmla="*/ 544 w 1766"/>
              <a:gd name="connsiteY61" fmla="*/ 9553 h 11887"/>
              <a:gd name="connsiteX62" fmla="*/ 594 w 1766"/>
              <a:gd name="connsiteY62" fmla="*/ 9705 h 11887"/>
              <a:gd name="connsiteX63" fmla="*/ 646 w 1766"/>
              <a:gd name="connsiteY63" fmla="*/ 9857 h 11887"/>
              <a:gd name="connsiteX64" fmla="*/ 702 w 1766"/>
              <a:gd name="connsiteY64" fmla="*/ 10008 h 11887"/>
              <a:gd name="connsiteX65" fmla="*/ 758 w 1766"/>
              <a:gd name="connsiteY65" fmla="*/ 10158 h 11887"/>
              <a:gd name="connsiteX66" fmla="*/ 817 w 1766"/>
              <a:gd name="connsiteY66" fmla="*/ 10307 h 11887"/>
              <a:gd name="connsiteX67" fmla="*/ 877 w 1766"/>
              <a:gd name="connsiteY67" fmla="*/ 10456 h 11887"/>
              <a:gd name="connsiteX68" fmla="*/ 940 w 1766"/>
              <a:gd name="connsiteY68" fmla="*/ 10604 h 11887"/>
              <a:gd name="connsiteX69" fmla="*/ 1006 w 1766"/>
              <a:gd name="connsiteY69" fmla="*/ 10750 h 11887"/>
              <a:gd name="connsiteX70" fmla="*/ 1073 w 1766"/>
              <a:gd name="connsiteY70" fmla="*/ 10895 h 11887"/>
              <a:gd name="connsiteX71" fmla="*/ 1142 w 1766"/>
              <a:gd name="connsiteY71" fmla="*/ 11041 h 11887"/>
              <a:gd name="connsiteX72" fmla="*/ 1212 w 1766"/>
              <a:gd name="connsiteY72" fmla="*/ 11185 h 11887"/>
              <a:gd name="connsiteX73" fmla="*/ 1286 w 1766"/>
              <a:gd name="connsiteY73" fmla="*/ 11327 h 11887"/>
              <a:gd name="connsiteX74" fmla="*/ 1361 w 1766"/>
              <a:gd name="connsiteY74" fmla="*/ 11469 h 11887"/>
              <a:gd name="connsiteX75" fmla="*/ 1438 w 1766"/>
              <a:gd name="connsiteY75" fmla="*/ 11609 h 11887"/>
              <a:gd name="connsiteX76" fmla="*/ 1518 w 1766"/>
              <a:gd name="connsiteY76" fmla="*/ 11748 h 11887"/>
              <a:gd name="connsiteX77" fmla="*/ 1598 w 1766"/>
              <a:gd name="connsiteY77" fmla="*/ 11887 h 11887"/>
              <a:gd name="connsiteX0" fmla="*/ 1598 w 1598"/>
              <a:gd name="connsiteY0" fmla="*/ 0 h 11613"/>
              <a:gd name="connsiteX1" fmla="*/ 1518 w 1598"/>
              <a:gd name="connsiteY1" fmla="*/ 138 h 11613"/>
              <a:gd name="connsiteX2" fmla="*/ 1438 w 1598"/>
              <a:gd name="connsiteY2" fmla="*/ 277 h 11613"/>
              <a:gd name="connsiteX3" fmla="*/ 1361 w 1598"/>
              <a:gd name="connsiteY3" fmla="*/ 418 h 11613"/>
              <a:gd name="connsiteX4" fmla="*/ 1286 w 1598"/>
              <a:gd name="connsiteY4" fmla="*/ 559 h 11613"/>
              <a:gd name="connsiteX5" fmla="*/ 1212 w 1598"/>
              <a:gd name="connsiteY5" fmla="*/ 702 h 11613"/>
              <a:gd name="connsiteX6" fmla="*/ 1142 w 1598"/>
              <a:gd name="connsiteY6" fmla="*/ 846 h 11613"/>
              <a:gd name="connsiteX7" fmla="*/ 1073 w 1598"/>
              <a:gd name="connsiteY7" fmla="*/ 991 h 11613"/>
              <a:gd name="connsiteX8" fmla="*/ 1006 w 1598"/>
              <a:gd name="connsiteY8" fmla="*/ 1137 h 11613"/>
              <a:gd name="connsiteX9" fmla="*/ 940 w 1598"/>
              <a:gd name="connsiteY9" fmla="*/ 1282 h 11613"/>
              <a:gd name="connsiteX10" fmla="*/ 877 w 1598"/>
              <a:gd name="connsiteY10" fmla="*/ 1430 h 11613"/>
              <a:gd name="connsiteX11" fmla="*/ 817 w 1598"/>
              <a:gd name="connsiteY11" fmla="*/ 1579 h 11613"/>
              <a:gd name="connsiteX12" fmla="*/ 758 w 1598"/>
              <a:gd name="connsiteY12" fmla="*/ 1728 h 11613"/>
              <a:gd name="connsiteX13" fmla="*/ 702 w 1598"/>
              <a:gd name="connsiteY13" fmla="*/ 1878 h 11613"/>
              <a:gd name="connsiteX14" fmla="*/ 646 w 1598"/>
              <a:gd name="connsiteY14" fmla="*/ 2029 h 11613"/>
              <a:gd name="connsiteX15" fmla="*/ 594 w 1598"/>
              <a:gd name="connsiteY15" fmla="*/ 2181 h 11613"/>
              <a:gd name="connsiteX16" fmla="*/ 544 w 1598"/>
              <a:gd name="connsiteY16" fmla="*/ 2333 h 11613"/>
              <a:gd name="connsiteX17" fmla="*/ 496 w 1598"/>
              <a:gd name="connsiteY17" fmla="*/ 2487 h 11613"/>
              <a:gd name="connsiteX18" fmla="*/ 451 w 1598"/>
              <a:gd name="connsiteY18" fmla="*/ 2640 h 11613"/>
              <a:gd name="connsiteX19" fmla="*/ 407 w 1598"/>
              <a:gd name="connsiteY19" fmla="*/ 2794 h 11613"/>
              <a:gd name="connsiteX20" fmla="*/ 366 w 1598"/>
              <a:gd name="connsiteY20" fmla="*/ 2949 h 11613"/>
              <a:gd name="connsiteX21" fmla="*/ 326 w 1598"/>
              <a:gd name="connsiteY21" fmla="*/ 3105 h 11613"/>
              <a:gd name="connsiteX22" fmla="*/ 289 w 1598"/>
              <a:gd name="connsiteY22" fmla="*/ 3261 h 11613"/>
              <a:gd name="connsiteX23" fmla="*/ 254 w 1598"/>
              <a:gd name="connsiteY23" fmla="*/ 3417 h 11613"/>
              <a:gd name="connsiteX24" fmla="*/ 221 w 1598"/>
              <a:gd name="connsiteY24" fmla="*/ 3575 h 11613"/>
              <a:gd name="connsiteX25" fmla="*/ 191 w 1598"/>
              <a:gd name="connsiteY25" fmla="*/ 3732 h 11613"/>
              <a:gd name="connsiteX26" fmla="*/ 163 w 1598"/>
              <a:gd name="connsiteY26" fmla="*/ 3890 h 11613"/>
              <a:gd name="connsiteX27" fmla="*/ 137 w 1598"/>
              <a:gd name="connsiteY27" fmla="*/ 4048 h 11613"/>
              <a:gd name="connsiteX28" fmla="*/ 114 w 1598"/>
              <a:gd name="connsiteY28" fmla="*/ 4207 h 11613"/>
              <a:gd name="connsiteX29" fmla="*/ 91 w 1598"/>
              <a:gd name="connsiteY29" fmla="*/ 4366 h 11613"/>
              <a:gd name="connsiteX30" fmla="*/ 72 w 1598"/>
              <a:gd name="connsiteY30" fmla="*/ 4526 h 11613"/>
              <a:gd name="connsiteX31" fmla="*/ 55 w 1598"/>
              <a:gd name="connsiteY31" fmla="*/ 4684 h 11613"/>
              <a:gd name="connsiteX32" fmla="*/ 41 w 1598"/>
              <a:gd name="connsiteY32" fmla="*/ 4845 h 11613"/>
              <a:gd name="connsiteX33" fmla="*/ 29 w 1598"/>
              <a:gd name="connsiteY33" fmla="*/ 5005 h 11613"/>
              <a:gd name="connsiteX34" fmla="*/ 18 w 1598"/>
              <a:gd name="connsiteY34" fmla="*/ 5165 h 11613"/>
              <a:gd name="connsiteX35" fmla="*/ 10 w 1598"/>
              <a:gd name="connsiteY35" fmla="*/ 5325 h 11613"/>
              <a:gd name="connsiteX36" fmla="*/ 4 w 1598"/>
              <a:gd name="connsiteY36" fmla="*/ 5485 h 11613"/>
              <a:gd name="connsiteX37" fmla="*/ 1 w 1598"/>
              <a:gd name="connsiteY37" fmla="*/ 5646 h 11613"/>
              <a:gd name="connsiteX38" fmla="*/ 0 w 1598"/>
              <a:gd name="connsiteY38" fmla="*/ 5807 h 11613"/>
              <a:gd name="connsiteX39" fmla="*/ 1 w 1598"/>
              <a:gd name="connsiteY39" fmla="*/ 5966 h 11613"/>
              <a:gd name="connsiteX40" fmla="*/ 4 w 1598"/>
              <a:gd name="connsiteY40" fmla="*/ 6127 h 11613"/>
              <a:gd name="connsiteX41" fmla="*/ 10 w 1598"/>
              <a:gd name="connsiteY41" fmla="*/ 6287 h 11613"/>
              <a:gd name="connsiteX42" fmla="*/ 18 w 1598"/>
              <a:gd name="connsiteY42" fmla="*/ 6447 h 11613"/>
              <a:gd name="connsiteX43" fmla="*/ 29 w 1598"/>
              <a:gd name="connsiteY43" fmla="*/ 6608 h 11613"/>
              <a:gd name="connsiteX44" fmla="*/ 41 w 1598"/>
              <a:gd name="connsiteY44" fmla="*/ 6767 h 11613"/>
              <a:gd name="connsiteX45" fmla="*/ 55 w 1598"/>
              <a:gd name="connsiteY45" fmla="*/ 6928 h 11613"/>
              <a:gd name="connsiteX46" fmla="*/ 72 w 1598"/>
              <a:gd name="connsiteY46" fmla="*/ 7087 h 11613"/>
              <a:gd name="connsiteX47" fmla="*/ 91 w 1598"/>
              <a:gd name="connsiteY47" fmla="*/ 7246 h 11613"/>
              <a:gd name="connsiteX48" fmla="*/ 114 w 1598"/>
              <a:gd name="connsiteY48" fmla="*/ 7405 h 11613"/>
              <a:gd name="connsiteX49" fmla="*/ 137 w 1598"/>
              <a:gd name="connsiteY49" fmla="*/ 7564 h 11613"/>
              <a:gd name="connsiteX50" fmla="*/ 163 w 1598"/>
              <a:gd name="connsiteY50" fmla="*/ 7722 h 11613"/>
              <a:gd name="connsiteX51" fmla="*/ 191 w 1598"/>
              <a:gd name="connsiteY51" fmla="*/ 7880 h 11613"/>
              <a:gd name="connsiteX52" fmla="*/ 221 w 1598"/>
              <a:gd name="connsiteY52" fmla="*/ 8037 h 11613"/>
              <a:gd name="connsiteX53" fmla="*/ 254 w 1598"/>
              <a:gd name="connsiteY53" fmla="*/ 8195 h 11613"/>
              <a:gd name="connsiteX54" fmla="*/ 289 w 1598"/>
              <a:gd name="connsiteY54" fmla="*/ 8351 h 11613"/>
              <a:gd name="connsiteX55" fmla="*/ 326 w 1598"/>
              <a:gd name="connsiteY55" fmla="*/ 8508 h 11613"/>
              <a:gd name="connsiteX56" fmla="*/ 366 w 1598"/>
              <a:gd name="connsiteY56" fmla="*/ 8663 h 11613"/>
              <a:gd name="connsiteX57" fmla="*/ 407 w 1598"/>
              <a:gd name="connsiteY57" fmla="*/ 8818 h 11613"/>
              <a:gd name="connsiteX58" fmla="*/ 451 w 1598"/>
              <a:gd name="connsiteY58" fmla="*/ 8972 h 11613"/>
              <a:gd name="connsiteX59" fmla="*/ 496 w 1598"/>
              <a:gd name="connsiteY59" fmla="*/ 9126 h 11613"/>
              <a:gd name="connsiteX60" fmla="*/ 544 w 1598"/>
              <a:gd name="connsiteY60" fmla="*/ 9279 h 11613"/>
              <a:gd name="connsiteX61" fmla="*/ 594 w 1598"/>
              <a:gd name="connsiteY61" fmla="*/ 9431 h 11613"/>
              <a:gd name="connsiteX62" fmla="*/ 646 w 1598"/>
              <a:gd name="connsiteY62" fmla="*/ 9583 h 11613"/>
              <a:gd name="connsiteX63" fmla="*/ 702 w 1598"/>
              <a:gd name="connsiteY63" fmla="*/ 9734 h 11613"/>
              <a:gd name="connsiteX64" fmla="*/ 758 w 1598"/>
              <a:gd name="connsiteY64" fmla="*/ 9884 h 11613"/>
              <a:gd name="connsiteX65" fmla="*/ 817 w 1598"/>
              <a:gd name="connsiteY65" fmla="*/ 10033 h 11613"/>
              <a:gd name="connsiteX66" fmla="*/ 877 w 1598"/>
              <a:gd name="connsiteY66" fmla="*/ 10182 h 11613"/>
              <a:gd name="connsiteX67" fmla="*/ 940 w 1598"/>
              <a:gd name="connsiteY67" fmla="*/ 10330 h 11613"/>
              <a:gd name="connsiteX68" fmla="*/ 1006 w 1598"/>
              <a:gd name="connsiteY68" fmla="*/ 10476 h 11613"/>
              <a:gd name="connsiteX69" fmla="*/ 1073 w 1598"/>
              <a:gd name="connsiteY69" fmla="*/ 10621 h 11613"/>
              <a:gd name="connsiteX70" fmla="*/ 1142 w 1598"/>
              <a:gd name="connsiteY70" fmla="*/ 10767 h 11613"/>
              <a:gd name="connsiteX71" fmla="*/ 1212 w 1598"/>
              <a:gd name="connsiteY71" fmla="*/ 10911 h 11613"/>
              <a:gd name="connsiteX72" fmla="*/ 1286 w 1598"/>
              <a:gd name="connsiteY72" fmla="*/ 11053 h 11613"/>
              <a:gd name="connsiteX73" fmla="*/ 1361 w 1598"/>
              <a:gd name="connsiteY73" fmla="*/ 11195 h 11613"/>
              <a:gd name="connsiteX74" fmla="*/ 1438 w 1598"/>
              <a:gd name="connsiteY74" fmla="*/ 11335 h 11613"/>
              <a:gd name="connsiteX75" fmla="*/ 1518 w 1598"/>
              <a:gd name="connsiteY75" fmla="*/ 11474 h 11613"/>
              <a:gd name="connsiteX76" fmla="*/ 1598 w 1598"/>
              <a:gd name="connsiteY76" fmla="*/ 11613 h 11613"/>
              <a:gd name="connsiteX0" fmla="*/ 1518 w 1598"/>
              <a:gd name="connsiteY0" fmla="*/ 0 h 11475"/>
              <a:gd name="connsiteX1" fmla="*/ 1438 w 1598"/>
              <a:gd name="connsiteY1" fmla="*/ 139 h 11475"/>
              <a:gd name="connsiteX2" fmla="*/ 1361 w 1598"/>
              <a:gd name="connsiteY2" fmla="*/ 280 h 11475"/>
              <a:gd name="connsiteX3" fmla="*/ 1286 w 1598"/>
              <a:gd name="connsiteY3" fmla="*/ 421 h 11475"/>
              <a:gd name="connsiteX4" fmla="*/ 1212 w 1598"/>
              <a:gd name="connsiteY4" fmla="*/ 564 h 11475"/>
              <a:gd name="connsiteX5" fmla="*/ 1142 w 1598"/>
              <a:gd name="connsiteY5" fmla="*/ 708 h 11475"/>
              <a:gd name="connsiteX6" fmla="*/ 1073 w 1598"/>
              <a:gd name="connsiteY6" fmla="*/ 853 h 11475"/>
              <a:gd name="connsiteX7" fmla="*/ 1006 w 1598"/>
              <a:gd name="connsiteY7" fmla="*/ 999 h 11475"/>
              <a:gd name="connsiteX8" fmla="*/ 940 w 1598"/>
              <a:gd name="connsiteY8" fmla="*/ 1144 h 11475"/>
              <a:gd name="connsiteX9" fmla="*/ 877 w 1598"/>
              <a:gd name="connsiteY9" fmla="*/ 1292 h 11475"/>
              <a:gd name="connsiteX10" fmla="*/ 817 w 1598"/>
              <a:gd name="connsiteY10" fmla="*/ 1441 h 11475"/>
              <a:gd name="connsiteX11" fmla="*/ 758 w 1598"/>
              <a:gd name="connsiteY11" fmla="*/ 1590 h 11475"/>
              <a:gd name="connsiteX12" fmla="*/ 702 w 1598"/>
              <a:gd name="connsiteY12" fmla="*/ 1740 h 11475"/>
              <a:gd name="connsiteX13" fmla="*/ 646 w 1598"/>
              <a:gd name="connsiteY13" fmla="*/ 1891 h 11475"/>
              <a:gd name="connsiteX14" fmla="*/ 594 w 1598"/>
              <a:gd name="connsiteY14" fmla="*/ 2043 h 11475"/>
              <a:gd name="connsiteX15" fmla="*/ 544 w 1598"/>
              <a:gd name="connsiteY15" fmla="*/ 2195 h 11475"/>
              <a:gd name="connsiteX16" fmla="*/ 496 w 1598"/>
              <a:gd name="connsiteY16" fmla="*/ 2349 h 11475"/>
              <a:gd name="connsiteX17" fmla="*/ 451 w 1598"/>
              <a:gd name="connsiteY17" fmla="*/ 2502 h 11475"/>
              <a:gd name="connsiteX18" fmla="*/ 407 w 1598"/>
              <a:gd name="connsiteY18" fmla="*/ 2656 h 11475"/>
              <a:gd name="connsiteX19" fmla="*/ 366 w 1598"/>
              <a:gd name="connsiteY19" fmla="*/ 2811 h 11475"/>
              <a:gd name="connsiteX20" fmla="*/ 326 w 1598"/>
              <a:gd name="connsiteY20" fmla="*/ 2967 h 11475"/>
              <a:gd name="connsiteX21" fmla="*/ 289 w 1598"/>
              <a:gd name="connsiteY21" fmla="*/ 3123 h 11475"/>
              <a:gd name="connsiteX22" fmla="*/ 254 w 1598"/>
              <a:gd name="connsiteY22" fmla="*/ 3279 h 11475"/>
              <a:gd name="connsiteX23" fmla="*/ 221 w 1598"/>
              <a:gd name="connsiteY23" fmla="*/ 3437 h 11475"/>
              <a:gd name="connsiteX24" fmla="*/ 191 w 1598"/>
              <a:gd name="connsiteY24" fmla="*/ 3594 h 11475"/>
              <a:gd name="connsiteX25" fmla="*/ 163 w 1598"/>
              <a:gd name="connsiteY25" fmla="*/ 3752 h 11475"/>
              <a:gd name="connsiteX26" fmla="*/ 137 w 1598"/>
              <a:gd name="connsiteY26" fmla="*/ 3910 h 11475"/>
              <a:gd name="connsiteX27" fmla="*/ 114 w 1598"/>
              <a:gd name="connsiteY27" fmla="*/ 4069 h 11475"/>
              <a:gd name="connsiteX28" fmla="*/ 91 w 1598"/>
              <a:gd name="connsiteY28" fmla="*/ 4228 h 11475"/>
              <a:gd name="connsiteX29" fmla="*/ 72 w 1598"/>
              <a:gd name="connsiteY29" fmla="*/ 4388 h 11475"/>
              <a:gd name="connsiteX30" fmla="*/ 55 w 1598"/>
              <a:gd name="connsiteY30" fmla="*/ 4546 h 11475"/>
              <a:gd name="connsiteX31" fmla="*/ 41 w 1598"/>
              <a:gd name="connsiteY31" fmla="*/ 4707 h 11475"/>
              <a:gd name="connsiteX32" fmla="*/ 29 w 1598"/>
              <a:gd name="connsiteY32" fmla="*/ 4867 h 11475"/>
              <a:gd name="connsiteX33" fmla="*/ 18 w 1598"/>
              <a:gd name="connsiteY33" fmla="*/ 5027 h 11475"/>
              <a:gd name="connsiteX34" fmla="*/ 10 w 1598"/>
              <a:gd name="connsiteY34" fmla="*/ 5187 h 11475"/>
              <a:gd name="connsiteX35" fmla="*/ 4 w 1598"/>
              <a:gd name="connsiteY35" fmla="*/ 5347 h 11475"/>
              <a:gd name="connsiteX36" fmla="*/ 1 w 1598"/>
              <a:gd name="connsiteY36" fmla="*/ 5508 h 11475"/>
              <a:gd name="connsiteX37" fmla="*/ 0 w 1598"/>
              <a:gd name="connsiteY37" fmla="*/ 5669 h 11475"/>
              <a:gd name="connsiteX38" fmla="*/ 1 w 1598"/>
              <a:gd name="connsiteY38" fmla="*/ 5828 h 11475"/>
              <a:gd name="connsiteX39" fmla="*/ 4 w 1598"/>
              <a:gd name="connsiteY39" fmla="*/ 5989 h 11475"/>
              <a:gd name="connsiteX40" fmla="*/ 10 w 1598"/>
              <a:gd name="connsiteY40" fmla="*/ 6149 h 11475"/>
              <a:gd name="connsiteX41" fmla="*/ 18 w 1598"/>
              <a:gd name="connsiteY41" fmla="*/ 6309 h 11475"/>
              <a:gd name="connsiteX42" fmla="*/ 29 w 1598"/>
              <a:gd name="connsiteY42" fmla="*/ 6470 h 11475"/>
              <a:gd name="connsiteX43" fmla="*/ 41 w 1598"/>
              <a:gd name="connsiteY43" fmla="*/ 6629 h 11475"/>
              <a:gd name="connsiteX44" fmla="*/ 55 w 1598"/>
              <a:gd name="connsiteY44" fmla="*/ 6790 h 11475"/>
              <a:gd name="connsiteX45" fmla="*/ 72 w 1598"/>
              <a:gd name="connsiteY45" fmla="*/ 6949 h 11475"/>
              <a:gd name="connsiteX46" fmla="*/ 91 w 1598"/>
              <a:gd name="connsiteY46" fmla="*/ 7108 h 11475"/>
              <a:gd name="connsiteX47" fmla="*/ 114 w 1598"/>
              <a:gd name="connsiteY47" fmla="*/ 7267 h 11475"/>
              <a:gd name="connsiteX48" fmla="*/ 137 w 1598"/>
              <a:gd name="connsiteY48" fmla="*/ 7426 h 11475"/>
              <a:gd name="connsiteX49" fmla="*/ 163 w 1598"/>
              <a:gd name="connsiteY49" fmla="*/ 7584 h 11475"/>
              <a:gd name="connsiteX50" fmla="*/ 191 w 1598"/>
              <a:gd name="connsiteY50" fmla="*/ 7742 h 11475"/>
              <a:gd name="connsiteX51" fmla="*/ 221 w 1598"/>
              <a:gd name="connsiteY51" fmla="*/ 7899 h 11475"/>
              <a:gd name="connsiteX52" fmla="*/ 254 w 1598"/>
              <a:gd name="connsiteY52" fmla="*/ 8057 h 11475"/>
              <a:gd name="connsiteX53" fmla="*/ 289 w 1598"/>
              <a:gd name="connsiteY53" fmla="*/ 8213 h 11475"/>
              <a:gd name="connsiteX54" fmla="*/ 326 w 1598"/>
              <a:gd name="connsiteY54" fmla="*/ 8370 h 11475"/>
              <a:gd name="connsiteX55" fmla="*/ 366 w 1598"/>
              <a:gd name="connsiteY55" fmla="*/ 8525 h 11475"/>
              <a:gd name="connsiteX56" fmla="*/ 407 w 1598"/>
              <a:gd name="connsiteY56" fmla="*/ 8680 h 11475"/>
              <a:gd name="connsiteX57" fmla="*/ 451 w 1598"/>
              <a:gd name="connsiteY57" fmla="*/ 8834 h 11475"/>
              <a:gd name="connsiteX58" fmla="*/ 496 w 1598"/>
              <a:gd name="connsiteY58" fmla="*/ 8988 h 11475"/>
              <a:gd name="connsiteX59" fmla="*/ 544 w 1598"/>
              <a:gd name="connsiteY59" fmla="*/ 9141 h 11475"/>
              <a:gd name="connsiteX60" fmla="*/ 594 w 1598"/>
              <a:gd name="connsiteY60" fmla="*/ 9293 h 11475"/>
              <a:gd name="connsiteX61" fmla="*/ 646 w 1598"/>
              <a:gd name="connsiteY61" fmla="*/ 9445 h 11475"/>
              <a:gd name="connsiteX62" fmla="*/ 702 w 1598"/>
              <a:gd name="connsiteY62" fmla="*/ 9596 h 11475"/>
              <a:gd name="connsiteX63" fmla="*/ 758 w 1598"/>
              <a:gd name="connsiteY63" fmla="*/ 9746 h 11475"/>
              <a:gd name="connsiteX64" fmla="*/ 817 w 1598"/>
              <a:gd name="connsiteY64" fmla="*/ 9895 h 11475"/>
              <a:gd name="connsiteX65" fmla="*/ 877 w 1598"/>
              <a:gd name="connsiteY65" fmla="*/ 10044 h 11475"/>
              <a:gd name="connsiteX66" fmla="*/ 940 w 1598"/>
              <a:gd name="connsiteY66" fmla="*/ 10192 h 11475"/>
              <a:gd name="connsiteX67" fmla="*/ 1006 w 1598"/>
              <a:gd name="connsiteY67" fmla="*/ 10338 h 11475"/>
              <a:gd name="connsiteX68" fmla="*/ 1073 w 1598"/>
              <a:gd name="connsiteY68" fmla="*/ 10483 h 11475"/>
              <a:gd name="connsiteX69" fmla="*/ 1142 w 1598"/>
              <a:gd name="connsiteY69" fmla="*/ 10629 h 11475"/>
              <a:gd name="connsiteX70" fmla="*/ 1212 w 1598"/>
              <a:gd name="connsiteY70" fmla="*/ 10773 h 11475"/>
              <a:gd name="connsiteX71" fmla="*/ 1286 w 1598"/>
              <a:gd name="connsiteY71" fmla="*/ 10915 h 11475"/>
              <a:gd name="connsiteX72" fmla="*/ 1361 w 1598"/>
              <a:gd name="connsiteY72" fmla="*/ 11057 h 11475"/>
              <a:gd name="connsiteX73" fmla="*/ 1438 w 1598"/>
              <a:gd name="connsiteY73" fmla="*/ 11197 h 11475"/>
              <a:gd name="connsiteX74" fmla="*/ 1518 w 1598"/>
              <a:gd name="connsiteY74" fmla="*/ 11336 h 11475"/>
              <a:gd name="connsiteX75" fmla="*/ 1598 w 1598"/>
              <a:gd name="connsiteY75" fmla="*/ 11475 h 11475"/>
              <a:gd name="connsiteX0" fmla="*/ 1438 w 1598"/>
              <a:gd name="connsiteY0" fmla="*/ 0 h 11336"/>
              <a:gd name="connsiteX1" fmla="*/ 1361 w 1598"/>
              <a:gd name="connsiteY1" fmla="*/ 141 h 11336"/>
              <a:gd name="connsiteX2" fmla="*/ 1286 w 1598"/>
              <a:gd name="connsiteY2" fmla="*/ 282 h 11336"/>
              <a:gd name="connsiteX3" fmla="*/ 1212 w 1598"/>
              <a:gd name="connsiteY3" fmla="*/ 425 h 11336"/>
              <a:gd name="connsiteX4" fmla="*/ 1142 w 1598"/>
              <a:gd name="connsiteY4" fmla="*/ 569 h 11336"/>
              <a:gd name="connsiteX5" fmla="*/ 1073 w 1598"/>
              <a:gd name="connsiteY5" fmla="*/ 714 h 11336"/>
              <a:gd name="connsiteX6" fmla="*/ 1006 w 1598"/>
              <a:gd name="connsiteY6" fmla="*/ 860 h 11336"/>
              <a:gd name="connsiteX7" fmla="*/ 940 w 1598"/>
              <a:gd name="connsiteY7" fmla="*/ 1005 h 11336"/>
              <a:gd name="connsiteX8" fmla="*/ 877 w 1598"/>
              <a:gd name="connsiteY8" fmla="*/ 1153 h 11336"/>
              <a:gd name="connsiteX9" fmla="*/ 817 w 1598"/>
              <a:gd name="connsiteY9" fmla="*/ 1302 h 11336"/>
              <a:gd name="connsiteX10" fmla="*/ 758 w 1598"/>
              <a:gd name="connsiteY10" fmla="*/ 1451 h 11336"/>
              <a:gd name="connsiteX11" fmla="*/ 702 w 1598"/>
              <a:gd name="connsiteY11" fmla="*/ 1601 h 11336"/>
              <a:gd name="connsiteX12" fmla="*/ 646 w 1598"/>
              <a:gd name="connsiteY12" fmla="*/ 1752 h 11336"/>
              <a:gd name="connsiteX13" fmla="*/ 594 w 1598"/>
              <a:gd name="connsiteY13" fmla="*/ 1904 h 11336"/>
              <a:gd name="connsiteX14" fmla="*/ 544 w 1598"/>
              <a:gd name="connsiteY14" fmla="*/ 2056 h 11336"/>
              <a:gd name="connsiteX15" fmla="*/ 496 w 1598"/>
              <a:gd name="connsiteY15" fmla="*/ 2210 h 11336"/>
              <a:gd name="connsiteX16" fmla="*/ 451 w 1598"/>
              <a:gd name="connsiteY16" fmla="*/ 2363 h 11336"/>
              <a:gd name="connsiteX17" fmla="*/ 407 w 1598"/>
              <a:gd name="connsiteY17" fmla="*/ 2517 h 11336"/>
              <a:gd name="connsiteX18" fmla="*/ 366 w 1598"/>
              <a:gd name="connsiteY18" fmla="*/ 2672 h 11336"/>
              <a:gd name="connsiteX19" fmla="*/ 326 w 1598"/>
              <a:gd name="connsiteY19" fmla="*/ 2828 h 11336"/>
              <a:gd name="connsiteX20" fmla="*/ 289 w 1598"/>
              <a:gd name="connsiteY20" fmla="*/ 2984 h 11336"/>
              <a:gd name="connsiteX21" fmla="*/ 254 w 1598"/>
              <a:gd name="connsiteY21" fmla="*/ 3140 h 11336"/>
              <a:gd name="connsiteX22" fmla="*/ 221 w 1598"/>
              <a:gd name="connsiteY22" fmla="*/ 3298 h 11336"/>
              <a:gd name="connsiteX23" fmla="*/ 191 w 1598"/>
              <a:gd name="connsiteY23" fmla="*/ 3455 h 11336"/>
              <a:gd name="connsiteX24" fmla="*/ 163 w 1598"/>
              <a:gd name="connsiteY24" fmla="*/ 3613 h 11336"/>
              <a:gd name="connsiteX25" fmla="*/ 137 w 1598"/>
              <a:gd name="connsiteY25" fmla="*/ 3771 h 11336"/>
              <a:gd name="connsiteX26" fmla="*/ 114 w 1598"/>
              <a:gd name="connsiteY26" fmla="*/ 3930 h 11336"/>
              <a:gd name="connsiteX27" fmla="*/ 91 w 1598"/>
              <a:gd name="connsiteY27" fmla="*/ 4089 h 11336"/>
              <a:gd name="connsiteX28" fmla="*/ 72 w 1598"/>
              <a:gd name="connsiteY28" fmla="*/ 4249 h 11336"/>
              <a:gd name="connsiteX29" fmla="*/ 55 w 1598"/>
              <a:gd name="connsiteY29" fmla="*/ 4407 h 11336"/>
              <a:gd name="connsiteX30" fmla="*/ 41 w 1598"/>
              <a:gd name="connsiteY30" fmla="*/ 4568 h 11336"/>
              <a:gd name="connsiteX31" fmla="*/ 29 w 1598"/>
              <a:gd name="connsiteY31" fmla="*/ 4728 h 11336"/>
              <a:gd name="connsiteX32" fmla="*/ 18 w 1598"/>
              <a:gd name="connsiteY32" fmla="*/ 4888 h 11336"/>
              <a:gd name="connsiteX33" fmla="*/ 10 w 1598"/>
              <a:gd name="connsiteY33" fmla="*/ 5048 h 11336"/>
              <a:gd name="connsiteX34" fmla="*/ 4 w 1598"/>
              <a:gd name="connsiteY34" fmla="*/ 5208 h 11336"/>
              <a:gd name="connsiteX35" fmla="*/ 1 w 1598"/>
              <a:gd name="connsiteY35" fmla="*/ 5369 h 11336"/>
              <a:gd name="connsiteX36" fmla="*/ 0 w 1598"/>
              <a:gd name="connsiteY36" fmla="*/ 5530 h 11336"/>
              <a:gd name="connsiteX37" fmla="*/ 1 w 1598"/>
              <a:gd name="connsiteY37" fmla="*/ 5689 h 11336"/>
              <a:gd name="connsiteX38" fmla="*/ 4 w 1598"/>
              <a:gd name="connsiteY38" fmla="*/ 5850 h 11336"/>
              <a:gd name="connsiteX39" fmla="*/ 10 w 1598"/>
              <a:gd name="connsiteY39" fmla="*/ 6010 h 11336"/>
              <a:gd name="connsiteX40" fmla="*/ 18 w 1598"/>
              <a:gd name="connsiteY40" fmla="*/ 6170 h 11336"/>
              <a:gd name="connsiteX41" fmla="*/ 29 w 1598"/>
              <a:gd name="connsiteY41" fmla="*/ 6331 h 11336"/>
              <a:gd name="connsiteX42" fmla="*/ 41 w 1598"/>
              <a:gd name="connsiteY42" fmla="*/ 6490 h 11336"/>
              <a:gd name="connsiteX43" fmla="*/ 55 w 1598"/>
              <a:gd name="connsiteY43" fmla="*/ 6651 h 11336"/>
              <a:gd name="connsiteX44" fmla="*/ 72 w 1598"/>
              <a:gd name="connsiteY44" fmla="*/ 6810 h 11336"/>
              <a:gd name="connsiteX45" fmla="*/ 91 w 1598"/>
              <a:gd name="connsiteY45" fmla="*/ 6969 h 11336"/>
              <a:gd name="connsiteX46" fmla="*/ 114 w 1598"/>
              <a:gd name="connsiteY46" fmla="*/ 7128 h 11336"/>
              <a:gd name="connsiteX47" fmla="*/ 137 w 1598"/>
              <a:gd name="connsiteY47" fmla="*/ 7287 h 11336"/>
              <a:gd name="connsiteX48" fmla="*/ 163 w 1598"/>
              <a:gd name="connsiteY48" fmla="*/ 7445 h 11336"/>
              <a:gd name="connsiteX49" fmla="*/ 191 w 1598"/>
              <a:gd name="connsiteY49" fmla="*/ 7603 h 11336"/>
              <a:gd name="connsiteX50" fmla="*/ 221 w 1598"/>
              <a:gd name="connsiteY50" fmla="*/ 7760 h 11336"/>
              <a:gd name="connsiteX51" fmla="*/ 254 w 1598"/>
              <a:gd name="connsiteY51" fmla="*/ 7918 h 11336"/>
              <a:gd name="connsiteX52" fmla="*/ 289 w 1598"/>
              <a:gd name="connsiteY52" fmla="*/ 8074 h 11336"/>
              <a:gd name="connsiteX53" fmla="*/ 326 w 1598"/>
              <a:gd name="connsiteY53" fmla="*/ 8231 h 11336"/>
              <a:gd name="connsiteX54" fmla="*/ 366 w 1598"/>
              <a:gd name="connsiteY54" fmla="*/ 8386 h 11336"/>
              <a:gd name="connsiteX55" fmla="*/ 407 w 1598"/>
              <a:gd name="connsiteY55" fmla="*/ 8541 h 11336"/>
              <a:gd name="connsiteX56" fmla="*/ 451 w 1598"/>
              <a:gd name="connsiteY56" fmla="*/ 8695 h 11336"/>
              <a:gd name="connsiteX57" fmla="*/ 496 w 1598"/>
              <a:gd name="connsiteY57" fmla="*/ 8849 h 11336"/>
              <a:gd name="connsiteX58" fmla="*/ 544 w 1598"/>
              <a:gd name="connsiteY58" fmla="*/ 9002 h 11336"/>
              <a:gd name="connsiteX59" fmla="*/ 594 w 1598"/>
              <a:gd name="connsiteY59" fmla="*/ 9154 h 11336"/>
              <a:gd name="connsiteX60" fmla="*/ 646 w 1598"/>
              <a:gd name="connsiteY60" fmla="*/ 9306 h 11336"/>
              <a:gd name="connsiteX61" fmla="*/ 702 w 1598"/>
              <a:gd name="connsiteY61" fmla="*/ 9457 h 11336"/>
              <a:gd name="connsiteX62" fmla="*/ 758 w 1598"/>
              <a:gd name="connsiteY62" fmla="*/ 9607 h 11336"/>
              <a:gd name="connsiteX63" fmla="*/ 817 w 1598"/>
              <a:gd name="connsiteY63" fmla="*/ 9756 h 11336"/>
              <a:gd name="connsiteX64" fmla="*/ 877 w 1598"/>
              <a:gd name="connsiteY64" fmla="*/ 9905 h 11336"/>
              <a:gd name="connsiteX65" fmla="*/ 940 w 1598"/>
              <a:gd name="connsiteY65" fmla="*/ 10053 h 11336"/>
              <a:gd name="connsiteX66" fmla="*/ 1006 w 1598"/>
              <a:gd name="connsiteY66" fmla="*/ 10199 h 11336"/>
              <a:gd name="connsiteX67" fmla="*/ 1073 w 1598"/>
              <a:gd name="connsiteY67" fmla="*/ 10344 h 11336"/>
              <a:gd name="connsiteX68" fmla="*/ 1142 w 1598"/>
              <a:gd name="connsiteY68" fmla="*/ 10490 h 11336"/>
              <a:gd name="connsiteX69" fmla="*/ 1212 w 1598"/>
              <a:gd name="connsiteY69" fmla="*/ 10634 h 11336"/>
              <a:gd name="connsiteX70" fmla="*/ 1286 w 1598"/>
              <a:gd name="connsiteY70" fmla="*/ 10776 h 11336"/>
              <a:gd name="connsiteX71" fmla="*/ 1361 w 1598"/>
              <a:gd name="connsiteY71" fmla="*/ 10918 h 11336"/>
              <a:gd name="connsiteX72" fmla="*/ 1438 w 1598"/>
              <a:gd name="connsiteY72" fmla="*/ 11058 h 11336"/>
              <a:gd name="connsiteX73" fmla="*/ 1518 w 1598"/>
              <a:gd name="connsiteY73" fmla="*/ 11197 h 11336"/>
              <a:gd name="connsiteX74" fmla="*/ 1598 w 1598"/>
              <a:gd name="connsiteY74" fmla="*/ 11336 h 11336"/>
              <a:gd name="connsiteX0" fmla="*/ 1361 w 1598"/>
              <a:gd name="connsiteY0" fmla="*/ 0 h 11195"/>
              <a:gd name="connsiteX1" fmla="*/ 1286 w 1598"/>
              <a:gd name="connsiteY1" fmla="*/ 141 h 11195"/>
              <a:gd name="connsiteX2" fmla="*/ 1212 w 1598"/>
              <a:gd name="connsiteY2" fmla="*/ 284 h 11195"/>
              <a:gd name="connsiteX3" fmla="*/ 1142 w 1598"/>
              <a:gd name="connsiteY3" fmla="*/ 428 h 11195"/>
              <a:gd name="connsiteX4" fmla="*/ 1073 w 1598"/>
              <a:gd name="connsiteY4" fmla="*/ 573 h 11195"/>
              <a:gd name="connsiteX5" fmla="*/ 1006 w 1598"/>
              <a:gd name="connsiteY5" fmla="*/ 719 h 11195"/>
              <a:gd name="connsiteX6" fmla="*/ 940 w 1598"/>
              <a:gd name="connsiteY6" fmla="*/ 864 h 11195"/>
              <a:gd name="connsiteX7" fmla="*/ 877 w 1598"/>
              <a:gd name="connsiteY7" fmla="*/ 1012 h 11195"/>
              <a:gd name="connsiteX8" fmla="*/ 817 w 1598"/>
              <a:gd name="connsiteY8" fmla="*/ 1161 h 11195"/>
              <a:gd name="connsiteX9" fmla="*/ 758 w 1598"/>
              <a:gd name="connsiteY9" fmla="*/ 1310 h 11195"/>
              <a:gd name="connsiteX10" fmla="*/ 702 w 1598"/>
              <a:gd name="connsiteY10" fmla="*/ 1460 h 11195"/>
              <a:gd name="connsiteX11" fmla="*/ 646 w 1598"/>
              <a:gd name="connsiteY11" fmla="*/ 1611 h 11195"/>
              <a:gd name="connsiteX12" fmla="*/ 594 w 1598"/>
              <a:gd name="connsiteY12" fmla="*/ 1763 h 11195"/>
              <a:gd name="connsiteX13" fmla="*/ 544 w 1598"/>
              <a:gd name="connsiteY13" fmla="*/ 1915 h 11195"/>
              <a:gd name="connsiteX14" fmla="*/ 496 w 1598"/>
              <a:gd name="connsiteY14" fmla="*/ 2069 h 11195"/>
              <a:gd name="connsiteX15" fmla="*/ 451 w 1598"/>
              <a:gd name="connsiteY15" fmla="*/ 2222 h 11195"/>
              <a:gd name="connsiteX16" fmla="*/ 407 w 1598"/>
              <a:gd name="connsiteY16" fmla="*/ 2376 h 11195"/>
              <a:gd name="connsiteX17" fmla="*/ 366 w 1598"/>
              <a:gd name="connsiteY17" fmla="*/ 2531 h 11195"/>
              <a:gd name="connsiteX18" fmla="*/ 326 w 1598"/>
              <a:gd name="connsiteY18" fmla="*/ 2687 h 11195"/>
              <a:gd name="connsiteX19" fmla="*/ 289 w 1598"/>
              <a:gd name="connsiteY19" fmla="*/ 2843 h 11195"/>
              <a:gd name="connsiteX20" fmla="*/ 254 w 1598"/>
              <a:gd name="connsiteY20" fmla="*/ 2999 h 11195"/>
              <a:gd name="connsiteX21" fmla="*/ 221 w 1598"/>
              <a:gd name="connsiteY21" fmla="*/ 3157 h 11195"/>
              <a:gd name="connsiteX22" fmla="*/ 191 w 1598"/>
              <a:gd name="connsiteY22" fmla="*/ 3314 h 11195"/>
              <a:gd name="connsiteX23" fmla="*/ 163 w 1598"/>
              <a:gd name="connsiteY23" fmla="*/ 3472 h 11195"/>
              <a:gd name="connsiteX24" fmla="*/ 137 w 1598"/>
              <a:gd name="connsiteY24" fmla="*/ 3630 h 11195"/>
              <a:gd name="connsiteX25" fmla="*/ 114 w 1598"/>
              <a:gd name="connsiteY25" fmla="*/ 3789 h 11195"/>
              <a:gd name="connsiteX26" fmla="*/ 91 w 1598"/>
              <a:gd name="connsiteY26" fmla="*/ 3948 h 11195"/>
              <a:gd name="connsiteX27" fmla="*/ 72 w 1598"/>
              <a:gd name="connsiteY27" fmla="*/ 4108 h 11195"/>
              <a:gd name="connsiteX28" fmla="*/ 55 w 1598"/>
              <a:gd name="connsiteY28" fmla="*/ 4266 h 11195"/>
              <a:gd name="connsiteX29" fmla="*/ 41 w 1598"/>
              <a:gd name="connsiteY29" fmla="*/ 4427 h 11195"/>
              <a:gd name="connsiteX30" fmla="*/ 29 w 1598"/>
              <a:gd name="connsiteY30" fmla="*/ 4587 h 11195"/>
              <a:gd name="connsiteX31" fmla="*/ 18 w 1598"/>
              <a:gd name="connsiteY31" fmla="*/ 4747 h 11195"/>
              <a:gd name="connsiteX32" fmla="*/ 10 w 1598"/>
              <a:gd name="connsiteY32" fmla="*/ 4907 h 11195"/>
              <a:gd name="connsiteX33" fmla="*/ 4 w 1598"/>
              <a:gd name="connsiteY33" fmla="*/ 5067 h 11195"/>
              <a:gd name="connsiteX34" fmla="*/ 1 w 1598"/>
              <a:gd name="connsiteY34" fmla="*/ 5228 h 11195"/>
              <a:gd name="connsiteX35" fmla="*/ 0 w 1598"/>
              <a:gd name="connsiteY35" fmla="*/ 5389 h 11195"/>
              <a:gd name="connsiteX36" fmla="*/ 1 w 1598"/>
              <a:gd name="connsiteY36" fmla="*/ 5548 h 11195"/>
              <a:gd name="connsiteX37" fmla="*/ 4 w 1598"/>
              <a:gd name="connsiteY37" fmla="*/ 5709 h 11195"/>
              <a:gd name="connsiteX38" fmla="*/ 10 w 1598"/>
              <a:gd name="connsiteY38" fmla="*/ 5869 h 11195"/>
              <a:gd name="connsiteX39" fmla="*/ 18 w 1598"/>
              <a:gd name="connsiteY39" fmla="*/ 6029 h 11195"/>
              <a:gd name="connsiteX40" fmla="*/ 29 w 1598"/>
              <a:gd name="connsiteY40" fmla="*/ 6190 h 11195"/>
              <a:gd name="connsiteX41" fmla="*/ 41 w 1598"/>
              <a:gd name="connsiteY41" fmla="*/ 6349 h 11195"/>
              <a:gd name="connsiteX42" fmla="*/ 55 w 1598"/>
              <a:gd name="connsiteY42" fmla="*/ 6510 h 11195"/>
              <a:gd name="connsiteX43" fmla="*/ 72 w 1598"/>
              <a:gd name="connsiteY43" fmla="*/ 6669 h 11195"/>
              <a:gd name="connsiteX44" fmla="*/ 91 w 1598"/>
              <a:gd name="connsiteY44" fmla="*/ 6828 h 11195"/>
              <a:gd name="connsiteX45" fmla="*/ 114 w 1598"/>
              <a:gd name="connsiteY45" fmla="*/ 6987 h 11195"/>
              <a:gd name="connsiteX46" fmla="*/ 137 w 1598"/>
              <a:gd name="connsiteY46" fmla="*/ 7146 h 11195"/>
              <a:gd name="connsiteX47" fmla="*/ 163 w 1598"/>
              <a:gd name="connsiteY47" fmla="*/ 7304 h 11195"/>
              <a:gd name="connsiteX48" fmla="*/ 191 w 1598"/>
              <a:gd name="connsiteY48" fmla="*/ 7462 h 11195"/>
              <a:gd name="connsiteX49" fmla="*/ 221 w 1598"/>
              <a:gd name="connsiteY49" fmla="*/ 7619 h 11195"/>
              <a:gd name="connsiteX50" fmla="*/ 254 w 1598"/>
              <a:gd name="connsiteY50" fmla="*/ 7777 h 11195"/>
              <a:gd name="connsiteX51" fmla="*/ 289 w 1598"/>
              <a:gd name="connsiteY51" fmla="*/ 7933 h 11195"/>
              <a:gd name="connsiteX52" fmla="*/ 326 w 1598"/>
              <a:gd name="connsiteY52" fmla="*/ 8090 h 11195"/>
              <a:gd name="connsiteX53" fmla="*/ 366 w 1598"/>
              <a:gd name="connsiteY53" fmla="*/ 8245 h 11195"/>
              <a:gd name="connsiteX54" fmla="*/ 407 w 1598"/>
              <a:gd name="connsiteY54" fmla="*/ 8400 h 11195"/>
              <a:gd name="connsiteX55" fmla="*/ 451 w 1598"/>
              <a:gd name="connsiteY55" fmla="*/ 8554 h 11195"/>
              <a:gd name="connsiteX56" fmla="*/ 496 w 1598"/>
              <a:gd name="connsiteY56" fmla="*/ 8708 h 11195"/>
              <a:gd name="connsiteX57" fmla="*/ 544 w 1598"/>
              <a:gd name="connsiteY57" fmla="*/ 8861 h 11195"/>
              <a:gd name="connsiteX58" fmla="*/ 594 w 1598"/>
              <a:gd name="connsiteY58" fmla="*/ 9013 h 11195"/>
              <a:gd name="connsiteX59" fmla="*/ 646 w 1598"/>
              <a:gd name="connsiteY59" fmla="*/ 9165 h 11195"/>
              <a:gd name="connsiteX60" fmla="*/ 702 w 1598"/>
              <a:gd name="connsiteY60" fmla="*/ 9316 h 11195"/>
              <a:gd name="connsiteX61" fmla="*/ 758 w 1598"/>
              <a:gd name="connsiteY61" fmla="*/ 9466 h 11195"/>
              <a:gd name="connsiteX62" fmla="*/ 817 w 1598"/>
              <a:gd name="connsiteY62" fmla="*/ 9615 h 11195"/>
              <a:gd name="connsiteX63" fmla="*/ 877 w 1598"/>
              <a:gd name="connsiteY63" fmla="*/ 9764 h 11195"/>
              <a:gd name="connsiteX64" fmla="*/ 940 w 1598"/>
              <a:gd name="connsiteY64" fmla="*/ 9912 h 11195"/>
              <a:gd name="connsiteX65" fmla="*/ 1006 w 1598"/>
              <a:gd name="connsiteY65" fmla="*/ 10058 h 11195"/>
              <a:gd name="connsiteX66" fmla="*/ 1073 w 1598"/>
              <a:gd name="connsiteY66" fmla="*/ 10203 h 11195"/>
              <a:gd name="connsiteX67" fmla="*/ 1142 w 1598"/>
              <a:gd name="connsiteY67" fmla="*/ 10349 h 11195"/>
              <a:gd name="connsiteX68" fmla="*/ 1212 w 1598"/>
              <a:gd name="connsiteY68" fmla="*/ 10493 h 11195"/>
              <a:gd name="connsiteX69" fmla="*/ 1286 w 1598"/>
              <a:gd name="connsiteY69" fmla="*/ 10635 h 11195"/>
              <a:gd name="connsiteX70" fmla="*/ 1361 w 1598"/>
              <a:gd name="connsiteY70" fmla="*/ 10777 h 11195"/>
              <a:gd name="connsiteX71" fmla="*/ 1438 w 1598"/>
              <a:gd name="connsiteY71" fmla="*/ 10917 h 11195"/>
              <a:gd name="connsiteX72" fmla="*/ 1518 w 1598"/>
              <a:gd name="connsiteY72" fmla="*/ 11056 h 11195"/>
              <a:gd name="connsiteX73" fmla="*/ 1598 w 1598"/>
              <a:gd name="connsiteY73" fmla="*/ 11195 h 11195"/>
              <a:gd name="connsiteX0" fmla="*/ 1286 w 1598"/>
              <a:gd name="connsiteY0" fmla="*/ 0 h 11054"/>
              <a:gd name="connsiteX1" fmla="*/ 1212 w 1598"/>
              <a:gd name="connsiteY1" fmla="*/ 143 h 11054"/>
              <a:gd name="connsiteX2" fmla="*/ 1142 w 1598"/>
              <a:gd name="connsiteY2" fmla="*/ 287 h 11054"/>
              <a:gd name="connsiteX3" fmla="*/ 1073 w 1598"/>
              <a:gd name="connsiteY3" fmla="*/ 432 h 11054"/>
              <a:gd name="connsiteX4" fmla="*/ 1006 w 1598"/>
              <a:gd name="connsiteY4" fmla="*/ 578 h 11054"/>
              <a:gd name="connsiteX5" fmla="*/ 940 w 1598"/>
              <a:gd name="connsiteY5" fmla="*/ 723 h 11054"/>
              <a:gd name="connsiteX6" fmla="*/ 877 w 1598"/>
              <a:gd name="connsiteY6" fmla="*/ 871 h 11054"/>
              <a:gd name="connsiteX7" fmla="*/ 817 w 1598"/>
              <a:gd name="connsiteY7" fmla="*/ 1020 h 11054"/>
              <a:gd name="connsiteX8" fmla="*/ 758 w 1598"/>
              <a:gd name="connsiteY8" fmla="*/ 1169 h 11054"/>
              <a:gd name="connsiteX9" fmla="*/ 702 w 1598"/>
              <a:gd name="connsiteY9" fmla="*/ 1319 h 11054"/>
              <a:gd name="connsiteX10" fmla="*/ 646 w 1598"/>
              <a:gd name="connsiteY10" fmla="*/ 1470 h 11054"/>
              <a:gd name="connsiteX11" fmla="*/ 594 w 1598"/>
              <a:gd name="connsiteY11" fmla="*/ 1622 h 11054"/>
              <a:gd name="connsiteX12" fmla="*/ 544 w 1598"/>
              <a:gd name="connsiteY12" fmla="*/ 1774 h 11054"/>
              <a:gd name="connsiteX13" fmla="*/ 496 w 1598"/>
              <a:gd name="connsiteY13" fmla="*/ 1928 h 11054"/>
              <a:gd name="connsiteX14" fmla="*/ 451 w 1598"/>
              <a:gd name="connsiteY14" fmla="*/ 2081 h 11054"/>
              <a:gd name="connsiteX15" fmla="*/ 407 w 1598"/>
              <a:gd name="connsiteY15" fmla="*/ 2235 h 11054"/>
              <a:gd name="connsiteX16" fmla="*/ 366 w 1598"/>
              <a:gd name="connsiteY16" fmla="*/ 2390 h 11054"/>
              <a:gd name="connsiteX17" fmla="*/ 326 w 1598"/>
              <a:gd name="connsiteY17" fmla="*/ 2546 h 11054"/>
              <a:gd name="connsiteX18" fmla="*/ 289 w 1598"/>
              <a:gd name="connsiteY18" fmla="*/ 2702 h 11054"/>
              <a:gd name="connsiteX19" fmla="*/ 254 w 1598"/>
              <a:gd name="connsiteY19" fmla="*/ 2858 h 11054"/>
              <a:gd name="connsiteX20" fmla="*/ 221 w 1598"/>
              <a:gd name="connsiteY20" fmla="*/ 3016 h 11054"/>
              <a:gd name="connsiteX21" fmla="*/ 191 w 1598"/>
              <a:gd name="connsiteY21" fmla="*/ 3173 h 11054"/>
              <a:gd name="connsiteX22" fmla="*/ 163 w 1598"/>
              <a:gd name="connsiteY22" fmla="*/ 3331 h 11054"/>
              <a:gd name="connsiteX23" fmla="*/ 137 w 1598"/>
              <a:gd name="connsiteY23" fmla="*/ 3489 h 11054"/>
              <a:gd name="connsiteX24" fmla="*/ 114 w 1598"/>
              <a:gd name="connsiteY24" fmla="*/ 3648 h 11054"/>
              <a:gd name="connsiteX25" fmla="*/ 91 w 1598"/>
              <a:gd name="connsiteY25" fmla="*/ 3807 h 11054"/>
              <a:gd name="connsiteX26" fmla="*/ 72 w 1598"/>
              <a:gd name="connsiteY26" fmla="*/ 3967 h 11054"/>
              <a:gd name="connsiteX27" fmla="*/ 55 w 1598"/>
              <a:gd name="connsiteY27" fmla="*/ 4125 h 11054"/>
              <a:gd name="connsiteX28" fmla="*/ 41 w 1598"/>
              <a:gd name="connsiteY28" fmla="*/ 4286 h 11054"/>
              <a:gd name="connsiteX29" fmla="*/ 29 w 1598"/>
              <a:gd name="connsiteY29" fmla="*/ 4446 h 11054"/>
              <a:gd name="connsiteX30" fmla="*/ 18 w 1598"/>
              <a:gd name="connsiteY30" fmla="*/ 4606 h 11054"/>
              <a:gd name="connsiteX31" fmla="*/ 10 w 1598"/>
              <a:gd name="connsiteY31" fmla="*/ 4766 h 11054"/>
              <a:gd name="connsiteX32" fmla="*/ 4 w 1598"/>
              <a:gd name="connsiteY32" fmla="*/ 4926 h 11054"/>
              <a:gd name="connsiteX33" fmla="*/ 1 w 1598"/>
              <a:gd name="connsiteY33" fmla="*/ 5087 h 11054"/>
              <a:gd name="connsiteX34" fmla="*/ 0 w 1598"/>
              <a:gd name="connsiteY34" fmla="*/ 5248 h 11054"/>
              <a:gd name="connsiteX35" fmla="*/ 1 w 1598"/>
              <a:gd name="connsiteY35" fmla="*/ 5407 h 11054"/>
              <a:gd name="connsiteX36" fmla="*/ 4 w 1598"/>
              <a:gd name="connsiteY36" fmla="*/ 5568 h 11054"/>
              <a:gd name="connsiteX37" fmla="*/ 10 w 1598"/>
              <a:gd name="connsiteY37" fmla="*/ 5728 h 11054"/>
              <a:gd name="connsiteX38" fmla="*/ 18 w 1598"/>
              <a:gd name="connsiteY38" fmla="*/ 5888 h 11054"/>
              <a:gd name="connsiteX39" fmla="*/ 29 w 1598"/>
              <a:gd name="connsiteY39" fmla="*/ 6049 h 11054"/>
              <a:gd name="connsiteX40" fmla="*/ 41 w 1598"/>
              <a:gd name="connsiteY40" fmla="*/ 6208 h 11054"/>
              <a:gd name="connsiteX41" fmla="*/ 55 w 1598"/>
              <a:gd name="connsiteY41" fmla="*/ 6369 h 11054"/>
              <a:gd name="connsiteX42" fmla="*/ 72 w 1598"/>
              <a:gd name="connsiteY42" fmla="*/ 6528 h 11054"/>
              <a:gd name="connsiteX43" fmla="*/ 91 w 1598"/>
              <a:gd name="connsiteY43" fmla="*/ 6687 h 11054"/>
              <a:gd name="connsiteX44" fmla="*/ 114 w 1598"/>
              <a:gd name="connsiteY44" fmla="*/ 6846 h 11054"/>
              <a:gd name="connsiteX45" fmla="*/ 137 w 1598"/>
              <a:gd name="connsiteY45" fmla="*/ 7005 h 11054"/>
              <a:gd name="connsiteX46" fmla="*/ 163 w 1598"/>
              <a:gd name="connsiteY46" fmla="*/ 7163 h 11054"/>
              <a:gd name="connsiteX47" fmla="*/ 191 w 1598"/>
              <a:gd name="connsiteY47" fmla="*/ 7321 h 11054"/>
              <a:gd name="connsiteX48" fmla="*/ 221 w 1598"/>
              <a:gd name="connsiteY48" fmla="*/ 7478 h 11054"/>
              <a:gd name="connsiteX49" fmla="*/ 254 w 1598"/>
              <a:gd name="connsiteY49" fmla="*/ 7636 h 11054"/>
              <a:gd name="connsiteX50" fmla="*/ 289 w 1598"/>
              <a:gd name="connsiteY50" fmla="*/ 7792 h 11054"/>
              <a:gd name="connsiteX51" fmla="*/ 326 w 1598"/>
              <a:gd name="connsiteY51" fmla="*/ 7949 h 11054"/>
              <a:gd name="connsiteX52" fmla="*/ 366 w 1598"/>
              <a:gd name="connsiteY52" fmla="*/ 8104 h 11054"/>
              <a:gd name="connsiteX53" fmla="*/ 407 w 1598"/>
              <a:gd name="connsiteY53" fmla="*/ 8259 h 11054"/>
              <a:gd name="connsiteX54" fmla="*/ 451 w 1598"/>
              <a:gd name="connsiteY54" fmla="*/ 8413 h 11054"/>
              <a:gd name="connsiteX55" fmla="*/ 496 w 1598"/>
              <a:gd name="connsiteY55" fmla="*/ 8567 h 11054"/>
              <a:gd name="connsiteX56" fmla="*/ 544 w 1598"/>
              <a:gd name="connsiteY56" fmla="*/ 8720 h 11054"/>
              <a:gd name="connsiteX57" fmla="*/ 594 w 1598"/>
              <a:gd name="connsiteY57" fmla="*/ 8872 h 11054"/>
              <a:gd name="connsiteX58" fmla="*/ 646 w 1598"/>
              <a:gd name="connsiteY58" fmla="*/ 9024 h 11054"/>
              <a:gd name="connsiteX59" fmla="*/ 702 w 1598"/>
              <a:gd name="connsiteY59" fmla="*/ 9175 h 11054"/>
              <a:gd name="connsiteX60" fmla="*/ 758 w 1598"/>
              <a:gd name="connsiteY60" fmla="*/ 9325 h 11054"/>
              <a:gd name="connsiteX61" fmla="*/ 817 w 1598"/>
              <a:gd name="connsiteY61" fmla="*/ 9474 h 11054"/>
              <a:gd name="connsiteX62" fmla="*/ 877 w 1598"/>
              <a:gd name="connsiteY62" fmla="*/ 9623 h 11054"/>
              <a:gd name="connsiteX63" fmla="*/ 940 w 1598"/>
              <a:gd name="connsiteY63" fmla="*/ 9771 h 11054"/>
              <a:gd name="connsiteX64" fmla="*/ 1006 w 1598"/>
              <a:gd name="connsiteY64" fmla="*/ 9917 h 11054"/>
              <a:gd name="connsiteX65" fmla="*/ 1073 w 1598"/>
              <a:gd name="connsiteY65" fmla="*/ 10062 h 11054"/>
              <a:gd name="connsiteX66" fmla="*/ 1142 w 1598"/>
              <a:gd name="connsiteY66" fmla="*/ 10208 h 11054"/>
              <a:gd name="connsiteX67" fmla="*/ 1212 w 1598"/>
              <a:gd name="connsiteY67" fmla="*/ 10352 h 11054"/>
              <a:gd name="connsiteX68" fmla="*/ 1286 w 1598"/>
              <a:gd name="connsiteY68" fmla="*/ 10494 h 11054"/>
              <a:gd name="connsiteX69" fmla="*/ 1361 w 1598"/>
              <a:gd name="connsiteY69" fmla="*/ 10636 h 11054"/>
              <a:gd name="connsiteX70" fmla="*/ 1438 w 1598"/>
              <a:gd name="connsiteY70" fmla="*/ 10776 h 11054"/>
              <a:gd name="connsiteX71" fmla="*/ 1518 w 1598"/>
              <a:gd name="connsiteY71" fmla="*/ 10915 h 11054"/>
              <a:gd name="connsiteX72" fmla="*/ 1598 w 1598"/>
              <a:gd name="connsiteY72" fmla="*/ 11054 h 11054"/>
              <a:gd name="connsiteX0" fmla="*/ 1212 w 1598"/>
              <a:gd name="connsiteY0" fmla="*/ 0 h 10911"/>
              <a:gd name="connsiteX1" fmla="*/ 1142 w 1598"/>
              <a:gd name="connsiteY1" fmla="*/ 144 h 10911"/>
              <a:gd name="connsiteX2" fmla="*/ 1073 w 1598"/>
              <a:gd name="connsiteY2" fmla="*/ 289 h 10911"/>
              <a:gd name="connsiteX3" fmla="*/ 1006 w 1598"/>
              <a:gd name="connsiteY3" fmla="*/ 435 h 10911"/>
              <a:gd name="connsiteX4" fmla="*/ 940 w 1598"/>
              <a:gd name="connsiteY4" fmla="*/ 580 h 10911"/>
              <a:gd name="connsiteX5" fmla="*/ 877 w 1598"/>
              <a:gd name="connsiteY5" fmla="*/ 728 h 10911"/>
              <a:gd name="connsiteX6" fmla="*/ 817 w 1598"/>
              <a:gd name="connsiteY6" fmla="*/ 877 h 10911"/>
              <a:gd name="connsiteX7" fmla="*/ 758 w 1598"/>
              <a:gd name="connsiteY7" fmla="*/ 1026 h 10911"/>
              <a:gd name="connsiteX8" fmla="*/ 702 w 1598"/>
              <a:gd name="connsiteY8" fmla="*/ 1176 h 10911"/>
              <a:gd name="connsiteX9" fmla="*/ 646 w 1598"/>
              <a:gd name="connsiteY9" fmla="*/ 1327 h 10911"/>
              <a:gd name="connsiteX10" fmla="*/ 594 w 1598"/>
              <a:gd name="connsiteY10" fmla="*/ 1479 h 10911"/>
              <a:gd name="connsiteX11" fmla="*/ 544 w 1598"/>
              <a:gd name="connsiteY11" fmla="*/ 1631 h 10911"/>
              <a:gd name="connsiteX12" fmla="*/ 496 w 1598"/>
              <a:gd name="connsiteY12" fmla="*/ 1785 h 10911"/>
              <a:gd name="connsiteX13" fmla="*/ 451 w 1598"/>
              <a:gd name="connsiteY13" fmla="*/ 1938 h 10911"/>
              <a:gd name="connsiteX14" fmla="*/ 407 w 1598"/>
              <a:gd name="connsiteY14" fmla="*/ 2092 h 10911"/>
              <a:gd name="connsiteX15" fmla="*/ 366 w 1598"/>
              <a:gd name="connsiteY15" fmla="*/ 2247 h 10911"/>
              <a:gd name="connsiteX16" fmla="*/ 326 w 1598"/>
              <a:gd name="connsiteY16" fmla="*/ 2403 h 10911"/>
              <a:gd name="connsiteX17" fmla="*/ 289 w 1598"/>
              <a:gd name="connsiteY17" fmla="*/ 2559 h 10911"/>
              <a:gd name="connsiteX18" fmla="*/ 254 w 1598"/>
              <a:gd name="connsiteY18" fmla="*/ 2715 h 10911"/>
              <a:gd name="connsiteX19" fmla="*/ 221 w 1598"/>
              <a:gd name="connsiteY19" fmla="*/ 2873 h 10911"/>
              <a:gd name="connsiteX20" fmla="*/ 191 w 1598"/>
              <a:gd name="connsiteY20" fmla="*/ 3030 h 10911"/>
              <a:gd name="connsiteX21" fmla="*/ 163 w 1598"/>
              <a:gd name="connsiteY21" fmla="*/ 3188 h 10911"/>
              <a:gd name="connsiteX22" fmla="*/ 137 w 1598"/>
              <a:gd name="connsiteY22" fmla="*/ 3346 h 10911"/>
              <a:gd name="connsiteX23" fmla="*/ 114 w 1598"/>
              <a:gd name="connsiteY23" fmla="*/ 3505 h 10911"/>
              <a:gd name="connsiteX24" fmla="*/ 91 w 1598"/>
              <a:gd name="connsiteY24" fmla="*/ 3664 h 10911"/>
              <a:gd name="connsiteX25" fmla="*/ 72 w 1598"/>
              <a:gd name="connsiteY25" fmla="*/ 3824 h 10911"/>
              <a:gd name="connsiteX26" fmla="*/ 55 w 1598"/>
              <a:gd name="connsiteY26" fmla="*/ 3982 h 10911"/>
              <a:gd name="connsiteX27" fmla="*/ 41 w 1598"/>
              <a:gd name="connsiteY27" fmla="*/ 4143 h 10911"/>
              <a:gd name="connsiteX28" fmla="*/ 29 w 1598"/>
              <a:gd name="connsiteY28" fmla="*/ 4303 h 10911"/>
              <a:gd name="connsiteX29" fmla="*/ 18 w 1598"/>
              <a:gd name="connsiteY29" fmla="*/ 4463 h 10911"/>
              <a:gd name="connsiteX30" fmla="*/ 10 w 1598"/>
              <a:gd name="connsiteY30" fmla="*/ 4623 h 10911"/>
              <a:gd name="connsiteX31" fmla="*/ 4 w 1598"/>
              <a:gd name="connsiteY31" fmla="*/ 4783 h 10911"/>
              <a:gd name="connsiteX32" fmla="*/ 1 w 1598"/>
              <a:gd name="connsiteY32" fmla="*/ 4944 h 10911"/>
              <a:gd name="connsiteX33" fmla="*/ 0 w 1598"/>
              <a:gd name="connsiteY33" fmla="*/ 5105 h 10911"/>
              <a:gd name="connsiteX34" fmla="*/ 1 w 1598"/>
              <a:gd name="connsiteY34" fmla="*/ 5264 h 10911"/>
              <a:gd name="connsiteX35" fmla="*/ 4 w 1598"/>
              <a:gd name="connsiteY35" fmla="*/ 5425 h 10911"/>
              <a:gd name="connsiteX36" fmla="*/ 10 w 1598"/>
              <a:gd name="connsiteY36" fmla="*/ 5585 h 10911"/>
              <a:gd name="connsiteX37" fmla="*/ 18 w 1598"/>
              <a:gd name="connsiteY37" fmla="*/ 5745 h 10911"/>
              <a:gd name="connsiteX38" fmla="*/ 29 w 1598"/>
              <a:gd name="connsiteY38" fmla="*/ 5906 h 10911"/>
              <a:gd name="connsiteX39" fmla="*/ 41 w 1598"/>
              <a:gd name="connsiteY39" fmla="*/ 6065 h 10911"/>
              <a:gd name="connsiteX40" fmla="*/ 55 w 1598"/>
              <a:gd name="connsiteY40" fmla="*/ 6226 h 10911"/>
              <a:gd name="connsiteX41" fmla="*/ 72 w 1598"/>
              <a:gd name="connsiteY41" fmla="*/ 6385 h 10911"/>
              <a:gd name="connsiteX42" fmla="*/ 91 w 1598"/>
              <a:gd name="connsiteY42" fmla="*/ 6544 h 10911"/>
              <a:gd name="connsiteX43" fmla="*/ 114 w 1598"/>
              <a:gd name="connsiteY43" fmla="*/ 6703 h 10911"/>
              <a:gd name="connsiteX44" fmla="*/ 137 w 1598"/>
              <a:gd name="connsiteY44" fmla="*/ 6862 h 10911"/>
              <a:gd name="connsiteX45" fmla="*/ 163 w 1598"/>
              <a:gd name="connsiteY45" fmla="*/ 7020 h 10911"/>
              <a:gd name="connsiteX46" fmla="*/ 191 w 1598"/>
              <a:gd name="connsiteY46" fmla="*/ 7178 h 10911"/>
              <a:gd name="connsiteX47" fmla="*/ 221 w 1598"/>
              <a:gd name="connsiteY47" fmla="*/ 7335 h 10911"/>
              <a:gd name="connsiteX48" fmla="*/ 254 w 1598"/>
              <a:gd name="connsiteY48" fmla="*/ 7493 h 10911"/>
              <a:gd name="connsiteX49" fmla="*/ 289 w 1598"/>
              <a:gd name="connsiteY49" fmla="*/ 7649 h 10911"/>
              <a:gd name="connsiteX50" fmla="*/ 326 w 1598"/>
              <a:gd name="connsiteY50" fmla="*/ 7806 h 10911"/>
              <a:gd name="connsiteX51" fmla="*/ 366 w 1598"/>
              <a:gd name="connsiteY51" fmla="*/ 7961 h 10911"/>
              <a:gd name="connsiteX52" fmla="*/ 407 w 1598"/>
              <a:gd name="connsiteY52" fmla="*/ 8116 h 10911"/>
              <a:gd name="connsiteX53" fmla="*/ 451 w 1598"/>
              <a:gd name="connsiteY53" fmla="*/ 8270 h 10911"/>
              <a:gd name="connsiteX54" fmla="*/ 496 w 1598"/>
              <a:gd name="connsiteY54" fmla="*/ 8424 h 10911"/>
              <a:gd name="connsiteX55" fmla="*/ 544 w 1598"/>
              <a:gd name="connsiteY55" fmla="*/ 8577 h 10911"/>
              <a:gd name="connsiteX56" fmla="*/ 594 w 1598"/>
              <a:gd name="connsiteY56" fmla="*/ 8729 h 10911"/>
              <a:gd name="connsiteX57" fmla="*/ 646 w 1598"/>
              <a:gd name="connsiteY57" fmla="*/ 8881 h 10911"/>
              <a:gd name="connsiteX58" fmla="*/ 702 w 1598"/>
              <a:gd name="connsiteY58" fmla="*/ 9032 h 10911"/>
              <a:gd name="connsiteX59" fmla="*/ 758 w 1598"/>
              <a:gd name="connsiteY59" fmla="*/ 9182 h 10911"/>
              <a:gd name="connsiteX60" fmla="*/ 817 w 1598"/>
              <a:gd name="connsiteY60" fmla="*/ 9331 h 10911"/>
              <a:gd name="connsiteX61" fmla="*/ 877 w 1598"/>
              <a:gd name="connsiteY61" fmla="*/ 9480 h 10911"/>
              <a:gd name="connsiteX62" fmla="*/ 940 w 1598"/>
              <a:gd name="connsiteY62" fmla="*/ 9628 h 10911"/>
              <a:gd name="connsiteX63" fmla="*/ 1006 w 1598"/>
              <a:gd name="connsiteY63" fmla="*/ 9774 h 10911"/>
              <a:gd name="connsiteX64" fmla="*/ 1073 w 1598"/>
              <a:gd name="connsiteY64" fmla="*/ 9919 h 10911"/>
              <a:gd name="connsiteX65" fmla="*/ 1142 w 1598"/>
              <a:gd name="connsiteY65" fmla="*/ 10065 h 10911"/>
              <a:gd name="connsiteX66" fmla="*/ 1212 w 1598"/>
              <a:gd name="connsiteY66" fmla="*/ 10209 h 10911"/>
              <a:gd name="connsiteX67" fmla="*/ 1286 w 1598"/>
              <a:gd name="connsiteY67" fmla="*/ 10351 h 10911"/>
              <a:gd name="connsiteX68" fmla="*/ 1361 w 1598"/>
              <a:gd name="connsiteY68" fmla="*/ 10493 h 10911"/>
              <a:gd name="connsiteX69" fmla="*/ 1438 w 1598"/>
              <a:gd name="connsiteY69" fmla="*/ 10633 h 10911"/>
              <a:gd name="connsiteX70" fmla="*/ 1518 w 1598"/>
              <a:gd name="connsiteY70" fmla="*/ 10772 h 10911"/>
              <a:gd name="connsiteX71" fmla="*/ 1598 w 1598"/>
              <a:gd name="connsiteY71" fmla="*/ 10911 h 10911"/>
              <a:gd name="connsiteX0" fmla="*/ 1142 w 1598"/>
              <a:gd name="connsiteY0" fmla="*/ 0 h 10767"/>
              <a:gd name="connsiteX1" fmla="*/ 1073 w 1598"/>
              <a:gd name="connsiteY1" fmla="*/ 145 h 10767"/>
              <a:gd name="connsiteX2" fmla="*/ 1006 w 1598"/>
              <a:gd name="connsiteY2" fmla="*/ 291 h 10767"/>
              <a:gd name="connsiteX3" fmla="*/ 940 w 1598"/>
              <a:gd name="connsiteY3" fmla="*/ 436 h 10767"/>
              <a:gd name="connsiteX4" fmla="*/ 877 w 1598"/>
              <a:gd name="connsiteY4" fmla="*/ 584 h 10767"/>
              <a:gd name="connsiteX5" fmla="*/ 817 w 1598"/>
              <a:gd name="connsiteY5" fmla="*/ 733 h 10767"/>
              <a:gd name="connsiteX6" fmla="*/ 758 w 1598"/>
              <a:gd name="connsiteY6" fmla="*/ 882 h 10767"/>
              <a:gd name="connsiteX7" fmla="*/ 702 w 1598"/>
              <a:gd name="connsiteY7" fmla="*/ 1032 h 10767"/>
              <a:gd name="connsiteX8" fmla="*/ 646 w 1598"/>
              <a:gd name="connsiteY8" fmla="*/ 1183 h 10767"/>
              <a:gd name="connsiteX9" fmla="*/ 594 w 1598"/>
              <a:gd name="connsiteY9" fmla="*/ 1335 h 10767"/>
              <a:gd name="connsiteX10" fmla="*/ 544 w 1598"/>
              <a:gd name="connsiteY10" fmla="*/ 1487 h 10767"/>
              <a:gd name="connsiteX11" fmla="*/ 496 w 1598"/>
              <a:gd name="connsiteY11" fmla="*/ 1641 h 10767"/>
              <a:gd name="connsiteX12" fmla="*/ 451 w 1598"/>
              <a:gd name="connsiteY12" fmla="*/ 1794 h 10767"/>
              <a:gd name="connsiteX13" fmla="*/ 407 w 1598"/>
              <a:gd name="connsiteY13" fmla="*/ 1948 h 10767"/>
              <a:gd name="connsiteX14" fmla="*/ 366 w 1598"/>
              <a:gd name="connsiteY14" fmla="*/ 2103 h 10767"/>
              <a:gd name="connsiteX15" fmla="*/ 326 w 1598"/>
              <a:gd name="connsiteY15" fmla="*/ 2259 h 10767"/>
              <a:gd name="connsiteX16" fmla="*/ 289 w 1598"/>
              <a:gd name="connsiteY16" fmla="*/ 2415 h 10767"/>
              <a:gd name="connsiteX17" fmla="*/ 254 w 1598"/>
              <a:gd name="connsiteY17" fmla="*/ 2571 h 10767"/>
              <a:gd name="connsiteX18" fmla="*/ 221 w 1598"/>
              <a:gd name="connsiteY18" fmla="*/ 2729 h 10767"/>
              <a:gd name="connsiteX19" fmla="*/ 191 w 1598"/>
              <a:gd name="connsiteY19" fmla="*/ 2886 h 10767"/>
              <a:gd name="connsiteX20" fmla="*/ 163 w 1598"/>
              <a:gd name="connsiteY20" fmla="*/ 3044 h 10767"/>
              <a:gd name="connsiteX21" fmla="*/ 137 w 1598"/>
              <a:gd name="connsiteY21" fmla="*/ 3202 h 10767"/>
              <a:gd name="connsiteX22" fmla="*/ 114 w 1598"/>
              <a:gd name="connsiteY22" fmla="*/ 3361 h 10767"/>
              <a:gd name="connsiteX23" fmla="*/ 91 w 1598"/>
              <a:gd name="connsiteY23" fmla="*/ 3520 h 10767"/>
              <a:gd name="connsiteX24" fmla="*/ 72 w 1598"/>
              <a:gd name="connsiteY24" fmla="*/ 3680 h 10767"/>
              <a:gd name="connsiteX25" fmla="*/ 55 w 1598"/>
              <a:gd name="connsiteY25" fmla="*/ 3838 h 10767"/>
              <a:gd name="connsiteX26" fmla="*/ 41 w 1598"/>
              <a:gd name="connsiteY26" fmla="*/ 3999 h 10767"/>
              <a:gd name="connsiteX27" fmla="*/ 29 w 1598"/>
              <a:gd name="connsiteY27" fmla="*/ 4159 h 10767"/>
              <a:gd name="connsiteX28" fmla="*/ 18 w 1598"/>
              <a:gd name="connsiteY28" fmla="*/ 4319 h 10767"/>
              <a:gd name="connsiteX29" fmla="*/ 10 w 1598"/>
              <a:gd name="connsiteY29" fmla="*/ 4479 h 10767"/>
              <a:gd name="connsiteX30" fmla="*/ 4 w 1598"/>
              <a:gd name="connsiteY30" fmla="*/ 4639 h 10767"/>
              <a:gd name="connsiteX31" fmla="*/ 1 w 1598"/>
              <a:gd name="connsiteY31" fmla="*/ 4800 h 10767"/>
              <a:gd name="connsiteX32" fmla="*/ 0 w 1598"/>
              <a:gd name="connsiteY32" fmla="*/ 4961 h 10767"/>
              <a:gd name="connsiteX33" fmla="*/ 1 w 1598"/>
              <a:gd name="connsiteY33" fmla="*/ 5120 h 10767"/>
              <a:gd name="connsiteX34" fmla="*/ 4 w 1598"/>
              <a:gd name="connsiteY34" fmla="*/ 5281 h 10767"/>
              <a:gd name="connsiteX35" fmla="*/ 10 w 1598"/>
              <a:gd name="connsiteY35" fmla="*/ 5441 h 10767"/>
              <a:gd name="connsiteX36" fmla="*/ 18 w 1598"/>
              <a:gd name="connsiteY36" fmla="*/ 5601 h 10767"/>
              <a:gd name="connsiteX37" fmla="*/ 29 w 1598"/>
              <a:gd name="connsiteY37" fmla="*/ 5762 h 10767"/>
              <a:gd name="connsiteX38" fmla="*/ 41 w 1598"/>
              <a:gd name="connsiteY38" fmla="*/ 5921 h 10767"/>
              <a:gd name="connsiteX39" fmla="*/ 55 w 1598"/>
              <a:gd name="connsiteY39" fmla="*/ 6082 h 10767"/>
              <a:gd name="connsiteX40" fmla="*/ 72 w 1598"/>
              <a:gd name="connsiteY40" fmla="*/ 6241 h 10767"/>
              <a:gd name="connsiteX41" fmla="*/ 91 w 1598"/>
              <a:gd name="connsiteY41" fmla="*/ 6400 h 10767"/>
              <a:gd name="connsiteX42" fmla="*/ 114 w 1598"/>
              <a:gd name="connsiteY42" fmla="*/ 6559 h 10767"/>
              <a:gd name="connsiteX43" fmla="*/ 137 w 1598"/>
              <a:gd name="connsiteY43" fmla="*/ 6718 h 10767"/>
              <a:gd name="connsiteX44" fmla="*/ 163 w 1598"/>
              <a:gd name="connsiteY44" fmla="*/ 6876 h 10767"/>
              <a:gd name="connsiteX45" fmla="*/ 191 w 1598"/>
              <a:gd name="connsiteY45" fmla="*/ 7034 h 10767"/>
              <a:gd name="connsiteX46" fmla="*/ 221 w 1598"/>
              <a:gd name="connsiteY46" fmla="*/ 7191 h 10767"/>
              <a:gd name="connsiteX47" fmla="*/ 254 w 1598"/>
              <a:gd name="connsiteY47" fmla="*/ 7349 h 10767"/>
              <a:gd name="connsiteX48" fmla="*/ 289 w 1598"/>
              <a:gd name="connsiteY48" fmla="*/ 7505 h 10767"/>
              <a:gd name="connsiteX49" fmla="*/ 326 w 1598"/>
              <a:gd name="connsiteY49" fmla="*/ 7662 h 10767"/>
              <a:gd name="connsiteX50" fmla="*/ 366 w 1598"/>
              <a:gd name="connsiteY50" fmla="*/ 7817 h 10767"/>
              <a:gd name="connsiteX51" fmla="*/ 407 w 1598"/>
              <a:gd name="connsiteY51" fmla="*/ 7972 h 10767"/>
              <a:gd name="connsiteX52" fmla="*/ 451 w 1598"/>
              <a:gd name="connsiteY52" fmla="*/ 8126 h 10767"/>
              <a:gd name="connsiteX53" fmla="*/ 496 w 1598"/>
              <a:gd name="connsiteY53" fmla="*/ 8280 h 10767"/>
              <a:gd name="connsiteX54" fmla="*/ 544 w 1598"/>
              <a:gd name="connsiteY54" fmla="*/ 8433 h 10767"/>
              <a:gd name="connsiteX55" fmla="*/ 594 w 1598"/>
              <a:gd name="connsiteY55" fmla="*/ 8585 h 10767"/>
              <a:gd name="connsiteX56" fmla="*/ 646 w 1598"/>
              <a:gd name="connsiteY56" fmla="*/ 8737 h 10767"/>
              <a:gd name="connsiteX57" fmla="*/ 702 w 1598"/>
              <a:gd name="connsiteY57" fmla="*/ 8888 h 10767"/>
              <a:gd name="connsiteX58" fmla="*/ 758 w 1598"/>
              <a:gd name="connsiteY58" fmla="*/ 9038 h 10767"/>
              <a:gd name="connsiteX59" fmla="*/ 817 w 1598"/>
              <a:gd name="connsiteY59" fmla="*/ 9187 h 10767"/>
              <a:gd name="connsiteX60" fmla="*/ 877 w 1598"/>
              <a:gd name="connsiteY60" fmla="*/ 9336 h 10767"/>
              <a:gd name="connsiteX61" fmla="*/ 940 w 1598"/>
              <a:gd name="connsiteY61" fmla="*/ 9484 h 10767"/>
              <a:gd name="connsiteX62" fmla="*/ 1006 w 1598"/>
              <a:gd name="connsiteY62" fmla="*/ 9630 h 10767"/>
              <a:gd name="connsiteX63" fmla="*/ 1073 w 1598"/>
              <a:gd name="connsiteY63" fmla="*/ 9775 h 10767"/>
              <a:gd name="connsiteX64" fmla="*/ 1142 w 1598"/>
              <a:gd name="connsiteY64" fmla="*/ 9921 h 10767"/>
              <a:gd name="connsiteX65" fmla="*/ 1212 w 1598"/>
              <a:gd name="connsiteY65" fmla="*/ 10065 h 10767"/>
              <a:gd name="connsiteX66" fmla="*/ 1286 w 1598"/>
              <a:gd name="connsiteY66" fmla="*/ 10207 h 10767"/>
              <a:gd name="connsiteX67" fmla="*/ 1361 w 1598"/>
              <a:gd name="connsiteY67" fmla="*/ 10349 h 10767"/>
              <a:gd name="connsiteX68" fmla="*/ 1438 w 1598"/>
              <a:gd name="connsiteY68" fmla="*/ 10489 h 10767"/>
              <a:gd name="connsiteX69" fmla="*/ 1518 w 1598"/>
              <a:gd name="connsiteY69" fmla="*/ 10628 h 10767"/>
              <a:gd name="connsiteX70" fmla="*/ 1598 w 1598"/>
              <a:gd name="connsiteY70" fmla="*/ 10767 h 10767"/>
              <a:gd name="connsiteX0" fmla="*/ 1073 w 1598"/>
              <a:gd name="connsiteY0" fmla="*/ 0 h 10622"/>
              <a:gd name="connsiteX1" fmla="*/ 1006 w 1598"/>
              <a:gd name="connsiteY1" fmla="*/ 146 h 10622"/>
              <a:gd name="connsiteX2" fmla="*/ 940 w 1598"/>
              <a:gd name="connsiteY2" fmla="*/ 291 h 10622"/>
              <a:gd name="connsiteX3" fmla="*/ 877 w 1598"/>
              <a:gd name="connsiteY3" fmla="*/ 439 h 10622"/>
              <a:gd name="connsiteX4" fmla="*/ 817 w 1598"/>
              <a:gd name="connsiteY4" fmla="*/ 588 h 10622"/>
              <a:gd name="connsiteX5" fmla="*/ 758 w 1598"/>
              <a:gd name="connsiteY5" fmla="*/ 737 h 10622"/>
              <a:gd name="connsiteX6" fmla="*/ 702 w 1598"/>
              <a:gd name="connsiteY6" fmla="*/ 887 h 10622"/>
              <a:gd name="connsiteX7" fmla="*/ 646 w 1598"/>
              <a:gd name="connsiteY7" fmla="*/ 1038 h 10622"/>
              <a:gd name="connsiteX8" fmla="*/ 594 w 1598"/>
              <a:gd name="connsiteY8" fmla="*/ 1190 h 10622"/>
              <a:gd name="connsiteX9" fmla="*/ 544 w 1598"/>
              <a:gd name="connsiteY9" fmla="*/ 1342 h 10622"/>
              <a:gd name="connsiteX10" fmla="*/ 496 w 1598"/>
              <a:gd name="connsiteY10" fmla="*/ 1496 h 10622"/>
              <a:gd name="connsiteX11" fmla="*/ 451 w 1598"/>
              <a:gd name="connsiteY11" fmla="*/ 1649 h 10622"/>
              <a:gd name="connsiteX12" fmla="*/ 407 w 1598"/>
              <a:gd name="connsiteY12" fmla="*/ 1803 h 10622"/>
              <a:gd name="connsiteX13" fmla="*/ 366 w 1598"/>
              <a:gd name="connsiteY13" fmla="*/ 1958 h 10622"/>
              <a:gd name="connsiteX14" fmla="*/ 326 w 1598"/>
              <a:gd name="connsiteY14" fmla="*/ 2114 h 10622"/>
              <a:gd name="connsiteX15" fmla="*/ 289 w 1598"/>
              <a:gd name="connsiteY15" fmla="*/ 2270 h 10622"/>
              <a:gd name="connsiteX16" fmla="*/ 254 w 1598"/>
              <a:gd name="connsiteY16" fmla="*/ 2426 h 10622"/>
              <a:gd name="connsiteX17" fmla="*/ 221 w 1598"/>
              <a:gd name="connsiteY17" fmla="*/ 2584 h 10622"/>
              <a:gd name="connsiteX18" fmla="*/ 191 w 1598"/>
              <a:gd name="connsiteY18" fmla="*/ 2741 h 10622"/>
              <a:gd name="connsiteX19" fmla="*/ 163 w 1598"/>
              <a:gd name="connsiteY19" fmla="*/ 2899 h 10622"/>
              <a:gd name="connsiteX20" fmla="*/ 137 w 1598"/>
              <a:gd name="connsiteY20" fmla="*/ 3057 h 10622"/>
              <a:gd name="connsiteX21" fmla="*/ 114 w 1598"/>
              <a:gd name="connsiteY21" fmla="*/ 3216 h 10622"/>
              <a:gd name="connsiteX22" fmla="*/ 91 w 1598"/>
              <a:gd name="connsiteY22" fmla="*/ 3375 h 10622"/>
              <a:gd name="connsiteX23" fmla="*/ 72 w 1598"/>
              <a:gd name="connsiteY23" fmla="*/ 3535 h 10622"/>
              <a:gd name="connsiteX24" fmla="*/ 55 w 1598"/>
              <a:gd name="connsiteY24" fmla="*/ 3693 h 10622"/>
              <a:gd name="connsiteX25" fmla="*/ 41 w 1598"/>
              <a:gd name="connsiteY25" fmla="*/ 3854 h 10622"/>
              <a:gd name="connsiteX26" fmla="*/ 29 w 1598"/>
              <a:gd name="connsiteY26" fmla="*/ 4014 h 10622"/>
              <a:gd name="connsiteX27" fmla="*/ 18 w 1598"/>
              <a:gd name="connsiteY27" fmla="*/ 4174 h 10622"/>
              <a:gd name="connsiteX28" fmla="*/ 10 w 1598"/>
              <a:gd name="connsiteY28" fmla="*/ 4334 h 10622"/>
              <a:gd name="connsiteX29" fmla="*/ 4 w 1598"/>
              <a:gd name="connsiteY29" fmla="*/ 4494 h 10622"/>
              <a:gd name="connsiteX30" fmla="*/ 1 w 1598"/>
              <a:gd name="connsiteY30" fmla="*/ 4655 h 10622"/>
              <a:gd name="connsiteX31" fmla="*/ 0 w 1598"/>
              <a:gd name="connsiteY31" fmla="*/ 4816 h 10622"/>
              <a:gd name="connsiteX32" fmla="*/ 1 w 1598"/>
              <a:gd name="connsiteY32" fmla="*/ 4975 h 10622"/>
              <a:gd name="connsiteX33" fmla="*/ 4 w 1598"/>
              <a:gd name="connsiteY33" fmla="*/ 5136 h 10622"/>
              <a:gd name="connsiteX34" fmla="*/ 10 w 1598"/>
              <a:gd name="connsiteY34" fmla="*/ 5296 h 10622"/>
              <a:gd name="connsiteX35" fmla="*/ 18 w 1598"/>
              <a:gd name="connsiteY35" fmla="*/ 5456 h 10622"/>
              <a:gd name="connsiteX36" fmla="*/ 29 w 1598"/>
              <a:gd name="connsiteY36" fmla="*/ 5617 h 10622"/>
              <a:gd name="connsiteX37" fmla="*/ 41 w 1598"/>
              <a:gd name="connsiteY37" fmla="*/ 5776 h 10622"/>
              <a:gd name="connsiteX38" fmla="*/ 55 w 1598"/>
              <a:gd name="connsiteY38" fmla="*/ 5937 h 10622"/>
              <a:gd name="connsiteX39" fmla="*/ 72 w 1598"/>
              <a:gd name="connsiteY39" fmla="*/ 6096 h 10622"/>
              <a:gd name="connsiteX40" fmla="*/ 91 w 1598"/>
              <a:gd name="connsiteY40" fmla="*/ 6255 h 10622"/>
              <a:gd name="connsiteX41" fmla="*/ 114 w 1598"/>
              <a:gd name="connsiteY41" fmla="*/ 6414 h 10622"/>
              <a:gd name="connsiteX42" fmla="*/ 137 w 1598"/>
              <a:gd name="connsiteY42" fmla="*/ 6573 h 10622"/>
              <a:gd name="connsiteX43" fmla="*/ 163 w 1598"/>
              <a:gd name="connsiteY43" fmla="*/ 6731 h 10622"/>
              <a:gd name="connsiteX44" fmla="*/ 191 w 1598"/>
              <a:gd name="connsiteY44" fmla="*/ 6889 h 10622"/>
              <a:gd name="connsiteX45" fmla="*/ 221 w 1598"/>
              <a:gd name="connsiteY45" fmla="*/ 7046 h 10622"/>
              <a:gd name="connsiteX46" fmla="*/ 254 w 1598"/>
              <a:gd name="connsiteY46" fmla="*/ 7204 h 10622"/>
              <a:gd name="connsiteX47" fmla="*/ 289 w 1598"/>
              <a:gd name="connsiteY47" fmla="*/ 7360 h 10622"/>
              <a:gd name="connsiteX48" fmla="*/ 326 w 1598"/>
              <a:gd name="connsiteY48" fmla="*/ 7517 h 10622"/>
              <a:gd name="connsiteX49" fmla="*/ 366 w 1598"/>
              <a:gd name="connsiteY49" fmla="*/ 7672 h 10622"/>
              <a:gd name="connsiteX50" fmla="*/ 407 w 1598"/>
              <a:gd name="connsiteY50" fmla="*/ 7827 h 10622"/>
              <a:gd name="connsiteX51" fmla="*/ 451 w 1598"/>
              <a:gd name="connsiteY51" fmla="*/ 7981 h 10622"/>
              <a:gd name="connsiteX52" fmla="*/ 496 w 1598"/>
              <a:gd name="connsiteY52" fmla="*/ 8135 h 10622"/>
              <a:gd name="connsiteX53" fmla="*/ 544 w 1598"/>
              <a:gd name="connsiteY53" fmla="*/ 8288 h 10622"/>
              <a:gd name="connsiteX54" fmla="*/ 594 w 1598"/>
              <a:gd name="connsiteY54" fmla="*/ 8440 h 10622"/>
              <a:gd name="connsiteX55" fmla="*/ 646 w 1598"/>
              <a:gd name="connsiteY55" fmla="*/ 8592 h 10622"/>
              <a:gd name="connsiteX56" fmla="*/ 702 w 1598"/>
              <a:gd name="connsiteY56" fmla="*/ 8743 h 10622"/>
              <a:gd name="connsiteX57" fmla="*/ 758 w 1598"/>
              <a:gd name="connsiteY57" fmla="*/ 8893 h 10622"/>
              <a:gd name="connsiteX58" fmla="*/ 817 w 1598"/>
              <a:gd name="connsiteY58" fmla="*/ 9042 h 10622"/>
              <a:gd name="connsiteX59" fmla="*/ 877 w 1598"/>
              <a:gd name="connsiteY59" fmla="*/ 9191 h 10622"/>
              <a:gd name="connsiteX60" fmla="*/ 940 w 1598"/>
              <a:gd name="connsiteY60" fmla="*/ 9339 h 10622"/>
              <a:gd name="connsiteX61" fmla="*/ 1006 w 1598"/>
              <a:gd name="connsiteY61" fmla="*/ 9485 h 10622"/>
              <a:gd name="connsiteX62" fmla="*/ 1073 w 1598"/>
              <a:gd name="connsiteY62" fmla="*/ 9630 h 10622"/>
              <a:gd name="connsiteX63" fmla="*/ 1142 w 1598"/>
              <a:gd name="connsiteY63" fmla="*/ 9776 h 10622"/>
              <a:gd name="connsiteX64" fmla="*/ 1212 w 1598"/>
              <a:gd name="connsiteY64" fmla="*/ 9920 h 10622"/>
              <a:gd name="connsiteX65" fmla="*/ 1286 w 1598"/>
              <a:gd name="connsiteY65" fmla="*/ 10062 h 10622"/>
              <a:gd name="connsiteX66" fmla="*/ 1361 w 1598"/>
              <a:gd name="connsiteY66" fmla="*/ 10204 h 10622"/>
              <a:gd name="connsiteX67" fmla="*/ 1438 w 1598"/>
              <a:gd name="connsiteY67" fmla="*/ 10344 h 10622"/>
              <a:gd name="connsiteX68" fmla="*/ 1518 w 1598"/>
              <a:gd name="connsiteY68" fmla="*/ 10483 h 10622"/>
              <a:gd name="connsiteX69" fmla="*/ 1598 w 1598"/>
              <a:gd name="connsiteY69" fmla="*/ 10622 h 10622"/>
              <a:gd name="connsiteX0" fmla="*/ 1006 w 1598"/>
              <a:gd name="connsiteY0" fmla="*/ 0 h 10476"/>
              <a:gd name="connsiteX1" fmla="*/ 940 w 1598"/>
              <a:gd name="connsiteY1" fmla="*/ 145 h 10476"/>
              <a:gd name="connsiteX2" fmla="*/ 877 w 1598"/>
              <a:gd name="connsiteY2" fmla="*/ 293 h 10476"/>
              <a:gd name="connsiteX3" fmla="*/ 817 w 1598"/>
              <a:gd name="connsiteY3" fmla="*/ 442 h 10476"/>
              <a:gd name="connsiteX4" fmla="*/ 758 w 1598"/>
              <a:gd name="connsiteY4" fmla="*/ 591 h 10476"/>
              <a:gd name="connsiteX5" fmla="*/ 702 w 1598"/>
              <a:gd name="connsiteY5" fmla="*/ 741 h 10476"/>
              <a:gd name="connsiteX6" fmla="*/ 646 w 1598"/>
              <a:gd name="connsiteY6" fmla="*/ 892 h 10476"/>
              <a:gd name="connsiteX7" fmla="*/ 594 w 1598"/>
              <a:gd name="connsiteY7" fmla="*/ 1044 h 10476"/>
              <a:gd name="connsiteX8" fmla="*/ 544 w 1598"/>
              <a:gd name="connsiteY8" fmla="*/ 1196 h 10476"/>
              <a:gd name="connsiteX9" fmla="*/ 496 w 1598"/>
              <a:gd name="connsiteY9" fmla="*/ 1350 h 10476"/>
              <a:gd name="connsiteX10" fmla="*/ 451 w 1598"/>
              <a:gd name="connsiteY10" fmla="*/ 1503 h 10476"/>
              <a:gd name="connsiteX11" fmla="*/ 407 w 1598"/>
              <a:gd name="connsiteY11" fmla="*/ 1657 h 10476"/>
              <a:gd name="connsiteX12" fmla="*/ 366 w 1598"/>
              <a:gd name="connsiteY12" fmla="*/ 1812 h 10476"/>
              <a:gd name="connsiteX13" fmla="*/ 326 w 1598"/>
              <a:gd name="connsiteY13" fmla="*/ 1968 h 10476"/>
              <a:gd name="connsiteX14" fmla="*/ 289 w 1598"/>
              <a:gd name="connsiteY14" fmla="*/ 2124 h 10476"/>
              <a:gd name="connsiteX15" fmla="*/ 254 w 1598"/>
              <a:gd name="connsiteY15" fmla="*/ 2280 h 10476"/>
              <a:gd name="connsiteX16" fmla="*/ 221 w 1598"/>
              <a:gd name="connsiteY16" fmla="*/ 2438 h 10476"/>
              <a:gd name="connsiteX17" fmla="*/ 191 w 1598"/>
              <a:gd name="connsiteY17" fmla="*/ 2595 h 10476"/>
              <a:gd name="connsiteX18" fmla="*/ 163 w 1598"/>
              <a:gd name="connsiteY18" fmla="*/ 2753 h 10476"/>
              <a:gd name="connsiteX19" fmla="*/ 137 w 1598"/>
              <a:gd name="connsiteY19" fmla="*/ 2911 h 10476"/>
              <a:gd name="connsiteX20" fmla="*/ 114 w 1598"/>
              <a:gd name="connsiteY20" fmla="*/ 3070 h 10476"/>
              <a:gd name="connsiteX21" fmla="*/ 91 w 1598"/>
              <a:gd name="connsiteY21" fmla="*/ 3229 h 10476"/>
              <a:gd name="connsiteX22" fmla="*/ 72 w 1598"/>
              <a:gd name="connsiteY22" fmla="*/ 3389 h 10476"/>
              <a:gd name="connsiteX23" fmla="*/ 55 w 1598"/>
              <a:gd name="connsiteY23" fmla="*/ 3547 h 10476"/>
              <a:gd name="connsiteX24" fmla="*/ 41 w 1598"/>
              <a:gd name="connsiteY24" fmla="*/ 3708 h 10476"/>
              <a:gd name="connsiteX25" fmla="*/ 29 w 1598"/>
              <a:gd name="connsiteY25" fmla="*/ 3868 h 10476"/>
              <a:gd name="connsiteX26" fmla="*/ 18 w 1598"/>
              <a:gd name="connsiteY26" fmla="*/ 4028 h 10476"/>
              <a:gd name="connsiteX27" fmla="*/ 10 w 1598"/>
              <a:gd name="connsiteY27" fmla="*/ 4188 h 10476"/>
              <a:gd name="connsiteX28" fmla="*/ 4 w 1598"/>
              <a:gd name="connsiteY28" fmla="*/ 4348 h 10476"/>
              <a:gd name="connsiteX29" fmla="*/ 1 w 1598"/>
              <a:gd name="connsiteY29" fmla="*/ 4509 h 10476"/>
              <a:gd name="connsiteX30" fmla="*/ 0 w 1598"/>
              <a:gd name="connsiteY30" fmla="*/ 4670 h 10476"/>
              <a:gd name="connsiteX31" fmla="*/ 1 w 1598"/>
              <a:gd name="connsiteY31" fmla="*/ 4829 h 10476"/>
              <a:gd name="connsiteX32" fmla="*/ 4 w 1598"/>
              <a:gd name="connsiteY32" fmla="*/ 4990 h 10476"/>
              <a:gd name="connsiteX33" fmla="*/ 10 w 1598"/>
              <a:gd name="connsiteY33" fmla="*/ 5150 h 10476"/>
              <a:gd name="connsiteX34" fmla="*/ 18 w 1598"/>
              <a:gd name="connsiteY34" fmla="*/ 5310 h 10476"/>
              <a:gd name="connsiteX35" fmla="*/ 29 w 1598"/>
              <a:gd name="connsiteY35" fmla="*/ 5471 h 10476"/>
              <a:gd name="connsiteX36" fmla="*/ 41 w 1598"/>
              <a:gd name="connsiteY36" fmla="*/ 5630 h 10476"/>
              <a:gd name="connsiteX37" fmla="*/ 55 w 1598"/>
              <a:gd name="connsiteY37" fmla="*/ 5791 h 10476"/>
              <a:gd name="connsiteX38" fmla="*/ 72 w 1598"/>
              <a:gd name="connsiteY38" fmla="*/ 5950 h 10476"/>
              <a:gd name="connsiteX39" fmla="*/ 91 w 1598"/>
              <a:gd name="connsiteY39" fmla="*/ 6109 h 10476"/>
              <a:gd name="connsiteX40" fmla="*/ 114 w 1598"/>
              <a:gd name="connsiteY40" fmla="*/ 6268 h 10476"/>
              <a:gd name="connsiteX41" fmla="*/ 137 w 1598"/>
              <a:gd name="connsiteY41" fmla="*/ 6427 h 10476"/>
              <a:gd name="connsiteX42" fmla="*/ 163 w 1598"/>
              <a:gd name="connsiteY42" fmla="*/ 6585 h 10476"/>
              <a:gd name="connsiteX43" fmla="*/ 191 w 1598"/>
              <a:gd name="connsiteY43" fmla="*/ 6743 h 10476"/>
              <a:gd name="connsiteX44" fmla="*/ 221 w 1598"/>
              <a:gd name="connsiteY44" fmla="*/ 6900 h 10476"/>
              <a:gd name="connsiteX45" fmla="*/ 254 w 1598"/>
              <a:gd name="connsiteY45" fmla="*/ 7058 h 10476"/>
              <a:gd name="connsiteX46" fmla="*/ 289 w 1598"/>
              <a:gd name="connsiteY46" fmla="*/ 7214 h 10476"/>
              <a:gd name="connsiteX47" fmla="*/ 326 w 1598"/>
              <a:gd name="connsiteY47" fmla="*/ 7371 h 10476"/>
              <a:gd name="connsiteX48" fmla="*/ 366 w 1598"/>
              <a:gd name="connsiteY48" fmla="*/ 7526 h 10476"/>
              <a:gd name="connsiteX49" fmla="*/ 407 w 1598"/>
              <a:gd name="connsiteY49" fmla="*/ 7681 h 10476"/>
              <a:gd name="connsiteX50" fmla="*/ 451 w 1598"/>
              <a:gd name="connsiteY50" fmla="*/ 7835 h 10476"/>
              <a:gd name="connsiteX51" fmla="*/ 496 w 1598"/>
              <a:gd name="connsiteY51" fmla="*/ 7989 h 10476"/>
              <a:gd name="connsiteX52" fmla="*/ 544 w 1598"/>
              <a:gd name="connsiteY52" fmla="*/ 8142 h 10476"/>
              <a:gd name="connsiteX53" fmla="*/ 594 w 1598"/>
              <a:gd name="connsiteY53" fmla="*/ 8294 h 10476"/>
              <a:gd name="connsiteX54" fmla="*/ 646 w 1598"/>
              <a:gd name="connsiteY54" fmla="*/ 8446 h 10476"/>
              <a:gd name="connsiteX55" fmla="*/ 702 w 1598"/>
              <a:gd name="connsiteY55" fmla="*/ 8597 h 10476"/>
              <a:gd name="connsiteX56" fmla="*/ 758 w 1598"/>
              <a:gd name="connsiteY56" fmla="*/ 8747 h 10476"/>
              <a:gd name="connsiteX57" fmla="*/ 817 w 1598"/>
              <a:gd name="connsiteY57" fmla="*/ 8896 h 10476"/>
              <a:gd name="connsiteX58" fmla="*/ 877 w 1598"/>
              <a:gd name="connsiteY58" fmla="*/ 9045 h 10476"/>
              <a:gd name="connsiteX59" fmla="*/ 940 w 1598"/>
              <a:gd name="connsiteY59" fmla="*/ 9193 h 10476"/>
              <a:gd name="connsiteX60" fmla="*/ 1006 w 1598"/>
              <a:gd name="connsiteY60" fmla="*/ 9339 h 10476"/>
              <a:gd name="connsiteX61" fmla="*/ 1073 w 1598"/>
              <a:gd name="connsiteY61" fmla="*/ 9484 h 10476"/>
              <a:gd name="connsiteX62" fmla="*/ 1142 w 1598"/>
              <a:gd name="connsiteY62" fmla="*/ 9630 h 10476"/>
              <a:gd name="connsiteX63" fmla="*/ 1212 w 1598"/>
              <a:gd name="connsiteY63" fmla="*/ 9774 h 10476"/>
              <a:gd name="connsiteX64" fmla="*/ 1286 w 1598"/>
              <a:gd name="connsiteY64" fmla="*/ 9916 h 10476"/>
              <a:gd name="connsiteX65" fmla="*/ 1361 w 1598"/>
              <a:gd name="connsiteY65" fmla="*/ 10058 h 10476"/>
              <a:gd name="connsiteX66" fmla="*/ 1438 w 1598"/>
              <a:gd name="connsiteY66" fmla="*/ 10198 h 10476"/>
              <a:gd name="connsiteX67" fmla="*/ 1518 w 1598"/>
              <a:gd name="connsiteY67" fmla="*/ 10337 h 10476"/>
              <a:gd name="connsiteX68" fmla="*/ 1598 w 1598"/>
              <a:gd name="connsiteY68" fmla="*/ 10476 h 10476"/>
              <a:gd name="connsiteX0" fmla="*/ 940 w 1598"/>
              <a:gd name="connsiteY0" fmla="*/ 0 h 10331"/>
              <a:gd name="connsiteX1" fmla="*/ 877 w 1598"/>
              <a:gd name="connsiteY1" fmla="*/ 148 h 10331"/>
              <a:gd name="connsiteX2" fmla="*/ 817 w 1598"/>
              <a:gd name="connsiteY2" fmla="*/ 297 h 10331"/>
              <a:gd name="connsiteX3" fmla="*/ 758 w 1598"/>
              <a:gd name="connsiteY3" fmla="*/ 446 h 10331"/>
              <a:gd name="connsiteX4" fmla="*/ 702 w 1598"/>
              <a:gd name="connsiteY4" fmla="*/ 596 h 10331"/>
              <a:gd name="connsiteX5" fmla="*/ 646 w 1598"/>
              <a:gd name="connsiteY5" fmla="*/ 747 h 10331"/>
              <a:gd name="connsiteX6" fmla="*/ 594 w 1598"/>
              <a:gd name="connsiteY6" fmla="*/ 899 h 10331"/>
              <a:gd name="connsiteX7" fmla="*/ 544 w 1598"/>
              <a:gd name="connsiteY7" fmla="*/ 1051 h 10331"/>
              <a:gd name="connsiteX8" fmla="*/ 496 w 1598"/>
              <a:gd name="connsiteY8" fmla="*/ 1205 h 10331"/>
              <a:gd name="connsiteX9" fmla="*/ 451 w 1598"/>
              <a:gd name="connsiteY9" fmla="*/ 1358 h 10331"/>
              <a:gd name="connsiteX10" fmla="*/ 407 w 1598"/>
              <a:gd name="connsiteY10" fmla="*/ 1512 h 10331"/>
              <a:gd name="connsiteX11" fmla="*/ 366 w 1598"/>
              <a:gd name="connsiteY11" fmla="*/ 1667 h 10331"/>
              <a:gd name="connsiteX12" fmla="*/ 326 w 1598"/>
              <a:gd name="connsiteY12" fmla="*/ 1823 h 10331"/>
              <a:gd name="connsiteX13" fmla="*/ 289 w 1598"/>
              <a:gd name="connsiteY13" fmla="*/ 1979 h 10331"/>
              <a:gd name="connsiteX14" fmla="*/ 254 w 1598"/>
              <a:gd name="connsiteY14" fmla="*/ 2135 h 10331"/>
              <a:gd name="connsiteX15" fmla="*/ 221 w 1598"/>
              <a:gd name="connsiteY15" fmla="*/ 2293 h 10331"/>
              <a:gd name="connsiteX16" fmla="*/ 191 w 1598"/>
              <a:gd name="connsiteY16" fmla="*/ 2450 h 10331"/>
              <a:gd name="connsiteX17" fmla="*/ 163 w 1598"/>
              <a:gd name="connsiteY17" fmla="*/ 2608 h 10331"/>
              <a:gd name="connsiteX18" fmla="*/ 137 w 1598"/>
              <a:gd name="connsiteY18" fmla="*/ 2766 h 10331"/>
              <a:gd name="connsiteX19" fmla="*/ 114 w 1598"/>
              <a:gd name="connsiteY19" fmla="*/ 2925 h 10331"/>
              <a:gd name="connsiteX20" fmla="*/ 91 w 1598"/>
              <a:gd name="connsiteY20" fmla="*/ 3084 h 10331"/>
              <a:gd name="connsiteX21" fmla="*/ 72 w 1598"/>
              <a:gd name="connsiteY21" fmla="*/ 3244 h 10331"/>
              <a:gd name="connsiteX22" fmla="*/ 55 w 1598"/>
              <a:gd name="connsiteY22" fmla="*/ 3402 h 10331"/>
              <a:gd name="connsiteX23" fmla="*/ 41 w 1598"/>
              <a:gd name="connsiteY23" fmla="*/ 3563 h 10331"/>
              <a:gd name="connsiteX24" fmla="*/ 29 w 1598"/>
              <a:gd name="connsiteY24" fmla="*/ 3723 h 10331"/>
              <a:gd name="connsiteX25" fmla="*/ 18 w 1598"/>
              <a:gd name="connsiteY25" fmla="*/ 3883 h 10331"/>
              <a:gd name="connsiteX26" fmla="*/ 10 w 1598"/>
              <a:gd name="connsiteY26" fmla="*/ 4043 h 10331"/>
              <a:gd name="connsiteX27" fmla="*/ 4 w 1598"/>
              <a:gd name="connsiteY27" fmla="*/ 4203 h 10331"/>
              <a:gd name="connsiteX28" fmla="*/ 1 w 1598"/>
              <a:gd name="connsiteY28" fmla="*/ 4364 h 10331"/>
              <a:gd name="connsiteX29" fmla="*/ 0 w 1598"/>
              <a:gd name="connsiteY29" fmla="*/ 4525 h 10331"/>
              <a:gd name="connsiteX30" fmla="*/ 1 w 1598"/>
              <a:gd name="connsiteY30" fmla="*/ 4684 h 10331"/>
              <a:gd name="connsiteX31" fmla="*/ 4 w 1598"/>
              <a:gd name="connsiteY31" fmla="*/ 4845 h 10331"/>
              <a:gd name="connsiteX32" fmla="*/ 10 w 1598"/>
              <a:gd name="connsiteY32" fmla="*/ 5005 h 10331"/>
              <a:gd name="connsiteX33" fmla="*/ 18 w 1598"/>
              <a:gd name="connsiteY33" fmla="*/ 5165 h 10331"/>
              <a:gd name="connsiteX34" fmla="*/ 29 w 1598"/>
              <a:gd name="connsiteY34" fmla="*/ 5326 h 10331"/>
              <a:gd name="connsiteX35" fmla="*/ 41 w 1598"/>
              <a:gd name="connsiteY35" fmla="*/ 5485 h 10331"/>
              <a:gd name="connsiteX36" fmla="*/ 55 w 1598"/>
              <a:gd name="connsiteY36" fmla="*/ 5646 h 10331"/>
              <a:gd name="connsiteX37" fmla="*/ 72 w 1598"/>
              <a:gd name="connsiteY37" fmla="*/ 5805 h 10331"/>
              <a:gd name="connsiteX38" fmla="*/ 91 w 1598"/>
              <a:gd name="connsiteY38" fmla="*/ 5964 h 10331"/>
              <a:gd name="connsiteX39" fmla="*/ 114 w 1598"/>
              <a:gd name="connsiteY39" fmla="*/ 6123 h 10331"/>
              <a:gd name="connsiteX40" fmla="*/ 137 w 1598"/>
              <a:gd name="connsiteY40" fmla="*/ 6282 h 10331"/>
              <a:gd name="connsiteX41" fmla="*/ 163 w 1598"/>
              <a:gd name="connsiteY41" fmla="*/ 6440 h 10331"/>
              <a:gd name="connsiteX42" fmla="*/ 191 w 1598"/>
              <a:gd name="connsiteY42" fmla="*/ 6598 h 10331"/>
              <a:gd name="connsiteX43" fmla="*/ 221 w 1598"/>
              <a:gd name="connsiteY43" fmla="*/ 6755 h 10331"/>
              <a:gd name="connsiteX44" fmla="*/ 254 w 1598"/>
              <a:gd name="connsiteY44" fmla="*/ 6913 h 10331"/>
              <a:gd name="connsiteX45" fmla="*/ 289 w 1598"/>
              <a:gd name="connsiteY45" fmla="*/ 7069 h 10331"/>
              <a:gd name="connsiteX46" fmla="*/ 326 w 1598"/>
              <a:gd name="connsiteY46" fmla="*/ 7226 h 10331"/>
              <a:gd name="connsiteX47" fmla="*/ 366 w 1598"/>
              <a:gd name="connsiteY47" fmla="*/ 7381 h 10331"/>
              <a:gd name="connsiteX48" fmla="*/ 407 w 1598"/>
              <a:gd name="connsiteY48" fmla="*/ 7536 h 10331"/>
              <a:gd name="connsiteX49" fmla="*/ 451 w 1598"/>
              <a:gd name="connsiteY49" fmla="*/ 7690 h 10331"/>
              <a:gd name="connsiteX50" fmla="*/ 496 w 1598"/>
              <a:gd name="connsiteY50" fmla="*/ 7844 h 10331"/>
              <a:gd name="connsiteX51" fmla="*/ 544 w 1598"/>
              <a:gd name="connsiteY51" fmla="*/ 7997 h 10331"/>
              <a:gd name="connsiteX52" fmla="*/ 594 w 1598"/>
              <a:gd name="connsiteY52" fmla="*/ 8149 h 10331"/>
              <a:gd name="connsiteX53" fmla="*/ 646 w 1598"/>
              <a:gd name="connsiteY53" fmla="*/ 8301 h 10331"/>
              <a:gd name="connsiteX54" fmla="*/ 702 w 1598"/>
              <a:gd name="connsiteY54" fmla="*/ 8452 h 10331"/>
              <a:gd name="connsiteX55" fmla="*/ 758 w 1598"/>
              <a:gd name="connsiteY55" fmla="*/ 8602 h 10331"/>
              <a:gd name="connsiteX56" fmla="*/ 817 w 1598"/>
              <a:gd name="connsiteY56" fmla="*/ 8751 h 10331"/>
              <a:gd name="connsiteX57" fmla="*/ 877 w 1598"/>
              <a:gd name="connsiteY57" fmla="*/ 8900 h 10331"/>
              <a:gd name="connsiteX58" fmla="*/ 940 w 1598"/>
              <a:gd name="connsiteY58" fmla="*/ 9048 h 10331"/>
              <a:gd name="connsiteX59" fmla="*/ 1006 w 1598"/>
              <a:gd name="connsiteY59" fmla="*/ 9194 h 10331"/>
              <a:gd name="connsiteX60" fmla="*/ 1073 w 1598"/>
              <a:gd name="connsiteY60" fmla="*/ 9339 h 10331"/>
              <a:gd name="connsiteX61" fmla="*/ 1142 w 1598"/>
              <a:gd name="connsiteY61" fmla="*/ 9485 h 10331"/>
              <a:gd name="connsiteX62" fmla="*/ 1212 w 1598"/>
              <a:gd name="connsiteY62" fmla="*/ 9629 h 10331"/>
              <a:gd name="connsiteX63" fmla="*/ 1286 w 1598"/>
              <a:gd name="connsiteY63" fmla="*/ 9771 h 10331"/>
              <a:gd name="connsiteX64" fmla="*/ 1361 w 1598"/>
              <a:gd name="connsiteY64" fmla="*/ 9913 h 10331"/>
              <a:gd name="connsiteX65" fmla="*/ 1438 w 1598"/>
              <a:gd name="connsiteY65" fmla="*/ 10053 h 10331"/>
              <a:gd name="connsiteX66" fmla="*/ 1518 w 1598"/>
              <a:gd name="connsiteY66" fmla="*/ 10192 h 10331"/>
              <a:gd name="connsiteX67" fmla="*/ 1598 w 1598"/>
              <a:gd name="connsiteY67" fmla="*/ 10331 h 10331"/>
              <a:gd name="connsiteX0" fmla="*/ 877 w 1598"/>
              <a:gd name="connsiteY0" fmla="*/ 0 h 10183"/>
              <a:gd name="connsiteX1" fmla="*/ 817 w 1598"/>
              <a:gd name="connsiteY1" fmla="*/ 149 h 10183"/>
              <a:gd name="connsiteX2" fmla="*/ 758 w 1598"/>
              <a:gd name="connsiteY2" fmla="*/ 298 h 10183"/>
              <a:gd name="connsiteX3" fmla="*/ 702 w 1598"/>
              <a:gd name="connsiteY3" fmla="*/ 448 h 10183"/>
              <a:gd name="connsiteX4" fmla="*/ 646 w 1598"/>
              <a:gd name="connsiteY4" fmla="*/ 599 h 10183"/>
              <a:gd name="connsiteX5" fmla="*/ 594 w 1598"/>
              <a:gd name="connsiteY5" fmla="*/ 751 h 10183"/>
              <a:gd name="connsiteX6" fmla="*/ 544 w 1598"/>
              <a:gd name="connsiteY6" fmla="*/ 903 h 10183"/>
              <a:gd name="connsiteX7" fmla="*/ 496 w 1598"/>
              <a:gd name="connsiteY7" fmla="*/ 1057 h 10183"/>
              <a:gd name="connsiteX8" fmla="*/ 451 w 1598"/>
              <a:gd name="connsiteY8" fmla="*/ 1210 h 10183"/>
              <a:gd name="connsiteX9" fmla="*/ 407 w 1598"/>
              <a:gd name="connsiteY9" fmla="*/ 1364 h 10183"/>
              <a:gd name="connsiteX10" fmla="*/ 366 w 1598"/>
              <a:gd name="connsiteY10" fmla="*/ 1519 h 10183"/>
              <a:gd name="connsiteX11" fmla="*/ 326 w 1598"/>
              <a:gd name="connsiteY11" fmla="*/ 1675 h 10183"/>
              <a:gd name="connsiteX12" fmla="*/ 289 w 1598"/>
              <a:gd name="connsiteY12" fmla="*/ 1831 h 10183"/>
              <a:gd name="connsiteX13" fmla="*/ 254 w 1598"/>
              <a:gd name="connsiteY13" fmla="*/ 1987 h 10183"/>
              <a:gd name="connsiteX14" fmla="*/ 221 w 1598"/>
              <a:gd name="connsiteY14" fmla="*/ 2145 h 10183"/>
              <a:gd name="connsiteX15" fmla="*/ 191 w 1598"/>
              <a:gd name="connsiteY15" fmla="*/ 2302 h 10183"/>
              <a:gd name="connsiteX16" fmla="*/ 163 w 1598"/>
              <a:gd name="connsiteY16" fmla="*/ 2460 h 10183"/>
              <a:gd name="connsiteX17" fmla="*/ 137 w 1598"/>
              <a:gd name="connsiteY17" fmla="*/ 2618 h 10183"/>
              <a:gd name="connsiteX18" fmla="*/ 114 w 1598"/>
              <a:gd name="connsiteY18" fmla="*/ 2777 h 10183"/>
              <a:gd name="connsiteX19" fmla="*/ 91 w 1598"/>
              <a:gd name="connsiteY19" fmla="*/ 2936 h 10183"/>
              <a:gd name="connsiteX20" fmla="*/ 72 w 1598"/>
              <a:gd name="connsiteY20" fmla="*/ 3096 h 10183"/>
              <a:gd name="connsiteX21" fmla="*/ 55 w 1598"/>
              <a:gd name="connsiteY21" fmla="*/ 3254 h 10183"/>
              <a:gd name="connsiteX22" fmla="*/ 41 w 1598"/>
              <a:gd name="connsiteY22" fmla="*/ 3415 h 10183"/>
              <a:gd name="connsiteX23" fmla="*/ 29 w 1598"/>
              <a:gd name="connsiteY23" fmla="*/ 3575 h 10183"/>
              <a:gd name="connsiteX24" fmla="*/ 18 w 1598"/>
              <a:gd name="connsiteY24" fmla="*/ 3735 h 10183"/>
              <a:gd name="connsiteX25" fmla="*/ 10 w 1598"/>
              <a:gd name="connsiteY25" fmla="*/ 3895 h 10183"/>
              <a:gd name="connsiteX26" fmla="*/ 4 w 1598"/>
              <a:gd name="connsiteY26" fmla="*/ 4055 h 10183"/>
              <a:gd name="connsiteX27" fmla="*/ 1 w 1598"/>
              <a:gd name="connsiteY27" fmla="*/ 4216 h 10183"/>
              <a:gd name="connsiteX28" fmla="*/ 0 w 1598"/>
              <a:gd name="connsiteY28" fmla="*/ 4377 h 10183"/>
              <a:gd name="connsiteX29" fmla="*/ 1 w 1598"/>
              <a:gd name="connsiteY29" fmla="*/ 4536 h 10183"/>
              <a:gd name="connsiteX30" fmla="*/ 4 w 1598"/>
              <a:gd name="connsiteY30" fmla="*/ 4697 h 10183"/>
              <a:gd name="connsiteX31" fmla="*/ 10 w 1598"/>
              <a:gd name="connsiteY31" fmla="*/ 4857 h 10183"/>
              <a:gd name="connsiteX32" fmla="*/ 18 w 1598"/>
              <a:gd name="connsiteY32" fmla="*/ 5017 h 10183"/>
              <a:gd name="connsiteX33" fmla="*/ 29 w 1598"/>
              <a:gd name="connsiteY33" fmla="*/ 5178 h 10183"/>
              <a:gd name="connsiteX34" fmla="*/ 41 w 1598"/>
              <a:gd name="connsiteY34" fmla="*/ 5337 h 10183"/>
              <a:gd name="connsiteX35" fmla="*/ 55 w 1598"/>
              <a:gd name="connsiteY35" fmla="*/ 5498 h 10183"/>
              <a:gd name="connsiteX36" fmla="*/ 72 w 1598"/>
              <a:gd name="connsiteY36" fmla="*/ 5657 h 10183"/>
              <a:gd name="connsiteX37" fmla="*/ 91 w 1598"/>
              <a:gd name="connsiteY37" fmla="*/ 5816 h 10183"/>
              <a:gd name="connsiteX38" fmla="*/ 114 w 1598"/>
              <a:gd name="connsiteY38" fmla="*/ 5975 h 10183"/>
              <a:gd name="connsiteX39" fmla="*/ 137 w 1598"/>
              <a:gd name="connsiteY39" fmla="*/ 6134 h 10183"/>
              <a:gd name="connsiteX40" fmla="*/ 163 w 1598"/>
              <a:gd name="connsiteY40" fmla="*/ 6292 h 10183"/>
              <a:gd name="connsiteX41" fmla="*/ 191 w 1598"/>
              <a:gd name="connsiteY41" fmla="*/ 6450 h 10183"/>
              <a:gd name="connsiteX42" fmla="*/ 221 w 1598"/>
              <a:gd name="connsiteY42" fmla="*/ 6607 h 10183"/>
              <a:gd name="connsiteX43" fmla="*/ 254 w 1598"/>
              <a:gd name="connsiteY43" fmla="*/ 6765 h 10183"/>
              <a:gd name="connsiteX44" fmla="*/ 289 w 1598"/>
              <a:gd name="connsiteY44" fmla="*/ 6921 h 10183"/>
              <a:gd name="connsiteX45" fmla="*/ 326 w 1598"/>
              <a:gd name="connsiteY45" fmla="*/ 7078 h 10183"/>
              <a:gd name="connsiteX46" fmla="*/ 366 w 1598"/>
              <a:gd name="connsiteY46" fmla="*/ 7233 h 10183"/>
              <a:gd name="connsiteX47" fmla="*/ 407 w 1598"/>
              <a:gd name="connsiteY47" fmla="*/ 7388 h 10183"/>
              <a:gd name="connsiteX48" fmla="*/ 451 w 1598"/>
              <a:gd name="connsiteY48" fmla="*/ 7542 h 10183"/>
              <a:gd name="connsiteX49" fmla="*/ 496 w 1598"/>
              <a:gd name="connsiteY49" fmla="*/ 7696 h 10183"/>
              <a:gd name="connsiteX50" fmla="*/ 544 w 1598"/>
              <a:gd name="connsiteY50" fmla="*/ 7849 h 10183"/>
              <a:gd name="connsiteX51" fmla="*/ 594 w 1598"/>
              <a:gd name="connsiteY51" fmla="*/ 8001 h 10183"/>
              <a:gd name="connsiteX52" fmla="*/ 646 w 1598"/>
              <a:gd name="connsiteY52" fmla="*/ 8153 h 10183"/>
              <a:gd name="connsiteX53" fmla="*/ 702 w 1598"/>
              <a:gd name="connsiteY53" fmla="*/ 8304 h 10183"/>
              <a:gd name="connsiteX54" fmla="*/ 758 w 1598"/>
              <a:gd name="connsiteY54" fmla="*/ 8454 h 10183"/>
              <a:gd name="connsiteX55" fmla="*/ 817 w 1598"/>
              <a:gd name="connsiteY55" fmla="*/ 8603 h 10183"/>
              <a:gd name="connsiteX56" fmla="*/ 877 w 1598"/>
              <a:gd name="connsiteY56" fmla="*/ 8752 h 10183"/>
              <a:gd name="connsiteX57" fmla="*/ 940 w 1598"/>
              <a:gd name="connsiteY57" fmla="*/ 8900 h 10183"/>
              <a:gd name="connsiteX58" fmla="*/ 1006 w 1598"/>
              <a:gd name="connsiteY58" fmla="*/ 9046 h 10183"/>
              <a:gd name="connsiteX59" fmla="*/ 1073 w 1598"/>
              <a:gd name="connsiteY59" fmla="*/ 9191 h 10183"/>
              <a:gd name="connsiteX60" fmla="*/ 1142 w 1598"/>
              <a:gd name="connsiteY60" fmla="*/ 9337 h 10183"/>
              <a:gd name="connsiteX61" fmla="*/ 1212 w 1598"/>
              <a:gd name="connsiteY61" fmla="*/ 9481 h 10183"/>
              <a:gd name="connsiteX62" fmla="*/ 1286 w 1598"/>
              <a:gd name="connsiteY62" fmla="*/ 9623 h 10183"/>
              <a:gd name="connsiteX63" fmla="*/ 1361 w 1598"/>
              <a:gd name="connsiteY63" fmla="*/ 9765 h 10183"/>
              <a:gd name="connsiteX64" fmla="*/ 1438 w 1598"/>
              <a:gd name="connsiteY64" fmla="*/ 9905 h 10183"/>
              <a:gd name="connsiteX65" fmla="*/ 1518 w 1598"/>
              <a:gd name="connsiteY65" fmla="*/ 10044 h 10183"/>
              <a:gd name="connsiteX66" fmla="*/ 1598 w 1598"/>
              <a:gd name="connsiteY66" fmla="*/ 10183 h 10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598" h="10183">
                <a:moveTo>
                  <a:pt x="877" y="0"/>
                </a:moveTo>
                <a:cubicBezTo>
                  <a:pt x="857" y="50"/>
                  <a:pt x="837" y="99"/>
                  <a:pt x="817" y="149"/>
                </a:cubicBezTo>
                <a:cubicBezTo>
                  <a:pt x="797" y="199"/>
                  <a:pt x="778" y="248"/>
                  <a:pt x="758" y="298"/>
                </a:cubicBezTo>
                <a:cubicBezTo>
                  <a:pt x="739" y="348"/>
                  <a:pt x="721" y="398"/>
                  <a:pt x="702" y="448"/>
                </a:cubicBezTo>
                <a:cubicBezTo>
                  <a:pt x="683" y="498"/>
                  <a:pt x="665" y="549"/>
                  <a:pt x="646" y="599"/>
                </a:cubicBezTo>
                <a:cubicBezTo>
                  <a:pt x="629" y="650"/>
                  <a:pt x="611" y="700"/>
                  <a:pt x="594" y="751"/>
                </a:cubicBezTo>
                <a:cubicBezTo>
                  <a:pt x="577" y="802"/>
                  <a:pt x="561" y="852"/>
                  <a:pt x="544" y="903"/>
                </a:cubicBezTo>
                <a:cubicBezTo>
                  <a:pt x="528" y="954"/>
                  <a:pt x="512" y="1006"/>
                  <a:pt x="496" y="1057"/>
                </a:cubicBezTo>
                <a:lnTo>
                  <a:pt x="451" y="1210"/>
                </a:lnTo>
                <a:cubicBezTo>
                  <a:pt x="436" y="1261"/>
                  <a:pt x="422" y="1313"/>
                  <a:pt x="407" y="1364"/>
                </a:cubicBezTo>
                <a:cubicBezTo>
                  <a:pt x="393" y="1416"/>
                  <a:pt x="380" y="1467"/>
                  <a:pt x="366" y="1519"/>
                </a:cubicBezTo>
                <a:cubicBezTo>
                  <a:pt x="353" y="1571"/>
                  <a:pt x="339" y="1623"/>
                  <a:pt x="326" y="1675"/>
                </a:cubicBezTo>
                <a:cubicBezTo>
                  <a:pt x="314" y="1727"/>
                  <a:pt x="301" y="1779"/>
                  <a:pt x="289" y="1831"/>
                </a:cubicBezTo>
                <a:cubicBezTo>
                  <a:pt x="277" y="1883"/>
                  <a:pt x="266" y="1935"/>
                  <a:pt x="254" y="1987"/>
                </a:cubicBezTo>
                <a:cubicBezTo>
                  <a:pt x="243" y="2040"/>
                  <a:pt x="232" y="2092"/>
                  <a:pt x="221" y="2145"/>
                </a:cubicBezTo>
                <a:cubicBezTo>
                  <a:pt x="211" y="2197"/>
                  <a:pt x="201" y="2250"/>
                  <a:pt x="191" y="2302"/>
                </a:cubicBezTo>
                <a:cubicBezTo>
                  <a:pt x="182" y="2355"/>
                  <a:pt x="172" y="2407"/>
                  <a:pt x="163" y="2460"/>
                </a:cubicBezTo>
                <a:cubicBezTo>
                  <a:pt x="154" y="2513"/>
                  <a:pt x="146" y="2565"/>
                  <a:pt x="137" y="2618"/>
                </a:cubicBezTo>
                <a:cubicBezTo>
                  <a:pt x="129" y="2671"/>
                  <a:pt x="122" y="2724"/>
                  <a:pt x="114" y="2777"/>
                </a:cubicBezTo>
                <a:cubicBezTo>
                  <a:pt x="106" y="2830"/>
                  <a:pt x="99" y="2883"/>
                  <a:pt x="91" y="2936"/>
                </a:cubicBezTo>
                <a:cubicBezTo>
                  <a:pt x="85" y="2989"/>
                  <a:pt x="78" y="3043"/>
                  <a:pt x="72" y="3096"/>
                </a:cubicBezTo>
                <a:cubicBezTo>
                  <a:pt x="66" y="3149"/>
                  <a:pt x="61" y="3201"/>
                  <a:pt x="55" y="3254"/>
                </a:cubicBezTo>
                <a:cubicBezTo>
                  <a:pt x="50" y="3308"/>
                  <a:pt x="46" y="3361"/>
                  <a:pt x="41" y="3415"/>
                </a:cubicBezTo>
                <a:cubicBezTo>
                  <a:pt x="37" y="3468"/>
                  <a:pt x="33" y="3522"/>
                  <a:pt x="29" y="3575"/>
                </a:cubicBezTo>
                <a:cubicBezTo>
                  <a:pt x="25" y="3628"/>
                  <a:pt x="22" y="3682"/>
                  <a:pt x="18" y="3735"/>
                </a:cubicBezTo>
                <a:cubicBezTo>
                  <a:pt x="15" y="3788"/>
                  <a:pt x="13" y="3842"/>
                  <a:pt x="10" y="3895"/>
                </a:cubicBezTo>
                <a:cubicBezTo>
                  <a:pt x="8" y="3948"/>
                  <a:pt x="6" y="4002"/>
                  <a:pt x="4" y="4055"/>
                </a:cubicBezTo>
                <a:cubicBezTo>
                  <a:pt x="3" y="4109"/>
                  <a:pt x="2" y="4162"/>
                  <a:pt x="1" y="4216"/>
                </a:cubicBezTo>
                <a:cubicBezTo>
                  <a:pt x="1" y="4270"/>
                  <a:pt x="0" y="4323"/>
                  <a:pt x="0" y="4377"/>
                </a:cubicBezTo>
                <a:cubicBezTo>
                  <a:pt x="0" y="4430"/>
                  <a:pt x="1" y="4483"/>
                  <a:pt x="1" y="4536"/>
                </a:cubicBezTo>
                <a:cubicBezTo>
                  <a:pt x="2" y="4590"/>
                  <a:pt x="3" y="4643"/>
                  <a:pt x="4" y="4697"/>
                </a:cubicBezTo>
                <a:cubicBezTo>
                  <a:pt x="6" y="4750"/>
                  <a:pt x="8" y="4804"/>
                  <a:pt x="10" y="4857"/>
                </a:cubicBezTo>
                <a:cubicBezTo>
                  <a:pt x="13" y="4910"/>
                  <a:pt x="15" y="4964"/>
                  <a:pt x="18" y="5017"/>
                </a:cubicBezTo>
                <a:cubicBezTo>
                  <a:pt x="22" y="5071"/>
                  <a:pt x="25" y="5124"/>
                  <a:pt x="29" y="5178"/>
                </a:cubicBezTo>
                <a:lnTo>
                  <a:pt x="41" y="5337"/>
                </a:lnTo>
                <a:cubicBezTo>
                  <a:pt x="46" y="5391"/>
                  <a:pt x="50" y="5444"/>
                  <a:pt x="55" y="5498"/>
                </a:cubicBezTo>
                <a:cubicBezTo>
                  <a:pt x="61" y="5551"/>
                  <a:pt x="66" y="5604"/>
                  <a:pt x="72" y="5657"/>
                </a:cubicBezTo>
                <a:cubicBezTo>
                  <a:pt x="78" y="5710"/>
                  <a:pt x="85" y="5763"/>
                  <a:pt x="91" y="5816"/>
                </a:cubicBezTo>
                <a:cubicBezTo>
                  <a:pt x="99" y="5869"/>
                  <a:pt x="106" y="5922"/>
                  <a:pt x="114" y="5975"/>
                </a:cubicBezTo>
                <a:cubicBezTo>
                  <a:pt x="122" y="6028"/>
                  <a:pt x="129" y="6081"/>
                  <a:pt x="137" y="6134"/>
                </a:cubicBezTo>
                <a:cubicBezTo>
                  <a:pt x="146" y="6187"/>
                  <a:pt x="154" y="6239"/>
                  <a:pt x="163" y="6292"/>
                </a:cubicBezTo>
                <a:cubicBezTo>
                  <a:pt x="172" y="6345"/>
                  <a:pt x="182" y="6397"/>
                  <a:pt x="191" y="6450"/>
                </a:cubicBezTo>
                <a:cubicBezTo>
                  <a:pt x="201" y="6502"/>
                  <a:pt x="211" y="6555"/>
                  <a:pt x="221" y="6607"/>
                </a:cubicBezTo>
                <a:cubicBezTo>
                  <a:pt x="232" y="6660"/>
                  <a:pt x="243" y="6712"/>
                  <a:pt x="254" y="6765"/>
                </a:cubicBezTo>
                <a:cubicBezTo>
                  <a:pt x="266" y="6817"/>
                  <a:pt x="277" y="6869"/>
                  <a:pt x="289" y="6921"/>
                </a:cubicBezTo>
                <a:cubicBezTo>
                  <a:pt x="301" y="6973"/>
                  <a:pt x="314" y="7026"/>
                  <a:pt x="326" y="7078"/>
                </a:cubicBezTo>
                <a:cubicBezTo>
                  <a:pt x="339" y="7130"/>
                  <a:pt x="353" y="7181"/>
                  <a:pt x="366" y="7233"/>
                </a:cubicBezTo>
                <a:cubicBezTo>
                  <a:pt x="380" y="7285"/>
                  <a:pt x="393" y="7336"/>
                  <a:pt x="407" y="7388"/>
                </a:cubicBezTo>
                <a:cubicBezTo>
                  <a:pt x="422" y="7439"/>
                  <a:pt x="436" y="7491"/>
                  <a:pt x="451" y="7542"/>
                </a:cubicBezTo>
                <a:cubicBezTo>
                  <a:pt x="466" y="7593"/>
                  <a:pt x="481" y="7645"/>
                  <a:pt x="496" y="7696"/>
                </a:cubicBezTo>
                <a:lnTo>
                  <a:pt x="544" y="7849"/>
                </a:lnTo>
                <a:cubicBezTo>
                  <a:pt x="561" y="7900"/>
                  <a:pt x="577" y="7950"/>
                  <a:pt x="594" y="8001"/>
                </a:cubicBezTo>
                <a:cubicBezTo>
                  <a:pt x="611" y="8052"/>
                  <a:pt x="629" y="8102"/>
                  <a:pt x="646" y="8153"/>
                </a:cubicBezTo>
                <a:cubicBezTo>
                  <a:pt x="665" y="8203"/>
                  <a:pt x="683" y="8254"/>
                  <a:pt x="702" y="8304"/>
                </a:cubicBezTo>
                <a:cubicBezTo>
                  <a:pt x="721" y="8354"/>
                  <a:pt x="739" y="8404"/>
                  <a:pt x="758" y="8454"/>
                </a:cubicBezTo>
                <a:cubicBezTo>
                  <a:pt x="778" y="8504"/>
                  <a:pt x="797" y="8553"/>
                  <a:pt x="817" y="8603"/>
                </a:cubicBezTo>
                <a:cubicBezTo>
                  <a:pt x="837" y="8653"/>
                  <a:pt x="857" y="8702"/>
                  <a:pt x="877" y="8752"/>
                </a:cubicBezTo>
                <a:cubicBezTo>
                  <a:pt x="898" y="8801"/>
                  <a:pt x="919" y="8851"/>
                  <a:pt x="940" y="8900"/>
                </a:cubicBezTo>
                <a:cubicBezTo>
                  <a:pt x="962" y="8949"/>
                  <a:pt x="984" y="8997"/>
                  <a:pt x="1006" y="9046"/>
                </a:cubicBezTo>
                <a:cubicBezTo>
                  <a:pt x="1028" y="9094"/>
                  <a:pt x="1051" y="9143"/>
                  <a:pt x="1073" y="9191"/>
                </a:cubicBezTo>
                <a:cubicBezTo>
                  <a:pt x="1096" y="9240"/>
                  <a:pt x="1119" y="9288"/>
                  <a:pt x="1142" y="9337"/>
                </a:cubicBezTo>
                <a:cubicBezTo>
                  <a:pt x="1165" y="9385"/>
                  <a:pt x="1189" y="9433"/>
                  <a:pt x="1212" y="9481"/>
                </a:cubicBezTo>
                <a:cubicBezTo>
                  <a:pt x="1237" y="9528"/>
                  <a:pt x="1261" y="9576"/>
                  <a:pt x="1286" y="9623"/>
                </a:cubicBezTo>
                <a:cubicBezTo>
                  <a:pt x="1311" y="9670"/>
                  <a:pt x="1336" y="9718"/>
                  <a:pt x="1361" y="9765"/>
                </a:cubicBezTo>
                <a:cubicBezTo>
                  <a:pt x="1387" y="9812"/>
                  <a:pt x="1412" y="9858"/>
                  <a:pt x="1438" y="9905"/>
                </a:cubicBezTo>
                <a:cubicBezTo>
                  <a:pt x="1465" y="9951"/>
                  <a:pt x="1491" y="9998"/>
                  <a:pt x="1518" y="10044"/>
                </a:cubicBezTo>
                <a:cubicBezTo>
                  <a:pt x="1545" y="10090"/>
                  <a:pt x="1571" y="10137"/>
                  <a:pt x="1598" y="10183"/>
                </a:cubicBez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4" name="Freeform 80"/>
          <p:cNvSpPr>
            <a:spLocks/>
          </p:cNvSpPr>
          <p:nvPr/>
        </p:nvSpPr>
        <p:spPr bwMode="auto">
          <a:xfrm>
            <a:off x="3387726" y="1082675"/>
            <a:ext cx="1116013" cy="4999038"/>
          </a:xfrm>
          <a:custGeom>
            <a:avLst/>
            <a:gdLst/>
            <a:ahLst/>
            <a:cxnLst>
              <a:cxn ang="0">
                <a:pos x="0" y="9447"/>
              </a:cxn>
              <a:cxn ang="0">
                <a:pos x="2109" y="7683"/>
              </a:cxn>
              <a:cxn ang="0">
                <a:pos x="2109" y="2014"/>
              </a:cxn>
              <a:cxn ang="0">
                <a:pos x="0" y="0"/>
              </a:cxn>
              <a:cxn ang="0">
                <a:pos x="0" y="9447"/>
              </a:cxn>
            </a:cxnLst>
            <a:rect l="0" t="0" r="r" b="b"/>
            <a:pathLst>
              <a:path w="2109" h="9447">
                <a:moveTo>
                  <a:pt x="0" y="9447"/>
                </a:moveTo>
                <a:lnTo>
                  <a:pt x="2109" y="7683"/>
                </a:lnTo>
                <a:lnTo>
                  <a:pt x="2109" y="2014"/>
                </a:lnTo>
                <a:lnTo>
                  <a:pt x="0" y="0"/>
                </a:lnTo>
                <a:lnTo>
                  <a:pt x="0" y="9447"/>
                </a:lnTo>
                <a:close/>
              </a:path>
            </a:pathLst>
          </a:custGeom>
          <a:solidFill>
            <a:srgbClr val="92D05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3" name="Freeform 179"/>
          <p:cNvSpPr>
            <a:spLocks/>
          </p:cNvSpPr>
          <p:nvPr/>
        </p:nvSpPr>
        <p:spPr bwMode="auto">
          <a:xfrm>
            <a:off x="3387726" y="1082675"/>
            <a:ext cx="1116013" cy="4000500"/>
          </a:xfrm>
          <a:custGeom>
            <a:avLst/>
            <a:gdLst/>
            <a:ahLst/>
            <a:cxnLst>
              <a:cxn ang="0">
                <a:pos x="0" y="7558"/>
              </a:cxn>
              <a:cxn ang="0">
                <a:pos x="2109" y="6550"/>
              </a:cxn>
              <a:cxn ang="0">
                <a:pos x="2109" y="2014"/>
              </a:cxn>
              <a:cxn ang="0">
                <a:pos x="0" y="0"/>
              </a:cxn>
              <a:cxn ang="0">
                <a:pos x="0" y="7558"/>
              </a:cxn>
            </a:cxnLst>
            <a:rect l="0" t="0" r="r" b="b"/>
            <a:pathLst>
              <a:path w="2109" h="7558">
                <a:moveTo>
                  <a:pt x="0" y="7558"/>
                </a:moveTo>
                <a:lnTo>
                  <a:pt x="2109" y="6550"/>
                </a:lnTo>
                <a:lnTo>
                  <a:pt x="2109" y="2014"/>
                </a:lnTo>
                <a:lnTo>
                  <a:pt x="0" y="0"/>
                </a:lnTo>
                <a:lnTo>
                  <a:pt x="0" y="7558"/>
                </a:lnTo>
                <a:close/>
              </a:path>
            </a:pathLst>
          </a:custGeom>
          <a:solidFill>
            <a:srgbClr val="92D050">
              <a:alpha val="35000"/>
            </a:srgbClr>
          </a:solidFill>
          <a:ln w="12700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1" name="Freeform 97"/>
          <p:cNvSpPr>
            <a:spLocks/>
          </p:cNvSpPr>
          <p:nvPr/>
        </p:nvSpPr>
        <p:spPr bwMode="auto">
          <a:xfrm>
            <a:off x="7499351" y="1082675"/>
            <a:ext cx="882650" cy="4999038"/>
          </a:xfrm>
          <a:custGeom>
            <a:avLst/>
            <a:gdLst/>
            <a:ahLst/>
            <a:cxnLst>
              <a:cxn ang="0">
                <a:pos x="1666" y="9447"/>
              </a:cxn>
              <a:cxn ang="0">
                <a:pos x="1666" y="0"/>
              </a:cxn>
              <a:cxn ang="0">
                <a:pos x="0" y="2014"/>
              </a:cxn>
              <a:cxn ang="0">
                <a:pos x="0" y="7683"/>
              </a:cxn>
              <a:cxn ang="0">
                <a:pos x="1666" y="9447"/>
              </a:cxn>
            </a:cxnLst>
            <a:rect l="0" t="0" r="r" b="b"/>
            <a:pathLst>
              <a:path w="1666" h="9447">
                <a:moveTo>
                  <a:pt x="1666" y="9447"/>
                </a:moveTo>
                <a:lnTo>
                  <a:pt x="1666" y="0"/>
                </a:lnTo>
                <a:lnTo>
                  <a:pt x="0" y="2014"/>
                </a:lnTo>
                <a:lnTo>
                  <a:pt x="0" y="7683"/>
                </a:lnTo>
                <a:lnTo>
                  <a:pt x="1666" y="9447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0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3387726" y="1082675"/>
            <a:ext cx="4994275" cy="1066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38" y="0"/>
              </a:cxn>
              <a:cxn ang="0">
                <a:pos x="7772" y="2014"/>
              </a:cxn>
              <a:cxn ang="0">
                <a:pos x="2109" y="2014"/>
              </a:cxn>
              <a:cxn ang="0">
                <a:pos x="0" y="0"/>
              </a:cxn>
            </a:cxnLst>
            <a:rect l="0" t="0" r="r" b="b"/>
            <a:pathLst>
              <a:path w="9438" h="2014">
                <a:moveTo>
                  <a:pt x="0" y="0"/>
                </a:moveTo>
                <a:lnTo>
                  <a:pt x="9438" y="0"/>
                </a:lnTo>
                <a:lnTo>
                  <a:pt x="7772" y="2014"/>
                </a:lnTo>
                <a:lnTo>
                  <a:pt x="2109" y="2014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w="1270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5" name="Freeform 81"/>
          <p:cNvSpPr>
            <a:spLocks/>
          </p:cNvSpPr>
          <p:nvPr/>
        </p:nvSpPr>
        <p:spPr bwMode="auto">
          <a:xfrm>
            <a:off x="3387726" y="5148262"/>
            <a:ext cx="4994275" cy="933450"/>
          </a:xfrm>
          <a:custGeom>
            <a:avLst/>
            <a:gdLst/>
            <a:ahLst/>
            <a:cxnLst>
              <a:cxn ang="0">
                <a:pos x="0" y="1764"/>
              </a:cxn>
              <a:cxn ang="0">
                <a:pos x="9438" y="1764"/>
              </a:cxn>
              <a:cxn ang="0">
                <a:pos x="7772" y="0"/>
              </a:cxn>
              <a:cxn ang="0">
                <a:pos x="2109" y="0"/>
              </a:cxn>
              <a:cxn ang="0">
                <a:pos x="0" y="1764"/>
              </a:cxn>
            </a:cxnLst>
            <a:rect l="0" t="0" r="r" b="b"/>
            <a:pathLst>
              <a:path w="9438" h="1764">
                <a:moveTo>
                  <a:pt x="0" y="1764"/>
                </a:moveTo>
                <a:lnTo>
                  <a:pt x="9438" y="1764"/>
                </a:lnTo>
                <a:lnTo>
                  <a:pt x="7772" y="0"/>
                </a:lnTo>
                <a:lnTo>
                  <a:pt x="2109" y="0"/>
                </a:lnTo>
                <a:lnTo>
                  <a:pt x="0" y="1764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9" name="Rectangle 175"/>
          <p:cNvSpPr>
            <a:spLocks noChangeArrowheads="1"/>
          </p:cNvSpPr>
          <p:nvPr/>
        </p:nvSpPr>
        <p:spPr bwMode="auto">
          <a:xfrm>
            <a:off x="4503738" y="2149475"/>
            <a:ext cx="2995613" cy="2998788"/>
          </a:xfrm>
          <a:prstGeom prst="rect">
            <a:avLst/>
          </a:prstGeom>
          <a:solidFill>
            <a:schemeClr val="tx1">
              <a:alpha val="20000"/>
            </a:schemeClr>
          </a:solidFill>
          <a:ln w="1270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71438" y="3749675"/>
            <a:ext cx="9216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71438" y="6081712"/>
            <a:ext cx="9216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7" name="Line 33"/>
          <p:cNvSpPr>
            <a:spLocks noChangeShapeType="1"/>
          </p:cNvSpPr>
          <p:nvPr/>
        </p:nvSpPr>
        <p:spPr bwMode="auto">
          <a:xfrm flipH="1">
            <a:off x="4386263" y="6081712"/>
            <a:ext cx="998538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8" name="Line 34"/>
          <p:cNvSpPr>
            <a:spLocks noChangeShapeType="1"/>
          </p:cNvSpPr>
          <p:nvPr/>
        </p:nvSpPr>
        <p:spPr bwMode="auto">
          <a:xfrm flipH="1">
            <a:off x="5384801" y="6081712"/>
            <a:ext cx="998538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9" name="Line 35"/>
          <p:cNvSpPr>
            <a:spLocks noChangeShapeType="1"/>
          </p:cNvSpPr>
          <p:nvPr/>
        </p:nvSpPr>
        <p:spPr bwMode="auto">
          <a:xfrm flipH="1">
            <a:off x="6383338" y="6081712"/>
            <a:ext cx="998538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0" name="Line 36"/>
          <p:cNvSpPr>
            <a:spLocks noChangeShapeType="1"/>
          </p:cNvSpPr>
          <p:nvPr/>
        </p:nvSpPr>
        <p:spPr bwMode="auto">
          <a:xfrm flipH="1">
            <a:off x="7381876" y="6081712"/>
            <a:ext cx="1000125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1" name="Freeform 37"/>
          <p:cNvSpPr>
            <a:spLocks/>
          </p:cNvSpPr>
          <p:nvPr/>
        </p:nvSpPr>
        <p:spPr bwMode="auto">
          <a:xfrm>
            <a:off x="4360863" y="605790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7" y="93"/>
              </a:cxn>
              <a:cxn ang="0">
                <a:pos x="47" y="95"/>
              </a:cxn>
              <a:cxn ang="0">
                <a:pos x="58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7" y="93"/>
                </a:lnTo>
                <a:lnTo>
                  <a:pt x="47" y="95"/>
                </a:lnTo>
                <a:lnTo>
                  <a:pt x="58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2" name="Freeform 38"/>
          <p:cNvSpPr>
            <a:spLocks/>
          </p:cNvSpPr>
          <p:nvPr/>
        </p:nvSpPr>
        <p:spPr bwMode="auto">
          <a:xfrm>
            <a:off x="5359401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1" y="27"/>
              </a:cxn>
              <a:cxn ang="0">
                <a:pos x="84" y="17"/>
              </a:cxn>
              <a:cxn ang="0">
                <a:pos x="77" y="10"/>
              </a:cxn>
              <a:cxn ang="0">
                <a:pos x="69" y="4"/>
              </a:cxn>
              <a:cxn ang="0">
                <a:pos x="58" y="1"/>
              </a:cxn>
              <a:cxn ang="0">
                <a:pos x="48" y="0"/>
              </a:cxn>
              <a:cxn ang="0">
                <a:pos x="38" y="1"/>
              </a:cxn>
              <a:cxn ang="0">
                <a:pos x="27" y="4"/>
              </a:cxn>
              <a:cxn ang="0">
                <a:pos x="19" y="10"/>
              </a:cxn>
              <a:cxn ang="0">
                <a:pos x="11" y="17"/>
              </a:cxn>
              <a:cxn ang="0">
                <a:pos x="6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6" y="67"/>
              </a:cxn>
              <a:cxn ang="0">
                <a:pos x="11" y="77"/>
              </a:cxn>
              <a:cxn ang="0">
                <a:pos x="19" y="84"/>
              </a:cxn>
              <a:cxn ang="0">
                <a:pos x="27" y="89"/>
              </a:cxn>
              <a:cxn ang="0">
                <a:pos x="38" y="93"/>
              </a:cxn>
              <a:cxn ang="0">
                <a:pos x="48" y="95"/>
              </a:cxn>
              <a:cxn ang="0">
                <a:pos x="58" y="93"/>
              </a:cxn>
              <a:cxn ang="0">
                <a:pos x="69" y="89"/>
              </a:cxn>
              <a:cxn ang="0">
                <a:pos x="77" y="84"/>
              </a:cxn>
              <a:cxn ang="0">
                <a:pos x="84" y="77"/>
              </a:cxn>
              <a:cxn ang="0">
                <a:pos x="91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1" y="27"/>
                </a:lnTo>
                <a:lnTo>
                  <a:pt x="84" y="17"/>
                </a:lnTo>
                <a:lnTo>
                  <a:pt x="77" y="10"/>
                </a:lnTo>
                <a:lnTo>
                  <a:pt x="69" y="4"/>
                </a:lnTo>
                <a:lnTo>
                  <a:pt x="58" y="1"/>
                </a:lnTo>
                <a:lnTo>
                  <a:pt x="48" y="0"/>
                </a:lnTo>
                <a:lnTo>
                  <a:pt x="38" y="1"/>
                </a:lnTo>
                <a:lnTo>
                  <a:pt x="27" y="4"/>
                </a:lnTo>
                <a:lnTo>
                  <a:pt x="19" y="10"/>
                </a:lnTo>
                <a:lnTo>
                  <a:pt x="11" y="17"/>
                </a:lnTo>
                <a:lnTo>
                  <a:pt x="6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6" y="67"/>
                </a:lnTo>
                <a:lnTo>
                  <a:pt x="11" y="77"/>
                </a:lnTo>
                <a:lnTo>
                  <a:pt x="19" y="84"/>
                </a:lnTo>
                <a:lnTo>
                  <a:pt x="27" y="89"/>
                </a:lnTo>
                <a:lnTo>
                  <a:pt x="38" y="93"/>
                </a:lnTo>
                <a:lnTo>
                  <a:pt x="48" y="95"/>
                </a:lnTo>
                <a:lnTo>
                  <a:pt x="58" y="93"/>
                </a:lnTo>
                <a:lnTo>
                  <a:pt x="69" y="89"/>
                </a:lnTo>
                <a:lnTo>
                  <a:pt x="77" y="84"/>
                </a:lnTo>
                <a:lnTo>
                  <a:pt x="84" y="77"/>
                </a:lnTo>
                <a:lnTo>
                  <a:pt x="91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3" name="Freeform 39"/>
          <p:cNvSpPr>
            <a:spLocks/>
          </p:cNvSpPr>
          <p:nvPr/>
        </p:nvSpPr>
        <p:spPr bwMode="auto">
          <a:xfrm>
            <a:off x="6357938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0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8" y="1"/>
              </a:cxn>
              <a:cxn ang="0">
                <a:pos x="48" y="0"/>
              </a:cxn>
              <a:cxn ang="0">
                <a:pos x="38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6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8" y="93"/>
              </a:cxn>
              <a:cxn ang="0">
                <a:pos x="48" y="95"/>
              </a:cxn>
              <a:cxn ang="0">
                <a:pos x="58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0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0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8" y="1"/>
                </a:lnTo>
                <a:lnTo>
                  <a:pt x="48" y="0"/>
                </a:lnTo>
                <a:lnTo>
                  <a:pt x="38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6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6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8" y="93"/>
                </a:lnTo>
                <a:lnTo>
                  <a:pt x="48" y="95"/>
                </a:lnTo>
                <a:lnTo>
                  <a:pt x="58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0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4" name="Freeform 40"/>
          <p:cNvSpPr>
            <a:spLocks/>
          </p:cNvSpPr>
          <p:nvPr/>
        </p:nvSpPr>
        <p:spPr bwMode="auto">
          <a:xfrm>
            <a:off x="7358063" y="6057900"/>
            <a:ext cx="49213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0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7" y="95"/>
              </a:cxn>
              <a:cxn ang="0">
                <a:pos x="58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0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0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7" y="95"/>
                </a:lnTo>
                <a:lnTo>
                  <a:pt x="58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0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5" name="Freeform 41"/>
          <p:cNvSpPr>
            <a:spLocks/>
          </p:cNvSpPr>
          <p:nvPr/>
        </p:nvSpPr>
        <p:spPr bwMode="auto">
          <a:xfrm>
            <a:off x="8356601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89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6" y="93"/>
              </a:cxn>
              <a:cxn ang="0">
                <a:pos x="47" y="95"/>
              </a:cxn>
              <a:cxn ang="0">
                <a:pos x="57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89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89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6" y="93"/>
                </a:lnTo>
                <a:lnTo>
                  <a:pt x="47" y="95"/>
                </a:lnTo>
                <a:lnTo>
                  <a:pt x="57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89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6" name="Line 42"/>
          <p:cNvSpPr>
            <a:spLocks noChangeShapeType="1"/>
          </p:cNvSpPr>
          <p:nvPr/>
        </p:nvSpPr>
        <p:spPr bwMode="auto">
          <a:xfrm flipH="1">
            <a:off x="3387726" y="6081712"/>
            <a:ext cx="998538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7" name="Freeform 43"/>
          <p:cNvSpPr>
            <a:spLocks/>
          </p:cNvSpPr>
          <p:nvPr/>
        </p:nvSpPr>
        <p:spPr bwMode="auto">
          <a:xfrm>
            <a:off x="3362326" y="605790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7"/>
              </a:cxn>
              <a:cxn ang="0">
                <a:pos x="76" y="10"/>
              </a:cxn>
              <a:cxn ang="0">
                <a:pos x="68" y="4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8" y="95"/>
              </a:cxn>
              <a:cxn ang="0">
                <a:pos x="58" y="93"/>
              </a:cxn>
              <a:cxn ang="0">
                <a:pos x="68" y="89"/>
              </a:cxn>
              <a:cxn ang="0">
                <a:pos x="76" y="84"/>
              </a:cxn>
              <a:cxn ang="0">
                <a:pos x="85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7"/>
                </a:lnTo>
                <a:lnTo>
                  <a:pt x="76" y="10"/>
                </a:lnTo>
                <a:lnTo>
                  <a:pt x="68" y="4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8" y="95"/>
                </a:lnTo>
                <a:lnTo>
                  <a:pt x="58" y="93"/>
                </a:lnTo>
                <a:lnTo>
                  <a:pt x="68" y="89"/>
                </a:lnTo>
                <a:lnTo>
                  <a:pt x="76" y="84"/>
                </a:lnTo>
                <a:lnTo>
                  <a:pt x="85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8" name="Line 44"/>
          <p:cNvSpPr>
            <a:spLocks noChangeShapeType="1"/>
          </p:cNvSpPr>
          <p:nvPr/>
        </p:nvSpPr>
        <p:spPr bwMode="auto">
          <a:xfrm flipV="1">
            <a:off x="3387726" y="3749675"/>
            <a:ext cx="2790825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9" name="Line 45"/>
          <p:cNvSpPr>
            <a:spLocks noChangeShapeType="1"/>
          </p:cNvSpPr>
          <p:nvPr/>
        </p:nvSpPr>
        <p:spPr bwMode="auto">
          <a:xfrm flipH="1">
            <a:off x="4386263" y="3749675"/>
            <a:ext cx="1792288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0" name="Line 46"/>
          <p:cNvSpPr>
            <a:spLocks noChangeShapeType="1"/>
          </p:cNvSpPr>
          <p:nvPr/>
        </p:nvSpPr>
        <p:spPr bwMode="auto">
          <a:xfrm flipV="1">
            <a:off x="5384801" y="3749675"/>
            <a:ext cx="793750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1" name="Line 47"/>
          <p:cNvSpPr>
            <a:spLocks noChangeShapeType="1"/>
          </p:cNvSpPr>
          <p:nvPr/>
        </p:nvSpPr>
        <p:spPr bwMode="auto">
          <a:xfrm>
            <a:off x="6178551" y="3749675"/>
            <a:ext cx="204788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2" name="Line 48"/>
          <p:cNvSpPr>
            <a:spLocks noChangeShapeType="1"/>
          </p:cNvSpPr>
          <p:nvPr/>
        </p:nvSpPr>
        <p:spPr bwMode="auto">
          <a:xfrm flipH="1" flipV="1">
            <a:off x="6178551" y="3749675"/>
            <a:ext cx="1203325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3" name="Line 49"/>
          <p:cNvSpPr>
            <a:spLocks noChangeShapeType="1"/>
          </p:cNvSpPr>
          <p:nvPr/>
        </p:nvSpPr>
        <p:spPr bwMode="auto">
          <a:xfrm>
            <a:off x="6178551" y="3749675"/>
            <a:ext cx="2203450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4" name="Line 50"/>
          <p:cNvSpPr>
            <a:spLocks noChangeShapeType="1"/>
          </p:cNvSpPr>
          <p:nvPr/>
        </p:nvSpPr>
        <p:spPr bwMode="auto">
          <a:xfrm flipH="1" flipV="1">
            <a:off x="184151" y="3749675"/>
            <a:ext cx="4202113" cy="2332038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5" name="Line 51"/>
          <p:cNvSpPr>
            <a:spLocks noChangeShapeType="1"/>
          </p:cNvSpPr>
          <p:nvPr/>
        </p:nvSpPr>
        <p:spPr bwMode="auto">
          <a:xfrm>
            <a:off x="3786188" y="5748337"/>
            <a:ext cx="42799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6" name="Line 52"/>
          <p:cNvSpPr>
            <a:spLocks noChangeShapeType="1"/>
          </p:cNvSpPr>
          <p:nvPr/>
        </p:nvSpPr>
        <p:spPr bwMode="auto">
          <a:xfrm flipH="1" flipV="1">
            <a:off x="184151" y="3749675"/>
            <a:ext cx="4457700" cy="1998663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7" name="Line 53"/>
          <p:cNvSpPr>
            <a:spLocks noChangeShapeType="1"/>
          </p:cNvSpPr>
          <p:nvPr/>
        </p:nvSpPr>
        <p:spPr bwMode="auto">
          <a:xfrm>
            <a:off x="4084638" y="5499100"/>
            <a:ext cx="37465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8" name="Line 54"/>
          <p:cNvSpPr>
            <a:spLocks noChangeShapeType="1"/>
          </p:cNvSpPr>
          <p:nvPr/>
        </p:nvSpPr>
        <p:spPr bwMode="auto">
          <a:xfrm flipH="1" flipV="1">
            <a:off x="184151" y="3749675"/>
            <a:ext cx="4649788" cy="1749425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9" name="Line 55"/>
          <p:cNvSpPr>
            <a:spLocks noChangeShapeType="1"/>
          </p:cNvSpPr>
          <p:nvPr/>
        </p:nvSpPr>
        <p:spPr bwMode="auto">
          <a:xfrm>
            <a:off x="4318001" y="5305425"/>
            <a:ext cx="3328988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0" name="Freeform 56"/>
          <p:cNvSpPr>
            <a:spLocks/>
          </p:cNvSpPr>
          <p:nvPr/>
        </p:nvSpPr>
        <p:spPr bwMode="auto">
          <a:xfrm>
            <a:off x="4616451" y="5724525"/>
            <a:ext cx="50800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7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7"/>
                </a:lnTo>
                <a:lnTo>
                  <a:pt x="76" y="10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7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1" name="Freeform 57"/>
          <p:cNvSpPr>
            <a:spLocks/>
          </p:cNvSpPr>
          <p:nvPr/>
        </p:nvSpPr>
        <p:spPr bwMode="auto">
          <a:xfrm>
            <a:off x="4808538" y="5473700"/>
            <a:ext cx="50800" cy="50800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1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9" y="1"/>
              </a:cxn>
              <a:cxn ang="0">
                <a:pos x="48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6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8" y="94"/>
              </a:cxn>
              <a:cxn ang="0">
                <a:pos x="59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1" y="67"/>
              </a:cxn>
              <a:cxn ang="0">
                <a:pos x="94" y="57"/>
              </a:cxn>
              <a:cxn ang="0">
                <a:pos x="95" y="47"/>
              </a:cxn>
            </a:cxnLst>
            <a:rect l="0" t="0" r="r" b="b"/>
            <a:pathLst>
              <a:path w="95" h="94">
                <a:moveTo>
                  <a:pt x="95" y="47"/>
                </a:moveTo>
                <a:lnTo>
                  <a:pt x="94" y="36"/>
                </a:lnTo>
                <a:lnTo>
                  <a:pt x="91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9" y="1"/>
                </a:lnTo>
                <a:lnTo>
                  <a:pt x="48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6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6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8" y="94"/>
                </a:lnTo>
                <a:lnTo>
                  <a:pt x="59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1" y="67"/>
                </a:lnTo>
                <a:lnTo>
                  <a:pt x="94" y="57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3" name="Line 59"/>
          <p:cNvSpPr>
            <a:spLocks noChangeShapeType="1"/>
          </p:cNvSpPr>
          <p:nvPr/>
        </p:nvSpPr>
        <p:spPr bwMode="auto">
          <a:xfrm flipH="1" flipV="1">
            <a:off x="184151" y="3749675"/>
            <a:ext cx="4799013" cy="1555750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4" name="Line 60"/>
          <p:cNvSpPr>
            <a:spLocks noChangeShapeType="1"/>
          </p:cNvSpPr>
          <p:nvPr/>
        </p:nvSpPr>
        <p:spPr bwMode="auto">
          <a:xfrm>
            <a:off x="4503738" y="5148262"/>
            <a:ext cx="2995613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5" name="Line 61"/>
          <p:cNvSpPr>
            <a:spLocks noChangeShapeType="1"/>
          </p:cNvSpPr>
          <p:nvPr/>
        </p:nvSpPr>
        <p:spPr bwMode="auto">
          <a:xfrm flipV="1">
            <a:off x="3387726" y="685800"/>
            <a:ext cx="1588" cy="5395913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6" name="Freeform 62"/>
          <p:cNvSpPr>
            <a:spLocks/>
          </p:cNvSpPr>
          <p:nvPr/>
        </p:nvSpPr>
        <p:spPr bwMode="auto">
          <a:xfrm>
            <a:off x="3362326" y="5057775"/>
            <a:ext cx="49213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90" y="27"/>
              </a:cxn>
              <a:cxn ang="0">
                <a:pos x="85" y="18"/>
              </a:cxn>
              <a:cxn ang="0">
                <a:pos x="76" y="10"/>
              </a:cxn>
              <a:cxn ang="0">
                <a:pos x="68" y="5"/>
              </a:cxn>
              <a:cxn ang="0">
                <a:pos x="58" y="2"/>
              </a:cxn>
              <a:cxn ang="0">
                <a:pos x="48" y="0"/>
              </a:cxn>
              <a:cxn ang="0">
                <a:pos x="37" y="2"/>
              </a:cxn>
              <a:cxn ang="0">
                <a:pos x="27" y="5"/>
              </a:cxn>
              <a:cxn ang="0">
                <a:pos x="18" y="10"/>
              </a:cxn>
              <a:cxn ang="0">
                <a:pos x="10" y="18"/>
              </a:cxn>
              <a:cxn ang="0">
                <a:pos x="5" y="27"/>
              </a:cxn>
              <a:cxn ang="0">
                <a:pos x="2" y="37"/>
              </a:cxn>
              <a:cxn ang="0">
                <a:pos x="0" y="48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5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8" y="93"/>
              </a:cxn>
              <a:cxn ang="0">
                <a:pos x="68" y="90"/>
              </a:cxn>
              <a:cxn ang="0">
                <a:pos x="76" y="85"/>
              </a:cxn>
              <a:cxn ang="0">
                <a:pos x="85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4">
                <a:moveTo>
                  <a:pt x="94" y="48"/>
                </a:moveTo>
                <a:lnTo>
                  <a:pt x="93" y="37"/>
                </a:lnTo>
                <a:lnTo>
                  <a:pt x="90" y="27"/>
                </a:lnTo>
                <a:lnTo>
                  <a:pt x="85" y="18"/>
                </a:lnTo>
                <a:lnTo>
                  <a:pt x="76" y="10"/>
                </a:lnTo>
                <a:lnTo>
                  <a:pt x="68" y="5"/>
                </a:lnTo>
                <a:lnTo>
                  <a:pt x="58" y="2"/>
                </a:lnTo>
                <a:lnTo>
                  <a:pt x="48" y="0"/>
                </a:lnTo>
                <a:lnTo>
                  <a:pt x="37" y="2"/>
                </a:lnTo>
                <a:lnTo>
                  <a:pt x="27" y="5"/>
                </a:lnTo>
                <a:lnTo>
                  <a:pt x="18" y="10"/>
                </a:lnTo>
                <a:lnTo>
                  <a:pt x="10" y="18"/>
                </a:lnTo>
                <a:lnTo>
                  <a:pt x="5" y="27"/>
                </a:lnTo>
                <a:lnTo>
                  <a:pt x="2" y="37"/>
                </a:lnTo>
                <a:lnTo>
                  <a:pt x="0" y="48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8" y="85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8" y="93"/>
                </a:lnTo>
                <a:lnTo>
                  <a:pt x="68" y="90"/>
                </a:lnTo>
                <a:lnTo>
                  <a:pt x="76" y="85"/>
                </a:lnTo>
                <a:lnTo>
                  <a:pt x="85" y="77"/>
                </a:lnTo>
                <a:lnTo>
                  <a:pt x="90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7" name="Freeform 63"/>
          <p:cNvSpPr>
            <a:spLocks/>
          </p:cNvSpPr>
          <p:nvPr/>
        </p:nvSpPr>
        <p:spPr bwMode="auto">
          <a:xfrm>
            <a:off x="3362326" y="40576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6"/>
              </a:cxn>
              <a:cxn ang="0">
                <a:pos x="85" y="18"/>
              </a:cxn>
              <a:cxn ang="0">
                <a:pos x="76" y="10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0"/>
              </a:cxn>
              <a:cxn ang="0">
                <a:pos x="10" y="18"/>
              </a:cxn>
              <a:cxn ang="0">
                <a:pos x="5" y="26"/>
              </a:cxn>
              <a:cxn ang="0">
                <a:pos x="2" y="37"/>
              </a:cxn>
              <a:cxn ang="0">
                <a:pos x="0" y="47"/>
              </a:cxn>
              <a:cxn ang="0">
                <a:pos x="2" y="57"/>
              </a:cxn>
              <a:cxn ang="0">
                <a:pos x="5" y="68"/>
              </a:cxn>
              <a:cxn ang="0">
                <a:pos x="10" y="76"/>
              </a:cxn>
              <a:cxn ang="0">
                <a:pos x="18" y="84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8" y="93"/>
              </a:cxn>
              <a:cxn ang="0">
                <a:pos x="68" y="90"/>
              </a:cxn>
              <a:cxn ang="0">
                <a:pos x="76" y="84"/>
              </a:cxn>
              <a:cxn ang="0">
                <a:pos x="85" y="76"/>
              </a:cxn>
              <a:cxn ang="0">
                <a:pos x="90" y="68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6"/>
                </a:lnTo>
                <a:lnTo>
                  <a:pt x="85" y="18"/>
                </a:lnTo>
                <a:lnTo>
                  <a:pt x="76" y="10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0"/>
                </a:lnTo>
                <a:lnTo>
                  <a:pt x="10" y="18"/>
                </a:lnTo>
                <a:lnTo>
                  <a:pt x="5" y="26"/>
                </a:lnTo>
                <a:lnTo>
                  <a:pt x="2" y="37"/>
                </a:lnTo>
                <a:lnTo>
                  <a:pt x="0" y="47"/>
                </a:lnTo>
                <a:lnTo>
                  <a:pt x="2" y="57"/>
                </a:lnTo>
                <a:lnTo>
                  <a:pt x="5" y="68"/>
                </a:lnTo>
                <a:lnTo>
                  <a:pt x="10" y="76"/>
                </a:lnTo>
                <a:lnTo>
                  <a:pt x="18" y="84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8" y="93"/>
                </a:lnTo>
                <a:lnTo>
                  <a:pt x="68" y="90"/>
                </a:lnTo>
                <a:lnTo>
                  <a:pt x="76" y="84"/>
                </a:lnTo>
                <a:lnTo>
                  <a:pt x="85" y="76"/>
                </a:lnTo>
                <a:lnTo>
                  <a:pt x="90" y="68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8" name="Freeform 64"/>
          <p:cNvSpPr>
            <a:spLocks/>
          </p:cNvSpPr>
          <p:nvPr/>
        </p:nvSpPr>
        <p:spPr bwMode="auto">
          <a:xfrm>
            <a:off x="3362326" y="305752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8"/>
              </a:cxn>
              <a:cxn ang="0">
                <a:pos x="76" y="11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7" y="90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0"/>
              </a:cxn>
              <a:cxn ang="0">
                <a:pos x="76" y="84"/>
              </a:cxn>
              <a:cxn ang="0">
                <a:pos x="85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8"/>
                </a:lnTo>
                <a:lnTo>
                  <a:pt x="76" y="11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7" y="90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0"/>
                </a:lnTo>
                <a:lnTo>
                  <a:pt x="76" y="84"/>
                </a:lnTo>
                <a:lnTo>
                  <a:pt x="85" y="77"/>
                </a:lnTo>
                <a:lnTo>
                  <a:pt x="90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9" name="Freeform 65"/>
          <p:cNvSpPr>
            <a:spLocks/>
          </p:cNvSpPr>
          <p:nvPr/>
        </p:nvSpPr>
        <p:spPr bwMode="auto">
          <a:xfrm>
            <a:off x="3362326" y="2057400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7"/>
              </a:cxn>
              <a:cxn ang="0">
                <a:pos x="76" y="10"/>
              </a:cxn>
              <a:cxn ang="0">
                <a:pos x="68" y="4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8" y="94"/>
              </a:cxn>
              <a:cxn ang="0">
                <a:pos x="58" y="93"/>
              </a:cxn>
              <a:cxn ang="0">
                <a:pos x="68" y="89"/>
              </a:cxn>
              <a:cxn ang="0">
                <a:pos x="76" y="84"/>
              </a:cxn>
              <a:cxn ang="0">
                <a:pos x="85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7"/>
                </a:lnTo>
                <a:lnTo>
                  <a:pt x="76" y="10"/>
                </a:lnTo>
                <a:lnTo>
                  <a:pt x="68" y="4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8" y="94"/>
                </a:lnTo>
                <a:lnTo>
                  <a:pt x="58" y="93"/>
                </a:lnTo>
                <a:lnTo>
                  <a:pt x="68" y="89"/>
                </a:lnTo>
                <a:lnTo>
                  <a:pt x="76" y="84"/>
                </a:lnTo>
                <a:lnTo>
                  <a:pt x="85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0" name="Freeform 66"/>
          <p:cNvSpPr>
            <a:spLocks/>
          </p:cNvSpPr>
          <p:nvPr/>
        </p:nvSpPr>
        <p:spPr bwMode="auto">
          <a:xfrm>
            <a:off x="3760788" y="5724525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2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2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1" name="Freeform 67"/>
          <p:cNvSpPr>
            <a:spLocks/>
          </p:cNvSpPr>
          <p:nvPr/>
        </p:nvSpPr>
        <p:spPr bwMode="auto">
          <a:xfrm>
            <a:off x="4059238" y="5473700"/>
            <a:ext cx="50800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6" y="0"/>
              </a:cxn>
              <a:cxn ang="0">
                <a:pos x="37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7" y="93"/>
              </a:cxn>
              <a:cxn ang="0">
                <a:pos x="46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6" y="0"/>
                </a:lnTo>
                <a:lnTo>
                  <a:pt x="37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7" y="93"/>
                </a:lnTo>
                <a:lnTo>
                  <a:pt x="46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2" name="Freeform 68"/>
          <p:cNvSpPr>
            <a:spLocks/>
          </p:cNvSpPr>
          <p:nvPr/>
        </p:nvSpPr>
        <p:spPr bwMode="auto">
          <a:xfrm>
            <a:off x="4292601" y="5280025"/>
            <a:ext cx="49213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6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6" y="11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6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3" name="Freeform 69"/>
          <p:cNvSpPr>
            <a:spLocks/>
          </p:cNvSpPr>
          <p:nvPr/>
        </p:nvSpPr>
        <p:spPr bwMode="auto">
          <a:xfrm>
            <a:off x="4478338" y="512445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1"/>
              </a:cxn>
              <a:cxn ang="0">
                <a:pos x="11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1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1"/>
                </a:lnTo>
                <a:lnTo>
                  <a:pt x="11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1" y="77"/>
                </a:lnTo>
                <a:lnTo>
                  <a:pt x="18" y="84"/>
                </a:lnTo>
                <a:lnTo>
                  <a:pt x="26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4" name="Line 70"/>
          <p:cNvSpPr>
            <a:spLocks noChangeShapeType="1"/>
          </p:cNvSpPr>
          <p:nvPr/>
        </p:nvSpPr>
        <p:spPr bwMode="auto">
          <a:xfrm flipV="1">
            <a:off x="3387726" y="3749675"/>
            <a:ext cx="2790825" cy="13335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5" name="Line 71"/>
          <p:cNvSpPr>
            <a:spLocks noChangeShapeType="1"/>
          </p:cNvSpPr>
          <p:nvPr/>
        </p:nvSpPr>
        <p:spPr bwMode="auto">
          <a:xfrm flipH="1">
            <a:off x="3387726" y="3749675"/>
            <a:ext cx="2790825" cy="3333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6" name="Line 72"/>
          <p:cNvSpPr>
            <a:spLocks noChangeShapeType="1"/>
          </p:cNvSpPr>
          <p:nvPr/>
        </p:nvSpPr>
        <p:spPr bwMode="auto">
          <a:xfrm>
            <a:off x="3387726" y="3082925"/>
            <a:ext cx="2790825" cy="6667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7" name="Line 73"/>
          <p:cNvSpPr>
            <a:spLocks noChangeShapeType="1"/>
          </p:cNvSpPr>
          <p:nvPr/>
        </p:nvSpPr>
        <p:spPr bwMode="auto">
          <a:xfrm flipH="1" flipV="1">
            <a:off x="3387726" y="2082800"/>
            <a:ext cx="2790825" cy="16668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8" name="Freeform 74"/>
          <p:cNvSpPr>
            <a:spLocks/>
          </p:cNvSpPr>
          <p:nvPr/>
        </p:nvSpPr>
        <p:spPr bwMode="auto">
          <a:xfrm>
            <a:off x="3362326" y="1057275"/>
            <a:ext cx="49213" cy="50800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90" y="26"/>
              </a:cxn>
              <a:cxn ang="0">
                <a:pos x="85" y="18"/>
              </a:cxn>
              <a:cxn ang="0">
                <a:pos x="76" y="10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0"/>
              </a:cxn>
              <a:cxn ang="0">
                <a:pos x="10" y="18"/>
              </a:cxn>
              <a:cxn ang="0">
                <a:pos x="5" y="26"/>
              </a:cxn>
              <a:cxn ang="0">
                <a:pos x="2" y="37"/>
              </a:cxn>
              <a:cxn ang="0">
                <a:pos x="0" y="48"/>
              </a:cxn>
              <a:cxn ang="0">
                <a:pos x="2" y="58"/>
              </a:cxn>
              <a:cxn ang="0">
                <a:pos x="5" y="68"/>
              </a:cxn>
              <a:cxn ang="0">
                <a:pos x="10" y="76"/>
              </a:cxn>
              <a:cxn ang="0">
                <a:pos x="18" y="84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8" y="93"/>
              </a:cxn>
              <a:cxn ang="0">
                <a:pos x="68" y="90"/>
              </a:cxn>
              <a:cxn ang="0">
                <a:pos x="76" y="84"/>
              </a:cxn>
              <a:cxn ang="0">
                <a:pos x="85" y="76"/>
              </a:cxn>
              <a:cxn ang="0">
                <a:pos x="90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4">
                <a:moveTo>
                  <a:pt x="94" y="48"/>
                </a:moveTo>
                <a:lnTo>
                  <a:pt x="93" y="37"/>
                </a:lnTo>
                <a:lnTo>
                  <a:pt x="90" y="26"/>
                </a:lnTo>
                <a:lnTo>
                  <a:pt x="85" y="18"/>
                </a:lnTo>
                <a:lnTo>
                  <a:pt x="76" y="10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0"/>
                </a:lnTo>
                <a:lnTo>
                  <a:pt x="10" y="18"/>
                </a:lnTo>
                <a:lnTo>
                  <a:pt x="5" y="26"/>
                </a:lnTo>
                <a:lnTo>
                  <a:pt x="2" y="37"/>
                </a:lnTo>
                <a:lnTo>
                  <a:pt x="0" y="48"/>
                </a:lnTo>
                <a:lnTo>
                  <a:pt x="2" y="58"/>
                </a:lnTo>
                <a:lnTo>
                  <a:pt x="5" y="68"/>
                </a:lnTo>
                <a:lnTo>
                  <a:pt x="10" y="76"/>
                </a:lnTo>
                <a:lnTo>
                  <a:pt x="18" y="84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8" y="93"/>
                </a:lnTo>
                <a:lnTo>
                  <a:pt x="68" y="90"/>
                </a:lnTo>
                <a:lnTo>
                  <a:pt x="76" y="84"/>
                </a:lnTo>
                <a:lnTo>
                  <a:pt x="85" y="76"/>
                </a:lnTo>
                <a:lnTo>
                  <a:pt x="90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9" name="Line 75"/>
          <p:cNvSpPr>
            <a:spLocks noChangeShapeType="1"/>
          </p:cNvSpPr>
          <p:nvPr/>
        </p:nvSpPr>
        <p:spPr bwMode="auto">
          <a:xfrm>
            <a:off x="3387726" y="1082675"/>
            <a:ext cx="2790825" cy="26670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0" name="Line 76"/>
          <p:cNvSpPr>
            <a:spLocks noChangeShapeType="1"/>
          </p:cNvSpPr>
          <p:nvPr/>
        </p:nvSpPr>
        <p:spPr bwMode="auto">
          <a:xfrm flipV="1">
            <a:off x="3786188" y="1463675"/>
            <a:ext cx="0" cy="4284663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1" name="Line 77"/>
          <p:cNvSpPr>
            <a:spLocks noChangeShapeType="1"/>
          </p:cNvSpPr>
          <p:nvPr/>
        </p:nvSpPr>
        <p:spPr bwMode="auto">
          <a:xfrm flipV="1">
            <a:off x="4084638" y="1749425"/>
            <a:ext cx="0" cy="3749675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2" name="Line 78"/>
          <p:cNvSpPr>
            <a:spLocks noChangeShapeType="1"/>
          </p:cNvSpPr>
          <p:nvPr/>
        </p:nvSpPr>
        <p:spPr bwMode="auto">
          <a:xfrm flipV="1">
            <a:off x="4318001" y="1971675"/>
            <a:ext cx="0" cy="333375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3" name="Line 79"/>
          <p:cNvSpPr>
            <a:spLocks noChangeShapeType="1"/>
          </p:cNvSpPr>
          <p:nvPr/>
        </p:nvSpPr>
        <p:spPr bwMode="auto">
          <a:xfrm flipV="1">
            <a:off x="4503738" y="2149475"/>
            <a:ext cx="0" cy="2998788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7" name="Freeform 83"/>
          <p:cNvSpPr>
            <a:spLocks/>
          </p:cNvSpPr>
          <p:nvPr/>
        </p:nvSpPr>
        <p:spPr bwMode="auto">
          <a:xfrm>
            <a:off x="8356601" y="5057775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4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0"/>
              </a:cxn>
              <a:cxn ang="0">
                <a:pos x="68" y="5"/>
              </a:cxn>
              <a:cxn ang="0">
                <a:pos x="57" y="2"/>
              </a:cxn>
              <a:cxn ang="0">
                <a:pos x="47" y="0"/>
              </a:cxn>
              <a:cxn ang="0">
                <a:pos x="36" y="2"/>
              </a:cxn>
              <a:cxn ang="0">
                <a:pos x="27" y="5"/>
              </a:cxn>
              <a:cxn ang="0">
                <a:pos x="18" y="10"/>
              </a:cxn>
              <a:cxn ang="0">
                <a:pos x="11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1" y="77"/>
              </a:cxn>
              <a:cxn ang="0">
                <a:pos x="18" y="85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7" y="85"/>
              </a:cxn>
              <a:cxn ang="0">
                <a:pos x="84" y="77"/>
              </a:cxn>
              <a:cxn ang="0">
                <a:pos x="89" y="68"/>
              </a:cxn>
              <a:cxn ang="0">
                <a:pos x="94" y="58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4" y="37"/>
                </a:lnTo>
                <a:lnTo>
                  <a:pt x="89" y="27"/>
                </a:lnTo>
                <a:lnTo>
                  <a:pt x="84" y="18"/>
                </a:lnTo>
                <a:lnTo>
                  <a:pt x="77" y="10"/>
                </a:lnTo>
                <a:lnTo>
                  <a:pt x="68" y="5"/>
                </a:lnTo>
                <a:lnTo>
                  <a:pt x="57" y="2"/>
                </a:lnTo>
                <a:lnTo>
                  <a:pt x="47" y="0"/>
                </a:lnTo>
                <a:lnTo>
                  <a:pt x="36" y="2"/>
                </a:lnTo>
                <a:lnTo>
                  <a:pt x="27" y="5"/>
                </a:lnTo>
                <a:lnTo>
                  <a:pt x="18" y="10"/>
                </a:lnTo>
                <a:lnTo>
                  <a:pt x="11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1" y="77"/>
                </a:lnTo>
                <a:lnTo>
                  <a:pt x="18" y="85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7" y="85"/>
                </a:lnTo>
                <a:lnTo>
                  <a:pt x="84" y="77"/>
                </a:lnTo>
                <a:lnTo>
                  <a:pt x="89" y="68"/>
                </a:lnTo>
                <a:lnTo>
                  <a:pt x="94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8" name="Freeform 84"/>
          <p:cNvSpPr>
            <a:spLocks/>
          </p:cNvSpPr>
          <p:nvPr/>
        </p:nvSpPr>
        <p:spPr bwMode="auto">
          <a:xfrm>
            <a:off x="8356601" y="405765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8" y="10"/>
              </a:cxn>
              <a:cxn ang="0">
                <a:pos x="11" y="18"/>
              </a:cxn>
              <a:cxn ang="0">
                <a:pos x="4" y="26"/>
              </a:cxn>
              <a:cxn ang="0">
                <a:pos x="1" y="37"/>
              </a:cxn>
              <a:cxn ang="0">
                <a:pos x="0" y="47"/>
              </a:cxn>
              <a:cxn ang="0">
                <a:pos x="1" y="57"/>
              </a:cxn>
              <a:cxn ang="0">
                <a:pos x="4" y="68"/>
              </a:cxn>
              <a:cxn ang="0">
                <a:pos x="11" y="76"/>
              </a:cxn>
              <a:cxn ang="0">
                <a:pos x="18" y="84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4" y="57"/>
              </a:cxn>
              <a:cxn ang="0">
                <a:pos x="95" y="47"/>
              </a:cxn>
            </a:cxnLst>
            <a:rect l="0" t="0" r="r" b="b"/>
            <a:pathLst>
              <a:path w="95" h="94">
                <a:moveTo>
                  <a:pt x="95" y="47"/>
                </a:moveTo>
                <a:lnTo>
                  <a:pt x="94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8" y="10"/>
                </a:lnTo>
                <a:lnTo>
                  <a:pt x="11" y="18"/>
                </a:lnTo>
                <a:lnTo>
                  <a:pt x="4" y="26"/>
                </a:lnTo>
                <a:lnTo>
                  <a:pt x="1" y="37"/>
                </a:lnTo>
                <a:lnTo>
                  <a:pt x="0" y="47"/>
                </a:lnTo>
                <a:lnTo>
                  <a:pt x="1" y="57"/>
                </a:lnTo>
                <a:lnTo>
                  <a:pt x="4" y="68"/>
                </a:lnTo>
                <a:lnTo>
                  <a:pt x="11" y="76"/>
                </a:lnTo>
                <a:lnTo>
                  <a:pt x="18" y="84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4" y="57"/>
                </a:lnTo>
                <a:lnTo>
                  <a:pt x="95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9" name="Freeform 85"/>
          <p:cNvSpPr>
            <a:spLocks/>
          </p:cNvSpPr>
          <p:nvPr/>
        </p:nvSpPr>
        <p:spPr bwMode="auto">
          <a:xfrm>
            <a:off x="8356601" y="3057525"/>
            <a:ext cx="50800" cy="50800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8" y="11"/>
              </a:cxn>
              <a:cxn ang="0">
                <a:pos x="11" y="18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1" y="77"/>
              </a:cxn>
              <a:cxn ang="0">
                <a:pos x="18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8" y="11"/>
                </a:lnTo>
                <a:lnTo>
                  <a:pt x="11" y="18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1" y="77"/>
                </a:lnTo>
                <a:lnTo>
                  <a:pt x="18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0" name="Freeform 86"/>
          <p:cNvSpPr>
            <a:spLocks/>
          </p:cNvSpPr>
          <p:nvPr/>
        </p:nvSpPr>
        <p:spPr bwMode="auto">
          <a:xfrm>
            <a:off x="8356601" y="2057400"/>
            <a:ext cx="50800" cy="50800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89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89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4">
                <a:moveTo>
                  <a:pt x="95" y="47"/>
                </a:moveTo>
                <a:lnTo>
                  <a:pt x="94" y="36"/>
                </a:lnTo>
                <a:lnTo>
                  <a:pt x="89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89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1" name="Freeform 87"/>
          <p:cNvSpPr>
            <a:spLocks/>
          </p:cNvSpPr>
          <p:nvPr/>
        </p:nvSpPr>
        <p:spPr bwMode="auto">
          <a:xfrm>
            <a:off x="8356601" y="1057275"/>
            <a:ext cx="50800" cy="50800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4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8" y="10"/>
              </a:cxn>
              <a:cxn ang="0">
                <a:pos x="11" y="18"/>
              </a:cxn>
              <a:cxn ang="0">
                <a:pos x="4" y="26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1" y="76"/>
              </a:cxn>
              <a:cxn ang="0">
                <a:pos x="18" y="84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4" y="58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4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8" y="10"/>
                </a:lnTo>
                <a:lnTo>
                  <a:pt x="11" y="18"/>
                </a:lnTo>
                <a:lnTo>
                  <a:pt x="4" y="26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1" y="76"/>
                </a:lnTo>
                <a:lnTo>
                  <a:pt x="18" y="84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4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2" name="Line 88"/>
          <p:cNvSpPr>
            <a:spLocks noChangeShapeType="1"/>
          </p:cNvSpPr>
          <p:nvPr/>
        </p:nvSpPr>
        <p:spPr bwMode="auto">
          <a:xfrm flipH="1" flipV="1">
            <a:off x="6178551" y="3749675"/>
            <a:ext cx="2203450" cy="133350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3" name="Line 89"/>
          <p:cNvSpPr>
            <a:spLocks noChangeShapeType="1"/>
          </p:cNvSpPr>
          <p:nvPr/>
        </p:nvSpPr>
        <p:spPr bwMode="auto">
          <a:xfrm>
            <a:off x="6178551" y="3749675"/>
            <a:ext cx="2203450" cy="333375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4" name="Line 90"/>
          <p:cNvSpPr>
            <a:spLocks noChangeShapeType="1"/>
          </p:cNvSpPr>
          <p:nvPr/>
        </p:nvSpPr>
        <p:spPr bwMode="auto">
          <a:xfrm flipH="1">
            <a:off x="6178551" y="3082925"/>
            <a:ext cx="2203450" cy="66675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5" name="Line 91"/>
          <p:cNvSpPr>
            <a:spLocks noChangeShapeType="1"/>
          </p:cNvSpPr>
          <p:nvPr/>
        </p:nvSpPr>
        <p:spPr bwMode="auto">
          <a:xfrm flipV="1">
            <a:off x="6178551" y="2082800"/>
            <a:ext cx="2203450" cy="1666875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6" name="Line 92"/>
          <p:cNvSpPr>
            <a:spLocks noChangeShapeType="1"/>
          </p:cNvSpPr>
          <p:nvPr/>
        </p:nvSpPr>
        <p:spPr bwMode="auto">
          <a:xfrm flipH="1">
            <a:off x="6178551" y="1082675"/>
            <a:ext cx="2203450" cy="266700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7" name="Line 93"/>
          <p:cNvSpPr>
            <a:spLocks noChangeShapeType="1"/>
          </p:cNvSpPr>
          <p:nvPr/>
        </p:nvSpPr>
        <p:spPr bwMode="auto">
          <a:xfrm flipV="1">
            <a:off x="8066088" y="1463675"/>
            <a:ext cx="0" cy="42846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8" name="Line 94"/>
          <p:cNvSpPr>
            <a:spLocks noChangeShapeType="1"/>
          </p:cNvSpPr>
          <p:nvPr/>
        </p:nvSpPr>
        <p:spPr bwMode="auto">
          <a:xfrm flipV="1">
            <a:off x="7831138" y="1749425"/>
            <a:ext cx="0" cy="37496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9" name="Line 95"/>
          <p:cNvSpPr>
            <a:spLocks noChangeShapeType="1"/>
          </p:cNvSpPr>
          <p:nvPr/>
        </p:nvSpPr>
        <p:spPr bwMode="auto">
          <a:xfrm flipV="1">
            <a:off x="7646988" y="1971675"/>
            <a:ext cx="1588" cy="33337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0" name="Line 96"/>
          <p:cNvSpPr>
            <a:spLocks noChangeShapeType="1"/>
          </p:cNvSpPr>
          <p:nvPr/>
        </p:nvSpPr>
        <p:spPr bwMode="auto">
          <a:xfrm flipV="1">
            <a:off x="7499351" y="2149475"/>
            <a:ext cx="1588" cy="2998788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2" name="Freeform 98"/>
          <p:cNvSpPr>
            <a:spLocks/>
          </p:cNvSpPr>
          <p:nvPr/>
        </p:nvSpPr>
        <p:spPr bwMode="auto">
          <a:xfrm>
            <a:off x="8042276" y="5724525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5" y="17"/>
              </a:cxn>
              <a:cxn ang="0">
                <a:pos x="77" y="10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7"/>
              </a:cxn>
              <a:cxn ang="0">
                <a:pos x="2" y="37"/>
              </a:cxn>
              <a:cxn ang="0">
                <a:pos x="0" y="47"/>
              </a:cxn>
              <a:cxn ang="0">
                <a:pos x="2" y="58"/>
              </a:cxn>
              <a:cxn ang="0">
                <a:pos x="5" y="67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7" y="93"/>
              </a:cxn>
              <a:cxn ang="0">
                <a:pos x="47" y="94"/>
              </a:cxn>
              <a:cxn ang="0">
                <a:pos x="58" y="93"/>
              </a:cxn>
              <a:cxn ang="0">
                <a:pos x="67" y="90"/>
              </a:cxn>
              <a:cxn ang="0">
                <a:pos x="77" y="84"/>
              </a:cxn>
              <a:cxn ang="0">
                <a:pos x="85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5" y="17"/>
                </a:lnTo>
                <a:lnTo>
                  <a:pt x="77" y="10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5"/>
                </a:lnTo>
                <a:lnTo>
                  <a:pt x="17" y="10"/>
                </a:lnTo>
                <a:lnTo>
                  <a:pt x="10" y="17"/>
                </a:lnTo>
                <a:lnTo>
                  <a:pt x="5" y="27"/>
                </a:lnTo>
                <a:lnTo>
                  <a:pt x="2" y="37"/>
                </a:lnTo>
                <a:lnTo>
                  <a:pt x="0" y="47"/>
                </a:lnTo>
                <a:lnTo>
                  <a:pt x="2" y="58"/>
                </a:lnTo>
                <a:lnTo>
                  <a:pt x="5" y="67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7" y="93"/>
                </a:lnTo>
                <a:lnTo>
                  <a:pt x="47" y="94"/>
                </a:lnTo>
                <a:lnTo>
                  <a:pt x="58" y="93"/>
                </a:lnTo>
                <a:lnTo>
                  <a:pt x="67" y="90"/>
                </a:lnTo>
                <a:lnTo>
                  <a:pt x="77" y="84"/>
                </a:lnTo>
                <a:lnTo>
                  <a:pt x="85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3" name="Freeform 99"/>
          <p:cNvSpPr>
            <a:spLocks/>
          </p:cNvSpPr>
          <p:nvPr/>
        </p:nvSpPr>
        <p:spPr bwMode="auto">
          <a:xfrm>
            <a:off x="7805738" y="5473700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4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4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4" name="Freeform 100"/>
          <p:cNvSpPr>
            <a:spLocks/>
          </p:cNvSpPr>
          <p:nvPr/>
        </p:nvSpPr>
        <p:spPr bwMode="auto">
          <a:xfrm>
            <a:off x="7621588" y="5280025"/>
            <a:ext cx="50800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5" name="Freeform 101"/>
          <p:cNvSpPr>
            <a:spLocks/>
          </p:cNvSpPr>
          <p:nvPr/>
        </p:nvSpPr>
        <p:spPr bwMode="auto">
          <a:xfrm>
            <a:off x="7475538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7"/>
              </a:cxn>
              <a:cxn ang="0">
                <a:pos x="0" y="47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7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5" y="27"/>
                </a:lnTo>
                <a:lnTo>
                  <a:pt x="2" y="37"/>
                </a:lnTo>
                <a:lnTo>
                  <a:pt x="0" y="47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7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6" name="Freeform 102"/>
          <p:cNvSpPr>
            <a:spLocks/>
          </p:cNvSpPr>
          <p:nvPr/>
        </p:nvSpPr>
        <p:spPr bwMode="auto">
          <a:xfrm>
            <a:off x="7475538" y="2124075"/>
            <a:ext cx="49213" cy="50800"/>
          </a:xfrm>
          <a:custGeom>
            <a:avLst/>
            <a:gdLst/>
            <a:ahLst/>
            <a:cxnLst>
              <a:cxn ang="0">
                <a:pos x="94" y="46"/>
              </a:cxn>
              <a:cxn ang="0">
                <a:pos x="93" y="37"/>
              </a:cxn>
              <a:cxn ang="0">
                <a:pos x="90" y="26"/>
              </a:cxn>
              <a:cxn ang="0">
                <a:pos x="84" y="18"/>
              </a:cxn>
              <a:cxn ang="0">
                <a:pos x="77" y="10"/>
              </a:cxn>
              <a:cxn ang="0">
                <a:pos x="67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7" y="10"/>
              </a:cxn>
              <a:cxn ang="0">
                <a:pos x="10" y="18"/>
              </a:cxn>
              <a:cxn ang="0">
                <a:pos x="5" y="26"/>
              </a:cxn>
              <a:cxn ang="0">
                <a:pos x="2" y="37"/>
              </a:cxn>
              <a:cxn ang="0">
                <a:pos x="0" y="46"/>
              </a:cxn>
              <a:cxn ang="0">
                <a:pos x="2" y="57"/>
              </a:cxn>
              <a:cxn ang="0">
                <a:pos x="5" y="68"/>
              </a:cxn>
              <a:cxn ang="0">
                <a:pos x="10" y="76"/>
              </a:cxn>
              <a:cxn ang="0">
                <a:pos x="17" y="84"/>
              </a:cxn>
              <a:cxn ang="0">
                <a:pos x="27" y="89"/>
              </a:cxn>
              <a:cxn ang="0">
                <a:pos x="37" y="93"/>
              </a:cxn>
              <a:cxn ang="0">
                <a:pos x="47" y="94"/>
              </a:cxn>
              <a:cxn ang="0">
                <a:pos x="58" y="93"/>
              </a:cxn>
              <a:cxn ang="0">
                <a:pos x="67" y="89"/>
              </a:cxn>
              <a:cxn ang="0">
                <a:pos x="77" y="84"/>
              </a:cxn>
              <a:cxn ang="0">
                <a:pos x="84" y="76"/>
              </a:cxn>
              <a:cxn ang="0">
                <a:pos x="90" y="68"/>
              </a:cxn>
              <a:cxn ang="0">
                <a:pos x="93" y="57"/>
              </a:cxn>
              <a:cxn ang="0">
                <a:pos x="94" y="46"/>
              </a:cxn>
            </a:cxnLst>
            <a:rect l="0" t="0" r="r" b="b"/>
            <a:pathLst>
              <a:path w="94" h="94">
                <a:moveTo>
                  <a:pt x="94" y="46"/>
                </a:moveTo>
                <a:lnTo>
                  <a:pt x="93" y="37"/>
                </a:lnTo>
                <a:lnTo>
                  <a:pt x="90" y="26"/>
                </a:lnTo>
                <a:lnTo>
                  <a:pt x="84" y="18"/>
                </a:lnTo>
                <a:lnTo>
                  <a:pt x="77" y="10"/>
                </a:lnTo>
                <a:lnTo>
                  <a:pt x="67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7" y="10"/>
                </a:lnTo>
                <a:lnTo>
                  <a:pt x="10" y="18"/>
                </a:lnTo>
                <a:lnTo>
                  <a:pt x="5" y="26"/>
                </a:lnTo>
                <a:lnTo>
                  <a:pt x="2" y="37"/>
                </a:lnTo>
                <a:lnTo>
                  <a:pt x="0" y="46"/>
                </a:lnTo>
                <a:lnTo>
                  <a:pt x="2" y="57"/>
                </a:lnTo>
                <a:lnTo>
                  <a:pt x="5" y="68"/>
                </a:lnTo>
                <a:lnTo>
                  <a:pt x="10" y="76"/>
                </a:lnTo>
                <a:lnTo>
                  <a:pt x="17" y="84"/>
                </a:lnTo>
                <a:lnTo>
                  <a:pt x="27" y="89"/>
                </a:lnTo>
                <a:lnTo>
                  <a:pt x="37" y="93"/>
                </a:lnTo>
                <a:lnTo>
                  <a:pt x="47" y="94"/>
                </a:lnTo>
                <a:lnTo>
                  <a:pt x="58" y="93"/>
                </a:lnTo>
                <a:lnTo>
                  <a:pt x="67" y="89"/>
                </a:lnTo>
                <a:lnTo>
                  <a:pt x="77" y="84"/>
                </a:lnTo>
                <a:lnTo>
                  <a:pt x="84" y="76"/>
                </a:lnTo>
                <a:lnTo>
                  <a:pt x="90" y="68"/>
                </a:lnTo>
                <a:lnTo>
                  <a:pt x="93" y="57"/>
                </a:lnTo>
                <a:lnTo>
                  <a:pt x="94" y="4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7" name="Freeform 103"/>
          <p:cNvSpPr>
            <a:spLocks/>
          </p:cNvSpPr>
          <p:nvPr/>
        </p:nvSpPr>
        <p:spPr bwMode="auto">
          <a:xfrm>
            <a:off x="7621588" y="1946275"/>
            <a:ext cx="50800" cy="50800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8"/>
              </a:cxn>
              <a:cxn ang="0">
                <a:pos x="89" y="27"/>
              </a:cxn>
              <a:cxn ang="0">
                <a:pos x="84" y="19"/>
              </a:cxn>
              <a:cxn ang="0">
                <a:pos x="77" y="11"/>
              </a:cxn>
              <a:cxn ang="0">
                <a:pos x="67" y="6"/>
              </a:cxn>
              <a:cxn ang="0">
                <a:pos x="57" y="2"/>
              </a:cxn>
              <a:cxn ang="0">
                <a:pos x="47" y="0"/>
              </a:cxn>
              <a:cxn ang="0">
                <a:pos x="36" y="2"/>
              </a:cxn>
              <a:cxn ang="0">
                <a:pos x="27" y="6"/>
              </a:cxn>
              <a:cxn ang="0">
                <a:pos x="17" y="11"/>
              </a:cxn>
              <a:cxn ang="0">
                <a:pos x="10" y="19"/>
              </a:cxn>
              <a:cxn ang="0">
                <a:pos x="4" y="27"/>
              </a:cxn>
              <a:cxn ang="0">
                <a:pos x="1" y="38"/>
              </a:cxn>
              <a:cxn ang="0">
                <a:pos x="0" y="48"/>
              </a:cxn>
              <a:cxn ang="0">
                <a:pos x="1" y="59"/>
              </a:cxn>
              <a:cxn ang="0">
                <a:pos x="4" y="69"/>
              </a:cxn>
              <a:cxn ang="0">
                <a:pos x="10" y="77"/>
              </a:cxn>
              <a:cxn ang="0">
                <a:pos x="17" y="84"/>
              </a:cxn>
              <a:cxn ang="0">
                <a:pos x="27" y="91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1"/>
              </a:cxn>
              <a:cxn ang="0">
                <a:pos x="77" y="84"/>
              </a:cxn>
              <a:cxn ang="0">
                <a:pos x="84" y="77"/>
              </a:cxn>
              <a:cxn ang="0">
                <a:pos x="89" y="69"/>
              </a:cxn>
              <a:cxn ang="0">
                <a:pos x="93" y="59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8"/>
                </a:lnTo>
                <a:lnTo>
                  <a:pt x="89" y="27"/>
                </a:lnTo>
                <a:lnTo>
                  <a:pt x="84" y="19"/>
                </a:lnTo>
                <a:lnTo>
                  <a:pt x="77" y="11"/>
                </a:lnTo>
                <a:lnTo>
                  <a:pt x="67" y="6"/>
                </a:lnTo>
                <a:lnTo>
                  <a:pt x="57" y="2"/>
                </a:lnTo>
                <a:lnTo>
                  <a:pt x="47" y="0"/>
                </a:lnTo>
                <a:lnTo>
                  <a:pt x="36" y="2"/>
                </a:lnTo>
                <a:lnTo>
                  <a:pt x="27" y="6"/>
                </a:lnTo>
                <a:lnTo>
                  <a:pt x="17" y="11"/>
                </a:lnTo>
                <a:lnTo>
                  <a:pt x="10" y="19"/>
                </a:lnTo>
                <a:lnTo>
                  <a:pt x="4" y="27"/>
                </a:lnTo>
                <a:lnTo>
                  <a:pt x="1" y="38"/>
                </a:lnTo>
                <a:lnTo>
                  <a:pt x="0" y="48"/>
                </a:lnTo>
                <a:lnTo>
                  <a:pt x="1" y="59"/>
                </a:lnTo>
                <a:lnTo>
                  <a:pt x="4" y="69"/>
                </a:lnTo>
                <a:lnTo>
                  <a:pt x="10" y="77"/>
                </a:lnTo>
                <a:lnTo>
                  <a:pt x="17" y="84"/>
                </a:lnTo>
                <a:lnTo>
                  <a:pt x="27" y="91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1"/>
                </a:lnTo>
                <a:lnTo>
                  <a:pt x="77" y="84"/>
                </a:lnTo>
                <a:lnTo>
                  <a:pt x="84" y="77"/>
                </a:lnTo>
                <a:lnTo>
                  <a:pt x="89" y="69"/>
                </a:lnTo>
                <a:lnTo>
                  <a:pt x="93" y="59"/>
                </a:lnTo>
                <a:lnTo>
                  <a:pt x="94" y="4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7805738" y="172402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9" name="Freeform 105"/>
          <p:cNvSpPr>
            <a:spLocks/>
          </p:cNvSpPr>
          <p:nvPr/>
        </p:nvSpPr>
        <p:spPr bwMode="auto">
          <a:xfrm>
            <a:off x="8042276" y="143827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5" y="18"/>
              </a:cxn>
              <a:cxn ang="0">
                <a:pos x="77" y="11"/>
              </a:cxn>
              <a:cxn ang="0">
                <a:pos x="67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7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7"/>
              </a:cxn>
              <a:cxn ang="0">
                <a:pos x="0" y="47"/>
              </a:cxn>
              <a:cxn ang="0">
                <a:pos x="2" y="57"/>
              </a:cxn>
              <a:cxn ang="0">
                <a:pos x="5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89"/>
              </a:cxn>
              <a:cxn ang="0">
                <a:pos x="37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89"/>
              </a:cxn>
              <a:cxn ang="0">
                <a:pos x="77" y="84"/>
              </a:cxn>
              <a:cxn ang="0">
                <a:pos x="85" y="77"/>
              </a:cxn>
              <a:cxn ang="0">
                <a:pos x="90" y="68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5" y="18"/>
                </a:lnTo>
                <a:lnTo>
                  <a:pt x="77" y="11"/>
                </a:lnTo>
                <a:lnTo>
                  <a:pt x="67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7" y="11"/>
                </a:lnTo>
                <a:lnTo>
                  <a:pt x="10" y="18"/>
                </a:lnTo>
                <a:lnTo>
                  <a:pt x="5" y="27"/>
                </a:lnTo>
                <a:lnTo>
                  <a:pt x="2" y="37"/>
                </a:lnTo>
                <a:lnTo>
                  <a:pt x="0" y="47"/>
                </a:lnTo>
                <a:lnTo>
                  <a:pt x="2" y="57"/>
                </a:lnTo>
                <a:lnTo>
                  <a:pt x="5" y="68"/>
                </a:lnTo>
                <a:lnTo>
                  <a:pt x="10" y="77"/>
                </a:lnTo>
                <a:lnTo>
                  <a:pt x="17" y="84"/>
                </a:lnTo>
                <a:lnTo>
                  <a:pt x="27" y="89"/>
                </a:lnTo>
                <a:lnTo>
                  <a:pt x="37" y="94"/>
                </a:lnTo>
                <a:lnTo>
                  <a:pt x="47" y="95"/>
                </a:lnTo>
                <a:lnTo>
                  <a:pt x="58" y="94"/>
                </a:lnTo>
                <a:lnTo>
                  <a:pt x="67" y="89"/>
                </a:lnTo>
                <a:lnTo>
                  <a:pt x="77" y="84"/>
                </a:lnTo>
                <a:lnTo>
                  <a:pt x="85" y="77"/>
                </a:lnTo>
                <a:lnTo>
                  <a:pt x="90" y="68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0" name="Freeform 106"/>
          <p:cNvSpPr>
            <a:spLocks/>
          </p:cNvSpPr>
          <p:nvPr/>
        </p:nvSpPr>
        <p:spPr bwMode="auto">
          <a:xfrm>
            <a:off x="3760788" y="143827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7"/>
              </a:cxn>
              <a:cxn ang="0">
                <a:pos x="4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7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7"/>
                </a:lnTo>
                <a:lnTo>
                  <a:pt x="4" y="68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89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1" name="Freeform 107"/>
          <p:cNvSpPr>
            <a:spLocks/>
          </p:cNvSpPr>
          <p:nvPr/>
        </p:nvSpPr>
        <p:spPr bwMode="auto">
          <a:xfrm>
            <a:off x="4059238" y="1724025"/>
            <a:ext cx="50800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5"/>
              </a:cxn>
              <a:cxn ang="0">
                <a:pos x="57" y="1"/>
              </a:cxn>
              <a:cxn ang="0">
                <a:pos x="46" y="0"/>
              </a:cxn>
              <a:cxn ang="0">
                <a:pos x="37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3"/>
              </a:cxn>
              <a:cxn ang="0">
                <a:pos x="46" y="94"/>
              </a:cxn>
              <a:cxn ang="0">
                <a:pos x="57" y="93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5"/>
                </a:lnTo>
                <a:lnTo>
                  <a:pt x="57" y="1"/>
                </a:lnTo>
                <a:lnTo>
                  <a:pt x="46" y="0"/>
                </a:lnTo>
                <a:lnTo>
                  <a:pt x="37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3"/>
                </a:lnTo>
                <a:lnTo>
                  <a:pt x="46" y="94"/>
                </a:lnTo>
                <a:lnTo>
                  <a:pt x="57" y="93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2" name="Freeform 108"/>
          <p:cNvSpPr>
            <a:spLocks/>
          </p:cNvSpPr>
          <p:nvPr/>
        </p:nvSpPr>
        <p:spPr bwMode="auto">
          <a:xfrm>
            <a:off x="4292601" y="1946275"/>
            <a:ext cx="49213" cy="50800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8"/>
              </a:cxn>
              <a:cxn ang="0">
                <a:pos x="90" y="27"/>
              </a:cxn>
              <a:cxn ang="0">
                <a:pos x="84" y="19"/>
              </a:cxn>
              <a:cxn ang="0">
                <a:pos x="76" y="11"/>
              </a:cxn>
              <a:cxn ang="0">
                <a:pos x="68" y="6"/>
              </a:cxn>
              <a:cxn ang="0">
                <a:pos x="58" y="2"/>
              </a:cxn>
              <a:cxn ang="0">
                <a:pos x="48" y="0"/>
              </a:cxn>
              <a:cxn ang="0">
                <a:pos x="37" y="2"/>
              </a:cxn>
              <a:cxn ang="0">
                <a:pos x="26" y="6"/>
              </a:cxn>
              <a:cxn ang="0">
                <a:pos x="18" y="11"/>
              </a:cxn>
              <a:cxn ang="0">
                <a:pos x="10" y="19"/>
              </a:cxn>
              <a:cxn ang="0">
                <a:pos x="5" y="27"/>
              </a:cxn>
              <a:cxn ang="0">
                <a:pos x="1" y="38"/>
              </a:cxn>
              <a:cxn ang="0">
                <a:pos x="0" y="48"/>
              </a:cxn>
              <a:cxn ang="0">
                <a:pos x="1" y="59"/>
              </a:cxn>
              <a:cxn ang="0">
                <a:pos x="5" y="69"/>
              </a:cxn>
              <a:cxn ang="0">
                <a:pos x="10" y="77"/>
              </a:cxn>
              <a:cxn ang="0">
                <a:pos x="18" y="84"/>
              </a:cxn>
              <a:cxn ang="0">
                <a:pos x="26" y="91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1"/>
              </a:cxn>
              <a:cxn ang="0">
                <a:pos x="76" y="84"/>
              </a:cxn>
              <a:cxn ang="0">
                <a:pos x="84" y="77"/>
              </a:cxn>
              <a:cxn ang="0">
                <a:pos x="90" y="69"/>
              </a:cxn>
              <a:cxn ang="0">
                <a:pos x="93" y="59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8"/>
                </a:lnTo>
                <a:lnTo>
                  <a:pt x="90" y="27"/>
                </a:lnTo>
                <a:lnTo>
                  <a:pt x="84" y="19"/>
                </a:lnTo>
                <a:lnTo>
                  <a:pt x="76" y="11"/>
                </a:lnTo>
                <a:lnTo>
                  <a:pt x="68" y="6"/>
                </a:lnTo>
                <a:lnTo>
                  <a:pt x="58" y="2"/>
                </a:lnTo>
                <a:lnTo>
                  <a:pt x="48" y="0"/>
                </a:lnTo>
                <a:lnTo>
                  <a:pt x="37" y="2"/>
                </a:lnTo>
                <a:lnTo>
                  <a:pt x="26" y="6"/>
                </a:lnTo>
                <a:lnTo>
                  <a:pt x="18" y="11"/>
                </a:lnTo>
                <a:lnTo>
                  <a:pt x="10" y="19"/>
                </a:lnTo>
                <a:lnTo>
                  <a:pt x="5" y="27"/>
                </a:lnTo>
                <a:lnTo>
                  <a:pt x="1" y="38"/>
                </a:lnTo>
                <a:lnTo>
                  <a:pt x="0" y="48"/>
                </a:lnTo>
                <a:lnTo>
                  <a:pt x="1" y="59"/>
                </a:lnTo>
                <a:lnTo>
                  <a:pt x="5" y="69"/>
                </a:lnTo>
                <a:lnTo>
                  <a:pt x="10" y="77"/>
                </a:lnTo>
                <a:lnTo>
                  <a:pt x="18" y="84"/>
                </a:lnTo>
                <a:lnTo>
                  <a:pt x="26" y="91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1"/>
                </a:lnTo>
                <a:lnTo>
                  <a:pt x="76" y="84"/>
                </a:lnTo>
                <a:lnTo>
                  <a:pt x="84" y="77"/>
                </a:lnTo>
                <a:lnTo>
                  <a:pt x="90" y="69"/>
                </a:lnTo>
                <a:lnTo>
                  <a:pt x="93" y="59"/>
                </a:lnTo>
                <a:lnTo>
                  <a:pt x="95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3" name="Freeform 109"/>
          <p:cNvSpPr>
            <a:spLocks/>
          </p:cNvSpPr>
          <p:nvPr/>
        </p:nvSpPr>
        <p:spPr bwMode="auto">
          <a:xfrm>
            <a:off x="4478338" y="2124075"/>
            <a:ext cx="50800" cy="50800"/>
          </a:xfrm>
          <a:custGeom>
            <a:avLst/>
            <a:gdLst/>
            <a:ahLst/>
            <a:cxnLst>
              <a:cxn ang="0">
                <a:pos x="95" y="46"/>
              </a:cxn>
              <a:cxn ang="0">
                <a:pos x="93" y="37"/>
              </a:cxn>
              <a:cxn ang="0">
                <a:pos x="89" y="26"/>
              </a:cxn>
              <a:cxn ang="0">
                <a:pos x="84" y="18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8"/>
              </a:cxn>
              <a:cxn ang="0">
                <a:pos x="4" y="26"/>
              </a:cxn>
              <a:cxn ang="0">
                <a:pos x="1" y="37"/>
              </a:cxn>
              <a:cxn ang="0">
                <a:pos x="0" y="46"/>
              </a:cxn>
              <a:cxn ang="0">
                <a:pos x="1" y="57"/>
              </a:cxn>
              <a:cxn ang="0">
                <a:pos x="4" y="68"/>
              </a:cxn>
              <a:cxn ang="0">
                <a:pos x="11" y="76"/>
              </a:cxn>
              <a:cxn ang="0">
                <a:pos x="18" y="84"/>
              </a:cxn>
              <a:cxn ang="0">
                <a:pos x="26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6"/>
              </a:cxn>
              <a:cxn ang="0">
                <a:pos x="89" y="68"/>
              </a:cxn>
              <a:cxn ang="0">
                <a:pos x="93" y="57"/>
              </a:cxn>
              <a:cxn ang="0">
                <a:pos x="95" y="46"/>
              </a:cxn>
            </a:cxnLst>
            <a:rect l="0" t="0" r="r" b="b"/>
            <a:pathLst>
              <a:path w="95" h="94">
                <a:moveTo>
                  <a:pt x="95" y="46"/>
                </a:moveTo>
                <a:lnTo>
                  <a:pt x="93" y="37"/>
                </a:lnTo>
                <a:lnTo>
                  <a:pt x="89" y="26"/>
                </a:lnTo>
                <a:lnTo>
                  <a:pt x="84" y="18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8"/>
                </a:lnTo>
                <a:lnTo>
                  <a:pt x="4" y="26"/>
                </a:lnTo>
                <a:lnTo>
                  <a:pt x="1" y="37"/>
                </a:lnTo>
                <a:lnTo>
                  <a:pt x="0" y="46"/>
                </a:lnTo>
                <a:lnTo>
                  <a:pt x="1" y="57"/>
                </a:lnTo>
                <a:lnTo>
                  <a:pt x="4" y="68"/>
                </a:lnTo>
                <a:lnTo>
                  <a:pt x="11" y="76"/>
                </a:lnTo>
                <a:lnTo>
                  <a:pt x="18" y="84"/>
                </a:lnTo>
                <a:lnTo>
                  <a:pt x="26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6"/>
                </a:lnTo>
                <a:lnTo>
                  <a:pt x="89" y="68"/>
                </a:lnTo>
                <a:lnTo>
                  <a:pt x="93" y="57"/>
                </a:lnTo>
                <a:lnTo>
                  <a:pt x="95" y="46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4" name="Freeform 110"/>
          <p:cNvSpPr>
            <a:spLocks/>
          </p:cNvSpPr>
          <p:nvPr/>
        </p:nvSpPr>
        <p:spPr bwMode="auto">
          <a:xfrm>
            <a:off x="4478338" y="2724150"/>
            <a:ext cx="50800" cy="50800"/>
          </a:xfrm>
          <a:custGeom>
            <a:avLst/>
            <a:gdLst/>
            <a:ahLst/>
            <a:cxnLst>
              <a:cxn ang="0">
                <a:pos x="95" y="46"/>
              </a:cxn>
              <a:cxn ang="0">
                <a:pos x="93" y="36"/>
              </a:cxn>
              <a:cxn ang="0">
                <a:pos x="89" y="26"/>
              </a:cxn>
              <a:cxn ang="0">
                <a:pos x="84" y="18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8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4" y="67"/>
              </a:cxn>
              <a:cxn ang="0">
                <a:pos x="11" y="76"/>
              </a:cxn>
              <a:cxn ang="0">
                <a:pos x="18" y="84"/>
              </a:cxn>
              <a:cxn ang="0">
                <a:pos x="26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6"/>
              </a:cxn>
              <a:cxn ang="0">
                <a:pos x="89" y="67"/>
              </a:cxn>
              <a:cxn ang="0">
                <a:pos x="93" y="57"/>
              </a:cxn>
              <a:cxn ang="0">
                <a:pos x="95" y="46"/>
              </a:cxn>
            </a:cxnLst>
            <a:rect l="0" t="0" r="r" b="b"/>
            <a:pathLst>
              <a:path w="95" h="94">
                <a:moveTo>
                  <a:pt x="95" y="46"/>
                </a:moveTo>
                <a:lnTo>
                  <a:pt x="93" y="36"/>
                </a:lnTo>
                <a:lnTo>
                  <a:pt x="89" y="26"/>
                </a:lnTo>
                <a:lnTo>
                  <a:pt x="84" y="18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8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4" y="67"/>
                </a:lnTo>
                <a:lnTo>
                  <a:pt x="11" y="76"/>
                </a:lnTo>
                <a:lnTo>
                  <a:pt x="18" y="84"/>
                </a:lnTo>
                <a:lnTo>
                  <a:pt x="26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6"/>
                </a:lnTo>
                <a:lnTo>
                  <a:pt x="89" y="67"/>
                </a:lnTo>
                <a:lnTo>
                  <a:pt x="93" y="57"/>
                </a:lnTo>
                <a:lnTo>
                  <a:pt x="95" y="46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5" name="Freeform 111"/>
          <p:cNvSpPr>
            <a:spLocks/>
          </p:cNvSpPr>
          <p:nvPr/>
        </p:nvSpPr>
        <p:spPr bwMode="auto">
          <a:xfrm>
            <a:off x="4478338" y="3324225"/>
            <a:ext cx="50800" cy="49213"/>
          </a:xfrm>
          <a:custGeom>
            <a:avLst/>
            <a:gdLst/>
            <a:ahLst/>
            <a:cxnLst>
              <a:cxn ang="0">
                <a:pos x="95" y="46"/>
              </a:cxn>
              <a:cxn ang="0">
                <a:pos x="93" y="36"/>
              </a:cxn>
              <a:cxn ang="0">
                <a:pos x="89" y="26"/>
              </a:cxn>
              <a:cxn ang="0">
                <a:pos x="84" y="17"/>
              </a:cxn>
              <a:cxn ang="0">
                <a:pos x="76" y="9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9"/>
              </a:cxn>
              <a:cxn ang="0">
                <a:pos x="11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4" y="67"/>
              </a:cxn>
              <a:cxn ang="0">
                <a:pos x="11" y="76"/>
              </a:cxn>
              <a:cxn ang="0">
                <a:pos x="18" y="84"/>
              </a:cxn>
              <a:cxn ang="0">
                <a:pos x="26" y="89"/>
              </a:cxn>
              <a:cxn ang="0">
                <a:pos x="36" y="92"/>
              </a:cxn>
              <a:cxn ang="0">
                <a:pos x="47" y="93"/>
              </a:cxn>
              <a:cxn ang="0">
                <a:pos x="57" y="92"/>
              </a:cxn>
              <a:cxn ang="0">
                <a:pos x="68" y="89"/>
              </a:cxn>
              <a:cxn ang="0">
                <a:pos x="76" y="84"/>
              </a:cxn>
              <a:cxn ang="0">
                <a:pos x="84" y="76"/>
              </a:cxn>
              <a:cxn ang="0">
                <a:pos x="89" y="67"/>
              </a:cxn>
              <a:cxn ang="0">
                <a:pos x="93" y="57"/>
              </a:cxn>
              <a:cxn ang="0">
                <a:pos x="95" y="46"/>
              </a:cxn>
            </a:cxnLst>
            <a:rect l="0" t="0" r="r" b="b"/>
            <a:pathLst>
              <a:path w="95" h="93">
                <a:moveTo>
                  <a:pt x="95" y="46"/>
                </a:moveTo>
                <a:lnTo>
                  <a:pt x="93" y="36"/>
                </a:lnTo>
                <a:lnTo>
                  <a:pt x="89" y="26"/>
                </a:lnTo>
                <a:lnTo>
                  <a:pt x="84" y="17"/>
                </a:lnTo>
                <a:lnTo>
                  <a:pt x="76" y="9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9"/>
                </a:lnTo>
                <a:lnTo>
                  <a:pt x="11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4" y="67"/>
                </a:lnTo>
                <a:lnTo>
                  <a:pt x="11" y="76"/>
                </a:lnTo>
                <a:lnTo>
                  <a:pt x="18" y="84"/>
                </a:lnTo>
                <a:lnTo>
                  <a:pt x="26" y="89"/>
                </a:lnTo>
                <a:lnTo>
                  <a:pt x="36" y="92"/>
                </a:lnTo>
                <a:lnTo>
                  <a:pt x="47" y="93"/>
                </a:lnTo>
                <a:lnTo>
                  <a:pt x="57" y="92"/>
                </a:lnTo>
                <a:lnTo>
                  <a:pt x="68" y="89"/>
                </a:lnTo>
                <a:lnTo>
                  <a:pt x="76" y="84"/>
                </a:lnTo>
                <a:lnTo>
                  <a:pt x="84" y="76"/>
                </a:lnTo>
                <a:lnTo>
                  <a:pt x="89" y="67"/>
                </a:lnTo>
                <a:lnTo>
                  <a:pt x="93" y="57"/>
                </a:lnTo>
                <a:lnTo>
                  <a:pt x="95" y="46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6" name="Freeform 112"/>
          <p:cNvSpPr>
            <a:spLocks/>
          </p:cNvSpPr>
          <p:nvPr/>
        </p:nvSpPr>
        <p:spPr bwMode="auto">
          <a:xfrm>
            <a:off x="4478338" y="3924300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8"/>
              </a:cxn>
              <a:cxn ang="0">
                <a:pos x="89" y="28"/>
              </a:cxn>
              <a:cxn ang="0">
                <a:pos x="84" y="19"/>
              </a:cxn>
              <a:cxn ang="0">
                <a:pos x="76" y="11"/>
              </a:cxn>
              <a:cxn ang="0">
                <a:pos x="68" y="6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6"/>
              </a:cxn>
              <a:cxn ang="0">
                <a:pos x="18" y="11"/>
              </a:cxn>
              <a:cxn ang="0">
                <a:pos x="11" y="19"/>
              </a:cxn>
              <a:cxn ang="0">
                <a:pos x="4" y="28"/>
              </a:cxn>
              <a:cxn ang="0">
                <a:pos x="1" y="38"/>
              </a:cxn>
              <a:cxn ang="0">
                <a:pos x="0" y="48"/>
              </a:cxn>
              <a:cxn ang="0">
                <a:pos x="1" y="59"/>
              </a:cxn>
              <a:cxn ang="0">
                <a:pos x="4" y="69"/>
              </a:cxn>
              <a:cxn ang="0">
                <a:pos x="11" y="77"/>
              </a:cxn>
              <a:cxn ang="0">
                <a:pos x="18" y="84"/>
              </a:cxn>
              <a:cxn ang="0">
                <a:pos x="26" y="91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1"/>
              </a:cxn>
              <a:cxn ang="0">
                <a:pos x="76" y="84"/>
              </a:cxn>
              <a:cxn ang="0">
                <a:pos x="84" y="77"/>
              </a:cxn>
              <a:cxn ang="0">
                <a:pos x="89" y="69"/>
              </a:cxn>
              <a:cxn ang="0">
                <a:pos x="93" y="59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8"/>
                </a:lnTo>
                <a:lnTo>
                  <a:pt x="89" y="28"/>
                </a:lnTo>
                <a:lnTo>
                  <a:pt x="84" y="19"/>
                </a:lnTo>
                <a:lnTo>
                  <a:pt x="76" y="11"/>
                </a:lnTo>
                <a:lnTo>
                  <a:pt x="68" y="6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6"/>
                </a:lnTo>
                <a:lnTo>
                  <a:pt x="18" y="11"/>
                </a:lnTo>
                <a:lnTo>
                  <a:pt x="11" y="19"/>
                </a:lnTo>
                <a:lnTo>
                  <a:pt x="4" y="28"/>
                </a:lnTo>
                <a:lnTo>
                  <a:pt x="1" y="38"/>
                </a:lnTo>
                <a:lnTo>
                  <a:pt x="0" y="48"/>
                </a:lnTo>
                <a:lnTo>
                  <a:pt x="1" y="59"/>
                </a:lnTo>
                <a:lnTo>
                  <a:pt x="4" y="69"/>
                </a:lnTo>
                <a:lnTo>
                  <a:pt x="11" y="77"/>
                </a:lnTo>
                <a:lnTo>
                  <a:pt x="18" y="84"/>
                </a:lnTo>
                <a:lnTo>
                  <a:pt x="26" y="91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1"/>
                </a:lnTo>
                <a:lnTo>
                  <a:pt x="76" y="84"/>
                </a:lnTo>
                <a:lnTo>
                  <a:pt x="84" y="77"/>
                </a:lnTo>
                <a:lnTo>
                  <a:pt x="89" y="69"/>
                </a:lnTo>
                <a:lnTo>
                  <a:pt x="93" y="59"/>
                </a:lnTo>
                <a:lnTo>
                  <a:pt x="95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7" name="Freeform 113"/>
          <p:cNvSpPr>
            <a:spLocks/>
          </p:cNvSpPr>
          <p:nvPr/>
        </p:nvSpPr>
        <p:spPr bwMode="auto">
          <a:xfrm>
            <a:off x="4478338" y="4524375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8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6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6"/>
              </a:cxn>
              <a:cxn ang="0">
                <a:pos x="18" y="11"/>
              </a:cxn>
              <a:cxn ang="0">
                <a:pos x="11" y="18"/>
              </a:cxn>
              <a:cxn ang="0">
                <a:pos x="4" y="27"/>
              </a:cxn>
              <a:cxn ang="0">
                <a:pos x="1" y="38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1" y="77"/>
              </a:cxn>
              <a:cxn ang="0">
                <a:pos x="18" y="84"/>
              </a:cxn>
              <a:cxn ang="0">
                <a:pos x="26" y="91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1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8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8" y="6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6"/>
                </a:lnTo>
                <a:lnTo>
                  <a:pt x="18" y="11"/>
                </a:lnTo>
                <a:lnTo>
                  <a:pt x="11" y="18"/>
                </a:lnTo>
                <a:lnTo>
                  <a:pt x="4" y="27"/>
                </a:lnTo>
                <a:lnTo>
                  <a:pt x="1" y="38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1" y="77"/>
                </a:lnTo>
                <a:lnTo>
                  <a:pt x="18" y="84"/>
                </a:lnTo>
                <a:lnTo>
                  <a:pt x="26" y="91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1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8" name="Freeform 114"/>
          <p:cNvSpPr>
            <a:spLocks/>
          </p:cNvSpPr>
          <p:nvPr/>
        </p:nvSpPr>
        <p:spPr bwMode="auto">
          <a:xfrm>
            <a:off x="7475538" y="4524375"/>
            <a:ext cx="49213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8"/>
              </a:cxn>
              <a:cxn ang="0">
                <a:pos x="90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6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6"/>
              </a:cxn>
              <a:cxn ang="0">
                <a:pos x="17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8"/>
              </a:cxn>
              <a:cxn ang="0">
                <a:pos x="0" y="48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1"/>
              </a:cxn>
              <a:cxn ang="0">
                <a:pos x="37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1"/>
              </a:cxn>
              <a:cxn ang="0">
                <a:pos x="77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8"/>
                </a:lnTo>
                <a:lnTo>
                  <a:pt x="90" y="27"/>
                </a:lnTo>
                <a:lnTo>
                  <a:pt x="84" y="18"/>
                </a:lnTo>
                <a:lnTo>
                  <a:pt x="77" y="11"/>
                </a:lnTo>
                <a:lnTo>
                  <a:pt x="67" y="6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6"/>
                </a:lnTo>
                <a:lnTo>
                  <a:pt x="17" y="11"/>
                </a:lnTo>
                <a:lnTo>
                  <a:pt x="10" y="18"/>
                </a:lnTo>
                <a:lnTo>
                  <a:pt x="5" y="27"/>
                </a:lnTo>
                <a:lnTo>
                  <a:pt x="2" y="38"/>
                </a:lnTo>
                <a:lnTo>
                  <a:pt x="0" y="48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7" y="84"/>
                </a:lnTo>
                <a:lnTo>
                  <a:pt x="27" y="91"/>
                </a:lnTo>
                <a:lnTo>
                  <a:pt x="37" y="94"/>
                </a:lnTo>
                <a:lnTo>
                  <a:pt x="47" y="95"/>
                </a:lnTo>
                <a:lnTo>
                  <a:pt x="58" y="94"/>
                </a:lnTo>
                <a:lnTo>
                  <a:pt x="67" y="91"/>
                </a:lnTo>
                <a:lnTo>
                  <a:pt x="77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9" name="Freeform 115"/>
          <p:cNvSpPr>
            <a:spLocks/>
          </p:cNvSpPr>
          <p:nvPr/>
        </p:nvSpPr>
        <p:spPr bwMode="auto">
          <a:xfrm>
            <a:off x="7475538" y="3924300"/>
            <a:ext cx="49213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8"/>
              </a:cxn>
              <a:cxn ang="0">
                <a:pos x="90" y="28"/>
              </a:cxn>
              <a:cxn ang="0">
                <a:pos x="84" y="19"/>
              </a:cxn>
              <a:cxn ang="0">
                <a:pos x="77" y="11"/>
              </a:cxn>
              <a:cxn ang="0">
                <a:pos x="67" y="6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6"/>
              </a:cxn>
              <a:cxn ang="0">
                <a:pos x="17" y="11"/>
              </a:cxn>
              <a:cxn ang="0">
                <a:pos x="10" y="19"/>
              </a:cxn>
              <a:cxn ang="0">
                <a:pos x="5" y="28"/>
              </a:cxn>
              <a:cxn ang="0">
                <a:pos x="2" y="38"/>
              </a:cxn>
              <a:cxn ang="0">
                <a:pos x="0" y="48"/>
              </a:cxn>
              <a:cxn ang="0">
                <a:pos x="2" y="59"/>
              </a:cxn>
              <a:cxn ang="0">
                <a:pos x="5" y="69"/>
              </a:cxn>
              <a:cxn ang="0">
                <a:pos x="10" y="77"/>
              </a:cxn>
              <a:cxn ang="0">
                <a:pos x="17" y="84"/>
              </a:cxn>
              <a:cxn ang="0">
                <a:pos x="27" y="91"/>
              </a:cxn>
              <a:cxn ang="0">
                <a:pos x="37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1"/>
              </a:cxn>
              <a:cxn ang="0">
                <a:pos x="77" y="84"/>
              </a:cxn>
              <a:cxn ang="0">
                <a:pos x="84" y="77"/>
              </a:cxn>
              <a:cxn ang="0">
                <a:pos x="90" y="69"/>
              </a:cxn>
              <a:cxn ang="0">
                <a:pos x="93" y="59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8"/>
                </a:lnTo>
                <a:lnTo>
                  <a:pt x="90" y="28"/>
                </a:lnTo>
                <a:lnTo>
                  <a:pt x="84" y="19"/>
                </a:lnTo>
                <a:lnTo>
                  <a:pt x="77" y="11"/>
                </a:lnTo>
                <a:lnTo>
                  <a:pt x="67" y="6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6"/>
                </a:lnTo>
                <a:lnTo>
                  <a:pt x="17" y="11"/>
                </a:lnTo>
                <a:lnTo>
                  <a:pt x="10" y="19"/>
                </a:lnTo>
                <a:lnTo>
                  <a:pt x="5" y="28"/>
                </a:lnTo>
                <a:lnTo>
                  <a:pt x="2" y="38"/>
                </a:lnTo>
                <a:lnTo>
                  <a:pt x="0" y="48"/>
                </a:lnTo>
                <a:lnTo>
                  <a:pt x="2" y="59"/>
                </a:lnTo>
                <a:lnTo>
                  <a:pt x="5" y="69"/>
                </a:lnTo>
                <a:lnTo>
                  <a:pt x="10" y="77"/>
                </a:lnTo>
                <a:lnTo>
                  <a:pt x="17" y="84"/>
                </a:lnTo>
                <a:lnTo>
                  <a:pt x="27" y="91"/>
                </a:lnTo>
                <a:lnTo>
                  <a:pt x="37" y="94"/>
                </a:lnTo>
                <a:lnTo>
                  <a:pt x="47" y="95"/>
                </a:lnTo>
                <a:lnTo>
                  <a:pt x="58" y="94"/>
                </a:lnTo>
                <a:lnTo>
                  <a:pt x="67" y="91"/>
                </a:lnTo>
                <a:lnTo>
                  <a:pt x="77" y="84"/>
                </a:lnTo>
                <a:lnTo>
                  <a:pt x="84" y="77"/>
                </a:lnTo>
                <a:lnTo>
                  <a:pt x="90" y="69"/>
                </a:lnTo>
                <a:lnTo>
                  <a:pt x="93" y="59"/>
                </a:lnTo>
                <a:lnTo>
                  <a:pt x="94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0" name="Freeform 116"/>
          <p:cNvSpPr>
            <a:spLocks/>
          </p:cNvSpPr>
          <p:nvPr/>
        </p:nvSpPr>
        <p:spPr bwMode="auto">
          <a:xfrm>
            <a:off x="7475538" y="3324225"/>
            <a:ext cx="49213" cy="49213"/>
          </a:xfrm>
          <a:custGeom>
            <a:avLst/>
            <a:gdLst/>
            <a:ahLst/>
            <a:cxnLst>
              <a:cxn ang="0">
                <a:pos x="94" y="46"/>
              </a:cxn>
              <a:cxn ang="0">
                <a:pos x="93" y="36"/>
              </a:cxn>
              <a:cxn ang="0">
                <a:pos x="90" y="26"/>
              </a:cxn>
              <a:cxn ang="0">
                <a:pos x="84" y="17"/>
              </a:cxn>
              <a:cxn ang="0">
                <a:pos x="77" y="9"/>
              </a:cxn>
              <a:cxn ang="0">
                <a:pos x="67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7" y="9"/>
              </a:cxn>
              <a:cxn ang="0">
                <a:pos x="10" y="17"/>
              </a:cxn>
              <a:cxn ang="0">
                <a:pos x="5" y="26"/>
              </a:cxn>
              <a:cxn ang="0">
                <a:pos x="2" y="36"/>
              </a:cxn>
              <a:cxn ang="0">
                <a:pos x="0" y="46"/>
              </a:cxn>
              <a:cxn ang="0">
                <a:pos x="2" y="57"/>
              </a:cxn>
              <a:cxn ang="0">
                <a:pos x="5" y="67"/>
              </a:cxn>
              <a:cxn ang="0">
                <a:pos x="10" y="76"/>
              </a:cxn>
              <a:cxn ang="0">
                <a:pos x="17" y="84"/>
              </a:cxn>
              <a:cxn ang="0">
                <a:pos x="27" y="89"/>
              </a:cxn>
              <a:cxn ang="0">
                <a:pos x="37" y="92"/>
              </a:cxn>
              <a:cxn ang="0">
                <a:pos x="47" y="93"/>
              </a:cxn>
              <a:cxn ang="0">
                <a:pos x="58" y="92"/>
              </a:cxn>
              <a:cxn ang="0">
                <a:pos x="67" y="89"/>
              </a:cxn>
              <a:cxn ang="0">
                <a:pos x="77" y="84"/>
              </a:cxn>
              <a:cxn ang="0">
                <a:pos x="84" y="76"/>
              </a:cxn>
              <a:cxn ang="0">
                <a:pos x="90" y="67"/>
              </a:cxn>
              <a:cxn ang="0">
                <a:pos x="93" y="57"/>
              </a:cxn>
              <a:cxn ang="0">
                <a:pos x="94" y="46"/>
              </a:cxn>
            </a:cxnLst>
            <a:rect l="0" t="0" r="r" b="b"/>
            <a:pathLst>
              <a:path w="94" h="93">
                <a:moveTo>
                  <a:pt x="94" y="46"/>
                </a:moveTo>
                <a:lnTo>
                  <a:pt x="93" y="36"/>
                </a:lnTo>
                <a:lnTo>
                  <a:pt x="90" y="26"/>
                </a:lnTo>
                <a:lnTo>
                  <a:pt x="84" y="17"/>
                </a:lnTo>
                <a:lnTo>
                  <a:pt x="77" y="9"/>
                </a:lnTo>
                <a:lnTo>
                  <a:pt x="67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7" y="9"/>
                </a:lnTo>
                <a:lnTo>
                  <a:pt x="10" y="17"/>
                </a:lnTo>
                <a:lnTo>
                  <a:pt x="5" y="26"/>
                </a:lnTo>
                <a:lnTo>
                  <a:pt x="2" y="36"/>
                </a:lnTo>
                <a:lnTo>
                  <a:pt x="0" y="46"/>
                </a:lnTo>
                <a:lnTo>
                  <a:pt x="2" y="57"/>
                </a:lnTo>
                <a:lnTo>
                  <a:pt x="5" y="67"/>
                </a:lnTo>
                <a:lnTo>
                  <a:pt x="10" y="76"/>
                </a:lnTo>
                <a:lnTo>
                  <a:pt x="17" y="84"/>
                </a:lnTo>
                <a:lnTo>
                  <a:pt x="27" y="89"/>
                </a:lnTo>
                <a:lnTo>
                  <a:pt x="37" y="92"/>
                </a:lnTo>
                <a:lnTo>
                  <a:pt x="47" y="93"/>
                </a:lnTo>
                <a:lnTo>
                  <a:pt x="58" y="92"/>
                </a:lnTo>
                <a:lnTo>
                  <a:pt x="67" y="89"/>
                </a:lnTo>
                <a:lnTo>
                  <a:pt x="77" y="84"/>
                </a:lnTo>
                <a:lnTo>
                  <a:pt x="84" y="76"/>
                </a:lnTo>
                <a:lnTo>
                  <a:pt x="90" y="67"/>
                </a:lnTo>
                <a:lnTo>
                  <a:pt x="93" y="57"/>
                </a:lnTo>
                <a:lnTo>
                  <a:pt x="94" y="4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1" name="Freeform 117"/>
          <p:cNvSpPr>
            <a:spLocks/>
          </p:cNvSpPr>
          <p:nvPr/>
        </p:nvSpPr>
        <p:spPr bwMode="auto">
          <a:xfrm>
            <a:off x="7475538" y="2724150"/>
            <a:ext cx="49213" cy="50800"/>
          </a:xfrm>
          <a:custGeom>
            <a:avLst/>
            <a:gdLst/>
            <a:ahLst/>
            <a:cxnLst>
              <a:cxn ang="0">
                <a:pos x="94" y="46"/>
              </a:cxn>
              <a:cxn ang="0">
                <a:pos x="93" y="36"/>
              </a:cxn>
              <a:cxn ang="0">
                <a:pos x="90" y="26"/>
              </a:cxn>
              <a:cxn ang="0">
                <a:pos x="84" y="18"/>
              </a:cxn>
              <a:cxn ang="0">
                <a:pos x="77" y="10"/>
              </a:cxn>
              <a:cxn ang="0">
                <a:pos x="67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7" y="10"/>
              </a:cxn>
              <a:cxn ang="0">
                <a:pos x="10" y="18"/>
              </a:cxn>
              <a:cxn ang="0">
                <a:pos x="5" y="26"/>
              </a:cxn>
              <a:cxn ang="0">
                <a:pos x="2" y="36"/>
              </a:cxn>
              <a:cxn ang="0">
                <a:pos x="0" y="46"/>
              </a:cxn>
              <a:cxn ang="0">
                <a:pos x="2" y="57"/>
              </a:cxn>
              <a:cxn ang="0">
                <a:pos x="5" y="67"/>
              </a:cxn>
              <a:cxn ang="0">
                <a:pos x="10" y="76"/>
              </a:cxn>
              <a:cxn ang="0">
                <a:pos x="17" y="84"/>
              </a:cxn>
              <a:cxn ang="0">
                <a:pos x="27" y="89"/>
              </a:cxn>
              <a:cxn ang="0">
                <a:pos x="37" y="93"/>
              </a:cxn>
              <a:cxn ang="0">
                <a:pos x="47" y="94"/>
              </a:cxn>
              <a:cxn ang="0">
                <a:pos x="58" y="93"/>
              </a:cxn>
              <a:cxn ang="0">
                <a:pos x="67" y="89"/>
              </a:cxn>
              <a:cxn ang="0">
                <a:pos x="77" y="84"/>
              </a:cxn>
              <a:cxn ang="0">
                <a:pos x="84" y="76"/>
              </a:cxn>
              <a:cxn ang="0">
                <a:pos x="90" y="67"/>
              </a:cxn>
              <a:cxn ang="0">
                <a:pos x="93" y="57"/>
              </a:cxn>
              <a:cxn ang="0">
                <a:pos x="94" y="46"/>
              </a:cxn>
            </a:cxnLst>
            <a:rect l="0" t="0" r="r" b="b"/>
            <a:pathLst>
              <a:path w="94" h="94">
                <a:moveTo>
                  <a:pt x="94" y="46"/>
                </a:moveTo>
                <a:lnTo>
                  <a:pt x="93" y="36"/>
                </a:lnTo>
                <a:lnTo>
                  <a:pt x="90" y="26"/>
                </a:lnTo>
                <a:lnTo>
                  <a:pt x="84" y="18"/>
                </a:lnTo>
                <a:lnTo>
                  <a:pt x="77" y="10"/>
                </a:lnTo>
                <a:lnTo>
                  <a:pt x="67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7" y="10"/>
                </a:lnTo>
                <a:lnTo>
                  <a:pt x="10" y="18"/>
                </a:lnTo>
                <a:lnTo>
                  <a:pt x="5" y="26"/>
                </a:lnTo>
                <a:lnTo>
                  <a:pt x="2" y="36"/>
                </a:lnTo>
                <a:lnTo>
                  <a:pt x="0" y="46"/>
                </a:lnTo>
                <a:lnTo>
                  <a:pt x="2" y="57"/>
                </a:lnTo>
                <a:lnTo>
                  <a:pt x="5" y="67"/>
                </a:lnTo>
                <a:lnTo>
                  <a:pt x="10" y="76"/>
                </a:lnTo>
                <a:lnTo>
                  <a:pt x="17" y="84"/>
                </a:lnTo>
                <a:lnTo>
                  <a:pt x="27" y="89"/>
                </a:lnTo>
                <a:lnTo>
                  <a:pt x="37" y="93"/>
                </a:lnTo>
                <a:lnTo>
                  <a:pt x="47" y="94"/>
                </a:lnTo>
                <a:lnTo>
                  <a:pt x="58" y="93"/>
                </a:lnTo>
                <a:lnTo>
                  <a:pt x="67" y="89"/>
                </a:lnTo>
                <a:lnTo>
                  <a:pt x="77" y="84"/>
                </a:lnTo>
                <a:lnTo>
                  <a:pt x="84" y="76"/>
                </a:lnTo>
                <a:lnTo>
                  <a:pt x="90" y="67"/>
                </a:lnTo>
                <a:lnTo>
                  <a:pt x="93" y="57"/>
                </a:lnTo>
                <a:lnTo>
                  <a:pt x="94" y="4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>
            <a:off x="4503738" y="4549775"/>
            <a:ext cx="2995613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>
            <a:off x="4503738" y="3949700"/>
            <a:ext cx="2995613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4503738" y="3349625"/>
            <a:ext cx="2995613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5" name="Line 121"/>
          <p:cNvSpPr>
            <a:spLocks noChangeShapeType="1"/>
          </p:cNvSpPr>
          <p:nvPr/>
        </p:nvSpPr>
        <p:spPr bwMode="auto">
          <a:xfrm>
            <a:off x="4503738" y="2749550"/>
            <a:ext cx="2995613" cy="15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6" name="Line 122"/>
          <p:cNvSpPr>
            <a:spLocks noChangeShapeType="1"/>
          </p:cNvSpPr>
          <p:nvPr/>
        </p:nvSpPr>
        <p:spPr bwMode="auto">
          <a:xfrm>
            <a:off x="4503738" y="2149475"/>
            <a:ext cx="2995613" cy="15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 flipV="1">
            <a:off x="5102226" y="2149475"/>
            <a:ext cx="0" cy="29987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8" name="Line 124"/>
          <p:cNvSpPr>
            <a:spLocks noChangeShapeType="1"/>
          </p:cNvSpPr>
          <p:nvPr/>
        </p:nvSpPr>
        <p:spPr bwMode="auto">
          <a:xfrm flipV="1">
            <a:off x="5702301" y="2149475"/>
            <a:ext cx="0" cy="29987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flipV="1">
            <a:off x="6300788" y="2149475"/>
            <a:ext cx="0" cy="29987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flipV="1">
            <a:off x="6900863" y="2149475"/>
            <a:ext cx="0" cy="29987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1" name="Freeform 127"/>
          <p:cNvSpPr>
            <a:spLocks/>
          </p:cNvSpPr>
          <p:nvPr/>
        </p:nvSpPr>
        <p:spPr bwMode="auto">
          <a:xfrm>
            <a:off x="5078413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5"/>
              </a:cxn>
              <a:cxn ang="0">
                <a:pos x="57" y="1"/>
              </a:cxn>
              <a:cxn ang="0">
                <a:pos x="46" y="0"/>
              </a:cxn>
              <a:cxn ang="0">
                <a:pos x="36" y="1"/>
              </a:cxn>
              <a:cxn ang="0">
                <a:pos x="26" y="5"/>
              </a:cxn>
              <a:cxn ang="0">
                <a:pos x="18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4"/>
              </a:cxn>
              <a:cxn ang="0">
                <a:pos x="46" y="95"/>
              </a:cxn>
              <a:cxn ang="0">
                <a:pos x="57" y="94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5"/>
                </a:lnTo>
                <a:lnTo>
                  <a:pt x="57" y="1"/>
                </a:lnTo>
                <a:lnTo>
                  <a:pt x="46" y="0"/>
                </a:lnTo>
                <a:lnTo>
                  <a:pt x="36" y="1"/>
                </a:lnTo>
                <a:lnTo>
                  <a:pt x="26" y="5"/>
                </a:lnTo>
                <a:lnTo>
                  <a:pt x="18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6" y="94"/>
                </a:lnTo>
                <a:lnTo>
                  <a:pt x="46" y="95"/>
                </a:lnTo>
                <a:lnTo>
                  <a:pt x="57" y="94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2" name="Freeform 128"/>
          <p:cNvSpPr>
            <a:spLocks/>
          </p:cNvSpPr>
          <p:nvPr/>
        </p:nvSpPr>
        <p:spPr bwMode="auto">
          <a:xfrm>
            <a:off x="5676901" y="512445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3" name="Freeform 129"/>
          <p:cNvSpPr>
            <a:spLocks/>
          </p:cNvSpPr>
          <p:nvPr/>
        </p:nvSpPr>
        <p:spPr bwMode="auto">
          <a:xfrm>
            <a:off x="6276976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4" name="Freeform 130"/>
          <p:cNvSpPr>
            <a:spLocks/>
          </p:cNvSpPr>
          <p:nvPr/>
        </p:nvSpPr>
        <p:spPr bwMode="auto">
          <a:xfrm>
            <a:off x="6875463" y="5124450"/>
            <a:ext cx="49213" cy="49213"/>
          </a:xfrm>
          <a:custGeom>
            <a:avLst/>
            <a:gdLst/>
            <a:ahLst/>
            <a:cxnLst>
              <a:cxn ang="0">
                <a:pos x="93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7" y="11"/>
              </a:cxn>
              <a:cxn ang="0">
                <a:pos x="9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9" y="77"/>
              </a:cxn>
              <a:cxn ang="0">
                <a:pos x="17" y="84"/>
              </a:cxn>
              <a:cxn ang="0">
                <a:pos x="26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8"/>
              </a:cxn>
              <a:cxn ang="0">
                <a:pos x="93" y="47"/>
              </a:cxn>
            </a:cxnLst>
            <a:rect l="0" t="0" r="r" b="b"/>
            <a:pathLst>
              <a:path w="93" h="95">
                <a:moveTo>
                  <a:pt x="93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7" y="11"/>
                </a:lnTo>
                <a:lnTo>
                  <a:pt x="9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9" y="77"/>
                </a:lnTo>
                <a:lnTo>
                  <a:pt x="17" y="84"/>
                </a:lnTo>
                <a:lnTo>
                  <a:pt x="26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8"/>
                </a:lnTo>
                <a:lnTo>
                  <a:pt x="93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5" name="Line 131"/>
          <p:cNvSpPr>
            <a:spLocks noChangeShapeType="1"/>
          </p:cNvSpPr>
          <p:nvPr/>
        </p:nvSpPr>
        <p:spPr bwMode="auto">
          <a:xfrm>
            <a:off x="3387726" y="1082675"/>
            <a:ext cx="4994275" cy="1588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6" name="Line 132"/>
          <p:cNvSpPr>
            <a:spLocks noChangeShapeType="1"/>
          </p:cNvSpPr>
          <p:nvPr/>
        </p:nvSpPr>
        <p:spPr bwMode="auto">
          <a:xfrm>
            <a:off x="3786188" y="1463675"/>
            <a:ext cx="4279900" cy="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7" name="Line 133"/>
          <p:cNvSpPr>
            <a:spLocks noChangeShapeType="1"/>
          </p:cNvSpPr>
          <p:nvPr/>
        </p:nvSpPr>
        <p:spPr bwMode="auto">
          <a:xfrm>
            <a:off x="4084638" y="1749425"/>
            <a:ext cx="3746500" cy="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8" name="Line 134"/>
          <p:cNvSpPr>
            <a:spLocks noChangeShapeType="1"/>
          </p:cNvSpPr>
          <p:nvPr/>
        </p:nvSpPr>
        <p:spPr bwMode="auto">
          <a:xfrm>
            <a:off x="4318001" y="1971675"/>
            <a:ext cx="3328988" cy="1588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auto">
          <a:xfrm flipH="1" flipV="1">
            <a:off x="4386263" y="1082675"/>
            <a:ext cx="1792288" cy="2667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0" name="Line 136"/>
          <p:cNvSpPr>
            <a:spLocks noChangeShapeType="1"/>
          </p:cNvSpPr>
          <p:nvPr/>
        </p:nvSpPr>
        <p:spPr bwMode="auto">
          <a:xfrm flipH="1" flipV="1">
            <a:off x="5384801" y="1082675"/>
            <a:ext cx="793750" cy="2667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1" name="Line 137"/>
          <p:cNvSpPr>
            <a:spLocks noChangeShapeType="1"/>
          </p:cNvSpPr>
          <p:nvPr/>
        </p:nvSpPr>
        <p:spPr bwMode="auto">
          <a:xfrm flipV="1">
            <a:off x="6178551" y="1082675"/>
            <a:ext cx="204788" cy="2667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2" name="Line 138"/>
          <p:cNvSpPr>
            <a:spLocks noChangeShapeType="1"/>
          </p:cNvSpPr>
          <p:nvPr/>
        </p:nvSpPr>
        <p:spPr bwMode="auto">
          <a:xfrm flipV="1">
            <a:off x="6178551" y="1082675"/>
            <a:ext cx="1203325" cy="2667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4" name="Line 140"/>
          <p:cNvSpPr>
            <a:spLocks noChangeShapeType="1"/>
          </p:cNvSpPr>
          <p:nvPr/>
        </p:nvSpPr>
        <p:spPr bwMode="auto">
          <a:xfrm flipV="1">
            <a:off x="3387726" y="5148262"/>
            <a:ext cx="111601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5" name="Line 141"/>
          <p:cNvSpPr>
            <a:spLocks noChangeShapeType="1"/>
          </p:cNvSpPr>
          <p:nvPr/>
        </p:nvSpPr>
        <p:spPr bwMode="auto">
          <a:xfrm flipV="1">
            <a:off x="4386263" y="5148262"/>
            <a:ext cx="71596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6" name="Line 142"/>
          <p:cNvSpPr>
            <a:spLocks noChangeShapeType="1"/>
          </p:cNvSpPr>
          <p:nvPr/>
        </p:nvSpPr>
        <p:spPr bwMode="auto">
          <a:xfrm flipV="1">
            <a:off x="5384801" y="5148262"/>
            <a:ext cx="31750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7" name="Line 143"/>
          <p:cNvSpPr>
            <a:spLocks noChangeShapeType="1"/>
          </p:cNvSpPr>
          <p:nvPr/>
        </p:nvSpPr>
        <p:spPr bwMode="auto">
          <a:xfrm flipH="1" flipV="1">
            <a:off x="6300788" y="5148262"/>
            <a:ext cx="8255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8" name="Line 144"/>
          <p:cNvSpPr>
            <a:spLocks noChangeShapeType="1"/>
          </p:cNvSpPr>
          <p:nvPr/>
        </p:nvSpPr>
        <p:spPr bwMode="auto">
          <a:xfrm flipH="1" flipV="1">
            <a:off x="6900863" y="5148262"/>
            <a:ext cx="48101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9" name="Line 145"/>
          <p:cNvSpPr>
            <a:spLocks noChangeShapeType="1"/>
          </p:cNvSpPr>
          <p:nvPr/>
        </p:nvSpPr>
        <p:spPr bwMode="auto">
          <a:xfrm flipH="1" flipV="1">
            <a:off x="7499351" y="5148262"/>
            <a:ext cx="88265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0" name="Line 146"/>
          <p:cNvSpPr>
            <a:spLocks noChangeShapeType="1"/>
          </p:cNvSpPr>
          <p:nvPr/>
        </p:nvSpPr>
        <p:spPr bwMode="auto">
          <a:xfrm flipH="1" flipV="1">
            <a:off x="7499351" y="4549775"/>
            <a:ext cx="882650" cy="533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1" name="Line 147"/>
          <p:cNvSpPr>
            <a:spLocks noChangeShapeType="1"/>
          </p:cNvSpPr>
          <p:nvPr/>
        </p:nvSpPr>
        <p:spPr bwMode="auto">
          <a:xfrm flipH="1" flipV="1">
            <a:off x="7499351" y="3949700"/>
            <a:ext cx="882650" cy="1333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2" name="Line 148"/>
          <p:cNvSpPr>
            <a:spLocks noChangeShapeType="1"/>
          </p:cNvSpPr>
          <p:nvPr/>
        </p:nvSpPr>
        <p:spPr bwMode="auto">
          <a:xfrm flipH="1">
            <a:off x="7499351" y="3082925"/>
            <a:ext cx="882650" cy="2667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3" name="Line 149"/>
          <p:cNvSpPr>
            <a:spLocks noChangeShapeType="1"/>
          </p:cNvSpPr>
          <p:nvPr/>
        </p:nvSpPr>
        <p:spPr bwMode="auto">
          <a:xfrm flipH="1">
            <a:off x="7499351" y="2082800"/>
            <a:ext cx="882650" cy="6667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4" name="Line 150"/>
          <p:cNvSpPr>
            <a:spLocks noChangeShapeType="1"/>
          </p:cNvSpPr>
          <p:nvPr/>
        </p:nvSpPr>
        <p:spPr bwMode="auto">
          <a:xfrm flipH="1">
            <a:off x="7499351" y="1082675"/>
            <a:ext cx="882650" cy="10668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5" name="Line 151"/>
          <p:cNvSpPr>
            <a:spLocks noChangeShapeType="1"/>
          </p:cNvSpPr>
          <p:nvPr/>
        </p:nvSpPr>
        <p:spPr bwMode="auto">
          <a:xfrm flipH="1">
            <a:off x="6900863" y="1082675"/>
            <a:ext cx="481013" cy="106680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6" name="Line 152"/>
          <p:cNvSpPr>
            <a:spLocks noChangeShapeType="1"/>
          </p:cNvSpPr>
          <p:nvPr/>
        </p:nvSpPr>
        <p:spPr bwMode="auto">
          <a:xfrm flipH="1">
            <a:off x="6300788" y="1082675"/>
            <a:ext cx="82550" cy="106680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7" name="Line 153"/>
          <p:cNvSpPr>
            <a:spLocks noChangeShapeType="1"/>
          </p:cNvSpPr>
          <p:nvPr/>
        </p:nvSpPr>
        <p:spPr bwMode="auto">
          <a:xfrm>
            <a:off x="5384801" y="1082675"/>
            <a:ext cx="317500" cy="106680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8" name="Line 154"/>
          <p:cNvSpPr>
            <a:spLocks noChangeShapeType="1"/>
          </p:cNvSpPr>
          <p:nvPr/>
        </p:nvSpPr>
        <p:spPr bwMode="auto">
          <a:xfrm>
            <a:off x="4386263" y="1082675"/>
            <a:ext cx="715963" cy="106680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9" name="Line 155"/>
          <p:cNvSpPr>
            <a:spLocks noChangeShapeType="1"/>
          </p:cNvSpPr>
          <p:nvPr/>
        </p:nvSpPr>
        <p:spPr bwMode="auto">
          <a:xfrm flipH="1" flipV="1">
            <a:off x="3387726" y="1082675"/>
            <a:ext cx="1116013" cy="106680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0" name="Line 156"/>
          <p:cNvSpPr>
            <a:spLocks noChangeShapeType="1"/>
          </p:cNvSpPr>
          <p:nvPr/>
        </p:nvSpPr>
        <p:spPr bwMode="auto">
          <a:xfrm flipH="1" flipV="1">
            <a:off x="3387726" y="2082800"/>
            <a:ext cx="1116013" cy="66675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1" name="Line 157"/>
          <p:cNvSpPr>
            <a:spLocks noChangeShapeType="1"/>
          </p:cNvSpPr>
          <p:nvPr/>
        </p:nvSpPr>
        <p:spPr bwMode="auto">
          <a:xfrm flipH="1" flipV="1">
            <a:off x="3387726" y="3082925"/>
            <a:ext cx="1116013" cy="26670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2" name="Line 158"/>
          <p:cNvSpPr>
            <a:spLocks noChangeShapeType="1"/>
          </p:cNvSpPr>
          <p:nvPr/>
        </p:nvSpPr>
        <p:spPr bwMode="auto">
          <a:xfrm flipH="1">
            <a:off x="3387726" y="3949700"/>
            <a:ext cx="1116013" cy="13335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3" name="Line 159"/>
          <p:cNvSpPr>
            <a:spLocks noChangeShapeType="1"/>
          </p:cNvSpPr>
          <p:nvPr/>
        </p:nvSpPr>
        <p:spPr bwMode="auto">
          <a:xfrm flipH="1">
            <a:off x="3387726" y="4549775"/>
            <a:ext cx="1116013" cy="53340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4" name="Line 160"/>
          <p:cNvSpPr>
            <a:spLocks noChangeShapeType="1"/>
          </p:cNvSpPr>
          <p:nvPr/>
        </p:nvSpPr>
        <p:spPr bwMode="auto">
          <a:xfrm flipV="1">
            <a:off x="3387726" y="1082675"/>
            <a:ext cx="0" cy="4999038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5" name="Line 161"/>
          <p:cNvSpPr>
            <a:spLocks noChangeShapeType="1"/>
          </p:cNvSpPr>
          <p:nvPr/>
        </p:nvSpPr>
        <p:spPr bwMode="auto">
          <a:xfrm flipV="1">
            <a:off x="8382001" y="1082675"/>
            <a:ext cx="0" cy="49990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6" name="Line 162"/>
          <p:cNvSpPr>
            <a:spLocks noChangeShapeType="1"/>
          </p:cNvSpPr>
          <p:nvPr/>
        </p:nvSpPr>
        <p:spPr bwMode="auto">
          <a:xfrm>
            <a:off x="3387726" y="6081712"/>
            <a:ext cx="4994275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1" name="Line 12"/>
          <p:cNvSpPr>
            <a:spLocks noChangeShapeType="1"/>
          </p:cNvSpPr>
          <p:nvPr/>
        </p:nvSpPr>
        <p:spPr bwMode="auto">
          <a:xfrm>
            <a:off x="1071538" y="3749675"/>
            <a:ext cx="1588" cy="23320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2" name="BlokTextu 211"/>
          <p:cNvSpPr txBox="1"/>
          <p:nvPr/>
        </p:nvSpPr>
        <p:spPr>
          <a:xfrm>
            <a:off x="1071538" y="500063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BlokTextu 212"/>
          <p:cNvSpPr txBox="1"/>
          <p:nvPr/>
        </p:nvSpPr>
        <p:spPr>
          <a:xfrm>
            <a:off x="316828" y="4787384"/>
            <a:ext cx="38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BlokTextu 213"/>
          <p:cNvSpPr txBox="1"/>
          <p:nvPr/>
        </p:nvSpPr>
        <p:spPr>
          <a:xfrm>
            <a:off x="1500166" y="373338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BlokTextu 214"/>
          <p:cNvSpPr txBox="1"/>
          <p:nvPr/>
        </p:nvSpPr>
        <p:spPr>
          <a:xfrm>
            <a:off x="1500166" y="601673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BlokTextu 215"/>
          <p:cNvSpPr txBox="1"/>
          <p:nvPr/>
        </p:nvSpPr>
        <p:spPr>
          <a:xfrm>
            <a:off x="3149753" y="603970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BlokTextu 216"/>
          <p:cNvSpPr txBox="1"/>
          <p:nvPr/>
        </p:nvSpPr>
        <p:spPr>
          <a:xfrm>
            <a:off x="4150954" y="604982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5" name="Freeform 31"/>
          <p:cNvSpPr>
            <a:spLocks/>
          </p:cNvSpPr>
          <p:nvPr/>
        </p:nvSpPr>
        <p:spPr bwMode="auto">
          <a:xfrm>
            <a:off x="158751" y="3724275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0"/>
              </a:cxn>
              <a:cxn ang="0">
                <a:pos x="10" y="18"/>
              </a:cxn>
              <a:cxn ang="0">
                <a:pos x="4" y="26"/>
              </a:cxn>
              <a:cxn ang="0">
                <a:pos x="1" y="37"/>
              </a:cxn>
              <a:cxn ang="0">
                <a:pos x="0" y="48"/>
              </a:cxn>
              <a:cxn ang="0">
                <a:pos x="1" y="57"/>
              </a:cxn>
              <a:cxn ang="0">
                <a:pos x="4" y="68"/>
              </a:cxn>
              <a:cxn ang="0">
                <a:pos x="10" y="76"/>
              </a:cxn>
              <a:cxn ang="0">
                <a:pos x="17" y="84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7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3" y="57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3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0"/>
                </a:lnTo>
                <a:lnTo>
                  <a:pt x="10" y="18"/>
                </a:lnTo>
                <a:lnTo>
                  <a:pt x="4" y="26"/>
                </a:lnTo>
                <a:lnTo>
                  <a:pt x="1" y="37"/>
                </a:lnTo>
                <a:lnTo>
                  <a:pt x="0" y="48"/>
                </a:lnTo>
                <a:lnTo>
                  <a:pt x="1" y="57"/>
                </a:lnTo>
                <a:lnTo>
                  <a:pt x="4" y="68"/>
                </a:lnTo>
                <a:lnTo>
                  <a:pt x="10" y="76"/>
                </a:lnTo>
                <a:lnTo>
                  <a:pt x="17" y="84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7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3" y="57"/>
                </a:lnTo>
                <a:lnTo>
                  <a:pt x="95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8" name="BlokTextu 217"/>
          <p:cNvSpPr txBox="1"/>
          <p:nvPr/>
        </p:nvSpPr>
        <p:spPr>
          <a:xfrm>
            <a:off x="4526422" y="569581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BlokTextu 218"/>
          <p:cNvSpPr txBox="1"/>
          <p:nvPr/>
        </p:nvSpPr>
        <p:spPr>
          <a:xfrm>
            <a:off x="3643362" y="571613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BlokTextu 183"/>
          <p:cNvSpPr txBox="1"/>
          <p:nvPr/>
        </p:nvSpPr>
        <p:spPr>
          <a:xfrm>
            <a:off x="3573599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BlokTextu 184"/>
          <p:cNvSpPr txBox="1"/>
          <p:nvPr/>
        </p:nvSpPr>
        <p:spPr>
          <a:xfrm>
            <a:off x="5531650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BlokTextu 185"/>
          <p:cNvSpPr txBox="1"/>
          <p:nvPr/>
        </p:nvSpPr>
        <p:spPr>
          <a:xfrm>
            <a:off x="6540577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BlokTextu 186"/>
          <p:cNvSpPr txBox="1"/>
          <p:nvPr/>
        </p:nvSpPr>
        <p:spPr>
          <a:xfrm>
            <a:off x="7605907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BlokTextu 187"/>
          <p:cNvSpPr txBox="1"/>
          <p:nvPr/>
        </p:nvSpPr>
        <p:spPr>
          <a:xfrm>
            <a:off x="4605675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3" name="Freeform 29"/>
          <p:cNvSpPr>
            <a:spLocks/>
          </p:cNvSpPr>
          <p:nvPr/>
        </p:nvSpPr>
        <p:spPr bwMode="auto">
          <a:xfrm>
            <a:off x="6153151" y="3724275"/>
            <a:ext cx="49213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4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8" y="5"/>
              </a:cxn>
              <a:cxn ang="0">
                <a:pos x="57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6"/>
              </a:cxn>
              <a:cxn ang="0">
                <a:pos x="1" y="37"/>
              </a:cxn>
              <a:cxn ang="0">
                <a:pos x="0" y="48"/>
              </a:cxn>
              <a:cxn ang="0">
                <a:pos x="1" y="57"/>
              </a:cxn>
              <a:cxn ang="0">
                <a:pos x="5" y="68"/>
              </a:cxn>
              <a:cxn ang="0">
                <a:pos x="11" y="76"/>
              </a:cxn>
              <a:cxn ang="0">
                <a:pos x="18" y="84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7" y="93"/>
              </a:cxn>
              <a:cxn ang="0">
                <a:pos x="68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4" y="57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4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8" y="5"/>
                </a:lnTo>
                <a:lnTo>
                  <a:pt x="57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0"/>
                </a:lnTo>
                <a:lnTo>
                  <a:pt x="11" y="18"/>
                </a:lnTo>
                <a:lnTo>
                  <a:pt x="5" y="26"/>
                </a:lnTo>
                <a:lnTo>
                  <a:pt x="1" y="37"/>
                </a:lnTo>
                <a:lnTo>
                  <a:pt x="0" y="48"/>
                </a:lnTo>
                <a:lnTo>
                  <a:pt x="1" y="57"/>
                </a:lnTo>
                <a:lnTo>
                  <a:pt x="5" y="68"/>
                </a:lnTo>
                <a:lnTo>
                  <a:pt x="11" y="76"/>
                </a:lnTo>
                <a:lnTo>
                  <a:pt x="18" y="84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7" y="93"/>
                </a:lnTo>
                <a:lnTo>
                  <a:pt x="68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4" y="57"/>
                </a:lnTo>
                <a:lnTo>
                  <a:pt x="95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89" name="BlokTextu 188"/>
          <p:cNvSpPr txBox="1"/>
          <p:nvPr/>
        </p:nvSpPr>
        <p:spPr>
          <a:xfrm>
            <a:off x="2811600" y="541789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BlokTextu 189"/>
          <p:cNvSpPr txBox="1"/>
          <p:nvPr/>
        </p:nvSpPr>
        <p:spPr>
          <a:xfrm>
            <a:off x="5991368" y="343923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BlokTextu 191"/>
          <p:cNvSpPr txBox="1"/>
          <p:nvPr/>
        </p:nvSpPr>
        <p:spPr>
          <a:xfrm>
            <a:off x="138894" y="346083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Ľ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BlokTextu 192"/>
          <p:cNvSpPr txBox="1"/>
          <p:nvPr/>
        </p:nvSpPr>
        <p:spPr>
          <a:xfrm>
            <a:off x="3105384" y="503463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BlokTextu 193"/>
          <p:cNvSpPr txBox="1"/>
          <p:nvPr/>
        </p:nvSpPr>
        <p:spPr>
          <a:xfrm>
            <a:off x="4442250" y="4500745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BlokTextu 194"/>
          <p:cNvSpPr txBox="1"/>
          <p:nvPr/>
        </p:nvSpPr>
        <p:spPr>
          <a:xfrm>
            <a:off x="3081516" y="940549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BlokTextu 195"/>
          <p:cNvSpPr txBox="1"/>
          <p:nvPr/>
        </p:nvSpPr>
        <p:spPr>
          <a:xfrm>
            <a:off x="4442456" y="2118341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BlokTextu 219"/>
          <p:cNvSpPr txBox="1"/>
          <p:nvPr/>
        </p:nvSpPr>
        <p:spPr>
          <a:xfrm>
            <a:off x="3152888" y="56051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1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" name="BlokTextu 107"/>
          <p:cNvSpPr txBox="1">
            <a:spLocks noChangeArrowheads="1"/>
          </p:cNvSpPr>
          <p:nvPr/>
        </p:nvSpPr>
        <p:spPr bwMode="auto">
          <a:xfrm>
            <a:off x="0" y="765175"/>
            <a:ext cx="595035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P18</a:t>
            </a:r>
            <a:endParaRPr lang="sk-SK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3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523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obraz kružnice, ktorá je vpísaná do štvorca </a:t>
            </a:r>
            <a:r>
              <a:rPr lang="sk-SK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KLMN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 štvorcovej sieti z príkladu P17.</a:t>
            </a:r>
            <a:endParaRPr lang="sk-SK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4" name="BlokTextu 24"/>
          <p:cNvSpPr txBox="1">
            <a:spLocks noChangeArrowheads="1"/>
          </p:cNvSpPr>
          <p:nvPr/>
        </p:nvSpPr>
        <p:spPr bwMode="auto">
          <a:xfrm>
            <a:off x="359999" y="1260000"/>
            <a:ext cx="288000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latin typeface="Arial" pitchFamily="34" charset="0"/>
                <a:cs typeface="Arial" pitchFamily="34" charset="0"/>
              </a:rPr>
              <a:t>Kružnica vpísaná do štvorca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KLMN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leží v zvislej rovine kolmej na priemetňu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.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Kružnica sa zobrazí do elipsy.</a:t>
            </a:r>
          </a:p>
        </p:txBody>
      </p:sp>
      <p:sp>
        <p:nvSpPr>
          <p:cNvPr id="1082" name="Freeform 58"/>
          <p:cNvSpPr>
            <a:spLocks/>
          </p:cNvSpPr>
          <p:nvPr/>
        </p:nvSpPr>
        <p:spPr bwMode="auto">
          <a:xfrm>
            <a:off x="4957763" y="5280025"/>
            <a:ext cx="50800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7" name="Zástupný symbol čísla snímky 1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14</a:t>
            </a:fld>
            <a:endParaRPr lang="sk-SK"/>
          </a:p>
        </p:txBody>
      </p:sp>
      <p:grpSp>
        <p:nvGrpSpPr>
          <p:cNvPr id="165" name="Skupina 19"/>
          <p:cNvGrpSpPr>
            <a:grpSpLocks/>
          </p:cNvGrpSpPr>
          <p:nvPr/>
        </p:nvGrpSpPr>
        <p:grpSpPr bwMode="auto">
          <a:xfrm>
            <a:off x="7986306" y="596762"/>
            <a:ext cx="1083171" cy="393700"/>
            <a:chOff x="2699794" y="4497810"/>
            <a:chExt cx="1083583" cy="393091"/>
          </a:xfrm>
        </p:grpSpPr>
        <p:pic>
          <p:nvPicPr>
            <p:cNvPr id="168" name="Picture 5" descr="mandaly"/>
            <p:cNvPicPr>
              <a:picLocks noChangeAspect="1" noChangeArrowheads="1"/>
            </p:cNvPicPr>
            <p:nvPr/>
          </p:nvPicPr>
          <p:blipFill>
            <a:blip r:embed="rId4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9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06201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Freeform 81"/>
          <p:cNvSpPr>
            <a:spLocks/>
          </p:cNvSpPr>
          <p:nvPr/>
        </p:nvSpPr>
        <p:spPr bwMode="auto">
          <a:xfrm>
            <a:off x="3387726" y="5148262"/>
            <a:ext cx="4994275" cy="933450"/>
          </a:xfrm>
          <a:custGeom>
            <a:avLst/>
            <a:gdLst/>
            <a:ahLst/>
            <a:cxnLst>
              <a:cxn ang="0">
                <a:pos x="0" y="1764"/>
              </a:cxn>
              <a:cxn ang="0">
                <a:pos x="9438" y="1764"/>
              </a:cxn>
              <a:cxn ang="0">
                <a:pos x="7772" y="0"/>
              </a:cxn>
              <a:cxn ang="0">
                <a:pos x="2109" y="0"/>
              </a:cxn>
              <a:cxn ang="0">
                <a:pos x="0" y="1764"/>
              </a:cxn>
            </a:cxnLst>
            <a:rect l="0" t="0" r="r" b="b"/>
            <a:pathLst>
              <a:path w="9438" h="1764">
                <a:moveTo>
                  <a:pt x="0" y="1764"/>
                </a:moveTo>
                <a:lnTo>
                  <a:pt x="9438" y="1764"/>
                </a:lnTo>
                <a:lnTo>
                  <a:pt x="7772" y="0"/>
                </a:lnTo>
                <a:lnTo>
                  <a:pt x="2109" y="0"/>
                </a:lnTo>
                <a:lnTo>
                  <a:pt x="0" y="1764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3" name="Line 59"/>
          <p:cNvSpPr>
            <a:spLocks noChangeShapeType="1"/>
          </p:cNvSpPr>
          <p:nvPr/>
        </p:nvSpPr>
        <p:spPr bwMode="auto">
          <a:xfrm flipH="1" flipV="1">
            <a:off x="184151" y="3749675"/>
            <a:ext cx="4799013" cy="1555750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6" name="Freeform 16"/>
          <p:cNvSpPr>
            <a:spLocks/>
          </p:cNvSpPr>
          <p:nvPr/>
        </p:nvSpPr>
        <p:spPr bwMode="auto">
          <a:xfrm>
            <a:off x="184146" y="1048609"/>
            <a:ext cx="845608" cy="5772984"/>
          </a:xfrm>
          <a:custGeom>
            <a:avLst/>
            <a:gdLst>
              <a:gd name="connsiteX0" fmla="*/ 3375 w 3375"/>
              <a:gd name="connsiteY0" fmla="*/ 0 h 15196"/>
              <a:gd name="connsiteX1" fmla="*/ 3261 w 3375"/>
              <a:gd name="connsiteY1" fmla="*/ 114 h 15196"/>
              <a:gd name="connsiteX2" fmla="*/ 3149 w 3375"/>
              <a:gd name="connsiteY2" fmla="*/ 228 h 15196"/>
              <a:gd name="connsiteX3" fmla="*/ 3039 w 3375"/>
              <a:gd name="connsiteY3" fmla="*/ 345 h 15196"/>
              <a:gd name="connsiteX4" fmla="*/ 2931 w 3375"/>
              <a:gd name="connsiteY4" fmla="*/ 464 h 15196"/>
              <a:gd name="connsiteX5" fmla="*/ 2824 w 3375"/>
              <a:gd name="connsiteY5" fmla="*/ 583 h 15196"/>
              <a:gd name="connsiteX6" fmla="*/ 2719 w 3375"/>
              <a:gd name="connsiteY6" fmla="*/ 704 h 15196"/>
              <a:gd name="connsiteX7" fmla="*/ 2615 w 3375"/>
              <a:gd name="connsiteY7" fmla="*/ 826 h 15196"/>
              <a:gd name="connsiteX8" fmla="*/ 2514 w 3375"/>
              <a:gd name="connsiteY8" fmla="*/ 951 h 15196"/>
              <a:gd name="connsiteX9" fmla="*/ 2414 w 3375"/>
              <a:gd name="connsiteY9" fmla="*/ 1076 h 15196"/>
              <a:gd name="connsiteX10" fmla="*/ 2316 w 3375"/>
              <a:gd name="connsiteY10" fmla="*/ 1203 h 15196"/>
              <a:gd name="connsiteX11" fmla="*/ 2219 w 3375"/>
              <a:gd name="connsiteY11" fmla="*/ 1332 h 15196"/>
              <a:gd name="connsiteX12" fmla="*/ 2126 w 3375"/>
              <a:gd name="connsiteY12" fmla="*/ 1461 h 15196"/>
              <a:gd name="connsiteX13" fmla="*/ 2033 w 3375"/>
              <a:gd name="connsiteY13" fmla="*/ 1592 h 15196"/>
              <a:gd name="connsiteX14" fmla="*/ 1942 w 3375"/>
              <a:gd name="connsiteY14" fmla="*/ 1724 h 15196"/>
              <a:gd name="connsiteX15" fmla="*/ 1854 w 3375"/>
              <a:gd name="connsiteY15" fmla="*/ 1858 h 15196"/>
              <a:gd name="connsiteX16" fmla="*/ 1766 w 3375"/>
              <a:gd name="connsiteY16" fmla="*/ 1993 h 15196"/>
              <a:gd name="connsiteX17" fmla="*/ 1681 w 3375"/>
              <a:gd name="connsiteY17" fmla="*/ 2129 h 15196"/>
              <a:gd name="connsiteX18" fmla="*/ 1598 w 3375"/>
              <a:gd name="connsiteY18" fmla="*/ 2267 h 15196"/>
              <a:gd name="connsiteX19" fmla="*/ 1518 w 3375"/>
              <a:gd name="connsiteY19" fmla="*/ 2405 h 15196"/>
              <a:gd name="connsiteX20" fmla="*/ 1438 w 3375"/>
              <a:gd name="connsiteY20" fmla="*/ 2544 h 15196"/>
              <a:gd name="connsiteX21" fmla="*/ 1361 w 3375"/>
              <a:gd name="connsiteY21" fmla="*/ 2685 h 15196"/>
              <a:gd name="connsiteX22" fmla="*/ 1286 w 3375"/>
              <a:gd name="connsiteY22" fmla="*/ 2826 h 15196"/>
              <a:gd name="connsiteX23" fmla="*/ 1212 w 3375"/>
              <a:gd name="connsiteY23" fmla="*/ 2969 h 15196"/>
              <a:gd name="connsiteX24" fmla="*/ 1142 w 3375"/>
              <a:gd name="connsiteY24" fmla="*/ 3113 h 15196"/>
              <a:gd name="connsiteX25" fmla="*/ 1073 w 3375"/>
              <a:gd name="connsiteY25" fmla="*/ 3258 h 15196"/>
              <a:gd name="connsiteX26" fmla="*/ 1006 w 3375"/>
              <a:gd name="connsiteY26" fmla="*/ 3404 h 15196"/>
              <a:gd name="connsiteX27" fmla="*/ 940 w 3375"/>
              <a:gd name="connsiteY27" fmla="*/ 3549 h 15196"/>
              <a:gd name="connsiteX28" fmla="*/ 877 w 3375"/>
              <a:gd name="connsiteY28" fmla="*/ 3697 h 15196"/>
              <a:gd name="connsiteX29" fmla="*/ 817 w 3375"/>
              <a:gd name="connsiteY29" fmla="*/ 3846 h 15196"/>
              <a:gd name="connsiteX30" fmla="*/ 758 w 3375"/>
              <a:gd name="connsiteY30" fmla="*/ 3995 h 15196"/>
              <a:gd name="connsiteX31" fmla="*/ 702 w 3375"/>
              <a:gd name="connsiteY31" fmla="*/ 4145 h 15196"/>
              <a:gd name="connsiteX32" fmla="*/ 646 w 3375"/>
              <a:gd name="connsiteY32" fmla="*/ 4296 h 15196"/>
              <a:gd name="connsiteX33" fmla="*/ 594 w 3375"/>
              <a:gd name="connsiteY33" fmla="*/ 4448 h 15196"/>
              <a:gd name="connsiteX34" fmla="*/ 544 w 3375"/>
              <a:gd name="connsiteY34" fmla="*/ 4600 h 15196"/>
              <a:gd name="connsiteX35" fmla="*/ 496 w 3375"/>
              <a:gd name="connsiteY35" fmla="*/ 4754 h 15196"/>
              <a:gd name="connsiteX36" fmla="*/ 451 w 3375"/>
              <a:gd name="connsiteY36" fmla="*/ 4907 h 15196"/>
              <a:gd name="connsiteX37" fmla="*/ 407 w 3375"/>
              <a:gd name="connsiteY37" fmla="*/ 5061 h 15196"/>
              <a:gd name="connsiteX38" fmla="*/ 366 w 3375"/>
              <a:gd name="connsiteY38" fmla="*/ 5216 h 15196"/>
              <a:gd name="connsiteX39" fmla="*/ 326 w 3375"/>
              <a:gd name="connsiteY39" fmla="*/ 5372 h 15196"/>
              <a:gd name="connsiteX40" fmla="*/ 289 w 3375"/>
              <a:gd name="connsiteY40" fmla="*/ 5528 h 15196"/>
              <a:gd name="connsiteX41" fmla="*/ 254 w 3375"/>
              <a:gd name="connsiteY41" fmla="*/ 5684 h 15196"/>
              <a:gd name="connsiteX42" fmla="*/ 221 w 3375"/>
              <a:gd name="connsiteY42" fmla="*/ 5842 h 15196"/>
              <a:gd name="connsiteX43" fmla="*/ 191 w 3375"/>
              <a:gd name="connsiteY43" fmla="*/ 5999 h 15196"/>
              <a:gd name="connsiteX44" fmla="*/ 163 w 3375"/>
              <a:gd name="connsiteY44" fmla="*/ 6157 h 15196"/>
              <a:gd name="connsiteX45" fmla="*/ 137 w 3375"/>
              <a:gd name="connsiteY45" fmla="*/ 6315 h 15196"/>
              <a:gd name="connsiteX46" fmla="*/ 114 w 3375"/>
              <a:gd name="connsiteY46" fmla="*/ 6474 h 15196"/>
              <a:gd name="connsiteX47" fmla="*/ 91 w 3375"/>
              <a:gd name="connsiteY47" fmla="*/ 6633 h 15196"/>
              <a:gd name="connsiteX48" fmla="*/ 72 w 3375"/>
              <a:gd name="connsiteY48" fmla="*/ 6793 h 15196"/>
              <a:gd name="connsiteX49" fmla="*/ 55 w 3375"/>
              <a:gd name="connsiteY49" fmla="*/ 6951 h 15196"/>
              <a:gd name="connsiteX50" fmla="*/ 41 w 3375"/>
              <a:gd name="connsiteY50" fmla="*/ 7112 h 15196"/>
              <a:gd name="connsiteX51" fmla="*/ 29 w 3375"/>
              <a:gd name="connsiteY51" fmla="*/ 7272 h 15196"/>
              <a:gd name="connsiteX52" fmla="*/ 18 w 3375"/>
              <a:gd name="connsiteY52" fmla="*/ 7432 h 15196"/>
              <a:gd name="connsiteX53" fmla="*/ 10 w 3375"/>
              <a:gd name="connsiteY53" fmla="*/ 7592 h 15196"/>
              <a:gd name="connsiteX54" fmla="*/ 4 w 3375"/>
              <a:gd name="connsiteY54" fmla="*/ 7752 h 15196"/>
              <a:gd name="connsiteX55" fmla="*/ 1 w 3375"/>
              <a:gd name="connsiteY55" fmla="*/ 7913 h 15196"/>
              <a:gd name="connsiteX56" fmla="*/ 0 w 3375"/>
              <a:gd name="connsiteY56" fmla="*/ 8074 h 15196"/>
              <a:gd name="connsiteX57" fmla="*/ 1 w 3375"/>
              <a:gd name="connsiteY57" fmla="*/ 8233 h 15196"/>
              <a:gd name="connsiteX58" fmla="*/ 4 w 3375"/>
              <a:gd name="connsiteY58" fmla="*/ 8394 h 15196"/>
              <a:gd name="connsiteX59" fmla="*/ 10 w 3375"/>
              <a:gd name="connsiteY59" fmla="*/ 8554 h 15196"/>
              <a:gd name="connsiteX60" fmla="*/ 18 w 3375"/>
              <a:gd name="connsiteY60" fmla="*/ 8714 h 15196"/>
              <a:gd name="connsiteX61" fmla="*/ 29 w 3375"/>
              <a:gd name="connsiteY61" fmla="*/ 8875 h 15196"/>
              <a:gd name="connsiteX62" fmla="*/ 41 w 3375"/>
              <a:gd name="connsiteY62" fmla="*/ 9034 h 15196"/>
              <a:gd name="connsiteX63" fmla="*/ 55 w 3375"/>
              <a:gd name="connsiteY63" fmla="*/ 9195 h 15196"/>
              <a:gd name="connsiteX64" fmla="*/ 72 w 3375"/>
              <a:gd name="connsiteY64" fmla="*/ 9354 h 15196"/>
              <a:gd name="connsiteX65" fmla="*/ 91 w 3375"/>
              <a:gd name="connsiteY65" fmla="*/ 9513 h 15196"/>
              <a:gd name="connsiteX66" fmla="*/ 114 w 3375"/>
              <a:gd name="connsiteY66" fmla="*/ 9672 h 15196"/>
              <a:gd name="connsiteX67" fmla="*/ 137 w 3375"/>
              <a:gd name="connsiteY67" fmla="*/ 9831 h 15196"/>
              <a:gd name="connsiteX68" fmla="*/ 163 w 3375"/>
              <a:gd name="connsiteY68" fmla="*/ 9989 h 15196"/>
              <a:gd name="connsiteX69" fmla="*/ 191 w 3375"/>
              <a:gd name="connsiteY69" fmla="*/ 10147 h 15196"/>
              <a:gd name="connsiteX70" fmla="*/ 221 w 3375"/>
              <a:gd name="connsiteY70" fmla="*/ 10304 h 15196"/>
              <a:gd name="connsiteX71" fmla="*/ 254 w 3375"/>
              <a:gd name="connsiteY71" fmla="*/ 10462 h 15196"/>
              <a:gd name="connsiteX72" fmla="*/ 289 w 3375"/>
              <a:gd name="connsiteY72" fmla="*/ 10618 h 15196"/>
              <a:gd name="connsiteX73" fmla="*/ 326 w 3375"/>
              <a:gd name="connsiteY73" fmla="*/ 10775 h 15196"/>
              <a:gd name="connsiteX74" fmla="*/ 366 w 3375"/>
              <a:gd name="connsiteY74" fmla="*/ 10930 h 15196"/>
              <a:gd name="connsiteX75" fmla="*/ 407 w 3375"/>
              <a:gd name="connsiteY75" fmla="*/ 11085 h 15196"/>
              <a:gd name="connsiteX76" fmla="*/ 451 w 3375"/>
              <a:gd name="connsiteY76" fmla="*/ 11239 h 15196"/>
              <a:gd name="connsiteX77" fmla="*/ 496 w 3375"/>
              <a:gd name="connsiteY77" fmla="*/ 11393 h 15196"/>
              <a:gd name="connsiteX78" fmla="*/ 544 w 3375"/>
              <a:gd name="connsiteY78" fmla="*/ 11546 h 15196"/>
              <a:gd name="connsiteX79" fmla="*/ 594 w 3375"/>
              <a:gd name="connsiteY79" fmla="*/ 11698 h 15196"/>
              <a:gd name="connsiteX80" fmla="*/ 646 w 3375"/>
              <a:gd name="connsiteY80" fmla="*/ 11850 h 15196"/>
              <a:gd name="connsiteX81" fmla="*/ 702 w 3375"/>
              <a:gd name="connsiteY81" fmla="*/ 12001 h 15196"/>
              <a:gd name="connsiteX82" fmla="*/ 758 w 3375"/>
              <a:gd name="connsiteY82" fmla="*/ 12151 h 15196"/>
              <a:gd name="connsiteX83" fmla="*/ 817 w 3375"/>
              <a:gd name="connsiteY83" fmla="*/ 12300 h 15196"/>
              <a:gd name="connsiteX84" fmla="*/ 877 w 3375"/>
              <a:gd name="connsiteY84" fmla="*/ 12449 h 15196"/>
              <a:gd name="connsiteX85" fmla="*/ 940 w 3375"/>
              <a:gd name="connsiteY85" fmla="*/ 12597 h 15196"/>
              <a:gd name="connsiteX86" fmla="*/ 1006 w 3375"/>
              <a:gd name="connsiteY86" fmla="*/ 12743 h 15196"/>
              <a:gd name="connsiteX87" fmla="*/ 1073 w 3375"/>
              <a:gd name="connsiteY87" fmla="*/ 12888 h 15196"/>
              <a:gd name="connsiteX88" fmla="*/ 1142 w 3375"/>
              <a:gd name="connsiteY88" fmla="*/ 13034 h 15196"/>
              <a:gd name="connsiteX89" fmla="*/ 1212 w 3375"/>
              <a:gd name="connsiteY89" fmla="*/ 13178 h 15196"/>
              <a:gd name="connsiteX90" fmla="*/ 1286 w 3375"/>
              <a:gd name="connsiteY90" fmla="*/ 13320 h 15196"/>
              <a:gd name="connsiteX91" fmla="*/ 1361 w 3375"/>
              <a:gd name="connsiteY91" fmla="*/ 13462 h 15196"/>
              <a:gd name="connsiteX92" fmla="*/ 1438 w 3375"/>
              <a:gd name="connsiteY92" fmla="*/ 13602 h 15196"/>
              <a:gd name="connsiteX93" fmla="*/ 1518 w 3375"/>
              <a:gd name="connsiteY93" fmla="*/ 13741 h 15196"/>
              <a:gd name="connsiteX94" fmla="*/ 1598 w 3375"/>
              <a:gd name="connsiteY94" fmla="*/ 13880 h 15196"/>
              <a:gd name="connsiteX95" fmla="*/ 1681 w 3375"/>
              <a:gd name="connsiteY95" fmla="*/ 14017 h 15196"/>
              <a:gd name="connsiteX96" fmla="*/ 1766 w 3375"/>
              <a:gd name="connsiteY96" fmla="*/ 14153 h 15196"/>
              <a:gd name="connsiteX97" fmla="*/ 1854 w 3375"/>
              <a:gd name="connsiteY97" fmla="*/ 14288 h 15196"/>
              <a:gd name="connsiteX98" fmla="*/ 1942 w 3375"/>
              <a:gd name="connsiteY98" fmla="*/ 14422 h 15196"/>
              <a:gd name="connsiteX99" fmla="*/ 2033 w 3375"/>
              <a:gd name="connsiteY99" fmla="*/ 14554 h 15196"/>
              <a:gd name="connsiteX100" fmla="*/ 2126 w 3375"/>
              <a:gd name="connsiteY100" fmla="*/ 14685 h 15196"/>
              <a:gd name="connsiteX101" fmla="*/ 2219 w 3375"/>
              <a:gd name="connsiteY101" fmla="*/ 14815 h 15196"/>
              <a:gd name="connsiteX102" fmla="*/ 2316 w 3375"/>
              <a:gd name="connsiteY102" fmla="*/ 14943 h 15196"/>
              <a:gd name="connsiteX103" fmla="*/ 2414 w 3375"/>
              <a:gd name="connsiteY103" fmla="*/ 15070 h 15196"/>
              <a:gd name="connsiteX104" fmla="*/ 2514 w 3375"/>
              <a:gd name="connsiteY104" fmla="*/ 15196 h 15196"/>
              <a:gd name="connsiteX0" fmla="*/ 3375 w 3375"/>
              <a:gd name="connsiteY0" fmla="*/ 0 h 15070"/>
              <a:gd name="connsiteX1" fmla="*/ 3261 w 3375"/>
              <a:gd name="connsiteY1" fmla="*/ 114 h 15070"/>
              <a:gd name="connsiteX2" fmla="*/ 3149 w 3375"/>
              <a:gd name="connsiteY2" fmla="*/ 228 h 15070"/>
              <a:gd name="connsiteX3" fmla="*/ 3039 w 3375"/>
              <a:gd name="connsiteY3" fmla="*/ 345 h 15070"/>
              <a:gd name="connsiteX4" fmla="*/ 2931 w 3375"/>
              <a:gd name="connsiteY4" fmla="*/ 464 h 15070"/>
              <a:gd name="connsiteX5" fmla="*/ 2824 w 3375"/>
              <a:gd name="connsiteY5" fmla="*/ 583 h 15070"/>
              <a:gd name="connsiteX6" fmla="*/ 2719 w 3375"/>
              <a:gd name="connsiteY6" fmla="*/ 704 h 15070"/>
              <a:gd name="connsiteX7" fmla="*/ 2615 w 3375"/>
              <a:gd name="connsiteY7" fmla="*/ 826 h 15070"/>
              <a:gd name="connsiteX8" fmla="*/ 2514 w 3375"/>
              <a:gd name="connsiteY8" fmla="*/ 951 h 15070"/>
              <a:gd name="connsiteX9" fmla="*/ 2414 w 3375"/>
              <a:gd name="connsiteY9" fmla="*/ 1076 h 15070"/>
              <a:gd name="connsiteX10" fmla="*/ 2316 w 3375"/>
              <a:gd name="connsiteY10" fmla="*/ 1203 h 15070"/>
              <a:gd name="connsiteX11" fmla="*/ 2219 w 3375"/>
              <a:gd name="connsiteY11" fmla="*/ 1332 h 15070"/>
              <a:gd name="connsiteX12" fmla="*/ 2126 w 3375"/>
              <a:gd name="connsiteY12" fmla="*/ 1461 h 15070"/>
              <a:gd name="connsiteX13" fmla="*/ 2033 w 3375"/>
              <a:gd name="connsiteY13" fmla="*/ 1592 h 15070"/>
              <a:gd name="connsiteX14" fmla="*/ 1942 w 3375"/>
              <a:gd name="connsiteY14" fmla="*/ 1724 h 15070"/>
              <a:gd name="connsiteX15" fmla="*/ 1854 w 3375"/>
              <a:gd name="connsiteY15" fmla="*/ 1858 h 15070"/>
              <a:gd name="connsiteX16" fmla="*/ 1766 w 3375"/>
              <a:gd name="connsiteY16" fmla="*/ 1993 h 15070"/>
              <a:gd name="connsiteX17" fmla="*/ 1681 w 3375"/>
              <a:gd name="connsiteY17" fmla="*/ 2129 h 15070"/>
              <a:gd name="connsiteX18" fmla="*/ 1598 w 3375"/>
              <a:gd name="connsiteY18" fmla="*/ 2267 h 15070"/>
              <a:gd name="connsiteX19" fmla="*/ 1518 w 3375"/>
              <a:gd name="connsiteY19" fmla="*/ 2405 h 15070"/>
              <a:gd name="connsiteX20" fmla="*/ 1438 w 3375"/>
              <a:gd name="connsiteY20" fmla="*/ 2544 h 15070"/>
              <a:gd name="connsiteX21" fmla="*/ 1361 w 3375"/>
              <a:gd name="connsiteY21" fmla="*/ 2685 h 15070"/>
              <a:gd name="connsiteX22" fmla="*/ 1286 w 3375"/>
              <a:gd name="connsiteY22" fmla="*/ 2826 h 15070"/>
              <a:gd name="connsiteX23" fmla="*/ 1212 w 3375"/>
              <a:gd name="connsiteY23" fmla="*/ 2969 h 15070"/>
              <a:gd name="connsiteX24" fmla="*/ 1142 w 3375"/>
              <a:gd name="connsiteY24" fmla="*/ 3113 h 15070"/>
              <a:gd name="connsiteX25" fmla="*/ 1073 w 3375"/>
              <a:gd name="connsiteY25" fmla="*/ 3258 h 15070"/>
              <a:gd name="connsiteX26" fmla="*/ 1006 w 3375"/>
              <a:gd name="connsiteY26" fmla="*/ 3404 h 15070"/>
              <a:gd name="connsiteX27" fmla="*/ 940 w 3375"/>
              <a:gd name="connsiteY27" fmla="*/ 3549 h 15070"/>
              <a:gd name="connsiteX28" fmla="*/ 877 w 3375"/>
              <a:gd name="connsiteY28" fmla="*/ 3697 h 15070"/>
              <a:gd name="connsiteX29" fmla="*/ 817 w 3375"/>
              <a:gd name="connsiteY29" fmla="*/ 3846 h 15070"/>
              <a:gd name="connsiteX30" fmla="*/ 758 w 3375"/>
              <a:gd name="connsiteY30" fmla="*/ 3995 h 15070"/>
              <a:gd name="connsiteX31" fmla="*/ 702 w 3375"/>
              <a:gd name="connsiteY31" fmla="*/ 4145 h 15070"/>
              <a:gd name="connsiteX32" fmla="*/ 646 w 3375"/>
              <a:gd name="connsiteY32" fmla="*/ 4296 h 15070"/>
              <a:gd name="connsiteX33" fmla="*/ 594 w 3375"/>
              <a:gd name="connsiteY33" fmla="*/ 4448 h 15070"/>
              <a:gd name="connsiteX34" fmla="*/ 544 w 3375"/>
              <a:gd name="connsiteY34" fmla="*/ 4600 h 15070"/>
              <a:gd name="connsiteX35" fmla="*/ 496 w 3375"/>
              <a:gd name="connsiteY35" fmla="*/ 4754 h 15070"/>
              <a:gd name="connsiteX36" fmla="*/ 451 w 3375"/>
              <a:gd name="connsiteY36" fmla="*/ 4907 h 15070"/>
              <a:gd name="connsiteX37" fmla="*/ 407 w 3375"/>
              <a:gd name="connsiteY37" fmla="*/ 5061 h 15070"/>
              <a:gd name="connsiteX38" fmla="*/ 366 w 3375"/>
              <a:gd name="connsiteY38" fmla="*/ 5216 h 15070"/>
              <a:gd name="connsiteX39" fmla="*/ 326 w 3375"/>
              <a:gd name="connsiteY39" fmla="*/ 5372 h 15070"/>
              <a:gd name="connsiteX40" fmla="*/ 289 w 3375"/>
              <a:gd name="connsiteY40" fmla="*/ 5528 h 15070"/>
              <a:gd name="connsiteX41" fmla="*/ 254 w 3375"/>
              <a:gd name="connsiteY41" fmla="*/ 5684 h 15070"/>
              <a:gd name="connsiteX42" fmla="*/ 221 w 3375"/>
              <a:gd name="connsiteY42" fmla="*/ 5842 h 15070"/>
              <a:gd name="connsiteX43" fmla="*/ 191 w 3375"/>
              <a:gd name="connsiteY43" fmla="*/ 5999 h 15070"/>
              <a:gd name="connsiteX44" fmla="*/ 163 w 3375"/>
              <a:gd name="connsiteY44" fmla="*/ 6157 h 15070"/>
              <a:gd name="connsiteX45" fmla="*/ 137 w 3375"/>
              <a:gd name="connsiteY45" fmla="*/ 6315 h 15070"/>
              <a:gd name="connsiteX46" fmla="*/ 114 w 3375"/>
              <a:gd name="connsiteY46" fmla="*/ 6474 h 15070"/>
              <a:gd name="connsiteX47" fmla="*/ 91 w 3375"/>
              <a:gd name="connsiteY47" fmla="*/ 6633 h 15070"/>
              <a:gd name="connsiteX48" fmla="*/ 72 w 3375"/>
              <a:gd name="connsiteY48" fmla="*/ 6793 h 15070"/>
              <a:gd name="connsiteX49" fmla="*/ 55 w 3375"/>
              <a:gd name="connsiteY49" fmla="*/ 6951 h 15070"/>
              <a:gd name="connsiteX50" fmla="*/ 41 w 3375"/>
              <a:gd name="connsiteY50" fmla="*/ 7112 h 15070"/>
              <a:gd name="connsiteX51" fmla="*/ 29 w 3375"/>
              <a:gd name="connsiteY51" fmla="*/ 7272 h 15070"/>
              <a:gd name="connsiteX52" fmla="*/ 18 w 3375"/>
              <a:gd name="connsiteY52" fmla="*/ 7432 h 15070"/>
              <a:gd name="connsiteX53" fmla="*/ 10 w 3375"/>
              <a:gd name="connsiteY53" fmla="*/ 7592 h 15070"/>
              <a:gd name="connsiteX54" fmla="*/ 4 w 3375"/>
              <a:gd name="connsiteY54" fmla="*/ 7752 h 15070"/>
              <a:gd name="connsiteX55" fmla="*/ 1 w 3375"/>
              <a:gd name="connsiteY55" fmla="*/ 7913 h 15070"/>
              <a:gd name="connsiteX56" fmla="*/ 0 w 3375"/>
              <a:gd name="connsiteY56" fmla="*/ 8074 h 15070"/>
              <a:gd name="connsiteX57" fmla="*/ 1 w 3375"/>
              <a:gd name="connsiteY57" fmla="*/ 8233 h 15070"/>
              <a:gd name="connsiteX58" fmla="*/ 4 w 3375"/>
              <a:gd name="connsiteY58" fmla="*/ 8394 h 15070"/>
              <a:gd name="connsiteX59" fmla="*/ 10 w 3375"/>
              <a:gd name="connsiteY59" fmla="*/ 8554 h 15070"/>
              <a:gd name="connsiteX60" fmla="*/ 18 w 3375"/>
              <a:gd name="connsiteY60" fmla="*/ 8714 h 15070"/>
              <a:gd name="connsiteX61" fmla="*/ 29 w 3375"/>
              <a:gd name="connsiteY61" fmla="*/ 8875 h 15070"/>
              <a:gd name="connsiteX62" fmla="*/ 41 w 3375"/>
              <a:gd name="connsiteY62" fmla="*/ 9034 h 15070"/>
              <a:gd name="connsiteX63" fmla="*/ 55 w 3375"/>
              <a:gd name="connsiteY63" fmla="*/ 9195 h 15070"/>
              <a:gd name="connsiteX64" fmla="*/ 72 w 3375"/>
              <a:gd name="connsiteY64" fmla="*/ 9354 h 15070"/>
              <a:gd name="connsiteX65" fmla="*/ 91 w 3375"/>
              <a:gd name="connsiteY65" fmla="*/ 9513 h 15070"/>
              <a:gd name="connsiteX66" fmla="*/ 114 w 3375"/>
              <a:gd name="connsiteY66" fmla="*/ 9672 h 15070"/>
              <a:gd name="connsiteX67" fmla="*/ 137 w 3375"/>
              <a:gd name="connsiteY67" fmla="*/ 9831 h 15070"/>
              <a:gd name="connsiteX68" fmla="*/ 163 w 3375"/>
              <a:gd name="connsiteY68" fmla="*/ 9989 h 15070"/>
              <a:gd name="connsiteX69" fmla="*/ 191 w 3375"/>
              <a:gd name="connsiteY69" fmla="*/ 10147 h 15070"/>
              <a:gd name="connsiteX70" fmla="*/ 221 w 3375"/>
              <a:gd name="connsiteY70" fmla="*/ 10304 h 15070"/>
              <a:gd name="connsiteX71" fmla="*/ 254 w 3375"/>
              <a:gd name="connsiteY71" fmla="*/ 10462 h 15070"/>
              <a:gd name="connsiteX72" fmla="*/ 289 w 3375"/>
              <a:gd name="connsiteY72" fmla="*/ 10618 h 15070"/>
              <a:gd name="connsiteX73" fmla="*/ 326 w 3375"/>
              <a:gd name="connsiteY73" fmla="*/ 10775 h 15070"/>
              <a:gd name="connsiteX74" fmla="*/ 366 w 3375"/>
              <a:gd name="connsiteY74" fmla="*/ 10930 h 15070"/>
              <a:gd name="connsiteX75" fmla="*/ 407 w 3375"/>
              <a:gd name="connsiteY75" fmla="*/ 11085 h 15070"/>
              <a:gd name="connsiteX76" fmla="*/ 451 w 3375"/>
              <a:gd name="connsiteY76" fmla="*/ 11239 h 15070"/>
              <a:gd name="connsiteX77" fmla="*/ 496 w 3375"/>
              <a:gd name="connsiteY77" fmla="*/ 11393 h 15070"/>
              <a:gd name="connsiteX78" fmla="*/ 544 w 3375"/>
              <a:gd name="connsiteY78" fmla="*/ 11546 h 15070"/>
              <a:gd name="connsiteX79" fmla="*/ 594 w 3375"/>
              <a:gd name="connsiteY79" fmla="*/ 11698 h 15070"/>
              <a:gd name="connsiteX80" fmla="*/ 646 w 3375"/>
              <a:gd name="connsiteY80" fmla="*/ 11850 h 15070"/>
              <a:gd name="connsiteX81" fmla="*/ 702 w 3375"/>
              <a:gd name="connsiteY81" fmla="*/ 12001 h 15070"/>
              <a:gd name="connsiteX82" fmla="*/ 758 w 3375"/>
              <a:gd name="connsiteY82" fmla="*/ 12151 h 15070"/>
              <a:gd name="connsiteX83" fmla="*/ 817 w 3375"/>
              <a:gd name="connsiteY83" fmla="*/ 12300 h 15070"/>
              <a:gd name="connsiteX84" fmla="*/ 877 w 3375"/>
              <a:gd name="connsiteY84" fmla="*/ 12449 h 15070"/>
              <a:gd name="connsiteX85" fmla="*/ 940 w 3375"/>
              <a:gd name="connsiteY85" fmla="*/ 12597 h 15070"/>
              <a:gd name="connsiteX86" fmla="*/ 1006 w 3375"/>
              <a:gd name="connsiteY86" fmla="*/ 12743 h 15070"/>
              <a:gd name="connsiteX87" fmla="*/ 1073 w 3375"/>
              <a:gd name="connsiteY87" fmla="*/ 12888 h 15070"/>
              <a:gd name="connsiteX88" fmla="*/ 1142 w 3375"/>
              <a:gd name="connsiteY88" fmla="*/ 13034 h 15070"/>
              <a:gd name="connsiteX89" fmla="*/ 1212 w 3375"/>
              <a:gd name="connsiteY89" fmla="*/ 13178 h 15070"/>
              <a:gd name="connsiteX90" fmla="*/ 1286 w 3375"/>
              <a:gd name="connsiteY90" fmla="*/ 13320 h 15070"/>
              <a:gd name="connsiteX91" fmla="*/ 1361 w 3375"/>
              <a:gd name="connsiteY91" fmla="*/ 13462 h 15070"/>
              <a:gd name="connsiteX92" fmla="*/ 1438 w 3375"/>
              <a:gd name="connsiteY92" fmla="*/ 13602 h 15070"/>
              <a:gd name="connsiteX93" fmla="*/ 1518 w 3375"/>
              <a:gd name="connsiteY93" fmla="*/ 13741 h 15070"/>
              <a:gd name="connsiteX94" fmla="*/ 1598 w 3375"/>
              <a:gd name="connsiteY94" fmla="*/ 13880 h 15070"/>
              <a:gd name="connsiteX95" fmla="*/ 1681 w 3375"/>
              <a:gd name="connsiteY95" fmla="*/ 14017 h 15070"/>
              <a:gd name="connsiteX96" fmla="*/ 1766 w 3375"/>
              <a:gd name="connsiteY96" fmla="*/ 14153 h 15070"/>
              <a:gd name="connsiteX97" fmla="*/ 1854 w 3375"/>
              <a:gd name="connsiteY97" fmla="*/ 14288 h 15070"/>
              <a:gd name="connsiteX98" fmla="*/ 1942 w 3375"/>
              <a:gd name="connsiteY98" fmla="*/ 14422 h 15070"/>
              <a:gd name="connsiteX99" fmla="*/ 2033 w 3375"/>
              <a:gd name="connsiteY99" fmla="*/ 14554 h 15070"/>
              <a:gd name="connsiteX100" fmla="*/ 2126 w 3375"/>
              <a:gd name="connsiteY100" fmla="*/ 14685 h 15070"/>
              <a:gd name="connsiteX101" fmla="*/ 2219 w 3375"/>
              <a:gd name="connsiteY101" fmla="*/ 14815 h 15070"/>
              <a:gd name="connsiteX102" fmla="*/ 2316 w 3375"/>
              <a:gd name="connsiteY102" fmla="*/ 14943 h 15070"/>
              <a:gd name="connsiteX103" fmla="*/ 2414 w 3375"/>
              <a:gd name="connsiteY103" fmla="*/ 15070 h 15070"/>
              <a:gd name="connsiteX0" fmla="*/ 3375 w 3375"/>
              <a:gd name="connsiteY0" fmla="*/ 0 h 14943"/>
              <a:gd name="connsiteX1" fmla="*/ 3261 w 3375"/>
              <a:gd name="connsiteY1" fmla="*/ 114 h 14943"/>
              <a:gd name="connsiteX2" fmla="*/ 3149 w 3375"/>
              <a:gd name="connsiteY2" fmla="*/ 228 h 14943"/>
              <a:gd name="connsiteX3" fmla="*/ 3039 w 3375"/>
              <a:gd name="connsiteY3" fmla="*/ 345 h 14943"/>
              <a:gd name="connsiteX4" fmla="*/ 2931 w 3375"/>
              <a:gd name="connsiteY4" fmla="*/ 464 h 14943"/>
              <a:gd name="connsiteX5" fmla="*/ 2824 w 3375"/>
              <a:gd name="connsiteY5" fmla="*/ 583 h 14943"/>
              <a:gd name="connsiteX6" fmla="*/ 2719 w 3375"/>
              <a:gd name="connsiteY6" fmla="*/ 704 h 14943"/>
              <a:gd name="connsiteX7" fmla="*/ 2615 w 3375"/>
              <a:gd name="connsiteY7" fmla="*/ 826 h 14943"/>
              <a:gd name="connsiteX8" fmla="*/ 2514 w 3375"/>
              <a:gd name="connsiteY8" fmla="*/ 951 h 14943"/>
              <a:gd name="connsiteX9" fmla="*/ 2414 w 3375"/>
              <a:gd name="connsiteY9" fmla="*/ 1076 h 14943"/>
              <a:gd name="connsiteX10" fmla="*/ 2316 w 3375"/>
              <a:gd name="connsiteY10" fmla="*/ 1203 h 14943"/>
              <a:gd name="connsiteX11" fmla="*/ 2219 w 3375"/>
              <a:gd name="connsiteY11" fmla="*/ 1332 h 14943"/>
              <a:gd name="connsiteX12" fmla="*/ 2126 w 3375"/>
              <a:gd name="connsiteY12" fmla="*/ 1461 h 14943"/>
              <a:gd name="connsiteX13" fmla="*/ 2033 w 3375"/>
              <a:gd name="connsiteY13" fmla="*/ 1592 h 14943"/>
              <a:gd name="connsiteX14" fmla="*/ 1942 w 3375"/>
              <a:gd name="connsiteY14" fmla="*/ 1724 h 14943"/>
              <a:gd name="connsiteX15" fmla="*/ 1854 w 3375"/>
              <a:gd name="connsiteY15" fmla="*/ 1858 h 14943"/>
              <a:gd name="connsiteX16" fmla="*/ 1766 w 3375"/>
              <a:gd name="connsiteY16" fmla="*/ 1993 h 14943"/>
              <a:gd name="connsiteX17" fmla="*/ 1681 w 3375"/>
              <a:gd name="connsiteY17" fmla="*/ 2129 h 14943"/>
              <a:gd name="connsiteX18" fmla="*/ 1598 w 3375"/>
              <a:gd name="connsiteY18" fmla="*/ 2267 h 14943"/>
              <a:gd name="connsiteX19" fmla="*/ 1518 w 3375"/>
              <a:gd name="connsiteY19" fmla="*/ 2405 h 14943"/>
              <a:gd name="connsiteX20" fmla="*/ 1438 w 3375"/>
              <a:gd name="connsiteY20" fmla="*/ 2544 h 14943"/>
              <a:gd name="connsiteX21" fmla="*/ 1361 w 3375"/>
              <a:gd name="connsiteY21" fmla="*/ 2685 h 14943"/>
              <a:gd name="connsiteX22" fmla="*/ 1286 w 3375"/>
              <a:gd name="connsiteY22" fmla="*/ 2826 h 14943"/>
              <a:gd name="connsiteX23" fmla="*/ 1212 w 3375"/>
              <a:gd name="connsiteY23" fmla="*/ 2969 h 14943"/>
              <a:gd name="connsiteX24" fmla="*/ 1142 w 3375"/>
              <a:gd name="connsiteY24" fmla="*/ 3113 h 14943"/>
              <a:gd name="connsiteX25" fmla="*/ 1073 w 3375"/>
              <a:gd name="connsiteY25" fmla="*/ 3258 h 14943"/>
              <a:gd name="connsiteX26" fmla="*/ 1006 w 3375"/>
              <a:gd name="connsiteY26" fmla="*/ 3404 h 14943"/>
              <a:gd name="connsiteX27" fmla="*/ 940 w 3375"/>
              <a:gd name="connsiteY27" fmla="*/ 3549 h 14943"/>
              <a:gd name="connsiteX28" fmla="*/ 877 w 3375"/>
              <a:gd name="connsiteY28" fmla="*/ 3697 h 14943"/>
              <a:gd name="connsiteX29" fmla="*/ 817 w 3375"/>
              <a:gd name="connsiteY29" fmla="*/ 3846 h 14943"/>
              <a:gd name="connsiteX30" fmla="*/ 758 w 3375"/>
              <a:gd name="connsiteY30" fmla="*/ 3995 h 14943"/>
              <a:gd name="connsiteX31" fmla="*/ 702 w 3375"/>
              <a:gd name="connsiteY31" fmla="*/ 4145 h 14943"/>
              <a:gd name="connsiteX32" fmla="*/ 646 w 3375"/>
              <a:gd name="connsiteY32" fmla="*/ 4296 h 14943"/>
              <a:gd name="connsiteX33" fmla="*/ 594 w 3375"/>
              <a:gd name="connsiteY33" fmla="*/ 4448 h 14943"/>
              <a:gd name="connsiteX34" fmla="*/ 544 w 3375"/>
              <a:gd name="connsiteY34" fmla="*/ 4600 h 14943"/>
              <a:gd name="connsiteX35" fmla="*/ 496 w 3375"/>
              <a:gd name="connsiteY35" fmla="*/ 4754 h 14943"/>
              <a:gd name="connsiteX36" fmla="*/ 451 w 3375"/>
              <a:gd name="connsiteY36" fmla="*/ 4907 h 14943"/>
              <a:gd name="connsiteX37" fmla="*/ 407 w 3375"/>
              <a:gd name="connsiteY37" fmla="*/ 5061 h 14943"/>
              <a:gd name="connsiteX38" fmla="*/ 366 w 3375"/>
              <a:gd name="connsiteY38" fmla="*/ 5216 h 14943"/>
              <a:gd name="connsiteX39" fmla="*/ 326 w 3375"/>
              <a:gd name="connsiteY39" fmla="*/ 5372 h 14943"/>
              <a:gd name="connsiteX40" fmla="*/ 289 w 3375"/>
              <a:gd name="connsiteY40" fmla="*/ 5528 h 14943"/>
              <a:gd name="connsiteX41" fmla="*/ 254 w 3375"/>
              <a:gd name="connsiteY41" fmla="*/ 5684 h 14943"/>
              <a:gd name="connsiteX42" fmla="*/ 221 w 3375"/>
              <a:gd name="connsiteY42" fmla="*/ 5842 h 14943"/>
              <a:gd name="connsiteX43" fmla="*/ 191 w 3375"/>
              <a:gd name="connsiteY43" fmla="*/ 5999 h 14943"/>
              <a:gd name="connsiteX44" fmla="*/ 163 w 3375"/>
              <a:gd name="connsiteY44" fmla="*/ 6157 h 14943"/>
              <a:gd name="connsiteX45" fmla="*/ 137 w 3375"/>
              <a:gd name="connsiteY45" fmla="*/ 6315 h 14943"/>
              <a:gd name="connsiteX46" fmla="*/ 114 w 3375"/>
              <a:gd name="connsiteY46" fmla="*/ 6474 h 14943"/>
              <a:gd name="connsiteX47" fmla="*/ 91 w 3375"/>
              <a:gd name="connsiteY47" fmla="*/ 6633 h 14943"/>
              <a:gd name="connsiteX48" fmla="*/ 72 w 3375"/>
              <a:gd name="connsiteY48" fmla="*/ 6793 h 14943"/>
              <a:gd name="connsiteX49" fmla="*/ 55 w 3375"/>
              <a:gd name="connsiteY49" fmla="*/ 6951 h 14943"/>
              <a:gd name="connsiteX50" fmla="*/ 41 w 3375"/>
              <a:gd name="connsiteY50" fmla="*/ 7112 h 14943"/>
              <a:gd name="connsiteX51" fmla="*/ 29 w 3375"/>
              <a:gd name="connsiteY51" fmla="*/ 7272 h 14943"/>
              <a:gd name="connsiteX52" fmla="*/ 18 w 3375"/>
              <a:gd name="connsiteY52" fmla="*/ 7432 h 14943"/>
              <a:gd name="connsiteX53" fmla="*/ 10 w 3375"/>
              <a:gd name="connsiteY53" fmla="*/ 7592 h 14943"/>
              <a:gd name="connsiteX54" fmla="*/ 4 w 3375"/>
              <a:gd name="connsiteY54" fmla="*/ 7752 h 14943"/>
              <a:gd name="connsiteX55" fmla="*/ 1 w 3375"/>
              <a:gd name="connsiteY55" fmla="*/ 7913 h 14943"/>
              <a:gd name="connsiteX56" fmla="*/ 0 w 3375"/>
              <a:gd name="connsiteY56" fmla="*/ 8074 h 14943"/>
              <a:gd name="connsiteX57" fmla="*/ 1 w 3375"/>
              <a:gd name="connsiteY57" fmla="*/ 8233 h 14943"/>
              <a:gd name="connsiteX58" fmla="*/ 4 w 3375"/>
              <a:gd name="connsiteY58" fmla="*/ 8394 h 14943"/>
              <a:gd name="connsiteX59" fmla="*/ 10 w 3375"/>
              <a:gd name="connsiteY59" fmla="*/ 8554 h 14943"/>
              <a:gd name="connsiteX60" fmla="*/ 18 w 3375"/>
              <a:gd name="connsiteY60" fmla="*/ 8714 h 14943"/>
              <a:gd name="connsiteX61" fmla="*/ 29 w 3375"/>
              <a:gd name="connsiteY61" fmla="*/ 8875 h 14943"/>
              <a:gd name="connsiteX62" fmla="*/ 41 w 3375"/>
              <a:gd name="connsiteY62" fmla="*/ 9034 h 14943"/>
              <a:gd name="connsiteX63" fmla="*/ 55 w 3375"/>
              <a:gd name="connsiteY63" fmla="*/ 9195 h 14943"/>
              <a:gd name="connsiteX64" fmla="*/ 72 w 3375"/>
              <a:gd name="connsiteY64" fmla="*/ 9354 h 14943"/>
              <a:gd name="connsiteX65" fmla="*/ 91 w 3375"/>
              <a:gd name="connsiteY65" fmla="*/ 9513 h 14943"/>
              <a:gd name="connsiteX66" fmla="*/ 114 w 3375"/>
              <a:gd name="connsiteY66" fmla="*/ 9672 h 14943"/>
              <a:gd name="connsiteX67" fmla="*/ 137 w 3375"/>
              <a:gd name="connsiteY67" fmla="*/ 9831 h 14943"/>
              <a:gd name="connsiteX68" fmla="*/ 163 w 3375"/>
              <a:gd name="connsiteY68" fmla="*/ 9989 h 14943"/>
              <a:gd name="connsiteX69" fmla="*/ 191 w 3375"/>
              <a:gd name="connsiteY69" fmla="*/ 10147 h 14943"/>
              <a:gd name="connsiteX70" fmla="*/ 221 w 3375"/>
              <a:gd name="connsiteY70" fmla="*/ 10304 h 14943"/>
              <a:gd name="connsiteX71" fmla="*/ 254 w 3375"/>
              <a:gd name="connsiteY71" fmla="*/ 10462 h 14943"/>
              <a:gd name="connsiteX72" fmla="*/ 289 w 3375"/>
              <a:gd name="connsiteY72" fmla="*/ 10618 h 14943"/>
              <a:gd name="connsiteX73" fmla="*/ 326 w 3375"/>
              <a:gd name="connsiteY73" fmla="*/ 10775 h 14943"/>
              <a:gd name="connsiteX74" fmla="*/ 366 w 3375"/>
              <a:gd name="connsiteY74" fmla="*/ 10930 h 14943"/>
              <a:gd name="connsiteX75" fmla="*/ 407 w 3375"/>
              <a:gd name="connsiteY75" fmla="*/ 11085 h 14943"/>
              <a:gd name="connsiteX76" fmla="*/ 451 w 3375"/>
              <a:gd name="connsiteY76" fmla="*/ 11239 h 14943"/>
              <a:gd name="connsiteX77" fmla="*/ 496 w 3375"/>
              <a:gd name="connsiteY77" fmla="*/ 11393 h 14943"/>
              <a:gd name="connsiteX78" fmla="*/ 544 w 3375"/>
              <a:gd name="connsiteY78" fmla="*/ 11546 h 14943"/>
              <a:gd name="connsiteX79" fmla="*/ 594 w 3375"/>
              <a:gd name="connsiteY79" fmla="*/ 11698 h 14943"/>
              <a:gd name="connsiteX80" fmla="*/ 646 w 3375"/>
              <a:gd name="connsiteY80" fmla="*/ 11850 h 14943"/>
              <a:gd name="connsiteX81" fmla="*/ 702 w 3375"/>
              <a:gd name="connsiteY81" fmla="*/ 12001 h 14943"/>
              <a:gd name="connsiteX82" fmla="*/ 758 w 3375"/>
              <a:gd name="connsiteY82" fmla="*/ 12151 h 14943"/>
              <a:gd name="connsiteX83" fmla="*/ 817 w 3375"/>
              <a:gd name="connsiteY83" fmla="*/ 12300 h 14943"/>
              <a:gd name="connsiteX84" fmla="*/ 877 w 3375"/>
              <a:gd name="connsiteY84" fmla="*/ 12449 h 14943"/>
              <a:gd name="connsiteX85" fmla="*/ 940 w 3375"/>
              <a:gd name="connsiteY85" fmla="*/ 12597 h 14943"/>
              <a:gd name="connsiteX86" fmla="*/ 1006 w 3375"/>
              <a:gd name="connsiteY86" fmla="*/ 12743 h 14943"/>
              <a:gd name="connsiteX87" fmla="*/ 1073 w 3375"/>
              <a:gd name="connsiteY87" fmla="*/ 12888 h 14943"/>
              <a:gd name="connsiteX88" fmla="*/ 1142 w 3375"/>
              <a:gd name="connsiteY88" fmla="*/ 13034 h 14943"/>
              <a:gd name="connsiteX89" fmla="*/ 1212 w 3375"/>
              <a:gd name="connsiteY89" fmla="*/ 13178 h 14943"/>
              <a:gd name="connsiteX90" fmla="*/ 1286 w 3375"/>
              <a:gd name="connsiteY90" fmla="*/ 13320 h 14943"/>
              <a:gd name="connsiteX91" fmla="*/ 1361 w 3375"/>
              <a:gd name="connsiteY91" fmla="*/ 13462 h 14943"/>
              <a:gd name="connsiteX92" fmla="*/ 1438 w 3375"/>
              <a:gd name="connsiteY92" fmla="*/ 13602 h 14943"/>
              <a:gd name="connsiteX93" fmla="*/ 1518 w 3375"/>
              <a:gd name="connsiteY93" fmla="*/ 13741 h 14943"/>
              <a:gd name="connsiteX94" fmla="*/ 1598 w 3375"/>
              <a:gd name="connsiteY94" fmla="*/ 13880 h 14943"/>
              <a:gd name="connsiteX95" fmla="*/ 1681 w 3375"/>
              <a:gd name="connsiteY95" fmla="*/ 14017 h 14943"/>
              <a:gd name="connsiteX96" fmla="*/ 1766 w 3375"/>
              <a:gd name="connsiteY96" fmla="*/ 14153 h 14943"/>
              <a:gd name="connsiteX97" fmla="*/ 1854 w 3375"/>
              <a:gd name="connsiteY97" fmla="*/ 14288 h 14943"/>
              <a:gd name="connsiteX98" fmla="*/ 1942 w 3375"/>
              <a:gd name="connsiteY98" fmla="*/ 14422 h 14943"/>
              <a:gd name="connsiteX99" fmla="*/ 2033 w 3375"/>
              <a:gd name="connsiteY99" fmla="*/ 14554 h 14943"/>
              <a:gd name="connsiteX100" fmla="*/ 2126 w 3375"/>
              <a:gd name="connsiteY100" fmla="*/ 14685 h 14943"/>
              <a:gd name="connsiteX101" fmla="*/ 2219 w 3375"/>
              <a:gd name="connsiteY101" fmla="*/ 14815 h 14943"/>
              <a:gd name="connsiteX102" fmla="*/ 2316 w 3375"/>
              <a:gd name="connsiteY102" fmla="*/ 14943 h 14943"/>
              <a:gd name="connsiteX0" fmla="*/ 3375 w 3375"/>
              <a:gd name="connsiteY0" fmla="*/ 0 h 14815"/>
              <a:gd name="connsiteX1" fmla="*/ 3261 w 3375"/>
              <a:gd name="connsiteY1" fmla="*/ 114 h 14815"/>
              <a:gd name="connsiteX2" fmla="*/ 3149 w 3375"/>
              <a:gd name="connsiteY2" fmla="*/ 228 h 14815"/>
              <a:gd name="connsiteX3" fmla="*/ 3039 w 3375"/>
              <a:gd name="connsiteY3" fmla="*/ 345 h 14815"/>
              <a:gd name="connsiteX4" fmla="*/ 2931 w 3375"/>
              <a:gd name="connsiteY4" fmla="*/ 464 h 14815"/>
              <a:gd name="connsiteX5" fmla="*/ 2824 w 3375"/>
              <a:gd name="connsiteY5" fmla="*/ 583 h 14815"/>
              <a:gd name="connsiteX6" fmla="*/ 2719 w 3375"/>
              <a:gd name="connsiteY6" fmla="*/ 704 h 14815"/>
              <a:gd name="connsiteX7" fmla="*/ 2615 w 3375"/>
              <a:gd name="connsiteY7" fmla="*/ 826 h 14815"/>
              <a:gd name="connsiteX8" fmla="*/ 2514 w 3375"/>
              <a:gd name="connsiteY8" fmla="*/ 951 h 14815"/>
              <a:gd name="connsiteX9" fmla="*/ 2414 w 3375"/>
              <a:gd name="connsiteY9" fmla="*/ 1076 h 14815"/>
              <a:gd name="connsiteX10" fmla="*/ 2316 w 3375"/>
              <a:gd name="connsiteY10" fmla="*/ 1203 h 14815"/>
              <a:gd name="connsiteX11" fmla="*/ 2219 w 3375"/>
              <a:gd name="connsiteY11" fmla="*/ 1332 h 14815"/>
              <a:gd name="connsiteX12" fmla="*/ 2126 w 3375"/>
              <a:gd name="connsiteY12" fmla="*/ 1461 h 14815"/>
              <a:gd name="connsiteX13" fmla="*/ 2033 w 3375"/>
              <a:gd name="connsiteY13" fmla="*/ 1592 h 14815"/>
              <a:gd name="connsiteX14" fmla="*/ 1942 w 3375"/>
              <a:gd name="connsiteY14" fmla="*/ 1724 h 14815"/>
              <a:gd name="connsiteX15" fmla="*/ 1854 w 3375"/>
              <a:gd name="connsiteY15" fmla="*/ 1858 h 14815"/>
              <a:gd name="connsiteX16" fmla="*/ 1766 w 3375"/>
              <a:gd name="connsiteY16" fmla="*/ 1993 h 14815"/>
              <a:gd name="connsiteX17" fmla="*/ 1681 w 3375"/>
              <a:gd name="connsiteY17" fmla="*/ 2129 h 14815"/>
              <a:gd name="connsiteX18" fmla="*/ 1598 w 3375"/>
              <a:gd name="connsiteY18" fmla="*/ 2267 h 14815"/>
              <a:gd name="connsiteX19" fmla="*/ 1518 w 3375"/>
              <a:gd name="connsiteY19" fmla="*/ 2405 h 14815"/>
              <a:gd name="connsiteX20" fmla="*/ 1438 w 3375"/>
              <a:gd name="connsiteY20" fmla="*/ 2544 h 14815"/>
              <a:gd name="connsiteX21" fmla="*/ 1361 w 3375"/>
              <a:gd name="connsiteY21" fmla="*/ 2685 h 14815"/>
              <a:gd name="connsiteX22" fmla="*/ 1286 w 3375"/>
              <a:gd name="connsiteY22" fmla="*/ 2826 h 14815"/>
              <a:gd name="connsiteX23" fmla="*/ 1212 w 3375"/>
              <a:gd name="connsiteY23" fmla="*/ 2969 h 14815"/>
              <a:gd name="connsiteX24" fmla="*/ 1142 w 3375"/>
              <a:gd name="connsiteY24" fmla="*/ 3113 h 14815"/>
              <a:gd name="connsiteX25" fmla="*/ 1073 w 3375"/>
              <a:gd name="connsiteY25" fmla="*/ 3258 h 14815"/>
              <a:gd name="connsiteX26" fmla="*/ 1006 w 3375"/>
              <a:gd name="connsiteY26" fmla="*/ 3404 h 14815"/>
              <a:gd name="connsiteX27" fmla="*/ 940 w 3375"/>
              <a:gd name="connsiteY27" fmla="*/ 3549 h 14815"/>
              <a:gd name="connsiteX28" fmla="*/ 877 w 3375"/>
              <a:gd name="connsiteY28" fmla="*/ 3697 h 14815"/>
              <a:gd name="connsiteX29" fmla="*/ 817 w 3375"/>
              <a:gd name="connsiteY29" fmla="*/ 3846 h 14815"/>
              <a:gd name="connsiteX30" fmla="*/ 758 w 3375"/>
              <a:gd name="connsiteY30" fmla="*/ 3995 h 14815"/>
              <a:gd name="connsiteX31" fmla="*/ 702 w 3375"/>
              <a:gd name="connsiteY31" fmla="*/ 4145 h 14815"/>
              <a:gd name="connsiteX32" fmla="*/ 646 w 3375"/>
              <a:gd name="connsiteY32" fmla="*/ 4296 h 14815"/>
              <a:gd name="connsiteX33" fmla="*/ 594 w 3375"/>
              <a:gd name="connsiteY33" fmla="*/ 4448 h 14815"/>
              <a:gd name="connsiteX34" fmla="*/ 544 w 3375"/>
              <a:gd name="connsiteY34" fmla="*/ 4600 h 14815"/>
              <a:gd name="connsiteX35" fmla="*/ 496 w 3375"/>
              <a:gd name="connsiteY35" fmla="*/ 4754 h 14815"/>
              <a:gd name="connsiteX36" fmla="*/ 451 w 3375"/>
              <a:gd name="connsiteY36" fmla="*/ 4907 h 14815"/>
              <a:gd name="connsiteX37" fmla="*/ 407 w 3375"/>
              <a:gd name="connsiteY37" fmla="*/ 5061 h 14815"/>
              <a:gd name="connsiteX38" fmla="*/ 366 w 3375"/>
              <a:gd name="connsiteY38" fmla="*/ 5216 h 14815"/>
              <a:gd name="connsiteX39" fmla="*/ 326 w 3375"/>
              <a:gd name="connsiteY39" fmla="*/ 5372 h 14815"/>
              <a:gd name="connsiteX40" fmla="*/ 289 w 3375"/>
              <a:gd name="connsiteY40" fmla="*/ 5528 h 14815"/>
              <a:gd name="connsiteX41" fmla="*/ 254 w 3375"/>
              <a:gd name="connsiteY41" fmla="*/ 5684 h 14815"/>
              <a:gd name="connsiteX42" fmla="*/ 221 w 3375"/>
              <a:gd name="connsiteY42" fmla="*/ 5842 h 14815"/>
              <a:gd name="connsiteX43" fmla="*/ 191 w 3375"/>
              <a:gd name="connsiteY43" fmla="*/ 5999 h 14815"/>
              <a:gd name="connsiteX44" fmla="*/ 163 w 3375"/>
              <a:gd name="connsiteY44" fmla="*/ 6157 h 14815"/>
              <a:gd name="connsiteX45" fmla="*/ 137 w 3375"/>
              <a:gd name="connsiteY45" fmla="*/ 6315 h 14815"/>
              <a:gd name="connsiteX46" fmla="*/ 114 w 3375"/>
              <a:gd name="connsiteY46" fmla="*/ 6474 h 14815"/>
              <a:gd name="connsiteX47" fmla="*/ 91 w 3375"/>
              <a:gd name="connsiteY47" fmla="*/ 6633 h 14815"/>
              <a:gd name="connsiteX48" fmla="*/ 72 w 3375"/>
              <a:gd name="connsiteY48" fmla="*/ 6793 h 14815"/>
              <a:gd name="connsiteX49" fmla="*/ 55 w 3375"/>
              <a:gd name="connsiteY49" fmla="*/ 6951 h 14815"/>
              <a:gd name="connsiteX50" fmla="*/ 41 w 3375"/>
              <a:gd name="connsiteY50" fmla="*/ 7112 h 14815"/>
              <a:gd name="connsiteX51" fmla="*/ 29 w 3375"/>
              <a:gd name="connsiteY51" fmla="*/ 7272 h 14815"/>
              <a:gd name="connsiteX52" fmla="*/ 18 w 3375"/>
              <a:gd name="connsiteY52" fmla="*/ 7432 h 14815"/>
              <a:gd name="connsiteX53" fmla="*/ 10 w 3375"/>
              <a:gd name="connsiteY53" fmla="*/ 7592 h 14815"/>
              <a:gd name="connsiteX54" fmla="*/ 4 w 3375"/>
              <a:gd name="connsiteY54" fmla="*/ 7752 h 14815"/>
              <a:gd name="connsiteX55" fmla="*/ 1 w 3375"/>
              <a:gd name="connsiteY55" fmla="*/ 7913 h 14815"/>
              <a:gd name="connsiteX56" fmla="*/ 0 w 3375"/>
              <a:gd name="connsiteY56" fmla="*/ 8074 h 14815"/>
              <a:gd name="connsiteX57" fmla="*/ 1 w 3375"/>
              <a:gd name="connsiteY57" fmla="*/ 8233 h 14815"/>
              <a:gd name="connsiteX58" fmla="*/ 4 w 3375"/>
              <a:gd name="connsiteY58" fmla="*/ 8394 h 14815"/>
              <a:gd name="connsiteX59" fmla="*/ 10 w 3375"/>
              <a:gd name="connsiteY59" fmla="*/ 8554 h 14815"/>
              <a:gd name="connsiteX60" fmla="*/ 18 w 3375"/>
              <a:gd name="connsiteY60" fmla="*/ 8714 h 14815"/>
              <a:gd name="connsiteX61" fmla="*/ 29 w 3375"/>
              <a:gd name="connsiteY61" fmla="*/ 8875 h 14815"/>
              <a:gd name="connsiteX62" fmla="*/ 41 w 3375"/>
              <a:gd name="connsiteY62" fmla="*/ 9034 h 14815"/>
              <a:gd name="connsiteX63" fmla="*/ 55 w 3375"/>
              <a:gd name="connsiteY63" fmla="*/ 9195 h 14815"/>
              <a:gd name="connsiteX64" fmla="*/ 72 w 3375"/>
              <a:gd name="connsiteY64" fmla="*/ 9354 h 14815"/>
              <a:gd name="connsiteX65" fmla="*/ 91 w 3375"/>
              <a:gd name="connsiteY65" fmla="*/ 9513 h 14815"/>
              <a:gd name="connsiteX66" fmla="*/ 114 w 3375"/>
              <a:gd name="connsiteY66" fmla="*/ 9672 h 14815"/>
              <a:gd name="connsiteX67" fmla="*/ 137 w 3375"/>
              <a:gd name="connsiteY67" fmla="*/ 9831 h 14815"/>
              <a:gd name="connsiteX68" fmla="*/ 163 w 3375"/>
              <a:gd name="connsiteY68" fmla="*/ 9989 h 14815"/>
              <a:gd name="connsiteX69" fmla="*/ 191 w 3375"/>
              <a:gd name="connsiteY69" fmla="*/ 10147 h 14815"/>
              <a:gd name="connsiteX70" fmla="*/ 221 w 3375"/>
              <a:gd name="connsiteY70" fmla="*/ 10304 h 14815"/>
              <a:gd name="connsiteX71" fmla="*/ 254 w 3375"/>
              <a:gd name="connsiteY71" fmla="*/ 10462 h 14815"/>
              <a:gd name="connsiteX72" fmla="*/ 289 w 3375"/>
              <a:gd name="connsiteY72" fmla="*/ 10618 h 14815"/>
              <a:gd name="connsiteX73" fmla="*/ 326 w 3375"/>
              <a:gd name="connsiteY73" fmla="*/ 10775 h 14815"/>
              <a:gd name="connsiteX74" fmla="*/ 366 w 3375"/>
              <a:gd name="connsiteY74" fmla="*/ 10930 h 14815"/>
              <a:gd name="connsiteX75" fmla="*/ 407 w 3375"/>
              <a:gd name="connsiteY75" fmla="*/ 11085 h 14815"/>
              <a:gd name="connsiteX76" fmla="*/ 451 w 3375"/>
              <a:gd name="connsiteY76" fmla="*/ 11239 h 14815"/>
              <a:gd name="connsiteX77" fmla="*/ 496 w 3375"/>
              <a:gd name="connsiteY77" fmla="*/ 11393 h 14815"/>
              <a:gd name="connsiteX78" fmla="*/ 544 w 3375"/>
              <a:gd name="connsiteY78" fmla="*/ 11546 h 14815"/>
              <a:gd name="connsiteX79" fmla="*/ 594 w 3375"/>
              <a:gd name="connsiteY79" fmla="*/ 11698 h 14815"/>
              <a:gd name="connsiteX80" fmla="*/ 646 w 3375"/>
              <a:gd name="connsiteY80" fmla="*/ 11850 h 14815"/>
              <a:gd name="connsiteX81" fmla="*/ 702 w 3375"/>
              <a:gd name="connsiteY81" fmla="*/ 12001 h 14815"/>
              <a:gd name="connsiteX82" fmla="*/ 758 w 3375"/>
              <a:gd name="connsiteY82" fmla="*/ 12151 h 14815"/>
              <a:gd name="connsiteX83" fmla="*/ 817 w 3375"/>
              <a:gd name="connsiteY83" fmla="*/ 12300 h 14815"/>
              <a:gd name="connsiteX84" fmla="*/ 877 w 3375"/>
              <a:gd name="connsiteY84" fmla="*/ 12449 h 14815"/>
              <a:gd name="connsiteX85" fmla="*/ 940 w 3375"/>
              <a:gd name="connsiteY85" fmla="*/ 12597 h 14815"/>
              <a:gd name="connsiteX86" fmla="*/ 1006 w 3375"/>
              <a:gd name="connsiteY86" fmla="*/ 12743 h 14815"/>
              <a:gd name="connsiteX87" fmla="*/ 1073 w 3375"/>
              <a:gd name="connsiteY87" fmla="*/ 12888 h 14815"/>
              <a:gd name="connsiteX88" fmla="*/ 1142 w 3375"/>
              <a:gd name="connsiteY88" fmla="*/ 13034 h 14815"/>
              <a:gd name="connsiteX89" fmla="*/ 1212 w 3375"/>
              <a:gd name="connsiteY89" fmla="*/ 13178 h 14815"/>
              <a:gd name="connsiteX90" fmla="*/ 1286 w 3375"/>
              <a:gd name="connsiteY90" fmla="*/ 13320 h 14815"/>
              <a:gd name="connsiteX91" fmla="*/ 1361 w 3375"/>
              <a:gd name="connsiteY91" fmla="*/ 13462 h 14815"/>
              <a:gd name="connsiteX92" fmla="*/ 1438 w 3375"/>
              <a:gd name="connsiteY92" fmla="*/ 13602 h 14815"/>
              <a:gd name="connsiteX93" fmla="*/ 1518 w 3375"/>
              <a:gd name="connsiteY93" fmla="*/ 13741 h 14815"/>
              <a:gd name="connsiteX94" fmla="*/ 1598 w 3375"/>
              <a:gd name="connsiteY94" fmla="*/ 13880 h 14815"/>
              <a:gd name="connsiteX95" fmla="*/ 1681 w 3375"/>
              <a:gd name="connsiteY95" fmla="*/ 14017 h 14815"/>
              <a:gd name="connsiteX96" fmla="*/ 1766 w 3375"/>
              <a:gd name="connsiteY96" fmla="*/ 14153 h 14815"/>
              <a:gd name="connsiteX97" fmla="*/ 1854 w 3375"/>
              <a:gd name="connsiteY97" fmla="*/ 14288 h 14815"/>
              <a:gd name="connsiteX98" fmla="*/ 1942 w 3375"/>
              <a:gd name="connsiteY98" fmla="*/ 14422 h 14815"/>
              <a:gd name="connsiteX99" fmla="*/ 2033 w 3375"/>
              <a:gd name="connsiteY99" fmla="*/ 14554 h 14815"/>
              <a:gd name="connsiteX100" fmla="*/ 2126 w 3375"/>
              <a:gd name="connsiteY100" fmla="*/ 14685 h 14815"/>
              <a:gd name="connsiteX101" fmla="*/ 2219 w 3375"/>
              <a:gd name="connsiteY101" fmla="*/ 14815 h 14815"/>
              <a:gd name="connsiteX0" fmla="*/ 3375 w 3375"/>
              <a:gd name="connsiteY0" fmla="*/ 0 h 14685"/>
              <a:gd name="connsiteX1" fmla="*/ 3261 w 3375"/>
              <a:gd name="connsiteY1" fmla="*/ 114 h 14685"/>
              <a:gd name="connsiteX2" fmla="*/ 3149 w 3375"/>
              <a:gd name="connsiteY2" fmla="*/ 228 h 14685"/>
              <a:gd name="connsiteX3" fmla="*/ 3039 w 3375"/>
              <a:gd name="connsiteY3" fmla="*/ 345 h 14685"/>
              <a:gd name="connsiteX4" fmla="*/ 2931 w 3375"/>
              <a:gd name="connsiteY4" fmla="*/ 464 h 14685"/>
              <a:gd name="connsiteX5" fmla="*/ 2824 w 3375"/>
              <a:gd name="connsiteY5" fmla="*/ 583 h 14685"/>
              <a:gd name="connsiteX6" fmla="*/ 2719 w 3375"/>
              <a:gd name="connsiteY6" fmla="*/ 704 h 14685"/>
              <a:gd name="connsiteX7" fmla="*/ 2615 w 3375"/>
              <a:gd name="connsiteY7" fmla="*/ 826 h 14685"/>
              <a:gd name="connsiteX8" fmla="*/ 2514 w 3375"/>
              <a:gd name="connsiteY8" fmla="*/ 951 h 14685"/>
              <a:gd name="connsiteX9" fmla="*/ 2414 w 3375"/>
              <a:gd name="connsiteY9" fmla="*/ 1076 h 14685"/>
              <a:gd name="connsiteX10" fmla="*/ 2316 w 3375"/>
              <a:gd name="connsiteY10" fmla="*/ 1203 h 14685"/>
              <a:gd name="connsiteX11" fmla="*/ 2219 w 3375"/>
              <a:gd name="connsiteY11" fmla="*/ 1332 h 14685"/>
              <a:gd name="connsiteX12" fmla="*/ 2126 w 3375"/>
              <a:gd name="connsiteY12" fmla="*/ 1461 h 14685"/>
              <a:gd name="connsiteX13" fmla="*/ 2033 w 3375"/>
              <a:gd name="connsiteY13" fmla="*/ 1592 h 14685"/>
              <a:gd name="connsiteX14" fmla="*/ 1942 w 3375"/>
              <a:gd name="connsiteY14" fmla="*/ 1724 h 14685"/>
              <a:gd name="connsiteX15" fmla="*/ 1854 w 3375"/>
              <a:gd name="connsiteY15" fmla="*/ 1858 h 14685"/>
              <a:gd name="connsiteX16" fmla="*/ 1766 w 3375"/>
              <a:gd name="connsiteY16" fmla="*/ 1993 h 14685"/>
              <a:gd name="connsiteX17" fmla="*/ 1681 w 3375"/>
              <a:gd name="connsiteY17" fmla="*/ 2129 h 14685"/>
              <a:gd name="connsiteX18" fmla="*/ 1598 w 3375"/>
              <a:gd name="connsiteY18" fmla="*/ 2267 h 14685"/>
              <a:gd name="connsiteX19" fmla="*/ 1518 w 3375"/>
              <a:gd name="connsiteY19" fmla="*/ 2405 h 14685"/>
              <a:gd name="connsiteX20" fmla="*/ 1438 w 3375"/>
              <a:gd name="connsiteY20" fmla="*/ 2544 h 14685"/>
              <a:gd name="connsiteX21" fmla="*/ 1361 w 3375"/>
              <a:gd name="connsiteY21" fmla="*/ 2685 h 14685"/>
              <a:gd name="connsiteX22" fmla="*/ 1286 w 3375"/>
              <a:gd name="connsiteY22" fmla="*/ 2826 h 14685"/>
              <a:gd name="connsiteX23" fmla="*/ 1212 w 3375"/>
              <a:gd name="connsiteY23" fmla="*/ 2969 h 14685"/>
              <a:gd name="connsiteX24" fmla="*/ 1142 w 3375"/>
              <a:gd name="connsiteY24" fmla="*/ 3113 h 14685"/>
              <a:gd name="connsiteX25" fmla="*/ 1073 w 3375"/>
              <a:gd name="connsiteY25" fmla="*/ 3258 h 14685"/>
              <a:gd name="connsiteX26" fmla="*/ 1006 w 3375"/>
              <a:gd name="connsiteY26" fmla="*/ 3404 h 14685"/>
              <a:gd name="connsiteX27" fmla="*/ 940 w 3375"/>
              <a:gd name="connsiteY27" fmla="*/ 3549 h 14685"/>
              <a:gd name="connsiteX28" fmla="*/ 877 w 3375"/>
              <a:gd name="connsiteY28" fmla="*/ 3697 h 14685"/>
              <a:gd name="connsiteX29" fmla="*/ 817 w 3375"/>
              <a:gd name="connsiteY29" fmla="*/ 3846 h 14685"/>
              <a:gd name="connsiteX30" fmla="*/ 758 w 3375"/>
              <a:gd name="connsiteY30" fmla="*/ 3995 h 14685"/>
              <a:gd name="connsiteX31" fmla="*/ 702 w 3375"/>
              <a:gd name="connsiteY31" fmla="*/ 4145 h 14685"/>
              <a:gd name="connsiteX32" fmla="*/ 646 w 3375"/>
              <a:gd name="connsiteY32" fmla="*/ 4296 h 14685"/>
              <a:gd name="connsiteX33" fmla="*/ 594 w 3375"/>
              <a:gd name="connsiteY33" fmla="*/ 4448 h 14685"/>
              <a:gd name="connsiteX34" fmla="*/ 544 w 3375"/>
              <a:gd name="connsiteY34" fmla="*/ 4600 h 14685"/>
              <a:gd name="connsiteX35" fmla="*/ 496 w 3375"/>
              <a:gd name="connsiteY35" fmla="*/ 4754 h 14685"/>
              <a:gd name="connsiteX36" fmla="*/ 451 w 3375"/>
              <a:gd name="connsiteY36" fmla="*/ 4907 h 14685"/>
              <a:gd name="connsiteX37" fmla="*/ 407 w 3375"/>
              <a:gd name="connsiteY37" fmla="*/ 5061 h 14685"/>
              <a:gd name="connsiteX38" fmla="*/ 366 w 3375"/>
              <a:gd name="connsiteY38" fmla="*/ 5216 h 14685"/>
              <a:gd name="connsiteX39" fmla="*/ 326 w 3375"/>
              <a:gd name="connsiteY39" fmla="*/ 5372 h 14685"/>
              <a:gd name="connsiteX40" fmla="*/ 289 w 3375"/>
              <a:gd name="connsiteY40" fmla="*/ 5528 h 14685"/>
              <a:gd name="connsiteX41" fmla="*/ 254 w 3375"/>
              <a:gd name="connsiteY41" fmla="*/ 5684 h 14685"/>
              <a:gd name="connsiteX42" fmla="*/ 221 w 3375"/>
              <a:gd name="connsiteY42" fmla="*/ 5842 h 14685"/>
              <a:gd name="connsiteX43" fmla="*/ 191 w 3375"/>
              <a:gd name="connsiteY43" fmla="*/ 5999 h 14685"/>
              <a:gd name="connsiteX44" fmla="*/ 163 w 3375"/>
              <a:gd name="connsiteY44" fmla="*/ 6157 h 14685"/>
              <a:gd name="connsiteX45" fmla="*/ 137 w 3375"/>
              <a:gd name="connsiteY45" fmla="*/ 6315 h 14685"/>
              <a:gd name="connsiteX46" fmla="*/ 114 w 3375"/>
              <a:gd name="connsiteY46" fmla="*/ 6474 h 14685"/>
              <a:gd name="connsiteX47" fmla="*/ 91 w 3375"/>
              <a:gd name="connsiteY47" fmla="*/ 6633 h 14685"/>
              <a:gd name="connsiteX48" fmla="*/ 72 w 3375"/>
              <a:gd name="connsiteY48" fmla="*/ 6793 h 14685"/>
              <a:gd name="connsiteX49" fmla="*/ 55 w 3375"/>
              <a:gd name="connsiteY49" fmla="*/ 6951 h 14685"/>
              <a:gd name="connsiteX50" fmla="*/ 41 w 3375"/>
              <a:gd name="connsiteY50" fmla="*/ 7112 h 14685"/>
              <a:gd name="connsiteX51" fmla="*/ 29 w 3375"/>
              <a:gd name="connsiteY51" fmla="*/ 7272 h 14685"/>
              <a:gd name="connsiteX52" fmla="*/ 18 w 3375"/>
              <a:gd name="connsiteY52" fmla="*/ 7432 h 14685"/>
              <a:gd name="connsiteX53" fmla="*/ 10 w 3375"/>
              <a:gd name="connsiteY53" fmla="*/ 7592 h 14685"/>
              <a:gd name="connsiteX54" fmla="*/ 4 w 3375"/>
              <a:gd name="connsiteY54" fmla="*/ 7752 h 14685"/>
              <a:gd name="connsiteX55" fmla="*/ 1 w 3375"/>
              <a:gd name="connsiteY55" fmla="*/ 7913 h 14685"/>
              <a:gd name="connsiteX56" fmla="*/ 0 w 3375"/>
              <a:gd name="connsiteY56" fmla="*/ 8074 h 14685"/>
              <a:gd name="connsiteX57" fmla="*/ 1 w 3375"/>
              <a:gd name="connsiteY57" fmla="*/ 8233 h 14685"/>
              <a:gd name="connsiteX58" fmla="*/ 4 w 3375"/>
              <a:gd name="connsiteY58" fmla="*/ 8394 h 14685"/>
              <a:gd name="connsiteX59" fmla="*/ 10 w 3375"/>
              <a:gd name="connsiteY59" fmla="*/ 8554 h 14685"/>
              <a:gd name="connsiteX60" fmla="*/ 18 w 3375"/>
              <a:gd name="connsiteY60" fmla="*/ 8714 h 14685"/>
              <a:gd name="connsiteX61" fmla="*/ 29 w 3375"/>
              <a:gd name="connsiteY61" fmla="*/ 8875 h 14685"/>
              <a:gd name="connsiteX62" fmla="*/ 41 w 3375"/>
              <a:gd name="connsiteY62" fmla="*/ 9034 h 14685"/>
              <a:gd name="connsiteX63" fmla="*/ 55 w 3375"/>
              <a:gd name="connsiteY63" fmla="*/ 9195 h 14685"/>
              <a:gd name="connsiteX64" fmla="*/ 72 w 3375"/>
              <a:gd name="connsiteY64" fmla="*/ 9354 h 14685"/>
              <a:gd name="connsiteX65" fmla="*/ 91 w 3375"/>
              <a:gd name="connsiteY65" fmla="*/ 9513 h 14685"/>
              <a:gd name="connsiteX66" fmla="*/ 114 w 3375"/>
              <a:gd name="connsiteY66" fmla="*/ 9672 h 14685"/>
              <a:gd name="connsiteX67" fmla="*/ 137 w 3375"/>
              <a:gd name="connsiteY67" fmla="*/ 9831 h 14685"/>
              <a:gd name="connsiteX68" fmla="*/ 163 w 3375"/>
              <a:gd name="connsiteY68" fmla="*/ 9989 h 14685"/>
              <a:gd name="connsiteX69" fmla="*/ 191 w 3375"/>
              <a:gd name="connsiteY69" fmla="*/ 10147 h 14685"/>
              <a:gd name="connsiteX70" fmla="*/ 221 w 3375"/>
              <a:gd name="connsiteY70" fmla="*/ 10304 h 14685"/>
              <a:gd name="connsiteX71" fmla="*/ 254 w 3375"/>
              <a:gd name="connsiteY71" fmla="*/ 10462 h 14685"/>
              <a:gd name="connsiteX72" fmla="*/ 289 w 3375"/>
              <a:gd name="connsiteY72" fmla="*/ 10618 h 14685"/>
              <a:gd name="connsiteX73" fmla="*/ 326 w 3375"/>
              <a:gd name="connsiteY73" fmla="*/ 10775 h 14685"/>
              <a:gd name="connsiteX74" fmla="*/ 366 w 3375"/>
              <a:gd name="connsiteY74" fmla="*/ 10930 h 14685"/>
              <a:gd name="connsiteX75" fmla="*/ 407 w 3375"/>
              <a:gd name="connsiteY75" fmla="*/ 11085 h 14685"/>
              <a:gd name="connsiteX76" fmla="*/ 451 w 3375"/>
              <a:gd name="connsiteY76" fmla="*/ 11239 h 14685"/>
              <a:gd name="connsiteX77" fmla="*/ 496 w 3375"/>
              <a:gd name="connsiteY77" fmla="*/ 11393 h 14685"/>
              <a:gd name="connsiteX78" fmla="*/ 544 w 3375"/>
              <a:gd name="connsiteY78" fmla="*/ 11546 h 14685"/>
              <a:gd name="connsiteX79" fmla="*/ 594 w 3375"/>
              <a:gd name="connsiteY79" fmla="*/ 11698 h 14685"/>
              <a:gd name="connsiteX80" fmla="*/ 646 w 3375"/>
              <a:gd name="connsiteY80" fmla="*/ 11850 h 14685"/>
              <a:gd name="connsiteX81" fmla="*/ 702 w 3375"/>
              <a:gd name="connsiteY81" fmla="*/ 12001 h 14685"/>
              <a:gd name="connsiteX82" fmla="*/ 758 w 3375"/>
              <a:gd name="connsiteY82" fmla="*/ 12151 h 14685"/>
              <a:gd name="connsiteX83" fmla="*/ 817 w 3375"/>
              <a:gd name="connsiteY83" fmla="*/ 12300 h 14685"/>
              <a:gd name="connsiteX84" fmla="*/ 877 w 3375"/>
              <a:gd name="connsiteY84" fmla="*/ 12449 h 14685"/>
              <a:gd name="connsiteX85" fmla="*/ 940 w 3375"/>
              <a:gd name="connsiteY85" fmla="*/ 12597 h 14685"/>
              <a:gd name="connsiteX86" fmla="*/ 1006 w 3375"/>
              <a:gd name="connsiteY86" fmla="*/ 12743 h 14685"/>
              <a:gd name="connsiteX87" fmla="*/ 1073 w 3375"/>
              <a:gd name="connsiteY87" fmla="*/ 12888 h 14685"/>
              <a:gd name="connsiteX88" fmla="*/ 1142 w 3375"/>
              <a:gd name="connsiteY88" fmla="*/ 13034 h 14685"/>
              <a:gd name="connsiteX89" fmla="*/ 1212 w 3375"/>
              <a:gd name="connsiteY89" fmla="*/ 13178 h 14685"/>
              <a:gd name="connsiteX90" fmla="*/ 1286 w 3375"/>
              <a:gd name="connsiteY90" fmla="*/ 13320 h 14685"/>
              <a:gd name="connsiteX91" fmla="*/ 1361 w 3375"/>
              <a:gd name="connsiteY91" fmla="*/ 13462 h 14685"/>
              <a:gd name="connsiteX92" fmla="*/ 1438 w 3375"/>
              <a:gd name="connsiteY92" fmla="*/ 13602 h 14685"/>
              <a:gd name="connsiteX93" fmla="*/ 1518 w 3375"/>
              <a:gd name="connsiteY93" fmla="*/ 13741 h 14685"/>
              <a:gd name="connsiteX94" fmla="*/ 1598 w 3375"/>
              <a:gd name="connsiteY94" fmla="*/ 13880 h 14685"/>
              <a:gd name="connsiteX95" fmla="*/ 1681 w 3375"/>
              <a:gd name="connsiteY95" fmla="*/ 14017 h 14685"/>
              <a:gd name="connsiteX96" fmla="*/ 1766 w 3375"/>
              <a:gd name="connsiteY96" fmla="*/ 14153 h 14685"/>
              <a:gd name="connsiteX97" fmla="*/ 1854 w 3375"/>
              <a:gd name="connsiteY97" fmla="*/ 14288 h 14685"/>
              <a:gd name="connsiteX98" fmla="*/ 1942 w 3375"/>
              <a:gd name="connsiteY98" fmla="*/ 14422 h 14685"/>
              <a:gd name="connsiteX99" fmla="*/ 2033 w 3375"/>
              <a:gd name="connsiteY99" fmla="*/ 14554 h 14685"/>
              <a:gd name="connsiteX100" fmla="*/ 2126 w 3375"/>
              <a:gd name="connsiteY100" fmla="*/ 14685 h 14685"/>
              <a:gd name="connsiteX0" fmla="*/ 3375 w 3375"/>
              <a:gd name="connsiteY0" fmla="*/ 0 h 14554"/>
              <a:gd name="connsiteX1" fmla="*/ 3261 w 3375"/>
              <a:gd name="connsiteY1" fmla="*/ 114 h 14554"/>
              <a:gd name="connsiteX2" fmla="*/ 3149 w 3375"/>
              <a:gd name="connsiteY2" fmla="*/ 228 h 14554"/>
              <a:gd name="connsiteX3" fmla="*/ 3039 w 3375"/>
              <a:gd name="connsiteY3" fmla="*/ 345 h 14554"/>
              <a:gd name="connsiteX4" fmla="*/ 2931 w 3375"/>
              <a:gd name="connsiteY4" fmla="*/ 464 h 14554"/>
              <a:gd name="connsiteX5" fmla="*/ 2824 w 3375"/>
              <a:gd name="connsiteY5" fmla="*/ 583 h 14554"/>
              <a:gd name="connsiteX6" fmla="*/ 2719 w 3375"/>
              <a:gd name="connsiteY6" fmla="*/ 704 h 14554"/>
              <a:gd name="connsiteX7" fmla="*/ 2615 w 3375"/>
              <a:gd name="connsiteY7" fmla="*/ 826 h 14554"/>
              <a:gd name="connsiteX8" fmla="*/ 2514 w 3375"/>
              <a:gd name="connsiteY8" fmla="*/ 951 h 14554"/>
              <a:gd name="connsiteX9" fmla="*/ 2414 w 3375"/>
              <a:gd name="connsiteY9" fmla="*/ 1076 h 14554"/>
              <a:gd name="connsiteX10" fmla="*/ 2316 w 3375"/>
              <a:gd name="connsiteY10" fmla="*/ 1203 h 14554"/>
              <a:gd name="connsiteX11" fmla="*/ 2219 w 3375"/>
              <a:gd name="connsiteY11" fmla="*/ 1332 h 14554"/>
              <a:gd name="connsiteX12" fmla="*/ 2126 w 3375"/>
              <a:gd name="connsiteY12" fmla="*/ 1461 h 14554"/>
              <a:gd name="connsiteX13" fmla="*/ 2033 w 3375"/>
              <a:gd name="connsiteY13" fmla="*/ 1592 h 14554"/>
              <a:gd name="connsiteX14" fmla="*/ 1942 w 3375"/>
              <a:gd name="connsiteY14" fmla="*/ 1724 h 14554"/>
              <a:gd name="connsiteX15" fmla="*/ 1854 w 3375"/>
              <a:gd name="connsiteY15" fmla="*/ 1858 h 14554"/>
              <a:gd name="connsiteX16" fmla="*/ 1766 w 3375"/>
              <a:gd name="connsiteY16" fmla="*/ 1993 h 14554"/>
              <a:gd name="connsiteX17" fmla="*/ 1681 w 3375"/>
              <a:gd name="connsiteY17" fmla="*/ 2129 h 14554"/>
              <a:gd name="connsiteX18" fmla="*/ 1598 w 3375"/>
              <a:gd name="connsiteY18" fmla="*/ 2267 h 14554"/>
              <a:gd name="connsiteX19" fmla="*/ 1518 w 3375"/>
              <a:gd name="connsiteY19" fmla="*/ 2405 h 14554"/>
              <a:gd name="connsiteX20" fmla="*/ 1438 w 3375"/>
              <a:gd name="connsiteY20" fmla="*/ 2544 h 14554"/>
              <a:gd name="connsiteX21" fmla="*/ 1361 w 3375"/>
              <a:gd name="connsiteY21" fmla="*/ 2685 h 14554"/>
              <a:gd name="connsiteX22" fmla="*/ 1286 w 3375"/>
              <a:gd name="connsiteY22" fmla="*/ 2826 h 14554"/>
              <a:gd name="connsiteX23" fmla="*/ 1212 w 3375"/>
              <a:gd name="connsiteY23" fmla="*/ 2969 h 14554"/>
              <a:gd name="connsiteX24" fmla="*/ 1142 w 3375"/>
              <a:gd name="connsiteY24" fmla="*/ 3113 h 14554"/>
              <a:gd name="connsiteX25" fmla="*/ 1073 w 3375"/>
              <a:gd name="connsiteY25" fmla="*/ 3258 h 14554"/>
              <a:gd name="connsiteX26" fmla="*/ 1006 w 3375"/>
              <a:gd name="connsiteY26" fmla="*/ 3404 h 14554"/>
              <a:gd name="connsiteX27" fmla="*/ 940 w 3375"/>
              <a:gd name="connsiteY27" fmla="*/ 3549 h 14554"/>
              <a:gd name="connsiteX28" fmla="*/ 877 w 3375"/>
              <a:gd name="connsiteY28" fmla="*/ 3697 h 14554"/>
              <a:gd name="connsiteX29" fmla="*/ 817 w 3375"/>
              <a:gd name="connsiteY29" fmla="*/ 3846 h 14554"/>
              <a:gd name="connsiteX30" fmla="*/ 758 w 3375"/>
              <a:gd name="connsiteY30" fmla="*/ 3995 h 14554"/>
              <a:gd name="connsiteX31" fmla="*/ 702 w 3375"/>
              <a:gd name="connsiteY31" fmla="*/ 4145 h 14554"/>
              <a:gd name="connsiteX32" fmla="*/ 646 w 3375"/>
              <a:gd name="connsiteY32" fmla="*/ 4296 h 14554"/>
              <a:gd name="connsiteX33" fmla="*/ 594 w 3375"/>
              <a:gd name="connsiteY33" fmla="*/ 4448 h 14554"/>
              <a:gd name="connsiteX34" fmla="*/ 544 w 3375"/>
              <a:gd name="connsiteY34" fmla="*/ 4600 h 14554"/>
              <a:gd name="connsiteX35" fmla="*/ 496 w 3375"/>
              <a:gd name="connsiteY35" fmla="*/ 4754 h 14554"/>
              <a:gd name="connsiteX36" fmla="*/ 451 w 3375"/>
              <a:gd name="connsiteY36" fmla="*/ 4907 h 14554"/>
              <a:gd name="connsiteX37" fmla="*/ 407 w 3375"/>
              <a:gd name="connsiteY37" fmla="*/ 5061 h 14554"/>
              <a:gd name="connsiteX38" fmla="*/ 366 w 3375"/>
              <a:gd name="connsiteY38" fmla="*/ 5216 h 14554"/>
              <a:gd name="connsiteX39" fmla="*/ 326 w 3375"/>
              <a:gd name="connsiteY39" fmla="*/ 5372 h 14554"/>
              <a:gd name="connsiteX40" fmla="*/ 289 w 3375"/>
              <a:gd name="connsiteY40" fmla="*/ 5528 h 14554"/>
              <a:gd name="connsiteX41" fmla="*/ 254 w 3375"/>
              <a:gd name="connsiteY41" fmla="*/ 5684 h 14554"/>
              <a:gd name="connsiteX42" fmla="*/ 221 w 3375"/>
              <a:gd name="connsiteY42" fmla="*/ 5842 h 14554"/>
              <a:gd name="connsiteX43" fmla="*/ 191 w 3375"/>
              <a:gd name="connsiteY43" fmla="*/ 5999 h 14554"/>
              <a:gd name="connsiteX44" fmla="*/ 163 w 3375"/>
              <a:gd name="connsiteY44" fmla="*/ 6157 h 14554"/>
              <a:gd name="connsiteX45" fmla="*/ 137 w 3375"/>
              <a:gd name="connsiteY45" fmla="*/ 6315 h 14554"/>
              <a:gd name="connsiteX46" fmla="*/ 114 w 3375"/>
              <a:gd name="connsiteY46" fmla="*/ 6474 h 14554"/>
              <a:gd name="connsiteX47" fmla="*/ 91 w 3375"/>
              <a:gd name="connsiteY47" fmla="*/ 6633 h 14554"/>
              <a:gd name="connsiteX48" fmla="*/ 72 w 3375"/>
              <a:gd name="connsiteY48" fmla="*/ 6793 h 14554"/>
              <a:gd name="connsiteX49" fmla="*/ 55 w 3375"/>
              <a:gd name="connsiteY49" fmla="*/ 6951 h 14554"/>
              <a:gd name="connsiteX50" fmla="*/ 41 w 3375"/>
              <a:gd name="connsiteY50" fmla="*/ 7112 h 14554"/>
              <a:gd name="connsiteX51" fmla="*/ 29 w 3375"/>
              <a:gd name="connsiteY51" fmla="*/ 7272 h 14554"/>
              <a:gd name="connsiteX52" fmla="*/ 18 w 3375"/>
              <a:gd name="connsiteY52" fmla="*/ 7432 h 14554"/>
              <a:gd name="connsiteX53" fmla="*/ 10 w 3375"/>
              <a:gd name="connsiteY53" fmla="*/ 7592 h 14554"/>
              <a:gd name="connsiteX54" fmla="*/ 4 w 3375"/>
              <a:gd name="connsiteY54" fmla="*/ 7752 h 14554"/>
              <a:gd name="connsiteX55" fmla="*/ 1 w 3375"/>
              <a:gd name="connsiteY55" fmla="*/ 7913 h 14554"/>
              <a:gd name="connsiteX56" fmla="*/ 0 w 3375"/>
              <a:gd name="connsiteY56" fmla="*/ 8074 h 14554"/>
              <a:gd name="connsiteX57" fmla="*/ 1 w 3375"/>
              <a:gd name="connsiteY57" fmla="*/ 8233 h 14554"/>
              <a:gd name="connsiteX58" fmla="*/ 4 w 3375"/>
              <a:gd name="connsiteY58" fmla="*/ 8394 h 14554"/>
              <a:gd name="connsiteX59" fmla="*/ 10 w 3375"/>
              <a:gd name="connsiteY59" fmla="*/ 8554 h 14554"/>
              <a:gd name="connsiteX60" fmla="*/ 18 w 3375"/>
              <a:gd name="connsiteY60" fmla="*/ 8714 h 14554"/>
              <a:gd name="connsiteX61" fmla="*/ 29 w 3375"/>
              <a:gd name="connsiteY61" fmla="*/ 8875 h 14554"/>
              <a:gd name="connsiteX62" fmla="*/ 41 w 3375"/>
              <a:gd name="connsiteY62" fmla="*/ 9034 h 14554"/>
              <a:gd name="connsiteX63" fmla="*/ 55 w 3375"/>
              <a:gd name="connsiteY63" fmla="*/ 9195 h 14554"/>
              <a:gd name="connsiteX64" fmla="*/ 72 w 3375"/>
              <a:gd name="connsiteY64" fmla="*/ 9354 h 14554"/>
              <a:gd name="connsiteX65" fmla="*/ 91 w 3375"/>
              <a:gd name="connsiteY65" fmla="*/ 9513 h 14554"/>
              <a:gd name="connsiteX66" fmla="*/ 114 w 3375"/>
              <a:gd name="connsiteY66" fmla="*/ 9672 h 14554"/>
              <a:gd name="connsiteX67" fmla="*/ 137 w 3375"/>
              <a:gd name="connsiteY67" fmla="*/ 9831 h 14554"/>
              <a:gd name="connsiteX68" fmla="*/ 163 w 3375"/>
              <a:gd name="connsiteY68" fmla="*/ 9989 h 14554"/>
              <a:gd name="connsiteX69" fmla="*/ 191 w 3375"/>
              <a:gd name="connsiteY69" fmla="*/ 10147 h 14554"/>
              <a:gd name="connsiteX70" fmla="*/ 221 w 3375"/>
              <a:gd name="connsiteY70" fmla="*/ 10304 h 14554"/>
              <a:gd name="connsiteX71" fmla="*/ 254 w 3375"/>
              <a:gd name="connsiteY71" fmla="*/ 10462 h 14554"/>
              <a:gd name="connsiteX72" fmla="*/ 289 w 3375"/>
              <a:gd name="connsiteY72" fmla="*/ 10618 h 14554"/>
              <a:gd name="connsiteX73" fmla="*/ 326 w 3375"/>
              <a:gd name="connsiteY73" fmla="*/ 10775 h 14554"/>
              <a:gd name="connsiteX74" fmla="*/ 366 w 3375"/>
              <a:gd name="connsiteY74" fmla="*/ 10930 h 14554"/>
              <a:gd name="connsiteX75" fmla="*/ 407 w 3375"/>
              <a:gd name="connsiteY75" fmla="*/ 11085 h 14554"/>
              <a:gd name="connsiteX76" fmla="*/ 451 w 3375"/>
              <a:gd name="connsiteY76" fmla="*/ 11239 h 14554"/>
              <a:gd name="connsiteX77" fmla="*/ 496 w 3375"/>
              <a:gd name="connsiteY77" fmla="*/ 11393 h 14554"/>
              <a:gd name="connsiteX78" fmla="*/ 544 w 3375"/>
              <a:gd name="connsiteY78" fmla="*/ 11546 h 14554"/>
              <a:gd name="connsiteX79" fmla="*/ 594 w 3375"/>
              <a:gd name="connsiteY79" fmla="*/ 11698 h 14554"/>
              <a:gd name="connsiteX80" fmla="*/ 646 w 3375"/>
              <a:gd name="connsiteY80" fmla="*/ 11850 h 14554"/>
              <a:gd name="connsiteX81" fmla="*/ 702 w 3375"/>
              <a:gd name="connsiteY81" fmla="*/ 12001 h 14554"/>
              <a:gd name="connsiteX82" fmla="*/ 758 w 3375"/>
              <a:gd name="connsiteY82" fmla="*/ 12151 h 14554"/>
              <a:gd name="connsiteX83" fmla="*/ 817 w 3375"/>
              <a:gd name="connsiteY83" fmla="*/ 12300 h 14554"/>
              <a:gd name="connsiteX84" fmla="*/ 877 w 3375"/>
              <a:gd name="connsiteY84" fmla="*/ 12449 h 14554"/>
              <a:gd name="connsiteX85" fmla="*/ 940 w 3375"/>
              <a:gd name="connsiteY85" fmla="*/ 12597 h 14554"/>
              <a:gd name="connsiteX86" fmla="*/ 1006 w 3375"/>
              <a:gd name="connsiteY86" fmla="*/ 12743 h 14554"/>
              <a:gd name="connsiteX87" fmla="*/ 1073 w 3375"/>
              <a:gd name="connsiteY87" fmla="*/ 12888 h 14554"/>
              <a:gd name="connsiteX88" fmla="*/ 1142 w 3375"/>
              <a:gd name="connsiteY88" fmla="*/ 13034 h 14554"/>
              <a:gd name="connsiteX89" fmla="*/ 1212 w 3375"/>
              <a:gd name="connsiteY89" fmla="*/ 13178 h 14554"/>
              <a:gd name="connsiteX90" fmla="*/ 1286 w 3375"/>
              <a:gd name="connsiteY90" fmla="*/ 13320 h 14554"/>
              <a:gd name="connsiteX91" fmla="*/ 1361 w 3375"/>
              <a:gd name="connsiteY91" fmla="*/ 13462 h 14554"/>
              <a:gd name="connsiteX92" fmla="*/ 1438 w 3375"/>
              <a:gd name="connsiteY92" fmla="*/ 13602 h 14554"/>
              <a:gd name="connsiteX93" fmla="*/ 1518 w 3375"/>
              <a:gd name="connsiteY93" fmla="*/ 13741 h 14554"/>
              <a:gd name="connsiteX94" fmla="*/ 1598 w 3375"/>
              <a:gd name="connsiteY94" fmla="*/ 13880 h 14554"/>
              <a:gd name="connsiteX95" fmla="*/ 1681 w 3375"/>
              <a:gd name="connsiteY95" fmla="*/ 14017 h 14554"/>
              <a:gd name="connsiteX96" fmla="*/ 1766 w 3375"/>
              <a:gd name="connsiteY96" fmla="*/ 14153 h 14554"/>
              <a:gd name="connsiteX97" fmla="*/ 1854 w 3375"/>
              <a:gd name="connsiteY97" fmla="*/ 14288 h 14554"/>
              <a:gd name="connsiteX98" fmla="*/ 1942 w 3375"/>
              <a:gd name="connsiteY98" fmla="*/ 14422 h 14554"/>
              <a:gd name="connsiteX99" fmla="*/ 2033 w 3375"/>
              <a:gd name="connsiteY99" fmla="*/ 14554 h 14554"/>
              <a:gd name="connsiteX0" fmla="*/ 3375 w 3375"/>
              <a:gd name="connsiteY0" fmla="*/ 0 h 14422"/>
              <a:gd name="connsiteX1" fmla="*/ 3261 w 3375"/>
              <a:gd name="connsiteY1" fmla="*/ 114 h 14422"/>
              <a:gd name="connsiteX2" fmla="*/ 3149 w 3375"/>
              <a:gd name="connsiteY2" fmla="*/ 228 h 14422"/>
              <a:gd name="connsiteX3" fmla="*/ 3039 w 3375"/>
              <a:gd name="connsiteY3" fmla="*/ 345 h 14422"/>
              <a:gd name="connsiteX4" fmla="*/ 2931 w 3375"/>
              <a:gd name="connsiteY4" fmla="*/ 464 h 14422"/>
              <a:gd name="connsiteX5" fmla="*/ 2824 w 3375"/>
              <a:gd name="connsiteY5" fmla="*/ 583 h 14422"/>
              <a:gd name="connsiteX6" fmla="*/ 2719 w 3375"/>
              <a:gd name="connsiteY6" fmla="*/ 704 h 14422"/>
              <a:gd name="connsiteX7" fmla="*/ 2615 w 3375"/>
              <a:gd name="connsiteY7" fmla="*/ 826 h 14422"/>
              <a:gd name="connsiteX8" fmla="*/ 2514 w 3375"/>
              <a:gd name="connsiteY8" fmla="*/ 951 h 14422"/>
              <a:gd name="connsiteX9" fmla="*/ 2414 w 3375"/>
              <a:gd name="connsiteY9" fmla="*/ 1076 h 14422"/>
              <a:gd name="connsiteX10" fmla="*/ 2316 w 3375"/>
              <a:gd name="connsiteY10" fmla="*/ 1203 h 14422"/>
              <a:gd name="connsiteX11" fmla="*/ 2219 w 3375"/>
              <a:gd name="connsiteY11" fmla="*/ 1332 h 14422"/>
              <a:gd name="connsiteX12" fmla="*/ 2126 w 3375"/>
              <a:gd name="connsiteY12" fmla="*/ 1461 h 14422"/>
              <a:gd name="connsiteX13" fmla="*/ 2033 w 3375"/>
              <a:gd name="connsiteY13" fmla="*/ 1592 h 14422"/>
              <a:gd name="connsiteX14" fmla="*/ 1942 w 3375"/>
              <a:gd name="connsiteY14" fmla="*/ 1724 h 14422"/>
              <a:gd name="connsiteX15" fmla="*/ 1854 w 3375"/>
              <a:gd name="connsiteY15" fmla="*/ 1858 h 14422"/>
              <a:gd name="connsiteX16" fmla="*/ 1766 w 3375"/>
              <a:gd name="connsiteY16" fmla="*/ 1993 h 14422"/>
              <a:gd name="connsiteX17" fmla="*/ 1681 w 3375"/>
              <a:gd name="connsiteY17" fmla="*/ 2129 h 14422"/>
              <a:gd name="connsiteX18" fmla="*/ 1598 w 3375"/>
              <a:gd name="connsiteY18" fmla="*/ 2267 h 14422"/>
              <a:gd name="connsiteX19" fmla="*/ 1518 w 3375"/>
              <a:gd name="connsiteY19" fmla="*/ 2405 h 14422"/>
              <a:gd name="connsiteX20" fmla="*/ 1438 w 3375"/>
              <a:gd name="connsiteY20" fmla="*/ 2544 h 14422"/>
              <a:gd name="connsiteX21" fmla="*/ 1361 w 3375"/>
              <a:gd name="connsiteY21" fmla="*/ 2685 h 14422"/>
              <a:gd name="connsiteX22" fmla="*/ 1286 w 3375"/>
              <a:gd name="connsiteY22" fmla="*/ 2826 h 14422"/>
              <a:gd name="connsiteX23" fmla="*/ 1212 w 3375"/>
              <a:gd name="connsiteY23" fmla="*/ 2969 h 14422"/>
              <a:gd name="connsiteX24" fmla="*/ 1142 w 3375"/>
              <a:gd name="connsiteY24" fmla="*/ 3113 h 14422"/>
              <a:gd name="connsiteX25" fmla="*/ 1073 w 3375"/>
              <a:gd name="connsiteY25" fmla="*/ 3258 h 14422"/>
              <a:gd name="connsiteX26" fmla="*/ 1006 w 3375"/>
              <a:gd name="connsiteY26" fmla="*/ 3404 h 14422"/>
              <a:gd name="connsiteX27" fmla="*/ 940 w 3375"/>
              <a:gd name="connsiteY27" fmla="*/ 3549 h 14422"/>
              <a:gd name="connsiteX28" fmla="*/ 877 w 3375"/>
              <a:gd name="connsiteY28" fmla="*/ 3697 h 14422"/>
              <a:gd name="connsiteX29" fmla="*/ 817 w 3375"/>
              <a:gd name="connsiteY29" fmla="*/ 3846 h 14422"/>
              <a:gd name="connsiteX30" fmla="*/ 758 w 3375"/>
              <a:gd name="connsiteY30" fmla="*/ 3995 h 14422"/>
              <a:gd name="connsiteX31" fmla="*/ 702 w 3375"/>
              <a:gd name="connsiteY31" fmla="*/ 4145 h 14422"/>
              <a:gd name="connsiteX32" fmla="*/ 646 w 3375"/>
              <a:gd name="connsiteY32" fmla="*/ 4296 h 14422"/>
              <a:gd name="connsiteX33" fmla="*/ 594 w 3375"/>
              <a:gd name="connsiteY33" fmla="*/ 4448 h 14422"/>
              <a:gd name="connsiteX34" fmla="*/ 544 w 3375"/>
              <a:gd name="connsiteY34" fmla="*/ 4600 h 14422"/>
              <a:gd name="connsiteX35" fmla="*/ 496 w 3375"/>
              <a:gd name="connsiteY35" fmla="*/ 4754 h 14422"/>
              <a:gd name="connsiteX36" fmla="*/ 451 w 3375"/>
              <a:gd name="connsiteY36" fmla="*/ 4907 h 14422"/>
              <a:gd name="connsiteX37" fmla="*/ 407 w 3375"/>
              <a:gd name="connsiteY37" fmla="*/ 5061 h 14422"/>
              <a:gd name="connsiteX38" fmla="*/ 366 w 3375"/>
              <a:gd name="connsiteY38" fmla="*/ 5216 h 14422"/>
              <a:gd name="connsiteX39" fmla="*/ 326 w 3375"/>
              <a:gd name="connsiteY39" fmla="*/ 5372 h 14422"/>
              <a:gd name="connsiteX40" fmla="*/ 289 w 3375"/>
              <a:gd name="connsiteY40" fmla="*/ 5528 h 14422"/>
              <a:gd name="connsiteX41" fmla="*/ 254 w 3375"/>
              <a:gd name="connsiteY41" fmla="*/ 5684 h 14422"/>
              <a:gd name="connsiteX42" fmla="*/ 221 w 3375"/>
              <a:gd name="connsiteY42" fmla="*/ 5842 h 14422"/>
              <a:gd name="connsiteX43" fmla="*/ 191 w 3375"/>
              <a:gd name="connsiteY43" fmla="*/ 5999 h 14422"/>
              <a:gd name="connsiteX44" fmla="*/ 163 w 3375"/>
              <a:gd name="connsiteY44" fmla="*/ 6157 h 14422"/>
              <a:gd name="connsiteX45" fmla="*/ 137 w 3375"/>
              <a:gd name="connsiteY45" fmla="*/ 6315 h 14422"/>
              <a:gd name="connsiteX46" fmla="*/ 114 w 3375"/>
              <a:gd name="connsiteY46" fmla="*/ 6474 h 14422"/>
              <a:gd name="connsiteX47" fmla="*/ 91 w 3375"/>
              <a:gd name="connsiteY47" fmla="*/ 6633 h 14422"/>
              <a:gd name="connsiteX48" fmla="*/ 72 w 3375"/>
              <a:gd name="connsiteY48" fmla="*/ 6793 h 14422"/>
              <a:gd name="connsiteX49" fmla="*/ 55 w 3375"/>
              <a:gd name="connsiteY49" fmla="*/ 6951 h 14422"/>
              <a:gd name="connsiteX50" fmla="*/ 41 w 3375"/>
              <a:gd name="connsiteY50" fmla="*/ 7112 h 14422"/>
              <a:gd name="connsiteX51" fmla="*/ 29 w 3375"/>
              <a:gd name="connsiteY51" fmla="*/ 7272 h 14422"/>
              <a:gd name="connsiteX52" fmla="*/ 18 w 3375"/>
              <a:gd name="connsiteY52" fmla="*/ 7432 h 14422"/>
              <a:gd name="connsiteX53" fmla="*/ 10 w 3375"/>
              <a:gd name="connsiteY53" fmla="*/ 7592 h 14422"/>
              <a:gd name="connsiteX54" fmla="*/ 4 w 3375"/>
              <a:gd name="connsiteY54" fmla="*/ 7752 h 14422"/>
              <a:gd name="connsiteX55" fmla="*/ 1 w 3375"/>
              <a:gd name="connsiteY55" fmla="*/ 7913 h 14422"/>
              <a:gd name="connsiteX56" fmla="*/ 0 w 3375"/>
              <a:gd name="connsiteY56" fmla="*/ 8074 h 14422"/>
              <a:gd name="connsiteX57" fmla="*/ 1 w 3375"/>
              <a:gd name="connsiteY57" fmla="*/ 8233 h 14422"/>
              <a:gd name="connsiteX58" fmla="*/ 4 w 3375"/>
              <a:gd name="connsiteY58" fmla="*/ 8394 h 14422"/>
              <a:gd name="connsiteX59" fmla="*/ 10 w 3375"/>
              <a:gd name="connsiteY59" fmla="*/ 8554 h 14422"/>
              <a:gd name="connsiteX60" fmla="*/ 18 w 3375"/>
              <a:gd name="connsiteY60" fmla="*/ 8714 h 14422"/>
              <a:gd name="connsiteX61" fmla="*/ 29 w 3375"/>
              <a:gd name="connsiteY61" fmla="*/ 8875 h 14422"/>
              <a:gd name="connsiteX62" fmla="*/ 41 w 3375"/>
              <a:gd name="connsiteY62" fmla="*/ 9034 h 14422"/>
              <a:gd name="connsiteX63" fmla="*/ 55 w 3375"/>
              <a:gd name="connsiteY63" fmla="*/ 9195 h 14422"/>
              <a:gd name="connsiteX64" fmla="*/ 72 w 3375"/>
              <a:gd name="connsiteY64" fmla="*/ 9354 h 14422"/>
              <a:gd name="connsiteX65" fmla="*/ 91 w 3375"/>
              <a:gd name="connsiteY65" fmla="*/ 9513 h 14422"/>
              <a:gd name="connsiteX66" fmla="*/ 114 w 3375"/>
              <a:gd name="connsiteY66" fmla="*/ 9672 h 14422"/>
              <a:gd name="connsiteX67" fmla="*/ 137 w 3375"/>
              <a:gd name="connsiteY67" fmla="*/ 9831 h 14422"/>
              <a:gd name="connsiteX68" fmla="*/ 163 w 3375"/>
              <a:gd name="connsiteY68" fmla="*/ 9989 h 14422"/>
              <a:gd name="connsiteX69" fmla="*/ 191 w 3375"/>
              <a:gd name="connsiteY69" fmla="*/ 10147 h 14422"/>
              <a:gd name="connsiteX70" fmla="*/ 221 w 3375"/>
              <a:gd name="connsiteY70" fmla="*/ 10304 h 14422"/>
              <a:gd name="connsiteX71" fmla="*/ 254 w 3375"/>
              <a:gd name="connsiteY71" fmla="*/ 10462 h 14422"/>
              <a:gd name="connsiteX72" fmla="*/ 289 w 3375"/>
              <a:gd name="connsiteY72" fmla="*/ 10618 h 14422"/>
              <a:gd name="connsiteX73" fmla="*/ 326 w 3375"/>
              <a:gd name="connsiteY73" fmla="*/ 10775 h 14422"/>
              <a:gd name="connsiteX74" fmla="*/ 366 w 3375"/>
              <a:gd name="connsiteY74" fmla="*/ 10930 h 14422"/>
              <a:gd name="connsiteX75" fmla="*/ 407 w 3375"/>
              <a:gd name="connsiteY75" fmla="*/ 11085 h 14422"/>
              <a:gd name="connsiteX76" fmla="*/ 451 w 3375"/>
              <a:gd name="connsiteY76" fmla="*/ 11239 h 14422"/>
              <a:gd name="connsiteX77" fmla="*/ 496 w 3375"/>
              <a:gd name="connsiteY77" fmla="*/ 11393 h 14422"/>
              <a:gd name="connsiteX78" fmla="*/ 544 w 3375"/>
              <a:gd name="connsiteY78" fmla="*/ 11546 h 14422"/>
              <a:gd name="connsiteX79" fmla="*/ 594 w 3375"/>
              <a:gd name="connsiteY79" fmla="*/ 11698 h 14422"/>
              <a:gd name="connsiteX80" fmla="*/ 646 w 3375"/>
              <a:gd name="connsiteY80" fmla="*/ 11850 h 14422"/>
              <a:gd name="connsiteX81" fmla="*/ 702 w 3375"/>
              <a:gd name="connsiteY81" fmla="*/ 12001 h 14422"/>
              <a:gd name="connsiteX82" fmla="*/ 758 w 3375"/>
              <a:gd name="connsiteY82" fmla="*/ 12151 h 14422"/>
              <a:gd name="connsiteX83" fmla="*/ 817 w 3375"/>
              <a:gd name="connsiteY83" fmla="*/ 12300 h 14422"/>
              <a:gd name="connsiteX84" fmla="*/ 877 w 3375"/>
              <a:gd name="connsiteY84" fmla="*/ 12449 h 14422"/>
              <a:gd name="connsiteX85" fmla="*/ 940 w 3375"/>
              <a:gd name="connsiteY85" fmla="*/ 12597 h 14422"/>
              <a:gd name="connsiteX86" fmla="*/ 1006 w 3375"/>
              <a:gd name="connsiteY86" fmla="*/ 12743 h 14422"/>
              <a:gd name="connsiteX87" fmla="*/ 1073 w 3375"/>
              <a:gd name="connsiteY87" fmla="*/ 12888 h 14422"/>
              <a:gd name="connsiteX88" fmla="*/ 1142 w 3375"/>
              <a:gd name="connsiteY88" fmla="*/ 13034 h 14422"/>
              <a:gd name="connsiteX89" fmla="*/ 1212 w 3375"/>
              <a:gd name="connsiteY89" fmla="*/ 13178 h 14422"/>
              <a:gd name="connsiteX90" fmla="*/ 1286 w 3375"/>
              <a:gd name="connsiteY90" fmla="*/ 13320 h 14422"/>
              <a:gd name="connsiteX91" fmla="*/ 1361 w 3375"/>
              <a:gd name="connsiteY91" fmla="*/ 13462 h 14422"/>
              <a:gd name="connsiteX92" fmla="*/ 1438 w 3375"/>
              <a:gd name="connsiteY92" fmla="*/ 13602 h 14422"/>
              <a:gd name="connsiteX93" fmla="*/ 1518 w 3375"/>
              <a:gd name="connsiteY93" fmla="*/ 13741 h 14422"/>
              <a:gd name="connsiteX94" fmla="*/ 1598 w 3375"/>
              <a:gd name="connsiteY94" fmla="*/ 13880 h 14422"/>
              <a:gd name="connsiteX95" fmla="*/ 1681 w 3375"/>
              <a:gd name="connsiteY95" fmla="*/ 14017 h 14422"/>
              <a:gd name="connsiteX96" fmla="*/ 1766 w 3375"/>
              <a:gd name="connsiteY96" fmla="*/ 14153 h 14422"/>
              <a:gd name="connsiteX97" fmla="*/ 1854 w 3375"/>
              <a:gd name="connsiteY97" fmla="*/ 14288 h 14422"/>
              <a:gd name="connsiteX98" fmla="*/ 1942 w 3375"/>
              <a:gd name="connsiteY98" fmla="*/ 14422 h 14422"/>
              <a:gd name="connsiteX0" fmla="*/ 3375 w 3375"/>
              <a:gd name="connsiteY0" fmla="*/ 0 h 14288"/>
              <a:gd name="connsiteX1" fmla="*/ 3261 w 3375"/>
              <a:gd name="connsiteY1" fmla="*/ 114 h 14288"/>
              <a:gd name="connsiteX2" fmla="*/ 3149 w 3375"/>
              <a:gd name="connsiteY2" fmla="*/ 228 h 14288"/>
              <a:gd name="connsiteX3" fmla="*/ 3039 w 3375"/>
              <a:gd name="connsiteY3" fmla="*/ 345 h 14288"/>
              <a:gd name="connsiteX4" fmla="*/ 2931 w 3375"/>
              <a:gd name="connsiteY4" fmla="*/ 464 h 14288"/>
              <a:gd name="connsiteX5" fmla="*/ 2824 w 3375"/>
              <a:gd name="connsiteY5" fmla="*/ 583 h 14288"/>
              <a:gd name="connsiteX6" fmla="*/ 2719 w 3375"/>
              <a:gd name="connsiteY6" fmla="*/ 704 h 14288"/>
              <a:gd name="connsiteX7" fmla="*/ 2615 w 3375"/>
              <a:gd name="connsiteY7" fmla="*/ 826 h 14288"/>
              <a:gd name="connsiteX8" fmla="*/ 2514 w 3375"/>
              <a:gd name="connsiteY8" fmla="*/ 951 h 14288"/>
              <a:gd name="connsiteX9" fmla="*/ 2414 w 3375"/>
              <a:gd name="connsiteY9" fmla="*/ 1076 h 14288"/>
              <a:gd name="connsiteX10" fmla="*/ 2316 w 3375"/>
              <a:gd name="connsiteY10" fmla="*/ 1203 h 14288"/>
              <a:gd name="connsiteX11" fmla="*/ 2219 w 3375"/>
              <a:gd name="connsiteY11" fmla="*/ 1332 h 14288"/>
              <a:gd name="connsiteX12" fmla="*/ 2126 w 3375"/>
              <a:gd name="connsiteY12" fmla="*/ 1461 h 14288"/>
              <a:gd name="connsiteX13" fmla="*/ 2033 w 3375"/>
              <a:gd name="connsiteY13" fmla="*/ 1592 h 14288"/>
              <a:gd name="connsiteX14" fmla="*/ 1942 w 3375"/>
              <a:gd name="connsiteY14" fmla="*/ 1724 h 14288"/>
              <a:gd name="connsiteX15" fmla="*/ 1854 w 3375"/>
              <a:gd name="connsiteY15" fmla="*/ 1858 h 14288"/>
              <a:gd name="connsiteX16" fmla="*/ 1766 w 3375"/>
              <a:gd name="connsiteY16" fmla="*/ 1993 h 14288"/>
              <a:gd name="connsiteX17" fmla="*/ 1681 w 3375"/>
              <a:gd name="connsiteY17" fmla="*/ 2129 h 14288"/>
              <a:gd name="connsiteX18" fmla="*/ 1598 w 3375"/>
              <a:gd name="connsiteY18" fmla="*/ 2267 h 14288"/>
              <a:gd name="connsiteX19" fmla="*/ 1518 w 3375"/>
              <a:gd name="connsiteY19" fmla="*/ 2405 h 14288"/>
              <a:gd name="connsiteX20" fmla="*/ 1438 w 3375"/>
              <a:gd name="connsiteY20" fmla="*/ 2544 h 14288"/>
              <a:gd name="connsiteX21" fmla="*/ 1361 w 3375"/>
              <a:gd name="connsiteY21" fmla="*/ 2685 h 14288"/>
              <a:gd name="connsiteX22" fmla="*/ 1286 w 3375"/>
              <a:gd name="connsiteY22" fmla="*/ 2826 h 14288"/>
              <a:gd name="connsiteX23" fmla="*/ 1212 w 3375"/>
              <a:gd name="connsiteY23" fmla="*/ 2969 h 14288"/>
              <a:gd name="connsiteX24" fmla="*/ 1142 w 3375"/>
              <a:gd name="connsiteY24" fmla="*/ 3113 h 14288"/>
              <a:gd name="connsiteX25" fmla="*/ 1073 w 3375"/>
              <a:gd name="connsiteY25" fmla="*/ 3258 h 14288"/>
              <a:gd name="connsiteX26" fmla="*/ 1006 w 3375"/>
              <a:gd name="connsiteY26" fmla="*/ 3404 h 14288"/>
              <a:gd name="connsiteX27" fmla="*/ 940 w 3375"/>
              <a:gd name="connsiteY27" fmla="*/ 3549 h 14288"/>
              <a:gd name="connsiteX28" fmla="*/ 877 w 3375"/>
              <a:gd name="connsiteY28" fmla="*/ 3697 h 14288"/>
              <a:gd name="connsiteX29" fmla="*/ 817 w 3375"/>
              <a:gd name="connsiteY29" fmla="*/ 3846 h 14288"/>
              <a:gd name="connsiteX30" fmla="*/ 758 w 3375"/>
              <a:gd name="connsiteY30" fmla="*/ 3995 h 14288"/>
              <a:gd name="connsiteX31" fmla="*/ 702 w 3375"/>
              <a:gd name="connsiteY31" fmla="*/ 4145 h 14288"/>
              <a:gd name="connsiteX32" fmla="*/ 646 w 3375"/>
              <a:gd name="connsiteY32" fmla="*/ 4296 h 14288"/>
              <a:gd name="connsiteX33" fmla="*/ 594 w 3375"/>
              <a:gd name="connsiteY33" fmla="*/ 4448 h 14288"/>
              <a:gd name="connsiteX34" fmla="*/ 544 w 3375"/>
              <a:gd name="connsiteY34" fmla="*/ 4600 h 14288"/>
              <a:gd name="connsiteX35" fmla="*/ 496 w 3375"/>
              <a:gd name="connsiteY35" fmla="*/ 4754 h 14288"/>
              <a:gd name="connsiteX36" fmla="*/ 451 w 3375"/>
              <a:gd name="connsiteY36" fmla="*/ 4907 h 14288"/>
              <a:gd name="connsiteX37" fmla="*/ 407 w 3375"/>
              <a:gd name="connsiteY37" fmla="*/ 5061 h 14288"/>
              <a:gd name="connsiteX38" fmla="*/ 366 w 3375"/>
              <a:gd name="connsiteY38" fmla="*/ 5216 h 14288"/>
              <a:gd name="connsiteX39" fmla="*/ 326 w 3375"/>
              <a:gd name="connsiteY39" fmla="*/ 5372 h 14288"/>
              <a:gd name="connsiteX40" fmla="*/ 289 w 3375"/>
              <a:gd name="connsiteY40" fmla="*/ 5528 h 14288"/>
              <a:gd name="connsiteX41" fmla="*/ 254 w 3375"/>
              <a:gd name="connsiteY41" fmla="*/ 5684 h 14288"/>
              <a:gd name="connsiteX42" fmla="*/ 221 w 3375"/>
              <a:gd name="connsiteY42" fmla="*/ 5842 h 14288"/>
              <a:gd name="connsiteX43" fmla="*/ 191 w 3375"/>
              <a:gd name="connsiteY43" fmla="*/ 5999 h 14288"/>
              <a:gd name="connsiteX44" fmla="*/ 163 w 3375"/>
              <a:gd name="connsiteY44" fmla="*/ 6157 h 14288"/>
              <a:gd name="connsiteX45" fmla="*/ 137 w 3375"/>
              <a:gd name="connsiteY45" fmla="*/ 6315 h 14288"/>
              <a:gd name="connsiteX46" fmla="*/ 114 w 3375"/>
              <a:gd name="connsiteY46" fmla="*/ 6474 h 14288"/>
              <a:gd name="connsiteX47" fmla="*/ 91 w 3375"/>
              <a:gd name="connsiteY47" fmla="*/ 6633 h 14288"/>
              <a:gd name="connsiteX48" fmla="*/ 72 w 3375"/>
              <a:gd name="connsiteY48" fmla="*/ 6793 h 14288"/>
              <a:gd name="connsiteX49" fmla="*/ 55 w 3375"/>
              <a:gd name="connsiteY49" fmla="*/ 6951 h 14288"/>
              <a:gd name="connsiteX50" fmla="*/ 41 w 3375"/>
              <a:gd name="connsiteY50" fmla="*/ 7112 h 14288"/>
              <a:gd name="connsiteX51" fmla="*/ 29 w 3375"/>
              <a:gd name="connsiteY51" fmla="*/ 7272 h 14288"/>
              <a:gd name="connsiteX52" fmla="*/ 18 w 3375"/>
              <a:gd name="connsiteY52" fmla="*/ 7432 h 14288"/>
              <a:gd name="connsiteX53" fmla="*/ 10 w 3375"/>
              <a:gd name="connsiteY53" fmla="*/ 7592 h 14288"/>
              <a:gd name="connsiteX54" fmla="*/ 4 w 3375"/>
              <a:gd name="connsiteY54" fmla="*/ 7752 h 14288"/>
              <a:gd name="connsiteX55" fmla="*/ 1 w 3375"/>
              <a:gd name="connsiteY55" fmla="*/ 7913 h 14288"/>
              <a:gd name="connsiteX56" fmla="*/ 0 w 3375"/>
              <a:gd name="connsiteY56" fmla="*/ 8074 h 14288"/>
              <a:gd name="connsiteX57" fmla="*/ 1 w 3375"/>
              <a:gd name="connsiteY57" fmla="*/ 8233 h 14288"/>
              <a:gd name="connsiteX58" fmla="*/ 4 w 3375"/>
              <a:gd name="connsiteY58" fmla="*/ 8394 h 14288"/>
              <a:gd name="connsiteX59" fmla="*/ 10 w 3375"/>
              <a:gd name="connsiteY59" fmla="*/ 8554 h 14288"/>
              <a:gd name="connsiteX60" fmla="*/ 18 w 3375"/>
              <a:gd name="connsiteY60" fmla="*/ 8714 h 14288"/>
              <a:gd name="connsiteX61" fmla="*/ 29 w 3375"/>
              <a:gd name="connsiteY61" fmla="*/ 8875 h 14288"/>
              <a:gd name="connsiteX62" fmla="*/ 41 w 3375"/>
              <a:gd name="connsiteY62" fmla="*/ 9034 h 14288"/>
              <a:gd name="connsiteX63" fmla="*/ 55 w 3375"/>
              <a:gd name="connsiteY63" fmla="*/ 9195 h 14288"/>
              <a:gd name="connsiteX64" fmla="*/ 72 w 3375"/>
              <a:gd name="connsiteY64" fmla="*/ 9354 h 14288"/>
              <a:gd name="connsiteX65" fmla="*/ 91 w 3375"/>
              <a:gd name="connsiteY65" fmla="*/ 9513 h 14288"/>
              <a:gd name="connsiteX66" fmla="*/ 114 w 3375"/>
              <a:gd name="connsiteY66" fmla="*/ 9672 h 14288"/>
              <a:gd name="connsiteX67" fmla="*/ 137 w 3375"/>
              <a:gd name="connsiteY67" fmla="*/ 9831 h 14288"/>
              <a:gd name="connsiteX68" fmla="*/ 163 w 3375"/>
              <a:gd name="connsiteY68" fmla="*/ 9989 h 14288"/>
              <a:gd name="connsiteX69" fmla="*/ 191 w 3375"/>
              <a:gd name="connsiteY69" fmla="*/ 10147 h 14288"/>
              <a:gd name="connsiteX70" fmla="*/ 221 w 3375"/>
              <a:gd name="connsiteY70" fmla="*/ 10304 h 14288"/>
              <a:gd name="connsiteX71" fmla="*/ 254 w 3375"/>
              <a:gd name="connsiteY71" fmla="*/ 10462 h 14288"/>
              <a:gd name="connsiteX72" fmla="*/ 289 w 3375"/>
              <a:gd name="connsiteY72" fmla="*/ 10618 h 14288"/>
              <a:gd name="connsiteX73" fmla="*/ 326 w 3375"/>
              <a:gd name="connsiteY73" fmla="*/ 10775 h 14288"/>
              <a:gd name="connsiteX74" fmla="*/ 366 w 3375"/>
              <a:gd name="connsiteY74" fmla="*/ 10930 h 14288"/>
              <a:gd name="connsiteX75" fmla="*/ 407 w 3375"/>
              <a:gd name="connsiteY75" fmla="*/ 11085 h 14288"/>
              <a:gd name="connsiteX76" fmla="*/ 451 w 3375"/>
              <a:gd name="connsiteY76" fmla="*/ 11239 h 14288"/>
              <a:gd name="connsiteX77" fmla="*/ 496 w 3375"/>
              <a:gd name="connsiteY77" fmla="*/ 11393 h 14288"/>
              <a:gd name="connsiteX78" fmla="*/ 544 w 3375"/>
              <a:gd name="connsiteY78" fmla="*/ 11546 h 14288"/>
              <a:gd name="connsiteX79" fmla="*/ 594 w 3375"/>
              <a:gd name="connsiteY79" fmla="*/ 11698 h 14288"/>
              <a:gd name="connsiteX80" fmla="*/ 646 w 3375"/>
              <a:gd name="connsiteY80" fmla="*/ 11850 h 14288"/>
              <a:gd name="connsiteX81" fmla="*/ 702 w 3375"/>
              <a:gd name="connsiteY81" fmla="*/ 12001 h 14288"/>
              <a:gd name="connsiteX82" fmla="*/ 758 w 3375"/>
              <a:gd name="connsiteY82" fmla="*/ 12151 h 14288"/>
              <a:gd name="connsiteX83" fmla="*/ 817 w 3375"/>
              <a:gd name="connsiteY83" fmla="*/ 12300 h 14288"/>
              <a:gd name="connsiteX84" fmla="*/ 877 w 3375"/>
              <a:gd name="connsiteY84" fmla="*/ 12449 h 14288"/>
              <a:gd name="connsiteX85" fmla="*/ 940 w 3375"/>
              <a:gd name="connsiteY85" fmla="*/ 12597 h 14288"/>
              <a:gd name="connsiteX86" fmla="*/ 1006 w 3375"/>
              <a:gd name="connsiteY86" fmla="*/ 12743 h 14288"/>
              <a:gd name="connsiteX87" fmla="*/ 1073 w 3375"/>
              <a:gd name="connsiteY87" fmla="*/ 12888 h 14288"/>
              <a:gd name="connsiteX88" fmla="*/ 1142 w 3375"/>
              <a:gd name="connsiteY88" fmla="*/ 13034 h 14288"/>
              <a:gd name="connsiteX89" fmla="*/ 1212 w 3375"/>
              <a:gd name="connsiteY89" fmla="*/ 13178 h 14288"/>
              <a:gd name="connsiteX90" fmla="*/ 1286 w 3375"/>
              <a:gd name="connsiteY90" fmla="*/ 13320 h 14288"/>
              <a:gd name="connsiteX91" fmla="*/ 1361 w 3375"/>
              <a:gd name="connsiteY91" fmla="*/ 13462 h 14288"/>
              <a:gd name="connsiteX92" fmla="*/ 1438 w 3375"/>
              <a:gd name="connsiteY92" fmla="*/ 13602 h 14288"/>
              <a:gd name="connsiteX93" fmla="*/ 1518 w 3375"/>
              <a:gd name="connsiteY93" fmla="*/ 13741 h 14288"/>
              <a:gd name="connsiteX94" fmla="*/ 1598 w 3375"/>
              <a:gd name="connsiteY94" fmla="*/ 13880 h 14288"/>
              <a:gd name="connsiteX95" fmla="*/ 1681 w 3375"/>
              <a:gd name="connsiteY95" fmla="*/ 14017 h 14288"/>
              <a:gd name="connsiteX96" fmla="*/ 1766 w 3375"/>
              <a:gd name="connsiteY96" fmla="*/ 14153 h 14288"/>
              <a:gd name="connsiteX97" fmla="*/ 1854 w 3375"/>
              <a:gd name="connsiteY97" fmla="*/ 14288 h 14288"/>
              <a:gd name="connsiteX0" fmla="*/ 3375 w 3375"/>
              <a:gd name="connsiteY0" fmla="*/ 0 h 14153"/>
              <a:gd name="connsiteX1" fmla="*/ 3261 w 3375"/>
              <a:gd name="connsiteY1" fmla="*/ 114 h 14153"/>
              <a:gd name="connsiteX2" fmla="*/ 3149 w 3375"/>
              <a:gd name="connsiteY2" fmla="*/ 228 h 14153"/>
              <a:gd name="connsiteX3" fmla="*/ 3039 w 3375"/>
              <a:gd name="connsiteY3" fmla="*/ 345 h 14153"/>
              <a:gd name="connsiteX4" fmla="*/ 2931 w 3375"/>
              <a:gd name="connsiteY4" fmla="*/ 464 h 14153"/>
              <a:gd name="connsiteX5" fmla="*/ 2824 w 3375"/>
              <a:gd name="connsiteY5" fmla="*/ 583 h 14153"/>
              <a:gd name="connsiteX6" fmla="*/ 2719 w 3375"/>
              <a:gd name="connsiteY6" fmla="*/ 704 h 14153"/>
              <a:gd name="connsiteX7" fmla="*/ 2615 w 3375"/>
              <a:gd name="connsiteY7" fmla="*/ 826 h 14153"/>
              <a:gd name="connsiteX8" fmla="*/ 2514 w 3375"/>
              <a:gd name="connsiteY8" fmla="*/ 951 h 14153"/>
              <a:gd name="connsiteX9" fmla="*/ 2414 w 3375"/>
              <a:gd name="connsiteY9" fmla="*/ 1076 h 14153"/>
              <a:gd name="connsiteX10" fmla="*/ 2316 w 3375"/>
              <a:gd name="connsiteY10" fmla="*/ 1203 h 14153"/>
              <a:gd name="connsiteX11" fmla="*/ 2219 w 3375"/>
              <a:gd name="connsiteY11" fmla="*/ 1332 h 14153"/>
              <a:gd name="connsiteX12" fmla="*/ 2126 w 3375"/>
              <a:gd name="connsiteY12" fmla="*/ 1461 h 14153"/>
              <a:gd name="connsiteX13" fmla="*/ 2033 w 3375"/>
              <a:gd name="connsiteY13" fmla="*/ 1592 h 14153"/>
              <a:gd name="connsiteX14" fmla="*/ 1942 w 3375"/>
              <a:gd name="connsiteY14" fmla="*/ 1724 h 14153"/>
              <a:gd name="connsiteX15" fmla="*/ 1854 w 3375"/>
              <a:gd name="connsiteY15" fmla="*/ 1858 h 14153"/>
              <a:gd name="connsiteX16" fmla="*/ 1766 w 3375"/>
              <a:gd name="connsiteY16" fmla="*/ 1993 h 14153"/>
              <a:gd name="connsiteX17" fmla="*/ 1681 w 3375"/>
              <a:gd name="connsiteY17" fmla="*/ 2129 h 14153"/>
              <a:gd name="connsiteX18" fmla="*/ 1598 w 3375"/>
              <a:gd name="connsiteY18" fmla="*/ 2267 h 14153"/>
              <a:gd name="connsiteX19" fmla="*/ 1518 w 3375"/>
              <a:gd name="connsiteY19" fmla="*/ 2405 h 14153"/>
              <a:gd name="connsiteX20" fmla="*/ 1438 w 3375"/>
              <a:gd name="connsiteY20" fmla="*/ 2544 h 14153"/>
              <a:gd name="connsiteX21" fmla="*/ 1361 w 3375"/>
              <a:gd name="connsiteY21" fmla="*/ 2685 h 14153"/>
              <a:gd name="connsiteX22" fmla="*/ 1286 w 3375"/>
              <a:gd name="connsiteY22" fmla="*/ 2826 h 14153"/>
              <a:gd name="connsiteX23" fmla="*/ 1212 w 3375"/>
              <a:gd name="connsiteY23" fmla="*/ 2969 h 14153"/>
              <a:gd name="connsiteX24" fmla="*/ 1142 w 3375"/>
              <a:gd name="connsiteY24" fmla="*/ 3113 h 14153"/>
              <a:gd name="connsiteX25" fmla="*/ 1073 w 3375"/>
              <a:gd name="connsiteY25" fmla="*/ 3258 h 14153"/>
              <a:gd name="connsiteX26" fmla="*/ 1006 w 3375"/>
              <a:gd name="connsiteY26" fmla="*/ 3404 h 14153"/>
              <a:gd name="connsiteX27" fmla="*/ 940 w 3375"/>
              <a:gd name="connsiteY27" fmla="*/ 3549 h 14153"/>
              <a:gd name="connsiteX28" fmla="*/ 877 w 3375"/>
              <a:gd name="connsiteY28" fmla="*/ 3697 h 14153"/>
              <a:gd name="connsiteX29" fmla="*/ 817 w 3375"/>
              <a:gd name="connsiteY29" fmla="*/ 3846 h 14153"/>
              <a:gd name="connsiteX30" fmla="*/ 758 w 3375"/>
              <a:gd name="connsiteY30" fmla="*/ 3995 h 14153"/>
              <a:gd name="connsiteX31" fmla="*/ 702 w 3375"/>
              <a:gd name="connsiteY31" fmla="*/ 4145 h 14153"/>
              <a:gd name="connsiteX32" fmla="*/ 646 w 3375"/>
              <a:gd name="connsiteY32" fmla="*/ 4296 h 14153"/>
              <a:gd name="connsiteX33" fmla="*/ 594 w 3375"/>
              <a:gd name="connsiteY33" fmla="*/ 4448 h 14153"/>
              <a:gd name="connsiteX34" fmla="*/ 544 w 3375"/>
              <a:gd name="connsiteY34" fmla="*/ 4600 h 14153"/>
              <a:gd name="connsiteX35" fmla="*/ 496 w 3375"/>
              <a:gd name="connsiteY35" fmla="*/ 4754 h 14153"/>
              <a:gd name="connsiteX36" fmla="*/ 451 w 3375"/>
              <a:gd name="connsiteY36" fmla="*/ 4907 h 14153"/>
              <a:gd name="connsiteX37" fmla="*/ 407 w 3375"/>
              <a:gd name="connsiteY37" fmla="*/ 5061 h 14153"/>
              <a:gd name="connsiteX38" fmla="*/ 366 w 3375"/>
              <a:gd name="connsiteY38" fmla="*/ 5216 h 14153"/>
              <a:gd name="connsiteX39" fmla="*/ 326 w 3375"/>
              <a:gd name="connsiteY39" fmla="*/ 5372 h 14153"/>
              <a:gd name="connsiteX40" fmla="*/ 289 w 3375"/>
              <a:gd name="connsiteY40" fmla="*/ 5528 h 14153"/>
              <a:gd name="connsiteX41" fmla="*/ 254 w 3375"/>
              <a:gd name="connsiteY41" fmla="*/ 5684 h 14153"/>
              <a:gd name="connsiteX42" fmla="*/ 221 w 3375"/>
              <a:gd name="connsiteY42" fmla="*/ 5842 h 14153"/>
              <a:gd name="connsiteX43" fmla="*/ 191 w 3375"/>
              <a:gd name="connsiteY43" fmla="*/ 5999 h 14153"/>
              <a:gd name="connsiteX44" fmla="*/ 163 w 3375"/>
              <a:gd name="connsiteY44" fmla="*/ 6157 h 14153"/>
              <a:gd name="connsiteX45" fmla="*/ 137 w 3375"/>
              <a:gd name="connsiteY45" fmla="*/ 6315 h 14153"/>
              <a:gd name="connsiteX46" fmla="*/ 114 w 3375"/>
              <a:gd name="connsiteY46" fmla="*/ 6474 h 14153"/>
              <a:gd name="connsiteX47" fmla="*/ 91 w 3375"/>
              <a:gd name="connsiteY47" fmla="*/ 6633 h 14153"/>
              <a:gd name="connsiteX48" fmla="*/ 72 w 3375"/>
              <a:gd name="connsiteY48" fmla="*/ 6793 h 14153"/>
              <a:gd name="connsiteX49" fmla="*/ 55 w 3375"/>
              <a:gd name="connsiteY49" fmla="*/ 6951 h 14153"/>
              <a:gd name="connsiteX50" fmla="*/ 41 w 3375"/>
              <a:gd name="connsiteY50" fmla="*/ 7112 h 14153"/>
              <a:gd name="connsiteX51" fmla="*/ 29 w 3375"/>
              <a:gd name="connsiteY51" fmla="*/ 7272 h 14153"/>
              <a:gd name="connsiteX52" fmla="*/ 18 w 3375"/>
              <a:gd name="connsiteY52" fmla="*/ 7432 h 14153"/>
              <a:gd name="connsiteX53" fmla="*/ 10 w 3375"/>
              <a:gd name="connsiteY53" fmla="*/ 7592 h 14153"/>
              <a:gd name="connsiteX54" fmla="*/ 4 w 3375"/>
              <a:gd name="connsiteY54" fmla="*/ 7752 h 14153"/>
              <a:gd name="connsiteX55" fmla="*/ 1 w 3375"/>
              <a:gd name="connsiteY55" fmla="*/ 7913 h 14153"/>
              <a:gd name="connsiteX56" fmla="*/ 0 w 3375"/>
              <a:gd name="connsiteY56" fmla="*/ 8074 h 14153"/>
              <a:gd name="connsiteX57" fmla="*/ 1 w 3375"/>
              <a:gd name="connsiteY57" fmla="*/ 8233 h 14153"/>
              <a:gd name="connsiteX58" fmla="*/ 4 w 3375"/>
              <a:gd name="connsiteY58" fmla="*/ 8394 h 14153"/>
              <a:gd name="connsiteX59" fmla="*/ 10 w 3375"/>
              <a:gd name="connsiteY59" fmla="*/ 8554 h 14153"/>
              <a:gd name="connsiteX60" fmla="*/ 18 w 3375"/>
              <a:gd name="connsiteY60" fmla="*/ 8714 h 14153"/>
              <a:gd name="connsiteX61" fmla="*/ 29 w 3375"/>
              <a:gd name="connsiteY61" fmla="*/ 8875 h 14153"/>
              <a:gd name="connsiteX62" fmla="*/ 41 w 3375"/>
              <a:gd name="connsiteY62" fmla="*/ 9034 h 14153"/>
              <a:gd name="connsiteX63" fmla="*/ 55 w 3375"/>
              <a:gd name="connsiteY63" fmla="*/ 9195 h 14153"/>
              <a:gd name="connsiteX64" fmla="*/ 72 w 3375"/>
              <a:gd name="connsiteY64" fmla="*/ 9354 h 14153"/>
              <a:gd name="connsiteX65" fmla="*/ 91 w 3375"/>
              <a:gd name="connsiteY65" fmla="*/ 9513 h 14153"/>
              <a:gd name="connsiteX66" fmla="*/ 114 w 3375"/>
              <a:gd name="connsiteY66" fmla="*/ 9672 h 14153"/>
              <a:gd name="connsiteX67" fmla="*/ 137 w 3375"/>
              <a:gd name="connsiteY67" fmla="*/ 9831 h 14153"/>
              <a:gd name="connsiteX68" fmla="*/ 163 w 3375"/>
              <a:gd name="connsiteY68" fmla="*/ 9989 h 14153"/>
              <a:gd name="connsiteX69" fmla="*/ 191 w 3375"/>
              <a:gd name="connsiteY69" fmla="*/ 10147 h 14153"/>
              <a:gd name="connsiteX70" fmla="*/ 221 w 3375"/>
              <a:gd name="connsiteY70" fmla="*/ 10304 h 14153"/>
              <a:gd name="connsiteX71" fmla="*/ 254 w 3375"/>
              <a:gd name="connsiteY71" fmla="*/ 10462 h 14153"/>
              <a:gd name="connsiteX72" fmla="*/ 289 w 3375"/>
              <a:gd name="connsiteY72" fmla="*/ 10618 h 14153"/>
              <a:gd name="connsiteX73" fmla="*/ 326 w 3375"/>
              <a:gd name="connsiteY73" fmla="*/ 10775 h 14153"/>
              <a:gd name="connsiteX74" fmla="*/ 366 w 3375"/>
              <a:gd name="connsiteY74" fmla="*/ 10930 h 14153"/>
              <a:gd name="connsiteX75" fmla="*/ 407 w 3375"/>
              <a:gd name="connsiteY75" fmla="*/ 11085 h 14153"/>
              <a:gd name="connsiteX76" fmla="*/ 451 w 3375"/>
              <a:gd name="connsiteY76" fmla="*/ 11239 h 14153"/>
              <a:gd name="connsiteX77" fmla="*/ 496 w 3375"/>
              <a:gd name="connsiteY77" fmla="*/ 11393 h 14153"/>
              <a:gd name="connsiteX78" fmla="*/ 544 w 3375"/>
              <a:gd name="connsiteY78" fmla="*/ 11546 h 14153"/>
              <a:gd name="connsiteX79" fmla="*/ 594 w 3375"/>
              <a:gd name="connsiteY79" fmla="*/ 11698 h 14153"/>
              <a:gd name="connsiteX80" fmla="*/ 646 w 3375"/>
              <a:gd name="connsiteY80" fmla="*/ 11850 h 14153"/>
              <a:gd name="connsiteX81" fmla="*/ 702 w 3375"/>
              <a:gd name="connsiteY81" fmla="*/ 12001 h 14153"/>
              <a:gd name="connsiteX82" fmla="*/ 758 w 3375"/>
              <a:gd name="connsiteY82" fmla="*/ 12151 h 14153"/>
              <a:gd name="connsiteX83" fmla="*/ 817 w 3375"/>
              <a:gd name="connsiteY83" fmla="*/ 12300 h 14153"/>
              <a:gd name="connsiteX84" fmla="*/ 877 w 3375"/>
              <a:gd name="connsiteY84" fmla="*/ 12449 h 14153"/>
              <a:gd name="connsiteX85" fmla="*/ 940 w 3375"/>
              <a:gd name="connsiteY85" fmla="*/ 12597 h 14153"/>
              <a:gd name="connsiteX86" fmla="*/ 1006 w 3375"/>
              <a:gd name="connsiteY86" fmla="*/ 12743 h 14153"/>
              <a:gd name="connsiteX87" fmla="*/ 1073 w 3375"/>
              <a:gd name="connsiteY87" fmla="*/ 12888 h 14153"/>
              <a:gd name="connsiteX88" fmla="*/ 1142 w 3375"/>
              <a:gd name="connsiteY88" fmla="*/ 13034 h 14153"/>
              <a:gd name="connsiteX89" fmla="*/ 1212 w 3375"/>
              <a:gd name="connsiteY89" fmla="*/ 13178 h 14153"/>
              <a:gd name="connsiteX90" fmla="*/ 1286 w 3375"/>
              <a:gd name="connsiteY90" fmla="*/ 13320 h 14153"/>
              <a:gd name="connsiteX91" fmla="*/ 1361 w 3375"/>
              <a:gd name="connsiteY91" fmla="*/ 13462 h 14153"/>
              <a:gd name="connsiteX92" fmla="*/ 1438 w 3375"/>
              <a:gd name="connsiteY92" fmla="*/ 13602 h 14153"/>
              <a:gd name="connsiteX93" fmla="*/ 1518 w 3375"/>
              <a:gd name="connsiteY93" fmla="*/ 13741 h 14153"/>
              <a:gd name="connsiteX94" fmla="*/ 1598 w 3375"/>
              <a:gd name="connsiteY94" fmla="*/ 13880 h 14153"/>
              <a:gd name="connsiteX95" fmla="*/ 1681 w 3375"/>
              <a:gd name="connsiteY95" fmla="*/ 14017 h 14153"/>
              <a:gd name="connsiteX96" fmla="*/ 1766 w 3375"/>
              <a:gd name="connsiteY96" fmla="*/ 14153 h 14153"/>
              <a:gd name="connsiteX0" fmla="*/ 3375 w 3375"/>
              <a:gd name="connsiteY0" fmla="*/ 0 h 14017"/>
              <a:gd name="connsiteX1" fmla="*/ 3261 w 3375"/>
              <a:gd name="connsiteY1" fmla="*/ 114 h 14017"/>
              <a:gd name="connsiteX2" fmla="*/ 3149 w 3375"/>
              <a:gd name="connsiteY2" fmla="*/ 228 h 14017"/>
              <a:gd name="connsiteX3" fmla="*/ 3039 w 3375"/>
              <a:gd name="connsiteY3" fmla="*/ 345 h 14017"/>
              <a:gd name="connsiteX4" fmla="*/ 2931 w 3375"/>
              <a:gd name="connsiteY4" fmla="*/ 464 h 14017"/>
              <a:gd name="connsiteX5" fmla="*/ 2824 w 3375"/>
              <a:gd name="connsiteY5" fmla="*/ 583 h 14017"/>
              <a:gd name="connsiteX6" fmla="*/ 2719 w 3375"/>
              <a:gd name="connsiteY6" fmla="*/ 704 h 14017"/>
              <a:gd name="connsiteX7" fmla="*/ 2615 w 3375"/>
              <a:gd name="connsiteY7" fmla="*/ 826 h 14017"/>
              <a:gd name="connsiteX8" fmla="*/ 2514 w 3375"/>
              <a:gd name="connsiteY8" fmla="*/ 951 h 14017"/>
              <a:gd name="connsiteX9" fmla="*/ 2414 w 3375"/>
              <a:gd name="connsiteY9" fmla="*/ 1076 h 14017"/>
              <a:gd name="connsiteX10" fmla="*/ 2316 w 3375"/>
              <a:gd name="connsiteY10" fmla="*/ 1203 h 14017"/>
              <a:gd name="connsiteX11" fmla="*/ 2219 w 3375"/>
              <a:gd name="connsiteY11" fmla="*/ 1332 h 14017"/>
              <a:gd name="connsiteX12" fmla="*/ 2126 w 3375"/>
              <a:gd name="connsiteY12" fmla="*/ 1461 h 14017"/>
              <a:gd name="connsiteX13" fmla="*/ 2033 w 3375"/>
              <a:gd name="connsiteY13" fmla="*/ 1592 h 14017"/>
              <a:gd name="connsiteX14" fmla="*/ 1942 w 3375"/>
              <a:gd name="connsiteY14" fmla="*/ 1724 h 14017"/>
              <a:gd name="connsiteX15" fmla="*/ 1854 w 3375"/>
              <a:gd name="connsiteY15" fmla="*/ 1858 h 14017"/>
              <a:gd name="connsiteX16" fmla="*/ 1766 w 3375"/>
              <a:gd name="connsiteY16" fmla="*/ 1993 h 14017"/>
              <a:gd name="connsiteX17" fmla="*/ 1681 w 3375"/>
              <a:gd name="connsiteY17" fmla="*/ 2129 h 14017"/>
              <a:gd name="connsiteX18" fmla="*/ 1598 w 3375"/>
              <a:gd name="connsiteY18" fmla="*/ 2267 h 14017"/>
              <a:gd name="connsiteX19" fmla="*/ 1518 w 3375"/>
              <a:gd name="connsiteY19" fmla="*/ 2405 h 14017"/>
              <a:gd name="connsiteX20" fmla="*/ 1438 w 3375"/>
              <a:gd name="connsiteY20" fmla="*/ 2544 h 14017"/>
              <a:gd name="connsiteX21" fmla="*/ 1361 w 3375"/>
              <a:gd name="connsiteY21" fmla="*/ 2685 h 14017"/>
              <a:gd name="connsiteX22" fmla="*/ 1286 w 3375"/>
              <a:gd name="connsiteY22" fmla="*/ 2826 h 14017"/>
              <a:gd name="connsiteX23" fmla="*/ 1212 w 3375"/>
              <a:gd name="connsiteY23" fmla="*/ 2969 h 14017"/>
              <a:gd name="connsiteX24" fmla="*/ 1142 w 3375"/>
              <a:gd name="connsiteY24" fmla="*/ 3113 h 14017"/>
              <a:gd name="connsiteX25" fmla="*/ 1073 w 3375"/>
              <a:gd name="connsiteY25" fmla="*/ 3258 h 14017"/>
              <a:gd name="connsiteX26" fmla="*/ 1006 w 3375"/>
              <a:gd name="connsiteY26" fmla="*/ 3404 h 14017"/>
              <a:gd name="connsiteX27" fmla="*/ 940 w 3375"/>
              <a:gd name="connsiteY27" fmla="*/ 3549 h 14017"/>
              <a:gd name="connsiteX28" fmla="*/ 877 w 3375"/>
              <a:gd name="connsiteY28" fmla="*/ 3697 h 14017"/>
              <a:gd name="connsiteX29" fmla="*/ 817 w 3375"/>
              <a:gd name="connsiteY29" fmla="*/ 3846 h 14017"/>
              <a:gd name="connsiteX30" fmla="*/ 758 w 3375"/>
              <a:gd name="connsiteY30" fmla="*/ 3995 h 14017"/>
              <a:gd name="connsiteX31" fmla="*/ 702 w 3375"/>
              <a:gd name="connsiteY31" fmla="*/ 4145 h 14017"/>
              <a:gd name="connsiteX32" fmla="*/ 646 w 3375"/>
              <a:gd name="connsiteY32" fmla="*/ 4296 h 14017"/>
              <a:gd name="connsiteX33" fmla="*/ 594 w 3375"/>
              <a:gd name="connsiteY33" fmla="*/ 4448 h 14017"/>
              <a:gd name="connsiteX34" fmla="*/ 544 w 3375"/>
              <a:gd name="connsiteY34" fmla="*/ 4600 h 14017"/>
              <a:gd name="connsiteX35" fmla="*/ 496 w 3375"/>
              <a:gd name="connsiteY35" fmla="*/ 4754 h 14017"/>
              <a:gd name="connsiteX36" fmla="*/ 451 w 3375"/>
              <a:gd name="connsiteY36" fmla="*/ 4907 h 14017"/>
              <a:gd name="connsiteX37" fmla="*/ 407 w 3375"/>
              <a:gd name="connsiteY37" fmla="*/ 5061 h 14017"/>
              <a:gd name="connsiteX38" fmla="*/ 366 w 3375"/>
              <a:gd name="connsiteY38" fmla="*/ 5216 h 14017"/>
              <a:gd name="connsiteX39" fmla="*/ 326 w 3375"/>
              <a:gd name="connsiteY39" fmla="*/ 5372 h 14017"/>
              <a:gd name="connsiteX40" fmla="*/ 289 w 3375"/>
              <a:gd name="connsiteY40" fmla="*/ 5528 h 14017"/>
              <a:gd name="connsiteX41" fmla="*/ 254 w 3375"/>
              <a:gd name="connsiteY41" fmla="*/ 5684 h 14017"/>
              <a:gd name="connsiteX42" fmla="*/ 221 w 3375"/>
              <a:gd name="connsiteY42" fmla="*/ 5842 h 14017"/>
              <a:gd name="connsiteX43" fmla="*/ 191 w 3375"/>
              <a:gd name="connsiteY43" fmla="*/ 5999 h 14017"/>
              <a:gd name="connsiteX44" fmla="*/ 163 w 3375"/>
              <a:gd name="connsiteY44" fmla="*/ 6157 h 14017"/>
              <a:gd name="connsiteX45" fmla="*/ 137 w 3375"/>
              <a:gd name="connsiteY45" fmla="*/ 6315 h 14017"/>
              <a:gd name="connsiteX46" fmla="*/ 114 w 3375"/>
              <a:gd name="connsiteY46" fmla="*/ 6474 h 14017"/>
              <a:gd name="connsiteX47" fmla="*/ 91 w 3375"/>
              <a:gd name="connsiteY47" fmla="*/ 6633 h 14017"/>
              <a:gd name="connsiteX48" fmla="*/ 72 w 3375"/>
              <a:gd name="connsiteY48" fmla="*/ 6793 h 14017"/>
              <a:gd name="connsiteX49" fmla="*/ 55 w 3375"/>
              <a:gd name="connsiteY49" fmla="*/ 6951 h 14017"/>
              <a:gd name="connsiteX50" fmla="*/ 41 w 3375"/>
              <a:gd name="connsiteY50" fmla="*/ 7112 h 14017"/>
              <a:gd name="connsiteX51" fmla="*/ 29 w 3375"/>
              <a:gd name="connsiteY51" fmla="*/ 7272 h 14017"/>
              <a:gd name="connsiteX52" fmla="*/ 18 w 3375"/>
              <a:gd name="connsiteY52" fmla="*/ 7432 h 14017"/>
              <a:gd name="connsiteX53" fmla="*/ 10 w 3375"/>
              <a:gd name="connsiteY53" fmla="*/ 7592 h 14017"/>
              <a:gd name="connsiteX54" fmla="*/ 4 w 3375"/>
              <a:gd name="connsiteY54" fmla="*/ 7752 h 14017"/>
              <a:gd name="connsiteX55" fmla="*/ 1 w 3375"/>
              <a:gd name="connsiteY55" fmla="*/ 7913 h 14017"/>
              <a:gd name="connsiteX56" fmla="*/ 0 w 3375"/>
              <a:gd name="connsiteY56" fmla="*/ 8074 h 14017"/>
              <a:gd name="connsiteX57" fmla="*/ 1 w 3375"/>
              <a:gd name="connsiteY57" fmla="*/ 8233 h 14017"/>
              <a:gd name="connsiteX58" fmla="*/ 4 w 3375"/>
              <a:gd name="connsiteY58" fmla="*/ 8394 h 14017"/>
              <a:gd name="connsiteX59" fmla="*/ 10 w 3375"/>
              <a:gd name="connsiteY59" fmla="*/ 8554 h 14017"/>
              <a:gd name="connsiteX60" fmla="*/ 18 w 3375"/>
              <a:gd name="connsiteY60" fmla="*/ 8714 h 14017"/>
              <a:gd name="connsiteX61" fmla="*/ 29 w 3375"/>
              <a:gd name="connsiteY61" fmla="*/ 8875 h 14017"/>
              <a:gd name="connsiteX62" fmla="*/ 41 w 3375"/>
              <a:gd name="connsiteY62" fmla="*/ 9034 h 14017"/>
              <a:gd name="connsiteX63" fmla="*/ 55 w 3375"/>
              <a:gd name="connsiteY63" fmla="*/ 9195 h 14017"/>
              <a:gd name="connsiteX64" fmla="*/ 72 w 3375"/>
              <a:gd name="connsiteY64" fmla="*/ 9354 h 14017"/>
              <a:gd name="connsiteX65" fmla="*/ 91 w 3375"/>
              <a:gd name="connsiteY65" fmla="*/ 9513 h 14017"/>
              <a:gd name="connsiteX66" fmla="*/ 114 w 3375"/>
              <a:gd name="connsiteY66" fmla="*/ 9672 h 14017"/>
              <a:gd name="connsiteX67" fmla="*/ 137 w 3375"/>
              <a:gd name="connsiteY67" fmla="*/ 9831 h 14017"/>
              <a:gd name="connsiteX68" fmla="*/ 163 w 3375"/>
              <a:gd name="connsiteY68" fmla="*/ 9989 h 14017"/>
              <a:gd name="connsiteX69" fmla="*/ 191 w 3375"/>
              <a:gd name="connsiteY69" fmla="*/ 10147 h 14017"/>
              <a:gd name="connsiteX70" fmla="*/ 221 w 3375"/>
              <a:gd name="connsiteY70" fmla="*/ 10304 h 14017"/>
              <a:gd name="connsiteX71" fmla="*/ 254 w 3375"/>
              <a:gd name="connsiteY71" fmla="*/ 10462 h 14017"/>
              <a:gd name="connsiteX72" fmla="*/ 289 w 3375"/>
              <a:gd name="connsiteY72" fmla="*/ 10618 h 14017"/>
              <a:gd name="connsiteX73" fmla="*/ 326 w 3375"/>
              <a:gd name="connsiteY73" fmla="*/ 10775 h 14017"/>
              <a:gd name="connsiteX74" fmla="*/ 366 w 3375"/>
              <a:gd name="connsiteY74" fmla="*/ 10930 h 14017"/>
              <a:gd name="connsiteX75" fmla="*/ 407 w 3375"/>
              <a:gd name="connsiteY75" fmla="*/ 11085 h 14017"/>
              <a:gd name="connsiteX76" fmla="*/ 451 w 3375"/>
              <a:gd name="connsiteY76" fmla="*/ 11239 h 14017"/>
              <a:gd name="connsiteX77" fmla="*/ 496 w 3375"/>
              <a:gd name="connsiteY77" fmla="*/ 11393 h 14017"/>
              <a:gd name="connsiteX78" fmla="*/ 544 w 3375"/>
              <a:gd name="connsiteY78" fmla="*/ 11546 h 14017"/>
              <a:gd name="connsiteX79" fmla="*/ 594 w 3375"/>
              <a:gd name="connsiteY79" fmla="*/ 11698 h 14017"/>
              <a:gd name="connsiteX80" fmla="*/ 646 w 3375"/>
              <a:gd name="connsiteY80" fmla="*/ 11850 h 14017"/>
              <a:gd name="connsiteX81" fmla="*/ 702 w 3375"/>
              <a:gd name="connsiteY81" fmla="*/ 12001 h 14017"/>
              <a:gd name="connsiteX82" fmla="*/ 758 w 3375"/>
              <a:gd name="connsiteY82" fmla="*/ 12151 h 14017"/>
              <a:gd name="connsiteX83" fmla="*/ 817 w 3375"/>
              <a:gd name="connsiteY83" fmla="*/ 12300 h 14017"/>
              <a:gd name="connsiteX84" fmla="*/ 877 w 3375"/>
              <a:gd name="connsiteY84" fmla="*/ 12449 h 14017"/>
              <a:gd name="connsiteX85" fmla="*/ 940 w 3375"/>
              <a:gd name="connsiteY85" fmla="*/ 12597 h 14017"/>
              <a:gd name="connsiteX86" fmla="*/ 1006 w 3375"/>
              <a:gd name="connsiteY86" fmla="*/ 12743 h 14017"/>
              <a:gd name="connsiteX87" fmla="*/ 1073 w 3375"/>
              <a:gd name="connsiteY87" fmla="*/ 12888 h 14017"/>
              <a:gd name="connsiteX88" fmla="*/ 1142 w 3375"/>
              <a:gd name="connsiteY88" fmla="*/ 13034 h 14017"/>
              <a:gd name="connsiteX89" fmla="*/ 1212 w 3375"/>
              <a:gd name="connsiteY89" fmla="*/ 13178 h 14017"/>
              <a:gd name="connsiteX90" fmla="*/ 1286 w 3375"/>
              <a:gd name="connsiteY90" fmla="*/ 13320 h 14017"/>
              <a:gd name="connsiteX91" fmla="*/ 1361 w 3375"/>
              <a:gd name="connsiteY91" fmla="*/ 13462 h 14017"/>
              <a:gd name="connsiteX92" fmla="*/ 1438 w 3375"/>
              <a:gd name="connsiteY92" fmla="*/ 13602 h 14017"/>
              <a:gd name="connsiteX93" fmla="*/ 1518 w 3375"/>
              <a:gd name="connsiteY93" fmla="*/ 13741 h 14017"/>
              <a:gd name="connsiteX94" fmla="*/ 1598 w 3375"/>
              <a:gd name="connsiteY94" fmla="*/ 13880 h 14017"/>
              <a:gd name="connsiteX95" fmla="*/ 1681 w 3375"/>
              <a:gd name="connsiteY95" fmla="*/ 14017 h 14017"/>
              <a:gd name="connsiteX0" fmla="*/ 3375 w 3375"/>
              <a:gd name="connsiteY0" fmla="*/ 0 h 13880"/>
              <a:gd name="connsiteX1" fmla="*/ 3261 w 3375"/>
              <a:gd name="connsiteY1" fmla="*/ 114 h 13880"/>
              <a:gd name="connsiteX2" fmla="*/ 3149 w 3375"/>
              <a:gd name="connsiteY2" fmla="*/ 228 h 13880"/>
              <a:gd name="connsiteX3" fmla="*/ 3039 w 3375"/>
              <a:gd name="connsiteY3" fmla="*/ 345 h 13880"/>
              <a:gd name="connsiteX4" fmla="*/ 2931 w 3375"/>
              <a:gd name="connsiteY4" fmla="*/ 464 h 13880"/>
              <a:gd name="connsiteX5" fmla="*/ 2824 w 3375"/>
              <a:gd name="connsiteY5" fmla="*/ 583 h 13880"/>
              <a:gd name="connsiteX6" fmla="*/ 2719 w 3375"/>
              <a:gd name="connsiteY6" fmla="*/ 704 h 13880"/>
              <a:gd name="connsiteX7" fmla="*/ 2615 w 3375"/>
              <a:gd name="connsiteY7" fmla="*/ 826 h 13880"/>
              <a:gd name="connsiteX8" fmla="*/ 2514 w 3375"/>
              <a:gd name="connsiteY8" fmla="*/ 951 h 13880"/>
              <a:gd name="connsiteX9" fmla="*/ 2414 w 3375"/>
              <a:gd name="connsiteY9" fmla="*/ 1076 h 13880"/>
              <a:gd name="connsiteX10" fmla="*/ 2316 w 3375"/>
              <a:gd name="connsiteY10" fmla="*/ 1203 h 13880"/>
              <a:gd name="connsiteX11" fmla="*/ 2219 w 3375"/>
              <a:gd name="connsiteY11" fmla="*/ 1332 h 13880"/>
              <a:gd name="connsiteX12" fmla="*/ 2126 w 3375"/>
              <a:gd name="connsiteY12" fmla="*/ 1461 h 13880"/>
              <a:gd name="connsiteX13" fmla="*/ 2033 w 3375"/>
              <a:gd name="connsiteY13" fmla="*/ 1592 h 13880"/>
              <a:gd name="connsiteX14" fmla="*/ 1942 w 3375"/>
              <a:gd name="connsiteY14" fmla="*/ 1724 h 13880"/>
              <a:gd name="connsiteX15" fmla="*/ 1854 w 3375"/>
              <a:gd name="connsiteY15" fmla="*/ 1858 h 13880"/>
              <a:gd name="connsiteX16" fmla="*/ 1766 w 3375"/>
              <a:gd name="connsiteY16" fmla="*/ 1993 h 13880"/>
              <a:gd name="connsiteX17" fmla="*/ 1681 w 3375"/>
              <a:gd name="connsiteY17" fmla="*/ 2129 h 13880"/>
              <a:gd name="connsiteX18" fmla="*/ 1598 w 3375"/>
              <a:gd name="connsiteY18" fmla="*/ 2267 h 13880"/>
              <a:gd name="connsiteX19" fmla="*/ 1518 w 3375"/>
              <a:gd name="connsiteY19" fmla="*/ 2405 h 13880"/>
              <a:gd name="connsiteX20" fmla="*/ 1438 w 3375"/>
              <a:gd name="connsiteY20" fmla="*/ 2544 h 13880"/>
              <a:gd name="connsiteX21" fmla="*/ 1361 w 3375"/>
              <a:gd name="connsiteY21" fmla="*/ 2685 h 13880"/>
              <a:gd name="connsiteX22" fmla="*/ 1286 w 3375"/>
              <a:gd name="connsiteY22" fmla="*/ 2826 h 13880"/>
              <a:gd name="connsiteX23" fmla="*/ 1212 w 3375"/>
              <a:gd name="connsiteY23" fmla="*/ 2969 h 13880"/>
              <a:gd name="connsiteX24" fmla="*/ 1142 w 3375"/>
              <a:gd name="connsiteY24" fmla="*/ 3113 h 13880"/>
              <a:gd name="connsiteX25" fmla="*/ 1073 w 3375"/>
              <a:gd name="connsiteY25" fmla="*/ 3258 h 13880"/>
              <a:gd name="connsiteX26" fmla="*/ 1006 w 3375"/>
              <a:gd name="connsiteY26" fmla="*/ 3404 h 13880"/>
              <a:gd name="connsiteX27" fmla="*/ 940 w 3375"/>
              <a:gd name="connsiteY27" fmla="*/ 3549 h 13880"/>
              <a:gd name="connsiteX28" fmla="*/ 877 w 3375"/>
              <a:gd name="connsiteY28" fmla="*/ 3697 h 13880"/>
              <a:gd name="connsiteX29" fmla="*/ 817 w 3375"/>
              <a:gd name="connsiteY29" fmla="*/ 3846 h 13880"/>
              <a:gd name="connsiteX30" fmla="*/ 758 w 3375"/>
              <a:gd name="connsiteY30" fmla="*/ 3995 h 13880"/>
              <a:gd name="connsiteX31" fmla="*/ 702 w 3375"/>
              <a:gd name="connsiteY31" fmla="*/ 4145 h 13880"/>
              <a:gd name="connsiteX32" fmla="*/ 646 w 3375"/>
              <a:gd name="connsiteY32" fmla="*/ 4296 h 13880"/>
              <a:gd name="connsiteX33" fmla="*/ 594 w 3375"/>
              <a:gd name="connsiteY33" fmla="*/ 4448 h 13880"/>
              <a:gd name="connsiteX34" fmla="*/ 544 w 3375"/>
              <a:gd name="connsiteY34" fmla="*/ 4600 h 13880"/>
              <a:gd name="connsiteX35" fmla="*/ 496 w 3375"/>
              <a:gd name="connsiteY35" fmla="*/ 4754 h 13880"/>
              <a:gd name="connsiteX36" fmla="*/ 451 w 3375"/>
              <a:gd name="connsiteY36" fmla="*/ 4907 h 13880"/>
              <a:gd name="connsiteX37" fmla="*/ 407 w 3375"/>
              <a:gd name="connsiteY37" fmla="*/ 5061 h 13880"/>
              <a:gd name="connsiteX38" fmla="*/ 366 w 3375"/>
              <a:gd name="connsiteY38" fmla="*/ 5216 h 13880"/>
              <a:gd name="connsiteX39" fmla="*/ 326 w 3375"/>
              <a:gd name="connsiteY39" fmla="*/ 5372 h 13880"/>
              <a:gd name="connsiteX40" fmla="*/ 289 w 3375"/>
              <a:gd name="connsiteY40" fmla="*/ 5528 h 13880"/>
              <a:gd name="connsiteX41" fmla="*/ 254 w 3375"/>
              <a:gd name="connsiteY41" fmla="*/ 5684 h 13880"/>
              <a:gd name="connsiteX42" fmla="*/ 221 w 3375"/>
              <a:gd name="connsiteY42" fmla="*/ 5842 h 13880"/>
              <a:gd name="connsiteX43" fmla="*/ 191 w 3375"/>
              <a:gd name="connsiteY43" fmla="*/ 5999 h 13880"/>
              <a:gd name="connsiteX44" fmla="*/ 163 w 3375"/>
              <a:gd name="connsiteY44" fmla="*/ 6157 h 13880"/>
              <a:gd name="connsiteX45" fmla="*/ 137 w 3375"/>
              <a:gd name="connsiteY45" fmla="*/ 6315 h 13880"/>
              <a:gd name="connsiteX46" fmla="*/ 114 w 3375"/>
              <a:gd name="connsiteY46" fmla="*/ 6474 h 13880"/>
              <a:gd name="connsiteX47" fmla="*/ 91 w 3375"/>
              <a:gd name="connsiteY47" fmla="*/ 6633 h 13880"/>
              <a:gd name="connsiteX48" fmla="*/ 72 w 3375"/>
              <a:gd name="connsiteY48" fmla="*/ 6793 h 13880"/>
              <a:gd name="connsiteX49" fmla="*/ 55 w 3375"/>
              <a:gd name="connsiteY49" fmla="*/ 6951 h 13880"/>
              <a:gd name="connsiteX50" fmla="*/ 41 w 3375"/>
              <a:gd name="connsiteY50" fmla="*/ 7112 h 13880"/>
              <a:gd name="connsiteX51" fmla="*/ 29 w 3375"/>
              <a:gd name="connsiteY51" fmla="*/ 7272 h 13880"/>
              <a:gd name="connsiteX52" fmla="*/ 18 w 3375"/>
              <a:gd name="connsiteY52" fmla="*/ 7432 h 13880"/>
              <a:gd name="connsiteX53" fmla="*/ 10 w 3375"/>
              <a:gd name="connsiteY53" fmla="*/ 7592 h 13880"/>
              <a:gd name="connsiteX54" fmla="*/ 4 w 3375"/>
              <a:gd name="connsiteY54" fmla="*/ 7752 h 13880"/>
              <a:gd name="connsiteX55" fmla="*/ 1 w 3375"/>
              <a:gd name="connsiteY55" fmla="*/ 7913 h 13880"/>
              <a:gd name="connsiteX56" fmla="*/ 0 w 3375"/>
              <a:gd name="connsiteY56" fmla="*/ 8074 h 13880"/>
              <a:gd name="connsiteX57" fmla="*/ 1 w 3375"/>
              <a:gd name="connsiteY57" fmla="*/ 8233 h 13880"/>
              <a:gd name="connsiteX58" fmla="*/ 4 w 3375"/>
              <a:gd name="connsiteY58" fmla="*/ 8394 h 13880"/>
              <a:gd name="connsiteX59" fmla="*/ 10 w 3375"/>
              <a:gd name="connsiteY59" fmla="*/ 8554 h 13880"/>
              <a:gd name="connsiteX60" fmla="*/ 18 w 3375"/>
              <a:gd name="connsiteY60" fmla="*/ 8714 h 13880"/>
              <a:gd name="connsiteX61" fmla="*/ 29 w 3375"/>
              <a:gd name="connsiteY61" fmla="*/ 8875 h 13880"/>
              <a:gd name="connsiteX62" fmla="*/ 41 w 3375"/>
              <a:gd name="connsiteY62" fmla="*/ 9034 h 13880"/>
              <a:gd name="connsiteX63" fmla="*/ 55 w 3375"/>
              <a:gd name="connsiteY63" fmla="*/ 9195 h 13880"/>
              <a:gd name="connsiteX64" fmla="*/ 72 w 3375"/>
              <a:gd name="connsiteY64" fmla="*/ 9354 h 13880"/>
              <a:gd name="connsiteX65" fmla="*/ 91 w 3375"/>
              <a:gd name="connsiteY65" fmla="*/ 9513 h 13880"/>
              <a:gd name="connsiteX66" fmla="*/ 114 w 3375"/>
              <a:gd name="connsiteY66" fmla="*/ 9672 h 13880"/>
              <a:gd name="connsiteX67" fmla="*/ 137 w 3375"/>
              <a:gd name="connsiteY67" fmla="*/ 9831 h 13880"/>
              <a:gd name="connsiteX68" fmla="*/ 163 w 3375"/>
              <a:gd name="connsiteY68" fmla="*/ 9989 h 13880"/>
              <a:gd name="connsiteX69" fmla="*/ 191 w 3375"/>
              <a:gd name="connsiteY69" fmla="*/ 10147 h 13880"/>
              <a:gd name="connsiteX70" fmla="*/ 221 w 3375"/>
              <a:gd name="connsiteY70" fmla="*/ 10304 h 13880"/>
              <a:gd name="connsiteX71" fmla="*/ 254 w 3375"/>
              <a:gd name="connsiteY71" fmla="*/ 10462 h 13880"/>
              <a:gd name="connsiteX72" fmla="*/ 289 w 3375"/>
              <a:gd name="connsiteY72" fmla="*/ 10618 h 13880"/>
              <a:gd name="connsiteX73" fmla="*/ 326 w 3375"/>
              <a:gd name="connsiteY73" fmla="*/ 10775 h 13880"/>
              <a:gd name="connsiteX74" fmla="*/ 366 w 3375"/>
              <a:gd name="connsiteY74" fmla="*/ 10930 h 13880"/>
              <a:gd name="connsiteX75" fmla="*/ 407 w 3375"/>
              <a:gd name="connsiteY75" fmla="*/ 11085 h 13880"/>
              <a:gd name="connsiteX76" fmla="*/ 451 w 3375"/>
              <a:gd name="connsiteY76" fmla="*/ 11239 h 13880"/>
              <a:gd name="connsiteX77" fmla="*/ 496 w 3375"/>
              <a:gd name="connsiteY77" fmla="*/ 11393 h 13880"/>
              <a:gd name="connsiteX78" fmla="*/ 544 w 3375"/>
              <a:gd name="connsiteY78" fmla="*/ 11546 h 13880"/>
              <a:gd name="connsiteX79" fmla="*/ 594 w 3375"/>
              <a:gd name="connsiteY79" fmla="*/ 11698 h 13880"/>
              <a:gd name="connsiteX80" fmla="*/ 646 w 3375"/>
              <a:gd name="connsiteY80" fmla="*/ 11850 h 13880"/>
              <a:gd name="connsiteX81" fmla="*/ 702 w 3375"/>
              <a:gd name="connsiteY81" fmla="*/ 12001 h 13880"/>
              <a:gd name="connsiteX82" fmla="*/ 758 w 3375"/>
              <a:gd name="connsiteY82" fmla="*/ 12151 h 13880"/>
              <a:gd name="connsiteX83" fmla="*/ 817 w 3375"/>
              <a:gd name="connsiteY83" fmla="*/ 12300 h 13880"/>
              <a:gd name="connsiteX84" fmla="*/ 877 w 3375"/>
              <a:gd name="connsiteY84" fmla="*/ 12449 h 13880"/>
              <a:gd name="connsiteX85" fmla="*/ 940 w 3375"/>
              <a:gd name="connsiteY85" fmla="*/ 12597 h 13880"/>
              <a:gd name="connsiteX86" fmla="*/ 1006 w 3375"/>
              <a:gd name="connsiteY86" fmla="*/ 12743 h 13880"/>
              <a:gd name="connsiteX87" fmla="*/ 1073 w 3375"/>
              <a:gd name="connsiteY87" fmla="*/ 12888 h 13880"/>
              <a:gd name="connsiteX88" fmla="*/ 1142 w 3375"/>
              <a:gd name="connsiteY88" fmla="*/ 13034 h 13880"/>
              <a:gd name="connsiteX89" fmla="*/ 1212 w 3375"/>
              <a:gd name="connsiteY89" fmla="*/ 13178 h 13880"/>
              <a:gd name="connsiteX90" fmla="*/ 1286 w 3375"/>
              <a:gd name="connsiteY90" fmla="*/ 13320 h 13880"/>
              <a:gd name="connsiteX91" fmla="*/ 1361 w 3375"/>
              <a:gd name="connsiteY91" fmla="*/ 13462 h 13880"/>
              <a:gd name="connsiteX92" fmla="*/ 1438 w 3375"/>
              <a:gd name="connsiteY92" fmla="*/ 13602 h 13880"/>
              <a:gd name="connsiteX93" fmla="*/ 1518 w 3375"/>
              <a:gd name="connsiteY93" fmla="*/ 13741 h 13880"/>
              <a:gd name="connsiteX94" fmla="*/ 1598 w 3375"/>
              <a:gd name="connsiteY94" fmla="*/ 13880 h 13880"/>
              <a:gd name="connsiteX0" fmla="*/ 3261 w 3261"/>
              <a:gd name="connsiteY0" fmla="*/ 0 h 13766"/>
              <a:gd name="connsiteX1" fmla="*/ 3149 w 3261"/>
              <a:gd name="connsiteY1" fmla="*/ 114 h 13766"/>
              <a:gd name="connsiteX2" fmla="*/ 3039 w 3261"/>
              <a:gd name="connsiteY2" fmla="*/ 231 h 13766"/>
              <a:gd name="connsiteX3" fmla="*/ 2931 w 3261"/>
              <a:gd name="connsiteY3" fmla="*/ 350 h 13766"/>
              <a:gd name="connsiteX4" fmla="*/ 2824 w 3261"/>
              <a:gd name="connsiteY4" fmla="*/ 469 h 13766"/>
              <a:gd name="connsiteX5" fmla="*/ 2719 w 3261"/>
              <a:gd name="connsiteY5" fmla="*/ 590 h 13766"/>
              <a:gd name="connsiteX6" fmla="*/ 2615 w 3261"/>
              <a:gd name="connsiteY6" fmla="*/ 712 h 13766"/>
              <a:gd name="connsiteX7" fmla="*/ 2514 w 3261"/>
              <a:gd name="connsiteY7" fmla="*/ 837 h 13766"/>
              <a:gd name="connsiteX8" fmla="*/ 2414 w 3261"/>
              <a:gd name="connsiteY8" fmla="*/ 962 h 13766"/>
              <a:gd name="connsiteX9" fmla="*/ 2316 w 3261"/>
              <a:gd name="connsiteY9" fmla="*/ 1089 h 13766"/>
              <a:gd name="connsiteX10" fmla="*/ 2219 w 3261"/>
              <a:gd name="connsiteY10" fmla="*/ 1218 h 13766"/>
              <a:gd name="connsiteX11" fmla="*/ 2126 w 3261"/>
              <a:gd name="connsiteY11" fmla="*/ 1347 h 13766"/>
              <a:gd name="connsiteX12" fmla="*/ 2033 w 3261"/>
              <a:gd name="connsiteY12" fmla="*/ 1478 h 13766"/>
              <a:gd name="connsiteX13" fmla="*/ 1942 w 3261"/>
              <a:gd name="connsiteY13" fmla="*/ 1610 h 13766"/>
              <a:gd name="connsiteX14" fmla="*/ 1854 w 3261"/>
              <a:gd name="connsiteY14" fmla="*/ 1744 h 13766"/>
              <a:gd name="connsiteX15" fmla="*/ 1766 w 3261"/>
              <a:gd name="connsiteY15" fmla="*/ 1879 h 13766"/>
              <a:gd name="connsiteX16" fmla="*/ 1681 w 3261"/>
              <a:gd name="connsiteY16" fmla="*/ 2015 h 13766"/>
              <a:gd name="connsiteX17" fmla="*/ 1598 w 3261"/>
              <a:gd name="connsiteY17" fmla="*/ 2153 h 13766"/>
              <a:gd name="connsiteX18" fmla="*/ 1518 w 3261"/>
              <a:gd name="connsiteY18" fmla="*/ 2291 h 13766"/>
              <a:gd name="connsiteX19" fmla="*/ 1438 w 3261"/>
              <a:gd name="connsiteY19" fmla="*/ 2430 h 13766"/>
              <a:gd name="connsiteX20" fmla="*/ 1361 w 3261"/>
              <a:gd name="connsiteY20" fmla="*/ 2571 h 13766"/>
              <a:gd name="connsiteX21" fmla="*/ 1286 w 3261"/>
              <a:gd name="connsiteY21" fmla="*/ 2712 h 13766"/>
              <a:gd name="connsiteX22" fmla="*/ 1212 w 3261"/>
              <a:gd name="connsiteY22" fmla="*/ 2855 h 13766"/>
              <a:gd name="connsiteX23" fmla="*/ 1142 w 3261"/>
              <a:gd name="connsiteY23" fmla="*/ 2999 h 13766"/>
              <a:gd name="connsiteX24" fmla="*/ 1073 w 3261"/>
              <a:gd name="connsiteY24" fmla="*/ 3144 h 13766"/>
              <a:gd name="connsiteX25" fmla="*/ 1006 w 3261"/>
              <a:gd name="connsiteY25" fmla="*/ 3290 h 13766"/>
              <a:gd name="connsiteX26" fmla="*/ 940 w 3261"/>
              <a:gd name="connsiteY26" fmla="*/ 3435 h 13766"/>
              <a:gd name="connsiteX27" fmla="*/ 877 w 3261"/>
              <a:gd name="connsiteY27" fmla="*/ 3583 h 13766"/>
              <a:gd name="connsiteX28" fmla="*/ 817 w 3261"/>
              <a:gd name="connsiteY28" fmla="*/ 3732 h 13766"/>
              <a:gd name="connsiteX29" fmla="*/ 758 w 3261"/>
              <a:gd name="connsiteY29" fmla="*/ 3881 h 13766"/>
              <a:gd name="connsiteX30" fmla="*/ 702 w 3261"/>
              <a:gd name="connsiteY30" fmla="*/ 4031 h 13766"/>
              <a:gd name="connsiteX31" fmla="*/ 646 w 3261"/>
              <a:gd name="connsiteY31" fmla="*/ 4182 h 13766"/>
              <a:gd name="connsiteX32" fmla="*/ 594 w 3261"/>
              <a:gd name="connsiteY32" fmla="*/ 4334 h 13766"/>
              <a:gd name="connsiteX33" fmla="*/ 544 w 3261"/>
              <a:gd name="connsiteY33" fmla="*/ 4486 h 13766"/>
              <a:gd name="connsiteX34" fmla="*/ 496 w 3261"/>
              <a:gd name="connsiteY34" fmla="*/ 4640 h 13766"/>
              <a:gd name="connsiteX35" fmla="*/ 451 w 3261"/>
              <a:gd name="connsiteY35" fmla="*/ 4793 h 13766"/>
              <a:gd name="connsiteX36" fmla="*/ 407 w 3261"/>
              <a:gd name="connsiteY36" fmla="*/ 4947 h 13766"/>
              <a:gd name="connsiteX37" fmla="*/ 366 w 3261"/>
              <a:gd name="connsiteY37" fmla="*/ 5102 h 13766"/>
              <a:gd name="connsiteX38" fmla="*/ 326 w 3261"/>
              <a:gd name="connsiteY38" fmla="*/ 5258 h 13766"/>
              <a:gd name="connsiteX39" fmla="*/ 289 w 3261"/>
              <a:gd name="connsiteY39" fmla="*/ 5414 h 13766"/>
              <a:gd name="connsiteX40" fmla="*/ 254 w 3261"/>
              <a:gd name="connsiteY40" fmla="*/ 5570 h 13766"/>
              <a:gd name="connsiteX41" fmla="*/ 221 w 3261"/>
              <a:gd name="connsiteY41" fmla="*/ 5728 h 13766"/>
              <a:gd name="connsiteX42" fmla="*/ 191 w 3261"/>
              <a:gd name="connsiteY42" fmla="*/ 5885 h 13766"/>
              <a:gd name="connsiteX43" fmla="*/ 163 w 3261"/>
              <a:gd name="connsiteY43" fmla="*/ 6043 h 13766"/>
              <a:gd name="connsiteX44" fmla="*/ 137 w 3261"/>
              <a:gd name="connsiteY44" fmla="*/ 6201 h 13766"/>
              <a:gd name="connsiteX45" fmla="*/ 114 w 3261"/>
              <a:gd name="connsiteY45" fmla="*/ 6360 h 13766"/>
              <a:gd name="connsiteX46" fmla="*/ 91 w 3261"/>
              <a:gd name="connsiteY46" fmla="*/ 6519 h 13766"/>
              <a:gd name="connsiteX47" fmla="*/ 72 w 3261"/>
              <a:gd name="connsiteY47" fmla="*/ 6679 h 13766"/>
              <a:gd name="connsiteX48" fmla="*/ 55 w 3261"/>
              <a:gd name="connsiteY48" fmla="*/ 6837 h 13766"/>
              <a:gd name="connsiteX49" fmla="*/ 41 w 3261"/>
              <a:gd name="connsiteY49" fmla="*/ 6998 h 13766"/>
              <a:gd name="connsiteX50" fmla="*/ 29 w 3261"/>
              <a:gd name="connsiteY50" fmla="*/ 7158 h 13766"/>
              <a:gd name="connsiteX51" fmla="*/ 18 w 3261"/>
              <a:gd name="connsiteY51" fmla="*/ 7318 h 13766"/>
              <a:gd name="connsiteX52" fmla="*/ 10 w 3261"/>
              <a:gd name="connsiteY52" fmla="*/ 7478 h 13766"/>
              <a:gd name="connsiteX53" fmla="*/ 4 w 3261"/>
              <a:gd name="connsiteY53" fmla="*/ 7638 h 13766"/>
              <a:gd name="connsiteX54" fmla="*/ 1 w 3261"/>
              <a:gd name="connsiteY54" fmla="*/ 7799 h 13766"/>
              <a:gd name="connsiteX55" fmla="*/ 0 w 3261"/>
              <a:gd name="connsiteY55" fmla="*/ 7960 h 13766"/>
              <a:gd name="connsiteX56" fmla="*/ 1 w 3261"/>
              <a:gd name="connsiteY56" fmla="*/ 8119 h 13766"/>
              <a:gd name="connsiteX57" fmla="*/ 4 w 3261"/>
              <a:gd name="connsiteY57" fmla="*/ 8280 h 13766"/>
              <a:gd name="connsiteX58" fmla="*/ 10 w 3261"/>
              <a:gd name="connsiteY58" fmla="*/ 8440 h 13766"/>
              <a:gd name="connsiteX59" fmla="*/ 18 w 3261"/>
              <a:gd name="connsiteY59" fmla="*/ 8600 h 13766"/>
              <a:gd name="connsiteX60" fmla="*/ 29 w 3261"/>
              <a:gd name="connsiteY60" fmla="*/ 8761 h 13766"/>
              <a:gd name="connsiteX61" fmla="*/ 41 w 3261"/>
              <a:gd name="connsiteY61" fmla="*/ 8920 h 13766"/>
              <a:gd name="connsiteX62" fmla="*/ 55 w 3261"/>
              <a:gd name="connsiteY62" fmla="*/ 9081 h 13766"/>
              <a:gd name="connsiteX63" fmla="*/ 72 w 3261"/>
              <a:gd name="connsiteY63" fmla="*/ 9240 h 13766"/>
              <a:gd name="connsiteX64" fmla="*/ 91 w 3261"/>
              <a:gd name="connsiteY64" fmla="*/ 9399 h 13766"/>
              <a:gd name="connsiteX65" fmla="*/ 114 w 3261"/>
              <a:gd name="connsiteY65" fmla="*/ 9558 h 13766"/>
              <a:gd name="connsiteX66" fmla="*/ 137 w 3261"/>
              <a:gd name="connsiteY66" fmla="*/ 9717 h 13766"/>
              <a:gd name="connsiteX67" fmla="*/ 163 w 3261"/>
              <a:gd name="connsiteY67" fmla="*/ 9875 h 13766"/>
              <a:gd name="connsiteX68" fmla="*/ 191 w 3261"/>
              <a:gd name="connsiteY68" fmla="*/ 10033 h 13766"/>
              <a:gd name="connsiteX69" fmla="*/ 221 w 3261"/>
              <a:gd name="connsiteY69" fmla="*/ 10190 h 13766"/>
              <a:gd name="connsiteX70" fmla="*/ 254 w 3261"/>
              <a:gd name="connsiteY70" fmla="*/ 10348 h 13766"/>
              <a:gd name="connsiteX71" fmla="*/ 289 w 3261"/>
              <a:gd name="connsiteY71" fmla="*/ 10504 h 13766"/>
              <a:gd name="connsiteX72" fmla="*/ 326 w 3261"/>
              <a:gd name="connsiteY72" fmla="*/ 10661 h 13766"/>
              <a:gd name="connsiteX73" fmla="*/ 366 w 3261"/>
              <a:gd name="connsiteY73" fmla="*/ 10816 h 13766"/>
              <a:gd name="connsiteX74" fmla="*/ 407 w 3261"/>
              <a:gd name="connsiteY74" fmla="*/ 10971 h 13766"/>
              <a:gd name="connsiteX75" fmla="*/ 451 w 3261"/>
              <a:gd name="connsiteY75" fmla="*/ 11125 h 13766"/>
              <a:gd name="connsiteX76" fmla="*/ 496 w 3261"/>
              <a:gd name="connsiteY76" fmla="*/ 11279 h 13766"/>
              <a:gd name="connsiteX77" fmla="*/ 544 w 3261"/>
              <a:gd name="connsiteY77" fmla="*/ 11432 h 13766"/>
              <a:gd name="connsiteX78" fmla="*/ 594 w 3261"/>
              <a:gd name="connsiteY78" fmla="*/ 11584 h 13766"/>
              <a:gd name="connsiteX79" fmla="*/ 646 w 3261"/>
              <a:gd name="connsiteY79" fmla="*/ 11736 h 13766"/>
              <a:gd name="connsiteX80" fmla="*/ 702 w 3261"/>
              <a:gd name="connsiteY80" fmla="*/ 11887 h 13766"/>
              <a:gd name="connsiteX81" fmla="*/ 758 w 3261"/>
              <a:gd name="connsiteY81" fmla="*/ 12037 h 13766"/>
              <a:gd name="connsiteX82" fmla="*/ 817 w 3261"/>
              <a:gd name="connsiteY82" fmla="*/ 12186 h 13766"/>
              <a:gd name="connsiteX83" fmla="*/ 877 w 3261"/>
              <a:gd name="connsiteY83" fmla="*/ 12335 h 13766"/>
              <a:gd name="connsiteX84" fmla="*/ 940 w 3261"/>
              <a:gd name="connsiteY84" fmla="*/ 12483 h 13766"/>
              <a:gd name="connsiteX85" fmla="*/ 1006 w 3261"/>
              <a:gd name="connsiteY85" fmla="*/ 12629 h 13766"/>
              <a:gd name="connsiteX86" fmla="*/ 1073 w 3261"/>
              <a:gd name="connsiteY86" fmla="*/ 12774 h 13766"/>
              <a:gd name="connsiteX87" fmla="*/ 1142 w 3261"/>
              <a:gd name="connsiteY87" fmla="*/ 12920 h 13766"/>
              <a:gd name="connsiteX88" fmla="*/ 1212 w 3261"/>
              <a:gd name="connsiteY88" fmla="*/ 13064 h 13766"/>
              <a:gd name="connsiteX89" fmla="*/ 1286 w 3261"/>
              <a:gd name="connsiteY89" fmla="*/ 13206 h 13766"/>
              <a:gd name="connsiteX90" fmla="*/ 1361 w 3261"/>
              <a:gd name="connsiteY90" fmla="*/ 13348 h 13766"/>
              <a:gd name="connsiteX91" fmla="*/ 1438 w 3261"/>
              <a:gd name="connsiteY91" fmla="*/ 13488 h 13766"/>
              <a:gd name="connsiteX92" fmla="*/ 1518 w 3261"/>
              <a:gd name="connsiteY92" fmla="*/ 13627 h 13766"/>
              <a:gd name="connsiteX93" fmla="*/ 1598 w 3261"/>
              <a:gd name="connsiteY93" fmla="*/ 13766 h 13766"/>
              <a:gd name="connsiteX0" fmla="*/ 3149 w 3149"/>
              <a:gd name="connsiteY0" fmla="*/ 0 h 13652"/>
              <a:gd name="connsiteX1" fmla="*/ 3039 w 3149"/>
              <a:gd name="connsiteY1" fmla="*/ 117 h 13652"/>
              <a:gd name="connsiteX2" fmla="*/ 2931 w 3149"/>
              <a:gd name="connsiteY2" fmla="*/ 236 h 13652"/>
              <a:gd name="connsiteX3" fmla="*/ 2824 w 3149"/>
              <a:gd name="connsiteY3" fmla="*/ 355 h 13652"/>
              <a:gd name="connsiteX4" fmla="*/ 2719 w 3149"/>
              <a:gd name="connsiteY4" fmla="*/ 476 h 13652"/>
              <a:gd name="connsiteX5" fmla="*/ 2615 w 3149"/>
              <a:gd name="connsiteY5" fmla="*/ 598 h 13652"/>
              <a:gd name="connsiteX6" fmla="*/ 2514 w 3149"/>
              <a:gd name="connsiteY6" fmla="*/ 723 h 13652"/>
              <a:gd name="connsiteX7" fmla="*/ 2414 w 3149"/>
              <a:gd name="connsiteY7" fmla="*/ 848 h 13652"/>
              <a:gd name="connsiteX8" fmla="*/ 2316 w 3149"/>
              <a:gd name="connsiteY8" fmla="*/ 975 h 13652"/>
              <a:gd name="connsiteX9" fmla="*/ 2219 w 3149"/>
              <a:gd name="connsiteY9" fmla="*/ 1104 h 13652"/>
              <a:gd name="connsiteX10" fmla="*/ 2126 w 3149"/>
              <a:gd name="connsiteY10" fmla="*/ 1233 h 13652"/>
              <a:gd name="connsiteX11" fmla="*/ 2033 w 3149"/>
              <a:gd name="connsiteY11" fmla="*/ 1364 h 13652"/>
              <a:gd name="connsiteX12" fmla="*/ 1942 w 3149"/>
              <a:gd name="connsiteY12" fmla="*/ 1496 h 13652"/>
              <a:gd name="connsiteX13" fmla="*/ 1854 w 3149"/>
              <a:gd name="connsiteY13" fmla="*/ 1630 h 13652"/>
              <a:gd name="connsiteX14" fmla="*/ 1766 w 3149"/>
              <a:gd name="connsiteY14" fmla="*/ 1765 h 13652"/>
              <a:gd name="connsiteX15" fmla="*/ 1681 w 3149"/>
              <a:gd name="connsiteY15" fmla="*/ 1901 h 13652"/>
              <a:gd name="connsiteX16" fmla="*/ 1598 w 3149"/>
              <a:gd name="connsiteY16" fmla="*/ 2039 h 13652"/>
              <a:gd name="connsiteX17" fmla="*/ 1518 w 3149"/>
              <a:gd name="connsiteY17" fmla="*/ 2177 h 13652"/>
              <a:gd name="connsiteX18" fmla="*/ 1438 w 3149"/>
              <a:gd name="connsiteY18" fmla="*/ 2316 h 13652"/>
              <a:gd name="connsiteX19" fmla="*/ 1361 w 3149"/>
              <a:gd name="connsiteY19" fmla="*/ 2457 h 13652"/>
              <a:gd name="connsiteX20" fmla="*/ 1286 w 3149"/>
              <a:gd name="connsiteY20" fmla="*/ 2598 h 13652"/>
              <a:gd name="connsiteX21" fmla="*/ 1212 w 3149"/>
              <a:gd name="connsiteY21" fmla="*/ 2741 h 13652"/>
              <a:gd name="connsiteX22" fmla="*/ 1142 w 3149"/>
              <a:gd name="connsiteY22" fmla="*/ 2885 h 13652"/>
              <a:gd name="connsiteX23" fmla="*/ 1073 w 3149"/>
              <a:gd name="connsiteY23" fmla="*/ 3030 h 13652"/>
              <a:gd name="connsiteX24" fmla="*/ 1006 w 3149"/>
              <a:gd name="connsiteY24" fmla="*/ 3176 h 13652"/>
              <a:gd name="connsiteX25" fmla="*/ 940 w 3149"/>
              <a:gd name="connsiteY25" fmla="*/ 3321 h 13652"/>
              <a:gd name="connsiteX26" fmla="*/ 877 w 3149"/>
              <a:gd name="connsiteY26" fmla="*/ 3469 h 13652"/>
              <a:gd name="connsiteX27" fmla="*/ 817 w 3149"/>
              <a:gd name="connsiteY27" fmla="*/ 3618 h 13652"/>
              <a:gd name="connsiteX28" fmla="*/ 758 w 3149"/>
              <a:gd name="connsiteY28" fmla="*/ 3767 h 13652"/>
              <a:gd name="connsiteX29" fmla="*/ 702 w 3149"/>
              <a:gd name="connsiteY29" fmla="*/ 3917 h 13652"/>
              <a:gd name="connsiteX30" fmla="*/ 646 w 3149"/>
              <a:gd name="connsiteY30" fmla="*/ 4068 h 13652"/>
              <a:gd name="connsiteX31" fmla="*/ 594 w 3149"/>
              <a:gd name="connsiteY31" fmla="*/ 4220 h 13652"/>
              <a:gd name="connsiteX32" fmla="*/ 544 w 3149"/>
              <a:gd name="connsiteY32" fmla="*/ 4372 h 13652"/>
              <a:gd name="connsiteX33" fmla="*/ 496 w 3149"/>
              <a:gd name="connsiteY33" fmla="*/ 4526 h 13652"/>
              <a:gd name="connsiteX34" fmla="*/ 451 w 3149"/>
              <a:gd name="connsiteY34" fmla="*/ 4679 h 13652"/>
              <a:gd name="connsiteX35" fmla="*/ 407 w 3149"/>
              <a:gd name="connsiteY35" fmla="*/ 4833 h 13652"/>
              <a:gd name="connsiteX36" fmla="*/ 366 w 3149"/>
              <a:gd name="connsiteY36" fmla="*/ 4988 h 13652"/>
              <a:gd name="connsiteX37" fmla="*/ 326 w 3149"/>
              <a:gd name="connsiteY37" fmla="*/ 5144 h 13652"/>
              <a:gd name="connsiteX38" fmla="*/ 289 w 3149"/>
              <a:gd name="connsiteY38" fmla="*/ 5300 h 13652"/>
              <a:gd name="connsiteX39" fmla="*/ 254 w 3149"/>
              <a:gd name="connsiteY39" fmla="*/ 5456 h 13652"/>
              <a:gd name="connsiteX40" fmla="*/ 221 w 3149"/>
              <a:gd name="connsiteY40" fmla="*/ 5614 h 13652"/>
              <a:gd name="connsiteX41" fmla="*/ 191 w 3149"/>
              <a:gd name="connsiteY41" fmla="*/ 5771 h 13652"/>
              <a:gd name="connsiteX42" fmla="*/ 163 w 3149"/>
              <a:gd name="connsiteY42" fmla="*/ 5929 h 13652"/>
              <a:gd name="connsiteX43" fmla="*/ 137 w 3149"/>
              <a:gd name="connsiteY43" fmla="*/ 6087 h 13652"/>
              <a:gd name="connsiteX44" fmla="*/ 114 w 3149"/>
              <a:gd name="connsiteY44" fmla="*/ 6246 h 13652"/>
              <a:gd name="connsiteX45" fmla="*/ 91 w 3149"/>
              <a:gd name="connsiteY45" fmla="*/ 6405 h 13652"/>
              <a:gd name="connsiteX46" fmla="*/ 72 w 3149"/>
              <a:gd name="connsiteY46" fmla="*/ 6565 h 13652"/>
              <a:gd name="connsiteX47" fmla="*/ 55 w 3149"/>
              <a:gd name="connsiteY47" fmla="*/ 6723 h 13652"/>
              <a:gd name="connsiteX48" fmla="*/ 41 w 3149"/>
              <a:gd name="connsiteY48" fmla="*/ 6884 h 13652"/>
              <a:gd name="connsiteX49" fmla="*/ 29 w 3149"/>
              <a:gd name="connsiteY49" fmla="*/ 7044 h 13652"/>
              <a:gd name="connsiteX50" fmla="*/ 18 w 3149"/>
              <a:gd name="connsiteY50" fmla="*/ 7204 h 13652"/>
              <a:gd name="connsiteX51" fmla="*/ 10 w 3149"/>
              <a:gd name="connsiteY51" fmla="*/ 7364 h 13652"/>
              <a:gd name="connsiteX52" fmla="*/ 4 w 3149"/>
              <a:gd name="connsiteY52" fmla="*/ 7524 h 13652"/>
              <a:gd name="connsiteX53" fmla="*/ 1 w 3149"/>
              <a:gd name="connsiteY53" fmla="*/ 7685 h 13652"/>
              <a:gd name="connsiteX54" fmla="*/ 0 w 3149"/>
              <a:gd name="connsiteY54" fmla="*/ 7846 h 13652"/>
              <a:gd name="connsiteX55" fmla="*/ 1 w 3149"/>
              <a:gd name="connsiteY55" fmla="*/ 8005 h 13652"/>
              <a:gd name="connsiteX56" fmla="*/ 4 w 3149"/>
              <a:gd name="connsiteY56" fmla="*/ 8166 h 13652"/>
              <a:gd name="connsiteX57" fmla="*/ 10 w 3149"/>
              <a:gd name="connsiteY57" fmla="*/ 8326 h 13652"/>
              <a:gd name="connsiteX58" fmla="*/ 18 w 3149"/>
              <a:gd name="connsiteY58" fmla="*/ 8486 h 13652"/>
              <a:gd name="connsiteX59" fmla="*/ 29 w 3149"/>
              <a:gd name="connsiteY59" fmla="*/ 8647 h 13652"/>
              <a:gd name="connsiteX60" fmla="*/ 41 w 3149"/>
              <a:gd name="connsiteY60" fmla="*/ 8806 h 13652"/>
              <a:gd name="connsiteX61" fmla="*/ 55 w 3149"/>
              <a:gd name="connsiteY61" fmla="*/ 8967 h 13652"/>
              <a:gd name="connsiteX62" fmla="*/ 72 w 3149"/>
              <a:gd name="connsiteY62" fmla="*/ 9126 h 13652"/>
              <a:gd name="connsiteX63" fmla="*/ 91 w 3149"/>
              <a:gd name="connsiteY63" fmla="*/ 9285 h 13652"/>
              <a:gd name="connsiteX64" fmla="*/ 114 w 3149"/>
              <a:gd name="connsiteY64" fmla="*/ 9444 h 13652"/>
              <a:gd name="connsiteX65" fmla="*/ 137 w 3149"/>
              <a:gd name="connsiteY65" fmla="*/ 9603 h 13652"/>
              <a:gd name="connsiteX66" fmla="*/ 163 w 3149"/>
              <a:gd name="connsiteY66" fmla="*/ 9761 h 13652"/>
              <a:gd name="connsiteX67" fmla="*/ 191 w 3149"/>
              <a:gd name="connsiteY67" fmla="*/ 9919 h 13652"/>
              <a:gd name="connsiteX68" fmla="*/ 221 w 3149"/>
              <a:gd name="connsiteY68" fmla="*/ 10076 h 13652"/>
              <a:gd name="connsiteX69" fmla="*/ 254 w 3149"/>
              <a:gd name="connsiteY69" fmla="*/ 10234 h 13652"/>
              <a:gd name="connsiteX70" fmla="*/ 289 w 3149"/>
              <a:gd name="connsiteY70" fmla="*/ 10390 h 13652"/>
              <a:gd name="connsiteX71" fmla="*/ 326 w 3149"/>
              <a:gd name="connsiteY71" fmla="*/ 10547 h 13652"/>
              <a:gd name="connsiteX72" fmla="*/ 366 w 3149"/>
              <a:gd name="connsiteY72" fmla="*/ 10702 h 13652"/>
              <a:gd name="connsiteX73" fmla="*/ 407 w 3149"/>
              <a:gd name="connsiteY73" fmla="*/ 10857 h 13652"/>
              <a:gd name="connsiteX74" fmla="*/ 451 w 3149"/>
              <a:gd name="connsiteY74" fmla="*/ 11011 h 13652"/>
              <a:gd name="connsiteX75" fmla="*/ 496 w 3149"/>
              <a:gd name="connsiteY75" fmla="*/ 11165 h 13652"/>
              <a:gd name="connsiteX76" fmla="*/ 544 w 3149"/>
              <a:gd name="connsiteY76" fmla="*/ 11318 h 13652"/>
              <a:gd name="connsiteX77" fmla="*/ 594 w 3149"/>
              <a:gd name="connsiteY77" fmla="*/ 11470 h 13652"/>
              <a:gd name="connsiteX78" fmla="*/ 646 w 3149"/>
              <a:gd name="connsiteY78" fmla="*/ 11622 h 13652"/>
              <a:gd name="connsiteX79" fmla="*/ 702 w 3149"/>
              <a:gd name="connsiteY79" fmla="*/ 11773 h 13652"/>
              <a:gd name="connsiteX80" fmla="*/ 758 w 3149"/>
              <a:gd name="connsiteY80" fmla="*/ 11923 h 13652"/>
              <a:gd name="connsiteX81" fmla="*/ 817 w 3149"/>
              <a:gd name="connsiteY81" fmla="*/ 12072 h 13652"/>
              <a:gd name="connsiteX82" fmla="*/ 877 w 3149"/>
              <a:gd name="connsiteY82" fmla="*/ 12221 h 13652"/>
              <a:gd name="connsiteX83" fmla="*/ 940 w 3149"/>
              <a:gd name="connsiteY83" fmla="*/ 12369 h 13652"/>
              <a:gd name="connsiteX84" fmla="*/ 1006 w 3149"/>
              <a:gd name="connsiteY84" fmla="*/ 12515 h 13652"/>
              <a:gd name="connsiteX85" fmla="*/ 1073 w 3149"/>
              <a:gd name="connsiteY85" fmla="*/ 12660 h 13652"/>
              <a:gd name="connsiteX86" fmla="*/ 1142 w 3149"/>
              <a:gd name="connsiteY86" fmla="*/ 12806 h 13652"/>
              <a:gd name="connsiteX87" fmla="*/ 1212 w 3149"/>
              <a:gd name="connsiteY87" fmla="*/ 12950 h 13652"/>
              <a:gd name="connsiteX88" fmla="*/ 1286 w 3149"/>
              <a:gd name="connsiteY88" fmla="*/ 13092 h 13652"/>
              <a:gd name="connsiteX89" fmla="*/ 1361 w 3149"/>
              <a:gd name="connsiteY89" fmla="*/ 13234 h 13652"/>
              <a:gd name="connsiteX90" fmla="*/ 1438 w 3149"/>
              <a:gd name="connsiteY90" fmla="*/ 13374 h 13652"/>
              <a:gd name="connsiteX91" fmla="*/ 1518 w 3149"/>
              <a:gd name="connsiteY91" fmla="*/ 13513 h 13652"/>
              <a:gd name="connsiteX92" fmla="*/ 1598 w 3149"/>
              <a:gd name="connsiteY92" fmla="*/ 13652 h 13652"/>
              <a:gd name="connsiteX0" fmla="*/ 3149 w 3149"/>
              <a:gd name="connsiteY0" fmla="*/ 0 h 13652"/>
              <a:gd name="connsiteX1" fmla="*/ 2931 w 3149"/>
              <a:gd name="connsiteY1" fmla="*/ 236 h 13652"/>
              <a:gd name="connsiteX2" fmla="*/ 2824 w 3149"/>
              <a:gd name="connsiteY2" fmla="*/ 355 h 13652"/>
              <a:gd name="connsiteX3" fmla="*/ 2719 w 3149"/>
              <a:gd name="connsiteY3" fmla="*/ 476 h 13652"/>
              <a:gd name="connsiteX4" fmla="*/ 2615 w 3149"/>
              <a:gd name="connsiteY4" fmla="*/ 598 h 13652"/>
              <a:gd name="connsiteX5" fmla="*/ 2514 w 3149"/>
              <a:gd name="connsiteY5" fmla="*/ 723 h 13652"/>
              <a:gd name="connsiteX6" fmla="*/ 2414 w 3149"/>
              <a:gd name="connsiteY6" fmla="*/ 848 h 13652"/>
              <a:gd name="connsiteX7" fmla="*/ 2316 w 3149"/>
              <a:gd name="connsiteY7" fmla="*/ 975 h 13652"/>
              <a:gd name="connsiteX8" fmla="*/ 2219 w 3149"/>
              <a:gd name="connsiteY8" fmla="*/ 1104 h 13652"/>
              <a:gd name="connsiteX9" fmla="*/ 2126 w 3149"/>
              <a:gd name="connsiteY9" fmla="*/ 1233 h 13652"/>
              <a:gd name="connsiteX10" fmla="*/ 2033 w 3149"/>
              <a:gd name="connsiteY10" fmla="*/ 1364 h 13652"/>
              <a:gd name="connsiteX11" fmla="*/ 1942 w 3149"/>
              <a:gd name="connsiteY11" fmla="*/ 1496 h 13652"/>
              <a:gd name="connsiteX12" fmla="*/ 1854 w 3149"/>
              <a:gd name="connsiteY12" fmla="*/ 1630 h 13652"/>
              <a:gd name="connsiteX13" fmla="*/ 1766 w 3149"/>
              <a:gd name="connsiteY13" fmla="*/ 1765 h 13652"/>
              <a:gd name="connsiteX14" fmla="*/ 1681 w 3149"/>
              <a:gd name="connsiteY14" fmla="*/ 1901 h 13652"/>
              <a:gd name="connsiteX15" fmla="*/ 1598 w 3149"/>
              <a:gd name="connsiteY15" fmla="*/ 2039 h 13652"/>
              <a:gd name="connsiteX16" fmla="*/ 1518 w 3149"/>
              <a:gd name="connsiteY16" fmla="*/ 2177 h 13652"/>
              <a:gd name="connsiteX17" fmla="*/ 1438 w 3149"/>
              <a:gd name="connsiteY17" fmla="*/ 2316 h 13652"/>
              <a:gd name="connsiteX18" fmla="*/ 1361 w 3149"/>
              <a:gd name="connsiteY18" fmla="*/ 2457 h 13652"/>
              <a:gd name="connsiteX19" fmla="*/ 1286 w 3149"/>
              <a:gd name="connsiteY19" fmla="*/ 2598 h 13652"/>
              <a:gd name="connsiteX20" fmla="*/ 1212 w 3149"/>
              <a:gd name="connsiteY20" fmla="*/ 2741 h 13652"/>
              <a:gd name="connsiteX21" fmla="*/ 1142 w 3149"/>
              <a:gd name="connsiteY21" fmla="*/ 2885 h 13652"/>
              <a:gd name="connsiteX22" fmla="*/ 1073 w 3149"/>
              <a:gd name="connsiteY22" fmla="*/ 3030 h 13652"/>
              <a:gd name="connsiteX23" fmla="*/ 1006 w 3149"/>
              <a:gd name="connsiteY23" fmla="*/ 3176 h 13652"/>
              <a:gd name="connsiteX24" fmla="*/ 940 w 3149"/>
              <a:gd name="connsiteY24" fmla="*/ 3321 h 13652"/>
              <a:gd name="connsiteX25" fmla="*/ 877 w 3149"/>
              <a:gd name="connsiteY25" fmla="*/ 3469 h 13652"/>
              <a:gd name="connsiteX26" fmla="*/ 817 w 3149"/>
              <a:gd name="connsiteY26" fmla="*/ 3618 h 13652"/>
              <a:gd name="connsiteX27" fmla="*/ 758 w 3149"/>
              <a:gd name="connsiteY27" fmla="*/ 3767 h 13652"/>
              <a:gd name="connsiteX28" fmla="*/ 702 w 3149"/>
              <a:gd name="connsiteY28" fmla="*/ 3917 h 13652"/>
              <a:gd name="connsiteX29" fmla="*/ 646 w 3149"/>
              <a:gd name="connsiteY29" fmla="*/ 4068 h 13652"/>
              <a:gd name="connsiteX30" fmla="*/ 594 w 3149"/>
              <a:gd name="connsiteY30" fmla="*/ 4220 h 13652"/>
              <a:gd name="connsiteX31" fmla="*/ 544 w 3149"/>
              <a:gd name="connsiteY31" fmla="*/ 4372 h 13652"/>
              <a:gd name="connsiteX32" fmla="*/ 496 w 3149"/>
              <a:gd name="connsiteY32" fmla="*/ 4526 h 13652"/>
              <a:gd name="connsiteX33" fmla="*/ 451 w 3149"/>
              <a:gd name="connsiteY33" fmla="*/ 4679 h 13652"/>
              <a:gd name="connsiteX34" fmla="*/ 407 w 3149"/>
              <a:gd name="connsiteY34" fmla="*/ 4833 h 13652"/>
              <a:gd name="connsiteX35" fmla="*/ 366 w 3149"/>
              <a:gd name="connsiteY35" fmla="*/ 4988 h 13652"/>
              <a:gd name="connsiteX36" fmla="*/ 326 w 3149"/>
              <a:gd name="connsiteY36" fmla="*/ 5144 h 13652"/>
              <a:gd name="connsiteX37" fmla="*/ 289 w 3149"/>
              <a:gd name="connsiteY37" fmla="*/ 5300 h 13652"/>
              <a:gd name="connsiteX38" fmla="*/ 254 w 3149"/>
              <a:gd name="connsiteY38" fmla="*/ 5456 h 13652"/>
              <a:gd name="connsiteX39" fmla="*/ 221 w 3149"/>
              <a:gd name="connsiteY39" fmla="*/ 5614 h 13652"/>
              <a:gd name="connsiteX40" fmla="*/ 191 w 3149"/>
              <a:gd name="connsiteY40" fmla="*/ 5771 h 13652"/>
              <a:gd name="connsiteX41" fmla="*/ 163 w 3149"/>
              <a:gd name="connsiteY41" fmla="*/ 5929 h 13652"/>
              <a:gd name="connsiteX42" fmla="*/ 137 w 3149"/>
              <a:gd name="connsiteY42" fmla="*/ 6087 h 13652"/>
              <a:gd name="connsiteX43" fmla="*/ 114 w 3149"/>
              <a:gd name="connsiteY43" fmla="*/ 6246 h 13652"/>
              <a:gd name="connsiteX44" fmla="*/ 91 w 3149"/>
              <a:gd name="connsiteY44" fmla="*/ 6405 h 13652"/>
              <a:gd name="connsiteX45" fmla="*/ 72 w 3149"/>
              <a:gd name="connsiteY45" fmla="*/ 6565 h 13652"/>
              <a:gd name="connsiteX46" fmla="*/ 55 w 3149"/>
              <a:gd name="connsiteY46" fmla="*/ 6723 h 13652"/>
              <a:gd name="connsiteX47" fmla="*/ 41 w 3149"/>
              <a:gd name="connsiteY47" fmla="*/ 6884 h 13652"/>
              <a:gd name="connsiteX48" fmla="*/ 29 w 3149"/>
              <a:gd name="connsiteY48" fmla="*/ 7044 h 13652"/>
              <a:gd name="connsiteX49" fmla="*/ 18 w 3149"/>
              <a:gd name="connsiteY49" fmla="*/ 7204 h 13652"/>
              <a:gd name="connsiteX50" fmla="*/ 10 w 3149"/>
              <a:gd name="connsiteY50" fmla="*/ 7364 h 13652"/>
              <a:gd name="connsiteX51" fmla="*/ 4 w 3149"/>
              <a:gd name="connsiteY51" fmla="*/ 7524 h 13652"/>
              <a:gd name="connsiteX52" fmla="*/ 1 w 3149"/>
              <a:gd name="connsiteY52" fmla="*/ 7685 h 13652"/>
              <a:gd name="connsiteX53" fmla="*/ 0 w 3149"/>
              <a:gd name="connsiteY53" fmla="*/ 7846 h 13652"/>
              <a:gd name="connsiteX54" fmla="*/ 1 w 3149"/>
              <a:gd name="connsiteY54" fmla="*/ 8005 h 13652"/>
              <a:gd name="connsiteX55" fmla="*/ 4 w 3149"/>
              <a:gd name="connsiteY55" fmla="*/ 8166 h 13652"/>
              <a:gd name="connsiteX56" fmla="*/ 10 w 3149"/>
              <a:gd name="connsiteY56" fmla="*/ 8326 h 13652"/>
              <a:gd name="connsiteX57" fmla="*/ 18 w 3149"/>
              <a:gd name="connsiteY57" fmla="*/ 8486 h 13652"/>
              <a:gd name="connsiteX58" fmla="*/ 29 w 3149"/>
              <a:gd name="connsiteY58" fmla="*/ 8647 h 13652"/>
              <a:gd name="connsiteX59" fmla="*/ 41 w 3149"/>
              <a:gd name="connsiteY59" fmla="*/ 8806 h 13652"/>
              <a:gd name="connsiteX60" fmla="*/ 55 w 3149"/>
              <a:gd name="connsiteY60" fmla="*/ 8967 h 13652"/>
              <a:gd name="connsiteX61" fmla="*/ 72 w 3149"/>
              <a:gd name="connsiteY61" fmla="*/ 9126 h 13652"/>
              <a:gd name="connsiteX62" fmla="*/ 91 w 3149"/>
              <a:gd name="connsiteY62" fmla="*/ 9285 h 13652"/>
              <a:gd name="connsiteX63" fmla="*/ 114 w 3149"/>
              <a:gd name="connsiteY63" fmla="*/ 9444 h 13652"/>
              <a:gd name="connsiteX64" fmla="*/ 137 w 3149"/>
              <a:gd name="connsiteY64" fmla="*/ 9603 h 13652"/>
              <a:gd name="connsiteX65" fmla="*/ 163 w 3149"/>
              <a:gd name="connsiteY65" fmla="*/ 9761 h 13652"/>
              <a:gd name="connsiteX66" fmla="*/ 191 w 3149"/>
              <a:gd name="connsiteY66" fmla="*/ 9919 h 13652"/>
              <a:gd name="connsiteX67" fmla="*/ 221 w 3149"/>
              <a:gd name="connsiteY67" fmla="*/ 10076 h 13652"/>
              <a:gd name="connsiteX68" fmla="*/ 254 w 3149"/>
              <a:gd name="connsiteY68" fmla="*/ 10234 h 13652"/>
              <a:gd name="connsiteX69" fmla="*/ 289 w 3149"/>
              <a:gd name="connsiteY69" fmla="*/ 10390 h 13652"/>
              <a:gd name="connsiteX70" fmla="*/ 326 w 3149"/>
              <a:gd name="connsiteY70" fmla="*/ 10547 h 13652"/>
              <a:gd name="connsiteX71" fmla="*/ 366 w 3149"/>
              <a:gd name="connsiteY71" fmla="*/ 10702 h 13652"/>
              <a:gd name="connsiteX72" fmla="*/ 407 w 3149"/>
              <a:gd name="connsiteY72" fmla="*/ 10857 h 13652"/>
              <a:gd name="connsiteX73" fmla="*/ 451 w 3149"/>
              <a:gd name="connsiteY73" fmla="*/ 11011 h 13652"/>
              <a:gd name="connsiteX74" fmla="*/ 496 w 3149"/>
              <a:gd name="connsiteY74" fmla="*/ 11165 h 13652"/>
              <a:gd name="connsiteX75" fmla="*/ 544 w 3149"/>
              <a:gd name="connsiteY75" fmla="*/ 11318 h 13652"/>
              <a:gd name="connsiteX76" fmla="*/ 594 w 3149"/>
              <a:gd name="connsiteY76" fmla="*/ 11470 h 13652"/>
              <a:gd name="connsiteX77" fmla="*/ 646 w 3149"/>
              <a:gd name="connsiteY77" fmla="*/ 11622 h 13652"/>
              <a:gd name="connsiteX78" fmla="*/ 702 w 3149"/>
              <a:gd name="connsiteY78" fmla="*/ 11773 h 13652"/>
              <a:gd name="connsiteX79" fmla="*/ 758 w 3149"/>
              <a:gd name="connsiteY79" fmla="*/ 11923 h 13652"/>
              <a:gd name="connsiteX80" fmla="*/ 817 w 3149"/>
              <a:gd name="connsiteY80" fmla="*/ 12072 h 13652"/>
              <a:gd name="connsiteX81" fmla="*/ 877 w 3149"/>
              <a:gd name="connsiteY81" fmla="*/ 12221 h 13652"/>
              <a:gd name="connsiteX82" fmla="*/ 940 w 3149"/>
              <a:gd name="connsiteY82" fmla="*/ 12369 h 13652"/>
              <a:gd name="connsiteX83" fmla="*/ 1006 w 3149"/>
              <a:gd name="connsiteY83" fmla="*/ 12515 h 13652"/>
              <a:gd name="connsiteX84" fmla="*/ 1073 w 3149"/>
              <a:gd name="connsiteY84" fmla="*/ 12660 h 13652"/>
              <a:gd name="connsiteX85" fmla="*/ 1142 w 3149"/>
              <a:gd name="connsiteY85" fmla="*/ 12806 h 13652"/>
              <a:gd name="connsiteX86" fmla="*/ 1212 w 3149"/>
              <a:gd name="connsiteY86" fmla="*/ 12950 h 13652"/>
              <a:gd name="connsiteX87" fmla="*/ 1286 w 3149"/>
              <a:gd name="connsiteY87" fmla="*/ 13092 h 13652"/>
              <a:gd name="connsiteX88" fmla="*/ 1361 w 3149"/>
              <a:gd name="connsiteY88" fmla="*/ 13234 h 13652"/>
              <a:gd name="connsiteX89" fmla="*/ 1438 w 3149"/>
              <a:gd name="connsiteY89" fmla="*/ 13374 h 13652"/>
              <a:gd name="connsiteX90" fmla="*/ 1518 w 3149"/>
              <a:gd name="connsiteY90" fmla="*/ 13513 h 13652"/>
              <a:gd name="connsiteX91" fmla="*/ 1598 w 3149"/>
              <a:gd name="connsiteY91" fmla="*/ 13652 h 13652"/>
              <a:gd name="connsiteX0" fmla="*/ 2931 w 2931"/>
              <a:gd name="connsiteY0" fmla="*/ 0 h 13416"/>
              <a:gd name="connsiteX1" fmla="*/ 2824 w 2931"/>
              <a:gd name="connsiteY1" fmla="*/ 119 h 13416"/>
              <a:gd name="connsiteX2" fmla="*/ 2719 w 2931"/>
              <a:gd name="connsiteY2" fmla="*/ 240 h 13416"/>
              <a:gd name="connsiteX3" fmla="*/ 2615 w 2931"/>
              <a:gd name="connsiteY3" fmla="*/ 362 h 13416"/>
              <a:gd name="connsiteX4" fmla="*/ 2514 w 2931"/>
              <a:gd name="connsiteY4" fmla="*/ 487 h 13416"/>
              <a:gd name="connsiteX5" fmla="*/ 2414 w 2931"/>
              <a:gd name="connsiteY5" fmla="*/ 612 h 13416"/>
              <a:gd name="connsiteX6" fmla="*/ 2316 w 2931"/>
              <a:gd name="connsiteY6" fmla="*/ 739 h 13416"/>
              <a:gd name="connsiteX7" fmla="*/ 2219 w 2931"/>
              <a:gd name="connsiteY7" fmla="*/ 868 h 13416"/>
              <a:gd name="connsiteX8" fmla="*/ 2126 w 2931"/>
              <a:gd name="connsiteY8" fmla="*/ 997 h 13416"/>
              <a:gd name="connsiteX9" fmla="*/ 2033 w 2931"/>
              <a:gd name="connsiteY9" fmla="*/ 1128 h 13416"/>
              <a:gd name="connsiteX10" fmla="*/ 1942 w 2931"/>
              <a:gd name="connsiteY10" fmla="*/ 1260 h 13416"/>
              <a:gd name="connsiteX11" fmla="*/ 1854 w 2931"/>
              <a:gd name="connsiteY11" fmla="*/ 1394 h 13416"/>
              <a:gd name="connsiteX12" fmla="*/ 1766 w 2931"/>
              <a:gd name="connsiteY12" fmla="*/ 1529 h 13416"/>
              <a:gd name="connsiteX13" fmla="*/ 1681 w 2931"/>
              <a:gd name="connsiteY13" fmla="*/ 1665 h 13416"/>
              <a:gd name="connsiteX14" fmla="*/ 1598 w 2931"/>
              <a:gd name="connsiteY14" fmla="*/ 1803 h 13416"/>
              <a:gd name="connsiteX15" fmla="*/ 1518 w 2931"/>
              <a:gd name="connsiteY15" fmla="*/ 1941 h 13416"/>
              <a:gd name="connsiteX16" fmla="*/ 1438 w 2931"/>
              <a:gd name="connsiteY16" fmla="*/ 2080 h 13416"/>
              <a:gd name="connsiteX17" fmla="*/ 1361 w 2931"/>
              <a:gd name="connsiteY17" fmla="*/ 2221 h 13416"/>
              <a:gd name="connsiteX18" fmla="*/ 1286 w 2931"/>
              <a:gd name="connsiteY18" fmla="*/ 2362 h 13416"/>
              <a:gd name="connsiteX19" fmla="*/ 1212 w 2931"/>
              <a:gd name="connsiteY19" fmla="*/ 2505 h 13416"/>
              <a:gd name="connsiteX20" fmla="*/ 1142 w 2931"/>
              <a:gd name="connsiteY20" fmla="*/ 2649 h 13416"/>
              <a:gd name="connsiteX21" fmla="*/ 1073 w 2931"/>
              <a:gd name="connsiteY21" fmla="*/ 2794 h 13416"/>
              <a:gd name="connsiteX22" fmla="*/ 1006 w 2931"/>
              <a:gd name="connsiteY22" fmla="*/ 2940 h 13416"/>
              <a:gd name="connsiteX23" fmla="*/ 940 w 2931"/>
              <a:gd name="connsiteY23" fmla="*/ 3085 h 13416"/>
              <a:gd name="connsiteX24" fmla="*/ 877 w 2931"/>
              <a:gd name="connsiteY24" fmla="*/ 3233 h 13416"/>
              <a:gd name="connsiteX25" fmla="*/ 817 w 2931"/>
              <a:gd name="connsiteY25" fmla="*/ 3382 h 13416"/>
              <a:gd name="connsiteX26" fmla="*/ 758 w 2931"/>
              <a:gd name="connsiteY26" fmla="*/ 3531 h 13416"/>
              <a:gd name="connsiteX27" fmla="*/ 702 w 2931"/>
              <a:gd name="connsiteY27" fmla="*/ 3681 h 13416"/>
              <a:gd name="connsiteX28" fmla="*/ 646 w 2931"/>
              <a:gd name="connsiteY28" fmla="*/ 3832 h 13416"/>
              <a:gd name="connsiteX29" fmla="*/ 594 w 2931"/>
              <a:gd name="connsiteY29" fmla="*/ 3984 h 13416"/>
              <a:gd name="connsiteX30" fmla="*/ 544 w 2931"/>
              <a:gd name="connsiteY30" fmla="*/ 4136 h 13416"/>
              <a:gd name="connsiteX31" fmla="*/ 496 w 2931"/>
              <a:gd name="connsiteY31" fmla="*/ 4290 h 13416"/>
              <a:gd name="connsiteX32" fmla="*/ 451 w 2931"/>
              <a:gd name="connsiteY32" fmla="*/ 4443 h 13416"/>
              <a:gd name="connsiteX33" fmla="*/ 407 w 2931"/>
              <a:gd name="connsiteY33" fmla="*/ 4597 h 13416"/>
              <a:gd name="connsiteX34" fmla="*/ 366 w 2931"/>
              <a:gd name="connsiteY34" fmla="*/ 4752 h 13416"/>
              <a:gd name="connsiteX35" fmla="*/ 326 w 2931"/>
              <a:gd name="connsiteY35" fmla="*/ 4908 h 13416"/>
              <a:gd name="connsiteX36" fmla="*/ 289 w 2931"/>
              <a:gd name="connsiteY36" fmla="*/ 5064 h 13416"/>
              <a:gd name="connsiteX37" fmla="*/ 254 w 2931"/>
              <a:gd name="connsiteY37" fmla="*/ 5220 h 13416"/>
              <a:gd name="connsiteX38" fmla="*/ 221 w 2931"/>
              <a:gd name="connsiteY38" fmla="*/ 5378 h 13416"/>
              <a:gd name="connsiteX39" fmla="*/ 191 w 2931"/>
              <a:gd name="connsiteY39" fmla="*/ 5535 h 13416"/>
              <a:gd name="connsiteX40" fmla="*/ 163 w 2931"/>
              <a:gd name="connsiteY40" fmla="*/ 5693 h 13416"/>
              <a:gd name="connsiteX41" fmla="*/ 137 w 2931"/>
              <a:gd name="connsiteY41" fmla="*/ 5851 h 13416"/>
              <a:gd name="connsiteX42" fmla="*/ 114 w 2931"/>
              <a:gd name="connsiteY42" fmla="*/ 6010 h 13416"/>
              <a:gd name="connsiteX43" fmla="*/ 91 w 2931"/>
              <a:gd name="connsiteY43" fmla="*/ 6169 h 13416"/>
              <a:gd name="connsiteX44" fmla="*/ 72 w 2931"/>
              <a:gd name="connsiteY44" fmla="*/ 6329 h 13416"/>
              <a:gd name="connsiteX45" fmla="*/ 55 w 2931"/>
              <a:gd name="connsiteY45" fmla="*/ 6487 h 13416"/>
              <a:gd name="connsiteX46" fmla="*/ 41 w 2931"/>
              <a:gd name="connsiteY46" fmla="*/ 6648 h 13416"/>
              <a:gd name="connsiteX47" fmla="*/ 29 w 2931"/>
              <a:gd name="connsiteY47" fmla="*/ 6808 h 13416"/>
              <a:gd name="connsiteX48" fmla="*/ 18 w 2931"/>
              <a:gd name="connsiteY48" fmla="*/ 6968 h 13416"/>
              <a:gd name="connsiteX49" fmla="*/ 10 w 2931"/>
              <a:gd name="connsiteY49" fmla="*/ 7128 h 13416"/>
              <a:gd name="connsiteX50" fmla="*/ 4 w 2931"/>
              <a:gd name="connsiteY50" fmla="*/ 7288 h 13416"/>
              <a:gd name="connsiteX51" fmla="*/ 1 w 2931"/>
              <a:gd name="connsiteY51" fmla="*/ 7449 h 13416"/>
              <a:gd name="connsiteX52" fmla="*/ 0 w 2931"/>
              <a:gd name="connsiteY52" fmla="*/ 7610 h 13416"/>
              <a:gd name="connsiteX53" fmla="*/ 1 w 2931"/>
              <a:gd name="connsiteY53" fmla="*/ 7769 h 13416"/>
              <a:gd name="connsiteX54" fmla="*/ 4 w 2931"/>
              <a:gd name="connsiteY54" fmla="*/ 7930 h 13416"/>
              <a:gd name="connsiteX55" fmla="*/ 10 w 2931"/>
              <a:gd name="connsiteY55" fmla="*/ 8090 h 13416"/>
              <a:gd name="connsiteX56" fmla="*/ 18 w 2931"/>
              <a:gd name="connsiteY56" fmla="*/ 8250 h 13416"/>
              <a:gd name="connsiteX57" fmla="*/ 29 w 2931"/>
              <a:gd name="connsiteY57" fmla="*/ 8411 h 13416"/>
              <a:gd name="connsiteX58" fmla="*/ 41 w 2931"/>
              <a:gd name="connsiteY58" fmla="*/ 8570 h 13416"/>
              <a:gd name="connsiteX59" fmla="*/ 55 w 2931"/>
              <a:gd name="connsiteY59" fmla="*/ 8731 h 13416"/>
              <a:gd name="connsiteX60" fmla="*/ 72 w 2931"/>
              <a:gd name="connsiteY60" fmla="*/ 8890 h 13416"/>
              <a:gd name="connsiteX61" fmla="*/ 91 w 2931"/>
              <a:gd name="connsiteY61" fmla="*/ 9049 h 13416"/>
              <a:gd name="connsiteX62" fmla="*/ 114 w 2931"/>
              <a:gd name="connsiteY62" fmla="*/ 9208 h 13416"/>
              <a:gd name="connsiteX63" fmla="*/ 137 w 2931"/>
              <a:gd name="connsiteY63" fmla="*/ 9367 h 13416"/>
              <a:gd name="connsiteX64" fmla="*/ 163 w 2931"/>
              <a:gd name="connsiteY64" fmla="*/ 9525 h 13416"/>
              <a:gd name="connsiteX65" fmla="*/ 191 w 2931"/>
              <a:gd name="connsiteY65" fmla="*/ 9683 h 13416"/>
              <a:gd name="connsiteX66" fmla="*/ 221 w 2931"/>
              <a:gd name="connsiteY66" fmla="*/ 9840 h 13416"/>
              <a:gd name="connsiteX67" fmla="*/ 254 w 2931"/>
              <a:gd name="connsiteY67" fmla="*/ 9998 h 13416"/>
              <a:gd name="connsiteX68" fmla="*/ 289 w 2931"/>
              <a:gd name="connsiteY68" fmla="*/ 10154 h 13416"/>
              <a:gd name="connsiteX69" fmla="*/ 326 w 2931"/>
              <a:gd name="connsiteY69" fmla="*/ 10311 h 13416"/>
              <a:gd name="connsiteX70" fmla="*/ 366 w 2931"/>
              <a:gd name="connsiteY70" fmla="*/ 10466 h 13416"/>
              <a:gd name="connsiteX71" fmla="*/ 407 w 2931"/>
              <a:gd name="connsiteY71" fmla="*/ 10621 h 13416"/>
              <a:gd name="connsiteX72" fmla="*/ 451 w 2931"/>
              <a:gd name="connsiteY72" fmla="*/ 10775 h 13416"/>
              <a:gd name="connsiteX73" fmla="*/ 496 w 2931"/>
              <a:gd name="connsiteY73" fmla="*/ 10929 h 13416"/>
              <a:gd name="connsiteX74" fmla="*/ 544 w 2931"/>
              <a:gd name="connsiteY74" fmla="*/ 11082 h 13416"/>
              <a:gd name="connsiteX75" fmla="*/ 594 w 2931"/>
              <a:gd name="connsiteY75" fmla="*/ 11234 h 13416"/>
              <a:gd name="connsiteX76" fmla="*/ 646 w 2931"/>
              <a:gd name="connsiteY76" fmla="*/ 11386 h 13416"/>
              <a:gd name="connsiteX77" fmla="*/ 702 w 2931"/>
              <a:gd name="connsiteY77" fmla="*/ 11537 h 13416"/>
              <a:gd name="connsiteX78" fmla="*/ 758 w 2931"/>
              <a:gd name="connsiteY78" fmla="*/ 11687 h 13416"/>
              <a:gd name="connsiteX79" fmla="*/ 817 w 2931"/>
              <a:gd name="connsiteY79" fmla="*/ 11836 h 13416"/>
              <a:gd name="connsiteX80" fmla="*/ 877 w 2931"/>
              <a:gd name="connsiteY80" fmla="*/ 11985 h 13416"/>
              <a:gd name="connsiteX81" fmla="*/ 940 w 2931"/>
              <a:gd name="connsiteY81" fmla="*/ 12133 h 13416"/>
              <a:gd name="connsiteX82" fmla="*/ 1006 w 2931"/>
              <a:gd name="connsiteY82" fmla="*/ 12279 h 13416"/>
              <a:gd name="connsiteX83" fmla="*/ 1073 w 2931"/>
              <a:gd name="connsiteY83" fmla="*/ 12424 h 13416"/>
              <a:gd name="connsiteX84" fmla="*/ 1142 w 2931"/>
              <a:gd name="connsiteY84" fmla="*/ 12570 h 13416"/>
              <a:gd name="connsiteX85" fmla="*/ 1212 w 2931"/>
              <a:gd name="connsiteY85" fmla="*/ 12714 h 13416"/>
              <a:gd name="connsiteX86" fmla="*/ 1286 w 2931"/>
              <a:gd name="connsiteY86" fmla="*/ 12856 h 13416"/>
              <a:gd name="connsiteX87" fmla="*/ 1361 w 2931"/>
              <a:gd name="connsiteY87" fmla="*/ 12998 h 13416"/>
              <a:gd name="connsiteX88" fmla="*/ 1438 w 2931"/>
              <a:gd name="connsiteY88" fmla="*/ 13138 h 13416"/>
              <a:gd name="connsiteX89" fmla="*/ 1518 w 2931"/>
              <a:gd name="connsiteY89" fmla="*/ 13277 h 13416"/>
              <a:gd name="connsiteX90" fmla="*/ 1598 w 2931"/>
              <a:gd name="connsiteY90" fmla="*/ 13416 h 13416"/>
              <a:gd name="connsiteX0" fmla="*/ 2824 w 2824"/>
              <a:gd name="connsiteY0" fmla="*/ 0 h 13297"/>
              <a:gd name="connsiteX1" fmla="*/ 2719 w 2824"/>
              <a:gd name="connsiteY1" fmla="*/ 121 h 13297"/>
              <a:gd name="connsiteX2" fmla="*/ 2615 w 2824"/>
              <a:gd name="connsiteY2" fmla="*/ 243 h 13297"/>
              <a:gd name="connsiteX3" fmla="*/ 2514 w 2824"/>
              <a:gd name="connsiteY3" fmla="*/ 368 h 13297"/>
              <a:gd name="connsiteX4" fmla="*/ 2414 w 2824"/>
              <a:gd name="connsiteY4" fmla="*/ 493 h 13297"/>
              <a:gd name="connsiteX5" fmla="*/ 2316 w 2824"/>
              <a:gd name="connsiteY5" fmla="*/ 620 h 13297"/>
              <a:gd name="connsiteX6" fmla="*/ 2219 w 2824"/>
              <a:gd name="connsiteY6" fmla="*/ 749 h 13297"/>
              <a:gd name="connsiteX7" fmla="*/ 2126 w 2824"/>
              <a:gd name="connsiteY7" fmla="*/ 878 h 13297"/>
              <a:gd name="connsiteX8" fmla="*/ 2033 w 2824"/>
              <a:gd name="connsiteY8" fmla="*/ 1009 h 13297"/>
              <a:gd name="connsiteX9" fmla="*/ 1942 w 2824"/>
              <a:gd name="connsiteY9" fmla="*/ 1141 h 13297"/>
              <a:gd name="connsiteX10" fmla="*/ 1854 w 2824"/>
              <a:gd name="connsiteY10" fmla="*/ 1275 h 13297"/>
              <a:gd name="connsiteX11" fmla="*/ 1766 w 2824"/>
              <a:gd name="connsiteY11" fmla="*/ 1410 h 13297"/>
              <a:gd name="connsiteX12" fmla="*/ 1681 w 2824"/>
              <a:gd name="connsiteY12" fmla="*/ 1546 h 13297"/>
              <a:gd name="connsiteX13" fmla="*/ 1598 w 2824"/>
              <a:gd name="connsiteY13" fmla="*/ 1684 h 13297"/>
              <a:gd name="connsiteX14" fmla="*/ 1518 w 2824"/>
              <a:gd name="connsiteY14" fmla="*/ 1822 h 13297"/>
              <a:gd name="connsiteX15" fmla="*/ 1438 w 2824"/>
              <a:gd name="connsiteY15" fmla="*/ 1961 h 13297"/>
              <a:gd name="connsiteX16" fmla="*/ 1361 w 2824"/>
              <a:gd name="connsiteY16" fmla="*/ 2102 h 13297"/>
              <a:gd name="connsiteX17" fmla="*/ 1286 w 2824"/>
              <a:gd name="connsiteY17" fmla="*/ 2243 h 13297"/>
              <a:gd name="connsiteX18" fmla="*/ 1212 w 2824"/>
              <a:gd name="connsiteY18" fmla="*/ 2386 h 13297"/>
              <a:gd name="connsiteX19" fmla="*/ 1142 w 2824"/>
              <a:gd name="connsiteY19" fmla="*/ 2530 h 13297"/>
              <a:gd name="connsiteX20" fmla="*/ 1073 w 2824"/>
              <a:gd name="connsiteY20" fmla="*/ 2675 h 13297"/>
              <a:gd name="connsiteX21" fmla="*/ 1006 w 2824"/>
              <a:gd name="connsiteY21" fmla="*/ 2821 h 13297"/>
              <a:gd name="connsiteX22" fmla="*/ 940 w 2824"/>
              <a:gd name="connsiteY22" fmla="*/ 2966 h 13297"/>
              <a:gd name="connsiteX23" fmla="*/ 877 w 2824"/>
              <a:gd name="connsiteY23" fmla="*/ 3114 h 13297"/>
              <a:gd name="connsiteX24" fmla="*/ 817 w 2824"/>
              <a:gd name="connsiteY24" fmla="*/ 3263 h 13297"/>
              <a:gd name="connsiteX25" fmla="*/ 758 w 2824"/>
              <a:gd name="connsiteY25" fmla="*/ 3412 h 13297"/>
              <a:gd name="connsiteX26" fmla="*/ 702 w 2824"/>
              <a:gd name="connsiteY26" fmla="*/ 3562 h 13297"/>
              <a:gd name="connsiteX27" fmla="*/ 646 w 2824"/>
              <a:gd name="connsiteY27" fmla="*/ 3713 h 13297"/>
              <a:gd name="connsiteX28" fmla="*/ 594 w 2824"/>
              <a:gd name="connsiteY28" fmla="*/ 3865 h 13297"/>
              <a:gd name="connsiteX29" fmla="*/ 544 w 2824"/>
              <a:gd name="connsiteY29" fmla="*/ 4017 h 13297"/>
              <a:gd name="connsiteX30" fmla="*/ 496 w 2824"/>
              <a:gd name="connsiteY30" fmla="*/ 4171 h 13297"/>
              <a:gd name="connsiteX31" fmla="*/ 451 w 2824"/>
              <a:gd name="connsiteY31" fmla="*/ 4324 h 13297"/>
              <a:gd name="connsiteX32" fmla="*/ 407 w 2824"/>
              <a:gd name="connsiteY32" fmla="*/ 4478 h 13297"/>
              <a:gd name="connsiteX33" fmla="*/ 366 w 2824"/>
              <a:gd name="connsiteY33" fmla="*/ 4633 h 13297"/>
              <a:gd name="connsiteX34" fmla="*/ 326 w 2824"/>
              <a:gd name="connsiteY34" fmla="*/ 4789 h 13297"/>
              <a:gd name="connsiteX35" fmla="*/ 289 w 2824"/>
              <a:gd name="connsiteY35" fmla="*/ 4945 h 13297"/>
              <a:gd name="connsiteX36" fmla="*/ 254 w 2824"/>
              <a:gd name="connsiteY36" fmla="*/ 5101 h 13297"/>
              <a:gd name="connsiteX37" fmla="*/ 221 w 2824"/>
              <a:gd name="connsiteY37" fmla="*/ 5259 h 13297"/>
              <a:gd name="connsiteX38" fmla="*/ 191 w 2824"/>
              <a:gd name="connsiteY38" fmla="*/ 5416 h 13297"/>
              <a:gd name="connsiteX39" fmla="*/ 163 w 2824"/>
              <a:gd name="connsiteY39" fmla="*/ 5574 h 13297"/>
              <a:gd name="connsiteX40" fmla="*/ 137 w 2824"/>
              <a:gd name="connsiteY40" fmla="*/ 5732 h 13297"/>
              <a:gd name="connsiteX41" fmla="*/ 114 w 2824"/>
              <a:gd name="connsiteY41" fmla="*/ 5891 h 13297"/>
              <a:gd name="connsiteX42" fmla="*/ 91 w 2824"/>
              <a:gd name="connsiteY42" fmla="*/ 6050 h 13297"/>
              <a:gd name="connsiteX43" fmla="*/ 72 w 2824"/>
              <a:gd name="connsiteY43" fmla="*/ 6210 h 13297"/>
              <a:gd name="connsiteX44" fmla="*/ 55 w 2824"/>
              <a:gd name="connsiteY44" fmla="*/ 6368 h 13297"/>
              <a:gd name="connsiteX45" fmla="*/ 41 w 2824"/>
              <a:gd name="connsiteY45" fmla="*/ 6529 h 13297"/>
              <a:gd name="connsiteX46" fmla="*/ 29 w 2824"/>
              <a:gd name="connsiteY46" fmla="*/ 6689 h 13297"/>
              <a:gd name="connsiteX47" fmla="*/ 18 w 2824"/>
              <a:gd name="connsiteY47" fmla="*/ 6849 h 13297"/>
              <a:gd name="connsiteX48" fmla="*/ 10 w 2824"/>
              <a:gd name="connsiteY48" fmla="*/ 7009 h 13297"/>
              <a:gd name="connsiteX49" fmla="*/ 4 w 2824"/>
              <a:gd name="connsiteY49" fmla="*/ 7169 h 13297"/>
              <a:gd name="connsiteX50" fmla="*/ 1 w 2824"/>
              <a:gd name="connsiteY50" fmla="*/ 7330 h 13297"/>
              <a:gd name="connsiteX51" fmla="*/ 0 w 2824"/>
              <a:gd name="connsiteY51" fmla="*/ 7491 h 13297"/>
              <a:gd name="connsiteX52" fmla="*/ 1 w 2824"/>
              <a:gd name="connsiteY52" fmla="*/ 7650 h 13297"/>
              <a:gd name="connsiteX53" fmla="*/ 4 w 2824"/>
              <a:gd name="connsiteY53" fmla="*/ 7811 h 13297"/>
              <a:gd name="connsiteX54" fmla="*/ 10 w 2824"/>
              <a:gd name="connsiteY54" fmla="*/ 7971 h 13297"/>
              <a:gd name="connsiteX55" fmla="*/ 18 w 2824"/>
              <a:gd name="connsiteY55" fmla="*/ 8131 h 13297"/>
              <a:gd name="connsiteX56" fmla="*/ 29 w 2824"/>
              <a:gd name="connsiteY56" fmla="*/ 8292 h 13297"/>
              <a:gd name="connsiteX57" fmla="*/ 41 w 2824"/>
              <a:gd name="connsiteY57" fmla="*/ 8451 h 13297"/>
              <a:gd name="connsiteX58" fmla="*/ 55 w 2824"/>
              <a:gd name="connsiteY58" fmla="*/ 8612 h 13297"/>
              <a:gd name="connsiteX59" fmla="*/ 72 w 2824"/>
              <a:gd name="connsiteY59" fmla="*/ 8771 h 13297"/>
              <a:gd name="connsiteX60" fmla="*/ 91 w 2824"/>
              <a:gd name="connsiteY60" fmla="*/ 8930 h 13297"/>
              <a:gd name="connsiteX61" fmla="*/ 114 w 2824"/>
              <a:gd name="connsiteY61" fmla="*/ 9089 h 13297"/>
              <a:gd name="connsiteX62" fmla="*/ 137 w 2824"/>
              <a:gd name="connsiteY62" fmla="*/ 9248 h 13297"/>
              <a:gd name="connsiteX63" fmla="*/ 163 w 2824"/>
              <a:gd name="connsiteY63" fmla="*/ 9406 h 13297"/>
              <a:gd name="connsiteX64" fmla="*/ 191 w 2824"/>
              <a:gd name="connsiteY64" fmla="*/ 9564 h 13297"/>
              <a:gd name="connsiteX65" fmla="*/ 221 w 2824"/>
              <a:gd name="connsiteY65" fmla="*/ 9721 h 13297"/>
              <a:gd name="connsiteX66" fmla="*/ 254 w 2824"/>
              <a:gd name="connsiteY66" fmla="*/ 9879 h 13297"/>
              <a:gd name="connsiteX67" fmla="*/ 289 w 2824"/>
              <a:gd name="connsiteY67" fmla="*/ 10035 h 13297"/>
              <a:gd name="connsiteX68" fmla="*/ 326 w 2824"/>
              <a:gd name="connsiteY68" fmla="*/ 10192 h 13297"/>
              <a:gd name="connsiteX69" fmla="*/ 366 w 2824"/>
              <a:gd name="connsiteY69" fmla="*/ 10347 h 13297"/>
              <a:gd name="connsiteX70" fmla="*/ 407 w 2824"/>
              <a:gd name="connsiteY70" fmla="*/ 10502 h 13297"/>
              <a:gd name="connsiteX71" fmla="*/ 451 w 2824"/>
              <a:gd name="connsiteY71" fmla="*/ 10656 h 13297"/>
              <a:gd name="connsiteX72" fmla="*/ 496 w 2824"/>
              <a:gd name="connsiteY72" fmla="*/ 10810 h 13297"/>
              <a:gd name="connsiteX73" fmla="*/ 544 w 2824"/>
              <a:gd name="connsiteY73" fmla="*/ 10963 h 13297"/>
              <a:gd name="connsiteX74" fmla="*/ 594 w 2824"/>
              <a:gd name="connsiteY74" fmla="*/ 11115 h 13297"/>
              <a:gd name="connsiteX75" fmla="*/ 646 w 2824"/>
              <a:gd name="connsiteY75" fmla="*/ 11267 h 13297"/>
              <a:gd name="connsiteX76" fmla="*/ 702 w 2824"/>
              <a:gd name="connsiteY76" fmla="*/ 11418 h 13297"/>
              <a:gd name="connsiteX77" fmla="*/ 758 w 2824"/>
              <a:gd name="connsiteY77" fmla="*/ 11568 h 13297"/>
              <a:gd name="connsiteX78" fmla="*/ 817 w 2824"/>
              <a:gd name="connsiteY78" fmla="*/ 11717 h 13297"/>
              <a:gd name="connsiteX79" fmla="*/ 877 w 2824"/>
              <a:gd name="connsiteY79" fmla="*/ 11866 h 13297"/>
              <a:gd name="connsiteX80" fmla="*/ 940 w 2824"/>
              <a:gd name="connsiteY80" fmla="*/ 12014 h 13297"/>
              <a:gd name="connsiteX81" fmla="*/ 1006 w 2824"/>
              <a:gd name="connsiteY81" fmla="*/ 12160 h 13297"/>
              <a:gd name="connsiteX82" fmla="*/ 1073 w 2824"/>
              <a:gd name="connsiteY82" fmla="*/ 12305 h 13297"/>
              <a:gd name="connsiteX83" fmla="*/ 1142 w 2824"/>
              <a:gd name="connsiteY83" fmla="*/ 12451 h 13297"/>
              <a:gd name="connsiteX84" fmla="*/ 1212 w 2824"/>
              <a:gd name="connsiteY84" fmla="*/ 12595 h 13297"/>
              <a:gd name="connsiteX85" fmla="*/ 1286 w 2824"/>
              <a:gd name="connsiteY85" fmla="*/ 12737 h 13297"/>
              <a:gd name="connsiteX86" fmla="*/ 1361 w 2824"/>
              <a:gd name="connsiteY86" fmla="*/ 12879 h 13297"/>
              <a:gd name="connsiteX87" fmla="*/ 1438 w 2824"/>
              <a:gd name="connsiteY87" fmla="*/ 13019 h 13297"/>
              <a:gd name="connsiteX88" fmla="*/ 1518 w 2824"/>
              <a:gd name="connsiteY88" fmla="*/ 13158 h 13297"/>
              <a:gd name="connsiteX89" fmla="*/ 1598 w 2824"/>
              <a:gd name="connsiteY89" fmla="*/ 13297 h 13297"/>
              <a:gd name="connsiteX0" fmla="*/ 2719 w 2719"/>
              <a:gd name="connsiteY0" fmla="*/ 0 h 13176"/>
              <a:gd name="connsiteX1" fmla="*/ 2615 w 2719"/>
              <a:gd name="connsiteY1" fmla="*/ 122 h 13176"/>
              <a:gd name="connsiteX2" fmla="*/ 2514 w 2719"/>
              <a:gd name="connsiteY2" fmla="*/ 247 h 13176"/>
              <a:gd name="connsiteX3" fmla="*/ 2414 w 2719"/>
              <a:gd name="connsiteY3" fmla="*/ 372 h 13176"/>
              <a:gd name="connsiteX4" fmla="*/ 2316 w 2719"/>
              <a:gd name="connsiteY4" fmla="*/ 499 h 13176"/>
              <a:gd name="connsiteX5" fmla="*/ 2219 w 2719"/>
              <a:gd name="connsiteY5" fmla="*/ 628 h 13176"/>
              <a:gd name="connsiteX6" fmla="*/ 2126 w 2719"/>
              <a:gd name="connsiteY6" fmla="*/ 757 h 13176"/>
              <a:gd name="connsiteX7" fmla="*/ 2033 w 2719"/>
              <a:gd name="connsiteY7" fmla="*/ 888 h 13176"/>
              <a:gd name="connsiteX8" fmla="*/ 1942 w 2719"/>
              <a:gd name="connsiteY8" fmla="*/ 1020 h 13176"/>
              <a:gd name="connsiteX9" fmla="*/ 1854 w 2719"/>
              <a:gd name="connsiteY9" fmla="*/ 1154 h 13176"/>
              <a:gd name="connsiteX10" fmla="*/ 1766 w 2719"/>
              <a:gd name="connsiteY10" fmla="*/ 1289 h 13176"/>
              <a:gd name="connsiteX11" fmla="*/ 1681 w 2719"/>
              <a:gd name="connsiteY11" fmla="*/ 1425 h 13176"/>
              <a:gd name="connsiteX12" fmla="*/ 1598 w 2719"/>
              <a:gd name="connsiteY12" fmla="*/ 1563 h 13176"/>
              <a:gd name="connsiteX13" fmla="*/ 1518 w 2719"/>
              <a:gd name="connsiteY13" fmla="*/ 1701 h 13176"/>
              <a:gd name="connsiteX14" fmla="*/ 1438 w 2719"/>
              <a:gd name="connsiteY14" fmla="*/ 1840 h 13176"/>
              <a:gd name="connsiteX15" fmla="*/ 1361 w 2719"/>
              <a:gd name="connsiteY15" fmla="*/ 1981 h 13176"/>
              <a:gd name="connsiteX16" fmla="*/ 1286 w 2719"/>
              <a:gd name="connsiteY16" fmla="*/ 2122 h 13176"/>
              <a:gd name="connsiteX17" fmla="*/ 1212 w 2719"/>
              <a:gd name="connsiteY17" fmla="*/ 2265 h 13176"/>
              <a:gd name="connsiteX18" fmla="*/ 1142 w 2719"/>
              <a:gd name="connsiteY18" fmla="*/ 2409 h 13176"/>
              <a:gd name="connsiteX19" fmla="*/ 1073 w 2719"/>
              <a:gd name="connsiteY19" fmla="*/ 2554 h 13176"/>
              <a:gd name="connsiteX20" fmla="*/ 1006 w 2719"/>
              <a:gd name="connsiteY20" fmla="*/ 2700 h 13176"/>
              <a:gd name="connsiteX21" fmla="*/ 940 w 2719"/>
              <a:gd name="connsiteY21" fmla="*/ 2845 h 13176"/>
              <a:gd name="connsiteX22" fmla="*/ 877 w 2719"/>
              <a:gd name="connsiteY22" fmla="*/ 2993 h 13176"/>
              <a:gd name="connsiteX23" fmla="*/ 817 w 2719"/>
              <a:gd name="connsiteY23" fmla="*/ 3142 h 13176"/>
              <a:gd name="connsiteX24" fmla="*/ 758 w 2719"/>
              <a:gd name="connsiteY24" fmla="*/ 3291 h 13176"/>
              <a:gd name="connsiteX25" fmla="*/ 702 w 2719"/>
              <a:gd name="connsiteY25" fmla="*/ 3441 h 13176"/>
              <a:gd name="connsiteX26" fmla="*/ 646 w 2719"/>
              <a:gd name="connsiteY26" fmla="*/ 3592 h 13176"/>
              <a:gd name="connsiteX27" fmla="*/ 594 w 2719"/>
              <a:gd name="connsiteY27" fmla="*/ 3744 h 13176"/>
              <a:gd name="connsiteX28" fmla="*/ 544 w 2719"/>
              <a:gd name="connsiteY28" fmla="*/ 3896 h 13176"/>
              <a:gd name="connsiteX29" fmla="*/ 496 w 2719"/>
              <a:gd name="connsiteY29" fmla="*/ 4050 h 13176"/>
              <a:gd name="connsiteX30" fmla="*/ 451 w 2719"/>
              <a:gd name="connsiteY30" fmla="*/ 4203 h 13176"/>
              <a:gd name="connsiteX31" fmla="*/ 407 w 2719"/>
              <a:gd name="connsiteY31" fmla="*/ 4357 h 13176"/>
              <a:gd name="connsiteX32" fmla="*/ 366 w 2719"/>
              <a:gd name="connsiteY32" fmla="*/ 4512 h 13176"/>
              <a:gd name="connsiteX33" fmla="*/ 326 w 2719"/>
              <a:gd name="connsiteY33" fmla="*/ 4668 h 13176"/>
              <a:gd name="connsiteX34" fmla="*/ 289 w 2719"/>
              <a:gd name="connsiteY34" fmla="*/ 4824 h 13176"/>
              <a:gd name="connsiteX35" fmla="*/ 254 w 2719"/>
              <a:gd name="connsiteY35" fmla="*/ 4980 h 13176"/>
              <a:gd name="connsiteX36" fmla="*/ 221 w 2719"/>
              <a:gd name="connsiteY36" fmla="*/ 5138 h 13176"/>
              <a:gd name="connsiteX37" fmla="*/ 191 w 2719"/>
              <a:gd name="connsiteY37" fmla="*/ 5295 h 13176"/>
              <a:gd name="connsiteX38" fmla="*/ 163 w 2719"/>
              <a:gd name="connsiteY38" fmla="*/ 5453 h 13176"/>
              <a:gd name="connsiteX39" fmla="*/ 137 w 2719"/>
              <a:gd name="connsiteY39" fmla="*/ 5611 h 13176"/>
              <a:gd name="connsiteX40" fmla="*/ 114 w 2719"/>
              <a:gd name="connsiteY40" fmla="*/ 5770 h 13176"/>
              <a:gd name="connsiteX41" fmla="*/ 91 w 2719"/>
              <a:gd name="connsiteY41" fmla="*/ 5929 h 13176"/>
              <a:gd name="connsiteX42" fmla="*/ 72 w 2719"/>
              <a:gd name="connsiteY42" fmla="*/ 6089 h 13176"/>
              <a:gd name="connsiteX43" fmla="*/ 55 w 2719"/>
              <a:gd name="connsiteY43" fmla="*/ 6247 h 13176"/>
              <a:gd name="connsiteX44" fmla="*/ 41 w 2719"/>
              <a:gd name="connsiteY44" fmla="*/ 6408 h 13176"/>
              <a:gd name="connsiteX45" fmla="*/ 29 w 2719"/>
              <a:gd name="connsiteY45" fmla="*/ 6568 h 13176"/>
              <a:gd name="connsiteX46" fmla="*/ 18 w 2719"/>
              <a:gd name="connsiteY46" fmla="*/ 6728 h 13176"/>
              <a:gd name="connsiteX47" fmla="*/ 10 w 2719"/>
              <a:gd name="connsiteY47" fmla="*/ 6888 h 13176"/>
              <a:gd name="connsiteX48" fmla="*/ 4 w 2719"/>
              <a:gd name="connsiteY48" fmla="*/ 7048 h 13176"/>
              <a:gd name="connsiteX49" fmla="*/ 1 w 2719"/>
              <a:gd name="connsiteY49" fmla="*/ 7209 h 13176"/>
              <a:gd name="connsiteX50" fmla="*/ 0 w 2719"/>
              <a:gd name="connsiteY50" fmla="*/ 7370 h 13176"/>
              <a:gd name="connsiteX51" fmla="*/ 1 w 2719"/>
              <a:gd name="connsiteY51" fmla="*/ 7529 h 13176"/>
              <a:gd name="connsiteX52" fmla="*/ 4 w 2719"/>
              <a:gd name="connsiteY52" fmla="*/ 7690 h 13176"/>
              <a:gd name="connsiteX53" fmla="*/ 10 w 2719"/>
              <a:gd name="connsiteY53" fmla="*/ 7850 h 13176"/>
              <a:gd name="connsiteX54" fmla="*/ 18 w 2719"/>
              <a:gd name="connsiteY54" fmla="*/ 8010 h 13176"/>
              <a:gd name="connsiteX55" fmla="*/ 29 w 2719"/>
              <a:gd name="connsiteY55" fmla="*/ 8171 h 13176"/>
              <a:gd name="connsiteX56" fmla="*/ 41 w 2719"/>
              <a:gd name="connsiteY56" fmla="*/ 8330 h 13176"/>
              <a:gd name="connsiteX57" fmla="*/ 55 w 2719"/>
              <a:gd name="connsiteY57" fmla="*/ 8491 h 13176"/>
              <a:gd name="connsiteX58" fmla="*/ 72 w 2719"/>
              <a:gd name="connsiteY58" fmla="*/ 8650 h 13176"/>
              <a:gd name="connsiteX59" fmla="*/ 91 w 2719"/>
              <a:gd name="connsiteY59" fmla="*/ 8809 h 13176"/>
              <a:gd name="connsiteX60" fmla="*/ 114 w 2719"/>
              <a:gd name="connsiteY60" fmla="*/ 8968 h 13176"/>
              <a:gd name="connsiteX61" fmla="*/ 137 w 2719"/>
              <a:gd name="connsiteY61" fmla="*/ 9127 h 13176"/>
              <a:gd name="connsiteX62" fmla="*/ 163 w 2719"/>
              <a:gd name="connsiteY62" fmla="*/ 9285 h 13176"/>
              <a:gd name="connsiteX63" fmla="*/ 191 w 2719"/>
              <a:gd name="connsiteY63" fmla="*/ 9443 h 13176"/>
              <a:gd name="connsiteX64" fmla="*/ 221 w 2719"/>
              <a:gd name="connsiteY64" fmla="*/ 9600 h 13176"/>
              <a:gd name="connsiteX65" fmla="*/ 254 w 2719"/>
              <a:gd name="connsiteY65" fmla="*/ 9758 h 13176"/>
              <a:gd name="connsiteX66" fmla="*/ 289 w 2719"/>
              <a:gd name="connsiteY66" fmla="*/ 9914 h 13176"/>
              <a:gd name="connsiteX67" fmla="*/ 326 w 2719"/>
              <a:gd name="connsiteY67" fmla="*/ 10071 h 13176"/>
              <a:gd name="connsiteX68" fmla="*/ 366 w 2719"/>
              <a:gd name="connsiteY68" fmla="*/ 10226 h 13176"/>
              <a:gd name="connsiteX69" fmla="*/ 407 w 2719"/>
              <a:gd name="connsiteY69" fmla="*/ 10381 h 13176"/>
              <a:gd name="connsiteX70" fmla="*/ 451 w 2719"/>
              <a:gd name="connsiteY70" fmla="*/ 10535 h 13176"/>
              <a:gd name="connsiteX71" fmla="*/ 496 w 2719"/>
              <a:gd name="connsiteY71" fmla="*/ 10689 h 13176"/>
              <a:gd name="connsiteX72" fmla="*/ 544 w 2719"/>
              <a:gd name="connsiteY72" fmla="*/ 10842 h 13176"/>
              <a:gd name="connsiteX73" fmla="*/ 594 w 2719"/>
              <a:gd name="connsiteY73" fmla="*/ 10994 h 13176"/>
              <a:gd name="connsiteX74" fmla="*/ 646 w 2719"/>
              <a:gd name="connsiteY74" fmla="*/ 11146 h 13176"/>
              <a:gd name="connsiteX75" fmla="*/ 702 w 2719"/>
              <a:gd name="connsiteY75" fmla="*/ 11297 h 13176"/>
              <a:gd name="connsiteX76" fmla="*/ 758 w 2719"/>
              <a:gd name="connsiteY76" fmla="*/ 11447 h 13176"/>
              <a:gd name="connsiteX77" fmla="*/ 817 w 2719"/>
              <a:gd name="connsiteY77" fmla="*/ 11596 h 13176"/>
              <a:gd name="connsiteX78" fmla="*/ 877 w 2719"/>
              <a:gd name="connsiteY78" fmla="*/ 11745 h 13176"/>
              <a:gd name="connsiteX79" fmla="*/ 940 w 2719"/>
              <a:gd name="connsiteY79" fmla="*/ 11893 h 13176"/>
              <a:gd name="connsiteX80" fmla="*/ 1006 w 2719"/>
              <a:gd name="connsiteY80" fmla="*/ 12039 h 13176"/>
              <a:gd name="connsiteX81" fmla="*/ 1073 w 2719"/>
              <a:gd name="connsiteY81" fmla="*/ 12184 h 13176"/>
              <a:gd name="connsiteX82" fmla="*/ 1142 w 2719"/>
              <a:gd name="connsiteY82" fmla="*/ 12330 h 13176"/>
              <a:gd name="connsiteX83" fmla="*/ 1212 w 2719"/>
              <a:gd name="connsiteY83" fmla="*/ 12474 h 13176"/>
              <a:gd name="connsiteX84" fmla="*/ 1286 w 2719"/>
              <a:gd name="connsiteY84" fmla="*/ 12616 h 13176"/>
              <a:gd name="connsiteX85" fmla="*/ 1361 w 2719"/>
              <a:gd name="connsiteY85" fmla="*/ 12758 h 13176"/>
              <a:gd name="connsiteX86" fmla="*/ 1438 w 2719"/>
              <a:gd name="connsiteY86" fmla="*/ 12898 h 13176"/>
              <a:gd name="connsiteX87" fmla="*/ 1518 w 2719"/>
              <a:gd name="connsiteY87" fmla="*/ 13037 h 13176"/>
              <a:gd name="connsiteX88" fmla="*/ 1598 w 2719"/>
              <a:gd name="connsiteY88" fmla="*/ 13176 h 13176"/>
              <a:gd name="connsiteX0" fmla="*/ 2615 w 2615"/>
              <a:gd name="connsiteY0" fmla="*/ 0 h 13054"/>
              <a:gd name="connsiteX1" fmla="*/ 2514 w 2615"/>
              <a:gd name="connsiteY1" fmla="*/ 125 h 13054"/>
              <a:gd name="connsiteX2" fmla="*/ 2414 w 2615"/>
              <a:gd name="connsiteY2" fmla="*/ 250 h 13054"/>
              <a:gd name="connsiteX3" fmla="*/ 2316 w 2615"/>
              <a:gd name="connsiteY3" fmla="*/ 377 h 13054"/>
              <a:gd name="connsiteX4" fmla="*/ 2219 w 2615"/>
              <a:gd name="connsiteY4" fmla="*/ 506 h 13054"/>
              <a:gd name="connsiteX5" fmla="*/ 2126 w 2615"/>
              <a:gd name="connsiteY5" fmla="*/ 635 h 13054"/>
              <a:gd name="connsiteX6" fmla="*/ 2033 w 2615"/>
              <a:gd name="connsiteY6" fmla="*/ 766 h 13054"/>
              <a:gd name="connsiteX7" fmla="*/ 1942 w 2615"/>
              <a:gd name="connsiteY7" fmla="*/ 898 h 13054"/>
              <a:gd name="connsiteX8" fmla="*/ 1854 w 2615"/>
              <a:gd name="connsiteY8" fmla="*/ 1032 h 13054"/>
              <a:gd name="connsiteX9" fmla="*/ 1766 w 2615"/>
              <a:gd name="connsiteY9" fmla="*/ 1167 h 13054"/>
              <a:gd name="connsiteX10" fmla="*/ 1681 w 2615"/>
              <a:gd name="connsiteY10" fmla="*/ 1303 h 13054"/>
              <a:gd name="connsiteX11" fmla="*/ 1598 w 2615"/>
              <a:gd name="connsiteY11" fmla="*/ 1441 h 13054"/>
              <a:gd name="connsiteX12" fmla="*/ 1518 w 2615"/>
              <a:gd name="connsiteY12" fmla="*/ 1579 h 13054"/>
              <a:gd name="connsiteX13" fmla="*/ 1438 w 2615"/>
              <a:gd name="connsiteY13" fmla="*/ 1718 h 13054"/>
              <a:gd name="connsiteX14" fmla="*/ 1361 w 2615"/>
              <a:gd name="connsiteY14" fmla="*/ 1859 h 13054"/>
              <a:gd name="connsiteX15" fmla="*/ 1286 w 2615"/>
              <a:gd name="connsiteY15" fmla="*/ 2000 h 13054"/>
              <a:gd name="connsiteX16" fmla="*/ 1212 w 2615"/>
              <a:gd name="connsiteY16" fmla="*/ 2143 h 13054"/>
              <a:gd name="connsiteX17" fmla="*/ 1142 w 2615"/>
              <a:gd name="connsiteY17" fmla="*/ 2287 h 13054"/>
              <a:gd name="connsiteX18" fmla="*/ 1073 w 2615"/>
              <a:gd name="connsiteY18" fmla="*/ 2432 h 13054"/>
              <a:gd name="connsiteX19" fmla="*/ 1006 w 2615"/>
              <a:gd name="connsiteY19" fmla="*/ 2578 h 13054"/>
              <a:gd name="connsiteX20" fmla="*/ 940 w 2615"/>
              <a:gd name="connsiteY20" fmla="*/ 2723 h 13054"/>
              <a:gd name="connsiteX21" fmla="*/ 877 w 2615"/>
              <a:gd name="connsiteY21" fmla="*/ 2871 h 13054"/>
              <a:gd name="connsiteX22" fmla="*/ 817 w 2615"/>
              <a:gd name="connsiteY22" fmla="*/ 3020 h 13054"/>
              <a:gd name="connsiteX23" fmla="*/ 758 w 2615"/>
              <a:gd name="connsiteY23" fmla="*/ 3169 h 13054"/>
              <a:gd name="connsiteX24" fmla="*/ 702 w 2615"/>
              <a:gd name="connsiteY24" fmla="*/ 3319 h 13054"/>
              <a:gd name="connsiteX25" fmla="*/ 646 w 2615"/>
              <a:gd name="connsiteY25" fmla="*/ 3470 h 13054"/>
              <a:gd name="connsiteX26" fmla="*/ 594 w 2615"/>
              <a:gd name="connsiteY26" fmla="*/ 3622 h 13054"/>
              <a:gd name="connsiteX27" fmla="*/ 544 w 2615"/>
              <a:gd name="connsiteY27" fmla="*/ 3774 h 13054"/>
              <a:gd name="connsiteX28" fmla="*/ 496 w 2615"/>
              <a:gd name="connsiteY28" fmla="*/ 3928 h 13054"/>
              <a:gd name="connsiteX29" fmla="*/ 451 w 2615"/>
              <a:gd name="connsiteY29" fmla="*/ 4081 h 13054"/>
              <a:gd name="connsiteX30" fmla="*/ 407 w 2615"/>
              <a:gd name="connsiteY30" fmla="*/ 4235 h 13054"/>
              <a:gd name="connsiteX31" fmla="*/ 366 w 2615"/>
              <a:gd name="connsiteY31" fmla="*/ 4390 h 13054"/>
              <a:gd name="connsiteX32" fmla="*/ 326 w 2615"/>
              <a:gd name="connsiteY32" fmla="*/ 4546 h 13054"/>
              <a:gd name="connsiteX33" fmla="*/ 289 w 2615"/>
              <a:gd name="connsiteY33" fmla="*/ 4702 h 13054"/>
              <a:gd name="connsiteX34" fmla="*/ 254 w 2615"/>
              <a:gd name="connsiteY34" fmla="*/ 4858 h 13054"/>
              <a:gd name="connsiteX35" fmla="*/ 221 w 2615"/>
              <a:gd name="connsiteY35" fmla="*/ 5016 h 13054"/>
              <a:gd name="connsiteX36" fmla="*/ 191 w 2615"/>
              <a:gd name="connsiteY36" fmla="*/ 5173 h 13054"/>
              <a:gd name="connsiteX37" fmla="*/ 163 w 2615"/>
              <a:gd name="connsiteY37" fmla="*/ 5331 h 13054"/>
              <a:gd name="connsiteX38" fmla="*/ 137 w 2615"/>
              <a:gd name="connsiteY38" fmla="*/ 5489 h 13054"/>
              <a:gd name="connsiteX39" fmla="*/ 114 w 2615"/>
              <a:gd name="connsiteY39" fmla="*/ 5648 h 13054"/>
              <a:gd name="connsiteX40" fmla="*/ 91 w 2615"/>
              <a:gd name="connsiteY40" fmla="*/ 5807 h 13054"/>
              <a:gd name="connsiteX41" fmla="*/ 72 w 2615"/>
              <a:gd name="connsiteY41" fmla="*/ 5967 h 13054"/>
              <a:gd name="connsiteX42" fmla="*/ 55 w 2615"/>
              <a:gd name="connsiteY42" fmla="*/ 6125 h 13054"/>
              <a:gd name="connsiteX43" fmla="*/ 41 w 2615"/>
              <a:gd name="connsiteY43" fmla="*/ 6286 h 13054"/>
              <a:gd name="connsiteX44" fmla="*/ 29 w 2615"/>
              <a:gd name="connsiteY44" fmla="*/ 6446 h 13054"/>
              <a:gd name="connsiteX45" fmla="*/ 18 w 2615"/>
              <a:gd name="connsiteY45" fmla="*/ 6606 h 13054"/>
              <a:gd name="connsiteX46" fmla="*/ 10 w 2615"/>
              <a:gd name="connsiteY46" fmla="*/ 6766 h 13054"/>
              <a:gd name="connsiteX47" fmla="*/ 4 w 2615"/>
              <a:gd name="connsiteY47" fmla="*/ 6926 h 13054"/>
              <a:gd name="connsiteX48" fmla="*/ 1 w 2615"/>
              <a:gd name="connsiteY48" fmla="*/ 7087 h 13054"/>
              <a:gd name="connsiteX49" fmla="*/ 0 w 2615"/>
              <a:gd name="connsiteY49" fmla="*/ 7248 h 13054"/>
              <a:gd name="connsiteX50" fmla="*/ 1 w 2615"/>
              <a:gd name="connsiteY50" fmla="*/ 7407 h 13054"/>
              <a:gd name="connsiteX51" fmla="*/ 4 w 2615"/>
              <a:gd name="connsiteY51" fmla="*/ 7568 h 13054"/>
              <a:gd name="connsiteX52" fmla="*/ 10 w 2615"/>
              <a:gd name="connsiteY52" fmla="*/ 7728 h 13054"/>
              <a:gd name="connsiteX53" fmla="*/ 18 w 2615"/>
              <a:gd name="connsiteY53" fmla="*/ 7888 h 13054"/>
              <a:gd name="connsiteX54" fmla="*/ 29 w 2615"/>
              <a:gd name="connsiteY54" fmla="*/ 8049 h 13054"/>
              <a:gd name="connsiteX55" fmla="*/ 41 w 2615"/>
              <a:gd name="connsiteY55" fmla="*/ 8208 h 13054"/>
              <a:gd name="connsiteX56" fmla="*/ 55 w 2615"/>
              <a:gd name="connsiteY56" fmla="*/ 8369 h 13054"/>
              <a:gd name="connsiteX57" fmla="*/ 72 w 2615"/>
              <a:gd name="connsiteY57" fmla="*/ 8528 h 13054"/>
              <a:gd name="connsiteX58" fmla="*/ 91 w 2615"/>
              <a:gd name="connsiteY58" fmla="*/ 8687 h 13054"/>
              <a:gd name="connsiteX59" fmla="*/ 114 w 2615"/>
              <a:gd name="connsiteY59" fmla="*/ 8846 h 13054"/>
              <a:gd name="connsiteX60" fmla="*/ 137 w 2615"/>
              <a:gd name="connsiteY60" fmla="*/ 9005 h 13054"/>
              <a:gd name="connsiteX61" fmla="*/ 163 w 2615"/>
              <a:gd name="connsiteY61" fmla="*/ 9163 h 13054"/>
              <a:gd name="connsiteX62" fmla="*/ 191 w 2615"/>
              <a:gd name="connsiteY62" fmla="*/ 9321 h 13054"/>
              <a:gd name="connsiteX63" fmla="*/ 221 w 2615"/>
              <a:gd name="connsiteY63" fmla="*/ 9478 h 13054"/>
              <a:gd name="connsiteX64" fmla="*/ 254 w 2615"/>
              <a:gd name="connsiteY64" fmla="*/ 9636 h 13054"/>
              <a:gd name="connsiteX65" fmla="*/ 289 w 2615"/>
              <a:gd name="connsiteY65" fmla="*/ 9792 h 13054"/>
              <a:gd name="connsiteX66" fmla="*/ 326 w 2615"/>
              <a:gd name="connsiteY66" fmla="*/ 9949 h 13054"/>
              <a:gd name="connsiteX67" fmla="*/ 366 w 2615"/>
              <a:gd name="connsiteY67" fmla="*/ 10104 h 13054"/>
              <a:gd name="connsiteX68" fmla="*/ 407 w 2615"/>
              <a:gd name="connsiteY68" fmla="*/ 10259 h 13054"/>
              <a:gd name="connsiteX69" fmla="*/ 451 w 2615"/>
              <a:gd name="connsiteY69" fmla="*/ 10413 h 13054"/>
              <a:gd name="connsiteX70" fmla="*/ 496 w 2615"/>
              <a:gd name="connsiteY70" fmla="*/ 10567 h 13054"/>
              <a:gd name="connsiteX71" fmla="*/ 544 w 2615"/>
              <a:gd name="connsiteY71" fmla="*/ 10720 h 13054"/>
              <a:gd name="connsiteX72" fmla="*/ 594 w 2615"/>
              <a:gd name="connsiteY72" fmla="*/ 10872 h 13054"/>
              <a:gd name="connsiteX73" fmla="*/ 646 w 2615"/>
              <a:gd name="connsiteY73" fmla="*/ 11024 h 13054"/>
              <a:gd name="connsiteX74" fmla="*/ 702 w 2615"/>
              <a:gd name="connsiteY74" fmla="*/ 11175 h 13054"/>
              <a:gd name="connsiteX75" fmla="*/ 758 w 2615"/>
              <a:gd name="connsiteY75" fmla="*/ 11325 h 13054"/>
              <a:gd name="connsiteX76" fmla="*/ 817 w 2615"/>
              <a:gd name="connsiteY76" fmla="*/ 11474 h 13054"/>
              <a:gd name="connsiteX77" fmla="*/ 877 w 2615"/>
              <a:gd name="connsiteY77" fmla="*/ 11623 h 13054"/>
              <a:gd name="connsiteX78" fmla="*/ 940 w 2615"/>
              <a:gd name="connsiteY78" fmla="*/ 11771 h 13054"/>
              <a:gd name="connsiteX79" fmla="*/ 1006 w 2615"/>
              <a:gd name="connsiteY79" fmla="*/ 11917 h 13054"/>
              <a:gd name="connsiteX80" fmla="*/ 1073 w 2615"/>
              <a:gd name="connsiteY80" fmla="*/ 12062 h 13054"/>
              <a:gd name="connsiteX81" fmla="*/ 1142 w 2615"/>
              <a:gd name="connsiteY81" fmla="*/ 12208 h 13054"/>
              <a:gd name="connsiteX82" fmla="*/ 1212 w 2615"/>
              <a:gd name="connsiteY82" fmla="*/ 12352 h 13054"/>
              <a:gd name="connsiteX83" fmla="*/ 1286 w 2615"/>
              <a:gd name="connsiteY83" fmla="*/ 12494 h 13054"/>
              <a:gd name="connsiteX84" fmla="*/ 1361 w 2615"/>
              <a:gd name="connsiteY84" fmla="*/ 12636 h 13054"/>
              <a:gd name="connsiteX85" fmla="*/ 1438 w 2615"/>
              <a:gd name="connsiteY85" fmla="*/ 12776 h 13054"/>
              <a:gd name="connsiteX86" fmla="*/ 1518 w 2615"/>
              <a:gd name="connsiteY86" fmla="*/ 12915 h 13054"/>
              <a:gd name="connsiteX87" fmla="*/ 1598 w 2615"/>
              <a:gd name="connsiteY87" fmla="*/ 13054 h 13054"/>
              <a:gd name="connsiteX0" fmla="*/ 2615 w 2615"/>
              <a:gd name="connsiteY0" fmla="*/ 0 h 13054"/>
              <a:gd name="connsiteX1" fmla="*/ 2414 w 2615"/>
              <a:gd name="connsiteY1" fmla="*/ 250 h 13054"/>
              <a:gd name="connsiteX2" fmla="*/ 2316 w 2615"/>
              <a:gd name="connsiteY2" fmla="*/ 377 h 13054"/>
              <a:gd name="connsiteX3" fmla="*/ 2219 w 2615"/>
              <a:gd name="connsiteY3" fmla="*/ 506 h 13054"/>
              <a:gd name="connsiteX4" fmla="*/ 2126 w 2615"/>
              <a:gd name="connsiteY4" fmla="*/ 635 h 13054"/>
              <a:gd name="connsiteX5" fmla="*/ 2033 w 2615"/>
              <a:gd name="connsiteY5" fmla="*/ 766 h 13054"/>
              <a:gd name="connsiteX6" fmla="*/ 1942 w 2615"/>
              <a:gd name="connsiteY6" fmla="*/ 898 h 13054"/>
              <a:gd name="connsiteX7" fmla="*/ 1854 w 2615"/>
              <a:gd name="connsiteY7" fmla="*/ 1032 h 13054"/>
              <a:gd name="connsiteX8" fmla="*/ 1766 w 2615"/>
              <a:gd name="connsiteY8" fmla="*/ 1167 h 13054"/>
              <a:gd name="connsiteX9" fmla="*/ 1681 w 2615"/>
              <a:gd name="connsiteY9" fmla="*/ 1303 h 13054"/>
              <a:gd name="connsiteX10" fmla="*/ 1598 w 2615"/>
              <a:gd name="connsiteY10" fmla="*/ 1441 h 13054"/>
              <a:gd name="connsiteX11" fmla="*/ 1518 w 2615"/>
              <a:gd name="connsiteY11" fmla="*/ 1579 h 13054"/>
              <a:gd name="connsiteX12" fmla="*/ 1438 w 2615"/>
              <a:gd name="connsiteY12" fmla="*/ 1718 h 13054"/>
              <a:gd name="connsiteX13" fmla="*/ 1361 w 2615"/>
              <a:gd name="connsiteY13" fmla="*/ 1859 h 13054"/>
              <a:gd name="connsiteX14" fmla="*/ 1286 w 2615"/>
              <a:gd name="connsiteY14" fmla="*/ 2000 h 13054"/>
              <a:gd name="connsiteX15" fmla="*/ 1212 w 2615"/>
              <a:gd name="connsiteY15" fmla="*/ 2143 h 13054"/>
              <a:gd name="connsiteX16" fmla="*/ 1142 w 2615"/>
              <a:gd name="connsiteY16" fmla="*/ 2287 h 13054"/>
              <a:gd name="connsiteX17" fmla="*/ 1073 w 2615"/>
              <a:gd name="connsiteY17" fmla="*/ 2432 h 13054"/>
              <a:gd name="connsiteX18" fmla="*/ 1006 w 2615"/>
              <a:gd name="connsiteY18" fmla="*/ 2578 h 13054"/>
              <a:gd name="connsiteX19" fmla="*/ 940 w 2615"/>
              <a:gd name="connsiteY19" fmla="*/ 2723 h 13054"/>
              <a:gd name="connsiteX20" fmla="*/ 877 w 2615"/>
              <a:gd name="connsiteY20" fmla="*/ 2871 h 13054"/>
              <a:gd name="connsiteX21" fmla="*/ 817 w 2615"/>
              <a:gd name="connsiteY21" fmla="*/ 3020 h 13054"/>
              <a:gd name="connsiteX22" fmla="*/ 758 w 2615"/>
              <a:gd name="connsiteY22" fmla="*/ 3169 h 13054"/>
              <a:gd name="connsiteX23" fmla="*/ 702 w 2615"/>
              <a:gd name="connsiteY23" fmla="*/ 3319 h 13054"/>
              <a:gd name="connsiteX24" fmla="*/ 646 w 2615"/>
              <a:gd name="connsiteY24" fmla="*/ 3470 h 13054"/>
              <a:gd name="connsiteX25" fmla="*/ 594 w 2615"/>
              <a:gd name="connsiteY25" fmla="*/ 3622 h 13054"/>
              <a:gd name="connsiteX26" fmla="*/ 544 w 2615"/>
              <a:gd name="connsiteY26" fmla="*/ 3774 h 13054"/>
              <a:gd name="connsiteX27" fmla="*/ 496 w 2615"/>
              <a:gd name="connsiteY27" fmla="*/ 3928 h 13054"/>
              <a:gd name="connsiteX28" fmla="*/ 451 w 2615"/>
              <a:gd name="connsiteY28" fmla="*/ 4081 h 13054"/>
              <a:gd name="connsiteX29" fmla="*/ 407 w 2615"/>
              <a:gd name="connsiteY29" fmla="*/ 4235 h 13054"/>
              <a:gd name="connsiteX30" fmla="*/ 366 w 2615"/>
              <a:gd name="connsiteY30" fmla="*/ 4390 h 13054"/>
              <a:gd name="connsiteX31" fmla="*/ 326 w 2615"/>
              <a:gd name="connsiteY31" fmla="*/ 4546 h 13054"/>
              <a:gd name="connsiteX32" fmla="*/ 289 w 2615"/>
              <a:gd name="connsiteY32" fmla="*/ 4702 h 13054"/>
              <a:gd name="connsiteX33" fmla="*/ 254 w 2615"/>
              <a:gd name="connsiteY33" fmla="*/ 4858 h 13054"/>
              <a:gd name="connsiteX34" fmla="*/ 221 w 2615"/>
              <a:gd name="connsiteY34" fmla="*/ 5016 h 13054"/>
              <a:gd name="connsiteX35" fmla="*/ 191 w 2615"/>
              <a:gd name="connsiteY35" fmla="*/ 5173 h 13054"/>
              <a:gd name="connsiteX36" fmla="*/ 163 w 2615"/>
              <a:gd name="connsiteY36" fmla="*/ 5331 h 13054"/>
              <a:gd name="connsiteX37" fmla="*/ 137 w 2615"/>
              <a:gd name="connsiteY37" fmla="*/ 5489 h 13054"/>
              <a:gd name="connsiteX38" fmla="*/ 114 w 2615"/>
              <a:gd name="connsiteY38" fmla="*/ 5648 h 13054"/>
              <a:gd name="connsiteX39" fmla="*/ 91 w 2615"/>
              <a:gd name="connsiteY39" fmla="*/ 5807 h 13054"/>
              <a:gd name="connsiteX40" fmla="*/ 72 w 2615"/>
              <a:gd name="connsiteY40" fmla="*/ 5967 h 13054"/>
              <a:gd name="connsiteX41" fmla="*/ 55 w 2615"/>
              <a:gd name="connsiteY41" fmla="*/ 6125 h 13054"/>
              <a:gd name="connsiteX42" fmla="*/ 41 w 2615"/>
              <a:gd name="connsiteY42" fmla="*/ 6286 h 13054"/>
              <a:gd name="connsiteX43" fmla="*/ 29 w 2615"/>
              <a:gd name="connsiteY43" fmla="*/ 6446 h 13054"/>
              <a:gd name="connsiteX44" fmla="*/ 18 w 2615"/>
              <a:gd name="connsiteY44" fmla="*/ 6606 h 13054"/>
              <a:gd name="connsiteX45" fmla="*/ 10 w 2615"/>
              <a:gd name="connsiteY45" fmla="*/ 6766 h 13054"/>
              <a:gd name="connsiteX46" fmla="*/ 4 w 2615"/>
              <a:gd name="connsiteY46" fmla="*/ 6926 h 13054"/>
              <a:gd name="connsiteX47" fmla="*/ 1 w 2615"/>
              <a:gd name="connsiteY47" fmla="*/ 7087 h 13054"/>
              <a:gd name="connsiteX48" fmla="*/ 0 w 2615"/>
              <a:gd name="connsiteY48" fmla="*/ 7248 h 13054"/>
              <a:gd name="connsiteX49" fmla="*/ 1 w 2615"/>
              <a:gd name="connsiteY49" fmla="*/ 7407 h 13054"/>
              <a:gd name="connsiteX50" fmla="*/ 4 w 2615"/>
              <a:gd name="connsiteY50" fmla="*/ 7568 h 13054"/>
              <a:gd name="connsiteX51" fmla="*/ 10 w 2615"/>
              <a:gd name="connsiteY51" fmla="*/ 7728 h 13054"/>
              <a:gd name="connsiteX52" fmla="*/ 18 w 2615"/>
              <a:gd name="connsiteY52" fmla="*/ 7888 h 13054"/>
              <a:gd name="connsiteX53" fmla="*/ 29 w 2615"/>
              <a:gd name="connsiteY53" fmla="*/ 8049 h 13054"/>
              <a:gd name="connsiteX54" fmla="*/ 41 w 2615"/>
              <a:gd name="connsiteY54" fmla="*/ 8208 h 13054"/>
              <a:gd name="connsiteX55" fmla="*/ 55 w 2615"/>
              <a:gd name="connsiteY55" fmla="*/ 8369 h 13054"/>
              <a:gd name="connsiteX56" fmla="*/ 72 w 2615"/>
              <a:gd name="connsiteY56" fmla="*/ 8528 h 13054"/>
              <a:gd name="connsiteX57" fmla="*/ 91 w 2615"/>
              <a:gd name="connsiteY57" fmla="*/ 8687 h 13054"/>
              <a:gd name="connsiteX58" fmla="*/ 114 w 2615"/>
              <a:gd name="connsiteY58" fmla="*/ 8846 h 13054"/>
              <a:gd name="connsiteX59" fmla="*/ 137 w 2615"/>
              <a:gd name="connsiteY59" fmla="*/ 9005 h 13054"/>
              <a:gd name="connsiteX60" fmla="*/ 163 w 2615"/>
              <a:gd name="connsiteY60" fmla="*/ 9163 h 13054"/>
              <a:gd name="connsiteX61" fmla="*/ 191 w 2615"/>
              <a:gd name="connsiteY61" fmla="*/ 9321 h 13054"/>
              <a:gd name="connsiteX62" fmla="*/ 221 w 2615"/>
              <a:gd name="connsiteY62" fmla="*/ 9478 h 13054"/>
              <a:gd name="connsiteX63" fmla="*/ 254 w 2615"/>
              <a:gd name="connsiteY63" fmla="*/ 9636 h 13054"/>
              <a:gd name="connsiteX64" fmla="*/ 289 w 2615"/>
              <a:gd name="connsiteY64" fmla="*/ 9792 h 13054"/>
              <a:gd name="connsiteX65" fmla="*/ 326 w 2615"/>
              <a:gd name="connsiteY65" fmla="*/ 9949 h 13054"/>
              <a:gd name="connsiteX66" fmla="*/ 366 w 2615"/>
              <a:gd name="connsiteY66" fmla="*/ 10104 h 13054"/>
              <a:gd name="connsiteX67" fmla="*/ 407 w 2615"/>
              <a:gd name="connsiteY67" fmla="*/ 10259 h 13054"/>
              <a:gd name="connsiteX68" fmla="*/ 451 w 2615"/>
              <a:gd name="connsiteY68" fmla="*/ 10413 h 13054"/>
              <a:gd name="connsiteX69" fmla="*/ 496 w 2615"/>
              <a:gd name="connsiteY69" fmla="*/ 10567 h 13054"/>
              <a:gd name="connsiteX70" fmla="*/ 544 w 2615"/>
              <a:gd name="connsiteY70" fmla="*/ 10720 h 13054"/>
              <a:gd name="connsiteX71" fmla="*/ 594 w 2615"/>
              <a:gd name="connsiteY71" fmla="*/ 10872 h 13054"/>
              <a:gd name="connsiteX72" fmla="*/ 646 w 2615"/>
              <a:gd name="connsiteY72" fmla="*/ 11024 h 13054"/>
              <a:gd name="connsiteX73" fmla="*/ 702 w 2615"/>
              <a:gd name="connsiteY73" fmla="*/ 11175 h 13054"/>
              <a:gd name="connsiteX74" fmla="*/ 758 w 2615"/>
              <a:gd name="connsiteY74" fmla="*/ 11325 h 13054"/>
              <a:gd name="connsiteX75" fmla="*/ 817 w 2615"/>
              <a:gd name="connsiteY75" fmla="*/ 11474 h 13054"/>
              <a:gd name="connsiteX76" fmla="*/ 877 w 2615"/>
              <a:gd name="connsiteY76" fmla="*/ 11623 h 13054"/>
              <a:gd name="connsiteX77" fmla="*/ 940 w 2615"/>
              <a:gd name="connsiteY77" fmla="*/ 11771 h 13054"/>
              <a:gd name="connsiteX78" fmla="*/ 1006 w 2615"/>
              <a:gd name="connsiteY78" fmla="*/ 11917 h 13054"/>
              <a:gd name="connsiteX79" fmla="*/ 1073 w 2615"/>
              <a:gd name="connsiteY79" fmla="*/ 12062 h 13054"/>
              <a:gd name="connsiteX80" fmla="*/ 1142 w 2615"/>
              <a:gd name="connsiteY80" fmla="*/ 12208 h 13054"/>
              <a:gd name="connsiteX81" fmla="*/ 1212 w 2615"/>
              <a:gd name="connsiteY81" fmla="*/ 12352 h 13054"/>
              <a:gd name="connsiteX82" fmla="*/ 1286 w 2615"/>
              <a:gd name="connsiteY82" fmla="*/ 12494 h 13054"/>
              <a:gd name="connsiteX83" fmla="*/ 1361 w 2615"/>
              <a:gd name="connsiteY83" fmla="*/ 12636 h 13054"/>
              <a:gd name="connsiteX84" fmla="*/ 1438 w 2615"/>
              <a:gd name="connsiteY84" fmla="*/ 12776 h 13054"/>
              <a:gd name="connsiteX85" fmla="*/ 1518 w 2615"/>
              <a:gd name="connsiteY85" fmla="*/ 12915 h 13054"/>
              <a:gd name="connsiteX86" fmla="*/ 1598 w 2615"/>
              <a:gd name="connsiteY86" fmla="*/ 13054 h 13054"/>
              <a:gd name="connsiteX0" fmla="*/ 2414 w 2414"/>
              <a:gd name="connsiteY0" fmla="*/ 0 h 12804"/>
              <a:gd name="connsiteX1" fmla="*/ 2316 w 2414"/>
              <a:gd name="connsiteY1" fmla="*/ 127 h 12804"/>
              <a:gd name="connsiteX2" fmla="*/ 2219 w 2414"/>
              <a:gd name="connsiteY2" fmla="*/ 256 h 12804"/>
              <a:gd name="connsiteX3" fmla="*/ 2126 w 2414"/>
              <a:gd name="connsiteY3" fmla="*/ 385 h 12804"/>
              <a:gd name="connsiteX4" fmla="*/ 2033 w 2414"/>
              <a:gd name="connsiteY4" fmla="*/ 516 h 12804"/>
              <a:gd name="connsiteX5" fmla="*/ 1942 w 2414"/>
              <a:gd name="connsiteY5" fmla="*/ 648 h 12804"/>
              <a:gd name="connsiteX6" fmla="*/ 1854 w 2414"/>
              <a:gd name="connsiteY6" fmla="*/ 782 h 12804"/>
              <a:gd name="connsiteX7" fmla="*/ 1766 w 2414"/>
              <a:gd name="connsiteY7" fmla="*/ 917 h 12804"/>
              <a:gd name="connsiteX8" fmla="*/ 1681 w 2414"/>
              <a:gd name="connsiteY8" fmla="*/ 1053 h 12804"/>
              <a:gd name="connsiteX9" fmla="*/ 1598 w 2414"/>
              <a:gd name="connsiteY9" fmla="*/ 1191 h 12804"/>
              <a:gd name="connsiteX10" fmla="*/ 1518 w 2414"/>
              <a:gd name="connsiteY10" fmla="*/ 1329 h 12804"/>
              <a:gd name="connsiteX11" fmla="*/ 1438 w 2414"/>
              <a:gd name="connsiteY11" fmla="*/ 1468 h 12804"/>
              <a:gd name="connsiteX12" fmla="*/ 1361 w 2414"/>
              <a:gd name="connsiteY12" fmla="*/ 1609 h 12804"/>
              <a:gd name="connsiteX13" fmla="*/ 1286 w 2414"/>
              <a:gd name="connsiteY13" fmla="*/ 1750 h 12804"/>
              <a:gd name="connsiteX14" fmla="*/ 1212 w 2414"/>
              <a:gd name="connsiteY14" fmla="*/ 1893 h 12804"/>
              <a:gd name="connsiteX15" fmla="*/ 1142 w 2414"/>
              <a:gd name="connsiteY15" fmla="*/ 2037 h 12804"/>
              <a:gd name="connsiteX16" fmla="*/ 1073 w 2414"/>
              <a:gd name="connsiteY16" fmla="*/ 2182 h 12804"/>
              <a:gd name="connsiteX17" fmla="*/ 1006 w 2414"/>
              <a:gd name="connsiteY17" fmla="*/ 2328 h 12804"/>
              <a:gd name="connsiteX18" fmla="*/ 940 w 2414"/>
              <a:gd name="connsiteY18" fmla="*/ 2473 h 12804"/>
              <a:gd name="connsiteX19" fmla="*/ 877 w 2414"/>
              <a:gd name="connsiteY19" fmla="*/ 2621 h 12804"/>
              <a:gd name="connsiteX20" fmla="*/ 817 w 2414"/>
              <a:gd name="connsiteY20" fmla="*/ 2770 h 12804"/>
              <a:gd name="connsiteX21" fmla="*/ 758 w 2414"/>
              <a:gd name="connsiteY21" fmla="*/ 2919 h 12804"/>
              <a:gd name="connsiteX22" fmla="*/ 702 w 2414"/>
              <a:gd name="connsiteY22" fmla="*/ 3069 h 12804"/>
              <a:gd name="connsiteX23" fmla="*/ 646 w 2414"/>
              <a:gd name="connsiteY23" fmla="*/ 3220 h 12804"/>
              <a:gd name="connsiteX24" fmla="*/ 594 w 2414"/>
              <a:gd name="connsiteY24" fmla="*/ 3372 h 12804"/>
              <a:gd name="connsiteX25" fmla="*/ 544 w 2414"/>
              <a:gd name="connsiteY25" fmla="*/ 3524 h 12804"/>
              <a:gd name="connsiteX26" fmla="*/ 496 w 2414"/>
              <a:gd name="connsiteY26" fmla="*/ 3678 h 12804"/>
              <a:gd name="connsiteX27" fmla="*/ 451 w 2414"/>
              <a:gd name="connsiteY27" fmla="*/ 3831 h 12804"/>
              <a:gd name="connsiteX28" fmla="*/ 407 w 2414"/>
              <a:gd name="connsiteY28" fmla="*/ 3985 h 12804"/>
              <a:gd name="connsiteX29" fmla="*/ 366 w 2414"/>
              <a:gd name="connsiteY29" fmla="*/ 4140 h 12804"/>
              <a:gd name="connsiteX30" fmla="*/ 326 w 2414"/>
              <a:gd name="connsiteY30" fmla="*/ 4296 h 12804"/>
              <a:gd name="connsiteX31" fmla="*/ 289 w 2414"/>
              <a:gd name="connsiteY31" fmla="*/ 4452 h 12804"/>
              <a:gd name="connsiteX32" fmla="*/ 254 w 2414"/>
              <a:gd name="connsiteY32" fmla="*/ 4608 h 12804"/>
              <a:gd name="connsiteX33" fmla="*/ 221 w 2414"/>
              <a:gd name="connsiteY33" fmla="*/ 4766 h 12804"/>
              <a:gd name="connsiteX34" fmla="*/ 191 w 2414"/>
              <a:gd name="connsiteY34" fmla="*/ 4923 h 12804"/>
              <a:gd name="connsiteX35" fmla="*/ 163 w 2414"/>
              <a:gd name="connsiteY35" fmla="*/ 5081 h 12804"/>
              <a:gd name="connsiteX36" fmla="*/ 137 w 2414"/>
              <a:gd name="connsiteY36" fmla="*/ 5239 h 12804"/>
              <a:gd name="connsiteX37" fmla="*/ 114 w 2414"/>
              <a:gd name="connsiteY37" fmla="*/ 5398 h 12804"/>
              <a:gd name="connsiteX38" fmla="*/ 91 w 2414"/>
              <a:gd name="connsiteY38" fmla="*/ 5557 h 12804"/>
              <a:gd name="connsiteX39" fmla="*/ 72 w 2414"/>
              <a:gd name="connsiteY39" fmla="*/ 5717 h 12804"/>
              <a:gd name="connsiteX40" fmla="*/ 55 w 2414"/>
              <a:gd name="connsiteY40" fmla="*/ 5875 h 12804"/>
              <a:gd name="connsiteX41" fmla="*/ 41 w 2414"/>
              <a:gd name="connsiteY41" fmla="*/ 6036 h 12804"/>
              <a:gd name="connsiteX42" fmla="*/ 29 w 2414"/>
              <a:gd name="connsiteY42" fmla="*/ 6196 h 12804"/>
              <a:gd name="connsiteX43" fmla="*/ 18 w 2414"/>
              <a:gd name="connsiteY43" fmla="*/ 6356 h 12804"/>
              <a:gd name="connsiteX44" fmla="*/ 10 w 2414"/>
              <a:gd name="connsiteY44" fmla="*/ 6516 h 12804"/>
              <a:gd name="connsiteX45" fmla="*/ 4 w 2414"/>
              <a:gd name="connsiteY45" fmla="*/ 6676 h 12804"/>
              <a:gd name="connsiteX46" fmla="*/ 1 w 2414"/>
              <a:gd name="connsiteY46" fmla="*/ 6837 h 12804"/>
              <a:gd name="connsiteX47" fmla="*/ 0 w 2414"/>
              <a:gd name="connsiteY47" fmla="*/ 6998 h 12804"/>
              <a:gd name="connsiteX48" fmla="*/ 1 w 2414"/>
              <a:gd name="connsiteY48" fmla="*/ 7157 h 12804"/>
              <a:gd name="connsiteX49" fmla="*/ 4 w 2414"/>
              <a:gd name="connsiteY49" fmla="*/ 7318 h 12804"/>
              <a:gd name="connsiteX50" fmla="*/ 10 w 2414"/>
              <a:gd name="connsiteY50" fmla="*/ 7478 h 12804"/>
              <a:gd name="connsiteX51" fmla="*/ 18 w 2414"/>
              <a:gd name="connsiteY51" fmla="*/ 7638 h 12804"/>
              <a:gd name="connsiteX52" fmla="*/ 29 w 2414"/>
              <a:gd name="connsiteY52" fmla="*/ 7799 h 12804"/>
              <a:gd name="connsiteX53" fmla="*/ 41 w 2414"/>
              <a:gd name="connsiteY53" fmla="*/ 7958 h 12804"/>
              <a:gd name="connsiteX54" fmla="*/ 55 w 2414"/>
              <a:gd name="connsiteY54" fmla="*/ 8119 h 12804"/>
              <a:gd name="connsiteX55" fmla="*/ 72 w 2414"/>
              <a:gd name="connsiteY55" fmla="*/ 8278 h 12804"/>
              <a:gd name="connsiteX56" fmla="*/ 91 w 2414"/>
              <a:gd name="connsiteY56" fmla="*/ 8437 h 12804"/>
              <a:gd name="connsiteX57" fmla="*/ 114 w 2414"/>
              <a:gd name="connsiteY57" fmla="*/ 8596 h 12804"/>
              <a:gd name="connsiteX58" fmla="*/ 137 w 2414"/>
              <a:gd name="connsiteY58" fmla="*/ 8755 h 12804"/>
              <a:gd name="connsiteX59" fmla="*/ 163 w 2414"/>
              <a:gd name="connsiteY59" fmla="*/ 8913 h 12804"/>
              <a:gd name="connsiteX60" fmla="*/ 191 w 2414"/>
              <a:gd name="connsiteY60" fmla="*/ 9071 h 12804"/>
              <a:gd name="connsiteX61" fmla="*/ 221 w 2414"/>
              <a:gd name="connsiteY61" fmla="*/ 9228 h 12804"/>
              <a:gd name="connsiteX62" fmla="*/ 254 w 2414"/>
              <a:gd name="connsiteY62" fmla="*/ 9386 h 12804"/>
              <a:gd name="connsiteX63" fmla="*/ 289 w 2414"/>
              <a:gd name="connsiteY63" fmla="*/ 9542 h 12804"/>
              <a:gd name="connsiteX64" fmla="*/ 326 w 2414"/>
              <a:gd name="connsiteY64" fmla="*/ 9699 h 12804"/>
              <a:gd name="connsiteX65" fmla="*/ 366 w 2414"/>
              <a:gd name="connsiteY65" fmla="*/ 9854 h 12804"/>
              <a:gd name="connsiteX66" fmla="*/ 407 w 2414"/>
              <a:gd name="connsiteY66" fmla="*/ 10009 h 12804"/>
              <a:gd name="connsiteX67" fmla="*/ 451 w 2414"/>
              <a:gd name="connsiteY67" fmla="*/ 10163 h 12804"/>
              <a:gd name="connsiteX68" fmla="*/ 496 w 2414"/>
              <a:gd name="connsiteY68" fmla="*/ 10317 h 12804"/>
              <a:gd name="connsiteX69" fmla="*/ 544 w 2414"/>
              <a:gd name="connsiteY69" fmla="*/ 10470 h 12804"/>
              <a:gd name="connsiteX70" fmla="*/ 594 w 2414"/>
              <a:gd name="connsiteY70" fmla="*/ 10622 h 12804"/>
              <a:gd name="connsiteX71" fmla="*/ 646 w 2414"/>
              <a:gd name="connsiteY71" fmla="*/ 10774 h 12804"/>
              <a:gd name="connsiteX72" fmla="*/ 702 w 2414"/>
              <a:gd name="connsiteY72" fmla="*/ 10925 h 12804"/>
              <a:gd name="connsiteX73" fmla="*/ 758 w 2414"/>
              <a:gd name="connsiteY73" fmla="*/ 11075 h 12804"/>
              <a:gd name="connsiteX74" fmla="*/ 817 w 2414"/>
              <a:gd name="connsiteY74" fmla="*/ 11224 h 12804"/>
              <a:gd name="connsiteX75" fmla="*/ 877 w 2414"/>
              <a:gd name="connsiteY75" fmla="*/ 11373 h 12804"/>
              <a:gd name="connsiteX76" fmla="*/ 940 w 2414"/>
              <a:gd name="connsiteY76" fmla="*/ 11521 h 12804"/>
              <a:gd name="connsiteX77" fmla="*/ 1006 w 2414"/>
              <a:gd name="connsiteY77" fmla="*/ 11667 h 12804"/>
              <a:gd name="connsiteX78" fmla="*/ 1073 w 2414"/>
              <a:gd name="connsiteY78" fmla="*/ 11812 h 12804"/>
              <a:gd name="connsiteX79" fmla="*/ 1142 w 2414"/>
              <a:gd name="connsiteY79" fmla="*/ 11958 h 12804"/>
              <a:gd name="connsiteX80" fmla="*/ 1212 w 2414"/>
              <a:gd name="connsiteY80" fmla="*/ 12102 h 12804"/>
              <a:gd name="connsiteX81" fmla="*/ 1286 w 2414"/>
              <a:gd name="connsiteY81" fmla="*/ 12244 h 12804"/>
              <a:gd name="connsiteX82" fmla="*/ 1361 w 2414"/>
              <a:gd name="connsiteY82" fmla="*/ 12386 h 12804"/>
              <a:gd name="connsiteX83" fmla="*/ 1438 w 2414"/>
              <a:gd name="connsiteY83" fmla="*/ 12526 h 12804"/>
              <a:gd name="connsiteX84" fmla="*/ 1518 w 2414"/>
              <a:gd name="connsiteY84" fmla="*/ 12665 h 12804"/>
              <a:gd name="connsiteX85" fmla="*/ 1598 w 2414"/>
              <a:gd name="connsiteY85" fmla="*/ 12804 h 12804"/>
              <a:gd name="connsiteX0" fmla="*/ 2316 w 2316"/>
              <a:gd name="connsiteY0" fmla="*/ 0 h 12677"/>
              <a:gd name="connsiteX1" fmla="*/ 2219 w 2316"/>
              <a:gd name="connsiteY1" fmla="*/ 129 h 12677"/>
              <a:gd name="connsiteX2" fmla="*/ 2126 w 2316"/>
              <a:gd name="connsiteY2" fmla="*/ 258 h 12677"/>
              <a:gd name="connsiteX3" fmla="*/ 2033 w 2316"/>
              <a:gd name="connsiteY3" fmla="*/ 389 h 12677"/>
              <a:gd name="connsiteX4" fmla="*/ 1942 w 2316"/>
              <a:gd name="connsiteY4" fmla="*/ 521 h 12677"/>
              <a:gd name="connsiteX5" fmla="*/ 1854 w 2316"/>
              <a:gd name="connsiteY5" fmla="*/ 655 h 12677"/>
              <a:gd name="connsiteX6" fmla="*/ 1766 w 2316"/>
              <a:gd name="connsiteY6" fmla="*/ 790 h 12677"/>
              <a:gd name="connsiteX7" fmla="*/ 1681 w 2316"/>
              <a:gd name="connsiteY7" fmla="*/ 926 h 12677"/>
              <a:gd name="connsiteX8" fmla="*/ 1598 w 2316"/>
              <a:gd name="connsiteY8" fmla="*/ 1064 h 12677"/>
              <a:gd name="connsiteX9" fmla="*/ 1518 w 2316"/>
              <a:gd name="connsiteY9" fmla="*/ 1202 h 12677"/>
              <a:gd name="connsiteX10" fmla="*/ 1438 w 2316"/>
              <a:gd name="connsiteY10" fmla="*/ 1341 h 12677"/>
              <a:gd name="connsiteX11" fmla="*/ 1361 w 2316"/>
              <a:gd name="connsiteY11" fmla="*/ 1482 h 12677"/>
              <a:gd name="connsiteX12" fmla="*/ 1286 w 2316"/>
              <a:gd name="connsiteY12" fmla="*/ 1623 h 12677"/>
              <a:gd name="connsiteX13" fmla="*/ 1212 w 2316"/>
              <a:gd name="connsiteY13" fmla="*/ 1766 h 12677"/>
              <a:gd name="connsiteX14" fmla="*/ 1142 w 2316"/>
              <a:gd name="connsiteY14" fmla="*/ 1910 h 12677"/>
              <a:gd name="connsiteX15" fmla="*/ 1073 w 2316"/>
              <a:gd name="connsiteY15" fmla="*/ 2055 h 12677"/>
              <a:gd name="connsiteX16" fmla="*/ 1006 w 2316"/>
              <a:gd name="connsiteY16" fmla="*/ 2201 h 12677"/>
              <a:gd name="connsiteX17" fmla="*/ 940 w 2316"/>
              <a:gd name="connsiteY17" fmla="*/ 2346 h 12677"/>
              <a:gd name="connsiteX18" fmla="*/ 877 w 2316"/>
              <a:gd name="connsiteY18" fmla="*/ 2494 h 12677"/>
              <a:gd name="connsiteX19" fmla="*/ 817 w 2316"/>
              <a:gd name="connsiteY19" fmla="*/ 2643 h 12677"/>
              <a:gd name="connsiteX20" fmla="*/ 758 w 2316"/>
              <a:gd name="connsiteY20" fmla="*/ 2792 h 12677"/>
              <a:gd name="connsiteX21" fmla="*/ 702 w 2316"/>
              <a:gd name="connsiteY21" fmla="*/ 2942 h 12677"/>
              <a:gd name="connsiteX22" fmla="*/ 646 w 2316"/>
              <a:gd name="connsiteY22" fmla="*/ 3093 h 12677"/>
              <a:gd name="connsiteX23" fmla="*/ 594 w 2316"/>
              <a:gd name="connsiteY23" fmla="*/ 3245 h 12677"/>
              <a:gd name="connsiteX24" fmla="*/ 544 w 2316"/>
              <a:gd name="connsiteY24" fmla="*/ 3397 h 12677"/>
              <a:gd name="connsiteX25" fmla="*/ 496 w 2316"/>
              <a:gd name="connsiteY25" fmla="*/ 3551 h 12677"/>
              <a:gd name="connsiteX26" fmla="*/ 451 w 2316"/>
              <a:gd name="connsiteY26" fmla="*/ 3704 h 12677"/>
              <a:gd name="connsiteX27" fmla="*/ 407 w 2316"/>
              <a:gd name="connsiteY27" fmla="*/ 3858 h 12677"/>
              <a:gd name="connsiteX28" fmla="*/ 366 w 2316"/>
              <a:gd name="connsiteY28" fmla="*/ 4013 h 12677"/>
              <a:gd name="connsiteX29" fmla="*/ 326 w 2316"/>
              <a:gd name="connsiteY29" fmla="*/ 4169 h 12677"/>
              <a:gd name="connsiteX30" fmla="*/ 289 w 2316"/>
              <a:gd name="connsiteY30" fmla="*/ 4325 h 12677"/>
              <a:gd name="connsiteX31" fmla="*/ 254 w 2316"/>
              <a:gd name="connsiteY31" fmla="*/ 4481 h 12677"/>
              <a:gd name="connsiteX32" fmla="*/ 221 w 2316"/>
              <a:gd name="connsiteY32" fmla="*/ 4639 h 12677"/>
              <a:gd name="connsiteX33" fmla="*/ 191 w 2316"/>
              <a:gd name="connsiteY33" fmla="*/ 4796 h 12677"/>
              <a:gd name="connsiteX34" fmla="*/ 163 w 2316"/>
              <a:gd name="connsiteY34" fmla="*/ 4954 h 12677"/>
              <a:gd name="connsiteX35" fmla="*/ 137 w 2316"/>
              <a:gd name="connsiteY35" fmla="*/ 5112 h 12677"/>
              <a:gd name="connsiteX36" fmla="*/ 114 w 2316"/>
              <a:gd name="connsiteY36" fmla="*/ 5271 h 12677"/>
              <a:gd name="connsiteX37" fmla="*/ 91 w 2316"/>
              <a:gd name="connsiteY37" fmla="*/ 5430 h 12677"/>
              <a:gd name="connsiteX38" fmla="*/ 72 w 2316"/>
              <a:gd name="connsiteY38" fmla="*/ 5590 h 12677"/>
              <a:gd name="connsiteX39" fmla="*/ 55 w 2316"/>
              <a:gd name="connsiteY39" fmla="*/ 5748 h 12677"/>
              <a:gd name="connsiteX40" fmla="*/ 41 w 2316"/>
              <a:gd name="connsiteY40" fmla="*/ 5909 h 12677"/>
              <a:gd name="connsiteX41" fmla="*/ 29 w 2316"/>
              <a:gd name="connsiteY41" fmla="*/ 6069 h 12677"/>
              <a:gd name="connsiteX42" fmla="*/ 18 w 2316"/>
              <a:gd name="connsiteY42" fmla="*/ 6229 h 12677"/>
              <a:gd name="connsiteX43" fmla="*/ 10 w 2316"/>
              <a:gd name="connsiteY43" fmla="*/ 6389 h 12677"/>
              <a:gd name="connsiteX44" fmla="*/ 4 w 2316"/>
              <a:gd name="connsiteY44" fmla="*/ 6549 h 12677"/>
              <a:gd name="connsiteX45" fmla="*/ 1 w 2316"/>
              <a:gd name="connsiteY45" fmla="*/ 6710 h 12677"/>
              <a:gd name="connsiteX46" fmla="*/ 0 w 2316"/>
              <a:gd name="connsiteY46" fmla="*/ 6871 h 12677"/>
              <a:gd name="connsiteX47" fmla="*/ 1 w 2316"/>
              <a:gd name="connsiteY47" fmla="*/ 7030 h 12677"/>
              <a:gd name="connsiteX48" fmla="*/ 4 w 2316"/>
              <a:gd name="connsiteY48" fmla="*/ 7191 h 12677"/>
              <a:gd name="connsiteX49" fmla="*/ 10 w 2316"/>
              <a:gd name="connsiteY49" fmla="*/ 7351 h 12677"/>
              <a:gd name="connsiteX50" fmla="*/ 18 w 2316"/>
              <a:gd name="connsiteY50" fmla="*/ 7511 h 12677"/>
              <a:gd name="connsiteX51" fmla="*/ 29 w 2316"/>
              <a:gd name="connsiteY51" fmla="*/ 7672 h 12677"/>
              <a:gd name="connsiteX52" fmla="*/ 41 w 2316"/>
              <a:gd name="connsiteY52" fmla="*/ 7831 h 12677"/>
              <a:gd name="connsiteX53" fmla="*/ 55 w 2316"/>
              <a:gd name="connsiteY53" fmla="*/ 7992 h 12677"/>
              <a:gd name="connsiteX54" fmla="*/ 72 w 2316"/>
              <a:gd name="connsiteY54" fmla="*/ 8151 h 12677"/>
              <a:gd name="connsiteX55" fmla="*/ 91 w 2316"/>
              <a:gd name="connsiteY55" fmla="*/ 8310 h 12677"/>
              <a:gd name="connsiteX56" fmla="*/ 114 w 2316"/>
              <a:gd name="connsiteY56" fmla="*/ 8469 h 12677"/>
              <a:gd name="connsiteX57" fmla="*/ 137 w 2316"/>
              <a:gd name="connsiteY57" fmla="*/ 8628 h 12677"/>
              <a:gd name="connsiteX58" fmla="*/ 163 w 2316"/>
              <a:gd name="connsiteY58" fmla="*/ 8786 h 12677"/>
              <a:gd name="connsiteX59" fmla="*/ 191 w 2316"/>
              <a:gd name="connsiteY59" fmla="*/ 8944 h 12677"/>
              <a:gd name="connsiteX60" fmla="*/ 221 w 2316"/>
              <a:gd name="connsiteY60" fmla="*/ 9101 h 12677"/>
              <a:gd name="connsiteX61" fmla="*/ 254 w 2316"/>
              <a:gd name="connsiteY61" fmla="*/ 9259 h 12677"/>
              <a:gd name="connsiteX62" fmla="*/ 289 w 2316"/>
              <a:gd name="connsiteY62" fmla="*/ 9415 h 12677"/>
              <a:gd name="connsiteX63" fmla="*/ 326 w 2316"/>
              <a:gd name="connsiteY63" fmla="*/ 9572 h 12677"/>
              <a:gd name="connsiteX64" fmla="*/ 366 w 2316"/>
              <a:gd name="connsiteY64" fmla="*/ 9727 h 12677"/>
              <a:gd name="connsiteX65" fmla="*/ 407 w 2316"/>
              <a:gd name="connsiteY65" fmla="*/ 9882 h 12677"/>
              <a:gd name="connsiteX66" fmla="*/ 451 w 2316"/>
              <a:gd name="connsiteY66" fmla="*/ 10036 h 12677"/>
              <a:gd name="connsiteX67" fmla="*/ 496 w 2316"/>
              <a:gd name="connsiteY67" fmla="*/ 10190 h 12677"/>
              <a:gd name="connsiteX68" fmla="*/ 544 w 2316"/>
              <a:gd name="connsiteY68" fmla="*/ 10343 h 12677"/>
              <a:gd name="connsiteX69" fmla="*/ 594 w 2316"/>
              <a:gd name="connsiteY69" fmla="*/ 10495 h 12677"/>
              <a:gd name="connsiteX70" fmla="*/ 646 w 2316"/>
              <a:gd name="connsiteY70" fmla="*/ 10647 h 12677"/>
              <a:gd name="connsiteX71" fmla="*/ 702 w 2316"/>
              <a:gd name="connsiteY71" fmla="*/ 10798 h 12677"/>
              <a:gd name="connsiteX72" fmla="*/ 758 w 2316"/>
              <a:gd name="connsiteY72" fmla="*/ 10948 h 12677"/>
              <a:gd name="connsiteX73" fmla="*/ 817 w 2316"/>
              <a:gd name="connsiteY73" fmla="*/ 11097 h 12677"/>
              <a:gd name="connsiteX74" fmla="*/ 877 w 2316"/>
              <a:gd name="connsiteY74" fmla="*/ 11246 h 12677"/>
              <a:gd name="connsiteX75" fmla="*/ 940 w 2316"/>
              <a:gd name="connsiteY75" fmla="*/ 11394 h 12677"/>
              <a:gd name="connsiteX76" fmla="*/ 1006 w 2316"/>
              <a:gd name="connsiteY76" fmla="*/ 11540 h 12677"/>
              <a:gd name="connsiteX77" fmla="*/ 1073 w 2316"/>
              <a:gd name="connsiteY77" fmla="*/ 11685 h 12677"/>
              <a:gd name="connsiteX78" fmla="*/ 1142 w 2316"/>
              <a:gd name="connsiteY78" fmla="*/ 11831 h 12677"/>
              <a:gd name="connsiteX79" fmla="*/ 1212 w 2316"/>
              <a:gd name="connsiteY79" fmla="*/ 11975 h 12677"/>
              <a:gd name="connsiteX80" fmla="*/ 1286 w 2316"/>
              <a:gd name="connsiteY80" fmla="*/ 12117 h 12677"/>
              <a:gd name="connsiteX81" fmla="*/ 1361 w 2316"/>
              <a:gd name="connsiteY81" fmla="*/ 12259 h 12677"/>
              <a:gd name="connsiteX82" fmla="*/ 1438 w 2316"/>
              <a:gd name="connsiteY82" fmla="*/ 12399 h 12677"/>
              <a:gd name="connsiteX83" fmla="*/ 1518 w 2316"/>
              <a:gd name="connsiteY83" fmla="*/ 12538 h 12677"/>
              <a:gd name="connsiteX84" fmla="*/ 1598 w 2316"/>
              <a:gd name="connsiteY84" fmla="*/ 12677 h 12677"/>
              <a:gd name="connsiteX0" fmla="*/ 2219 w 2219"/>
              <a:gd name="connsiteY0" fmla="*/ 0 h 12548"/>
              <a:gd name="connsiteX1" fmla="*/ 2126 w 2219"/>
              <a:gd name="connsiteY1" fmla="*/ 129 h 12548"/>
              <a:gd name="connsiteX2" fmla="*/ 2033 w 2219"/>
              <a:gd name="connsiteY2" fmla="*/ 260 h 12548"/>
              <a:gd name="connsiteX3" fmla="*/ 1942 w 2219"/>
              <a:gd name="connsiteY3" fmla="*/ 392 h 12548"/>
              <a:gd name="connsiteX4" fmla="*/ 1854 w 2219"/>
              <a:gd name="connsiteY4" fmla="*/ 526 h 12548"/>
              <a:gd name="connsiteX5" fmla="*/ 1766 w 2219"/>
              <a:gd name="connsiteY5" fmla="*/ 661 h 12548"/>
              <a:gd name="connsiteX6" fmla="*/ 1681 w 2219"/>
              <a:gd name="connsiteY6" fmla="*/ 797 h 12548"/>
              <a:gd name="connsiteX7" fmla="*/ 1598 w 2219"/>
              <a:gd name="connsiteY7" fmla="*/ 935 h 12548"/>
              <a:gd name="connsiteX8" fmla="*/ 1518 w 2219"/>
              <a:gd name="connsiteY8" fmla="*/ 1073 h 12548"/>
              <a:gd name="connsiteX9" fmla="*/ 1438 w 2219"/>
              <a:gd name="connsiteY9" fmla="*/ 1212 h 12548"/>
              <a:gd name="connsiteX10" fmla="*/ 1361 w 2219"/>
              <a:gd name="connsiteY10" fmla="*/ 1353 h 12548"/>
              <a:gd name="connsiteX11" fmla="*/ 1286 w 2219"/>
              <a:gd name="connsiteY11" fmla="*/ 1494 h 12548"/>
              <a:gd name="connsiteX12" fmla="*/ 1212 w 2219"/>
              <a:gd name="connsiteY12" fmla="*/ 1637 h 12548"/>
              <a:gd name="connsiteX13" fmla="*/ 1142 w 2219"/>
              <a:gd name="connsiteY13" fmla="*/ 1781 h 12548"/>
              <a:gd name="connsiteX14" fmla="*/ 1073 w 2219"/>
              <a:gd name="connsiteY14" fmla="*/ 1926 h 12548"/>
              <a:gd name="connsiteX15" fmla="*/ 1006 w 2219"/>
              <a:gd name="connsiteY15" fmla="*/ 2072 h 12548"/>
              <a:gd name="connsiteX16" fmla="*/ 940 w 2219"/>
              <a:gd name="connsiteY16" fmla="*/ 2217 h 12548"/>
              <a:gd name="connsiteX17" fmla="*/ 877 w 2219"/>
              <a:gd name="connsiteY17" fmla="*/ 2365 h 12548"/>
              <a:gd name="connsiteX18" fmla="*/ 817 w 2219"/>
              <a:gd name="connsiteY18" fmla="*/ 2514 h 12548"/>
              <a:gd name="connsiteX19" fmla="*/ 758 w 2219"/>
              <a:gd name="connsiteY19" fmla="*/ 2663 h 12548"/>
              <a:gd name="connsiteX20" fmla="*/ 702 w 2219"/>
              <a:gd name="connsiteY20" fmla="*/ 2813 h 12548"/>
              <a:gd name="connsiteX21" fmla="*/ 646 w 2219"/>
              <a:gd name="connsiteY21" fmla="*/ 2964 h 12548"/>
              <a:gd name="connsiteX22" fmla="*/ 594 w 2219"/>
              <a:gd name="connsiteY22" fmla="*/ 3116 h 12548"/>
              <a:gd name="connsiteX23" fmla="*/ 544 w 2219"/>
              <a:gd name="connsiteY23" fmla="*/ 3268 h 12548"/>
              <a:gd name="connsiteX24" fmla="*/ 496 w 2219"/>
              <a:gd name="connsiteY24" fmla="*/ 3422 h 12548"/>
              <a:gd name="connsiteX25" fmla="*/ 451 w 2219"/>
              <a:gd name="connsiteY25" fmla="*/ 3575 h 12548"/>
              <a:gd name="connsiteX26" fmla="*/ 407 w 2219"/>
              <a:gd name="connsiteY26" fmla="*/ 3729 h 12548"/>
              <a:gd name="connsiteX27" fmla="*/ 366 w 2219"/>
              <a:gd name="connsiteY27" fmla="*/ 3884 h 12548"/>
              <a:gd name="connsiteX28" fmla="*/ 326 w 2219"/>
              <a:gd name="connsiteY28" fmla="*/ 4040 h 12548"/>
              <a:gd name="connsiteX29" fmla="*/ 289 w 2219"/>
              <a:gd name="connsiteY29" fmla="*/ 4196 h 12548"/>
              <a:gd name="connsiteX30" fmla="*/ 254 w 2219"/>
              <a:gd name="connsiteY30" fmla="*/ 4352 h 12548"/>
              <a:gd name="connsiteX31" fmla="*/ 221 w 2219"/>
              <a:gd name="connsiteY31" fmla="*/ 4510 h 12548"/>
              <a:gd name="connsiteX32" fmla="*/ 191 w 2219"/>
              <a:gd name="connsiteY32" fmla="*/ 4667 h 12548"/>
              <a:gd name="connsiteX33" fmla="*/ 163 w 2219"/>
              <a:gd name="connsiteY33" fmla="*/ 4825 h 12548"/>
              <a:gd name="connsiteX34" fmla="*/ 137 w 2219"/>
              <a:gd name="connsiteY34" fmla="*/ 4983 h 12548"/>
              <a:gd name="connsiteX35" fmla="*/ 114 w 2219"/>
              <a:gd name="connsiteY35" fmla="*/ 5142 h 12548"/>
              <a:gd name="connsiteX36" fmla="*/ 91 w 2219"/>
              <a:gd name="connsiteY36" fmla="*/ 5301 h 12548"/>
              <a:gd name="connsiteX37" fmla="*/ 72 w 2219"/>
              <a:gd name="connsiteY37" fmla="*/ 5461 h 12548"/>
              <a:gd name="connsiteX38" fmla="*/ 55 w 2219"/>
              <a:gd name="connsiteY38" fmla="*/ 5619 h 12548"/>
              <a:gd name="connsiteX39" fmla="*/ 41 w 2219"/>
              <a:gd name="connsiteY39" fmla="*/ 5780 h 12548"/>
              <a:gd name="connsiteX40" fmla="*/ 29 w 2219"/>
              <a:gd name="connsiteY40" fmla="*/ 5940 h 12548"/>
              <a:gd name="connsiteX41" fmla="*/ 18 w 2219"/>
              <a:gd name="connsiteY41" fmla="*/ 6100 h 12548"/>
              <a:gd name="connsiteX42" fmla="*/ 10 w 2219"/>
              <a:gd name="connsiteY42" fmla="*/ 6260 h 12548"/>
              <a:gd name="connsiteX43" fmla="*/ 4 w 2219"/>
              <a:gd name="connsiteY43" fmla="*/ 6420 h 12548"/>
              <a:gd name="connsiteX44" fmla="*/ 1 w 2219"/>
              <a:gd name="connsiteY44" fmla="*/ 6581 h 12548"/>
              <a:gd name="connsiteX45" fmla="*/ 0 w 2219"/>
              <a:gd name="connsiteY45" fmla="*/ 6742 h 12548"/>
              <a:gd name="connsiteX46" fmla="*/ 1 w 2219"/>
              <a:gd name="connsiteY46" fmla="*/ 6901 h 12548"/>
              <a:gd name="connsiteX47" fmla="*/ 4 w 2219"/>
              <a:gd name="connsiteY47" fmla="*/ 7062 h 12548"/>
              <a:gd name="connsiteX48" fmla="*/ 10 w 2219"/>
              <a:gd name="connsiteY48" fmla="*/ 7222 h 12548"/>
              <a:gd name="connsiteX49" fmla="*/ 18 w 2219"/>
              <a:gd name="connsiteY49" fmla="*/ 7382 h 12548"/>
              <a:gd name="connsiteX50" fmla="*/ 29 w 2219"/>
              <a:gd name="connsiteY50" fmla="*/ 7543 h 12548"/>
              <a:gd name="connsiteX51" fmla="*/ 41 w 2219"/>
              <a:gd name="connsiteY51" fmla="*/ 7702 h 12548"/>
              <a:gd name="connsiteX52" fmla="*/ 55 w 2219"/>
              <a:gd name="connsiteY52" fmla="*/ 7863 h 12548"/>
              <a:gd name="connsiteX53" fmla="*/ 72 w 2219"/>
              <a:gd name="connsiteY53" fmla="*/ 8022 h 12548"/>
              <a:gd name="connsiteX54" fmla="*/ 91 w 2219"/>
              <a:gd name="connsiteY54" fmla="*/ 8181 h 12548"/>
              <a:gd name="connsiteX55" fmla="*/ 114 w 2219"/>
              <a:gd name="connsiteY55" fmla="*/ 8340 h 12548"/>
              <a:gd name="connsiteX56" fmla="*/ 137 w 2219"/>
              <a:gd name="connsiteY56" fmla="*/ 8499 h 12548"/>
              <a:gd name="connsiteX57" fmla="*/ 163 w 2219"/>
              <a:gd name="connsiteY57" fmla="*/ 8657 h 12548"/>
              <a:gd name="connsiteX58" fmla="*/ 191 w 2219"/>
              <a:gd name="connsiteY58" fmla="*/ 8815 h 12548"/>
              <a:gd name="connsiteX59" fmla="*/ 221 w 2219"/>
              <a:gd name="connsiteY59" fmla="*/ 8972 h 12548"/>
              <a:gd name="connsiteX60" fmla="*/ 254 w 2219"/>
              <a:gd name="connsiteY60" fmla="*/ 9130 h 12548"/>
              <a:gd name="connsiteX61" fmla="*/ 289 w 2219"/>
              <a:gd name="connsiteY61" fmla="*/ 9286 h 12548"/>
              <a:gd name="connsiteX62" fmla="*/ 326 w 2219"/>
              <a:gd name="connsiteY62" fmla="*/ 9443 h 12548"/>
              <a:gd name="connsiteX63" fmla="*/ 366 w 2219"/>
              <a:gd name="connsiteY63" fmla="*/ 9598 h 12548"/>
              <a:gd name="connsiteX64" fmla="*/ 407 w 2219"/>
              <a:gd name="connsiteY64" fmla="*/ 9753 h 12548"/>
              <a:gd name="connsiteX65" fmla="*/ 451 w 2219"/>
              <a:gd name="connsiteY65" fmla="*/ 9907 h 12548"/>
              <a:gd name="connsiteX66" fmla="*/ 496 w 2219"/>
              <a:gd name="connsiteY66" fmla="*/ 10061 h 12548"/>
              <a:gd name="connsiteX67" fmla="*/ 544 w 2219"/>
              <a:gd name="connsiteY67" fmla="*/ 10214 h 12548"/>
              <a:gd name="connsiteX68" fmla="*/ 594 w 2219"/>
              <a:gd name="connsiteY68" fmla="*/ 10366 h 12548"/>
              <a:gd name="connsiteX69" fmla="*/ 646 w 2219"/>
              <a:gd name="connsiteY69" fmla="*/ 10518 h 12548"/>
              <a:gd name="connsiteX70" fmla="*/ 702 w 2219"/>
              <a:gd name="connsiteY70" fmla="*/ 10669 h 12548"/>
              <a:gd name="connsiteX71" fmla="*/ 758 w 2219"/>
              <a:gd name="connsiteY71" fmla="*/ 10819 h 12548"/>
              <a:gd name="connsiteX72" fmla="*/ 817 w 2219"/>
              <a:gd name="connsiteY72" fmla="*/ 10968 h 12548"/>
              <a:gd name="connsiteX73" fmla="*/ 877 w 2219"/>
              <a:gd name="connsiteY73" fmla="*/ 11117 h 12548"/>
              <a:gd name="connsiteX74" fmla="*/ 940 w 2219"/>
              <a:gd name="connsiteY74" fmla="*/ 11265 h 12548"/>
              <a:gd name="connsiteX75" fmla="*/ 1006 w 2219"/>
              <a:gd name="connsiteY75" fmla="*/ 11411 h 12548"/>
              <a:gd name="connsiteX76" fmla="*/ 1073 w 2219"/>
              <a:gd name="connsiteY76" fmla="*/ 11556 h 12548"/>
              <a:gd name="connsiteX77" fmla="*/ 1142 w 2219"/>
              <a:gd name="connsiteY77" fmla="*/ 11702 h 12548"/>
              <a:gd name="connsiteX78" fmla="*/ 1212 w 2219"/>
              <a:gd name="connsiteY78" fmla="*/ 11846 h 12548"/>
              <a:gd name="connsiteX79" fmla="*/ 1286 w 2219"/>
              <a:gd name="connsiteY79" fmla="*/ 11988 h 12548"/>
              <a:gd name="connsiteX80" fmla="*/ 1361 w 2219"/>
              <a:gd name="connsiteY80" fmla="*/ 12130 h 12548"/>
              <a:gd name="connsiteX81" fmla="*/ 1438 w 2219"/>
              <a:gd name="connsiteY81" fmla="*/ 12270 h 12548"/>
              <a:gd name="connsiteX82" fmla="*/ 1518 w 2219"/>
              <a:gd name="connsiteY82" fmla="*/ 12409 h 12548"/>
              <a:gd name="connsiteX83" fmla="*/ 1598 w 2219"/>
              <a:gd name="connsiteY83" fmla="*/ 12548 h 12548"/>
              <a:gd name="connsiteX0" fmla="*/ 2126 w 2126"/>
              <a:gd name="connsiteY0" fmla="*/ 0 h 12419"/>
              <a:gd name="connsiteX1" fmla="*/ 2033 w 2126"/>
              <a:gd name="connsiteY1" fmla="*/ 131 h 12419"/>
              <a:gd name="connsiteX2" fmla="*/ 1942 w 2126"/>
              <a:gd name="connsiteY2" fmla="*/ 263 h 12419"/>
              <a:gd name="connsiteX3" fmla="*/ 1854 w 2126"/>
              <a:gd name="connsiteY3" fmla="*/ 397 h 12419"/>
              <a:gd name="connsiteX4" fmla="*/ 1766 w 2126"/>
              <a:gd name="connsiteY4" fmla="*/ 532 h 12419"/>
              <a:gd name="connsiteX5" fmla="*/ 1681 w 2126"/>
              <a:gd name="connsiteY5" fmla="*/ 668 h 12419"/>
              <a:gd name="connsiteX6" fmla="*/ 1598 w 2126"/>
              <a:gd name="connsiteY6" fmla="*/ 806 h 12419"/>
              <a:gd name="connsiteX7" fmla="*/ 1518 w 2126"/>
              <a:gd name="connsiteY7" fmla="*/ 944 h 12419"/>
              <a:gd name="connsiteX8" fmla="*/ 1438 w 2126"/>
              <a:gd name="connsiteY8" fmla="*/ 1083 h 12419"/>
              <a:gd name="connsiteX9" fmla="*/ 1361 w 2126"/>
              <a:gd name="connsiteY9" fmla="*/ 1224 h 12419"/>
              <a:gd name="connsiteX10" fmla="*/ 1286 w 2126"/>
              <a:gd name="connsiteY10" fmla="*/ 1365 h 12419"/>
              <a:gd name="connsiteX11" fmla="*/ 1212 w 2126"/>
              <a:gd name="connsiteY11" fmla="*/ 1508 h 12419"/>
              <a:gd name="connsiteX12" fmla="*/ 1142 w 2126"/>
              <a:gd name="connsiteY12" fmla="*/ 1652 h 12419"/>
              <a:gd name="connsiteX13" fmla="*/ 1073 w 2126"/>
              <a:gd name="connsiteY13" fmla="*/ 1797 h 12419"/>
              <a:gd name="connsiteX14" fmla="*/ 1006 w 2126"/>
              <a:gd name="connsiteY14" fmla="*/ 1943 h 12419"/>
              <a:gd name="connsiteX15" fmla="*/ 940 w 2126"/>
              <a:gd name="connsiteY15" fmla="*/ 2088 h 12419"/>
              <a:gd name="connsiteX16" fmla="*/ 877 w 2126"/>
              <a:gd name="connsiteY16" fmla="*/ 2236 h 12419"/>
              <a:gd name="connsiteX17" fmla="*/ 817 w 2126"/>
              <a:gd name="connsiteY17" fmla="*/ 2385 h 12419"/>
              <a:gd name="connsiteX18" fmla="*/ 758 w 2126"/>
              <a:gd name="connsiteY18" fmla="*/ 2534 h 12419"/>
              <a:gd name="connsiteX19" fmla="*/ 702 w 2126"/>
              <a:gd name="connsiteY19" fmla="*/ 2684 h 12419"/>
              <a:gd name="connsiteX20" fmla="*/ 646 w 2126"/>
              <a:gd name="connsiteY20" fmla="*/ 2835 h 12419"/>
              <a:gd name="connsiteX21" fmla="*/ 594 w 2126"/>
              <a:gd name="connsiteY21" fmla="*/ 2987 h 12419"/>
              <a:gd name="connsiteX22" fmla="*/ 544 w 2126"/>
              <a:gd name="connsiteY22" fmla="*/ 3139 h 12419"/>
              <a:gd name="connsiteX23" fmla="*/ 496 w 2126"/>
              <a:gd name="connsiteY23" fmla="*/ 3293 h 12419"/>
              <a:gd name="connsiteX24" fmla="*/ 451 w 2126"/>
              <a:gd name="connsiteY24" fmla="*/ 3446 h 12419"/>
              <a:gd name="connsiteX25" fmla="*/ 407 w 2126"/>
              <a:gd name="connsiteY25" fmla="*/ 3600 h 12419"/>
              <a:gd name="connsiteX26" fmla="*/ 366 w 2126"/>
              <a:gd name="connsiteY26" fmla="*/ 3755 h 12419"/>
              <a:gd name="connsiteX27" fmla="*/ 326 w 2126"/>
              <a:gd name="connsiteY27" fmla="*/ 3911 h 12419"/>
              <a:gd name="connsiteX28" fmla="*/ 289 w 2126"/>
              <a:gd name="connsiteY28" fmla="*/ 4067 h 12419"/>
              <a:gd name="connsiteX29" fmla="*/ 254 w 2126"/>
              <a:gd name="connsiteY29" fmla="*/ 4223 h 12419"/>
              <a:gd name="connsiteX30" fmla="*/ 221 w 2126"/>
              <a:gd name="connsiteY30" fmla="*/ 4381 h 12419"/>
              <a:gd name="connsiteX31" fmla="*/ 191 w 2126"/>
              <a:gd name="connsiteY31" fmla="*/ 4538 h 12419"/>
              <a:gd name="connsiteX32" fmla="*/ 163 w 2126"/>
              <a:gd name="connsiteY32" fmla="*/ 4696 h 12419"/>
              <a:gd name="connsiteX33" fmla="*/ 137 w 2126"/>
              <a:gd name="connsiteY33" fmla="*/ 4854 h 12419"/>
              <a:gd name="connsiteX34" fmla="*/ 114 w 2126"/>
              <a:gd name="connsiteY34" fmla="*/ 5013 h 12419"/>
              <a:gd name="connsiteX35" fmla="*/ 91 w 2126"/>
              <a:gd name="connsiteY35" fmla="*/ 5172 h 12419"/>
              <a:gd name="connsiteX36" fmla="*/ 72 w 2126"/>
              <a:gd name="connsiteY36" fmla="*/ 5332 h 12419"/>
              <a:gd name="connsiteX37" fmla="*/ 55 w 2126"/>
              <a:gd name="connsiteY37" fmla="*/ 5490 h 12419"/>
              <a:gd name="connsiteX38" fmla="*/ 41 w 2126"/>
              <a:gd name="connsiteY38" fmla="*/ 5651 h 12419"/>
              <a:gd name="connsiteX39" fmla="*/ 29 w 2126"/>
              <a:gd name="connsiteY39" fmla="*/ 5811 h 12419"/>
              <a:gd name="connsiteX40" fmla="*/ 18 w 2126"/>
              <a:gd name="connsiteY40" fmla="*/ 5971 h 12419"/>
              <a:gd name="connsiteX41" fmla="*/ 10 w 2126"/>
              <a:gd name="connsiteY41" fmla="*/ 6131 h 12419"/>
              <a:gd name="connsiteX42" fmla="*/ 4 w 2126"/>
              <a:gd name="connsiteY42" fmla="*/ 6291 h 12419"/>
              <a:gd name="connsiteX43" fmla="*/ 1 w 2126"/>
              <a:gd name="connsiteY43" fmla="*/ 6452 h 12419"/>
              <a:gd name="connsiteX44" fmla="*/ 0 w 2126"/>
              <a:gd name="connsiteY44" fmla="*/ 6613 h 12419"/>
              <a:gd name="connsiteX45" fmla="*/ 1 w 2126"/>
              <a:gd name="connsiteY45" fmla="*/ 6772 h 12419"/>
              <a:gd name="connsiteX46" fmla="*/ 4 w 2126"/>
              <a:gd name="connsiteY46" fmla="*/ 6933 h 12419"/>
              <a:gd name="connsiteX47" fmla="*/ 10 w 2126"/>
              <a:gd name="connsiteY47" fmla="*/ 7093 h 12419"/>
              <a:gd name="connsiteX48" fmla="*/ 18 w 2126"/>
              <a:gd name="connsiteY48" fmla="*/ 7253 h 12419"/>
              <a:gd name="connsiteX49" fmla="*/ 29 w 2126"/>
              <a:gd name="connsiteY49" fmla="*/ 7414 h 12419"/>
              <a:gd name="connsiteX50" fmla="*/ 41 w 2126"/>
              <a:gd name="connsiteY50" fmla="*/ 7573 h 12419"/>
              <a:gd name="connsiteX51" fmla="*/ 55 w 2126"/>
              <a:gd name="connsiteY51" fmla="*/ 7734 h 12419"/>
              <a:gd name="connsiteX52" fmla="*/ 72 w 2126"/>
              <a:gd name="connsiteY52" fmla="*/ 7893 h 12419"/>
              <a:gd name="connsiteX53" fmla="*/ 91 w 2126"/>
              <a:gd name="connsiteY53" fmla="*/ 8052 h 12419"/>
              <a:gd name="connsiteX54" fmla="*/ 114 w 2126"/>
              <a:gd name="connsiteY54" fmla="*/ 8211 h 12419"/>
              <a:gd name="connsiteX55" fmla="*/ 137 w 2126"/>
              <a:gd name="connsiteY55" fmla="*/ 8370 h 12419"/>
              <a:gd name="connsiteX56" fmla="*/ 163 w 2126"/>
              <a:gd name="connsiteY56" fmla="*/ 8528 h 12419"/>
              <a:gd name="connsiteX57" fmla="*/ 191 w 2126"/>
              <a:gd name="connsiteY57" fmla="*/ 8686 h 12419"/>
              <a:gd name="connsiteX58" fmla="*/ 221 w 2126"/>
              <a:gd name="connsiteY58" fmla="*/ 8843 h 12419"/>
              <a:gd name="connsiteX59" fmla="*/ 254 w 2126"/>
              <a:gd name="connsiteY59" fmla="*/ 9001 h 12419"/>
              <a:gd name="connsiteX60" fmla="*/ 289 w 2126"/>
              <a:gd name="connsiteY60" fmla="*/ 9157 h 12419"/>
              <a:gd name="connsiteX61" fmla="*/ 326 w 2126"/>
              <a:gd name="connsiteY61" fmla="*/ 9314 h 12419"/>
              <a:gd name="connsiteX62" fmla="*/ 366 w 2126"/>
              <a:gd name="connsiteY62" fmla="*/ 9469 h 12419"/>
              <a:gd name="connsiteX63" fmla="*/ 407 w 2126"/>
              <a:gd name="connsiteY63" fmla="*/ 9624 h 12419"/>
              <a:gd name="connsiteX64" fmla="*/ 451 w 2126"/>
              <a:gd name="connsiteY64" fmla="*/ 9778 h 12419"/>
              <a:gd name="connsiteX65" fmla="*/ 496 w 2126"/>
              <a:gd name="connsiteY65" fmla="*/ 9932 h 12419"/>
              <a:gd name="connsiteX66" fmla="*/ 544 w 2126"/>
              <a:gd name="connsiteY66" fmla="*/ 10085 h 12419"/>
              <a:gd name="connsiteX67" fmla="*/ 594 w 2126"/>
              <a:gd name="connsiteY67" fmla="*/ 10237 h 12419"/>
              <a:gd name="connsiteX68" fmla="*/ 646 w 2126"/>
              <a:gd name="connsiteY68" fmla="*/ 10389 h 12419"/>
              <a:gd name="connsiteX69" fmla="*/ 702 w 2126"/>
              <a:gd name="connsiteY69" fmla="*/ 10540 h 12419"/>
              <a:gd name="connsiteX70" fmla="*/ 758 w 2126"/>
              <a:gd name="connsiteY70" fmla="*/ 10690 h 12419"/>
              <a:gd name="connsiteX71" fmla="*/ 817 w 2126"/>
              <a:gd name="connsiteY71" fmla="*/ 10839 h 12419"/>
              <a:gd name="connsiteX72" fmla="*/ 877 w 2126"/>
              <a:gd name="connsiteY72" fmla="*/ 10988 h 12419"/>
              <a:gd name="connsiteX73" fmla="*/ 940 w 2126"/>
              <a:gd name="connsiteY73" fmla="*/ 11136 h 12419"/>
              <a:gd name="connsiteX74" fmla="*/ 1006 w 2126"/>
              <a:gd name="connsiteY74" fmla="*/ 11282 h 12419"/>
              <a:gd name="connsiteX75" fmla="*/ 1073 w 2126"/>
              <a:gd name="connsiteY75" fmla="*/ 11427 h 12419"/>
              <a:gd name="connsiteX76" fmla="*/ 1142 w 2126"/>
              <a:gd name="connsiteY76" fmla="*/ 11573 h 12419"/>
              <a:gd name="connsiteX77" fmla="*/ 1212 w 2126"/>
              <a:gd name="connsiteY77" fmla="*/ 11717 h 12419"/>
              <a:gd name="connsiteX78" fmla="*/ 1286 w 2126"/>
              <a:gd name="connsiteY78" fmla="*/ 11859 h 12419"/>
              <a:gd name="connsiteX79" fmla="*/ 1361 w 2126"/>
              <a:gd name="connsiteY79" fmla="*/ 12001 h 12419"/>
              <a:gd name="connsiteX80" fmla="*/ 1438 w 2126"/>
              <a:gd name="connsiteY80" fmla="*/ 12141 h 12419"/>
              <a:gd name="connsiteX81" fmla="*/ 1518 w 2126"/>
              <a:gd name="connsiteY81" fmla="*/ 12280 h 12419"/>
              <a:gd name="connsiteX82" fmla="*/ 1598 w 2126"/>
              <a:gd name="connsiteY82" fmla="*/ 12419 h 12419"/>
              <a:gd name="connsiteX0" fmla="*/ 2033 w 2033"/>
              <a:gd name="connsiteY0" fmla="*/ 0 h 12288"/>
              <a:gd name="connsiteX1" fmla="*/ 1942 w 2033"/>
              <a:gd name="connsiteY1" fmla="*/ 132 h 12288"/>
              <a:gd name="connsiteX2" fmla="*/ 1854 w 2033"/>
              <a:gd name="connsiteY2" fmla="*/ 266 h 12288"/>
              <a:gd name="connsiteX3" fmla="*/ 1766 w 2033"/>
              <a:gd name="connsiteY3" fmla="*/ 401 h 12288"/>
              <a:gd name="connsiteX4" fmla="*/ 1681 w 2033"/>
              <a:gd name="connsiteY4" fmla="*/ 537 h 12288"/>
              <a:gd name="connsiteX5" fmla="*/ 1598 w 2033"/>
              <a:gd name="connsiteY5" fmla="*/ 675 h 12288"/>
              <a:gd name="connsiteX6" fmla="*/ 1518 w 2033"/>
              <a:gd name="connsiteY6" fmla="*/ 813 h 12288"/>
              <a:gd name="connsiteX7" fmla="*/ 1438 w 2033"/>
              <a:gd name="connsiteY7" fmla="*/ 952 h 12288"/>
              <a:gd name="connsiteX8" fmla="*/ 1361 w 2033"/>
              <a:gd name="connsiteY8" fmla="*/ 1093 h 12288"/>
              <a:gd name="connsiteX9" fmla="*/ 1286 w 2033"/>
              <a:gd name="connsiteY9" fmla="*/ 1234 h 12288"/>
              <a:gd name="connsiteX10" fmla="*/ 1212 w 2033"/>
              <a:gd name="connsiteY10" fmla="*/ 1377 h 12288"/>
              <a:gd name="connsiteX11" fmla="*/ 1142 w 2033"/>
              <a:gd name="connsiteY11" fmla="*/ 1521 h 12288"/>
              <a:gd name="connsiteX12" fmla="*/ 1073 w 2033"/>
              <a:gd name="connsiteY12" fmla="*/ 1666 h 12288"/>
              <a:gd name="connsiteX13" fmla="*/ 1006 w 2033"/>
              <a:gd name="connsiteY13" fmla="*/ 1812 h 12288"/>
              <a:gd name="connsiteX14" fmla="*/ 940 w 2033"/>
              <a:gd name="connsiteY14" fmla="*/ 1957 h 12288"/>
              <a:gd name="connsiteX15" fmla="*/ 877 w 2033"/>
              <a:gd name="connsiteY15" fmla="*/ 2105 h 12288"/>
              <a:gd name="connsiteX16" fmla="*/ 817 w 2033"/>
              <a:gd name="connsiteY16" fmla="*/ 2254 h 12288"/>
              <a:gd name="connsiteX17" fmla="*/ 758 w 2033"/>
              <a:gd name="connsiteY17" fmla="*/ 2403 h 12288"/>
              <a:gd name="connsiteX18" fmla="*/ 702 w 2033"/>
              <a:gd name="connsiteY18" fmla="*/ 2553 h 12288"/>
              <a:gd name="connsiteX19" fmla="*/ 646 w 2033"/>
              <a:gd name="connsiteY19" fmla="*/ 2704 h 12288"/>
              <a:gd name="connsiteX20" fmla="*/ 594 w 2033"/>
              <a:gd name="connsiteY20" fmla="*/ 2856 h 12288"/>
              <a:gd name="connsiteX21" fmla="*/ 544 w 2033"/>
              <a:gd name="connsiteY21" fmla="*/ 3008 h 12288"/>
              <a:gd name="connsiteX22" fmla="*/ 496 w 2033"/>
              <a:gd name="connsiteY22" fmla="*/ 3162 h 12288"/>
              <a:gd name="connsiteX23" fmla="*/ 451 w 2033"/>
              <a:gd name="connsiteY23" fmla="*/ 3315 h 12288"/>
              <a:gd name="connsiteX24" fmla="*/ 407 w 2033"/>
              <a:gd name="connsiteY24" fmla="*/ 3469 h 12288"/>
              <a:gd name="connsiteX25" fmla="*/ 366 w 2033"/>
              <a:gd name="connsiteY25" fmla="*/ 3624 h 12288"/>
              <a:gd name="connsiteX26" fmla="*/ 326 w 2033"/>
              <a:gd name="connsiteY26" fmla="*/ 3780 h 12288"/>
              <a:gd name="connsiteX27" fmla="*/ 289 w 2033"/>
              <a:gd name="connsiteY27" fmla="*/ 3936 h 12288"/>
              <a:gd name="connsiteX28" fmla="*/ 254 w 2033"/>
              <a:gd name="connsiteY28" fmla="*/ 4092 h 12288"/>
              <a:gd name="connsiteX29" fmla="*/ 221 w 2033"/>
              <a:gd name="connsiteY29" fmla="*/ 4250 h 12288"/>
              <a:gd name="connsiteX30" fmla="*/ 191 w 2033"/>
              <a:gd name="connsiteY30" fmla="*/ 4407 h 12288"/>
              <a:gd name="connsiteX31" fmla="*/ 163 w 2033"/>
              <a:gd name="connsiteY31" fmla="*/ 4565 h 12288"/>
              <a:gd name="connsiteX32" fmla="*/ 137 w 2033"/>
              <a:gd name="connsiteY32" fmla="*/ 4723 h 12288"/>
              <a:gd name="connsiteX33" fmla="*/ 114 w 2033"/>
              <a:gd name="connsiteY33" fmla="*/ 4882 h 12288"/>
              <a:gd name="connsiteX34" fmla="*/ 91 w 2033"/>
              <a:gd name="connsiteY34" fmla="*/ 5041 h 12288"/>
              <a:gd name="connsiteX35" fmla="*/ 72 w 2033"/>
              <a:gd name="connsiteY35" fmla="*/ 5201 h 12288"/>
              <a:gd name="connsiteX36" fmla="*/ 55 w 2033"/>
              <a:gd name="connsiteY36" fmla="*/ 5359 h 12288"/>
              <a:gd name="connsiteX37" fmla="*/ 41 w 2033"/>
              <a:gd name="connsiteY37" fmla="*/ 5520 h 12288"/>
              <a:gd name="connsiteX38" fmla="*/ 29 w 2033"/>
              <a:gd name="connsiteY38" fmla="*/ 5680 h 12288"/>
              <a:gd name="connsiteX39" fmla="*/ 18 w 2033"/>
              <a:gd name="connsiteY39" fmla="*/ 5840 h 12288"/>
              <a:gd name="connsiteX40" fmla="*/ 10 w 2033"/>
              <a:gd name="connsiteY40" fmla="*/ 6000 h 12288"/>
              <a:gd name="connsiteX41" fmla="*/ 4 w 2033"/>
              <a:gd name="connsiteY41" fmla="*/ 6160 h 12288"/>
              <a:gd name="connsiteX42" fmla="*/ 1 w 2033"/>
              <a:gd name="connsiteY42" fmla="*/ 6321 h 12288"/>
              <a:gd name="connsiteX43" fmla="*/ 0 w 2033"/>
              <a:gd name="connsiteY43" fmla="*/ 6482 h 12288"/>
              <a:gd name="connsiteX44" fmla="*/ 1 w 2033"/>
              <a:gd name="connsiteY44" fmla="*/ 6641 h 12288"/>
              <a:gd name="connsiteX45" fmla="*/ 4 w 2033"/>
              <a:gd name="connsiteY45" fmla="*/ 6802 h 12288"/>
              <a:gd name="connsiteX46" fmla="*/ 10 w 2033"/>
              <a:gd name="connsiteY46" fmla="*/ 6962 h 12288"/>
              <a:gd name="connsiteX47" fmla="*/ 18 w 2033"/>
              <a:gd name="connsiteY47" fmla="*/ 7122 h 12288"/>
              <a:gd name="connsiteX48" fmla="*/ 29 w 2033"/>
              <a:gd name="connsiteY48" fmla="*/ 7283 h 12288"/>
              <a:gd name="connsiteX49" fmla="*/ 41 w 2033"/>
              <a:gd name="connsiteY49" fmla="*/ 7442 h 12288"/>
              <a:gd name="connsiteX50" fmla="*/ 55 w 2033"/>
              <a:gd name="connsiteY50" fmla="*/ 7603 h 12288"/>
              <a:gd name="connsiteX51" fmla="*/ 72 w 2033"/>
              <a:gd name="connsiteY51" fmla="*/ 7762 h 12288"/>
              <a:gd name="connsiteX52" fmla="*/ 91 w 2033"/>
              <a:gd name="connsiteY52" fmla="*/ 7921 h 12288"/>
              <a:gd name="connsiteX53" fmla="*/ 114 w 2033"/>
              <a:gd name="connsiteY53" fmla="*/ 8080 h 12288"/>
              <a:gd name="connsiteX54" fmla="*/ 137 w 2033"/>
              <a:gd name="connsiteY54" fmla="*/ 8239 h 12288"/>
              <a:gd name="connsiteX55" fmla="*/ 163 w 2033"/>
              <a:gd name="connsiteY55" fmla="*/ 8397 h 12288"/>
              <a:gd name="connsiteX56" fmla="*/ 191 w 2033"/>
              <a:gd name="connsiteY56" fmla="*/ 8555 h 12288"/>
              <a:gd name="connsiteX57" fmla="*/ 221 w 2033"/>
              <a:gd name="connsiteY57" fmla="*/ 8712 h 12288"/>
              <a:gd name="connsiteX58" fmla="*/ 254 w 2033"/>
              <a:gd name="connsiteY58" fmla="*/ 8870 h 12288"/>
              <a:gd name="connsiteX59" fmla="*/ 289 w 2033"/>
              <a:gd name="connsiteY59" fmla="*/ 9026 h 12288"/>
              <a:gd name="connsiteX60" fmla="*/ 326 w 2033"/>
              <a:gd name="connsiteY60" fmla="*/ 9183 h 12288"/>
              <a:gd name="connsiteX61" fmla="*/ 366 w 2033"/>
              <a:gd name="connsiteY61" fmla="*/ 9338 h 12288"/>
              <a:gd name="connsiteX62" fmla="*/ 407 w 2033"/>
              <a:gd name="connsiteY62" fmla="*/ 9493 h 12288"/>
              <a:gd name="connsiteX63" fmla="*/ 451 w 2033"/>
              <a:gd name="connsiteY63" fmla="*/ 9647 h 12288"/>
              <a:gd name="connsiteX64" fmla="*/ 496 w 2033"/>
              <a:gd name="connsiteY64" fmla="*/ 9801 h 12288"/>
              <a:gd name="connsiteX65" fmla="*/ 544 w 2033"/>
              <a:gd name="connsiteY65" fmla="*/ 9954 h 12288"/>
              <a:gd name="connsiteX66" fmla="*/ 594 w 2033"/>
              <a:gd name="connsiteY66" fmla="*/ 10106 h 12288"/>
              <a:gd name="connsiteX67" fmla="*/ 646 w 2033"/>
              <a:gd name="connsiteY67" fmla="*/ 10258 h 12288"/>
              <a:gd name="connsiteX68" fmla="*/ 702 w 2033"/>
              <a:gd name="connsiteY68" fmla="*/ 10409 h 12288"/>
              <a:gd name="connsiteX69" fmla="*/ 758 w 2033"/>
              <a:gd name="connsiteY69" fmla="*/ 10559 h 12288"/>
              <a:gd name="connsiteX70" fmla="*/ 817 w 2033"/>
              <a:gd name="connsiteY70" fmla="*/ 10708 h 12288"/>
              <a:gd name="connsiteX71" fmla="*/ 877 w 2033"/>
              <a:gd name="connsiteY71" fmla="*/ 10857 h 12288"/>
              <a:gd name="connsiteX72" fmla="*/ 940 w 2033"/>
              <a:gd name="connsiteY72" fmla="*/ 11005 h 12288"/>
              <a:gd name="connsiteX73" fmla="*/ 1006 w 2033"/>
              <a:gd name="connsiteY73" fmla="*/ 11151 h 12288"/>
              <a:gd name="connsiteX74" fmla="*/ 1073 w 2033"/>
              <a:gd name="connsiteY74" fmla="*/ 11296 h 12288"/>
              <a:gd name="connsiteX75" fmla="*/ 1142 w 2033"/>
              <a:gd name="connsiteY75" fmla="*/ 11442 h 12288"/>
              <a:gd name="connsiteX76" fmla="*/ 1212 w 2033"/>
              <a:gd name="connsiteY76" fmla="*/ 11586 h 12288"/>
              <a:gd name="connsiteX77" fmla="*/ 1286 w 2033"/>
              <a:gd name="connsiteY77" fmla="*/ 11728 h 12288"/>
              <a:gd name="connsiteX78" fmla="*/ 1361 w 2033"/>
              <a:gd name="connsiteY78" fmla="*/ 11870 h 12288"/>
              <a:gd name="connsiteX79" fmla="*/ 1438 w 2033"/>
              <a:gd name="connsiteY79" fmla="*/ 12010 h 12288"/>
              <a:gd name="connsiteX80" fmla="*/ 1518 w 2033"/>
              <a:gd name="connsiteY80" fmla="*/ 12149 h 12288"/>
              <a:gd name="connsiteX81" fmla="*/ 1598 w 2033"/>
              <a:gd name="connsiteY81" fmla="*/ 12288 h 12288"/>
              <a:gd name="connsiteX0" fmla="*/ 1942 w 1942"/>
              <a:gd name="connsiteY0" fmla="*/ 0 h 12156"/>
              <a:gd name="connsiteX1" fmla="*/ 1854 w 1942"/>
              <a:gd name="connsiteY1" fmla="*/ 134 h 12156"/>
              <a:gd name="connsiteX2" fmla="*/ 1766 w 1942"/>
              <a:gd name="connsiteY2" fmla="*/ 269 h 12156"/>
              <a:gd name="connsiteX3" fmla="*/ 1681 w 1942"/>
              <a:gd name="connsiteY3" fmla="*/ 405 h 12156"/>
              <a:gd name="connsiteX4" fmla="*/ 1598 w 1942"/>
              <a:gd name="connsiteY4" fmla="*/ 543 h 12156"/>
              <a:gd name="connsiteX5" fmla="*/ 1518 w 1942"/>
              <a:gd name="connsiteY5" fmla="*/ 681 h 12156"/>
              <a:gd name="connsiteX6" fmla="*/ 1438 w 1942"/>
              <a:gd name="connsiteY6" fmla="*/ 820 h 12156"/>
              <a:gd name="connsiteX7" fmla="*/ 1361 w 1942"/>
              <a:gd name="connsiteY7" fmla="*/ 961 h 12156"/>
              <a:gd name="connsiteX8" fmla="*/ 1286 w 1942"/>
              <a:gd name="connsiteY8" fmla="*/ 1102 h 12156"/>
              <a:gd name="connsiteX9" fmla="*/ 1212 w 1942"/>
              <a:gd name="connsiteY9" fmla="*/ 1245 h 12156"/>
              <a:gd name="connsiteX10" fmla="*/ 1142 w 1942"/>
              <a:gd name="connsiteY10" fmla="*/ 1389 h 12156"/>
              <a:gd name="connsiteX11" fmla="*/ 1073 w 1942"/>
              <a:gd name="connsiteY11" fmla="*/ 1534 h 12156"/>
              <a:gd name="connsiteX12" fmla="*/ 1006 w 1942"/>
              <a:gd name="connsiteY12" fmla="*/ 1680 h 12156"/>
              <a:gd name="connsiteX13" fmla="*/ 940 w 1942"/>
              <a:gd name="connsiteY13" fmla="*/ 1825 h 12156"/>
              <a:gd name="connsiteX14" fmla="*/ 877 w 1942"/>
              <a:gd name="connsiteY14" fmla="*/ 1973 h 12156"/>
              <a:gd name="connsiteX15" fmla="*/ 817 w 1942"/>
              <a:gd name="connsiteY15" fmla="*/ 2122 h 12156"/>
              <a:gd name="connsiteX16" fmla="*/ 758 w 1942"/>
              <a:gd name="connsiteY16" fmla="*/ 2271 h 12156"/>
              <a:gd name="connsiteX17" fmla="*/ 702 w 1942"/>
              <a:gd name="connsiteY17" fmla="*/ 2421 h 12156"/>
              <a:gd name="connsiteX18" fmla="*/ 646 w 1942"/>
              <a:gd name="connsiteY18" fmla="*/ 2572 h 12156"/>
              <a:gd name="connsiteX19" fmla="*/ 594 w 1942"/>
              <a:gd name="connsiteY19" fmla="*/ 2724 h 12156"/>
              <a:gd name="connsiteX20" fmla="*/ 544 w 1942"/>
              <a:gd name="connsiteY20" fmla="*/ 2876 h 12156"/>
              <a:gd name="connsiteX21" fmla="*/ 496 w 1942"/>
              <a:gd name="connsiteY21" fmla="*/ 3030 h 12156"/>
              <a:gd name="connsiteX22" fmla="*/ 451 w 1942"/>
              <a:gd name="connsiteY22" fmla="*/ 3183 h 12156"/>
              <a:gd name="connsiteX23" fmla="*/ 407 w 1942"/>
              <a:gd name="connsiteY23" fmla="*/ 3337 h 12156"/>
              <a:gd name="connsiteX24" fmla="*/ 366 w 1942"/>
              <a:gd name="connsiteY24" fmla="*/ 3492 h 12156"/>
              <a:gd name="connsiteX25" fmla="*/ 326 w 1942"/>
              <a:gd name="connsiteY25" fmla="*/ 3648 h 12156"/>
              <a:gd name="connsiteX26" fmla="*/ 289 w 1942"/>
              <a:gd name="connsiteY26" fmla="*/ 3804 h 12156"/>
              <a:gd name="connsiteX27" fmla="*/ 254 w 1942"/>
              <a:gd name="connsiteY27" fmla="*/ 3960 h 12156"/>
              <a:gd name="connsiteX28" fmla="*/ 221 w 1942"/>
              <a:gd name="connsiteY28" fmla="*/ 4118 h 12156"/>
              <a:gd name="connsiteX29" fmla="*/ 191 w 1942"/>
              <a:gd name="connsiteY29" fmla="*/ 4275 h 12156"/>
              <a:gd name="connsiteX30" fmla="*/ 163 w 1942"/>
              <a:gd name="connsiteY30" fmla="*/ 4433 h 12156"/>
              <a:gd name="connsiteX31" fmla="*/ 137 w 1942"/>
              <a:gd name="connsiteY31" fmla="*/ 4591 h 12156"/>
              <a:gd name="connsiteX32" fmla="*/ 114 w 1942"/>
              <a:gd name="connsiteY32" fmla="*/ 4750 h 12156"/>
              <a:gd name="connsiteX33" fmla="*/ 91 w 1942"/>
              <a:gd name="connsiteY33" fmla="*/ 4909 h 12156"/>
              <a:gd name="connsiteX34" fmla="*/ 72 w 1942"/>
              <a:gd name="connsiteY34" fmla="*/ 5069 h 12156"/>
              <a:gd name="connsiteX35" fmla="*/ 55 w 1942"/>
              <a:gd name="connsiteY35" fmla="*/ 5227 h 12156"/>
              <a:gd name="connsiteX36" fmla="*/ 41 w 1942"/>
              <a:gd name="connsiteY36" fmla="*/ 5388 h 12156"/>
              <a:gd name="connsiteX37" fmla="*/ 29 w 1942"/>
              <a:gd name="connsiteY37" fmla="*/ 5548 h 12156"/>
              <a:gd name="connsiteX38" fmla="*/ 18 w 1942"/>
              <a:gd name="connsiteY38" fmla="*/ 5708 h 12156"/>
              <a:gd name="connsiteX39" fmla="*/ 10 w 1942"/>
              <a:gd name="connsiteY39" fmla="*/ 5868 h 12156"/>
              <a:gd name="connsiteX40" fmla="*/ 4 w 1942"/>
              <a:gd name="connsiteY40" fmla="*/ 6028 h 12156"/>
              <a:gd name="connsiteX41" fmla="*/ 1 w 1942"/>
              <a:gd name="connsiteY41" fmla="*/ 6189 h 12156"/>
              <a:gd name="connsiteX42" fmla="*/ 0 w 1942"/>
              <a:gd name="connsiteY42" fmla="*/ 6350 h 12156"/>
              <a:gd name="connsiteX43" fmla="*/ 1 w 1942"/>
              <a:gd name="connsiteY43" fmla="*/ 6509 h 12156"/>
              <a:gd name="connsiteX44" fmla="*/ 4 w 1942"/>
              <a:gd name="connsiteY44" fmla="*/ 6670 h 12156"/>
              <a:gd name="connsiteX45" fmla="*/ 10 w 1942"/>
              <a:gd name="connsiteY45" fmla="*/ 6830 h 12156"/>
              <a:gd name="connsiteX46" fmla="*/ 18 w 1942"/>
              <a:gd name="connsiteY46" fmla="*/ 6990 h 12156"/>
              <a:gd name="connsiteX47" fmla="*/ 29 w 1942"/>
              <a:gd name="connsiteY47" fmla="*/ 7151 h 12156"/>
              <a:gd name="connsiteX48" fmla="*/ 41 w 1942"/>
              <a:gd name="connsiteY48" fmla="*/ 7310 h 12156"/>
              <a:gd name="connsiteX49" fmla="*/ 55 w 1942"/>
              <a:gd name="connsiteY49" fmla="*/ 7471 h 12156"/>
              <a:gd name="connsiteX50" fmla="*/ 72 w 1942"/>
              <a:gd name="connsiteY50" fmla="*/ 7630 h 12156"/>
              <a:gd name="connsiteX51" fmla="*/ 91 w 1942"/>
              <a:gd name="connsiteY51" fmla="*/ 7789 h 12156"/>
              <a:gd name="connsiteX52" fmla="*/ 114 w 1942"/>
              <a:gd name="connsiteY52" fmla="*/ 7948 h 12156"/>
              <a:gd name="connsiteX53" fmla="*/ 137 w 1942"/>
              <a:gd name="connsiteY53" fmla="*/ 8107 h 12156"/>
              <a:gd name="connsiteX54" fmla="*/ 163 w 1942"/>
              <a:gd name="connsiteY54" fmla="*/ 8265 h 12156"/>
              <a:gd name="connsiteX55" fmla="*/ 191 w 1942"/>
              <a:gd name="connsiteY55" fmla="*/ 8423 h 12156"/>
              <a:gd name="connsiteX56" fmla="*/ 221 w 1942"/>
              <a:gd name="connsiteY56" fmla="*/ 8580 h 12156"/>
              <a:gd name="connsiteX57" fmla="*/ 254 w 1942"/>
              <a:gd name="connsiteY57" fmla="*/ 8738 h 12156"/>
              <a:gd name="connsiteX58" fmla="*/ 289 w 1942"/>
              <a:gd name="connsiteY58" fmla="*/ 8894 h 12156"/>
              <a:gd name="connsiteX59" fmla="*/ 326 w 1942"/>
              <a:gd name="connsiteY59" fmla="*/ 9051 h 12156"/>
              <a:gd name="connsiteX60" fmla="*/ 366 w 1942"/>
              <a:gd name="connsiteY60" fmla="*/ 9206 h 12156"/>
              <a:gd name="connsiteX61" fmla="*/ 407 w 1942"/>
              <a:gd name="connsiteY61" fmla="*/ 9361 h 12156"/>
              <a:gd name="connsiteX62" fmla="*/ 451 w 1942"/>
              <a:gd name="connsiteY62" fmla="*/ 9515 h 12156"/>
              <a:gd name="connsiteX63" fmla="*/ 496 w 1942"/>
              <a:gd name="connsiteY63" fmla="*/ 9669 h 12156"/>
              <a:gd name="connsiteX64" fmla="*/ 544 w 1942"/>
              <a:gd name="connsiteY64" fmla="*/ 9822 h 12156"/>
              <a:gd name="connsiteX65" fmla="*/ 594 w 1942"/>
              <a:gd name="connsiteY65" fmla="*/ 9974 h 12156"/>
              <a:gd name="connsiteX66" fmla="*/ 646 w 1942"/>
              <a:gd name="connsiteY66" fmla="*/ 10126 h 12156"/>
              <a:gd name="connsiteX67" fmla="*/ 702 w 1942"/>
              <a:gd name="connsiteY67" fmla="*/ 10277 h 12156"/>
              <a:gd name="connsiteX68" fmla="*/ 758 w 1942"/>
              <a:gd name="connsiteY68" fmla="*/ 10427 h 12156"/>
              <a:gd name="connsiteX69" fmla="*/ 817 w 1942"/>
              <a:gd name="connsiteY69" fmla="*/ 10576 h 12156"/>
              <a:gd name="connsiteX70" fmla="*/ 877 w 1942"/>
              <a:gd name="connsiteY70" fmla="*/ 10725 h 12156"/>
              <a:gd name="connsiteX71" fmla="*/ 940 w 1942"/>
              <a:gd name="connsiteY71" fmla="*/ 10873 h 12156"/>
              <a:gd name="connsiteX72" fmla="*/ 1006 w 1942"/>
              <a:gd name="connsiteY72" fmla="*/ 11019 h 12156"/>
              <a:gd name="connsiteX73" fmla="*/ 1073 w 1942"/>
              <a:gd name="connsiteY73" fmla="*/ 11164 h 12156"/>
              <a:gd name="connsiteX74" fmla="*/ 1142 w 1942"/>
              <a:gd name="connsiteY74" fmla="*/ 11310 h 12156"/>
              <a:gd name="connsiteX75" fmla="*/ 1212 w 1942"/>
              <a:gd name="connsiteY75" fmla="*/ 11454 h 12156"/>
              <a:gd name="connsiteX76" fmla="*/ 1286 w 1942"/>
              <a:gd name="connsiteY76" fmla="*/ 11596 h 12156"/>
              <a:gd name="connsiteX77" fmla="*/ 1361 w 1942"/>
              <a:gd name="connsiteY77" fmla="*/ 11738 h 12156"/>
              <a:gd name="connsiteX78" fmla="*/ 1438 w 1942"/>
              <a:gd name="connsiteY78" fmla="*/ 11878 h 12156"/>
              <a:gd name="connsiteX79" fmla="*/ 1518 w 1942"/>
              <a:gd name="connsiteY79" fmla="*/ 12017 h 12156"/>
              <a:gd name="connsiteX80" fmla="*/ 1598 w 1942"/>
              <a:gd name="connsiteY80" fmla="*/ 12156 h 12156"/>
              <a:gd name="connsiteX0" fmla="*/ 1854 w 1854"/>
              <a:gd name="connsiteY0" fmla="*/ 0 h 12022"/>
              <a:gd name="connsiteX1" fmla="*/ 1766 w 1854"/>
              <a:gd name="connsiteY1" fmla="*/ 135 h 12022"/>
              <a:gd name="connsiteX2" fmla="*/ 1681 w 1854"/>
              <a:gd name="connsiteY2" fmla="*/ 271 h 12022"/>
              <a:gd name="connsiteX3" fmla="*/ 1598 w 1854"/>
              <a:gd name="connsiteY3" fmla="*/ 409 h 12022"/>
              <a:gd name="connsiteX4" fmla="*/ 1518 w 1854"/>
              <a:gd name="connsiteY4" fmla="*/ 547 h 12022"/>
              <a:gd name="connsiteX5" fmla="*/ 1438 w 1854"/>
              <a:gd name="connsiteY5" fmla="*/ 686 h 12022"/>
              <a:gd name="connsiteX6" fmla="*/ 1361 w 1854"/>
              <a:gd name="connsiteY6" fmla="*/ 827 h 12022"/>
              <a:gd name="connsiteX7" fmla="*/ 1286 w 1854"/>
              <a:gd name="connsiteY7" fmla="*/ 968 h 12022"/>
              <a:gd name="connsiteX8" fmla="*/ 1212 w 1854"/>
              <a:gd name="connsiteY8" fmla="*/ 1111 h 12022"/>
              <a:gd name="connsiteX9" fmla="*/ 1142 w 1854"/>
              <a:gd name="connsiteY9" fmla="*/ 1255 h 12022"/>
              <a:gd name="connsiteX10" fmla="*/ 1073 w 1854"/>
              <a:gd name="connsiteY10" fmla="*/ 1400 h 12022"/>
              <a:gd name="connsiteX11" fmla="*/ 1006 w 1854"/>
              <a:gd name="connsiteY11" fmla="*/ 1546 h 12022"/>
              <a:gd name="connsiteX12" fmla="*/ 940 w 1854"/>
              <a:gd name="connsiteY12" fmla="*/ 1691 h 12022"/>
              <a:gd name="connsiteX13" fmla="*/ 877 w 1854"/>
              <a:gd name="connsiteY13" fmla="*/ 1839 h 12022"/>
              <a:gd name="connsiteX14" fmla="*/ 817 w 1854"/>
              <a:gd name="connsiteY14" fmla="*/ 1988 h 12022"/>
              <a:gd name="connsiteX15" fmla="*/ 758 w 1854"/>
              <a:gd name="connsiteY15" fmla="*/ 2137 h 12022"/>
              <a:gd name="connsiteX16" fmla="*/ 702 w 1854"/>
              <a:gd name="connsiteY16" fmla="*/ 2287 h 12022"/>
              <a:gd name="connsiteX17" fmla="*/ 646 w 1854"/>
              <a:gd name="connsiteY17" fmla="*/ 2438 h 12022"/>
              <a:gd name="connsiteX18" fmla="*/ 594 w 1854"/>
              <a:gd name="connsiteY18" fmla="*/ 2590 h 12022"/>
              <a:gd name="connsiteX19" fmla="*/ 544 w 1854"/>
              <a:gd name="connsiteY19" fmla="*/ 2742 h 12022"/>
              <a:gd name="connsiteX20" fmla="*/ 496 w 1854"/>
              <a:gd name="connsiteY20" fmla="*/ 2896 h 12022"/>
              <a:gd name="connsiteX21" fmla="*/ 451 w 1854"/>
              <a:gd name="connsiteY21" fmla="*/ 3049 h 12022"/>
              <a:gd name="connsiteX22" fmla="*/ 407 w 1854"/>
              <a:gd name="connsiteY22" fmla="*/ 3203 h 12022"/>
              <a:gd name="connsiteX23" fmla="*/ 366 w 1854"/>
              <a:gd name="connsiteY23" fmla="*/ 3358 h 12022"/>
              <a:gd name="connsiteX24" fmla="*/ 326 w 1854"/>
              <a:gd name="connsiteY24" fmla="*/ 3514 h 12022"/>
              <a:gd name="connsiteX25" fmla="*/ 289 w 1854"/>
              <a:gd name="connsiteY25" fmla="*/ 3670 h 12022"/>
              <a:gd name="connsiteX26" fmla="*/ 254 w 1854"/>
              <a:gd name="connsiteY26" fmla="*/ 3826 h 12022"/>
              <a:gd name="connsiteX27" fmla="*/ 221 w 1854"/>
              <a:gd name="connsiteY27" fmla="*/ 3984 h 12022"/>
              <a:gd name="connsiteX28" fmla="*/ 191 w 1854"/>
              <a:gd name="connsiteY28" fmla="*/ 4141 h 12022"/>
              <a:gd name="connsiteX29" fmla="*/ 163 w 1854"/>
              <a:gd name="connsiteY29" fmla="*/ 4299 h 12022"/>
              <a:gd name="connsiteX30" fmla="*/ 137 w 1854"/>
              <a:gd name="connsiteY30" fmla="*/ 4457 h 12022"/>
              <a:gd name="connsiteX31" fmla="*/ 114 w 1854"/>
              <a:gd name="connsiteY31" fmla="*/ 4616 h 12022"/>
              <a:gd name="connsiteX32" fmla="*/ 91 w 1854"/>
              <a:gd name="connsiteY32" fmla="*/ 4775 h 12022"/>
              <a:gd name="connsiteX33" fmla="*/ 72 w 1854"/>
              <a:gd name="connsiteY33" fmla="*/ 4935 h 12022"/>
              <a:gd name="connsiteX34" fmla="*/ 55 w 1854"/>
              <a:gd name="connsiteY34" fmla="*/ 5093 h 12022"/>
              <a:gd name="connsiteX35" fmla="*/ 41 w 1854"/>
              <a:gd name="connsiteY35" fmla="*/ 5254 h 12022"/>
              <a:gd name="connsiteX36" fmla="*/ 29 w 1854"/>
              <a:gd name="connsiteY36" fmla="*/ 5414 h 12022"/>
              <a:gd name="connsiteX37" fmla="*/ 18 w 1854"/>
              <a:gd name="connsiteY37" fmla="*/ 5574 h 12022"/>
              <a:gd name="connsiteX38" fmla="*/ 10 w 1854"/>
              <a:gd name="connsiteY38" fmla="*/ 5734 h 12022"/>
              <a:gd name="connsiteX39" fmla="*/ 4 w 1854"/>
              <a:gd name="connsiteY39" fmla="*/ 5894 h 12022"/>
              <a:gd name="connsiteX40" fmla="*/ 1 w 1854"/>
              <a:gd name="connsiteY40" fmla="*/ 6055 h 12022"/>
              <a:gd name="connsiteX41" fmla="*/ 0 w 1854"/>
              <a:gd name="connsiteY41" fmla="*/ 6216 h 12022"/>
              <a:gd name="connsiteX42" fmla="*/ 1 w 1854"/>
              <a:gd name="connsiteY42" fmla="*/ 6375 h 12022"/>
              <a:gd name="connsiteX43" fmla="*/ 4 w 1854"/>
              <a:gd name="connsiteY43" fmla="*/ 6536 h 12022"/>
              <a:gd name="connsiteX44" fmla="*/ 10 w 1854"/>
              <a:gd name="connsiteY44" fmla="*/ 6696 h 12022"/>
              <a:gd name="connsiteX45" fmla="*/ 18 w 1854"/>
              <a:gd name="connsiteY45" fmla="*/ 6856 h 12022"/>
              <a:gd name="connsiteX46" fmla="*/ 29 w 1854"/>
              <a:gd name="connsiteY46" fmla="*/ 7017 h 12022"/>
              <a:gd name="connsiteX47" fmla="*/ 41 w 1854"/>
              <a:gd name="connsiteY47" fmla="*/ 7176 h 12022"/>
              <a:gd name="connsiteX48" fmla="*/ 55 w 1854"/>
              <a:gd name="connsiteY48" fmla="*/ 7337 h 12022"/>
              <a:gd name="connsiteX49" fmla="*/ 72 w 1854"/>
              <a:gd name="connsiteY49" fmla="*/ 7496 h 12022"/>
              <a:gd name="connsiteX50" fmla="*/ 91 w 1854"/>
              <a:gd name="connsiteY50" fmla="*/ 7655 h 12022"/>
              <a:gd name="connsiteX51" fmla="*/ 114 w 1854"/>
              <a:gd name="connsiteY51" fmla="*/ 7814 h 12022"/>
              <a:gd name="connsiteX52" fmla="*/ 137 w 1854"/>
              <a:gd name="connsiteY52" fmla="*/ 7973 h 12022"/>
              <a:gd name="connsiteX53" fmla="*/ 163 w 1854"/>
              <a:gd name="connsiteY53" fmla="*/ 8131 h 12022"/>
              <a:gd name="connsiteX54" fmla="*/ 191 w 1854"/>
              <a:gd name="connsiteY54" fmla="*/ 8289 h 12022"/>
              <a:gd name="connsiteX55" fmla="*/ 221 w 1854"/>
              <a:gd name="connsiteY55" fmla="*/ 8446 h 12022"/>
              <a:gd name="connsiteX56" fmla="*/ 254 w 1854"/>
              <a:gd name="connsiteY56" fmla="*/ 8604 h 12022"/>
              <a:gd name="connsiteX57" fmla="*/ 289 w 1854"/>
              <a:gd name="connsiteY57" fmla="*/ 8760 h 12022"/>
              <a:gd name="connsiteX58" fmla="*/ 326 w 1854"/>
              <a:gd name="connsiteY58" fmla="*/ 8917 h 12022"/>
              <a:gd name="connsiteX59" fmla="*/ 366 w 1854"/>
              <a:gd name="connsiteY59" fmla="*/ 9072 h 12022"/>
              <a:gd name="connsiteX60" fmla="*/ 407 w 1854"/>
              <a:gd name="connsiteY60" fmla="*/ 9227 h 12022"/>
              <a:gd name="connsiteX61" fmla="*/ 451 w 1854"/>
              <a:gd name="connsiteY61" fmla="*/ 9381 h 12022"/>
              <a:gd name="connsiteX62" fmla="*/ 496 w 1854"/>
              <a:gd name="connsiteY62" fmla="*/ 9535 h 12022"/>
              <a:gd name="connsiteX63" fmla="*/ 544 w 1854"/>
              <a:gd name="connsiteY63" fmla="*/ 9688 h 12022"/>
              <a:gd name="connsiteX64" fmla="*/ 594 w 1854"/>
              <a:gd name="connsiteY64" fmla="*/ 9840 h 12022"/>
              <a:gd name="connsiteX65" fmla="*/ 646 w 1854"/>
              <a:gd name="connsiteY65" fmla="*/ 9992 h 12022"/>
              <a:gd name="connsiteX66" fmla="*/ 702 w 1854"/>
              <a:gd name="connsiteY66" fmla="*/ 10143 h 12022"/>
              <a:gd name="connsiteX67" fmla="*/ 758 w 1854"/>
              <a:gd name="connsiteY67" fmla="*/ 10293 h 12022"/>
              <a:gd name="connsiteX68" fmla="*/ 817 w 1854"/>
              <a:gd name="connsiteY68" fmla="*/ 10442 h 12022"/>
              <a:gd name="connsiteX69" fmla="*/ 877 w 1854"/>
              <a:gd name="connsiteY69" fmla="*/ 10591 h 12022"/>
              <a:gd name="connsiteX70" fmla="*/ 940 w 1854"/>
              <a:gd name="connsiteY70" fmla="*/ 10739 h 12022"/>
              <a:gd name="connsiteX71" fmla="*/ 1006 w 1854"/>
              <a:gd name="connsiteY71" fmla="*/ 10885 h 12022"/>
              <a:gd name="connsiteX72" fmla="*/ 1073 w 1854"/>
              <a:gd name="connsiteY72" fmla="*/ 11030 h 12022"/>
              <a:gd name="connsiteX73" fmla="*/ 1142 w 1854"/>
              <a:gd name="connsiteY73" fmla="*/ 11176 h 12022"/>
              <a:gd name="connsiteX74" fmla="*/ 1212 w 1854"/>
              <a:gd name="connsiteY74" fmla="*/ 11320 h 12022"/>
              <a:gd name="connsiteX75" fmla="*/ 1286 w 1854"/>
              <a:gd name="connsiteY75" fmla="*/ 11462 h 12022"/>
              <a:gd name="connsiteX76" fmla="*/ 1361 w 1854"/>
              <a:gd name="connsiteY76" fmla="*/ 11604 h 12022"/>
              <a:gd name="connsiteX77" fmla="*/ 1438 w 1854"/>
              <a:gd name="connsiteY77" fmla="*/ 11744 h 12022"/>
              <a:gd name="connsiteX78" fmla="*/ 1518 w 1854"/>
              <a:gd name="connsiteY78" fmla="*/ 11883 h 12022"/>
              <a:gd name="connsiteX79" fmla="*/ 1598 w 1854"/>
              <a:gd name="connsiteY79" fmla="*/ 12022 h 12022"/>
              <a:gd name="connsiteX0" fmla="*/ 1766 w 1766"/>
              <a:gd name="connsiteY0" fmla="*/ 0 h 11887"/>
              <a:gd name="connsiteX1" fmla="*/ 1681 w 1766"/>
              <a:gd name="connsiteY1" fmla="*/ 136 h 11887"/>
              <a:gd name="connsiteX2" fmla="*/ 1598 w 1766"/>
              <a:gd name="connsiteY2" fmla="*/ 274 h 11887"/>
              <a:gd name="connsiteX3" fmla="*/ 1518 w 1766"/>
              <a:gd name="connsiteY3" fmla="*/ 412 h 11887"/>
              <a:gd name="connsiteX4" fmla="*/ 1438 w 1766"/>
              <a:gd name="connsiteY4" fmla="*/ 551 h 11887"/>
              <a:gd name="connsiteX5" fmla="*/ 1361 w 1766"/>
              <a:gd name="connsiteY5" fmla="*/ 692 h 11887"/>
              <a:gd name="connsiteX6" fmla="*/ 1286 w 1766"/>
              <a:gd name="connsiteY6" fmla="*/ 833 h 11887"/>
              <a:gd name="connsiteX7" fmla="*/ 1212 w 1766"/>
              <a:gd name="connsiteY7" fmla="*/ 976 h 11887"/>
              <a:gd name="connsiteX8" fmla="*/ 1142 w 1766"/>
              <a:gd name="connsiteY8" fmla="*/ 1120 h 11887"/>
              <a:gd name="connsiteX9" fmla="*/ 1073 w 1766"/>
              <a:gd name="connsiteY9" fmla="*/ 1265 h 11887"/>
              <a:gd name="connsiteX10" fmla="*/ 1006 w 1766"/>
              <a:gd name="connsiteY10" fmla="*/ 1411 h 11887"/>
              <a:gd name="connsiteX11" fmla="*/ 940 w 1766"/>
              <a:gd name="connsiteY11" fmla="*/ 1556 h 11887"/>
              <a:gd name="connsiteX12" fmla="*/ 877 w 1766"/>
              <a:gd name="connsiteY12" fmla="*/ 1704 h 11887"/>
              <a:gd name="connsiteX13" fmla="*/ 817 w 1766"/>
              <a:gd name="connsiteY13" fmla="*/ 1853 h 11887"/>
              <a:gd name="connsiteX14" fmla="*/ 758 w 1766"/>
              <a:gd name="connsiteY14" fmla="*/ 2002 h 11887"/>
              <a:gd name="connsiteX15" fmla="*/ 702 w 1766"/>
              <a:gd name="connsiteY15" fmla="*/ 2152 h 11887"/>
              <a:gd name="connsiteX16" fmla="*/ 646 w 1766"/>
              <a:gd name="connsiteY16" fmla="*/ 2303 h 11887"/>
              <a:gd name="connsiteX17" fmla="*/ 594 w 1766"/>
              <a:gd name="connsiteY17" fmla="*/ 2455 h 11887"/>
              <a:gd name="connsiteX18" fmla="*/ 544 w 1766"/>
              <a:gd name="connsiteY18" fmla="*/ 2607 h 11887"/>
              <a:gd name="connsiteX19" fmla="*/ 496 w 1766"/>
              <a:gd name="connsiteY19" fmla="*/ 2761 h 11887"/>
              <a:gd name="connsiteX20" fmla="*/ 451 w 1766"/>
              <a:gd name="connsiteY20" fmla="*/ 2914 h 11887"/>
              <a:gd name="connsiteX21" fmla="*/ 407 w 1766"/>
              <a:gd name="connsiteY21" fmla="*/ 3068 h 11887"/>
              <a:gd name="connsiteX22" fmla="*/ 366 w 1766"/>
              <a:gd name="connsiteY22" fmla="*/ 3223 h 11887"/>
              <a:gd name="connsiteX23" fmla="*/ 326 w 1766"/>
              <a:gd name="connsiteY23" fmla="*/ 3379 h 11887"/>
              <a:gd name="connsiteX24" fmla="*/ 289 w 1766"/>
              <a:gd name="connsiteY24" fmla="*/ 3535 h 11887"/>
              <a:gd name="connsiteX25" fmla="*/ 254 w 1766"/>
              <a:gd name="connsiteY25" fmla="*/ 3691 h 11887"/>
              <a:gd name="connsiteX26" fmla="*/ 221 w 1766"/>
              <a:gd name="connsiteY26" fmla="*/ 3849 h 11887"/>
              <a:gd name="connsiteX27" fmla="*/ 191 w 1766"/>
              <a:gd name="connsiteY27" fmla="*/ 4006 h 11887"/>
              <a:gd name="connsiteX28" fmla="*/ 163 w 1766"/>
              <a:gd name="connsiteY28" fmla="*/ 4164 h 11887"/>
              <a:gd name="connsiteX29" fmla="*/ 137 w 1766"/>
              <a:gd name="connsiteY29" fmla="*/ 4322 h 11887"/>
              <a:gd name="connsiteX30" fmla="*/ 114 w 1766"/>
              <a:gd name="connsiteY30" fmla="*/ 4481 h 11887"/>
              <a:gd name="connsiteX31" fmla="*/ 91 w 1766"/>
              <a:gd name="connsiteY31" fmla="*/ 4640 h 11887"/>
              <a:gd name="connsiteX32" fmla="*/ 72 w 1766"/>
              <a:gd name="connsiteY32" fmla="*/ 4800 h 11887"/>
              <a:gd name="connsiteX33" fmla="*/ 55 w 1766"/>
              <a:gd name="connsiteY33" fmla="*/ 4958 h 11887"/>
              <a:gd name="connsiteX34" fmla="*/ 41 w 1766"/>
              <a:gd name="connsiteY34" fmla="*/ 5119 h 11887"/>
              <a:gd name="connsiteX35" fmla="*/ 29 w 1766"/>
              <a:gd name="connsiteY35" fmla="*/ 5279 h 11887"/>
              <a:gd name="connsiteX36" fmla="*/ 18 w 1766"/>
              <a:gd name="connsiteY36" fmla="*/ 5439 h 11887"/>
              <a:gd name="connsiteX37" fmla="*/ 10 w 1766"/>
              <a:gd name="connsiteY37" fmla="*/ 5599 h 11887"/>
              <a:gd name="connsiteX38" fmla="*/ 4 w 1766"/>
              <a:gd name="connsiteY38" fmla="*/ 5759 h 11887"/>
              <a:gd name="connsiteX39" fmla="*/ 1 w 1766"/>
              <a:gd name="connsiteY39" fmla="*/ 5920 h 11887"/>
              <a:gd name="connsiteX40" fmla="*/ 0 w 1766"/>
              <a:gd name="connsiteY40" fmla="*/ 6081 h 11887"/>
              <a:gd name="connsiteX41" fmla="*/ 1 w 1766"/>
              <a:gd name="connsiteY41" fmla="*/ 6240 h 11887"/>
              <a:gd name="connsiteX42" fmla="*/ 4 w 1766"/>
              <a:gd name="connsiteY42" fmla="*/ 6401 h 11887"/>
              <a:gd name="connsiteX43" fmla="*/ 10 w 1766"/>
              <a:gd name="connsiteY43" fmla="*/ 6561 h 11887"/>
              <a:gd name="connsiteX44" fmla="*/ 18 w 1766"/>
              <a:gd name="connsiteY44" fmla="*/ 6721 h 11887"/>
              <a:gd name="connsiteX45" fmla="*/ 29 w 1766"/>
              <a:gd name="connsiteY45" fmla="*/ 6882 h 11887"/>
              <a:gd name="connsiteX46" fmla="*/ 41 w 1766"/>
              <a:gd name="connsiteY46" fmla="*/ 7041 h 11887"/>
              <a:gd name="connsiteX47" fmla="*/ 55 w 1766"/>
              <a:gd name="connsiteY47" fmla="*/ 7202 h 11887"/>
              <a:gd name="connsiteX48" fmla="*/ 72 w 1766"/>
              <a:gd name="connsiteY48" fmla="*/ 7361 h 11887"/>
              <a:gd name="connsiteX49" fmla="*/ 91 w 1766"/>
              <a:gd name="connsiteY49" fmla="*/ 7520 h 11887"/>
              <a:gd name="connsiteX50" fmla="*/ 114 w 1766"/>
              <a:gd name="connsiteY50" fmla="*/ 7679 h 11887"/>
              <a:gd name="connsiteX51" fmla="*/ 137 w 1766"/>
              <a:gd name="connsiteY51" fmla="*/ 7838 h 11887"/>
              <a:gd name="connsiteX52" fmla="*/ 163 w 1766"/>
              <a:gd name="connsiteY52" fmla="*/ 7996 h 11887"/>
              <a:gd name="connsiteX53" fmla="*/ 191 w 1766"/>
              <a:gd name="connsiteY53" fmla="*/ 8154 h 11887"/>
              <a:gd name="connsiteX54" fmla="*/ 221 w 1766"/>
              <a:gd name="connsiteY54" fmla="*/ 8311 h 11887"/>
              <a:gd name="connsiteX55" fmla="*/ 254 w 1766"/>
              <a:gd name="connsiteY55" fmla="*/ 8469 h 11887"/>
              <a:gd name="connsiteX56" fmla="*/ 289 w 1766"/>
              <a:gd name="connsiteY56" fmla="*/ 8625 h 11887"/>
              <a:gd name="connsiteX57" fmla="*/ 326 w 1766"/>
              <a:gd name="connsiteY57" fmla="*/ 8782 h 11887"/>
              <a:gd name="connsiteX58" fmla="*/ 366 w 1766"/>
              <a:gd name="connsiteY58" fmla="*/ 8937 h 11887"/>
              <a:gd name="connsiteX59" fmla="*/ 407 w 1766"/>
              <a:gd name="connsiteY59" fmla="*/ 9092 h 11887"/>
              <a:gd name="connsiteX60" fmla="*/ 451 w 1766"/>
              <a:gd name="connsiteY60" fmla="*/ 9246 h 11887"/>
              <a:gd name="connsiteX61" fmla="*/ 496 w 1766"/>
              <a:gd name="connsiteY61" fmla="*/ 9400 h 11887"/>
              <a:gd name="connsiteX62" fmla="*/ 544 w 1766"/>
              <a:gd name="connsiteY62" fmla="*/ 9553 h 11887"/>
              <a:gd name="connsiteX63" fmla="*/ 594 w 1766"/>
              <a:gd name="connsiteY63" fmla="*/ 9705 h 11887"/>
              <a:gd name="connsiteX64" fmla="*/ 646 w 1766"/>
              <a:gd name="connsiteY64" fmla="*/ 9857 h 11887"/>
              <a:gd name="connsiteX65" fmla="*/ 702 w 1766"/>
              <a:gd name="connsiteY65" fmla="*/ 10008 h 11887"/>
              <a:gd name="connsiteX66" fmla="*/ 758 w 1766"/>
              <a:gd name="connsiteY66" fmla="*/ 10158 h 11887"/>
              <a:gd name="connsiteX67" fmla="*/ 817 w 1766"/>
              <a:gd name="connsiteY67" fmla="*/ 10307 h 11887"/>
              <a:gd name="connsiteX68" fmla="*/ 877 w 1766"/>
              <a:gd name="connsiteY68" fmla="*/ 10456 h 11887"/>
              <a:gd name="connsiteX69" fmla="*/ 940 w 1766"/>
              <a:gd name="connsiteY69" fmla="*/ 10604 h 11887"/>
              <a:gd name="connsiteX70" fmla="*/ 1006 w 1766"/>
              <a:gd name="connsiteY70" fmla="*/ 10750 h 11887"/>
              <a:gd name="connsiteX71" fmla="*/ 1073 w 1766"/>
              <a:gd name="connsiteY71" fmla="*/ 10895 h 11887"/>
              <a:gd name="connsiteX72" fmla="*/ 1142 w 1766"/>
              <a:gd name="connsiteY72" fmla="*/ 11041 h 11887"/>
              <a:gd name="connsiteX73" fmla="*/ 1212 w 1766"/>
              <a:gd name="connsiteY73" fmla="*/ 11185 h 11887"/>
              <a:gd name="connsiteX74" fmla="*/ 1286 w 1766"/>
              <a:gd name="connsiteY74" fmla="*/ 11327 h 11887"/>
              <a:gd name="connsiteX75" fmla="*/ 1361 w 1766"/>
              <a:gd name="connsiteY75" fmla="*/ 11469 h 11887"/>
              <a:gd name="connsiteX76" fmla="*/ 1438 w 1766"/>
              <a:gd name="connsiteY76" fmla="*/ 11609 h 11887"/>
              <a:gd name="connsiteX77" fmla="*/ 1518 w 1766"/>
              <a:gd name="connsiteY77" fmla="*/ 11748 h 11887"/>
              <a:gd name="connsiteX78" fmla="*/ 1598 w 1766"/>
              <a:gd name="connsiteY78" fmla="*/ 11887 h 11887"/>
              <a:gd name="connsiteX0" fmla="*/ 1766 w 1766"/>
              <a:gd name="connsiteY0" fmla="*/ 0 h 11887"/>
              <a:gd name="connsiteX1" fmla="*/ 1598 w 1766"/>
              <a:gd name="connsiteY1" fmla="*/ 274 h 11887"/>
              <a:gd name="connsiteX2" fmla="*/ 1518 w 1766"/>
              <a:gd name="connsiteY2" fmla="*/ 412 h 11887"/>
              <a:gd name="connsiteX3" fmla="*/ 1438 w 1766"/>
              <a:gd name="connsiteY3" fmla="*/ 551 h 11887"/>
              <a:gd name="connsiteX4" fmla="*/ 1361 w 1766"/>
              <a:gd name="connsiteY4" fmla="*/ 692 h 11887"/>
              <a:gd name="connsiteX5" fmla="*/ 1286 w 1766"/>
              <a:gd name="connsiteY5" fmla="*/ 833 h 11887"/>
              <a:gd name="connsiteX6" fmla="*/ 1212 w 1766"/>
              <a:gd name="connsiteY6" fmla="*/ 976 h 11887"/>
              <a:gd name="connsiteX7" fmla="*/ 1142 w 1766"/>
              <a:gd name="connsiteY7" fmla="*/ 1120 h 11887"/>
              <a:gd name="connsiteX8" fmla="*/ 1073 w 1766"/>
              <a:gd name="connsiteY8" fmla="*/ 1265 h 11887"/>
              <a:gd name="connsiteX9" fmla="*/ 1006 w 1766"/>
              <a:gd name="connsiteY9" fmla="*/ 1411 h 11887"/>
              <a:gd name="connsiteX10" fmla="*/ 940 w 1766"/>
              <a:gd name="connsiteY10" fmla="*/ 1556 h 11887"/>
              <a:gd name="connsiteX11" fmla="*/ 877 w 1766"/>
              <a:gd name="connsiteY11" fmla="*/ 1704 h 11887"/>
              <a:gd name="connsiteX12" fmla="*/ 817 w 1766"/>
              <a:gd name="connsiteY12" fmla="*/ 1853 h 11887"/>
              <a:gd name="connsiteX13" fmla="*/ 758 w 1766"/>
              <a:gd name="connsiteY13" fmla="*/ 2002 h 11887"/>
              <a:gd name="connsiteX14" fmla="*/ 702 w 1766"/>
              <a:gd name="connsiteY14" fmla="*/ 2152 h 11887"/>
              <a:gd name="connsiteX15" fmla="*/ 646 w 1766"/>
              <a:gd name="connsiteY15" fmla="*/ 2303 h 11887"/>
              <a:gd name="connsiteX16" fmla="*/ 594 w 1766"/>
              <a:gd name="connsiteY16" fmla="*/ 2455 h 11887"/>
              <a:gd name="connsiteX17" fmla="*/ 544 w 1766"/>
              <a:gd name="connsiteY17" fmla="*/ 2607 h 11887"/>
              <a:gd name="connsiteX18" fmla="*/ 496 w 1766"/>
              <a:gd name="connsiteY18" fmla="*/ 2761 h 11887"/>
              <a:gd name="connsiteX19" fmla="*/ 451 w 1766"/>
              <a:gd name="connsiteY19" fmla="*/ 2914 h 11887"/>
              <a:gd name="connsiteX20" fmla="*/ 407 w 1766"/>
              <a:gd name="connsiteY20" fmla="*/ 3068 h 11887"/>
              <a:gd name="connsiteX21" fmla="*/ 366 w 1766"/>
              <a:gd name="connsiteY21" fmla="*/ 3223 h 11887"/>
              <a:gd name="connsiteX22" fmla="*/ 326 w 1766"/>
              <a:gd name="connsiteY22" fmla="*/ 3379 h 11887"/>
              <a:gd name="connsiteX23" fmla="*/ 289 w 1766"/>
              <a:gd name="connsiteY23" fmla="*/ 3535 h 11887"/>
              <a:gd name="connsiteX24" fmla="*/ 254 w 1766"/>
              <a:gd name="connsiteY24" fmla="*/ 3691 h 11887"/>
              <a:gd name="connsiteX25" fmla="*/ 221 w 1766"/>
              <a:gd name="connsiteY25" fmla="*/ 3849 h 11887"/>
              <a:gd name="connsiteX26" fmla="*/ 191 w 1766"/>
              <a:gd name="connsiteY26" fmla="*/ 4006 h 11887"/>
              <a:gd name="connsiteX27" fmla="*/ 163 w 1766"/>
              <a:gd name="connsiteY27" fmla="*/ 4164 h 11887"/>
              <a:gd name="connsiteX28" fmla="*/ 137 w 1766"/>
              <a:gd name="connsiteY28" fmla="*/ 4322 h 11887"/>
              <a:gd name="connsiteX29" fmla="*/ 114 w 1766"/>
              <a:gd name="connsiteY29" fmla="*/ 4481 h 11887"/>
              <a:gd name="connsiteX30" fmla="*/ 91 w 1766"/>
              <a:gd name="connsiteY30" fmla="*/ 4640 h 11887"/>
              <a:gd name="connsiteX31" fmla="*/ 72 w 1766"/>
              <a:gd name="connsiteY31" fmla="*/ 4800 h 11887"/>
              <a:gd name="connsiteX32" fmla="*/ 55 w 1766"/>
              <a:gd name="connsiteY32" fmla="*/ 4958 h 11887"/>
              <a:gd name="connsiteX33" fmla="*/ 41 w 1766"/>
              <a:gd name="connsiteY33" fmla="*/ 5119 h 11887"/>
              <a:gd name="connsiteX34" fmla="*/ 29 w 1766"/>
              <a:gd name="connsiteY34" fmla="*/ 5279 h 11887"/>
              <a:gd name="connsiteX35" fmla="*/ 18 w 1766"/>
              <a:gd name="connsiteY35" fmla="*/ 5439 h 11887"/>
              <a:gd name="connsiteX36" fmla="*/ 10 w 1766"/>
              <a:gd name="connsiteY36" fmla="*/ 5599 h 11887"/>
              <a:gd name="connsiteX37" fmla="*/ 4 w 1766"/>
              <a:gd name="connsiteY37" fmla="*/ 5759 h 11887"/>
              <a:gd name="connsiteX38" fmla="*/ 1 w 1766"/>
              <a:gd name="connsiteY38" fmla="*/ 5920 h 11887"/>
              <a:gd name="connsiteX39" fmla="*/ 0 w 1766"/>
              <a:gd name="connsiteY39" fmla="*/ 6081 h 11887"/>
              <a:gd name="connsiteX40" fmla="*/ 1 w 1766"/>
              <a:gd name="connsiteY40" fmla="*/ 6240 h 11887"/>
              <a:gd name="connsiteX41" fmla="*/ 4 w 1766"/>
              <a:gd name="connsiteY41" fmla="*/ 6401 h 11887"/>
              <a:gd name="connsiteX42" fmla="*/ 10 w 1766"/>
              <a:gd name="connsiteY42" fmla="*/ 6561 h 11887"/>
              <a:gd name="connsiteX43" fmla="*/ 18 w 1766"/>
              <a:gd name="connsiteY43" fmla="*/ 6721 h 11887"/>
              <a:gd name="connsiteX44" fmla="*/ 29 w 1766"/>
              <a:gd name="connsiteY44" fmla="*/ 6882 h 11887"/>
              <a:gd name="connsiteX45" fmla="*/ 41 w 1766"/>
              <a:gd name="connsiteY45" fmla="*/ 7041 h 11887"/>
              <a:gd name="connsiteX46" fmla="*/ 55 w 1766"/>
              <a:gd name="connsiteY46" fmla="*/ 7202 h 11887"/>
              <a:gd name="connsiteX47" fmla="*/ 72 w 1766"/>
              <a:gd name="connsiteY47" fmla="*/ 7361 h 11887"/>
              <a:gd name="connsiteX48" fmla="*/ 91 w 1766"/>
              <a:gd name="connsiteY48" fmla="*/ 7520 h 11887"/>
              <a:gd name="connsiteX49" fmla="*/ 114 w 1766"/>
              <a:gd name="connsiteY49" fmla="*/ 7679 h 11887"/>
              <a:gd name="connsiteX50" fmla="*/ 137 w 1766"/>
              <a:gd name="connsiteY50" fmla="*/ 7838 h 11887"/>
              <a:gd name="connsiteX51" fmla="*/ 163 w 1766"/>
              <a:gd name="connsiteY51" fmla="*/ 7996 h 11887"/>
              <a:gd name="connsiteX52" fmla="*/ 191 w 1766"/>
              <a:gd name="connsiteY52" fmla="*/ 8154 h 11887"/>
              <a:gd name="connsiteX53" fmla="*/ 221 w 1766"/>
              <a:gd name="connsiteY53" fmla="*/ 8311 h 11887"/>
              <a:gd name="connsiteX54" fmla="*/ 254 w 1766"/>
              <a:gd name="connsiteY54" fmla="*/ 8469 h 11887"/>
              <a:gd name="connsiteX55" fmla="*/ 289 w 1766"/>
              <a:gd name="connsiteY55" fmla="*/ 8625 h 11887"/>
              <a:gd name="connsiteX56" fmla="*/ 326 w 1766"/>
              <a:gd name="connsiteY56" fmla="*/ 8782 h 11887"/>
              <a:gd name="connsiteX57" fmla="*/ 366 w 1766"/>
              <a:gd name="connsiteY57" fmla="*/ 8937 h 11887"/>
              <a:gd name="connsiteX58" fmla="*/ 407 w 1766"/>
              <a:gd name="connsiteY58" fmla="*/ 9092 h 11887"/>
              <a:gd name="connsiteX59" fmla="*/ 451 w 1766"/>
              <a:gd name="connsiteY59" fmla="*/ 9246 h 11887"/>
              <a:gd name="connsiteX60" fmla="*/ 496 w 1766"/>
              <a:gd name="connsiteY60" fmla="*/ 9400 h 11887"/>
              <a:gd name="connsiteX61" fmla="*/ 544 w 1766"/>
              <a:gd name="connsiteY61" fmla="*/ 9553 h 11887"/>
              <a:gd name="connsiteX62" fmla="*/ 594 w 1766"/>
              <a:gd name="connsiteY62" fmla="*/ 9705 h 11887"/>
              <a:gd name="connsiteX63" fmla="*/ 646 w 1766"/>
              <a:gd name="connsiteY63" fmla="*/ 9857 h 11887"/>
              <a:gd name="connsiteX64" fmla="*/ 702 w 1766"/>
              <a:gd name="connsiteY64" fmla="*/ 10008 h 11887"/>
              <a:gd name="connsiteX65" fmla="*/ 758 w 1766"/>
              <a:gd name="connsiteY65" fmla="*/ 10158 h 11887"/>
              <a:gd name="connsiteX66" fmla="*/ 817 w 1766"/>
              <a:gd name="connsiteY66" fmla="*/ 10307 h 11887"/>
              <a:gd name="connsiteX67" fmla="*/ 877 w 1766"/>
              <a:gd name="connsiteY67" fmla="*/ 10456 h 11887"/>
              <a:gd name="connsiteX68" fmla="*/ 940 w 1766"/>
              <a:gd name="connsiteY68" fmla="*/ 10604 h 11887"/>
              <a:gd name="connsiteX69" fmla="*/ 1006 w 1766"/>
              <a:gd name="connsiteY69" fmla="*/ 10750 h 11887"/>
              <a:gd name="connsiteX70" fmla="*/ 1073 w 1766"/>
              <a:gd name="connsiteY70" fmla="*/ 10895 h 11887"/>
              <a:gd name="connsiteX71" fmla="*/ 1142 w 1766"/>
              <a:gd name="connsiteY71" fmla="*/ 11041 h 11887"/>
              <a:gd name="connsiteX72" fmla="*/ 1212 w 1766"/>
              <a:gd name="connsiteY72" fmla="*/ 11185 h 11887"/>
              <a:gd name="connsiteX73" fmla="*/ 1286 w 1766"/>
              <a:gd name="connsiteY73" fmla="*/ 11327 h 11887"/>
              <a:gd name="connsiteX74" fmla="*/ 1361 w 1766"/>
              <a:gd name="connsiteY74" fmla="*/ 11469 h 11887"/>
              <a:gd name="connsiteX75" fmla="*/ 1438 w 1766"/>
              <a:gd name="connsiteY75" fmla="*/ 11609 h 11887"/>
              <a:gd name="connsiteX76" fmla="*/ 1518 w 1766"/>
              <a:gd name="connsiteY76" fmla="*/ 11748 h 11887"/>
              <a:gd name="connsiteX77" fmla="*/ 1598 w 1766"/>
              <a:gd name="connsiteY77" fmla="*/ 11887 h 11887"/>
              <a:gd name="connsiteX0" fmla="*/ 1598 w 1598"/>
              <a:gd name="connsiteY0" fmla="*/ 0 h 11613"/>
              <a:gd name="connsiteX1" fmla="*/ 1518 w 1598"/>
              <a:gd name="connsiteY1" fmla="*/ 138 h 11613"/>
              <a:gd name="connsiteX2" fmla="*/ 1438 w 1598"/>
              <a:gd name="connsiteY2" fmla="*/ 277 h 11613"/>
              <a:gd name="connsiteX3" fmla="*/ 1361 w 1598"/>
              <a:gd name="connsiteY3" fmla="*/ 418 h 11613"/>
              <a:gd name="connsiteX4" fmla="*/ 1286 w 1598"/>
              <a:gd name="connsiteY4" fmla="*/ 559 h 11613"/>
              <a:gd name="connsiteX5" fmla="*/ 1212 w 1598"/>
              <a:gd name="connsiteY5" fmla="*/ 702 h 11613"/>
              <a:gd name="connsiteX6" fmla="*/ 1142 w 1598"/>
              <a:gd name="connsiteY6" fmla="*/ 846 h 11613"/>
              <a:gd name="connsiteX7" fmla="*/ 1073 w 1598"/>
              <a:gd name="connsiteY7" fmla="*/ 991 h 11613"/>
              <a:gd name="connsiteX8" fmla="*/ 1006 w 1598"/>
              <a:gd name="connsiteY8" fmla="*/ 1137 h 11613"/>
              <a:gd name="connsiteX9" fmla="*/ 940 w 1598"/>
              <a:gd name="connsiteY9" fmla="*/ 1282 h 11613"/>
              <a:gd name="connsiteX10" fmla="*/ 877 w 1598"/>
              <a:gd name="connsiteY10" fmla="*/ 1430 h 11613"/>
              <a:gd name="connsiteX11" fmla="*/ 817 w 1598"/>
              <a:gd name="connsiteY11" fmla="*/ 1579 h 11613"/>
              <a:gd name="connsiteX12" fmla="*/ 758 w 1598"/>
              <a:gd name="connsiteY12" fmla="*/ 1728 h 11613"/>
              <a:gd name="connsiteX13" fmla="*/ 702 w 1598"/>
              <a:gd name="connsiteY13" fmla="*/ 1878 h 11613"/>
              <a:gd name="connsiteX14" fmla="*/ 646 w 1598"/>
              <a:gd name="connsiteY14" fmla="*/ 2029 h 11613"/>
              <a:gd name="connsiteX15" fmla="*/ 594 w 1598"/>
              <a:gd name="connsiteY15" fmla="*/ 2181 h 11613"/>
              <a:gd name="connsiteX16" fmla="*/ 544 w 1598"/>
              <a:gd name="connsiteY16" fmla="*/ 2333 h 11613"/>
              <a:gd name="connsiteX17" fmla="*/ 496 w 1598"/>
              <a:gd name="connsiteY17" fmla="*/ 2487 h 11613"/>
              <a:gd name="connsiteX18" fmla="*/ 451 w 1598"/>
              <a:gd name="connsiteY18" fmla="*/ 2640 h 11613"/>
              <a:gd name="connsiteX19" fmla="*/ 407 w 1598"/>
              <a:gd name="connsiteY19" fmla="*/ 2794 h 11613"/>
              <a:gd name="connsiteX20" fmla="*/ 366 w 1598"/>
              <a:gd name="connsiteY20" fmla="*/ 2949 h 11613"/>
              <a:gd name="connsiteX21" fmla="*/ 326 w 1598"/>
              <a:gd name="connsiteY21" fmla="*/ 3105 h 11613"/>
              <a:gd name="connsiteX22" fmla="*/ 289 w 1598"/>
              <a:gd name="connsiteY22" fmla="*/ 3261 h 11613"/>
              <a:gd name="connsiteX23" fmla="*/ 254 w 1598"/>
              <a:gd name="connsiteY23" fmla="*/ 3417 h 11613"/>
              <a:gd name="connsiteX24" fmla="*/ 221 w 1598"/>
              <a:gd name="connsiteY24" fmla="*/ 3575 h 11613"/>
              <a:gd name="connsiteX25" fmla="*/ 191 w 1598"/>
              <a:gd name="connsiteY25" fmla="*/ 3732 h 11613"/>
              <a:gd name="connsiteX26" fmla="*/ 163 w 1598"/>
              <a:gd name="connsiteY26" fmla="*/ 3890 h 11613"/>
              <a:gd name="connsiteX27" fmla="*/ 137 w 1598"/>
              <a:gd name="connsiteY27" fmla="*/ 4048 h 11613"/>
              <a:gd name="connsiteX28" fmla="*/ 114 w 1598"/>
              <a:gd name="connsiteY28" fmla="*/ 4207 h 11613"/>
              <a:gd name="connsiteX29" fmla="*/ 91 w 1598"/>
              <a:gd name="connsiteY29" fmla="*/ 4366 h 11613"/>
              <a:gd name="connsiteX30" fmla="*/ 72 w 1598"/>
              <a:gd name="connsiteY30" fmla="*/ 4526 h 11613"/>
              <a:gd name="connsiteX31" fmla="*/ 55 w 1598"/>
              <a:gd name="connsiteY31" fmla="*/ 4684 h 11613"/>
              <a:gd name="connsiteX32" fmla="*/ 41 w 1598"/>
              <a:gd name="connsiteY32" fmla="*/ 4845 h 11613"/>
              <a:gd name="connsiteX33" fmla="*/ 29 w 1598"/>
              <a:gd name="connsiteY33" fmla="*/ 5005 h 11613"/>
              <a:gd name="connsiteX34" fmla="*/ 18 w 1598"/>
              <a:gd name="connsiteY34" fmla="*/ 5165 h 11613"/>
              <a:gd name="connsiteX35" fmla="*/ 10 w 1598"/>
              <a:gd name="connsiteY35" fmla="*/ 5325 h 11613"/>
              <a:gd name="connsiteX36" fmla="*/ 4 w 1598"/>
              <a:gd name="connsiteY36" fmla="*/ 5485 h 11613"/>
              <a:gd name="connsiteX37" fmla="*/ 1 w 1598"/>
              <a:gd name="connsiteY37" fmla="*/ 5646 h 11613"/>
              <a:gd name="connsiteX38" fmla="*/ 0 w 1598"/>
              <a:gd name="connsiteY38" fmla="*/ 5807 h 11613"/>
              <a:gd name="connsiteX39" fmla="*/ 1 w 1598"/>
              <a:gd name="connsiteY39" fmla="*/ 5966 h 11613"/>
              <a:gd name="connsiteX40" fmla="*/ 4 w 1598"/>
              <a:gd name="connsiteY40" fmla="*/ 6127 h 11613"/>
              <a:gd name="connsiteX41" fmla="*/ 10 w 1598"/>
              <a:gd name="connsiteY41" fmla="*/ 6287 h 11613"/>
              <a:gd name="connsiteX42" fmla="*/ 18 w 1598"/>
              <a:gd name="connsiteY42" fmla="*/ 6447 h 11613"/>
              <a:gd name="connsiteX43" fmla="*/ 29 w 1598"/>
              <a:gd name="connsiteY43" fmla="*/ 6608 h 11613"/>
              <a:gd name="connsiteX44" fmla="*/ 41 w 1598"/>
              <a:gd name="connsiteY44" fmla="*/ 6767 h 11613"/>
              <a:gd name="connsiteX45" fmla="*/ 55 w 1598"/>
              <a:gd name="connsiteY45" fmla="*/ 6928 h 11613"/>
              <a:gd name="connsiteX46" fmla="*/ 72 w 1598"/>
              <a:gd name="connsiteY46" fmla="*/ 7087 h 11613"/>
              <a:gd name="connsiteX47" fmla="*/ 91 w 1598"/>
              <a:gd name="connsiteY47" fmla="*/ 7246 h 11613"/>
              <a:gd name="connsiteX48" fmla="*/ 114 w 1598"/>
              <a:gd name="connsiteY48" fmla="*/ 7405 h 11613"/>
              <a:gd name="connsiteX49" fmla="*/ 137 w 1598"/>
              <a:gd name="connsiteY49" fmla="*/ 7564 h 11613"/>
              <a:gd name="connsiteX50" fmla="*/ 163 w 1598"/>
              <a:gd name="connsiteY50" fmla="*/ 7722 h 11613"/>
              <a:gd name="connsiteX51" fmla="*/ 191 w 1598"/>
              <a:gd name="connsiteY51" fmla="*/ 7880 h 11613"/>
              <a:gd name="connsiteX52" fmla="*/ 221 w 1598"/>
              <a:gd name="connsiteY52" fmla="*/ 8037 h 11613"/>
              <a:gd name="connsiteX53" fmla="*/ 254 w 1598"/>
              <a:gd name="connsiteY53" fmla="*/ 8195 h 11613"/>
              <a:gd name="connsiteX54" fmla="*/ 289 w 1598"/>
              <a:gd name="connsiteY54" fmla="*/ 8351 h 11613"/>
              <a:gd name="connsiteX55" fmla="*/ 326 w 1598"/>
              <a:gd name="connsiteY55" fmla="*/ 8508 h 11613"/>
              <a:gd name="connsiteX56" fmla="*/ 366 w 1598"/>
              <a:gd name="connsiteY56" fmla="*/ 8663 h 11613"/>
              <a:gd name="connsiteX57" fmla="*/ 407 w 1598"/>
              <a:gd name="connsiteY57" fmla="*/ 8818 h 11613"/>
              <a:gd name="connsiteX58" fmla="*/ 451 w 1598"/>
              <a:gd name="connsiteY58" fmla="*/ 8972 h 11613"/>
              <a:gd name="connsiteX59" fmla="*/ 496 w 1598"/>
              <a:gd name="connsiteY59" fmla="*/ 9126 h 11613"/>
              <a:gd name="connsiteX60" fmla="*/ 544 w 1598"/>
              <a:gd name="connsiteY60" fmla="*/ 9279 h 11613"/>
              <a:gd name="connsiteX61" fmla="*/ 594 w 1598"/>
              <a:gd name="connsiteY61" fmla="*/ 9431 h 11613"/>
              <a:gd name="connsiteX62" fmla="*/ 646 w 1598"/>
              <a:gd name="connsiteY62" fmla="*/ 9583 h 11613"/>
              <a:gd name="connsiteX63" fmla="*/ 702 w 1598"/>
              <a:gd name="connsiteY63" fmla="*/ 9734 h 11613"/>
              <a:gd name="connsiteX64" fmla="*/ 758 w 1598"/>
              <a:gd name="connsiteY64" fmla="*/ 9884 h 11613"/>
              <a:gd name="connsiteX65" fmla="*/ 817 w 1598"/>
              <a:gd name="connsiteY65" fmla="*/ 10033 h 11613"/>
              <a:gd name="connsiteX66" fmla="*/ 877 w 1598"/>
              <a:gd name="connsiteY66" fmla="*/ 10182 h 11613"/>
              <a:gd name="connsiteX67" fmla="*/ 940 w 1598"/>
              <a:gd name="connsiteY67" fmla="*/ 10330 h 11613"/>
              <a:gd name="connsiteX68" fmla="*/ 1006 w 1598"/>
              <a:gd name="connsiteY68" fmla="*/ 10476 h 11613"/>
              <a:gd name="connsiteX69" fmla="*/ 1073 w 1598"/>
              <a:gd name="connsiteY69" fmla="*/ 10621 h 11613"/>
              <a:gd name="connsiteX70" fmla="*/ 1142 w 1598"/>
              <a:gd name="connsiteY70" fmla="*/ 10767 h 11613"/>
              <a:gd name="connsiteX71" fmla="*/ 1212 w 1598"/>
              <a:gd name="connsiteY71" fmla="*/ 10911 h 11613"/>
              <a:gd name="connsiteX72" fmla="*/ 1286 w 1598"/>
              <a:gd name="connsiteY72" fmla="*/ 11053 h 11613"/>
              <a:gd name="connsiteX73" fmla="*/ 1361 w 1598"/>
              <a:gd name="connsiteY73" fmla="*/ 11195 h 11613"/>
              <a:gd name="connsiteX74" fmla="*/ 1438 w 1598"/>
              <a:gd name="connsiteY74" fmla="*/ 11335 h 11613"/>
              <a:gd name="connsiteX75" fmla="*/ 1518 w 1598"/>
              <a:gd name="connsiteY75" fmla="*/ 11474 h 11613"/>
              <a:gd name="connsiteX76" fmla="*/ 1598 w 1598"/>
              <a:gd name="connsiteY76" fmla="*/ 11613 h 11613"/>
              <a:gd name="connsiteX0" fmla="*/ 1518 w 1598"/>
              <a:gd name="connsiteY0" fmla="*/ 0 h 11475"/>
              <a:gd name="connsiteX1" fmla="*/ 1438 w 1598"/>
              <a:gd name="connsiteY1" fmla="*/ 139 h 11475"/>
              <a:gd name="connsiteX2" fmla="*/ 1361 w 1598"/>
              <a:gd name="connsiteY2" fmla="*/ 280 h 11475"/>
              <a:gd name="connsiteX3" fmla="*/ 1286 w 1598"/>
              <a:gd name="connsiteY3" fmla="*/ 421 h 11475"/>
              <a:gd name="connsiteX4" fmla="*/ 1212 w 1598"/>
              <a:gd name="connsiteY4" fmla="*/ 564 h 11475"/>
              <a:gd name="connsiteX5" fmla="*/ 1142 w 1598"/>
              <a:gd name="connsiteY5" fmla="*/ 708 h 11475"/>
              <a:gd name="connsiteX6" fmla="*/ 1073 w 1598"/>
              <a:gd name="connsiteY6" fmla="*/ 853 h 11475"/>
              <a:gd name="connsiteX7" fmla="*/ 1006 w 1598"/>
              <a:gd name="connsiteY7" fmla="*/ 999 h 11475"/>
              <a:gd name="connsiteX8" fmla="*/ 940 w 1598"/>
              <a:gd name="connsiteY8" fmla="*/ 1144 h 11475"/>
              <a:gd name="connsiteX9" fmla="*/ 877 w 1598"/>
              <a:gd name="connsiteY9" fmla="*/ 1292 h 11475"/>
              <a:gd name="connsiteX10" fmla="*/ 817 w 1598"/>
              <a:gd name="connsiteY10" fmla="*/ 1441 h 11475"/>
              <a:gd name="connsiteX11" fmla="*/ 758 w 1598"/>
              <a:gd name="connsiteY11" fmla="*/ 1590 h 11475"/>
              <a:gd name="connsiteX12" fmla="*/ 702 w 1598"/>
              <a:gd name="connsiteY12" fmla="*/ 1740 h 11475"/>
              <a:gd name="connsiteX13" fmla="*/ 646 w 1598"/>
              <a:gd name="connsiteY13" fmla="*/ 1891 h 11475"/>
              <a:gd name="connsiteX14" fmla="*/ 594 w 1598"/>
              <a:gd name="connsiteY14" fmla="*/ 2043 h 11475"/>
              <a:gd name="connsiteX15" fmla="*/ 544 w 1598"/>
              <a:gd name="connsiteY15" fmla="*/ 2195 h 11475"/>
              <a:gd name="connsiteX16" fmla="*/ 496 w 1598"/>
              <a:gd name="connsiteY16" fmla="*/ 2349 h 11475"/>
              <a:gd name="connsiteX17" fmla="*/ 451 w 1598"/>
              <a:gd name="connsiteY17" fmla="*/ 2502 h 11475"/>
              <a:gd name="connsiteX18" fmla="*/ 407 w 1598"/>
              <a:gd name="connsiteY18" fmla="*/ 2656 h 11475"/>
              <a:gd name="connsiteX19" fmla="*/ 366 w 1598"/>
              <a:gd name="connsiteY19" fmla="*/ 2811 h 11475"/>
              <a:gd name="connsiteX20" fmla="*/ 326 w 1598"/>
              <a:gd name="connsiteY20" fmla="*/ 2967 h 11475"/>
              <a:gd name="connsiteX21" fmla="*/ 289 w 1598"/>
              <a:gd name="connsiteY21" fmla="*/ 3123 h 11475"/>
              <a:gd name="connsiteX22" fmla="*/ 254 w 1598"/>
              <a:gd name="connsiteY22" fmla="*/ 3279 h 11475"/>
              <a:gd name="connsiteX23" fmla="*/ 221 w 1598"/>
              <a:gd name="connsiteY23" fmla="*/ 3437 h 11475"/>
              <a:gd name="connsiteX24" fmla="*/ 191 w 1598"/>
              <a:gd name="connsiteY24" fmla="*/ 3594 h 11475"/>
              <a:gd name="connsiteX25" fmla="*/ 163 w 1598"/>
              <a:gd name="connsiteY25" fmla="*/ 3752 h 11475"/>
              <a:gd name="connsiteX26" fmla="*/ 137 w 1598"/>
              <a:gd name="connsiteY26" fmla="*/ 3910 h 11475"/>
              <a:gd name="connsiteX27" fmla="*/ 114 w 1598"/>
              <a:gd name="connsiteY27" fmla="*/ 4069 h 11475"/>
              <a:gd name="connsiteX28" fmla="*/ 91 w 1598"/>
              <a:gd name="connsiteY28" fmla="*/ 4228 h 11475"/>
              <a:gd name="connsiteX29" fmla="*/ 72 w 1598"/>
              <a:gd name="connsiteY29" fmla="*/ 4388 h 11475"/>
              <a:gd name="connsiteX30" fmla="*/ 55 w 1598"/>
              <a:gd name="connsiteY30" fmla="*/ 4546 h 11475"/>
              <a:gd name="connsiteX31" fmla="*/ 41 w 1598"/>
              <a:gd name="connsiteY31" fmla="*/ 4707 h 11475"/>
              <a:gd name="connsiteX32" fmla="*/ 29 w 1598"/>
              <a:gd name="connsiteY32" fmla="*/ 4867 h 11475"/>
              <a:gd name="connsiteX33" fmla="*/ 18 w 1598"/>
              <a:gd name="connsiteY33" fmla="*/ 5027 h 11475"/>
              <a:gd name="connsiteX34" fmla="*/ 10 w 1598"/>
              <a:gd name="connsiteY34" fmla="*/ 5187 h 11475"/>
              <a:gd name="connsiteX35" fmla="*/ 4 w 1598"/>
              <a:gd name="connsiteY35" fmla="*/ 5347 h 11475"/>
              <a:gd name="connsiteX36" fmla="*/ 1 w 1598"/>
              <a:gd name="connsiteY36" fmla="*/ 5508 h 11475"/>
              <a:gd name="connsiteX37" fmla="*/ 0 w 1598"/>
              <a:gd name="connsiteY37" fmla="*/ 5669 h 11475"/>
              <a:gd name="connsiteX38" fmla="*/ 1 w 1598"/>
              <a:gd name="connsiteY38" fmla="*/ 5828 h 11475"/>
              <a:gd name="connsiteX39" fmla="*/ 4 w 1598"/>
              <a:gd name="connsiteY39" fmla="*/ 5989 h 11475"/>
              <a:gd name="connsiteX40" fmla="*/ 10 w 1598"/>
              <a:gd name="connsiteY40" fmla="*/ 6149 h 11475"/>
              <a:gd name="connsiteX41" fmla="*/ 18 w 1598"/>
              <a:gd name="connsiteY41" fmla="*/ 6309 h 11475"/>
              <a:gd name="connsiteX42" fmla="*/ 29 w 1598"/>
              <a:gd name="connsiteY42" fmla="*/ 6470 h 11475"/>
              <a:gd name="connsiteX43" fmla="*/ 41 w 1598"/>
              <a:gd name="connsiteY43" fmla="*/ 6629 h 11475"/>
              <a:gd name="connsiteX44" fmla="*/ 55 w 1598"/>
              <a:gd name="connsiteY44" fmla="*/ 6790 h 11475"/>
              <a:gd name="connsiteX45" fmla="*/ 72 w 1598"/>
              <a:gd name="connsiteY45" fmla="*/ 6949 h 11475"/>
              <a:gd name="connsiteX46" fmla="*/ 91 w 1598"/>
              <a:gd name="connsiteY46" fmla="*/ 7108 h 11475"/>
              <a:gd name="connsiteX47" fmla="*/ 114 w 1598"/>
              <a:gd name="connsiteY47" fmla="*/ 7267 h 11475"/>
              <a:gd name="connsiteX48" fmla="*/ 137 w 1598"/>
              <a:gd name="connsiteY48" fmla="*/ 7426 h 11475"/>
              <a:gd name="connsiteX49" fmla="*/ 163 w 1598"/>
              <a:gd name="connsiteY49" fmla="*/ 7584 h 11475"/>
              <a:gd name="connsiteX50" fmla="*/ 191 w 1598"/>
              <a:gd name="connsiteY50" fmla="*/ 7742 h 11475"/>
              <a:gd name="connsiteX51" fmla="*/ 221 w 1598"/>
              <a:gd name="connsiteY51" fmla="*/ 7899 h 11475"/>
              <a:gd name="connsiteX52" fmla="*/ 254 w 1598"/>
              <a:gd name="connsiteY52" fmla="*/ 8057 h 11475"/>
              <a:gd name="connsiteX53" fmla="*/ 289 w 1598"/>
              <a:gd name="connsiteY53" fmla="*/ 8213 h 11475"/>
              <a:gd name="connsiteX54" fmla="*/ 326 w 1598"/>
              <a:gd name="connsiteY54" fmla="*/ 8370 h 11475"/>
              <a:gd name="connsiteX55" fmla="*/ 366 w 1598"/>
              <a:gd name="connsiteY55" fmla="*/ 8525 h 11475"/>
              <a:gd name="connsiteX56" fmla="*/ 407 w 1598"/>
              <a:gd name="connsiteY56" fmla="*/ 8680 h 11475"/>
              <a:gd name="connsiteX57" fmla="*/ 451 w 1598"/>
              <a:gd name="connsiteY57" fmla="*/ 8834 h 11475"/>
              <a:gd name="connsiteX58" fmla="*/ 496 w 1598"/>
              <a:gd name="connsiteY58" fmla="*/ 8988 h 11475"/>
              <a:gd name="connsiteX59" fmla="*/ 544 w 1598"/>
              <a:gd name="connsiteY59" fmla="*/ 9141 h 11475"/>
              <a:gd name="connsiteX60" fmla="*/ 594 w 1598"/>
              <a:gd name="connsiteY60" fmla="*/ 9293 h 11475"/>
              <a:gd name="connsiteX61" fmla="*/ 646 w 1598"/>
              <a:gd name="connsiteY61" fmla="*/ 9445 h 11475"/>
              <a:gd name="connsiteX62" fmla="*/ 702 w 1598"/>
              <a:gd name="connsiteY62" fmla="*/ 9596 h 11475"/>
              <a:gd name="connsiteX63" fmla="*/ 758 w 1598"/>
              <a:gd name="connsiteY63" fmla="*/ 9746 h 11475"/>
              <a:gd name="connsiteX64" fmla="*/ 817 w 1598"/>
              <a:gd name="connsiteY64" fmla="*/ 9895 h 11475"/>
              <a:gd name="connsiteX65" fmla="*/ 877 w 1598"/>
              <a:gd name="connsiteY65" fmla="*/ 10044 h 11475"/>
              <a:gd name="connsiteX66" fmla="*/ 940 w 1598"/>
              <a:gd name="connsiteY66" fmla="*/ 10192 h 11475"/>
              <a:gd name="connsiteX67" fmla="*/ 1006 w 1598"/>
              <a:gd name="connsiteY67" fmla="*/ 10338 h 11475"/>
              <a:gd name="connsiteX68" fmla="*/ 1073 w 1598"/>
              <a:gd name="connsiteY68" fmla="*/ 10483 h 11475"/>
              <a:gd name="connsiteX69" fmla="*/ 1142 w 1598"/>
              <a:gd name="connsiteY69" fmla="*/ 10629 h 11475"/>
              <a:gd name="connsiteX70" fmla="*/ 1212 w 1598"/>
              <a:gd name="connsiteY70" fmla="*/ 10773 h 11475"/>
              <a:gd name="connsiteX71" fmla="*/ 1286 w 1598"/>
              <a:gd name="connsiteY71" fmla="*/ 10915 h 11475"/>
              <a:gd name="connsiteX72" fmla="*/ 1361 w 1598"/>
              <a:gd name="connsiteY72" fmla="*/ 11057 h 11475"/>
              <a:gd name="connsiteX73" fmla="*/ 1438 w 1598"/>
              <a:gd name="connsiteY73" fmla="*/ 11197 h 11475"/>
              <a:gd name="connsiteX74" fmla="*/ 1518 w 1598"/>
              <a:gd name="connsiteY74" fmla="*/ 11336 h 11475"/>
              <a:gd name="connsiteX75" fmla="*/ 1598 w 1598"/>
              <a:gd name="connsiteY75" fmla="*/ 11475 h 11475"/>
              <a:gd name="connsiteX0" fmla="*/ 1438 w 1598"/>
              <a:gd name="connsiteY0" fmla="*/ 0 h 11336"/>
              <a:gd name="connsiteX1" fmla="*/ 1361 w 1598"/>
              <a:gd name="connsiteY1" fmla="*/ 141 h 11336"/>
              <a:gd name="connsiteX2" fmla="*/ 1286 w 1598"/>
              <a:gd name="connsiteY2" fmla="*/ 282 h 11336"/>
              <a:gd name="connsiteX3" fmla="*/ 1212 w 1598"/>
              <a:gd name="connsiteY3" fmla="*/ 425 h 11336"/>
              <a:gd name="connsiteX4" fmla="*/ 1142 w 1598"/>
              <a:gd name="connsiteY4" fmla="*/ 569 h 11336"/>
              <a:gd name="connsiteX5" fmla="*/ 1073 w 1598"/>
              <a:gd name="connsiteY5" fmla="*/ 714 h 11336"/>
              <a:gd name="connsiteX6" fmla="*/ 1006 w 1598"/>
              <a:gd name="connsiteY6" fmla="*/ 860 h 11336"/>
              <a:gd name="connsiteX7" fmla="*/ 940 w 1598"/>
              <a:gd name="connsiteY7" fmla="*/ 1005 h 11336"/>
              <a:gd name="connsiteX8" fmla="*/ 877 w 1598"/>
              <a:gd name="connsiteY8" fmla="*/ 1153 h 11336"/>
              <a:gd name="connsiteX9" fmla="*/ 817 w 1598"/>
              <a:gd name="connsiteY9" fmla="*/ 1302 h 11336"/>
              <a:gd name="connsiteX10" fmla="*/ 758 w 1598"/>
              <a:gd name="connsiteY10" fmla="*/ 1451 h 11336"/>
              <a:gd name="connsiteX11" fmla="*/ 702 w 1598"/>
              <a:gd name="connsiteY11" fmla="*/ 1601 h 11336"/>
              <a:gd name="connsiteX12" fmla="*/ 646 w 1598"/>
              <a:gd name="connsiteY12" fmla="*/ 1752 h 11336"/>
              <a:gd name="connsiteX13" fmla="*/ 594 w 1598"/>
              <a:gd name="connsiteY13" fmla="*/ 1904 h 11336"/>
              <a:gd name="connsiteX14" fmla="*/ 544 w 1598"/>
              <a:gd name="connsiteY14" fmla="*/ 2056 h 11336"/>
              <a:gd name="connsiteX15" fmla="*/ 496 w 1598"/>
              <a:gd name="connsiteY15" fmla="*/ 2210 h 11336"/>
              <a:gd name="connsiteX16" fmla="*/ 451 w 1598"/>
              <a:gd name="connsiteY16" fmla="*/ 2363 h 11336"/>
              <a:gd name="connsiteX17" fmla="*/ 407 w 1598"/>
              <a:gd name="connsiteY17" fmla="*/ 2517 h 11336"/>
              <a:gd name="connsiteX18" fmla="*/ 366 w 1598"/>
              <a:gd name="connsiteY18" fmla="*/ 2672 h 11336"/>
              <a:gd name="connsiteX19" fmla="*/ 326 w 1598"/>
              <a:gd name="connsiteY19" fmla="*/ 2828 h 11336"/>
              <a:gd name="connsiteX20" fmla="*/ 289 w 1598"/>
              <a:gd name="connsiteY20" fmla="*/ 2984 h 11336"/>
              <a:gd name="connsiteX21" fmla="*/ 254 w 1598"/>
              <a:gd name="connsiteY21" fmla="*/ 3140 h 11336"/>
              <a:gd name="connsiteX22" fmla="*/ 221 w 1598"/>
              <a:gd name="connsiteY22" fmla="*/ 3298 h 11336"/>
              <a:gd name="connsiteX23" fmla="*/ 191 w 1598"/>
              <a:gd name="connsiteY23" fmla="*/ 3455 h 11336"/>
              <a:gd name="connsiteX24" fmla="*/ 163 w 1598"/>
              <a:gd name="connsiteY24" fmla="*/ 3613 h 11336"/>
              <a:gd name="connsiteX25" fmla="*/ 137 w 1598"/>
              <a:gd name="connsiteY25" fmla="*/ 3771 h 11336"/>
              <a:gd name="connsiteX26" fmla="*/ 114 w 1598"/>
              <a:gd name="connsiteY26" fmla="*/ 3930 h 11336"/>
              <a:gd name="connsiteX27" fmla="*/ 91 w 1598"/>
              <a:gd name="connsiteY27" fmla="*/ 4089 h 11336"/>
              <a:gd name="connsiteX28" fmla="*/ 72 w 1598"/>
              <a:gd name="connsiteY28" fmla="*/ 4249 h 11336"/>
              <a:gd name="connsiteX29" fmla="*/ 55 w 1598"/>
              <a:gd name="connsiteY29" fmla="*/ 4407 h 11336"/>
              <a:gd name="connsiteX30" fmla="*/ 41 w 1598"/>
              <a:gd name="connsiteY30" fmla="*/ 4568 h 11336"/>
              <a:gd name="connsiteX31" fmla="*/ 29 w 1598"/>
              <a:gd name="connsiteY31" fmla="*/ 4728 h 11336"/>
              <a:gd name="connsiteX32" fmla="*/ 18 w 1598"/>
              <a:gd name="connsiteY32" fmla="*/ 4888 h 11336"/>
              <a:gd name="connsiteX33" fmla="*/ 10 w 1598"/>
              <a:gd name="connsiteY33" fmla="*/ 5048 h 11336"/>
              <a:gd name="connsiteX34" fmla="*/ 4 w 1598"/>
              <a:gd name="connsiteY34" fmla="*/ 5208 h 11336"/>
              <a:gd name="connsiteX35" fmla="*/ 1 w 1598"/>
              <a:gd name="connsiteY35" fmla="*/ 5369 h 11336"/>
              <a:gd name="connsiteX36" fmla="*/ 0 w 1598"/>
              <a:gd name="connsiteY36" fmla="*/ 5530 h 11336"/>
              <a:gd name="connsiteX37" fmla="*/ 1 w 1598"/>
              <a:gd name="connsiteY37" fmla="*/ 5689 h 11336"/>
              <a:gd name="connsiteX38" fmla="*/ 4 w 1598"/>
              <a:gd name="connsiteY38" fmla="*/ 5850 h 11336"/>
              <a:gd name="connsiteX39" fmla="*/ 10 w 1598"/>
              <a:gd name="connsiteY39" fmla="*/ 6010 h 11336"/>
              <a:gd name="connsiteX40" fmla="*/ 18 w 1598"/>
              <a:gd name="connsiteY40" fmla="*/ 6170 h 11336"/>
              <a:gd name="connsiteX41" fmla="*/ 29 w 1598"/>
              <a:gd name="connsiteY41" fmla="*/ 6331 h 11336"/>
              <a:gd name="connsiteX42" fmla="*/ 41 w 1598"/>
              <a:gd name="connsiteY42" fmla="*/ 6490 h 11336"/>
              <a:gd name="connsiteX43" fmla="*/ 55 w 1598"/>
              <a:gd name="connsiteY43" fmla="*/ 6651 h 11336"/>
              <a:gd name="connsiteX44" fmla="*/ 72 w 1598"/>
              <a:gd name="connsiteY44" fmla="*/ 6810 h 11336"/>
              <a:gd name="connsiteX45" fmla="*/ 91 w 1598"/>
              <a:gd name="connsiteY45" fmla="*/ 6969 h 11336"/>
              <a:gd name="connsiteX46" fmla="*/ 114 w 1598"/>
              <a:gd name="connsiteY46" fmla="*/ 7128 h 11336"/>
              <a:gd name="connsiteX47" fmla="*/ 137 w 1598"/>
              <a:gd name="connsiteY47" fmla="*/ 7287 h 11336"/>
              <a:gd name="connsiteX48" fmla="*/ 163 w 1598"/>
              <a:gd name="connsiteY48" fmla="*/ 7445 h 11336"/>
              <a:gd name="connsiteX49" fmla="*/ 191 w 1598"/>
              <a:gd name="connsiteY49" fmla="*/ 7603 h 11336"/>
              <a:gd name="connsiteX50" fmla="*/ 221 w 1598"/>
              <a:gd name="connsiteY50" fmla="*/ 7760 h 11336"/>
              <a:gd name="connsiteX51" fmla="*/ 254 w 1598"/>
              <a:gd name="connsiteY51" fmla="*/ 7918 h 11336"/>
              <a:gd name="connsiteX52" fmla="*/ 289 w 1598"/>
              <a:gd name="connsiteY52" fmla="*/ 8074 h 11336"/>
              <a:gd name="connsiteX53" fmla="*/ 326 w 1598"/>
              <a:gd name="connsiteY53" fmla="*/ 8231 h 11336"/>
              <a:gd name="connsiteX54" fmla="*/ 366 w 1598"/>
              <a:gd name="connsiteY54" fmla="*/ 8386 h 11336"/>
              <a:gd name="connsiteX55" fmla="*/ 407 w 1598"/>
              <a:gd name="connsiteY55" fmla="*/ 8541 h 11336"/>
              <a:gd name="connsiteX56" fmla="*/ 451 w 1598"/>
              <a:gd name="connsiteY56" fmla="*/ 8695 h 11336"/>
              <a:gd name="connsiteX57" fmla="*/ 496 w 1598"/>
              <a:gd name="connsiteY57" fmla="*/ 8849 h 11336"/>
              <a:gd name="connsiteX58" fmla="*/ 544 w 1598"/>
              <a:gd name="connsiteY58" fmla="*/ 9002 h 11336"/>
              <a:gd name="connsiteX59" fmla="*/ 594 w 1598"/>
              <a:gd name="connsiteY59" fmla="*/ 9154 h 11336"/>
              <a:gd name="connsiteX60" fmla="*/ 646 w 1598"/>
              <a:gd name="connsiteY60" fmla="*/ 9306 h 11336"/>
              <a:gd name="connsiteX61" fmla="*/ 702 w 1598"/>
              <a:gd name="connsiteY61" fmla="*/ 9457 h 11336"/>
              <a:gd name="connsiteX62" fmla="*/ 758 w 1598"/>
              <a:gd name="connsiteY62" fmla="*/ 9607 h 11336"/>
              <a:gd name="connsiteX63" fmla="*/ 817 w 1598"/>
              <a:gd name="connsiteY63" fmla="*/ 9756 h 11336"/>
              <a:gd name="connsiteX64" fmla="*/ 877 w 1598"/>
              <a:gd name="connsiteY64" fmla="*/ 9905 h 11336"/>
              <a:gd name="connsiteX65" fmla="*/ 940 w 1598"/>
              <a:gd name="connsiteY65" fmla="*/ 10053 h 11336"/>
              <a:gd name="connsiteX66" fmla="*/ 1006 w 1598"/>
              <a:gd name="connsiteY66" fmla="*/ 10199 h 11336"/>
              <a:gd name="connsiteX67" fmla="*/ 1073 w 1598"/>
              <a:gd name="connsiteY67" fmla="*/ 10344 h 11336"/>
              <a:gd name="connsiteX68" fmla="*/ 1142 w 1598"/>
              <a:gd name="connsiteY68" fmla="*/ 10490 h 11336"/>
              <a:gd name="connsiteX69" fmla="*/ 1212 w 1598"/>
              <a:gd name="connsiteY69" fmla="*/ 10634 h 11336"/>
              <a:gd name="connsiteX70" fmla="*/ 1286 w 1598"/>
              <a:gd name="connsiteY70" fmla="*/ 10776 h 11336"/>
              <a:gd name="connsiteX71" fmla="*/ 1361 w 1598"/>
              <a:gd name="connsiteY71" fmla="*/ 10918 h 11336"/>
              <a:gd name="connsiteX72" fmla="*/ 1438 w 1598"/>
              <a:gd name="connsiteY72" fmla="*/ 11058 h 11336"/>
              <a:gd name="connsiteX73" fmla="*/ 1518 w 1598"/>
              <a:gd name="connsiteY73" fmla="*/ 11197 h 11336"/>
              <a:gd name="connsiteX74" fmla="*/ 1598 w 1598"/>
              <a:gd name="connsiteY74" fmla="*/ 11336 h 11336"/>
              <a:gd name="connsiteX0" fmla="*/ 1361 w 1598"/>
              <a:gd name="connsiteY0" fmla="*/ 0 h 11195"/>
              <a:gd name="connsiteX1" fmla="*/ 1286 w 1598"/>
              <a:gd name="connsiteY1" fmla="*/ 141 h 11195"/>
              <a:gd name="connsiteX2" fmla="*/ 1212 w 1598"/>
              <a:gd name="connsiteY2" fmla="*/ 284 h 11195"/>
              <a:gd name="connsiteX3" fmla="*/ 1142 w 1598"/>
              <a:gd name="connsiteY3" fmla="*/ 428 h 11195"/>
              <a:gd name="connsiteX4" fmla="*/ 1073 w 1598"/>
              <a:gd name="connsiteY4" fmla="*/ 573 h 11195"/>
              <a:gd name="connsiteX5" fmla="*/ 1006 w 1598"/>
              <a:gd name="connsiteY5" fmla="*/ 719 h 11195"/>
              <a:gd name="connsiteX6" fmla="*/ 940 w 1598"/>
              <a:gd name="connsiteY6" fmla="*/ 864 h 11195"/>
              <a:gd name="connsiteX7" fmla="*/ 877 w 1598"/>
              <a:gd name="connsiteY7" fmla="*/ 1012 h 11195"/>
              <a:gd name="connsiteX8" fmla="*/ 817 w 1598"/>
              <a:gd name="connsiteY8" fmla="*/ 1161 h 11195"/>
              <a:gd name="connsiteX9" fmla="*/ 758 w 1598"/>
              <a:gd name="connsiteY9" fmla="*/ 1310 h 11195"/>
              <a:gd name="connsiteX10" fmla="*/ 702 w 1598"/>
              <a:gd name="connsiteY10" fmla="*/ 1460 h 11195"/>
              <a:gd name="connsiteX11" fmla="*/ 646 w 1598"/>
              <a:gd name="connsiteY11" fmla="*/ 1611 h 11195"/>
              <a:gd name="connsiteX12" fmla="*/ 594 w 1598"/>
              <a:gd name="connsiteY12" fmla="*/ 1763 h 11195"/>
              <a:gd name="connsiteX13" fmla="*/ 544 w 1598"/>
              <a:gd name="connsiteY13" fmla="*/ 1915 h 11195"/>
              <a:gd name="connsiteX14" fmla="*/ 496 w 1598"/>
              <a:gd name="connsiteY14" fmla="*/ 2069 h 11195"/>
              <a:gd name="connsiteX15" fmla="*/ 451 w 1598"/>
              <a:gd name="connsiteY15" fmla="*/ 2222 h 11195"/>
              <a:gd name="connsiteX16" fmla="*/ 407 w 1598"/>
              <a:gd name="connsiteY16" fmla="*/ 2376 h 11195"/>
              <a:gd name="connsiteX17" fmla="*/ 366 w 1598"/>
              <a:gd name="connsiteY17" fmla="*/ 2531 h 11195"/>
              <a:gd name="connsiteX18" fmla="*/ 326 w 1598"/>
              <a:gd name="connsiteY18" fmla="*/ 2687 h 11195"/>
              <a:gd name="connsiteX19" fmla="*/ 289 w 1598"/>
              <a:gd name="connsiteY19" fmla="*/ 2843 h 11195"/>
              <a:gd name="connsiteX20" fmla="*/ 254 w 1598"/>
              <a:gd name="connsiteY20" fmla="*/ 2999 h 11195"/>
              <a:gd name="connsiteX21" fmla="*/ 221 w 1598"/>
              <a:gd name="connsiteY21" fmla="*/ 3157 h 11195"/>
              <a:gd name="connsiteX22" fmla="*/ 191 w 1598"/>
              <a:gd name="connsiteY22" fmla="*/ 3314 h 11195"/>
              <a:gd name="connsiteX23" fmla="*/ 163 w 1598"/>
              <a:gd name="connsiteY23" fmla="*/ 3472 h 11195"/>
              <a:gd name="connsiteX24" fmla="*/ 137 w 1598"/>
              <a:gd name="connsiteY24" fmla="*/ 3630 h 11195"/>
              <a:gd name="connsiteX25" fmla="*/ 114 w 1598"/>
              <a:gd name="connsiteY25" fmla="*/ 3789 h 11195"/>
              <a:gd name="connsiteX26" fmla="*/ 91 w 1598"/>
              <a:gd name="connsiteY26" fmla="*/ 3948 h 11195"/>
              <a:gd name="connsiteX27" fmla="*/ 72 w 1598"/>
              <a:gd name="connsiteY27" fmla="*/ 4108 h 11195"/>
              <a:gd name="connsiteX28" fmla="*/ 55 w 1598"/>
              <a:gd name="connsiteY28" fmla="*/ 4266 h 11195"/>
              <a:gd name="connsiteX29" fmla="*/ 41 w 1598"/>
              <a:gd name="connsiteY29" fmla="*/ 4427 h 11195"/>
              <a:gd name="connsiteX30" fmla="*/ 29 w 1598"/>
              <a:gd name="connsiteY30" fmla="*/ 4587 h 11195"/>
              <a:gd name="connsiteX31" fmla="*/ 18 w 1598"/>
              <a:gd name="connsiteY31" fmla="*/ 4747 h 11195"/>
              <a:gd name="connsiteX32" fmla="*/ 10 w 1598"/>
              <a:gd name="connsiteY32" fmla="*/ 4907 h 11195"/>
              <a:gd name="connsiteX33" fmla="*/ 4 w 1598"/>
              <a:gd name="connsiteY33" fmla="*/ 5067 h 11195"/>
              <a:gd name="connsiteX34" fmla="*/ 1 w 1598"/>
              <a:gd name="connsiteY34" fmla="*/ 5228 h 11195"/>
              <a:gd name="connsiteX35" fmla="*/ 0 w 1598"/>
              <a:gd name="connsiteY35" fmla="*/ 5389 h 11195"/>
              <a:gd name="connsiteX36" fmla="*/ 1 w 1598"/>
              <a:gd name="connsiteY36" fmla="*/ 5548 h 11195"/>
              <a:gd name="connsiteX37" fmla="*/ 4 w 1598"/>
              <a:gd name="connsiteY37" fmla="*/ 5709 h 11195"/>
              <a:gd name="connsiteX38" fmla="*/ 10 w 1598"/>
              <a:gd name="connsiteY38" fmla="*/ 5869 h 11195"/>
              <a:gd name="connsiteX39" fmla="*/ 18 w 1598"/>
              <a:gd name="connsiteY39" fmla="*/ 6029 h 11195"/>
              <a:gd name="connsiteX40" fmla="*/ 29 w 1598"/>
              <a:gd name="connsiteY40" fmla="*/ 6190 h 11195"/>
              <a:gd name="connsiteX41" fmla="*/ 41 w 1598"/>
              <a:gd name="connsiteY41" fmla="*/ 6349 h 11195"/>
              <a:gd name="connsiteX42" fmla="*/ 55 w 1598"/>
              <a:gd name="connsiteY42" fmla="*/ 6510 h 11195"/>
              <a:gd name="connsiteX43" fmla="*/ 72 w 1598"/>
              <a:gd name="connsiteY43" fmla="*/ 6669 h 11195"/>
              <a:gd name="connsiteX44" fmla="*/ 91 w 1598"/>
              <a:gd name="connsiteY44" fmla="*/ 6828 h 11195"/>
              <a:gd name="connsiteX45" fmla="*/ 114 w 1598"/>
              <a:gd name="connsiteY45" fmla="*/ 6987 h 11195"/>
              <a:gd name="connsiteX46" fmla="*/ 137 w 1598"/>
              <a:gd name="connsiteY46" fmla="*/ 7146 h 11195"/>
              <a:gd name="connsiteX47" fmla="*/ 163 w 1598"/>
              <a:gd name="connsiteY47" fmla="*/ 7304 h 11195"/>
              <a:gd name="connsiteX48" fmla="*/ 191 w 1598"/>
              <a:gd name="connsiteY48" fmla="*/ 7462 h 11195"/>
              <a:gd name="connsiteX49" fmla="*/ 221 w 1598"/>
              <a:gd name="connsiteY49" fmla="*/ 7619 h 11195"/>
              <a:gd name="connsiteX50" fmla="*/ 254 w 1598"/>
              <a:gd name="connsiteY50" fmla="*/ 7777 h 11195"/>
              <a:gd name="connsiteX51" fmla="*/ 289 w 1598"/>
              <a:gd name="connsiteY51" fmla="*/ 7933 h 11195"/>
              <a:gd name="connsiteX52" fmla="*/ 326 w 1598"/>
              <a:gd name="connsiteY52" fmla="*/ 8090 h 11195"/>
              <a:gd name="connsiteX53" fmla="*/ 366 w 1598"/>
              <a:gd name="connsiteY53" fmla="*/ 8245 h 11195"/>
              <a:gd name="connsiteX54" fmla="*/ 407 w 1598"/>
              <a:gd name="connsiteY54" fmla="*/ 8400 h 11195"/>
              <a:gd name="connsiteX55" fmla="*/ 451 w 1598"/>
              <a:gd name="connsiteY55" fmla="*/ 8554 h 11195"/>
              <a:gd name="connsiteX56" fmla="*/ 496 w 1598"/>
              <a:gd name="connsiteY56" fmla="*/ 8708 h 11195"/>
              <a:gd name="connsiteX57" fmla="*/ 544 w 1598"/>
              <a:gd name="connsiteY57" fmla="*/ 8861 h 11195"/>
              <a:gd name="connsiteX58" fmla="*/ 594 w 1598"/>
              <a:gd name="connsiteY58" fmla="*/ 9013 h 11195"/>
              <a:gd name="connsiteX59" fmla="*/ 646 w 1598"/>
              <a:gd name="connsiteY59" fmla="*/ 9165 h 11195"/>
              <a:gd name="connsiteX60" fmla="*/ 702 w 1598"/>
              <a:gd name="connsiteY60" fmla="*/ 9316 h 11195"/>
              <a:gd name="connsiteX61" fmla="*/ 758 w 1598"/>
              <a:gd name="connsiteY61" fmla="*/ 9466 h 11195"/>
              <a:gd name="connsiteX62" fmla="*/ 817 w 1598"/>
              <a:gd name="connsiteY62" fmla="*/ 9615 h 11195"/>
              <a:gd name="connsiteX63" fmla="*/ 877 w 1598"/>
              <a:gd name="connsiteY63" fmla="*/ 9764 h 11195"/>
              <a:gd name="connsiteX64" fmla="*/ 940 w 1598"/>
              <a:gd name="connsiteY64" fmla="*/ 9912 h 11195"/>
              <a:gd name="connsiteX65" fmla="*/ 1006 w 1598"/>
              <a:gd name="connsiteY65" fmla="*/ 10058 h 11195"/>
              <a:gd name="connsiteX66" fmla="*/ 1073 w 1598"/>
              <a:gd name="connsiteY66" fmla="*/ 10203 h 11195"/>
              <a:gd name="connsiteX67" fmla="*/ 1142 w 1598"/>
              <a:gd name="connsiteY67" fmla="*/ 10349 h 11195"/>
              <a:gd name="connsiteX68" fmla="*/ 1212 w 1598"/>
              <a:gd name="connsiteY68" fmla="*/ 10493 h 11195"/>
              <a:gd name="connsiteX69" fmla="*/ 1286 w 1598"/>
              <a:gd name="connsiteY69" fmla="*/ 10635 h 11195"/>
              <a:gd name="connsiteX70" fmla="*/ 1361 w 1598"/>
              <a:gd name="connsiteY70" fmla="*/ 10777 h 11195"/>
              <a:gd name="connsiteX71" fmla="*/ 1438 w 1598"/>
              <a:gd name="connsiteY71" fmla="*/ 10917 h 11195"/>
              <a:gd name="connsiteX72" fmla="*/ 1518 w 1598"/>
              <a:gd name="connsiteY72" fmla="*/ 11056 h 11195"/>
              <a:gd name="connsiteX73" fmla="*/ 1598 w 1598"/>
              <a:gd name="connsiteY73" fmla="*/ 11195 h 11195"/>
              <a:gd name="connsiteX0" fmla="*/ 1286 w 1598"/>
              <a:gd name="connsiteY0" fmla="*/ 0 h 11054"/>
              <a:gd name="connsiteX1" fmla="*/ 1212 w 1598"/>
              <a:gd name="connsiteY1" fmla="*/ 143 h 11054"/>
              <a:gd name="connsiteX2" fmla="*/ 1142 w 1598"/>
              <a:gd name="connsiteY2" fmla="*/ 287 h 11054"/>
              <a:gd name="connsiteX3" fmla="*/ 1073 w 1598"/>
              <a:gd name="connsiteY3" fmla="*/ 432 h 11054"/>
              <a:gd name="connsiteX4" fmla="*/ 1006 w 1598"/>
              <a:gd name="connsiteY4" fmla="*/ 578 h 11054"/>
              <a:gd name="connsiteX5" fmla="*/ 940 w 1598"/>
              <a:gd name="connsiteY5" fmla="*/ 723 h 11054"/>
              <a:gd name="connsiteX6" fmla="*/ 877 w 1598"/>
              <a:gd name="connsiteY6" fmla="*/ 871 h 11054"/>
              <a:gd name="connsiteX7" fmla="*/ 817 w 1598"/>
              <a:gd name="connsiteY7" fmla="*/ 1020 h 11054"/>
              <a:gd name="connsiteX8" fmla="*/ 758 w 1598"/>
              <a:gd name="connsiteY8" fmla="*/ 1169 h 11054"/>
              <a:gd name="connsiteX9" fmla="*/ 702 w 1598"/>
              <a:gd name="connsiteY9" fmla="*/ 1319 h 11054"/>
              <a:gd name="connsiteX10" fmla="*/ 646 w 1598"/>
              <a:gd name="connsiteY10" fmla="*/ 1470 h 11054"/>
              <a:gd name="connsiteX11" fmla="*/ 594 w 1598"/>
              <a:gd name="connsiteY11" fmla="*/ 1622 h 11054"/>
              <a:gd name="connsiteX12" fmla="*/ 544 w 1598"/>
              <a:gd name="connsiteY12" fmla="*/ 1774 h 11054"/>
              <a:gd name="connsiteX13" fmla="*/ 496 w 1598"/>
              <a:gd name="connsiteY13" fmla="*/ 1928 h 11054"/>
              <a:gd name="connsiteX14" fmla="*/ 451 w 1598"/>
              <a:gd name="connsiteY14" fmla="*/ 2081 h 11054"/>
              <a:gd name="connsiteX15" fmla="*/ 407 w 1598"/>
              <a:gd name="connsiteY15" fmla="*/ 2235 h 11054"/>
              <a:gd name="connsiteX16" fmla="*/ 366 w 1598"/>
              <a:gd name="connsiteY16" fmla="*/ 2390 h 11054"/>
              <a:gd name="connsiteX17" fmla="*/ 326 w 1598"/>
              <a:gd name="connsiteY17" fmla="*/ 2546 h 11054"/>
              <a:gd name="connsiteX18" fmla="*/ 289 w 1598"/>
              <a:gd name="connsiteY18" fmla="*/ 2702 h 11054"/>
              <a:gd name="connsiteX19" fmla="*/ 254 w 1598"/>
              <a:gd name="connsiteY19" fmla="*/ 2858 h 11054"/>
              <a:gd name="connsiteX20" fmla="*/ 221 w 1598"/>
              <a:gd name="connsiteY20" fmla="*/ 3016 h 11054"/>
              <a:gd name="connsiteX21" fmla="*/ 191 w 1598"/>
              <a:gd name="connsiteY21" fmla="*/ 3173 h 11054"/>
              <a:gd name="connsiteX22" fmla="*/ 163 w 1598"/>
              <a:gd name="connsiteY22" fmla="*/ 3331 h 11054"/>
              <a:gd name="connsiteX23" fmla="*/ 137 w 1598"/>
              <a:gd name="connsiteY23" fmla="*/ 3489 h 11054"/>
              <a:gd name="connsiteX24" fmla="*/ 114 w 1598"/>
              <a:gd name="connsiteY24" fmla="*/ 3648 h 11054"/>
              <a:gd name="connsiteX25" fmla="*/ 91 w 1598"/>
              <a:gd name="connsiteY25" fmla="*/ 3807 h 11054"/>
              <a:gd name="connsiteX26" fmla="*/ 72 w 1598"/>
              <a:gd name="connsiteY26" fmla="*/ 3967 h 11054"/>
              <a:gd name="connsiteX27" fmla="*/ 55 w 1598"/>
              <a:gd name="connsiteY27" fmla="*/ 4125 h 11054"/>
              <a:gd name="connsiteX28" fmla="*/ 41 w 1598"/>
              <a:gd name="connsiteY28" fmla="*/ 4286 h 11054"/>
              <a:gd name="connsiteX29" fmla="*/ 29 w 1598"/>
              <a:gd name="connsiteY29" fmla="*/ 4446 h 11054"/>
              <a:gd name="connsiteX30" fmla="*/ 18 w 1598"/>
              <a:gd name="connsiteY30" fmla="*/ 4606 h 11054"/>
              <a:gd name="connsiteX31" fmla="*/ 10 w 1598"/>
              <a:gd name="connsiteY31" fmla="*/ 4766 h 11054"/>
              <a:gd name="connsiteX32" fmla="*/ 4 w 1598"/>
              <a:gd name="connsiteY32" fmla="*/ 4926 h 11054"/>
              <a:gd name="connsiteX33" fmla="*/ 1 w 1598"/>
              <a:gd name="connsiteY33" fmla="*/ 5087 h 11054"/>
              <a:gd name="connsiteX34" fmla="*/ 0 w 1598"/>
              <a:gd name="connsiteY34" fmla="*/ 5248 h 11054"/>
              <a:gd name="connsiteX35" fmla="*/ 1 w 1598"/>
              <a:gd name="connsiteY35" fmla="*/ 5407 h 11054"/>
              <a:gd name="connsiteX36" fmla="*/ 4 w 1598"/>
              <a:gd name="connsiteY36" fmla="*/ 5568 h 11054"/>
              <a:gd name="connsiteX37" fmla="*/ 10 w 1598"/>
              <a:gd name="connsiteY37" fmla="*/ 5728 h 11054"/>
              <a:gd name="connsiteX38" fmla="*/ 18 w 1598"/>
              <a:gd name="connsiteY38" fmla="*/ 5888 h 11054"/>
              <a:gd name="connsiteX39" fmla="*/ 29 w 1598"/>
              <a:gd name="connsiteY39" fmla="*/ 6049 h 11054"/>
              <a:gd name="connsiteX40" fmla="*/ 41 w 1598"/>
              <a:gd name="connsiteY40" fmla="*/ 6208 h 11054"/>
              <a:gd name="connsiteX41" fmla="*/ 55 w 1598"/>
              <a:gd name="connsiteY41" fmla="*/ 6369 h 11054"/>
              <a:gd name="connsiteX42" fmla="*/ 72 w 1598"/>
              <a:gd name="connsiteY42" fmla="*/ 6528 h 11054"/>
              <a:gd name="connsiteX43" fmla="*/ 91 w 1598"/>
              <a:gd name="connsiteY43" fmla="*/ 6687 h 11054"/>
              <a:gd name="connsiteX44" fmla="*/ 114 w 1598"/>
              <a:gd name="connsiteY44" fmla="*/ 6846 h 11054"/>
              <a:gd name="connsiteX45" fmla="*/ 137 w 1598"/>
              <a:gd name="connsiteY45" fmla="*/ 7005 h 11054"/>
              <a:gd name="connsiteX46" fmla="*/ 163 w 1598"/>
              <a:gd name="connsiteY46" fmla="*/ 7163 h 11054"/>
              <a:gd name="connsiteX47" fmla="*/ 191 w 1598"/>
              <a:gd name="connsiteY47" fmla="*/ 7321 h 11054"/>
              <a:gd name="connsiteX48" fmla="*/ 221 w 1598"/>
              <a:gd name="connsiteY48" fmla="*/ 7478 h 11054"/>
              <a:gd name="connsiteX49" fmla="*/ 254 w 1598"/>
              <a:gd name="connsiteY49" fmla="*/ 7636 h 11054"/>
              <a:gd name="connsiteX50" fmla="*/ 289 w 1598"/>
              <a:gd name="connsiteY50" fmla="*/ 7792 h 11054"/>
              <a:gd name="connsiteX51" fmla="*/ 326 w 1598"/>
              <a:gd name="connsiteY51" fmla="*/ 7949 h 11054"/>
              <a:gd name="connsiteX52" fmla="*/ 366 w 1598"/>
              <a:gd name="connsiteY52" fmla="*/ 8104 h 11054"/>
              <a:gd name="connsiteX53" fmla="*/ 407 w 1598"/>
              <a:gd name="connsiteY53" fmla="*/ 8259 h 11054"/>
              <a:gd name="connsiteX54" fmla="*/ 451 w 1598"/>
              <a:gd name="connsiteY54" fmla="*/ 8413 h 11054"/>
              <a:gd name="connsiteX55" fmla="*/ 496 w 1598"/>
              <a:gd name="connsiteY55" fmla="*/ 8567 h 11054"/>
              <a:gd name="connsiteX56" fmla="*/ 544 w 1598"/>
              <a:gd name="connsiteY56" fmla="*/ 8720 h 11054"/>
              <a:gd name="connsiteX57" fmla="*/ 594 w 1598"/>
              <a:gd name="connsiteY57" fmla="*/ 8872 h 11054"/>
              <a:gd name="connsiteX58" fmla="*/ 646 w 1598"/>
              <a:gd name="connsiteY58" fmla="*/ 9024 h 11054"/>
              <a:gd name="connsiteX59" fmla="*/ 702 w 1598"/>
              <a:gd name="connsiteY59" fmla="*/ 9175 h 11054"/>
              <a:gd name="connsiteX60" fmla="*/ 758 w 1598"/>
              <a:gd name="connsiteY60" fmla="*/ 9325 h 11054"/>
              <a:gd name="connsiteX61" fmla="*/ 817 w 1598"/>
              <a:gd name="connsiteY61" fmla="*/ 9474 h 11054"/>
              <a:gd name="connsiteX62" fmla="*/ 877 w 1598"/>
              <a:gd name="connsiteY62" fmla="*/ 9623 h 11054"/>
              <a:gd name="connsiteX63" fmla="*/ 940 w 1598"/>
              <a:gd name="connsiteY63" fmla="*/ 9771 h 11054"/>
              <a:gd name="connsiteX64" fmla="*/ 1006 w 1598"/>
              <a:gd name="connsiteY64" fmla="*/ 9917 h 11054"/>
              <a:gd name="connsiteX65" fmla="*/ 1073 w 1598"/>
              <a:gd name="connsiteY65" fmla="*/ 10062 h 11054"/>
              <a:gd name="connsiteX66" fmla="*/ 1142 w 1598"/>
              <a:gd name="connsiteY66" fmla="*/ 10208 h 11054"/>
              <a:gd name="connsiteX67" fmla="*/ 1212 w 1598"/>
              <a:gd name="connsiteY67" fmla="*/ 10352 h 11054"/>
              <a:gd name="connsiteX68" fmla="*/ 1286 w 1598"/>
              <a:gd name="connsiteY68" fmla="*/ 10494 h 11054"/>
              <a:gd name="connsiteX69" fmla="*/ 1361 w 1598"/>
              <a:gd name="connsiteY69" fmla="*/ 10636 h 11054"/>
              <a:gd name="connsiteX70" fmla="*/ 1438 w 1598"/>
              <a:gd name="connsiteY70" fmla="*/ 10776 h 11054"/>
              <a:gd name="connsiteX71" fmla="*/ 1518 w 1598"/>
              <a:gd name="connsiteY71" fmla="*/ 10915 h 11054"/>
              <a:gd name="connsiteX72" fmla="*/ 1598 w 1598"/>
              <a:gd name="connsiteY72" fmla="*/ 11054 h 11054"/>
              <a:gd name="connsiteX0" fmla="*/ 1212 w 1598"/>
              <a:gd name="connsiteY0" fmla="*/ 0 h 10911"/>
              <a:gd name="connsiteX1" fmla="*/ 1142 w 1598"/>
              <a:gd name="connsiteY1" fmla="*/ 144 h 10911"/>
              <a:gd name="connsiteX2" fmla="*/ 1073 w 1598"/>
              <a:gd name="connsiteY2" fmla="*/ 289 h 10911"/>
              <a:gd name="connsiteX3" fmla="*/ 1006 w 1598"/>
              <a:gd name="connsiteY3" fmla="*/ 435 h 10911"/>
              <a:gd name="connsiteX4" fmla="*/ 940 w 1598"/>
              <a:gd name="connsiteY4" fmla="*/ 580 h 10911"/>
              <a:gd name="connsiteX5" fmla="*/ 877 w 1598"/>
              <a:gd name="connsiteY5" fmla="*/ 728 h 10911"/>
              <a:gd name="connsiteX6" fmla="*/ 817 w 1598"/>
              <a:gd name="connsiteY6" fmla="*/ 877 h 10911"/>
              <a:gd name="connsiteX7" fmla="*/ 758 w 1598"/>
              <a:gd name="connsiteY7" fmla="*/ 1026 h 10911"/>
              <a:gd name="connsiteX8" fmla="*/ 702 w 1598"/>
              <a:gd name="connsiteY8" fmla="*/ 1176 h 10911"/>
              <a:gd name="connsiteX9" fmla="*/ 646 w 1598"/>
              <a:gd name="connsiteY9" fmla="*/ 1327 h 10911"/>
              <a:gd name="connsiteX10" fmla="*/ 594 w 1598"/>
              <a:gd name="connsiteY10" fmla="*/ 1479 h 10911"/>
              <a:gd name="connsiteX11" fmla="*/ 544 w 1598"/>
              <a:gd name="connsiteY11" fmla="*/ 1631 h 10911"/>
              <a:gd name="connsiteX12" fmla="*/ 496 w 1598"/>
              <a:gd name="connsiteY12" fmla="*/ 1785 h 10911"/>
              <a:gd name="connsiteX13" fmla="*/ 451 w 1598"/>
              <a:gd name="connsiteY13" fmla="*/ 1938 h 10911"/>
              <a:gd name="connsiteX14" fmla="*/ 407 w 1598"/>
              <a:gd name="connsiteY14" fmla="*/ 2092 h 10911"/>
              <a:gd name="connsiteX15" fmla="*/ 366 w 1598"/>
              <a:gd name="connsiteY15" fmla="*/ 2247 h 10911"/>
              <a:gd name="connsiteX16" fmla="*/ 326 w 1598"/>
              <a:gd name="connsiteY16" fmla="*/ 2403 h 10911"/>
              <a:gd name="connsiteX17" fmla="*/ 289 w 1598"/>
              <a:gd name="connsiteY17" fmla="*/ 2559 h 10911"/>
              <a:gd name="connsiteX18" fmla="*/ 254 w 1598"/>
              <a:gd name="connsiteY18" fmla="*/ 2715 h 10911"/>
              <a:gd name="connsiteX19" fmla="*/ 221 w 1598"/>
              <a:gd name="connsiteY19" fmla="*/ 2873 h 10911"/>
              <a:gd name="connsiteX20" fmla="*/ 191 w 1598"/>
              <a:gd name="connsiteY20" fmla="*/ 3030 h 10911"/>
              <a:gd name="connsiteX21" fmla="*/ 163 w 1598"/>
              <a:gd name="connsiteY21" fmla="*/ 3188 h 10911"/>
              <a:gd name="connsiteX22" fmla="*/ 137 w 1598"/>
              <a:gd name="connsiteY22" fmla="*/ 3346 h 10911"/>
              <a:gd name="connsiteX23" fmla="*/ 114 w 1598"/>
              <a:gd name="connsiteY23" fmla="*/ 3505 h 10911"/>
              <a:gd name="connsiteX24" fmla="*/ 91 w 1598"/>
              <a:gd name="connsiteY24" fmla="*/ 3664 h 10911"/>
              <a:gd name="connsiteX25" fmla="*/ 72 w 1598"/>
              <a:gd name="connsiteY25" fmla="*/ 3824 h 10911"/>
              <a:gd name="connsiteX26" fmla="*/ 55 w 1598"/>
              <a:gd name="connsiteY26" fmla="*/ 3982 h 10911"/>
              <a:gd name="connsiteX27" fmla="*/ 41 w 1598"/>
              <a:gd name="connsiteY27" fmla="*/ 4143 h 10911"/>
              <a:gd name="connsiteX28" fmla="*/ 29 w 1598"/>
              <a:gd name="connsiteY28" fmla="*/ 4303 h 10911"/>
              <a:gd name="connsiteX29" fmla="*/ 18 w 1598"/>
              <a:gd name="connsiteY29" fmla="*/ 4463 h 10911"/>
              <a:gd name="connsiteX30" fmla="*/ 10 w 1598"/>
              <a:gd name="connsiteY30" fmla="*/ 4623 h 10911"/>
              <a:gd name="connsiteX31" fmla="*/ 4 w 1598"/>
              <a:gd name="connsiteY31" fmla="*/ 4783 h 10911"/>
              <a:gd name="connsiteX32" fmla="*/ 1 w 1598"/>
              <a:gd name="connsiteY32" fmla="*/ 4944 h 10911"/>
              <a:gd name="connsiteX33" fmla="*/ 0 w 1598"/>
              <a:gd name="connsiteY33" fmla="*/ 5105 h 10911"/>
              <a:gd name="connsiteX34" fmla="*/ 1 w 1598"/>
              <a:gd name="connsiteY34" fmla="*/ 5264 h 10911"/>
              <a:gd name="connsiteX35" fmla="*/ 4 w 1598"/>
              <a:gd name="connsiteY35" fmla="*/ 5425 h 10911"/>
              <a:gd name="connsiteX36" fmla="*/ 10 w 1598"/>
              <a:gd name="connsiteY36" fmla="*/ 5585 h 10911"/>
              <a:gd name="connsiteX37" fmla="*/ 18 w 1598"/>
              <a:gd name="connsiteY37" fmla="*/ 5745 h 10911"/>
              <a:gd name="connsiteX38" fmla="*/ 29 w 1598"/>
              <a:gd name="connsiteY38" fmla="*/ 5906 h 10911"/>
              <a:gd name="connsiteX39" fmla="*/ 41 w 1598"/>
              <a:gd name="connsiteY39" fmla="*/ 6065 h 10911"/>
              <a:gd name="connsiteX40" fmla="*/ 55 w 1598"/>
              <a:gd name="connsiteY40" fmla="*/ 6226 h 10911"/>
              <a:gd name="connsiteX41" fmla="*/ 72 w 1598"/>
              <a:gd name="connsiteY41" fmla="*/ 6385 h 10911"/>
              <a:gd name="connsiteX42" fmla="*/ 91 w 1598"/>
              <a:gd name="connsiteY42" fmla="*/ 6544 h 10911"/>
              <a:gd name="connsiteX43" fmla="*/ 114 w 1598"/>
              <a:gd name="connsiteY43" fmla="*/ 6703 h 10911"/>
              <a:gd name="connsiteX44" fmla="*/ 137 w 1598"/>
              <a:gd name="connsiteY44" fmla="*/ 6862 h 10911"/>
              <a:gd name="connsiteX45" fmla="*/ 163 w 1598"/>
              <a:gd name="connsiteY45" fmla="*/ 7020 h 10911"/>
              <a:gd name="connsiteX46" fmla="*/ 191 w 1598"/>
              <a:gd name="connsiteY46" fmla="*/ 7178 h 10911"/>
              <a:gd name="connsiteX47" fmla="*/ 221 w 1598"/>
              <a:gd name="connsiteY47" fmla="*/ 7335 h 10911"/>
              <a:gd name="connsiteX48" fmla="*/ 254 w 1598"/>
              <a:gd name="connsiteY48" fmla="*/ 7493 h 10911"/>
              <a:gd name="connsiteX49" fmla="*/ 289 w 1598"/>
              <a:gd name="connsiteY49" fmla="*/ 7649 h 10911"/>
              <a:gd name="connsiteX50" fmla="*/ 326 w 1598"/>
              <a:gd name="connsiteY50" fmla="*/ 7806 h 10911"/>
              <a:gd name="connsiteX51" fmla="*/ 366 w 1598"/>
              <a:gd name="connsiteY51" fmla="*/ 7961 h 10911"/>
              <a:gd name="connsiteX52" fmla="*/ 407 w 1598"/>
              <a:gd name="connsiteY52" fmla="*/ 8116 h 10911"/>
              <a:gd name="connsiteX53" fmla="*/ 451 w 1598"/>
              <a:gd name="connsiteY53" fmla="*/ 8270 h 10911"/>
              <a:gd name="connsiteX54" fmla="*/ 496 w 1598"/>
              <a:gd name="connsiteY54" fmla="*/ 8424 h 10911"/>
              <a:gd name="connsiteX55" fmla="*/ 544 w 1598"/>
              <a:gd name="connsiteY55" fmla="*/ 8577 h 10911"/>
              <a:gd name="connsiteX56" fmla="*/ 594 w 1598"/>
              <a:gd name="connsiteY56" fmla="*/ 8729 h 10911"/>
              <a:gd name="connsiteX57" fmla="*/ 646 w 1598"/>
              <a:gd name="connsiteY57" fmla="*/ 8881 h 10911"/>
              <a:gd name="connsiteX58" fmla="*/ 702 w 1598"/>
              <a:gd name="connsiteY58" fmla="*/ 9032 h 10911"/>
              <a:gd name="connsiteX59" fmla="*/ 758 w 1598"/>
              <a:gd name="connsiteY59" fmla="*/ 9182 h 10911"/>
              <a:gd name="connsiteX60" fmla="*/ 817 w 1598"/>
              <a:gd name="connsiteY60" fmla="*/ 9331 h 10911"/>
              <a:gd name="connsiteX61" fmla="*/ 877 w 1598"/>
              <a:gd name="connsiteY61" fmla="*/ 9480 h 10911"/>
              <a:gd name="connsiteX62" fmla="*/ 940 w 1598"/>
              <a:gd name="connsiteY62" fmla="*/ 9628 h 10911"/>
              <a:gd name="connsiteX63" fmla="*/ 1006 w 1598"/>
              <a:gd name="connsiteY63" fmla="*/ 9774 h 10911"/>
              <a:gd name="connsiteX64" fmla="*/ 1073 w 1598"/>
              <a:gd name="connsiteY64" fmla="*/ 9919 h 10911"/>
              <a:gd name="connsiteX65" fmla="*/ 1142 w 1598"/>
              <a:gd name="connsiteY65" fmla="*/ 10065 h 10911"/>
              <a:gd name="connsiteX66" fmla="*/ 1212 w 1598"/>
              <a:gd name="connsiteY66" fmla="*/ 10209 h 10911"/>
              <a:gd name="connsiteX67" fmla="*/ 1286 w 1598"/>
              <a:gd name="connsiteY67" fmla="*/ 10351 h 10911"/>
              <a:gd name="connsiteX68" fmla="*/ 1361 w 1598"/>
              <a:gd name="connsiteY68" fmla="*/ 10493 h 10911"/>
              <a:gd name="connsiteX69" fmla="*/ 1438 w 1598"/>
              <a:gd name="connsiteY69" fmla="*/ 10633 h 10911"/>
              <a:gd name="connsiteX70" fmla="*/ 1518 w 1598"/>
              <a:gd name="connsiteY70" fmla="*/ 10772 h 10911"/>
              <a:gd name="connsiteX71" fmla="*/ 1598 w 1598"/>
              <a:gd name="connsiteY71" fmla="*/ 10911 h 1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598" h="10911">
                <a:moveTo>
                  <a:pt x="1212" y="0"/>
                </a:moveTo>
                <a:cubicBezTo>
                  <a:pt x="1189" y="48"/>
                  <a:pt x="1165" y="96"/>
                  <a:pt x="1142" y="144"/>
                </a:cubicBezTo>
                <a:cubicBezTo>
                  <a:pt x="1119" y="192"/>
                  <a:pt x="1096" y="241"/>
                  <a:pt x="1073" y="289"/>
                </a:cubicBezTo>
                <a:cubicBezTo>
                  <a:pt x="1051" y="338"/>
                  <a:pt x="1028" y="386"/>
                  <a:pt x="1006" y="435"/>
                </a:cubicBezTo>
                <a:cubicBezTo>
                  <a:pt x="984" y="483"/>
                  <a:pt x="962" y="532"/>
                  <a:pt x="940" y="580"/>
                </a:cubicBezTo>
                <a:cubicBezTo>
                  <a:pt x="919" y="629"/>
                  <a:pt x="898" y="679"/>
                  <a:pt x="877" y="728"/>
                </a:cubicBezTo>
                <a:cubicBezTo>
                  <a:pt x="857" y="778"/>
                  <a:pt x="837" y="827"/>
                  <a:pt x="817" y="877"/>
                </a:cubicBezTo>
                <a:cubicBezTo>
                  <a:pt x="797" y="927"/>
                  <a:pt x="778" y="976"/>
                  <a:pt x="758" y="1026"/>
                </a:cubicBezTo>
                <a:cubicBezTo>
                  <a:pt x="739" y="1076"/>
                  <a:pt x="721" y="1126"/>
                  <a:pt x="702" y="1176"/>
                </a:cubicBezTo>
                <a:cubicBezTo>
                  <a:pt x="683" y="1226"/>
                  <a:pt x="665" y="1277"/>
                  <a:pt x="646" y="1327"/>
                </a:cubicBezTo>
                <a:cubicBezTo>
                  <a:pt x="629" y="1378"/>
                  <a:pt x="611" y="1428"/>
                  <a:pt x="594" y="1479"/>
                </a:cubicBezTo>
                <a:cubicBezTo>
                  <a:pt x="577" y="1530"/>
                  <a:pt x="561" y="1580"/>
                  <a:pt x="544" y="1631"/>
                </a:cubicBezTo>
                <a:cubicBezTo>
                  <a:pt x="528" y="1682"/>
                  <a:pt x="512" y="1734"/>
                  <a:pt x="496" y="1785"/>
                </a:cubicBezTo>
                <a:lnTo>
                  <a:pt x="451" y="1938"/>
                </a:lnTo>
                <a:cubicBezTo>
                  <a:pt x="436" y="1989"/>
                  <a:pt x="422" y="2041"/>
                  <a:pt x="407" y="2092"/>
                </a:cubicBezTo>
                <a:cubicBezTo>
                  <a:pt x="393" y="2144"/>
                  <a:pt x="380" y="2195"/>
                  <a:pt x="366" y="2247"/>
                </a:cubicBezTo>
                <a:cubicBezTo>
                  <a:pt x="353" y="2299"/>
                  <a:pt x="339" y="2351"/>
                  <a:pt x="326" y="2403"/>
                </a:cubicBezTo>
                <a:cubicBezTo>
                  <a:pt x="314" y="2455"/>
                  <a:pt x="301" y="2507"/>
                  <a:pt x="289" y="2559"/>
                </a:cubicBezTo>
                <a:cubicBezTo>
                  <a:pt x="277" y="2611"/>
                  <a:pt x="266" y="2663"/>
                  <a:pt x="254" y="2715"/>
                </a:cubicBezTo>
                <a:cubicBezTo>
                  <a:pt x="243" y="2768"/>
                  <a:pt x="232" y="2820"/>
                  <a:pt x="221" y="2873"/>
                </a:cubicBezTo>
                <a:cubicBezTo>
                  <a:pt x="211" y="2925"/>
                  <a:pt x="201" y="2978"/>
                  <a:pt x="191" y="3030"/>
                </a:cubicBezTo>
                <a:cubicBezTo>
                  <a:pt x="182" y="3083"/>
                  <a:pt x="172" y="3135"/>
                  <a:pt x="163" y="3188"/>
                </a:cubicBezTo>
                <a:cubicBezTo>
                  <a:pt x="154" y="3241"/>
                  <a:pt x="146" y="3293"/>
                  <a:pt x="137" y="3346"/>
                </a:cubicBezTo>
                <a:cubicBezTo>
                  <a:pt x="129" y="3399"/>
                  <a:pt x="122" y="3452"/>
                  <a:pt x="114" y="3505"/>
                </a:cubicBezTo>
                <a:cubicBezTo>
                  <a:pt x="106" y="3558"/>
                  <a:pt x="99" y="3611"/>
                  <a:pt x="91" y="3664"/>
                </a:cubicBezTo>
                <a:cubicBezTo>
                  <a:pt x="85" y="3717"/>
                  <a:pt x="78" y="3771"/>
                  <a:pt x="72" y="3824"/>
                </a:cubicBezTo>
                <a:cubicBezTo>
                  <a:pt x="66" y="3877"/>
                  <a:pt x="61" y="3929"/>
                  <a:pt x="55" y="3982"/>
                </a:cubicBezTo>
                <a:cubicBezTo>
                  <a:pt x="50" y="4036"/>
                  <a:pt x="46" y="4089"/>
                  <a:pt x="41" y="4143"/>
                </a:cubicBezTo>
                <a:cubicBezTo>
                  <a:pt x="37" y="4196"/>
                  <a:pt x="33" y="4250"/>
                  <a:pt x="29" y="4303"/>
                </a:cubicBezTo>
                <a:cubicBezTo>
                  <a:pt x="25" y="4356"/>
                  <a:pt x="22" y="4410"/>
                  <a:pt x="18" y="4463"/>
                </a:cubicBezTo>
                <a:cubicBezTo>
                  <a:pt x="15" y="4516"/>
                  <a:pt x="13" y="4570"/>
                  <a:pt x="10" y="4623"/>
                </a:cubicBezTo>
                <a:cubicBezTo>
                  <a:pt x="8" y="4676"/>
                  <a:pt x="6" y="4730"/>
                  <a:pt x="4" y="4783"/>
                </a:cubicBezTo>
                <a:cubicBezTo>
                  <a:pt x="3" y="4837"/>
                  <a:pt x="2" y="4890"/>
                  <a:pt x="1" y="4944"/>
                </a:cubicBezTo>
                <a:cubicBezTo>
                  <a:pt x="1" y="4998"/>
                  <a:pt x="0" y="5051"/>
                  <a:pt x="0" y="5105"/>
                </a:cubicBezTo>
                <a:cubicBezTo>
                  <a:pt x="0" y="5158"/>
                  <a:pt x="1" y="5211"/>
                  <a:pt x="1" y="5264"/>
                </a:cubicBezTo>
                <a:cubicBezTo>
                  <a:pt x="2" y="5318"/>
                  <a:pt x="3" y="5371"/>
                  <a:pt x="4" y="5425"/>
                </a:cubicBezTo>
                <a:cubicBezTo>
                  <a:pt x="6" y="5478"/>
                  <a:pt x="8" y="5532"/>
                  <a:pt x="10" y="5585"/>
                </a:cubicBezTo>
                <a:cubicBezTo>
                  <a:pt x="13" y="5638"/>
                  <a:pt x="15" y="5692"/>
                  <a:pt x="18" y="5745"/>
                </a:cubicBezTo>
                <a:cubicBezTo>
                  <a:pt x="22" y="5799"/>
                  <a:pt x="25" y="5852"/>
                  <a:pt x="29" y="5906"/>
                </a:cubicBezTo>
                <a:lnTo>
                  <a:pt x="41" y="6065"/>
                </a:lnTo>
                <a:cubicBezTo>
                  <a:pt x="46" y="6119"/>
                  <a:pt x="50" y="6172"/>
                  <a:pt x="55" y="6226"/>
                </a:cubicBezTo>
                <a:cubicBezTo>
                  <a:pt x="61" y="6279"/>
                  <a:pt x="66" y="6332"/>
                  <a:pt x="72" y="6385"/>
                </a:cubicBezTo>
                <a:cubicBezTo>
                  <a:pt x="78" y="6438"/>
                  <a:pt x="85" y="6491"/>
                  <a:pt x="91" y="6544"/>
                </a:cubicBezTo>
                <a:cubicBezTo>
                  <a:pt x="99" y="6597"/>
                  <a:pt x="106" y="6650"/>
                  <a:pt x="114" y="6703"/>
                </a:cubicBezTo>
                <a:cubicBezTo>
                  <a:pt x="122" y="6756"/>
                  <a:pt x="129" y="6809"/>
                  <a:pt x="137" y="6862"/>
                </a:cubicBezTo>
                <a:cubicBezTo>
                  <a:pt x="146" y="6915"/>
                  <a:pt x="154" y="6967"/>
                  <a:pt x="163" y="7020"/>
                </a:cubicBezTo>
                <a:cubicBezTo>
                  <a:pt x="172" y="7073"/>
                  <a:pt x="182" y="7125"/>
                  <a:pt x="191" y="7178"/>
                </a:cubicBezTo>
                <a:cubicBezTo>
                  <a:pt x="201" y="7230"/>
                  <a:pt x="211" y="7283"/>
                  <a:pt x="221" y="7335"/>
                </a:cubicBezTo>
                <a:cubicBezTo>
                  <a:pt x="232" y="7388"/>
                  <a:pt x="243" y="7440"/>
                  <a:pt x="254" y="7493"/>
                </a:cubicBezTo>
                <a:cubicBezTo>
                  <a:pt x="266" y="7545"/>
                  <a:pt x="277" y="7597"/>
                  <a:pt x="289" y="7649"/>
                </a:cubicBezTo>
                <a:cubicBezTo>
                  <a:pt x="301" y="7701"/>
                  <a:pt x="314" y="7754"/>
                  <a:pt x="326" y="7806"/>
                </a:cubicBezTo>
                <a:cubicBezTo>
                  <a:pt x="339" y="7858"/>
                  <a:pt x="353" y="7909"/>
                  <a:pt x="366" y="7961"/>
                </a:cubicBezTo>
                <a:cubicBezTo>
                  <a:pt x="380" y="8013"/>
                  <a:pt x="393" y="8064"/>
                  <a:pt x="407" y="8116"/>
                </a:cubicBezTo>
                <a:cubicBezTo>
                  <a:pt x="422" y="8167"/>
                  <a:pt x="436" y="8219"/>
                  <a:pt x="451" y="8270"/>
                </a:cubicBezTo>
                <a:cubicBezTo>
                  <a:pt x="466" y="8321"/>
                  <a:pt x="481" y="8373"/>
                  <a:pt x="496" y="8424"/>
                </a:cubicBezTo>
                <a:lnTo>
                  <a:pt x="544" y="8577"/>
                </a:lnTo>
                <a:cubicBezTo>
                  <a:pt x="561" y="8628"/>
                  <a:pt x="577" y="8678"/>
                  <a:pt x="594" y="8729"/>
                </a:cubicBezTo>
                <a:cubicBezTo>
                  <a:pt x="611" y="8780"/>
                  <a:pt x="629" y="8830"/>
                  <a:pt x="646" y="8881"/>
                </a:cubicBezTo>
                <a:cubicBezTo>
                  <a:pt x="665" y="8931"/>
                  <a:pt x="683" y="8982"/>
                  <a:pt x="702" y="9032"/>
                </a:cubicBezTo>
                <a:cubicBezTo>
                  <a:pt x="721" y="9082"/>
                  <a:pt x="739" y="9132"/>
                  <a:pt x="758" y="9182"/>
                </a:cubicBezTo>
                <a:cubicBezTo>
                  <a:pt x="778" y="9232"/>
                  <a:pt x="797" y="9281"/>
                  <a:pt x="817" y="9331"/>
                </a:cubicBezTo>
                <a:cubicBezTo>
                  <a:pt x="837" y="9381"/>
                  <a:pt x="857" y="9430"/>
                  <a:pt x="877" y="9480"/>
                </a:cubicBezTo>
                <a:cubicBezTo>
                  <a:pt x="898" y="9529"/>
                  <a:pt x="919" y="9579"/>
                  <a:pt x="940" y="9628"/>
                </a:cubicBezTo>
                <a:cubicBezTo>
                  <a:pt x="962" y="9677"/>
                  <a:pt x="984" y="9725"/>
                  <a:pt x="1006" y="9774"/>
                </a:cubicBezTo>
                <a:cubicBezTo>
                  <a:pt x="1028" y="9822"/>
                  <a:pt x="1051" y="9871"/>
                  <a:pt x="1073" y="9919"/>
                </a:cubicBezTo>
                <a:cubicBezTo>
                  <a:pt x="1096" y="9968"/>
                  <a:pt x="1119" y="10016"/>
                  <a:pt x="1142" y="10065"/>
                </a:cubicBezTo>
                <a:cubicBezTo>
                  <a:pt x="1165" y="10113"/>
                  <a:pt x="1189" y="10161"/>
                  <a:pt x="1212" y="10209"/>
                </a:cubicBezTo>
                <a:cubicBezTo>
                  <a:pt x="1237" y="10256"/>
                  <a:pt x="1261" y="10304"/>
                  <a:pt x="1286" y="10351"/>
                </a:cubicBezTo>
                <a:cubicBezTo>
                  <a:pt x="1311" y="10398"/>
                  <a:pt x="1336" y="10446"/>
                  <a:pt x="1361" y="10493"/>
                </a:cubicBezTo>
                <a:cubicBezTo>
                  <a:pt x="1387" y="10540"/>
                  <a:pt x="1412" y="10586"/>
                  <a:pt x="1438" y="10633"/>
                </a:cubicBezTo>
                <a:cubicBezTo>
                  <a:pt x="1465" y="10679"/>
                  <a:pt x="1491" y="10726"/>
                  <a:pt x="1518" y="10772"/>
                </a:cubicBezTo>
                <a:cubicBezTo>
                  <a:pt x="1545" y="10818"/>
                  <a:pt x="1571" y="10865"/>
                  <a:pt x="1598" y="10911"/>
                </a:cubicBez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4" name="BlokTextu 24"/>
          <p:cNvSpPr txBox="1">
            <a:spLocks noChangeArrowheads="1"/>
          </p:cNvSpPr>
          <p:nvPr/>
        </p:nvSpPr>
        <p:spPr bwMode="auto">
          <a:xfrm>
            <a:off x="359999" y="720000"/>
            <a:ext cx="2808000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1)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Kružnica má stred v bode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a prechádza bodmi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. Konštrukciou 8 bodov a 8 dotyčníc (pozri príklad P12 v kapitole P2.1) zostrojíme body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elipsy a dotyčnice elipsy v týchto bodoch.</a:t>
            </a:r>
          </a:p>
        </p:txBody>
      </p:sp>
      <p:sp>
        <p:nvSpPr>
          <p:cNvPr id="1104" name="Freeform 80"/>
          <p:cNvSpPr>
            <a:spLocks/>
          </p:cNvSpPr>
          <p:nvPr/>
        </p:nvSpPr>
        <p:spPr bwMode="auto">
          <a:xfrm>
            <a:off x="3387726" y="1082675"/>
            <a:ext cx="1116013" cy="4999038"/>
          </a:xfrm>
          <a:custGeom>
            <a:avLst/>
            <a:gdLst/>
            <a:ahLst/>
            <a:cxnLst>
              <a:cxn ang="0">
                <a:pos x="0" y="9447"/>
              </a:cxn>
              <a:cxn ang="0">
                <a:pos x="2109" y="7683"/>
              </a:cxn>
              <a:cxn ang="0">
                <a:pos x="2109" y="2014"/>
              </a:cxn>
              <a:cxn ang="0">
                <a:pos x="0" y="0"/>
              </a:cxn>
              <a:cxn ang="0">
                <a:pos x="0" y="9447"/>
              </a:cxn>
            </a:cxnLst>
            <a:rect l="0" t="0" r="r" b="b"/>
            <a:pathLst>
              <a:path w="2109" h="9447">
                <a:moveTo>
                  <a:pt x="0" y="9447"/>
                </a:moveTo>
                <a:lnTo>
                  <a:pt x="2109" y="7683"/>
                </a:lnTo>
                <a:lnTo>
                  <a:pt x="2109" y="2014"/>
                </a:lnTo>
                <a:lnTo>
                  <a:pt x="0" y="0"/>
                </a:lnTo>
                <a:lnTo>
                  <a:pt x="0" y="9447"/>
                </a:lnTo>
                <a:close/>
              </a:path>
            </a:pathLst>
          </a:custGeom>
          <a:solidFill>
            <a:srgbClr val="92D05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3" name="Freeform 179"/>
          <p:cNvSpPr>
            <a:spLocks/>
          </p:cNvSpPr>
          <p:nvPr/>
        </p:nvSpPr>
        <p:spPr bwMode="auto">
          <a:xfrm>
            <a:off x="3387726" y="1082675"/>
            <a:ext cx="1116013" cy="4000500"/>
          </a:xfrm>
          <a:custGeom>
            <a:avLst/>
            <a:gdLst/>
            <a:ahLst/>
            <a:cxnLst>
              <a:cxn ang="0">
                <a:pos x="0" y="7558"/>
              </a:cxn>
              <a:cxn ang="0">
                <a:pos x="2109" y="6550"/>
              </a:cxn>
              <a:cxn ang="0">
                <a:pos x="2109" y="2014"/>
              </a:cxn>
              <a:cxn ang="0">
                <a:pos x="0" y="0"/>
              </a:cxn>
              <a:cxn ang="0">
                <a:pos x="0" y="7558"/>
              </a:cxn>
            </a:cxnLst>
            <a:rect l="0" t="0" r="r" b="b"/>
            <a:pathLst>
              <a:path w="2109" h="7558">
                <a:moveTo>
                  <a:pt x="0" y="7558"/>
                </a:moveTo>
                <a:lnTo>
                  <a:pt x="2109" y="6550"/>
                </a:lnTo>
                <a:lnTo>
                  <a:pt x="2109" y="2014"/>
                </a:lnTo>
                <a:lnTo>
                  <a:pt x="0" y="0"/>
                </a:lnTo>
                <a:lnTo>
                  <a:pt x="0" y="7558"/>
                </a:lnTo>
                <a:close/>
              </a:path>
            </a:pathLst>
          </a:custGeom>
          <a:solidFill>
            <a:srgbClr val="92D050">
              <a:alpha val="25000"/>
            </a:srgbClr>
          </a:solidFill>
          <a:ln w="12700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1" name="Freeform 97"/>
          <p:cNvSpPr>
            <a:spLocks/>
          </p:cNvSpPr>
          <p:nvPr/>
        </p:nvSpPr>
        <p:spPr bwMode="auto">
          <a:xfrm>
            <a:off x="7499351" y="1082675"/>
            <a:ext cx="882650" cy="4999038"/>
          </a:xfrm>
          <a:custGeom>
            <a:avLst/>
            <a:gdLst/>
            <a:ahLst/>
            <a:cxnLst>
              <a:cxn ang="0">
                <a:pos x="1666" y="9447"/>
              </a:cxn>
              <a:cxn ang="0">
                <a:pos x="1666" y="0"/>
              </a:cxn>
              <a:cxn ang="0">
                <a:pos x="0" y="2014"/>
              </a:cxn>
              <a:cxn ang="0">
                <a:pos x="0" y="7683"/>
              </a:cxn>
              <a:cxn ang="0">
                <a:pos x="1666" y="9447"/>
              </a:cxn>
            </a:cxnLst>
            <a:rect l="0" t="0" r="r" b="b"/>
            <a:pathLst>
              <a:path w="1666" h="9447">
                <a:moveTo>
                  <a:pt x="1666" y="9447"/>
                </a:moveTo>
                <a:lnTo>
                  <a:pt x="1666" y="0"/>
                </a:lnTo>
                <a:lnTo>
                  <a:pt x="0" y="2014"/>
                </a:lnTo>
                <a:lnTo>
                  <a:pt x="0" y="7683"/>
                </a:lnTo>
                <a:lnTo>
                  <a:pt x="1666" y="9447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0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3387726" y="1082675"/>
            <a:ext cx="4994275" cy="1066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438" y="0"/>
              </a:cxn>
              <a:cxn ang="0">
                <a:pos x="7772" y="2014"/>
              </a:cxn>
              <a:cxn ang="0">
                <a:pos x="2109" y="2014"/>
              </a:cxn>
              <a:cxn ang="0">
                <a:pos x="0" y="0"/>
              </a:cxn>
            </a:cxnLst>
            <a:rect l="0" t="0" r="r" b="b"/>
            <a:pathLst>
              <a:path w="9438" h="2014">
                <a:moveTo>
                  <a:pt x="0" y="0"/>
                </a:moveTo>
                <a:lnTo>
                  <a:pt x="9438" y="0"/>
                </a:lnTo>
                <a:lnTo>
                  <a:pt x="7772" y="2014"/>
                </a:lnTo>
                <a:lnTo>
                  <a:pt x="2109" y="2014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w="1270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9" name="Rectangle 175"/>
          <p:cNvSpPr>
            <a:spLocks noChangeArrowheads="1"/>
          </p:cNvSpPr>
          <p:nvPr/>
        </p:nvSpPr>
        <p:spPr bwMode="auto">
          <a:xfrm>
            <a:off x="4503738" y="2149475"/>
            <a:ext cx="2995613" cy="2998788"/>
          </a:xfrm>
          <a:prstGeom prst="rect">
            <a:avLst/>
          </a:prstGeom>
          <a:solidFill>
            <a:schemeClr val="tx1">
              <a:alpha val="20000"/>
            </a:schemeClr>
          </a:solidFill>
          <a:ln w="1270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71438" y="3749675"/>
            <a:ext cx="9216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71438" y="6081712"/>
            <a:ext cx="9216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7" name="Line 33"/>
          <p:cNvSpPr>
            <a:spLocks noChangeShapeType="1"/>
          </p:cNvSpPr>
          <p:nvPr/>
        </p:nvSpPr>
        <p:spPr bwMode="auto">
          <a:xfrm flipH="1">
            <a:off x="4386263" y="6081712"/>
            <a:ext cx="998538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8" name="Line 34"/>
          <p:cNvSpPr>
            <a:spLocks noChangeShapeType="1"/>
          </p:cNvSpPr>
          <p:nvPr/>
        </p:nvSpPr>
        <p:spPr bwMode="auto">
          <a:xfrm flipH="1">
            <a:off x="5384801" y="6081712"/>
            <a:ext cx="998538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9" name="Line 35"/>
          <p:cNvSpPr>
            <a:spLocks noChangeShapeType="1"/>
          </p:cNvSpPr>
          <p:nvPr/>
        </p:nvSpPr>
        <p:spPr bwMode="auto">
          <a:xfrm flipH="1">
            <a:off x="6383338" y="6081712"/>
            <a:ext cx="998538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0" name="Line 36"/>
          <p:cNvSpPr>
            <a:spLocks noChangeShapeType="1"/>
          </p:cNvSpPr>
          <p:nvPr/>
        </p:nvSpPr>
        <p:spPr bwMode="auto">
          <a:xfrm flipH="1">
            <a:off x="7381876" y="6081712"/>
            <a:ext cx="1000125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1" name="Freeform 37"/>
          <p:cNvSpPr>
            <a:spLocks/>
          </p:cNvSpPr>
          <p:nvPr/>
        </p:nvSpPr>
        <p:spPr bwMode="auto">
          <a:xfrm>
            <a:off x="4360863" y="605790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7" y="93"/>
              </a:cxn>
              <a:cxn ang="0">
                <a:pos x="47" y="95"/>
              </a:cxn>
              <a:cxn ang="0">
                <a:pos x="58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7" y="93"/>
                </a:lnTo>
                <a:lnTo>
                  <a:pt x="47" y="95"/>
                </a:lnTo>
                <a:lnTo>
                  <a:pt x="58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2" name="Freeform 38"/>
          <p:cNvSpPr>
            <a:spLocks/>
          </p:cNvSpPr>
          <p:nvPr/>
        </p:nvSpPr>
        <p:spPr bwMode="auto">
          <a:xfrm>
            <a:off x="5359401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1" y="27"/>
              </a:cxn>
              <a:cxn ang="0">
                <a:pos x="84" y="17"/>
              </a:cxn>
              <a:cxn ang="0">
                <a:pos x="77" y="10"/>
              </a:cxn>
              <a:cxn ang="0">
                <a:pos x="69" y="4"/>
              </a:cxn>
              <a:cxn ang="0">
                <a:pos x="58" y="1"/>
              </a:cxn>
              <a:cxn ang="0">
                <a:pos x="48" y="0"/>
              </a:cxn>
              <a:cxn ang="0">
                <a:pos x="38" y="1"/>
              </a:cxn>
              <a:cxn ang="0">
                <a:pos x="27" y="4"/>
              </a:cxn>
              <a:cxn ang="0">
                <a:pos x="19" y="10"/>
              </a:cxn>
              <a:cxn ang="0">
                <a:pos x="11" y="17"/>
              </a:cxn>
              <a:cxn ang="0">
                <a:pos x="6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6" y="67"/>
              </a:cxn>
              <a:cxn ang="0">
                <a:pos x="11" y="77"/>
              </a:cxn>
              <a:cxn ang="0">
                <a:pos x="19" y="84"/>
              </a:cxn>
              <a:cxn ang="0">
                <a:pos x="27" y="89"/>
              </a:cxn>
              <a:cxn ang="0">
                <a:pos x="38" y="93"/>
              </a:cxn>
              <a:cxn ang="0">
                <a:pos x="48" y="95"/>
              </a:cxn>
              <a:cxn ang="0">
                <a:pos x="58" y="93"/>
              </a:cxn>
              <a:cxn ang="0">
                <a:pos x="69" y="89"/>
              </a:cxn>
              <a:cxn ang="0">
                <a:pos x="77" y="84"/>
              </a:cxn>
              <a:cxn ang="0">
                <a:pos x="84" y="77"/>
              </a:cxn>
              <a:cxn ang="0">
                <a:pos x="91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1" y="27"/>
                </a:lnTo>
                <a:lnTo>
                  <a:pt x="84" y="17"/>
                </a:lnTo>
                <a:lnTo>
                  <a:pt x="77" y="10"/>
                </a:lnTo>
                <a:lnTo>
                  <a:pt x="69" y="4"/>
                </a:lnTo>
                <a:lnTo>
                  <a:pt x="58" y="1"/>
                </a:lnTo>
                <a:lnTo>
                  <a:pt x="48" y="0"/>
                </a:lnTo>
                <a:lnTo>
                  <a:pt x="38" y="1"/>
                </a:lnTo>
                <a:lnTo>
                  <a:pt x="27" y="4"/>
                </a:lnTo>
                <a:lnTo>
                  <a:pt x="19" y="10"/>
                </a:lnTo>
                <a:lnTo>
                  <a:pt x="11" y="17"/>
                </a:lnTo>
                <a:lnTo>
                  <a:pt x="6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6" y="67"/>
                </a:lnTo>
                <a:lnTo>
                  <a:pt x="11" y="77"/>
                </a:lnTo>
                <a:lnTo>
                  <a:pt x="19" y="84"/>
                </a:lnTo>
                <a:lnTo>
                  <a:pt x="27" y="89"/>
                </a:lnTo>
                <a:lnTo>
                  <a:pt x="38" y="93"/>
                </a:lnTo>
                <a:lnTo>
                  <a:pt x="48" y="95"/>
                </a:lnTo>
                <a:lnTo>
                  <a:pt x="58" y="93"/>
                </a:lnTo>
                <a:lnTo>
                  <a:pt x="69" y="89"/>
                </a:lnTo>
                <a:lnTo>
                  <a:pt x="77" y="84"/>
                </a:lnTo>
                <a:lnTo>
                  <a:pt x="84" y="77"/>
                </a:lnTo>
                <a:lnTo>
                  <a:pt x="91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3" name="Freeform 39"/>
          <p:cNvSpPr>
            <a:spLocks/>
          </p:cNvSpPr>
          <p:nvPr/>
        </p:nvSpPr>
        <p:spPr bwMode="auto">
          <a:xfrm>
            <a:off x="6357938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0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8" y="1"/>
              </a:cxn>
              <a:cxn ang="0">
                <a:pos x="48" y="0"/>
              </a:cxn>
              <a:cxn ang="0">
                <a:pos x="38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6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8" y="93"/>
              </a:cxn>
              <a:cxn ang="0">
                <a:pos x="48" y="95"/>
              </a:cxn>
              <a:cxn ang="0">
                <a:pos x="58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0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0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8" y="1"/>
                </a:lnTo>
                <a:lnTo>
                  <a:pt x="48" y="0"/>
                </a:lnTo>
                <a:lnTo>
                  <a:pt x="38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6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6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8" y="93"/>
                </a:lnTo>
                <a:lnTo>
                  <a:pt x="48" y="95"/>
                </a:lnTo>
                <a:lnTo>
                  <a:pt x="58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0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4" name="Freeform 40"/>
          <p:cNvSpPr>
            <a:spLocks/>
          </p:cNvSpPr>
          <p:nvPr/>
        </p:nvSpPr>
        <p:spPr bwMode="auto">
          <a:xfrm>
            <a:off x="7358063" y="6057900"/>
            <a:ext cx="49213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0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7" y="95"/>
              </a:cxn>
              <a:cxn ang="0">
                <a:pos x="58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0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0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7" y="95"/>
                </a:lnTo>
                <a:lnTo>
                  <a:pt x="58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0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5" name="Freeform 41"/>
          <p:cNvSpPr>
            <a:spLocks/>
          </p:cNvSpPr>
          <p:nvPr/>
        </p:nvSpPr>
        <p:spPr bwMode="auto">
          <a:xfrm>
            <a:off x="8356601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89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6" y="93"/>
              </a:cxn>
              <a:cxn ang="0">
                <a:pos x="47" y="95"/>
              </a:cxn>
              <a:cxn ang="0">
                <a:pos x="57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89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89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6" y="93"/>
                </a:lnTo>
                <a:lnTo>
                  <a:pt x="47" y="95"/>
                </a:lnTo>
                <a:lnTo>
                  <a:pt x="57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89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6" name="Line 42"/>
          <p:cNvSpPr>
            <a:spLocks noChangeShapeType="1"/>
          </p:cNvSpPr>
          <p:nvPr/>
        </p:nvSpPr>
        <p:spPr bwMode="auto">
          <a:xfrm flipH="1">
            <a:off x="3387726" y="6081712"/>
            <a:ext cx="998538" cy="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7" name="Freeform 43"/>
          <p:cNvSpPr>
            <a:spLocks/>
          </p:cNvSpPr>
          <p:nvPr/>
        </p:nvSpPr>
        <p:spPr bwMode="auto">
          <a:xfrm>
            <a:off x="3362326" y="605790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7"/>
              </a:cxn>
              <a:cxn ang="0">
                <a:pos x="76" y="10"/>
              </a:cxn>
              <a:cxn ang="0">
                <a:pos x="68" y="4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8" y="95"/>
              </a:cxn>
              <a:cxn ang="0">
                <a:pos x="58" y="93"/>
              </a:cxn>
              <a:cxn ang="0">
                <a:pos x="68" y="89"/>
              </a:cxn>
              <a:cxn ang="0">
                <a:pos x="76" y="84"/>
              </a:cxn>
              <a:cxn ang="0">
                <a:pos x="85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7"/>
                </a:lnTo>
                <a:lnTo>
                  <a:pt x="76" y="10"/>
                </a:lnTo>
                <a:lnTo>
                  <a:pt x="68" y="4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8" y="95"/>
                </a:lnTo>
                <a:lnTo>
                  <a:pt x="58" y="93"/>
                </a:lnTo>
                <a:lnTo>
                  <a:pt x="68" y="89"/>
                </a:lnTo>
                <a:lnTo>
                  <a:pt x="76" y="84"/>
                </a:lnTo>
                <a:lnTo>
                  <a:pt x="85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8" name="Line 44"/>
          <p:cNvSpPr>
            <a:spLocks noChangeShapeType="1"/>
          </p:cNvSpPr>
          <p:nvPr/>
        </p:nvSpPr>
        <p:spPr bwMode="auto">
          <a:xfrm flipV="1">
            <a:off x="3387726" y="3749675"/>
            <a:ext cx="2790825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9" name="Line 45"/>
          <p:cNvSpPr>
            <a:spLocks noChangeShapeType="1"/>
          </p:cNvSpPr>
          <p:nvPr/>
        </p:nvSpPr>
        <p:spPr bwMode="auto">
          <a:xfrm flipH="1">
            <a:off x="4386263" y="3749675"/>
            <a:ext cx="1792288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0" name="Line 46"/>
          <p:cNvSpPr>
            <a:spLocks noChangeShapeType="1"/>
          </p:cNvSpPr>
          <p:nvPr/>
        </p:nvSpPr>
        <p:spPr bwMode="auto">
          <a:xfrm flipV="1">
            <a:off x="5384801" y="3749675"/>
            <a:ext cx="793750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1" name="Line 47"/>
          <p:cNvSpPr>
            <a:spLocks noChangeShapeType="1"/>
          </p:cNvSpPr>
          <p:nvPr/>
        </p:nvSpPr>
        <p:spPr bwMode="auto">
          <a:xfrm>
            <a:off x="6178551" y="3749675"/>
            <a:ext cx="204788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2" name="Line 48"/>
          <p:cNvSpPr>
            <a:spLocks noChangeShapeType="1"/>
          </p:cNvSpPr>
          <p:nvPr/>
        </p:nvSpPr>
        <p:spPr bwMode="auto">
          <a:xfrm flipH="1" flipV="1">
            <a:off x="6178551" y="3749675"/>
            <a:ext cx="1203325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3" name="Line 49"/>
          <p:cNvSpPr>
            <a:spLocks noChangeShapeType="1"/>
          </p:cNvSpPr>
          <p:nvPr/>
        </p:nvSpPr>
        <p:spPr bwMode="auto">
          <a:xfrm>
            <a:off x="6178551" y="3749675"/>
            <a:ext cx="2203450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4" name="Line 50"/>
          <p:cNvSpPr>
            <a:spLocks noChangeShapeType="1"/>
          </p:cNvSpPr>
          <p:nvPr/>
        </p:nvSpPr>
        <p:spPr bwMode="auto">
          <a:xfrm flipH="1" flipV="1">
            <a:off x="184151" y="3749675"/>
            <a:ext cx="4202113" cy="2332038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5" name="Line 51"/>
          <p:cNvSpPr>
            <a:spLocks noChangeShapeType="1"/>
          </p:cNvSpPr>
          <p:nvPr/>
        </p:nvSpPr>
        <p:spPr bwMode="auto">
          <a:xfrm>
            <a:off x="3786188" y="5748337"/>
            <a:ext cx="42799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6" name="Line 52"/>
          <p:cNvSpPr>
            <a:spLocks noChangeShapeType="1"/>
          </p:cNvSpPr>
          <p:nvPr/>
        </p:nvSpPr>
        <p:spPr bwMode="auto">
          <a:xfrm flipH="1" flipV="1">
            <a:off x="184151" y="3749675"/>
            <a:ext cx="4457700" cy="1998663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7" name="Line 53"/>
          <p:cNvSpPr>
            <a:spLocks noChangeShapeType="1"/>
          </p:cNvSpPr>
          <p:nvPr/>
        </p:nvSpPr>
        <p:spPr bwMode="auto">
          <a:xfrm>
            <a:off x="4084638" y="5499100"/>
            <a:ext cx="37465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8" name="Line 54"/>
          <p:cNvSpPr>
            <a:spLocks noChangeShapeType="1"/>
          </p:cNvSpPr>
          <p:nvPr/>
        </p:nvSpPr>
        <p:spPr bwMode="auto">
          <a:xfrm flipH="1" flipV="1">
            <a:off x="184151" y="3749675"/>
            <a:ext cx="4649788" cy="1749425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9" name="Line 55"/>
          <p:cNvSpPr>
            <a:spLocks noChangeShapeType="1"/>
          </p:cNvSpPr>
          <p:nvPr/>
        </p:nvSpPr>
        <p:spPr bwMode="auto">
          <a:xfrm>
            <a:off x="4318001" y="5305425"/>
            <a:ext cx="3328988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0" name="Freeform 56"/>
          <p:cNvSpPr>
            <a:spLocks/>
          </p:cNvSpPr>
          <p:nvPr/>
        </p:nvSpPr>
        <p:spPr bwMode="auto">
          <a:xfrm>
            <a:off x="4616451" y="5724525"/>
            <a:ext cx="50800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7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7"/>
                </a:lnTo>
                <a:lnTo>
                  <a:pt x="76" y="10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7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1" name="Freeform 57"/>
          <p:cNvSpPr>
            <a:spLocks/>
          </p:cNvSpPr>
          <p:nvPr/>
        </p:nvSpPr>
        <p:spPr bwMode="auto">
          <a:xfrm>
            <a:off x="4808538" y="5473700"/>
            <a:ext cx="50800" cy="50800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1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9" y="1"/>
              </a:cxn>
              <a:cxn ang="0">
                <a:pos x="48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6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8" y="94"/>
              </a:cxn>
              <a:cxn ang="0">
                <a:pos x="59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1" y="67"/>
              </a:cxn>
              <a:cxn ang="0">
                <a:pos x="94" y="57"/>
              </a:cxn>
              <a:cxn ang="0">
                <a:pos x="95" y="47"/>
              </a:cxn>
            </a:cxnLst>
            <a:rect l="0" t="0" r="r" b="b"/>
            <a:pathLst>
              <a:path w="95" h="94">
                <a:moveTo>
                  <a:pt x="95" y="47"/>
                </a:moveTo>
                <a:lnTo>
                  <a:pt x="94" y="36"/>
                </a:lnTo>
                <a:lnTo>
                  <a:pt x="91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9" y="1"/>
                </a:lnTo>
                <a:lnTo>
                  <a:pt x="48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6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6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8" y="94"/>
                </a:lnTo>
                <a:lnTo>
                  <a:pt x="59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1" y="67"/>
                </a:lnTo>
                <a:lnTo>
                  <a:pt x="94" y="57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2" name="Freeform 58"/>
          <p:cNvSpPr>
            <a:spLocks/>
          </p:cNvSpPr>
          <p:nvPr/>
        </p:nvSpPr>
        <p:spPr bwMode="auto">
          <a:xfrm>
            <a:off x="4957763" y="5280025"/>
            <a:ext cx="50800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4" name="Line 60"/>
          <p:cNvSpPr>
            <a:spLocks noChangeShapeType="1"/>
          </p:cNvSpPr>
          <p:nvPr/>
        </p:nvSpPr>
        <p:spPr bwMode="auto">
          <a:xfrm>
            <a:off x="4503738" y="5148262"/>
            <a:ext cx="2995613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5" name="Line 61"/>
          <p:cNvSpPr>
            <a:spLocks noChangeShapeType="1"/>
          </p:cNvSpPr>
          <p:nvPr/>
        </p:nvSpPr>
        <p:spPr bwMode="auto">
          <a:xfrm flipV="1">
            <a:off x="3387726" y="685800"/>
            <a:ext cx="1588" cy="5395913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6" name="Freeform 62"/>
          <p:cNvSpPr>
            <a:spLocks/>
          </p:cNvSpPr>
          <p:nvPr/>
        </p:nvSpPr>
        <p:spPr bwMode="auto">
          <a:xfrm>
            <a:off x="3362326" y="5057775"/>
            <a:ext cx="49213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90" y="27"/>
              </a:cxn>
              <a:cxn ang="0">
                <a:pos x="85" y="18"/>
              </a:cxn>
              <a:cxn ang="0">
                <a:pos x="76" y="10"/>
              </a:cxn>
              <a:cxn ang="0">
                <a:pos x="68" y="5"/>
              </a:cxn>
              <a:cxn ang="0">
                <a:pos x="58" y="2"/>
              </a:cxn>
              <a:cxn ang="0">
                <a:pos x="48" y="0"/>
              </a:cxn>
              <a:cxn ang="0">
                <a:pos x="37" y="2"/>
              </a:cxn>
              <a:cxn ang="0">
                <a:pos x="27" y="5"/>
              </a:cxn>
              <a:cxn ang="0">
                <a:pos x="18" y="10"/>
              </a:cxn>
              <a:cxn ang="0">
                <a:pos x="10" y="18"/>
              </a:cxn>
              <a:cxn ang="0">
                <a:pos x="5" y="27"/>
              </a:cxn>
              <a:cxn ang="0">
                <a:pos x="2" y="37"/>
              </a:cxn>
              <a:cxn ang="0">
                <a:pos x="0" y="48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5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8" y="93"/>
              </a:cxn>
              <a:cxn ang="0">
                <a:pos x="68" y="90"/>
              </a:cxn>
              <a:cxn ang="0">
                <a:pos x="76" y="85"/>
              </a:cxn>
              <a:cxn ang="0">
                <a:pos x="85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4">
                <a:moveTo>
                  <a:pt x="94" y="48"/>
                </a:moveTo>
                <a:lnTo>
                  <a:pt x="93" y="37"/>
                </a:lnTo>
                <a:lnTo>
                  <a:pt x="90" y="27"/>
                </a:lnTo>
                <a:lnTo>
                  <a:pt x="85" y="18"/>
                </a:lnTo>
                <a:lnTo>
                  <a:pt x="76" y="10"/>
                </a:lnTo>
                <a:lnTo>
                  <a:pt x="68" y="5"/>
                </a:lnTo>
                <a:lnTo>
                  <a:pt x="58" y="2"/>
                </a:lnTo>
                <a:lnTo>
                  <a:pt x="48" y="0"/>
                </a:lnTo>
                <a:lnTo>
                  <a:pt x="37" y="2"/>
                </a:lnTo>
                <a:lnTo>
                  <a:pt x="27" y="5"/>
                </a:lnTo>
                <a:lnTo>
                  <a:pt x="18" y="10"/>
                </a:lnTo>
                <a:lnTo>
                  <a:pt x="10" y="18"/>
                </a:lnTo>
                <a:lnTo>
                  <a:pt x="5" y="27"/>
                </a:lnTo>
                <a:lnTo>
                  <a:pt x="2" y="37"/>
                </a:lnTo>
                <a:lnTo>
                  <a:pt x="0" y="48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8" y="85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8" y="93"/>
                </a:lnTo>
                <a:lnTo>
                  <a:pt x="68" y="90"/>
                </a:lnTo>
                <a:lnTo>
                  <a:pt x="76" y="85"/>
                </a:lnTo>
                <a:lnTo>
                  <a:pt x="85" y="77"/>
                </a:lnTo>
                <a:lnTo>
                  <a:pt x="90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7" name="Freeform 63"/>
          <p:cNvSpPr>
            <a:spLocks/>
          </p:cNvSpPr>
          <p:nvPr/>
        </p:nvSpPr>
        <p:spPr bwMode="auto">
          <a:xfrm>
            <a:off x="3362326" y="40576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6"/>
              </a:cxn>
              <a:cxn ang="0">
                <a:pos x="85" y="18"/>
              </a:cxn>
              <a:cxn ang="0">
                <a:pos x="76" y="10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0"/>
              </a:cxn>
              <a:cxn ang="0">
                <a:pos x="10" y="18"/>
              </a:cxn>
              <a:cxn ang="0">
                <a:pos x="5" y="26"/>
              </a:cxn>
              <a:cxn ang="0">
                <a:pos x="2" y="37"/>
              </a:cxn>
              <a:cxn ang="0">
                <a:pos x="0" y="47"/>
              </a:cxn>
              <a:cxn ang="0">
                <a:pos x="2" y="57"/>
              </a:cxn>
              <a:cxn ang="0">
                <a:pos x="5" y="68"/>
              </a:cxn>
              <a:cxn ang="0">
                <a:pos x="10" y="76"/>
              </a:cxn>
              <a:cxn ang="0">
                <a:pos x="18" y="84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8" y="93"/>
              </a:cxn>
              <a:cxn ang="0">
                <a:pos x="68" y="90"/>
              </a:cxn>
              <a:cxn ang="0">
                <a:pos x="76" y="84"/>
              </a:cxn>
              <a:cxn ang="0">
                <a:pos x="85" y="76"/>
              </a:cxn>
              <a:cxn ang="0">
                <a:pos x="90" y="68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6"/>
                </a:lnTo>
                <a:lnTo>
                  <a:pt x="85" y="18"/>
                </a:lnTo>
                <a:lnTo>
                  <a:pt x="76" y="10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0"/>
                </a:lnTo>
                <a:lnTo>
                  <a:pt x="10" y="18"/>
                </a:lnTo>
                <a:lnTo>
                  <a:pt x="5" y="26"/>
                </a:lnTo>
                <a:lnTo>
                  <a:pt x="2" y="37"/>
                </a:lnTo>
                <a:lnTo>
                  <a:pt x="0" y="47"/>
                </a:lnTo>
                <a:lnTo>
                  <a:pt x="2" y="57"/>
                </a:lnTo>
                <a:lnTo>
                  <a:pt x="5" y="68"/>
                </a:lnTo>
                <a:lnTo>
                  <a:pt x="10" y="76"/>
                </a:lnTo>
                <a:lnTo>
                  <a:pt x="18" y="84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8" y="93"/>
                </a:lnTo>
                <a:lnTo>
                  <a:pt x="68" y="90"/>
                </a:lnTo>
                <a:lnTo>
                  <a:pt x="76" y="84"/>
                </a:lnTo>
                <a:lnTo>
                  <a:pt x="85" y="76"/>
                </a:lnTo>
                <a:lnTo>
                  <a:pt x="90" y="68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8" name="Freeform 64"/>
          <p:cNvSpPr>
            <a:spLocks/>
          </p:cNvSpPr>
          <p:nvPr/>
        </p:nvSpPr>
        <p:spPr bwMode="auto">
          <a:xfrm>
            <a:off x="3362326" y="305752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8"/>
              </a:cxn>
              <a:cxn ang="0">
                <a:pos x="76" y="11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7" y="90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0"/>
              </a:cxn>
              <a:cxn ang="0">
                <a:pos x="76" y="84"/>
              </a:cxn>
              <a:cxn ang="0">
                <a:pos x="85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8"/>
                </a:lnTo>
                <a:lnTo>
                  <a:pt x="76" y="11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7" y="90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0"/>
                </a:lnTo>
                <a:lnTo>
                  <a:pt x="76" y="84"/>
                </a:lnTo>
                <a:lnTo>
                  <a:pt x="85" y="77"/>
                </a:lnTo>
                <a:lnTo>
                  <a:pt x="90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9" name="Freeform 65"/>
          <p:cNvSpPr>
            <a:spLocks/>
          </p:cNvSpPr>
          <p:nvPr/>
        </p:nvSpPr>
        <p:spPr bwMode="auto">
          <a:xfrm>
            <a:off x="3362326" y="2057400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7"/>
              </a:cxn>
              <a:cxn ang="0">
                <a:pos x="76" y="10"/>
              </a:cxn>
              <a:cxn ang="0">
                <a:pos x="68" y="4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8" y="94"/>
              </a:cxn>
              <a:cxn ang="0">
                <a:pos x="58" y="93"/>
              </a:cxn>
              <a:cxn ang="0">
                <a:pos x="68" y="89"/>
              </a:cxn>
              <a:cxn ang="0">
                <a:pos x="76" y="84"/>
              </a:cxn>
              <a:cxn ang="0">
                <a:pos x="85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7"/>
                </a:lnTo>
                <a:lnTo>
                  <a:pt x="76" y="10"/>
                </a:lnTo>
                <a:lnTo>
                  <a:pt x="68" y="4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8" y="94"/>
                </a:lnTo>
                <a:lnTo>
                  <a:pt x="58" y="93"/>
                </a:lnTo>
                <a:lnTo>
                  <a:pt x="68" y="89"/>
                </a:lnTo>
                <a:lnTo>
                  <a:pt x="76" y="84"/>
                </a:lnTo>
                <a:lnTo>
                  <a:pt x="85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0" name="Freeform 66"/>
          <p:cNvSpPr>
            <a:spLocks/>
          </p:cNvSpPr>
          <p:nvPr/>
        </p:nvSpPr>
        <p:spPr bwMode="auto">
          <a:xfrm>
            <a:off x="3760788" y="5724525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2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2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1" name="Freeform 67"/>
          <p:cNvSpPr>
            <a:spLocks/>
          </p:cNvSpPr>
          <p:nvPr/>
        </p:nvSpPr>
        <p:spPr bwMode="auto">
          <a:xfrm>
            <a:off x="4059238" y="5473700"/>
            <a:ext cx="50800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6" y="0"/>
              </a:cxn>
              <a:cxn ang="0">
                <a:pos x="37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7" y="93"/>
              </a:cxn>
              <a:cxn ang="0">
                <a:pos x="46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6" y="0"/>
                </a:lnTo>
                <a:lnTo>
                  <a:pt x="37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7" y="93"/>
                </a:lnTo>
                <a:lnTo>
                  <a:pt x="46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2" name="Freeform 68"/>
          <p:cNvSpPr>
            <a:spLocks/>
          </p:cNvSpPr>
          <p:nvPr/>
        </p:nvSpPr>
        <p:spPr bwMode="auto">
          <a:xfrm>
            <a:off x="4292601" y="5280025"/>
            <a:ext cx="49213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6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6" y="11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6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3" name="Freeform 69"/>
          <p:cNvSpPr>
            <a:spLocks/>
          </p:cNvSpPr>
          <p:nvPr/>
        </p:nvSpPr>
        <p:spPr bwMode="auto">
          <a:xfrm>
            <a:off x="4478338" y="512445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1"/>
              </a:cxn>
              <a:cxn ang="0">
                <a:pos x="11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1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1"/>
                </a:lnTo>
                <a:lnTo>
                  <a:pt x="11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1" y="77"/>
                </a:lnTo>
                <a:lnTo>
                  <a:pt x="18" y="84"/>
                </a:lnTo>
                <a:lnTo>
                  <a:pt x="26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4" name="Line 70"/>
          <p:cNvSpPr>
            <a:spLocks noChangeShapeType="1"/>
          </p:cNvSpPr>
          <p:nvPr/>
        </p:nvSpPr>
        <p:spPr bwMode="auto">
          <a:xfrm flipV="1">
            <a:off x="3387726" y="3749675"/>
            <a:ext cx="2790825" cy="13335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5" name="Line 71"/>
          <p:cNvSpPr>
            <a:spLocks noChangeShapeType="1"/>
          </p:cNvSpPr>
          <p:nvPr/>
        </p:nvSpPr>
        <p:spPr bwMode="auto">
          <a:xfrm flipH="1">
            <a:off x="3387726" y="3749675"/>
            <a:ext cx="2790825" cy="3333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6" name="Line 72"/>
          <p:cNvSpPr>
            <a:spLocks noChangeShapeType="1"/>
          </p:cNvSpPr>
          <p:nvPr/>
        </p:nvSpPr>
        <p:spPr bwMode="auto">
          <a:xfrm>
            <a:off x="3387726" y="3082925"/>
            <a:ext cx="2790825" cy="6667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7" name="Line 73"/>
          <p:cNvSpPr>
            <a:spLocks noChangeShapeType="1"/>
          </p:cNvSpPr>
          <p:nvPr/>
        </p:nvSpPr>
        <p:spPr bwMode="auto">
          <a:xfrm flipH="1" flipV="1">
            <a:off x="3387726" y="2082800"/>
            <a:ext cx="2790825" cy="16668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8" name="Freeform 74"/>
          <p:cNvSpPr>
            <a:spLocks/>
          </p:cNvSpPr>
          <p:nvPr/>
        </p:nvSpPr>
        <p:spPr bwMode="auto">
          <a:xfrm>
            <a:off x="3362326" y="1057275"/>
            <a:ext cx="49213" cy="50800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90" y="26"/>
              </a:cxn>
              <a:cxn ang="0">
                <a:pos x="85" y="18"/>
              </a:cxn>
              <a:cxn ang="0">
                <a:pos x="76" y="10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0"/>
              </a:cxn>
              <a:cxn ang="0">
                <a:pos x="10" y="18"/>
              </a:cxn>
              <a:cxn ang="0">
                <a:pos x="5" y="26"/>
              </a:cxn>
              <a:cxn ang="0">
                <a:pos x="2" y="37"/>
              </a:cxn>
              <a:cxn ang="0">
                <a:pos x="0" y="48"/>
              </a:cxn>
              <a:cxn ang="0">
                <a:pos x="2" y="58"/>
              </a:cxn>
              <a:cxn ang="0">
                <a:pos x="5" y="68"/>
              </a:cxn>
              <a:cxn ang="0">
                <a:pos x="10" y="76"/>
              </a:cxn>
              <a:cxn ang="0">
                <a:pos x="18" y="84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8" y="93"/>
              </a:cxn>
              <a:cxn ang="0">
                <a:pos x="68" y="90"/>
              </a:cxn>
              <a:cxn ang="0">
                <a:pos x="76" y="84"/>
              </a:cxn>
              <a:cxn ang="0">
                <a:pos x="85" y="76"/>
              </a:cxn>
              <a:cxn ang="0">
                <a:pos x="90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4">
                <a:moveTo>
                  <a:pt x="94" y="48"/>
                </a:moveTo>
                <a:lnTo>
                  <a:pt x="93" y="37"/>
                </a:lnTo>
                <a:lnTo>
                  <a:pt x="90" y="26"/>
                </a:lnTo>
                <a:lnTo>
                  <a:pt x="85" y="18"/>
                </a:lnTo>
                <a:lnTo>
                  <a:pt x="76" y="10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0"/>
                </a:lnTo>
                <a:lnTo>
                  <a:pt x="10" y="18"/>
                </a:lnTo>
                <a:lnTo>
                  <a:pt x="5" y="26"/>
                </a:lnTo>
                <a:lnTo>
                  <a:pt x="2" y="37"/>
                </a:lnTo>
                <a:lnTo>
                  <a:pt x="0" y="48"/>
                </a:lnTo>
                <a:lnTo>
                  <a:pt x="2" y="58"/>
                </a:lnTo>
                <a:lnTo>
                  <a:pt x="5" y="68"/>
                </a:lnTo>
                <a:lnTo>
                  <a:pt x="10" y="76"/>
                </a:lnTo>
                <a:lnTo>
                  <a:pt x="18" y="84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8" y="93"/>
                </a:lnTo>
                <a:lnTo>
                  <a:pt x="68" y="90"/>
                </a:lnTo>
                <a:lnTo>
                  <a:pt x="76" y="84"/>
                </a:lnTo>
                <a:lnTo>
                  <a:pt x="85" y="76"/>
                </a:lnTo>
                <a:lnTo>
                  <a:pt x="90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9" name="Line 75"/>
          <p:cNvSpPr>
            <a:spLocks noChangeShapeType="1"/>
          </p:cNvSpPr>
          <p:nvPr/>
        </p:nvSpPr>
        <p:spPr bwMode="auto">
          <a:xfrm>
            <a:off x="3387726" y="1082675"/>
            <a:ext cx="2790825" cy="26670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0" name="Line 76"/>
          <p:cNvSpPr>
            <a:spLocks noChangeShapeType="1"/>
          </p:cNvSpPr>
          <p:nvPr/>
        </p:nvSpPr>
        <p:spPr bwMode="auto">
          <a:xfrm flipV="1">
            <a:off x="3786188" y="1463675"/>
            <a:ext cx="0" cy="4284663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1" name="Line 77"/>
          <p:cNvSpPr>
            <a:spLocks noChangeShapeType="1"/>
          </p:cNvSpPr>
          <p:nvPr/>
        </p:nvSpPr>
        <p:spPr bwMode="auto">
          <a:xfrm flipV="1">
            <a:off x="4084638" y="1749425"/>
            <a:ext cx="0" cy="3749675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2" name="Line 78"/>
          <p:cNvSpPr>
            <a:spLocks noChangeShapeType="1"/>
          </p:cNvSpPr>
          <p:nvPr/>
        </p:nvSpPr>
        <p:spPr bwMode="auto">
          <a:xfrm flipV="1">
            <a:off x="4318001" y="1971675"/>
            <a:ext cx="0" cy="333375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3" name="Line 79"/>
          <p:cNvSpPr>
            <a:spLocks noChangeShapeType="1"/>
          </p:cNvSpPr>
          <p:nvPr/>
        </p:nvSpPr>
        <p:spPr bwMode="auto">
          <a:xfrm flipV="1">
            <a:off x="4503738" y="2149475"/>
            <a:ext cx="0" cy="2998788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7" name="Freeform 83"/>
          <p:cNvSpPr>
            <a:spLocks/>
          </p:cNvSpPr>
          <p:nvPr/>
        </p:nvSpPr>
        <p:spPr bwMode="auto">
          <a:xfrm>
            <a:off x="8356601" y="5057775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4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0"/>
              </a:cxn>
              <a:cxn ang="0">
                <a:pos x="68" y="5"/>
              </a:cxn>
              <a:cxn ang="0">
                <a:pos x="57" y="2"/>
              </a:cxn>
              <a:cxn ang="0">
                <a:pos x="47" y="0"/>
              </a:cxn>
              <a:cxn ang="0">
                <a:pos x="36" y="2"/>
              </a:cxn>
              <a:cxn ang="0">
                <a:pos x="27" y="5"/>
              </a:cxn>
              <a:cxn ang="0">
                <a:pos x="18" y="10"/>
              </a:cxn>
              <a:cxn ang="0">
                <a:pos x="11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1" y="77"/>
              </a:cxn>
              <a:cxn ang="0">
                <a:pos x="18" y="85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7" y="85"/>
              </a:cxn>
              <a:cxn ang="0">
                <a:pos x="84" y="77"/>
              </a:cxn>
              <a:cxn ang="0">
                <a:pos x="89" y="68"/>
              </a:cxn>
              <a:cxn ang="0">
                <a:pos x="94" y="58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4" y="37"/>
                </a:lnTo>
                <a:lnTo>
                  <a:pt x="89" y="27"/>
                </a:lnTo>
                <a:lnTo>
                  <a:pt x="84" y="18"/>
                </a:lnTo>
                <a:lnTo>
                  <a:pt x="77" y="10"/>
                </a:lnTo>
                <a:lnTo>
                  <a:pt x="68" y="5"/>
                </a:lnTo>
                <a:lnTo>
                  <a:pt x="57" y="2"/>
                </a:lnTo>
                <a:lnTo>
                  <a:pt x="47" y="0"/>
                </a:lnTo>
                <a:lnTo>
                  <a:pt x="36" y="2"/>
                </a:lnTo>
                <a:lnTo>
                  <a:pt x="27" y="5"/>
                </a:lnTo>
                <a:lnTo>
                  <a:pt x="18" y="10"/>
                </a:lnTo>
                <a:lnTo>
                  <a:pt x="11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1" y="77"/>
                </a:lnTo>
                <a:lnTo>
                  <a:pt x="18" y="85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7" y="85"/>
                </a:lnTo>
                <a:lnTo>
                  <a:pt x="84" y="77"/>
                </a:lnTo>
                <a:lnTo>
                  <a:pt x="89" y="68"/>
                </a:lnTo>
                <a:lnTo>
                  <a:pt x="94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8" name="Freeform 84"/>
          <p:cNvSpPr>
            <a:spLocks/>
          </p:cNvSpPr>
          <p:nvPr/>
        </p:nvSpPr>
        <p:spPr bwMode="auto">
          <a:xfrm>
            <a:off x="8356601" y="405765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8" y="10"/>
              </a:cxn>
              <a:cxn ang="0">
                <a:pos x="11" y="18"/>
              </a:cxn>
              <a:cxn ang="0">
                <a:pos x="4" y="26"/>
              </a:cxn>
              <a:cxn ang="0">
                <a:pos x="1" y="37"/>
              </a:cxn>
              <a:cxn ang="0">
                <a:pos x="0" y="47"/>
              </a:cxn>
              <a:cxn ang="0">
                <a:pos x="1" y="57"/>
              </a:cxn>
              <a:cxn ang="0">
                <a:pos x="4" y="68"/>
              </a:cxn>
              <a:cxn ang="0">
                <a:pos x="11" y="76"/>
              </a:cxn>
              <a:cxn ang="0">
                <a:pos x="18" y="84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4" y="57"/>
              </a:cxn>
              <a:cxn ang="0">
                <a:pos x="95" y="47"/>
              </a:cxn>
            </a:cxnLst>
            <a:rect l="0" t="0" r="r" b="b"/>
            <a:pathLst>
              <a:path w="95" h="94">
                <a:moveTo>
                  <a:pt x="95" y="47"/>
                </a:moveTo>
                <a:lnTo>
                  <a:pt x="94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8" y="10"/>
                </a:lnTo>
                <a:lnTo>
                  <a:pt x="11" y="18"/>
                </a:lnTo>
                <a:lnTo>
                  <a:pt x="4" y="26"/>
                </a:lnTo>
                <a:lnTo>
                  <a:pt x="1" y="37"/>
                </a:lnTo>
                <a:lnTo>
                  <a:pt x="0" y="47"/>
                </a:lnTo>
                <a:lnTo>
                  <a:pt x="1" y="57"/>
                </a:lnTo>
                <a:lnTo>
                  <a:pt x="4" y="68"/>
                </a:lnTo>
                <a:lnTo>
                  <a:pt x="11" y="76"/>
                </a:lnTo>
                <a:lnTo>
                  <a:pt x="18" y="84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4" y="57"/>
                </a:lnTo>
                <a:lnTo>
                  <a:pt x="95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9" name="Freeform 85"/>
          <p:cNvSpPr>
            <a:spLocks/>
          </p:cNvSpPr>
          <p:nvPr/>
        </p:nvSpPr>
        <p:spPr bwMode="auto">
          <a:xfrm>
            <a:off x="8356601" y="3057525"/>
            <a:ext cx="50800" cy="50800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8" y="11"/>
              </a:cxn>
              <a:cxn ang="0">
                <a:pos x="11" y="18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1" y="77"/>
              </a:cxn>
              <a:cxn ang="0">
                <a:pos x="18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8" y="11"/>
                </a:lnTo>
                <a:lnTo>
                  <a:pt x="11" y="18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1" y="77"/>
                </a:lnTo>
                <a:lnTo>
                  <a:pt x="18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0" name="Freeform 86"/>
          <p:cNvSpPr>
            <a:spLocks/>
          </p:cNvSpPr>
          <p:nvPr/>
        </p:nvSpPr>
        <p:spPr bwMode="auto">
          <a:xfrm>
            <a:off x="8356601" y="2057400"/>
            <a:ext cx="50800" cy="50800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89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89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4">
                <a:moveTo>
                  <a:pt x="95" y="47"/>
                </a:moveTo>
                <a:lnTo>
                  <a:pt x="94" y="36"/>
                </a:lnTo>
                <a:lnTo>
                  <a:pt x="89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89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1" name="Freeform 87"/>
          <p:cNvSpPr>
            <a:spLocks/>
          </p:cNvSpPr>
          <p:nvPr/>
        </p:nvSpPr>
        <p:spPr bwMode="auto">
          <a:xfrm>
            <a:off x="8356601" y="1057275"/>
            <a:ext cx="50800" cy="50800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4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8" y="10"/>
              </a:cxn>
              <a:cxn ang="0">
                <a:pos x="11" y="18"/>
              </a:cxn>
              <a:cxn ang="0">
                <a:pos x="4" y="26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1" y="76"/>
              </a:cxn>
              <a:cxn ang="0">
                <a:pos x="18" y="84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4" y="58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4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8" y="10"/>
                </a:lnTo>
                <a:lnTo>
                  <a:pt x="11" y="18"/>
                </a:lnTo>
                <a:lnTo>
                  <a:pt x="4" y="26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1" y="76"/>
                </a:lnTo>
                <a:lnTo>
                  <a:pt x="18" y="84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4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2" name="Line 88"/>
          <p:cNvSpPr>
            <a:spLocks noChangeShapeType="1"/>
          </p:cNvSpPr>
          <p:nvPr/>
        </p:nvSpPr>
        <p:spPr bwMode="auto">
          <a:xfrm flipH="1" flipV="1">
            <a:off x="6178551" y="3749675"/>
            <a:ext cx="2203450" cy="133350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3" name="Line 89"/>
          <p:cNvSpPr>
            <a:spLocks noChangeShapeType="1"/>
          </p:cNvSpPr>
          <p:nvPr/>
        </p:nvSpPr>
        <p:spPr bwMode="auto">
          <a:xfrm>
            <a:off x="6178551" y="3749675"/>
            <a:ext cx="2203450" cy="333375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4" name="Line 90"/>
          <p:cNvSpPr>
            <a:spLocks noChangeShapeType="1"/>
          </p:cNvSpPr>
          <p:nvPr/>
        </p:nvSpPr>
        <p:spPr bwMode="auto">
          <a:xfrm flipH="1">
            <a:off x="6178551" y="3082925"/>
            <a:ext cx="2203450" cy="66675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5" name="Line 91"/>
          <p:cNvSpPr>
            <a:spLocks noChangeShapeType="1"/>
          </p:cNvSpPr>
          <p:nvPr/>
        </p:nvSpPr>
        <p:spPr bwMode="auto">
          <a:xfrm flipV="1">
            <a:off x="6178551" y="2082800"/>
            <a:ext cx="2203450" cy="1666875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6" name="Line 92"/>
          <p:cNvSpPr>
            <a:spLocks noChangeShapeType="1"/>
          </p:cNvSpPr>
          <p:nvPr/>
        </p:nvSpPr>
        <p:spPr bwMode="auto">
          <a:xfrm flipH="1">
            <a:off x="6178551" y="1082675"/>
            <a:ext cx="2203450" cy="266700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7" name="Line 93"/>
          <p:cNvSpPr>
            <a:spLocks noChangeShapeType="1"/>
          </p:cNvSpPr>
          <p:nvPr/>
        </p:nvSpPr>
        <p:spPr bwMode="auto">
          <a:xfrm flipV="1">
            <a:off x="8066088" y="1463675"/>
            <a:ext cx="0" cy="42846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8" name="Line 94"/>
          <p:cNvSpPr>
            <a:spLocks noChangeShapeType="1"/>
          </p:cNvSpPr>
          <p:nvPr/>
        </p:nvSpPr>
        <p:spPr bwMode="auto">
          <a:xfrm flipV="1">
            <a:off x="7831138" y="1749425"/>
            <a:ext cx="0" cy="37496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9" name="Line 95"/>
          <p:cNvSpPr>
            <a:spLocks noChangeShapeType="1"/>
          </p:cNvSpPr>
          <p:nvPr/>
        </p:nvSpPr>
        <p:spPr bwMode="auto">
          <a:xfrm flipV="1">
            <a:off x="7646988" y="1971675"/>
            <a:ext cx="1588" cy="33337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0" name="Line 96"/>
          <p:cNvSpPr>
            <a:spLocks noChangeShapeType="1"/>
          </p:cNvSpPr>
          <p:nvPr/>
        </p:nvSpPr>
        <p:spPr bwMode="auto">
          <a:xfrm flipV="1">
            <a:off x="7499351" y="2149475"/>
            <a:ext cx="1588" cy="2998788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2" name="Freeform 98"/>
          <p:cNvSpPr>
            <a:spLocks/>
          </p:cNvSpPr>
          <p:nvPr/>
        </p:nvSpPr>
        <p:spPr bwMode="auto">
          <a:xfrm>
            <a:off x="8042276" y="5724525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5" y="17"/>
              </a:cxn>
              <a:cxn ang="0">
                <a:pos x="77" y="10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7"/>
              </a:cxn>
              <a:cxn ang="0">
                <a:pos x="2" y="37"/>
              </a:cxn>
              <a:cxn ang="0">
                <a:pos x="0" y="47"/>
              </a:cxn>
              <a:cxn ang="0">
                <a:pos x="2" y="58"/>
              </a:cxn>
              <a:cxn ang="0">
                <a:pos x="5" y="67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7" y="93"/>
              </a:cxn>
              <a:cxn ang="0">
                <a:pos x="47" y="94"/>
              </a:cxn>
              <a:cxn ang="0">
                <a:pos x="58" y="93"/>
              </a:cxn>
              <a:cxn ang="0">
                <a:pos x="67" y="90"/>
              </a:cxn>
              <a:cxn ang="0">
                <a:pos x="77" y="84"/>
              </a:cxn>
              <a:cxn ang="0">
                <a:pos x="85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5" y="17"/>
                </a:lnTo>
                <a:lnTo>
                  <a:pt x="77" y="10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5"/>
                </a:lnTo>
                <a:lnTo>
                  <a:pt x="17" y="10"/>
                </a:lnTo>
                <a:lnTo>
                  <a:pt x="10" y="17"/>
                </a:lnTo>
                <a:lnTo>
                  <a:pt x="5" y="27"/>
                </a:lnTo>
                <a:lnTo>
                  <a:pt x="2" y="37"/>
                </a:lnTo>
                <a:lnTo>
                  <a:pt x="0" y="47"/>
                </a:lnTo>
                <a:lnTo>
                  <a:pt x="2" y="58"/>
                </a:lnTo>
                <a:lnTo>
                  <a:pt x="5" y="67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7" y="93"/>
                </a:lnTo>
                <a:lnTo>
                  <a:pt x="47" y="94"/>
                </a:lnTo>
                <a:lnTo>
                  <a:pt x="58" y="93"/>
                </a:lnTo>
                <a:lnTo>
                  <a:pt x="67" y="90"/>
                </a:lnTo>
                <a:lnTo>
                  <a:pt x="77" y="84"/>
                </a:lnTo>
                <a:lnTo>
                  <a:pt x="85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3" name="Freeform 99"/>
          <p:cNvSpPr>
            <a:spLocks/>
          </p:cNvSpPr>
          <p:nvPr/>
        </p:nvSpPr>
        <p:spPr bwMode="auto">
          <a:xfrm>
            <a:off x="7805738" y="5473700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4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4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4" name="Freeform 100"/>
          <p:cNvSpPr>
            <a:spLocks/>
          </p:cNvSpPr>
          <p:nvPr/>
        </p:nvSpPr>
        <p:spPr bwMode="auto">
          <a:xfrm>
            <a:off x="7621588" y="5280025"/>
            <a:ext cx="50800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5" name="Freeform 101"/>
          <p:cNvSpPr>
            <a:spLocks/>
          </p:cNvSpPr>
          <p:nvPr/>
        </p:nvSpPr>
        <p:spPr bwMode="auto">
          <a:xfrm>
            <a:off x="7475538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7"/>
              </a:cxn>
              <a:cxn ang="0">
                <a:pos x="0" y="47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7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5" y="27"/>
                </a:lnTo>
                <a:lnTo>
                  <a:pt x="2" y="37"/>
                </a:lnTo>
                <a:lnTo>
                  <a:pt x="0" y="47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7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6" name="Freeform 102"/>
          <p:cNvSpPr>
            <a:spLocks/>
          </p:cNvSpPr>
          <p:nvPr/>
        </p:nvSpPr>
        <p:spPr bwMode="auto">
          <a:xfrm>
            <a:off x="7475538" y="2124075"/>
            <a:ext cx="49213" cy="50800"/>
          </a:xfrm>
          <a:custGeom>
            <a:avLst/>
            <a:gdLst/>
            <a:ahLst/>
            <a:cxnLst>
              <a:cxn ang="0">
                <a:pos x="94" y="46"/>
              </a:cxn>
              <a:cxn ang="0">
                <a:pos x="93" y="37"/>
              </a:cxn>
              <a:cxn ang="0">
                <a:pos x="90" y="26"/>
              </a:cxn>
              <a:cxn ang="0">
                <a:pos x="84" y="18"/>
              </a:cxn>
              <a:cxn ang="0">
                <a:pos x="77" y="10"/>
              </a:cxn>
              <a:cxn ang="0">
                <a:pos x="67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7" y="10"/>
              </a:cxn>
              <a:cxn ang="0">
                <a:pos x="10" y="18"/>
              </a:cxn>
              <a:cxn ang="0">
                <a:pos x="5" y="26"/>
              </a:cxn>
              <a:cxn ang="0">
                <a:pos x="2" y="37"/>
              </a:cxn>
              <a:cxn ang="0">
                <a:pos x="0" y="46"/>
              </a:cxn>
              <a:cxn ang="0">
                <a:pos x="2" y="57"/>
              </a:cxn>
              <a:cxn ang="0">
                <a:pos x="5" y="68"/>
              </a:cxn>
              <a:cxn ang="0">
                <a:pos x="10" y="76"/>
              </a:cxn>
              <a:cxn ang="0">
                <a:pos x="17" y="84"/>
              </a:cxn>
              <a:cxn ang="0">
                <a:pos x="27" y="89"/>
              </a:cxn>
              <a:cxn ang="0">
                <a:pos x="37" y="93"/>
              </a:cxn>
              <a:cxn ang="0">
                <a:pos x="47" y="94"/>
              </a:cxn>
              <a:cxn ang="0">
                <a:pos x="58" y="93"/>
              </a:cxn>
              <a:cxn ang="0">
                <a:pos x="67" y="89"/>
              </a:cxn>
              <a:cxn ang="0">
                <a:pos x="77" y="84"/>
              </a:cxn>
              <a:cxn ang="0">
                <a:pos x="84" y="76"/>
              </a:cxn>
              <a:cxn ang="0">
                <a:pos x="90" y="68"/>
              </a:cxn>
              <a:cxn ang="0">
                <a:pos x="93" y="57"/>
              </a:cxn>
              <a:cxn ang="0">
                <a:pos x="94" y="46"/>
              </a:cxn>
            </a:cxnLst>
            <a:rect l="0" t="0" r="r" b="b"/>
            <a:pathLst>
              <a:path w="94" h="94">
                <a:moveTo>
                  <a:pt x="94" y="46"/>
                </a:moveTo>
                <a:lnTo>
                  <a:pt x="93" y="37"/>
                </a:lnTo>
                <a:lnTo>
                  <a:pt x="90" y="26"/>
                </a:lnTo>
                <a:lnTo>
                  <a:pt x="84" y="18"/>
                </a:lnTo>
                <a:lnTo>
                  <a:pt x="77" y="10"/>
                </a:lnTo>
                <a:lnTo>
                  <a:pt x="67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7" y="10"/>
                </a:lnTo>
                <a:lnTo>
                  <a:pt x="10" y="18"/>
                </a:lnTo>
                <a:lnTo>
                  <a:pt x="5" y="26"/>
                </a:lnTo>
                <a:lnTo>
                  <a:pt x="2" y="37"/>
                </a:lnTo>
                <a:lnTo>
                  <a:pt x="0" y="46"/>
                </a:lnTo>
                <a:lnTo>
                  <a:pt x="2" y="57"/>
                </a:lnTo>
                <a:lnTo>
                  <a:pt x="5" y="68"/>
                </a:lnTo>
                <a:lnTo>
                  <a:pt x="10" y="76"/>
                </a:lnTo>
                <a:lnTo>
                  <a:pt x="17" y="84"/>
                </a:lnTo>
                <a:lnTo>
                  <a:pt x="27" y="89"/>
                </a:lnTo>
                <a:lnTo>
                  <a:pt x="37" y="93"/>
                </a:lnTo>
                <a:lnTo>
                  <a:pt x="47" y="94"/>
                </a:lnTo>
                <a:lnTo>
                  <a:pt x="58" y="93"/>
                </a:lnTo>
                <a:lnTo>
                  <a:pt x="67" y="89"/>
                </a:lnTo>
                <a:lnTo>
                  <a:pt x="77" y="84"/>
                </a:lnTo>
                <a:lnTo>
                  <a:pt x="84" y="76"/>
                </a:lnTo>
                <a:lnTo>
                  <a:pt x="90" y="68"/>
                </a:lnTo>
                <a:lnTo>
                  <a:pt x="93" y="57"/>
                </a:lnTo>
                <a:lnTo>
                  <a:pt x="94" y="4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7" name="Freeform 103"/>
          <p:cNvSpPr>
            <a:spLocks/>
          </p:cNvSpPr>
          <p:nvPr/>
        </p:nvSpPr>
        <p:spPr bwMode="auto">
          <a:xfrm>
            <a:off x="7621588" y="1946275"/>
            <a:ext cx="50800" cy="50800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8"/>
              </a:cxn>
              <a:cxn ang="0">
                <a:pos x="89" y="27"/>
              </a:cxn>
              <a:cxn ang="0">
                <a:pos x="84" y="19"/>
              </a:cxn>
              <a:cxn ang="0">
                <a:pos x="77" y="11"/>
              </a:cxn>
              <a:cxn ang="0">
                <a:pos x="67" y="6"/>
              </a:cxn>
              <a:cxn ang="0">
                <a:pos x="57" y="2"/>
              </a:cxn>
              <a:cxn ang="0">
                <a:pos x="47" y="0"/>
              </a:cxn>
              <a:cxn ang="0">
                <a:pos x="36" y="2"/>
              </a:cxn>
              <a:cxn ang="0">
                <a:pos x="27" y="6"/>
              </a:cxn>
              <a:cxn ang="0">
                <a:pos x="17" y="11"/>
              </a:cxn>
              <a:cxn ang="0">
                <a:pos x="10" y="19"/>
              </a:cxn>
              <a:cxn ang="0">
                <a:pos x="4" y="27"/>
              </a:cxn>
              <a:cxn ang="0">
                <a:pos x="1" y="38"/>
              </a:cxn>
              <a:cxn ang="0">
                <a:pos x="0" y="48"/>
              </a:cxn>
              <a:cxn ang="0">
                <a:pos x="1" y="59"/>
              </a:cxn>
              <a:cxn ang="0">
                <a:pos x="4" y="69"/>
              </a:cxn>
              <a:cxn ang="0">
                <a:pos x="10" y="77"/>
              </a:cxn>
              <a:cxn ang="0">
                <a:pos x="17" y="84"/>
              </a:cxn>
              <a:cxn ang="0">
                <a:pos x="27" y="91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1"/>
              </a:cxn>
              <a:cxn ang="0">
                <a:pos x="77" y="84"/>
              </a:cxn>
              <a:cxn ang="0">
                <a:pos x="84" y="77"/>
              </a:cxn>
              <a:cxn ang="0">
                <a:pos x="89" y="69"/>
              </a:cxn>
              <a:cxn ang="0">
                <a:pos x="93" y="59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8"/>
                </a:lnTo>
                <a:lnTo>
                  <a:pt x="89" y="27"/>
                </a:lnTo>
                <a:lnTo>
                  <a:pt x="84" y="19"/>
                </a:lnTo>
                <a:lnTo>
                  <a:pt x="77" y="11"/>
                </a:lnTo>
                <a:lnTo>
                  <a:pt x="67" y="6"/>
                </a:lnTo>
                <a:lnTo>
                  <a:pt x="57" y="2"/>
                </a:lnTo>
                <a:lnTo>
                  <a:pt x="47" y="0"/>
                </a:lnTo>
                <a:lnTo>
                  <a:pt x="36" y="2"/>
                </a:lnTo>
                <a:lnTo>
                  <a:pt x="27" y="6"/>
                </a:lnTo>
                <a:lnTo>
                  <a:pt x="17" y="11"/>
                </a:lnTo>
                <a:lnTo>
                  <a:pt x="10" y="19"/>
                </a:lnTo>
                <a:lnTo>
                  <a:pt x="4" y="27"/>
                </a:lnTo>
                <a:lnTo>
                  <a:pt x="1" y="38"/>
                </a:lnTo>
                <a:lnTo>
                  <a:pt x="0" y="48"/>
                </a:lnTo>
                <a:lnTo>
                  <a:pt x="1" y="59"/>
                </a:lnTo>
                <a:lnTo>
                  <a:pt x="4" y="69"/>
                </a:lnTo>
                <a:lnTo>
                  <a:pt x="10" y="77"/>
                </a:lnTo>
                <a:lnTo>
                  <a:pt x="17" y="84"/>
                </a:lnTo>
                <a:lnTo>
                  <a:pt x="27" y="91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1"/>
                </a:lnTo>
                <a:lnTo>
                  <a:pt x="77" y="84"/>
                </a:lnTo>
                <a:lnTo>
                  <a:pt x="84" y="77"/>
                </a:lnTo>
                <a:lnTo>
                  <a:pt x="89" y="69"/>
                </a:lnTo>
                <a:lnTo>
                  <a:pt x="93" y="59"/>
                </a:lnTo>
                <a:lnTo>
                  <a:pt x="94" y="4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7805738" y="172402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9" name="Freeform 105"/>
          <p:cNvSpPr>
            <a:spLocks/>
          </p:cNvSpPr>
          <p:nvPr/>
        </p:nvSpPr>
        <p:spPr bwMode="auto">
          <a:xfrm>
            <a:off x="8042276" y="143827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5" y="18"/>
              </a:cxn>
              <a:cxn ang="0">
                <a:pos x="77" y="11"/>
              </a:cxn>
              <a:cxn ang="0">
                <a:pos x="67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7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7"/>
              </a:cxn>
              <a:cxn ang="0">
                <a:pos x="0" y="47"/>
              </a:cxn>
              <a:cxn ang="0">
                <a:pos x="2" y="57"/>
              </a:cxn>
              <a:cxn ang="0">
                <a:pos x="5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89"/>
              </a:cxn>
              <a:cxn ang="0">
                <a:pos x="37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89"/>
              </a:cxn>
              <a:cxn ang="0">
                <a:pos x="77" y="84"/>
              </a:cxn>
              <a:cxn ang="0">
                <a:pos x="85" y="77"/>
              </a:cxn>
              <a:cxn ang="0">
                <a:pos x="90" y="68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5" y="18"/>
                </a:lnTo>
                <a:lnTo>
                  <a:pt x="77" y="11"/>
                </a:lnTo>
                <a:lnTo>
                  <a:pt x="67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7" y="11"/>
                </a:lnTo>
                <a:lnTo>
                  <a:pt x="10" y="18"/>
                </a:lnTo>
                <a:lnTo>
                  <a:pt x="5" y="27"/>
                </a:lnTo>
                <a:lnTo>
                  <a:pt x="2" y="37"/>
                </a:lnTo>
                <a:lnTo>
                  <a:pt x="0" y="47"/>
                </a:lnTo>
                <a:lnTo>
                  <a:pt x="2" y="57"/>
                </a:lnTo>
                <a:lnTo>
                  <a:pt x="5" y="68"/>
                </a:lnTo>
                <a:lnTo>
                  <a:pt x="10" y="77"/>
                </a:lnTo>
                <a:lnTo>
                  <a:pt x="17" y="84"/>
                </a:lnTo>
                <a:lnTo>
                  <a:pt x="27" y="89"/>
                </a:lnTo>
                <a:lnTo>
                  <a:pt x="37" y="94"/>
                </a:lnTo>
                <a:lnTo>
                  <a:pt x="47" y="95"/>
                </a:lnTo>
                <a:lnTo>
                  <a:pt x="58" y="94"/>
                </a:lnTo>
                <a:lnTo>
                  <a:pt x="67" y="89"/>
                </a:lnTo>
                <a:lnTo>
                  <a:pt x="77" y="84"/>
                </a:lnTo>
                <a:lnTo>
                  <a:pt x="85" y="77"/>
                </a:lnTo>
                <a:lnTo>
                  <a:pt x="90" y="68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0" name="Freeform 106"/>
          <p:cNvSpPr>
            <a:spLocks/>
          </p:cNvSpPr>
          <p:nvPr/>
        </p:nvSpPr>
        <p:spPr bwMode="auto">
          <a:xfrm>
            <a:off x="3760788" y="143827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7"/>
              </a:cxn>
              <a:cxn ang="0">
                <a:pos x="4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7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7"/>
                </a:lnTo>
                <a:lnTo>
                  <a:pt x="4" y="68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89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1" name="Freeform 107"/>
          <p:cNvSpPr>
            <a:spLocks/>
          </p:cNvSpPr>
          <p:nvPr/>
        </p:nvSpPr>
        <p:spPr bwMode="auto">
          <a:xfrm>
            <a:off x="4059238" y="1724025"/>
            <a:ext cx="50800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5"/>
              </a:cxn>
              <a:cxn ang="0">
                <a:pos x="57" y="1"/>
              </a:cxn>
              <a:cxn ang="0">
                <a:pos x="46" y="0"/>
              </a:cxn>
              <a:cxn ang="0">
                <a:pos x="37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3"/>
              </a:cxn>
              <a:cxn ang="0">
                <a:pos x="46" y="94"/>
              </a:cxn>
              <a:cxn ang="0">
                <a:pos x="57" y="93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5"/>
                </a:lnTo>
                <a:lnTo>
                  <a:pt x="57" y="1"/>
                </a:lnTo>
                <a:lnTo>
                  <a:pt x="46" y="0"/>
                </a:lnTo>
                <a:lnTo>
                  <a:pt x="37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3"/>
                </a:lnTo>
                <a:lnTo>
                  <a:pt x="46" y="94"/>
                </a:lnTo>
                <a:lnTo>
                  <a:pt x="57" y="93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2" name="Freeform 108"/>
          <p:cNvSpPr>
            <a:spLocks/>
          </p:cNvSpPr>
          <p:nvPr/>
        </p:nvSpPr>
        <p:spPr bwMode="auto">
          <a:xfrm>
            <a:off x="4292601" y="1946275"/>
            <a:ext cx="49213" cy="50800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8"/>
              </a:cxn>
              <a:cxn ang="0">
                <a:pos x="90" y="27"/>
              </a:cxn>
              <a:cxn ang="0">
                <a:pos x="84" y="19"/>
              </a:cxn>
              <a:cxn ang="0">
                <a:pos x="76" y="11"/>
              </a:cxn>
              <a:cxn ang="0">
                <a:pos x="68" y="6"/>
              </a:cxn>
              <a:cxn ang="0">
                <a:pos x="58" y="2"/>
              </a:cxn>
              <a:cxn ang="0">
                <a:pos x="48" y="0"/>
              </a:cxn>
              <a:cxn ang="0">
                <a:pos x="37" y="2"/>
              </a:cxn>
              <a:cxn ang="0">
                <a:pos x="26" y="6"/>
              </a:cxn>
              <a:cxn ang="0">
                <a:pos x="18" y="11"/>
              </a:cxn>
              <a:cxn ang="0">
                <a:pos x="10" y="19"/>
              </a:cxn>
              <a:cxn ang="0">
                <a:pos x="5" y="27"/>
              </a:cxn>
              <a:cxn ang="0">
                <a:pos x="1" y="38"/>
              </a:cxn>
              <a:cxn ang="0">
                <a:pos x="0" y="48"/>
              </a:cxn>
              <a:cxn ang="0">
                <a:pos x="1" y="59"/>
              </a:cxn>
              <a:cxn ang="0">
                <a:pos x="5" y="69"/>
              </a:cxn>
              <a:cxn ang="0">
                <a:pos x="10" y="77"/>
              </a:cxn>
              <a:cxn ang="0">
                <a:pos x="18" y="84"/>
              </a:cxn>
              <a:cxn ang="0">
                <a:pos x="26" y="91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1"/>
              </a:cxn>
              <a:cxn ang="0">
                <a:pos x="76" y="84"/>
              </a:cxn>
              <a:cxn ang="0">
                <a:pos x="84" y="77"/>
              </a:cxn>
              <a:cxn ang="0">
                <a:pos x="90" y="69"/>
              </a:cxn>
              <a:cxn ang="0">
                <a:pos x="93" y="59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8"/>
                </a:lnTo>
                <a:lnTo>
                  <a:pt x="90" y="27"/>
                </a:lnTo>
                <a:lnTo>
                  <a:pt x="84" y="19"/>
                </a:lnTo>
                <a:lnTo>
                  <a:pt x="76" y="11"/>
                </a:lnTo>
                <a:lnTo>
                  <a:pt x="68" y="6"/>
                </a:lnTo>
                <a:lnTo>
                  <a:pt x="58" y="2"/>
                </a:lnTo>
                <a:lnTo>
                  <a:pt x="48" y="0"/>
                </a:lnTo>
                <a:lnTo>
                  <a:pt x="37" y="2"/>
                </a:lnTo>
                <a:lnTo>
                  <a:pt x="26" y="6"/>
                </a:lnTo>
                <a:lnTo>
                  <a:pt x="18" y="11"/>
                </a:lnTo>
                <a:lnTo>
                  <a:pt x="10" y="19"/>
                </a:lnTo>
                <a:lnTo>
                  <a:pt x="5" y="27"/>
                </a:lnTo>
                <a:lnTo>
                  <a:pt x="1" y="38"/>
                </a:lnTo>
                <a:lnTo>
                  <a:pt x="0" y="48"/>
                </a:lnTo>
                <a:lnTo>
                  <a:pt x="1" y="59"/>
                </a:lnTo>
                <a:lnTo>
                  <a:pt x="5" y="69"/>
                </a:lnTo>
                <a:lnTo>
                  <a:pt x="10" y="77"/>
                </a:lnTo>
                <a:lnTo>
                  <a:pt x="18" y="84"/>
                </a:lnTo>
                <a:lnTo>
                  <a:pt x="26" y="91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1"/>
                </a:lnTo>
                <a:lnTo>
                  <a:pt x="76" y="84"/>
                </a:lnTo>
                <a:lnTo>
                  <a:pt x="84" y="77"/>
                </a:lnTo>
                <a:lnTo>
                  <a:pt x="90" y="69"/>
                </a:lnTo>
                <a:lnTo>
                  <a:pt x="93" y="59"/>
                </a:lnTo>
                <a:lnTo>
                  <a:pt x="95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3" name="Freeform 109"/>
          <p:cNvSpPr>
            <a:spLocks/>
          </p:cNvSpPr>
          <p:nvPr/>
        </p:nvSpPr>
        <p:spPr bwMode="auto">
          <a:xfrm>
            <a:off x="4478338" y="2124075"/>
            <a:ext cx="50800" cy="50800"/>
          </a:xfrm>
          <a:custGeom>
            <a:avLst/>
            <a:gdLst/>
            <a:ahLst/>
            <a:cxnLst>
              <a:cxn ang="0">
                <a:pos x="95" y="46"/>
              </a:cxn>
              <a:cxn ang="0">
                <a:pos x="93" y="37"/>
              </a:cxn>
              <a:cxn ang="0">
                <a:pos x="89" y="26"/>
              </a:cxn>
              <a:cxn ang="0">
                <a:pos x="84" y="18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8"/>
              </a:cxn>
              <a:cxn ang="0">
                <a:pos x="4" y="26"/>
              </a:cxn>
              <a:cxn ang="0">
                <a:pos x="1" y="37"/>
              </a:cxn>
              <a:cxn ang="0">
                <a:pos x="0" y="46"/>
              </a:cxn>
              <a:cxn ang="0">
                <a:pos x="1" y="57"/>
              </a:cxn>
              <a:cxn ang="0">
                <a:pos x="4" y="68"/>
              </a:cxn>
              <a:cxn ang="0">
                <a:pos x="11" y="76"/>
              </a:cxn>
              <a:cxn ang="0">
                <a:pos x="18" y="84"/>
              </a:cxn>
              <a:cxn ang="0">
                <a:pos x="26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6"/>
              </a:cxn>
              <a:cxn ang="0">
                <a:pos x="89" y="68"/>
              </a:cxn>
              <a:cxn ang="0">
                <a:pos x="93" y="57"/>
              </a:cxn>
              <a:cxn ang="0">
                <a:pos x="95" y="46"/>
              </a:cxn>
            </a:cxnLst>
            <a:rect l="0" t="0" r="r" b="b"/>
            <a:pathLst>
              <a:path w="95" h="94">
                <a:moveTo>
                  <a:pt x="95" y="46"/>
                </a:moveTo>
                <a:lnTo>
                  <a:pt x="93" y="37"/>
                </a:lnTo>
                <a:lnTo>
                  <a:pt x="89" y="26"/>
                </a:lnTo>
                <a:lnTo>
                  <a:pt x="84" y="18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8"/>
                </a:lnTo>
                <a:lnTo>
                  <a:pt x="4" y="26"/>
                </a:lnTo>
                <a:lnTo>
                  <a:pt x="1" y="37"/>
                </a:lnTo>
                <a:lnTo>
                  <a:pt x="0" y="46"/>
                </a:lnTo>
                <a:lnTo>
                  <a:pt x="1" y="57"/>
                </a:lnTo>
                <a:lnTo>
                  <a:pt x="4" y="68"/>
                </a:lnTo>
                <a:lnTo>
                  <a:pt x="11" y="76"/>
                </a:lnTo>
                <a:lnTo>
                  <a:pt x="18" y="84"/>
                </a:lnTo>
                <a:lnTo>
                  <a:pt x="26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6"/>
                </a:lnTo>
                <a:lnTo>
                  <a:pt x="89" y="68"/>
                </a:lnTo>
                <a:lnTo>
                  <a:pt x="93" y="57"/>
                </a:lnTo>
                <a:lnTo>
                  <a:pt x="95" y="46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4" name="Freeform 110"/>
          <p:cNvSpPr>
            <a:spLocks/>
          </p:cNvSpPr>
          <p:nvPr/>
        </p:nvSpPr>
        <p:spPr bwMode="auto">
          <a:xfrm>
            <a:off x="4478338" y="2724150"/>
            <a:ext cx="50800" cy="50800"/>
          </a:xfrm>
          <a:custGeom>
            <a:avLst/>
            <a:gdLst/>
            <a:ahLst/>
            <a:cxnLst>
              <a:cxn ang="0">
                <a:pos x="95" y="46"/>
              </a:cxn>
              <a:cxn ang="0">
                <a:pos x="93" y="36"/>
              </a:cxn>
              <a:cxn ang="0">
                <a:pos x="89" y="26"/>
              </a:cxn>
              <a:cxn ang="0">
                <a:pos x="84" y="18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8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4" y="67"/>
              </a:cxn>
              <a:cxn ang="0">
                <a:pos x="11" y="76"/>
              </a:cxn>
              <a:cxn ang="0">
                <a:pos x="18" y="84"/>
              </a:cxn>
              <a:cxn ang="0">
                <a:pos x="26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6"/>
              </a:cxn>
              <a:cxn ang="0">
                <a:pos x="89" y="67"/>
              </a:cxn>
              <a:cxn ang="0">
                <a:pos x="93" y="57"/>
              </a:cxn>
              <a:cxn ang="0">
                <a:pos x="95" y="46"/>
              </a:cxn>
            </a:cxnLst>
            <a:rect l="0" t="0" r="r" b="b"/>
            <a:pathLst>
              <a:path w="95" h="94">
                <a:moveTo>
                  <a:pt x="95" y="46"/>
                </a:moveTo>
                <a:lnTo>
                  <a:pt x="93" y="36"/>
                </a:lnTo>
                <a:lnTo>
                  <a:pt x="89" y="26"/>
                </a:lnTo>
                <a:lnTo>
                  <a:pt x="84" y="18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8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4" y="67"/>
                </a:lnTo>
                <a:lnTo>
                  <a:pt x="11" y="76"/>
                </a:lnTo>
                <a:lnTo>
                  <a:pt x="18" y="84"/>
                </a:lnTo>
                <a:lnTo>
                  <a:pt x="26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6"/>
                </a:lnTo>
                <a:lnTo>
                  <a:pt x="89" y="67"/>
                </a:lnTo>
                <a:lnTo>
                  <a:pt x="93" y="57"/>
                </a:lnTo>
                <a:lnTo>
                  <a:pt x="95" y="46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5" name="Freeform 111"/>
          <p:cNvSpPr>
            <a:spLocks/>
          </p:cNvSpPr>
          <p:nvPr/>
        </p:nvSpPr>
        <p:spPr bwMode="auto">
          <a:xfrm>
            <a:off x="4478338" y="3324225"/>
            <a:ext cx="50800" cy="49213"/>
          </a:xfrm>
          <a:custGeom>
            <a:avLst/>
            <a:gdLst/>
            <a:ahLst/>
            <a:cxnLst>
              <a:cxn ang="0">
                <a:pos x="95" y="46"/>
              </a:cxn>
              <a:cxn ang="0">
                <a:pos x="93" y="36"/>
              </a:cxn>
              <a:cxn ang="0">
                <a:pos x="89" y="26"/>
              </a:cxn>
              <a:cxn ang="0">
                <a:pos x="84" y="17"/>
              </a:cxn>
              <a:cxn ang="0">
                <a:pos x="76" y="9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9"/>
              </a:cxn>
              <a:cxn ang="0">
                <a:pos x="11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4" y="67"/>
              </a:cxn>
              <a:cxn ang="0">
                <a:pos x="11" y="76"/>
              </a:cxn>
              <a:cxn ang="0">
                <a:pos x="18" y="84"/>
              </a:cxn>
              <a:cxn ang="0">
                <a:pos x="26" y="89"/>
              </a:cxn>
              <a:cxn ang="0">
                <a:pos x="36" y="92"/>
              </a:cxn>
              <a:cxn ang="0">
                <a:pos x="47" y="93"/>
              </a:cxn>
              <a:cxn ang="0">
                <a:pos x="57" y="92"/>
              </a:cxn>
              <a:cxn ang="0">
                <a:pos x="68" y="89"/>
              </a:cxn>
              <a:cxn ang="0">
                <a:pos x="76" y="84"/>
              </a:cxn>
              <a:cxn ang="0">
                <a:pos x="84" y="76"/>
              </a:cxn>
              <a:cxn ang="0">
                <a:pos x="89" y="67"/>
              </a:cxn>
              <a:cxn ang="0">
                <a:pos x="93" y="57"/>
              </a:cxn>
              <a:cxn ang="0">
                <a:pos x="95" y="46"/>
              </a:cxn>
            </a:cxnLst>
            <a:rect l="0" t="0" r="r" b="b"/>
            <a:pathLst>
              <a:path w="95" h="93">
                <a:moveTo>
                  <a:pt x="95" y="46"/>
                </a:moveTo>
                <a:lnTo>
                  <a:pt x="93" y="36"/>
                </a:lnTo>
                <a:lnTo>
                  <a:pt x="89" y="26"/>
                </a:lnTo>
                <a:lnTo>
                  <a:pt x="84" y="17"/>
                </a:lnTo>
                <a:lnTo>
                  <a:pt x="76" y="9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9"/>
                </a:lnTo>
                <a:lnTo>
                  <a:pt x="11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4" y="67"/>
                </a:lnTo>
                <a:lnTo>
                  <a:pt x="11" y="76"/>
                </a:lnTo>
                <a:lnTo>
                  <a:pt x="18" y="84"/>
                </a:lnTo>
                <a:lnTo>
                  <a:pt x="26" y="89"/>
                </a:lnTo>
                <a:lnTo>
                  <a:pt x="36" y="92"/>
                </a:lnTo>
                <a:lnTo>
                  <a:pt x="47" y="93"/>
                </a:lnTo>
                <a:lnTo>
                  <a:pt x="57" y="92"/>
                </a:lnTo>
                <a:lnTo>
                  <a:pt x="68" y="89"/>
                </a:lnTo>
                <a:lnTo>
                  <a:pt x="76" y="84"/>
                </a:lnTo>
                <a:lnTo>
                  <a:pt x="84" y="76"/>
                </a:lnTo>
                <a:lnTo>
                  <a:pt x="89" y="67"/>
                </a:lnTo>
                <a:lnTo>
                  <a:pt x="93" y="57"/>
                </a:lnTo>
                <a:lnTo>
                  <a:pt x="95" y="46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6" name="Freeform 112"/>
          <p:cNvSpPr>
            <a:spLocks/>
          </p:cNvSpPr>
          <p:nvPr/>
        </p:nvSpPr>
        <p:spPr bwMode="auto">
          <a:xfrm>
            <a:off x="4478338" y="3924300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8"/>
              </a:cxn>
              <a:cxn ang="0">
                <a:pos x="89" y="28"/>
              </a:cxn>
              <a:cxn ang="0">
                <a:pos x="84" y="19"/>
              </a:cxn>
              <a:cxn ang="0">
                <a:pos x="76" y="11"/>
              </a:cxn>
              <a:cxn ang="0">
                <a:pos x="68" y="6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6"/>
              </a:cxn>
              <a:cxn ang="0">
                <a:pos x="18" y="11"/>
              </a:cxn>
              <a:cxn ang="0">
                <a:pos x="11" y="19"/>
              </a:cxn>
              <a:cxn ang="0">
                <a:pos x="4" y="28"/>
              </a:cxn>
              <a:cxn ang="0">
                <a:pos x="1" y="38"/>
              </a:cxn>
              <a:cxn ang="0">
                <a:pos x="0" y="48"/>
              </a:cxn>
              <a:cxn ang="0">
                <a:pos x="1" y="59"/>
              </a:cxn>
              <a:cxn ang="0">
                <a:pos x="4" y="69"/>
              </a:cxn>
              <a:cxn ang="0">
                <a:pos x="11" y="77"/>
              </a:cxn>
              <a:cxn ang="0">
                <a:pos x="18" y="84"/>
              </a:cxn>
              <a:cxn ang="0">
                <a:pos x="26" y="91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1"/>
              </a:cxn>
              <a:cxn ang="0">
                <a:pos x="76" y="84"/>
              </a:cxn>
              <a:cxn ang="0">
                <a:pos x="84" y="77"/>
              </a:cxn>
              <a:cxn ang="0">
                <a:pos x="89" y="69"/>
              </a:cxn>
              <a:cxn ang="0">
                <a:pos x="93" y="59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8"/>
                </a:lnTo>
                <a:lnTo>
                  <a:pt x="89" y="28"/>
                </a:lnTo>
                <a:lnTo>
                  <a:pt x="84" y="19"/>
                </a:lnTo>
                <a:lnTo>
                  <a:pt x="76" y="11"/>
                </a:lnTo>
                <a:lnTo>
                  <a:pt x="68" y="6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6"/>
                </a:lnTo>
                <a:lnTo>
                  <a:pt x="18" y="11"/>
                </a:lnTo>
                <a:lnTo>
                  <a:pt x="11" y="19"/>
                </a:lnTo>
                <a:lnTo>
                  <a:pt x="4" y="28"/>
                </a:lnTo>
                <a:lnTo>
                  <a:pt x="1" y="38"/>
                </a:lnTo>
                <a:lnTo>
                  <a:pt x="0" y="48"/>
                </a:lnTo>
                <a:lnTo>
                  <a:pt x="1" y="59"/>
                </a:lnTo>
                <a:lnTo>
                  <a:pt x="4" y="69"/>
                </a:lnTo>
                <a:lnTo>
                  <a:pt x="11" y="77"/>
                </a:lnTo>
                <a:lnTo>
                  <a:pt x="18" y="84"/>
                </a:lnTo>
                <a:lnTo>
                  <a:pt x="26" y="91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1"/>
                </a:lnTo>
                <a:lnTo>
                  <a:pt x="76" y="84"/>
                </a:lnTo>
                <a:lnTo>
                  <a:pt x="84" y="77"/>
                </a:lnTo>
                <a:lnTo>
                  <a:pt x="89" y="69"/>
                </a:lnTo>
                <a:lnTo>
                  <a:pt x="93" y="59"/>
                </a:lnTo>
                <a:lnTo>
                  <a:pt x="95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7" name="Freeform 113"/>
          <p:cNvSpPr>
            <a:spLocks/>
          </p:cNvSpPr>
          <p:nvPr/>
        </p:nvSpPr>
        <p:spPr bwMode="auto">
          <a:xfrm>
            <a:off x="4478338" y="4524375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8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6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6"/>
              </a:cxn>
              <a:cxn ang="0">
                <a:pos x="18" y="11"/>
              </a:cxn>
              <a:cxn ang="0">
                <a:pos x="11" y="18"/>
              </a:cxn>
              <a:cxn ang="0">
                <a:pos x="4" y="27"/>
              </a:cxn>
              <a:cxn ang="0">
                <a:pos x="1" y="38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1" y="77"/>
              </a:cxn>
              <a:cxn ang="0">
                <a:pos x="18" y="84"/>
              </a:cxn>
              <a:cxn ang="0">
                <a:pos x="26" y="91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1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8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8" y="6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6"/>
                </a:lnTo>
                <a:lnTo>
                  <a:pt x="18" y="11"/>
                </a:lnTo>
                <a:lnTo>
                  <a:pt x="11" y="18"/>
                </a:lnTo>
                <a:lnTo>
                  <a:pt x="4" y="27"/>
                </a:lnTo>
                <a:lnTo>
                  <a:pt x="1" y="38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1" y="77"/>
                </a:lnTo>
                <a:lnTo>
                  <a:pt x="18" y="84"/>
                </a:lnTo>
                <a:lnTo>
                  <a:pt x="26" y="91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1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8" name="Freeform 114"/>
          <p:cNvSpPr>
            <a:spLocks/>
          </p:cNvSpPr>
          <p:nvPr/>
        </p:nvSpPr>
        <p:spPr bwMode="auto">
          <a:xfrm>
            <a:off x="7475538" y="4524375"/>
            <a:ext cx="49213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8"/>
              </a:cxn>
              <a:cxn ang="0">
                <a:pos x="90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6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6"/>
              </a:cxn>
              <a:cxn ang="0">
                <a:pos x="17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8"/>
              </a:cxn>
              <a:cxn ang="0">
                <a:pos x="0" y="48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1"/>
              </a:cxn>
              <a:cxn ang="0">
                <a:pos x="37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1"/>
              </a:cxn>
              <a:cxn ang="0">
                <a:pos x="77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8"/>
                </a:lnTo>
                <a:lnTo>
                  <a:pt x="90" y="27"/>
                </a:lnTo>
                <a:lnTo>
                  <a:pt x="84" y="18"/>
                </a:lnTo>
                <a:lnTo>
                  <a:pt x="77" y="11"/>
                </a:lnTo>
                <a:lnTo>
                  <a:pt x="67" y="6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6"/>
                </a:lnTo>
                <a:lnTo>
                  <a:pt x="17" y="11"/>
                </a:lnTo>
                <a:lnTo>
                  <a:pt x="10" y="18"/>
                </a:lnTo>
                <a:lnTo>
                  <a:pt x="5" y="27"/>
                </a:lnTo>
                <a:lnTo>
                  <a:pt x="2" y="38"/>
                </a:lnTo>
                <a:lnTo>
                  <a:pt x="0" y="48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7" y="84"/>
                </a:lnTo>
                <a:lnTo>
                  <a:pt x="27" y="91"/>
                </a:lnTo>
                <a:lnTo>
                  <a:pt x="37" y="94"/>
                </a:lnTo>
                <a:lnTo>
                  <a:pt x="47" y="95"/>
                </a:lnTo>
                <a:lnTo>
                  <a:pt x="58" y="94"/>
                </a:lnTo>
                <a:lnTo>
                  <a:pt x="67" y="91"/>
                </a:lnTo>
                <a:lnTo>
                  <a:pt x="77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9" name="Freeform 115"/>
          <p:cNvSpPr>
            <a:spLocks/>
          </p:cNvSpPr>
          <p:nvPr/>
        </p:nvSpPr>
        <p:spPr bwMode="auto">
          <a:xfrm>
            <a:off x="7475538" y="3924300"/>
            <a:ext cx="49213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8"/>
              </a:cxn>
              <a:cxn ang="0">
                <a:pos x="90" y="28"/>
              </a:cxn>
              <a:cxn ang="0">
                <a:pos x="84" y="19"/>
              </a:cxn>
              <a:cxn ang="0">
                <a:pos x="77" y="11"/>
              </a:cxn>
              <a:cxn ang="0">
                <a:pos x="67" y="6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6"/>
              </a:cxn>
              <a:cxn ang="0">
                <a:pos x="17" y="11"/>
              </a:cxn>
              <a:cxn ang="0">
                <a:pos x="10" y="19"/>
              </a:cxn>
              <a:cxn ang="0">
                <a:pos x="5" y="28"/>
              </a:cxn>
              <a:cxn ang="0">
                <a:pos x="2" y="38"/>
              </a:cxn>
              <a:cxn ang="0">
                <a:pos x="0" y="48"/>
              </a:cxn>
              <a:cxn ang="0">
                <a:pos x="2" y="59"/>
              </a:cxn>
              <a:cxn ang="0">
                <a:pos x="5" y="69"/>
              </a:cxn>
              <a:cxn ang="0">
                <a:pos x="10" y="77"/>
              </a:cxn>
              <a:cxn ang="0">
                <a:pos x="17" y="84"/>
              </a:cxn>
              <a:cxn ang="0">
                <a:pos x="27" y="91"/>
              </a:cxn>
              <a:cxn ang="0">
                <a:pos x="37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1"/>
              </a:cxn>
              <a:cxn ang="0">
                <a:pos x="77" y="84"/>
              </a:cxn>
              <a:cxn ang="0">
                <a:pos x="84" y="77"/>
              </a:cxn>
              <a:cxn ang="0">
                <a:pos x="90" y="69"/>
              </a:cxn>
              <a:cxn ang="0">
                <a:pos x="93" y="59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8"/>
                </a:lnTo>
                <a:lnTo>
                  <a:pt x="90" y="28"/>
                </a:lnTo>
                <a:lnTo>
                  <a:pt x="84" y="19"/>
                </a:lnTo>
                <a:lnTo>
                  <a:pt x="77" y="11"/>
                </a:lnTo>
                <a:lnTo>
                  <a:pt x="67" y="6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6"/>
                </a:lnTo>
                <a:lnTo>
                  <a:pt x="17" y="11"/>
                </a:lnTo>
                <a:lnTo>
                  <a:pt x="10" y="19"/>
                </a:lnTo>
                <a:lnTo>
                  <a:pt x="5" y="28"/>
                </a:lnTo>
                <a:lnTo>
                  <a:pt x="2" y="38"/>
                </a:lnTo>
                <a:lnTo>
                  <a:pt x="0" y="48"/>
                </a:lnTo>
                <a:lnTo>
                  <a:pt x="2" y="59"/>
                </a:lnTo>
                <a:lnTo>
                  <a:pt x="5" y="69"/>
                </a:lnTo>
                <a:lnTo>
                  <a:pt x="10" y="77"/>
                </a:lnTo>
                <a:lnTo>
                  <a:pt x="17" y="84"/>
                </a:lnTo>
                <a:lnTo>
                  <a:pt x="27" y="91"/>
                </a:lnTo>
                <a:lnTo>
                  <a:pt x="37" y="94"/>
                </a:lnTo>
                <a:lnTo>
                  <a:pt x="47" y="95"/>
                </a:lnTo>
                <a:lnTo>
                  <a:pt x="58" y="94"/>
                </a:lnTo>
                <a:lnTo>
                  <a:pt x="67" y="91"/>
                </a:lnTo>
                <a:lnTo>
                  <a:pt x="77" y="84"/>
                </a:lnTo>
                <a:lnTo>
                  <a:pt x="84" y="77"/>
                </a:lnTo>
                <a:lnTo>
                  <a:pt x="90" y="69"/>
                </a:lnTo>
                <a:lnTo>
                  <a:pt x="93" y="59"/>
                </a:lnTo>
                <a:lnTo>
                  <a:pt x="94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0" name="Freeform 116"/>
          <p:cNvSpPr>
            <a:spLocks/>
          </p:cNvSpPr>
          <p:nvPr/>
        </p:nvSpPr>
        <p:spPr bwMode="auto">
          <a:xfrm>
            <a:off x="7475538" y="3324225"/>
            <a:ext cx="49213" cy="49213"/>
          </a:xfrm>
          <a:custGeom>
            <a:avLst/>
            <a:gdLst/>
            <a:ahLst/>
            <a:cxnLst>
              <a:cxn ang="0">
                <a:pos x="94" y="46"/>
              </a:cxn>
              <a:cxn ang="0">
                <a:pos x="93" y="36"/>
              </a:cxn>
              <a:cxn ang="0">
                <a:pos x="90" y="26"/>
              </a:cxn>
              <a:cxn ang="0">
                <a:pos x="84" y="17"/>
              </a:cxn>
              <a:cxn ang="0">
                <a:pos x="77" y="9"/>
              </a:cxn>
              <a:cxn ang="0">
                <a:pos x="67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7" y="9"/>
              </a:cxn>
              <a:cxn ang="0">
                <a:pos x="10" y="17"/>
              </a:cxn>
              <a:cxn ang="0">
                <a:pos x="5" y="26"/>
              </a:cxn>
              <a:cxn ang="0">
                <a:pos x="2" y="36"/>
              </a:cxn>
              <a:cxn ang="0">
                <a:pos x="0" y="46"/>
              </a:cxn>
              <a:cxn ang="0">
                <a:pos x="2" y="57"/>
              </a:cxn>
              <a:cxn ang="0">
                <a:pos x="5" y="67"/>
              </a:cxn>
              <a:cxn ang="0">
                <a:pos x="10" y="76"/>
              </a:cxn>
              <a:cxn ang="0">
                <a:pos x="17" y="84"/>
              </a:cxn>
              <a:cxn ang="0">
                <a:pos x="27" y="89"/>
              </a:cxn>
              <a:cxn ang="0">
                <a:pos x="37" y="92"/>
              </a:cxn>
              <a:cxn ang="0">
                <a:pos x="47" y="93"/>
              </a:cxn>
              <a:cxn ang="0">
                <a:pos x="58" y="92"/>
              </a:cxn>
              <a:cxn ang="0">
                <a:pos x="67" y="89"/>
              </a:cxn>
              <a:cxn ang="0">
                <a:pos x="77" y="84"/>
              </a:cxn>
              <a:cxn ang="0">
                <a:pos x="84" y="76"/>
              </a:cxn>
              <a:cxn ang="0">
                <a:pos x="90" y="67"/>
              </a:cxn>
              <a:cxn ang="0">
                <a:pos x="93" y="57"/>
              </a:cxn>
              <a:cxn ang="0">
                <a:pos x="94" y="46"/>
              </a:cxn>
            </a:cxnLst>
            <a:rect l="0" t="0" r="r" b="b"/>
            <a:pathLst>
              <a:path w="94" h="93">
                <a:moveTo>
                  <a:pt x="94" y="46"/>
                </a:moveTo>
                <a:lnTo>
                  <a:pt x="93" y="36"/>
                </a:lnTo>
                <a:lnTo>
                  <a:pt x="90" y="26"/>
                </a:lnTo>
                <a:lnTo>
                  <a:pt x="84" y="17"/>
                </a:lnTo>
                <a:lnTo>
                  <a:pt x="77" y="9"/>
                </a:lnTo>
                <a:lnTo>
                  <a:pt x="67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7" y="9"/>
                </a:lnTo>
                <a:lnTo>
                  <a:pt x="10" y="17"/>
                </a:lnTo>
                <a:lnTo>
                  <a:pt x="5" y="26"/>
                </a:lnTo>
                <a:lnTo>
                  <a:pt x="2" y="36"/>
                </a:lnTo>
                <a:lnTo>
                  <a:pt x="0" y="46"/>
                </a:lnTo>
                <a:lnTo>
                  <a:pt x="2" y="57"/>
                </a:lnTo>
                <a:lnTo>
                  <a:pt x="5" y="67"/>
                </a:lnTo>
                <a:lnTo>
                  <a:pt x="10" y="76"/>
                </a:lnTo>
                <a:lnTo>
                  <a:pt x="17" y="84"/>
                </a:lnTo>
                <a:lnTo>
                  <a:pt x="27" y="89"/>
                </a:lnTo>
                <a:lnTo>
                  <a:pt x="37" y="92"/>
                </a:lnTo>
                <a:lnTo>
                  <a:pt x="47" y="93"/>
                </a:lnTo>
                <a:lnTo>
                  <a:pt x="58" y="92"/>
                </a:lnTo>
                <a:lnTo>
                  <a:pt x="67" y="89"/>
                </a:lnTo>
                <a:lnTo>
                  <a:pt x="77" y="84"/>
                </a:lnTo>
                <a:lnTo>
                  <a:pt x="84" y="76"/>
                </a:lnTo>
                <a:lnTo>
                  <a:pt x="90" y="67"/>
                </a:lnTo>
                <a:lnTo>
                  <a:pt x="93" y="57"/>
                </a:lnTo>
                <a:lnTo>
                  <a:pt x="94" y="4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1" name="Freeform 117"/>
          <p:cNvSpPr>
            <a:spLocks/>
          </p:cNvSpPr>
          <p:nvPr/>
        </p:nvSpPr>
        <p:spPr bwMode="auto">
          <a:xfrm>
            <a:off x="7475538" y="2724150"/>
            <a:ext cx="49213" cy="50800"/>
          </a:xfrm>
          <a:custGeom>
            <a:avLst/>
            <a:gdLst/>
            <a:ahLst/>
            <a:cxnLst>
              <a:cxn ang="0">
                <a:pos x="94" y="46"/>
              </a:cxn>
              <a:cxn ang="0">
                <a:pos x="93" y="36"/>
              </a:cxn>
              <a:cxn ang="0">
                <a:pos x="90" y="26"/>
              </a:cxn>
              <a:cxn ang="0">
                <a:pos x="84" y="18"/>
              </a:cxn>
              <a:cxn ang="0">
                <a:pos x="77" y="10"/>
              </a:cxn>
              <a:cxn ang="0">
                <a:pos x="67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7" y="10"/>
              </a:cxn>
              <a:cxn ang="0">
                <a:pos x="10" y="18"/>
              </a:cxn>
              <a:cxn ang="0">
                <a:pos x="5" y="26"/>
              </a:cxn>
              <a:cxn ang="0">
                <a:pos x="2" y="36"/>
              </a:cxn>
              <a:cxn ang="0">
                <a:pos x="0" y="46"/>
              </a:cxn>
              <a:cxn ang="0">
                <a:pos x="2" y="57"/>
              </a:cxn>
              <a:cxn ang="0">
                <a:pos x="5" y="67"/>
              </a:cxn>
              <a:cxn ang="0">
                <a:pos x="10" y="76"/>
              </a:cxn>
              <a:cxn ang="0">
                <a:pos x="17" y="84"/>
              </a:cxn>
              <a:cxn ang="0">
                <a:pos x="27" y="89"/>
              </a:cxn>
              <a:cxn ang="0">
                <a:pos x="37" y="93"/>
              </a:cxn>
              <a:cxn ang="0">
                <a:pos x="47" y="94"/>
              </a:cxn>
              <a:cxn ang="0">
                <a:pos x="58" y="93"/>
              </a:cxn>
              <a:cxn ang="0">
                <a:pos x="67" y="89"/>
              </a:cxn>
              <a:cxn ang="0">
                <a:pos x="77" y="84"/>
              </a:cxn>
              <a:cxn ang="0">
                <a:pos x="84" y="76"/>
              </a:cxn>
              <a:cxn ang="0">
                <a:pos x="90" y="67"/>
              </a:cxn>
              <a:cxn ang="0">
                <a:pos x="93" y="57"/>
              </a:cxn>
              <a:cxn ang="0">
                <a:pos x="94" y="46"/>
              </a:cxn>
            </a:cxnLst>
            <a:rect l="0" t="0" r="r" b="b"/>
            <a:pathLst>
              <a:path w="94" h="94">
                <a:moveTo>
                  <a:pt x="94" y="46"/>
                </a:moveTo>
                <a:lnTo>
                  <a:pt x="93" y="36"/>
                </a:lnTo>
                <a:lnTo>
                  <a:pt x="90" y="26"/>
                </a:lnTo>
                <a:lnTo>
                  <a:pt x="84" y="18"/>
                </a:lnTo>
                <a:lnTo>
                  <a:pt x="77" y="10"/>
                </a:lnTo>
                <a:lnTo>
                  <a:pt x="67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7" y="10"/>
                </a:lnTo>
                <a:lnTo>
                  <a:pt x="10" y="18"/>
                </a:lnTo>
                <a:lnTo>
                  <a:pt x="5" y="26"/>
                </a:lnTo>
                <a:lnTo>
                  <a:pt x="2" y="36"/>
                </a:lnTo>
                <a:lnTo>
                  <a:pt x="0" y="46"/>
                </a:lnTo>
                <a:lnTo>
                  <a:pt x="2" y="57"/>
                </a:lnTo>
                <a:lnTo>
                  <a:pt x="5" y="67"/>
                </a:lnTo>
                <a:lnTo>
                  <a:pt x="10" y="76"/>
                </a:lnTo>
                <a:lnTo>
                  <a:pt x="17" y="84"/>
                </a:lnTo>
                <a:lnTo>
                  <a:pt x="27" y="89"/>
                </a:lnTo>
                <a:lnTo>
                  <a:pt x="37" y="93"/>
                </a:lnTo>
                <a:lnTo>
                  <a:pt x="47" y="94"/>
                </a:lnTo>
                <a:lnTo>
                  <a:pt x="58" y="93"/>
                </a:lnTo>
                <a:lnTo>
                  <a:pt x="67" y="89"/>
                </a:lnTo>
                <a:lnTo>
                  <a:pt x="77" y="84"/>
                </a:lnTo>
                <a:lnTo>
                  <a:pt x="84" y="76"/>
                </a:lnTo>
                <a:lnTo>
                  <a:pt x="90" y="67"/>
                </a:lnTo>
                <a:lnTo>
                  <a:pt x="93" y="57"/>
                </a:lnTo>
                <a:lnTo>
                  <a:pt x="94" y="4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>
            <a:off x="4503738" y="4549775"/>
            <a:ext cx="2995613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>
            <a:off x="4503738" y="3949700"/>
            <a:ext cx="2995613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4503738" y="3349625"/>
            <a:ext cx="2995613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5" name="Line 121"/>
          <p:cNvSpPr>
            <a:spLocks noChangeShapeType="1"/>
          </p:cNvSpPr>
          <p:nvPr/>
        </p:nvSpPr>
        <p:spPr bwMode="auto">
          <a:xfrm>
            <a:off x="4503738" y="2749550"/>
            <a:ext cx="2995613" cy="15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6" name="Line 122"/>
          <p:cNvSpPr>
            <a:spLocks noChangeShapeType="1"/>
          </p:cNvSpPr>
          <p:nvPr/>
        </p:nvSpPr>
        <p:spPr bwMode="auto">
          <a:xfrm>
            <a:off x="4503738" y="2149475"/>
            <a:ext cx="2995613" cy="15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 flipV="1">
            <a:off x="5102226" y="2149475"/>
            <a:ext cx="0" cy="29987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8" name="Line 124"/>
          <p:cNvSpPr>
            <a:spLocks noChangeShapeType="1"/>
          </p:cNvSpPr>
          <p:nvPr/>
        </p:nvSpPr>
        <p:spPr bwMode="auto">
          <a:xfrm flipV="1">
            <a:off x="5702301" y="2149475"/>
            <a:ext cx="0" cy="29987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flipV="1">
            <a:off x="6300788" y="2149475"/>
            <a:ext cx="0" cy="29987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flipV="1">
            <a:off x="6900863" y="2149475"/>
            <a:ext cx="0" cy="2998788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1" name="Freeform 127"/>
          <p:cNvSpPr>
            <a:spLocks/>
          </p:cNvSpPr>
          <p:nvPr/>
        </p:nvSpPr>
        <p:spPr bwMode="auto">
          <a:xfrm>
            <a:off x="5078413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5"/>
              </a:cxn>
              <a:cxn ang="0">
                <a:pos x="57" y="1"/>
              </a:cxn>
              <a:cxn ang="0">
                <a:pos x="46" y="0"/>
              </a:cxn>
              <a:cxn ang="0">
                <a:pos x="36" y="1"/>
              </a:cxn>
              <a:cxn ang="0">
                <a:pos x="26" y="5"/>
              </a:cxn>
              <a:cxn ang="0">
                <a:pos x="18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4"/>
              </a:cxn>
              <a:cxn ang="0">
                <a:pos x="46" y="95"/>
              </a:cxn>
              <a:cxn ang="0">
                <a:pos x="57" y="94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5"/>
                </a:lnTo>
                <a:lnTo>
                  <a:pt x="57" y="1"/>
                </a:lnTo>
                <a:lnTo>
                  <a:pt x="46" y="0"/>
                </a:lnTo>
                <a:lnTo>
                  <a:pt x="36" y="1"/>
                </a:lnTo>
                <a:lnTo>
                  <a:pt x="26" y="5"/>
                </a:lnTo>
                <a:lnTo>
                  <a:pt x="18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6" y="94"/>
                </a:lnTo>
                <a:lnTo>
                  <a:pt x="46" y="95"/>
                </a:lnTo>
                <a:lnTo>
                  <a:pt x="57" y="94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2" name="Freeform 128"/>
          <p:cNvSpPr>
            <a:spLocks/>
          </p:cNvSpPr>
          <p:nvPr/>
        </p:nvSpPr>
        <p:spPr bwMode="auto">
          <a:xfrm>
            <a:off x="5676901" y="512445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3" name="Freeform 129"/>
          <p:cNvSpPr>
            <a:spLocks/>
          </p:cNvSpPr>
          <p:nvPr/>
        </p:nvSpPr>
        <p:spPr bwMode="auto">
          <a:xfrm>
            <a:off x="6276976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4" name="Freeform 130"/>
          <p:cNvSpPr>
            <a:spLocks/>
          </p:cNvSpPr>
          <p:nvPr/>
        </p:nvSpPr>
        <p:spPr bwMode="auto">
          <a:xfrm>
            <a:off x="6875463" y="5124450"/>
            <a:ext cx="49213" cy="49213"/>
          </a:xfrm>
          <a:custGeom>
            <a:avLst/>
            <a:gdLst/>
            <a:ahLst/>
            <a:cxnLst>
              <a:cxn ang="0">
                <a:pos x="93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7" y="11"/>
              </a:cxn>
              <a:cxn ang="0">
                <a:pos x="9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9" y="77"/>
              </a:cxn>
              <a:cxn ang="0">
                <a:pos x="17" y="84"/>
              </a:cxn>
              <a:cxn ang="0">
                <a:pos x="26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8"/>
              </a:cxn>
              <a:cxn ang="0">
                <a:pos x="93" y="47"/>
              </a:cxn>
            </a:cxnLst>
            <a:rect l="0" t="0" r="r" b="b"/>
            <a:pathLst>
              <a:path w="93" h="95">
                <a:moveTo>
                  <a:pt x="93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7" y="11"/>
                </a:lnTo>
                <a:lnTo>
                  <a:pt x="9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9" y="77"/>
                </a:lnTo>
                <a:lnTo>
                  <a:pt x="17" y="84"/>
                </a:lnTo>
                <a:lnTo>
                  <a:pt x="26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8"/>
                </a:lnTo>
                <a:lnTo>
                  <a:pt x="93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5" name="Line 131"/>
          <p:cNvSpPr>
            <a:spLocks noChangeShapeType="1"/>
          </p:cNvSpPr>
          <p:nvPr/>
        </p:nvSpPr>
        <p:spPr bwMode="auto">
          <a:xfrm>
            <a:off x="3387726" y="1082675"/>
            <a:ext cx="4994275" cy="1588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6" name="Line 132"/>
          <p:cNvSpPr>
            <a:spLocks noChangeShapeType="1"/>
          </p:cNvSpPr>
          <p:nvPr/>
        </p:nvSpPr>
        <p:spPr bwMode="auto">
          <a:xfrm>
            <a:off x="3786188" y="1463675"/>
            <a:ext cx="4279900" cy="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7" name="Line 133"/>
          <p:cNvSpPr>
            <a:spLocks noChangeShapeType="1"/>
          </p:cNvSpPr>
          <p:nvPr/>
        </p:nvSpPr>
        <p:spPr bwMode="auto">
          <a:xfrm>
            <a:off x="4084638" y="1749425"/>
            <a:ext cx="3746500" cy="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8" name="Line 134"/>
          <p:cNvSpPr>
            <a:spLocks noChangeShapeType="1"/>
          </p:cNvSpPr>
          <p:nvPr/>
        </p:nvSpPr>
        <p:spPr bwMode="auto">
          <a:xfrm>
            <a:off x="4318001" y="1971675"/>
            <a:ext cx="3328988" cy="1588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auto">
          <a:xfrm flipH="1" flipV="1">
            <a:off x="4386263" y="1082675"/>
            <a:ext cx="1792288" cy="2667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0" name="Line 136"/>
          <p:cNvSpPr>
            <a:spLocks noChangeShapeType="1"/>
          </p:cNvSpPr>
          <p:nvPr/>
        </p:nvSpPr>
        <p:spPr bwMode="auto">
          <a:xfrm flipH="1" flipV="1">
            <a:off x="5384801" y="1082675"/>
            <a:ext cx="793750" cy="2667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1" name="Line 137"/>
          <p:cNvSpPr>
            <a:spLocks noChangeShapeType="1"/>
          </p:cNvSpPr>
          <p:nvPr/>
        </p:nvSpPr>
        <p:spPr bwMode="auto">
          <a:xfrm flipV="1">
            <a:off x="6178551" y="1082675"/>
            <a:ext cx="204788" cy="2667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2" name="Line 138"/>
          <p:cNvSpPr>
            <a:spLocks noChangeShapeType="1"/>
          </p:cNvSpPr>
          <p:nvPr/>
        </p:nvSpPr>
        <p:spPr bwMode="auto">
          <a:xfrm flipV="1">
            <a:off x="6178551" y="1082675"/>
            <a:ext cx="1203325" cy="2667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4" name="Line 140"/>
          <p:cNvSpPr>
            <a:spLocks noChangeShapeType="1"/>
          </p:cNvSpPr>
          <p:nvPr/>
        </p:nvSpPr>
        <p:spPr bwMode="auto">
          <a:xfrm flipV="1">
            <a:off x="3387726" y="5148262"/>
            <a:ext cx="111601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5" name="Line 141"/>
          <p:cNvSpPr>
            <a:spLocks noChangeShapeType="1"/>
          </p:cNvSpPr>
          <p:nvPr/>
        </p:nvSpPr>
        <p:spPr bwMode="auto">
          <a:xfrm flipV="1">
            <a:off x="4386263" y="5148262"/>
            <a:ext cx="71596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6" name="Line 142"/>
          <p:cNvSpPr>
            <a:spLocks noChangeShapeType="1"/>
          </p:cNvSpPr>
          <p:nvPr/>
        </p:nvSpPr>
        <p:spPr bwMode="auto">
          <a:xfrm flipV="1">
            <a:off x="5384801" y="5148262"/>
            <a:ext cx="31750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7" name="Line 143"/>
          <p:cNvSpPr>
            <a:spLocks noChangeShapeType="1"/>
          </p:cNvSpPr>
          <p:nvPr/>
        </p:nvSpPr>
        <p:spPr bwMode="auto">
          <a:xfrm flipH="1" flipV="1">
            <a:off x="6300788" y="5148262"/>
            <a:ext cx="8255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8" name="Line 144"/>
          <p:cNvSpPr>
            <a:spLocks noChangeShapeType="1"/>
          </p:cNvSpPr>
          <p:nvPr/>
        </p:nvSpPr>
        <p:spPr bwMode="auto">
          <a:xfrm flipH="1" flipV="1">
            <a:off x="6900863" y="5148262"/>
            <a:ext cx="48101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9" name="Line 145"/>
          <p:cNvSpPr>
            <a:spLocks noChangeShapeType="1"/>
          </p:cNvSpPr>
          <p:nvPr/>
        </p:nvSpPr>
        <p:spPr bwMode="auto">
          <a:xfrm flipH="1" flipV="1">
            <a:off x="7499351" y="5148262"/>
            <a:ext cx="88265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0" name="Line 146"/>
          <p:cNvSpPr>
            <a:spLocks noChangeShapeType="1"/>
          </p:cNvSpPr>
          <p:nvPr/>
        </p:nvSpPr>
        <p:spPr bwMode="auto">
          <a:xfrm flipH="1" flipV="1">
            <a:off x="7499351" y="4549775"/>
            <a:ext cx="882650" cy="533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1" name="Line 147"/>
          <p:cNvSpPr>
            <a:spLocks noChangeShapeType="1"/>
          </p:cNvSpPr>
          <p:nvPr/>
        </p:nvSpPr>
        <p:spPr bwMode="auto">
          <a:xfrm flipH="1" flipV="1">
            <a:off x="7499351" y="3949700"/>
            <a:ext cx="882650" cy="1333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2" name="Line 148"/>
          <p:cNvSpPr>
            <a:spLocks noChangeShapeType="1"/>
          </p:cNvSpPr>
          <p:nvPr/>
        </p:nvSpPr>
        <p:spPr bwMode="auto">
          <a:xfrm flipH="1">
            <a:off x="7499351" y="3082925"/>
            <a:ext cx="882650" cy="2667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3" name="Line 149"/>
          <p:cNvSpPr>
            <a:spLocks noChangeShapeType="1"/>
          </p:cNvSpPr>
          <p:nvPr/>
        </p:nvSpPr>
        <p:spPr bwMode="auto">
          <a:xfrm flipH="1">
            <a:off x="7499351" y="2082800"/>
            <a:ext cx="882650" cy="6667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4" name="Line 150"/>
          <p:cNvSpPr>
            <a:spLocks noChangeShapeType="1"/>
          </p:cNvSpPr>
          <p:nvPr/>
        </p:nvSpPr>
        <p:spPr bwMode="auto">
          <a:xfrm flipH="1">
            <a:off x="7499351" y="1082675"/>
            <a:ext cx="882650" cy="10668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5" name="Line 151"/>
          <p:cNvSpPr>
            <a:spLocks noChangeShapeType="1"/>
          </p:cNvSpPr>
          <p:nvPr/>
        </p:nvSpPr>
        <p:spPr bwMode="auto">
          <a:xfrm flipH="1">
            <a:off x="6900863" y="1082675"/>
            <a:ext cx="481013" cy="106680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6" name="Line 152"/>
          <p:cNvSpPr>
            <a:spLocks noChangeShapeType="1"/>
          </p:cNvSpPr>
          <p:nvPr/>
        </p:nvSpPr>
        <p:spPr bwMode="auto">
          <a:xfrm flipH="1">
            <a:off x="6300788" y="1082675"/>
            <a:ext cx="82550" cy="106680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7" name="Line 153"/>
          <p:cNvSpPr>
            <a:spLocks noChangeShapeType="1"/>
          </p:cNvSpPr>
          <p:nvPr/>
        </p:nvSpPr>
        <p:spPr bwMode="auto">
          <a:xfrm>
            <a:off x="5384801" y="1082675"/>
            <a:ext cx="317500" cy="106680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8" name="Line 154"/>
          <p:cNvSpPr>
            <a:spLocks noChangeShapeType="1"/>
          </p:cNvSpPr>
          <p:nvPr/>
        </p:nvSpPr>
        <p:spPr bwMode="auto">
          <a:xfrm>
            <a:off x="4386263" y="1082675"/>
            <a:ext cx="715963" cy="1066800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9" name="Line 155"/>
          <p:cNvSpPr>
            <a:spLocks noChangeShapeType="1"/>
          </p:cNvSpPr>
          <p:nvPr/>
        </p:nvSpPr>
        <p:spPr bwMode="auto">
          <a:xfrm flipH="1" flipV="1">
            <a:off x="3387726" y="1082675"/>
            <a:ext cx="1116013" cy="106680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0" name="Line 156"/>
          <p:cNvSpPr>
            <a:spLocks noChangeShapeType="1"/>
          </p:cNvSpPr>
          <p:nvPr/>
        </p:nvSpPr>
        <p:spPr bwMode="auto">
          <a:xfrm flipH="1" flipV="1">
            <a:off x="3387726" y="2082800"/>
            <a:ext cx="1116013" cy="66675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1" name="Line 157"/>
          <p:cNvSpPr>
            <a:spLocks noChangeShapeType="1"/>
          </p:cNvSpPr>
          <p:nvPr/>
        </p:nvSpPr>
        <p:spPr bwMode="auto">
          <a:xfrm flipH="1" flipV="1">
            <a:off x="3387726" y="3082925"/>
            <a:ext cx="1116013" cy="26670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2" name="Line 158"/>
          <p:cNvSpPr>
            <a:spLocks noChangeShapeType="1"/>
          </p:cNvSpPr>
          <p:nvPr/>
        </p:nvSpPr>
        <p:spPr bwMode="auto">
          <a:xfrm flipH="1">
            <a:off x="3387726" y="3949700"/>
            <a:ext cx="1116013" cy="13335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3" name="Line 159"/>
          <p:cNvSpPr>
            <a:spLocks noChangeShapeType="1"/>
          </p:cNvSpPr>
          <p:nvPr/>
        </p:nvSpPr>
        <p:spPr bwMode="auto">
          <a:xfrm flipH="1">
            <a:off x="3387726" y="4549775"/>
            <a:ext cx="1116013" cy="53340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4" name="Line 160"/>
          <p:cNvSpPr>
            <a:spLocks noChangeShapeType="1"/>
          </p:cNvSpPr>
          <p:nvPr/>
        </p:nvSpPr>
        <p:spPr bwMode="auto">
          <a:xfrm flipV="1">
            <a:off x="3387726" y="1082675"/>
            <a:ext cx="0" cy="4999038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5" name="Line 161"/>
          <p:cNvSpPr>
            <a:spLocks noChangeShapeType="1"/>
          </p:cNvSpPr>
          <p:nvPr/>
        </p:nvSpPr>
        <p:spPr bwMode="auto">
          <a:xfrm flipV="1">
            <a:off x="8382001" y="1082675"/>
            <a:ext cx="0" cy="49990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6" name="Line 162"/>
          <p:cNvSpPr>
            <a:spLocks noChangeShapeType="1"/>
          </p:cNvSpPr>
          <p:nvPr/>
        </p:nvSpPr>
        <p:spPr bwMode="auto">
          <a:xfrm>
            <a:off x="3387726" y="6081712"/>
            <a:ext cx="4994275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0" name="Line 176"/>
          <p:cNvSpPr>
            <a:spLocks noChangeShapeType="1"/>
          </p:cNvSpPr>
          <p:nvPr/>
        </p:nvSpPr>
        <p:spPr bwMode="auto">
          <a:xfrm flipV="1">
            <a:off x="3387726" y="2149475"/>
            <a:ext cx="1116013" cy="29337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1" name="Line 177"/>
          <p:cNvSpPr>
            <a:spLocks noChangeShapeType="1"/>
          </p:cNvSpPr>
          <p:nvPr/>
        </p:nvSpPr>
        <p:spPr bwMode="auto">
          <a:xfrm flipH="1" flipV="1">
            <a:off x="3387726" y="1082675"/>
            <a:ext cx="1116013" cy="34671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4" name="Freeform 180"/>
          <p:cNvSpPr>
            <a:spLocks/>
          </p:cNvSpPr>
          <p:nvPr/>
        </p:nvSpPr>
        <p:spPr bwMode="auto">
          <a:xfrm>
            <a:off x="1974851" y="4495800"/>
            <a:ext cx="1412875" cy="587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" y="65"/>
              </a:cxn>
              <a:cxn ang="0">
                <a:pos x="134" y="129"/>
              </a:cxn>
              <a:cxn ang="0">
                <a:pos x="203" y="190"/>
              </a:cxn>
              <a:cxn ang="0">
                <a:pos x="274" y="249"/>
              </a:cxn>
              <a:cxn ang="0">
                <a:pos x="347" y="308"/>
              </a:cxn>
              <a:cxn ang="0">
                <a:pos x="420" y="364"/>
              </a:cxn>
              <a:cxn ang="0">
                <a:pos x="496" y="418"/>
              </a:cxn>
              <a:cxn ang="0">
                <a:pos x="572" y="470"/>
              </a:cxn>
              <a:cxn ang="0">
                <a:pos x="650" y="522"/>
              </a:cxn>
              <a:cxn ang="0">
                <a:pos x="729" y="569"/>
              </a:cxn>
              <a:cxn ang="0">
                <a:pos x="808" y="616"/>
              </a:cxn>
              <a:cxn ang="0">
                <a:pos x="889" y="661"/>
              </a:cxn>
              <a:cxn ang="0">
                <a:pos x="972" y="704"/>
              </a:cxn>
              <a:cxn ang="0">
                <a:pos x="1055" y="745"/>
              </a:cxn>
              <a:cxn ang="0">
                <a:pos x="1139" y="783"/>
              </a:cxn>
              <a:cxn ang="0">
                <a:pos x="1224" y="819"/>
              </a:cxn>
              <a:cxn ang="0">
                <a:pos x="1310" y="854"/>
              </a:cxn>
              <a:cxn ang="0">
                <a:pos x="1398" y="886"/>
              </a:cxn>
              <a:cxn ang="0">
                <a:pos x="1485" y="917"/>
              </a:cxn>
              <a:cxn ang="0">
                <a:pos x="1573" y="945"/>
              </a:cxn>
              <a:cxn ang="0">
                <a:pos x="1662" y="970"/>
              </a:cxn>
              <a:cxn ang="0">
                <a:pos x="1752" y="994"/>
              </a:cxn>
              <a:cxn ang="0">
                <a:pos x="1842" y="1016"/>
              </a:cxn>
              <a:cxn ang="0">
                <a:pos x="1933" y="1035"/>
              </a:cxn>
              <a:cxn ang="0">
                <a:pos x="2024" y="1052"/>
              </a:cxn>
              <a:cxn ang="0">
                <a:pos x="2115" y="1066"/>
              </a:cxn>
              <a:cxn ang="0">
                <a:pos x="2207" y="1079"/>
              </a:cxn>
              <a:cxn ang="0">
                <a:pos x="2299" y="1090"/>
              </a:cxn>
              <a:cxn ang="0">
                <a:pos x="2392" y="1097"/>
              </a:cxn>
              <a:cxn ang="0">
                <a:pos x="2485" y="1103"/>
              </a:cxn>
              <a:cxn ang="0">
                <a:pos x="2577" y="1107"/>
              </a:cxn>
              <a:cxn ang="0">
                <a:pos x="2670" y="1108"/>
              </a:cxn>
            </a:cxnLst>
            <a:rect l="0" t="0" r="r" b="b"/>
            <a:pathLst>
              <a:path w="2670" h="1108">
                <a:moveTo>
                  <a:pt x="0" y="0"/>
                </a:moveTo>
                <a:lnTo>
                  <a:pt x="66" y="65"/>
                </a:lnTo>
                <a:lnTo>
                  <a:pt x="134" y="129"/>
                </a:lnTo>
                <a:lnTo>
                  <a:pt x="203" y="190"/>
                </a:lnTo>
                <a:lnTo>
                  <a:pt x="274" y="249"/>
                </a:lnTo>
                <a:lnTo>
                  <a:pt x="347" y="308"/>
                </a:lnTo>
                <a:lnTo>
                  <a:pt x="420" y="364"/>
                </a:lnTo>
                <a:lnTo>
                  <a:pt x="496" y="418"/>
                </a:lnTo>
                <a:lnTo>
                  <a:pt x="572" y="470"/>
                </a:lnTo>
                <a:lnTo>
                  <a:pt x="650" y="522"/>
                </a:lnTo>
                <a:lnTo>
                  <a:pt x="729" y="569"/>
                </a:lnTo>
                <a:lnTo>
                  <a:pt x="808" y="616"/>
                </a:lnTo>
                <a:lnTo>
                  <a:pt x="889" y="661"/>
                </a:lnTo>
                <a:lnTo>
                  <a:pt x="972" y="704"/>
                </a:lnTo>
                <a:lnTo>
                  <a:pt x="1055" y="745"/>
                </a:lnTo>
                <a:lnTo>
                  <a:pt x="1139" y="783"/>
                </a:lnTo>
                <a:lnTo>
                  <a:pt x="1224" y="819"/>
                </a:lnTo>
                <a:lnTo>
                  <a:pt x="1310" y="854"/>
                </a:lnTo>
                <a:lnTo>
                  <a:pt x="1398" y="886"/>
                </a:lnTo>
                <a:lnTo>
                  <a:pt x="1485" y="917"/>
                </a:lnTo>
                <a:lnTo>
                  <a:pt x="1573" y="945"/>
                </a:lnTo>
                <a:lnTo>
                  <a:pt x="1662" y="970"/>
                </a:lnTo>
                <a:lnTo>
                  <a:pt x="1752" y="994"/>
                </a:lnTo>
                <a:lnTo>
                  <a:pt x="1842" y="1016"/>
                </a:lnTo>
                <a:lnTo>
                  <a:pt x="1933" y="1035"/>
                </a:lnTo>
                <a:lnTo>
                  <a:pt x="2024" y="1052"/>
                </a:lnTo>
                <a:lnTo>
                  <a:pt x="2115" y="1066"/>
                </a:lnTo>
                <a:lnTo>
                  <a:pt x="2207" y="1079"/>
                </a:lnTo>
                <a:lnTo>
                  <a:pt x="2299" y="1090"/>
                </a:lnTo>
                <a:lnTo>
                  <a:pt x="2392" y="1097"/>
                </a:lnTo>
                <a:lnTo>
                  <a:pt x="2485" y="1103"/>
                </a:lnTo>
                <a:lnTo>
                  <a:pt x="2577" y="1107"/>
                </a:lnTo>
                <a:lnTo>
                  <a:pt x="2670" y="1108"/>
                </a:lnTo>
              </a:path>
            </a:pathLst>
          </a:custGeom>
          <a:noFill/>
          <a:ln w="12700">
            <a:solidFill>
              <a:schemeClr val="tx1"/>
            </a:solidFill>
            <a:prstDash val="solid"/>
            <a:round/>
            <a:headEnd type="arrow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5" name="Line 181"/>
          <p:cNvSpPr>
            <a:spLocks noChangeShapeType="1"/>
          </p:cNvSpPr>
          <p:nvPr/>
        </p:nvSpPr>
        <p:spPr bwMode="auto">
          <a:xfrm flipH="1">
            <a:off x="1974851" y="3082925"/>
            <a:ext cx="1412875" cy="1412875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/>
            <a:tailEnd type="oval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6" name="Line 182"/>
          <p:cNvSpPr>
            <a:spLocks noChangeShapeType="1"/>
          </p:cNvSpPr>
          <p:nvPr/>
        </p:nvSpPr>
        <p:spPr bwMode="auto">
          <a:xfrm>
            <a:off x="1974851" y="4495800"/>
            <a:ext cx="1412875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7" name="Line 183"/>
          <p:cNvSpPr>
            <a:spLocks noChangeShapeType="1"/>
          </p:cNvSpPr>
          <p:nvPr/>
        </p:nvSpPr>
        <p:spPr bwMode="auto">
          <a:xfrm flipV="1">
            <a:off x="3387726" y="3749675"/>
            <a:ext cx="2790825" cy="746125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8" name="Line 184"/>
          <p:cNvSpPr>
            <a:spLocks noChangeShapeType="1"/>
          </p:cNvSpPr>
          <p:nvPr/>
        </p:nvSpPr>
        <p:spPr bwMode="auto">
          <a:xfrm flipV="1">
            <a:off x="3635376" y="1854200"/>
            <a:ext cx="1588" cy="2576513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9" name="Line 185"/>
          <p:cNvSpPr>
            <a:spLocks noChangeShapeType="1"/>
          </p:cNvSpPr>
          <p:nvPr/>
        </p:nvSpPr>
        <p:spPr bwMode="auto">
          <a:xfrm flipV="1">
            <a:off x="4398963" y="2422525"/>
            <a:ext cx="0" cy="180340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0" name="Line 186"/>
          <p:cNvSpPr>
            <a:spLocks noChangeShapeType="1"/>
          </p:cNvSpPr>
          <p:nvPr/>
        </p:nvSpPr>
        <p:spPr bwMode="auto">
          <a:xfrm>
            <a:off x="3635376" y="1854200"/>
            <a:ext cx="2543175" cy="1895475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1" name="Freeform 187"/>
          <p:cNvSpPr>
            <a:spLocks/>
          </p:cNvSpPr>
          <p:nvPr/>
        </p:nvSpPr>
        <p:spPr bwMode="auto">
          <a:xfrm>
            <a:off x="3362326" y="305752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8"/>
              </a:cxn>
              <a:cxn ang="0">
                <a:pos x="76" y="11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7" y="90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0"/>
              </a:cxn>
              <a:cxn ang="0">
                <a:pos x="76" y="84"/>
              </a:cxn>
              <a:cxn ang="0">
                <a:pos x="85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8"/>
                </a:lnTo>
                <a:lnTo>
                  <a:pt x="76" y="11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7" y="90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0"/>
                </a:lnTo>
                <a:lnTo>
                  <a:pt x="76" y="84"/>
                </a:lnTo>
                <a:lnTo>
                  <a:pt x="85" y="77"/>
                </a:lnTo>
                <a:lnTo>
                  <a:pt x="90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2" name="Freeform 188"/>
          <p:cNvSpPr>
            <a:spLocks/>
          </p:cNvSpPr>
          <p:nvPr/>
        </p:nvSpPr>
        <p:spPr bwMode="auto">
          <a:xfrm>
            <a:off x="4478338" y="3324225"/>
            <a:ext cx="50800" cy="49213"/>
          </a:xfrm>
          <a:custGeom>
            <a:avLst/>
            <a:gdLst/>
            <a:ahLst/>
            <a:cxnLst>
              <a:cxn ang="0">
                <a:pos x="95" y="46"/>
              </a:cxn>
              <a:cxn ang="0">
                <a:pos x="93" y="36"/>
              </a:cxn>
              <a:cxn ang="0">
                <a:pos x="89" y="26"/>
              </a:cxn>
              <a:cxn ang="0">
                <a:pos x="84" y="17"/>
              </a:cxn>
              <a:cxn ang="0">
                <a:pos x="76" y="9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9"/>
              </a:cxn>
              <a:cxn ang="0">
                <a:pos x="11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4" y="67"/>
              </a:cxn>
              <a:cxn ang="0">
                <a:pos x="11" y="76"/>
              </a:cxn>
              <a:cxn ang="0">
                <a:pos x="18" y="84"/>
              </a:cxn>
              <a:cxn ang="0">
                <a:pos x="26" y="89"/>
              </a:cxn>
              <a:cxn ang="0">
                <a:pos x="36" y="92"/>
              </a:cxn>
              <a:cxn ang="0">
                <a:pos x="47" y="93"/>
              </a:cxn>
              <a:cxn ang="0">
                <a:pos x="57" y="92"/>
              </a:cxn>
              <a:cxn ang="0">
                <a:pos x="68" y="89"/>
              </a:cxn>
              <a:cxn ang="0">
                <a:pos x="76" y="84"/>
              </a:cxn>
              <a:cxn ang="0">
                <a:pos x="84" y="76"/>
              </a:cxn>
              <a:cxn ang="0">
                <a:pos x="89" y="67"/>
              </a:cxn>
              <a:cxn ang="0">
                <a:pos x="93" y="57"/>
              </a:cxn>
              <a:cxn ang="0">
                <a:pos x="95" y="46"/>
              </a:cxn>
            </a:cxnLst>
            <a:rect l="0" t="0" r="r" b="b"/>
            <a:pathLst>
              <a:path w="95" h="93">
                <a:moveTo>
                  <a:pt x="95" y="46"/>
                </a:moveTo>
                <a:lnTo>
                  <a:pt x="93" y="36"/>
                </a:lnTo>
                <a:lnTo>
                  <a:pt x="89" y="26"/>
                </a:lnTo>
                <a:lnTo>
                  <a:pt x="84" y="17"/>
                </a:lnTo>
                <a:lnTo>
                  <a:pt x="76" y="9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9"/>
                </a:lnTo>
                <a:lnTo>
                  <a:pt x="11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4" y="67"/>
                </a:lnTo>
                <a:lnTo>
                  <a:pt x="11" y="76"/>
                </a:lnTo>
                <a:lnTo>
                  <a:pt x="18" y="84"/>
                </a:lnTo>
                <a:lnTo>
                  <a:pt x="26" y="89"/>
                </a:lnTo>
                <a:lnTo>
                  <a:pt x="36" y="92"/>
                </a:lnTo>
                <a:lnTo>
                  <a:pt x="47" y="93"/>
                </a:lnTo>
                <a:lnTo>
                  <a:pt x="57" y="92"/>
                </a:lnTo>
                <a:lnTo>
                  <a:pt x="68" y="89"/>
                </a:lnTo>
                <a:lnTo>
                  <a:pt x="76" y="84"/>
                </a:lnTo>
                <a:lnTo>
                  <a:pt x="84" y="76"/>
                </a:lnTo>
                <a:lnTo>
                  <a:pt x="89" y="67"/>
                </a:lnTo>
                <a:lnTo>
                  <a:pt x="93" y="57"/>
                </a:lnTo>
                <a:lnTo>
                  <a:pt x="95" y="46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3" name="Freeform 189"/>
          <p:cNvSpPr>
            <a:spLocks/>
          </p:cNvSpPr>
          <p:nvPr/>
        </p:nvSpPr>
        <p:spPr bwMode="auto">
          <a:xfrm>
            <a:off x="4059238" y="4724400"/>
            <a:ext cx="50800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89" y="28"/>
              </a:cxn>
              <a:cxn ang="0">
                <a:pos x="84" y="18"/>
              </a:cxn>
              <a:cxn ang="0">
                <a:pos x="76" y="11"/>
              </a:cxn>
              <a:cxn ang="0">
                <a:pos x="68" y="5"/>
              </a:cxn>
              <a:cxn ang="0">
                <a:pos x="57" y="2"/>
              </a:cxn>
              <a:cxn ang="0">
                <a:pos x="46" y="0"/>
              </a:cxn>
              <a:cxn ang="0">
                <a:pos x="37" y="2"/>
              </a:cxn>
              <a:cxn ang="0">
                <a:pos x="26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8"/>
              </a:cxn>
              <a:cxn ang="0">
                <a:pos x="1" y="37"/>
              </a:cxn>
              <a:cxn ang="0">
                <a:pos x="0" y="48"/>
              </a:cxn>
              <a:cxn ang="0">
                <a:pos x="1" y="59"/>
              </a:cxn>
              <a:cxn ang="0">
                <a:pos x="5" y="68"/>
              </a:cxn>
              <a:cxn ang="0">
                <a:pos x="10" y="77"/>
              </a:cxn>
              <a:cxn ang="0">
                <a:pos x="18" y="85"/>
              </a:cxn>
              <a:cxn ang="0">
                <a:pos x="26" y="90"/>
              </a:cxn>
              <a:cxn ang="0">
                <a:pos x="37" y="94"/>
              </a:cxn>
              <a:cxn ang="0">
                <a:pos x="46" y="95"/>
              </a:cxn>
              <a:cxn ang="0">
                <a:pos x="57" y="94"/>
              </a:cxn>
              <a:cxn ang="0">
                <a:pos x="68" y="90"/>
              </a:cxn>
              <a:cxn ang="0">
                <a:pos x="76" y="85"/>
              </a:cxn>
              <a:cxn ang="0">
                <a:pos x="84" y="77"/>
              </a:cxn>
              <a:cxn ang="0">
                <a:pos x="89" y="68"/>
              </a:cxn>
              <a:cxn ang="0">
                <a:pos x="93" y="59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7"/>
                </a:lnTo>
                <a:lnTo>
                  <a:pt x="89" y="28"/>
                </a:lnTo>
                <a:lnTo>
                  <a:pt x="84" y="18"/>
                </a:lnTo>
                <a:lnTo>
                  <a:pt x="76" y="11"/>
                </a:lnTo>
                <a:lnTo>
                  <a:pt x="68" y="5"/>
                </a:lnTo>
                <a:lnTo>
                  <a:pt x="57" y="2"/>
                </a:lnTo>
                <a:lnTo>
                  <a:pt x="46" y="0"/>
                </a:lnTo>
                <a:lnTo>
                  <a:pt x="37" y="2"/>
                </a:lnTo>
                <a:lnTo>
                  <a:pt x="26" y="5"/>
                </a:lnTo>
                <a:lnTo>
                  <a:pt x="18" y="11"/>
                </a:lnTo>
                <a:lnTo>
                  <a:pt x="10" y="18"/>
                </a:lnTo>
                <a:lnTo>
                  <a:pt x="5" y="28"/>
                </a:lnTo>
                <a:lnTo>
                  <a:pt x="1" y="37"/>
                </a:lnTo>
                <a:lnTo>
                  <a:pt x="0" y="48"/>
                </a:lnTo>
                <a:lnTo>
                  <a:pt x="1" y="59"/>
                </a:lnTo>
                <a:lnTo>
                  <a:pt x="5" y="68"/>
                </a:lnTo>
                <a:lnTo>
                  <a:pt x="10" y="77"/>
                </a:lnTo>
                <a:lnTo>
                  <a:pt x="18" y="85"/>
                </a:lnTo>
                <a:lnTo>
                  <a:pt x="26" y="90"/>
                </a:lnTo>
                <a:lnTo>
                  <a:pt x="37" y="94"/>
                </a:lnTo>
                <a:lnTo>
                  <a:pt x="46" y="95"/>
                </a:lnTo>
                <a:lnTo>
                  <a:pt x="57" y="94"/>
                </a:lnTo>
                <a:lnTo>
                  <a:pt x="68" y="90"/>
                </a:lnTo>
                <a:lnTo>
                  <a:pt x="76" y="85"/>
                </a:lnTo>
                <a:lnTo>
                  <a:pt x="84" y="77"/>
                </a:lnTo>
                <a:lnTo>
                  <a:pt x="89" y="68"/>
                </a:lnTo>
                <a:lnTo>
                  <a:pt x="93" y="59"/>
                </a:lnTo>
                <a:lnTo>
                  <a:pt x="94" y="4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4" name="Freeform 190"/>
          <p:cNvSpPr>
            <a:spLocks/>
          </p:cNvSpPr>
          <p:nvPr/>
        </p:nvSpPr>
        <p:spPr bwMode="auto">
          <a:xfrm>
            <a:off x="4059238" y="1724025"/>
            <a:ext cx="50800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5"/>
              </a:cxn>
              <a:cxn ang="0">
                <a:pos x="57" y="1"/>
              </a:cxn>
              <a:cxn ang="0">
                <a:pos x="46" y="0"/>
              </a:cxn>
              <a:cxn ang="0">
                <a:pos x="37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3"/>
              </a:cxn>
              <a:cxn ang="0">
                <a:pos x="46" y="94"/>
              </a:cxn>
              <a:cxn ang="0">
                <a:pos x="57" y="93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5"/>
                </a:lnTo>
                <a:lnTo>
                  <a:pt x="57" y="1"/>
                </a:lnTo>
                <a:lnTo>
                  <a:pt x="46" y="0"/>
                </a:lnTo>
                <a:lnTo>
                  <a:pt x="37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3"/>
                </a:lnTo>
                <a:lnTo>
                  <a:pt x="46" y="94"/>
                </a:lnTo>
                <a:lnTo>
                  <a:pt x="57" y="93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5" name="Freeform 191"/>
          <p:cNvSpPr>
            <a:spLocks/>
          </p:cNvSpPr>
          <p:nvPr/>
        </p:nvSpPr>
        <p:spPr bwMode="auto">
          <a:xfrm>
            <a:off x="3609976" y="1828800"/>
            <a:ext cx="49213" cy="49213"/>
          </a:xfrm>
          <a:custGeom>
            <a:avLst/>
            <a:gdLst/>
            <a:ahLst/>
            <a:cxnLst>
              <a:cxn ang="0">
                <a:pos x="93" y="47"/>
              </a:cxn>
              <a:cxn ang="0">
                <a:pos x="92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7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7" y="10"/>
              </a:cxn>
              <a:cxn ang="0">
                <a:pos x="9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9" y="77"/>
              </a:cxn>
              <a:cxn ang="0">
                <a:pos x="17" y="84"/>
              </a:cxn>
              <a:cxn ang="0">
                <a:pos x="26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7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2" y="58"/>
              </a:cxn>
              <a:cxn ang="0">
                <a:pos x="93" y="47"/>
              </a:cxn>
            </a:cxnLst>
            <a:rect l="0" t="0" r="r" b="b"/>
            <a:pathLst>
              <a:path w="93" h="94">
                <a:moveTo>
                  <a:pt x="93" y="47"/>
                </a:moveTo>
                <a:lnTo>
                  <a:pt x="92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7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7" y="10"/>
                </a:lnTo>
                <a:lnTo>
                  <a:pt x="9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9" y="77"/>
                </a:lnTo>
                <a:lnTo>
                  <a:pt x="17" y="84"/>
                </a:lnTo>
                <a:lnTo>
                  <a:pt x="26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7" y="89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2" y="58"/>
                </a:lnTo>
                <a:lnTo>
                  <a:pt x="93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6" name="Freeform 192"/>
          <p:cNvSpPr>
            <a:spLocks/>
          </p:cNvSpPr>
          <p:nvPr/>
        </p:nvSpPr>
        <p:spPr bwMode="auto">
          <a:xfrm>
            <a:off x="4373563" y="2398712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3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8" y="10"/>
              </a:cxn>
              <a:cxn ang="0">
                <a:pos x="10" y="18"/>
              </a:cxn>
              <a:cxn ang="0">
                <a:pos x="4" y="26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0" y="76"/>
              </a:cxn>
              <a:cxn ang="0">
                <a:pos x="18" y="84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8" y="93"/>
              </a:cxn>
              <a:cxn ang="0">
                <a:pos x="67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3" y="58"/>
              </a:cxn>
              <a:cxn ang="0">
                <a:pos x="95" y="47"/>
              </a:cxn>
            </a:cxnLst>
            <a:rect l="0" t="0" r="r" b="b"/>
            <a:pathLst>
              <a:path w="95" h="94">
                <a:moveTo>
                  <a:pt x="95" y="47"/>
                </a:moveTo>
                <a:lnTo>
                  <a:pt x="93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8" y="10"/>
                </a:lnTo>
                <a:lnTo>
                  <a:pt x="10" y="18"/>
                </a:lnTo>
                <a:lnTo>
                  <a:pt x="4" y="26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0" y="76"/>
                </a:lnTo>
                <a:lnTo>
                  <a:pt x="18" y="84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8" y="93"/>
                </a:lnTo>
                <a:lnTo>
                  <a:pt x="67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3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7" name="Freeform 193"/>
          <p:cNvSpPr>
            <a:spLocks/>
          </p:cNvSpPr>
          <p:nvPr/>
        </p:nvSpPr>
        <p:spPr bwMode="auto">
          <a:xfrm>
            <a:off x="4373563" y="4200525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0"/>
              </a:cxn>
              <a:cxn ang="0">
                <a:pos x="67" y="5"/>
              </a:cxn>
              <a:cxn ang="0">
                <a:pos x="58" y="2"/>
              </a:cxn>
              <a:cxn ang="0">
                <a:pos x="47" y="0"/>
              </a:cxn>
              <a:cxn ang="0">
                <a:pos x="36" y="2"/>
              </a:cxn>
              <a:cxn ang="0">
                <a:pos x="27" y="5"/>
              </a:cxn>
              <a:cxn ang="0">
                <a:pos x="18" y="10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0" y="76"/>
              </a:cxn>
              <a:cxn ang="0">
                <a:pos x="18" y="85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8" y="93"/>
              </a:cxn>
              <a:cxn ang="0">
                <a:pos x="67" y="90"/>
              </a:cxn>
              <a:cxn ang="0">
                <a:pos x="77" y="85"/>
              </a:cxn>
              <a:cxn ang="0">
                <a:pos x="84" y="76"/>
              </a:cxn>
              <a:cxn ang="0">
                <a:pos x="89" y="68"/>
              </a:cxn>
              <a:cxn ang="0">
                <a:pos x="93" y="58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0"/>
                </a:lnTo>
                <a:lnTo>
                  <a:pt x="67" y="5"/>
                </a:lnTo>
                <a:lnTo>
                  <a:pt x="58" y="2"/>
                </a:lnTo>
                <a:lnTo>
                  <a:pt x="47" y="0"/>
                </a:lnTo>
                <a:lnTo>
                  <a:pt x="36" y="2"/>
                </a:lnTo>
                <a:lnTo>
                  <a:pt x="27" y="5"/>
                </a:lnTo>
                <a:lnTo>
                  <a:pt x="18" y="10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0" y="76"/>
                </a:lnTo>
                <a:lnTo>
                  <a:pt x="18" y="85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8" y="93"/>
                </a:lnTo>
                <a:lnTo>
                  <a:pt x="67" y="90"/>
                </a:lnTo>
                <a:lnTo>
                  <a:pt x="77" y="85"/>
                </a:lnTo>
                <a:lnTo>
                  <a:pt x="84" y="76"/>
                </a:lnTo>
                <a:lnTo>
                  <a:pt x="89" y="68"/>
                </a:lnTo>
                <a:lnTo>
                  <a:pt x="93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8" name="Freeform 194"/>
          <p:cNvSpPr>
            <a:spLocks/>
          </p:cNvSpPr>
          <p:nvPr/>
        </p:nvSpPr>
        <p:spPr bwMode="auto">
          <a:xfrm>
            <a:off x="3609976" y="4405312"/>
            <a:ext cx="49213" cy="50800"/>
          </a:xfrm>
          <a:custGeom>
            <a:avLst/>
            <a:gdLst/>
            <a:ahLst/>
            <a:cxnLst>
              <a:cxn ang="0">
                <a:pos x="93" y="47"/>
              </a:cxn>
              <a:cxn ang="0">
                <a:pos x="92" y="36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7" y="11"/>
              </a:cxn>
              <a:cxn ang="0">
                <a:pos x="9" y="18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4" y="68"/>
              </a:cxn>
              <a:cxn ang="0">
                <a:pos x="9" y="77"/>
              </a:cxn>
              <a:cxn ang="0">
                <a:pos x="17" y="84"/>
              </a:cxn>
              <a:cxn ang="0">
                <a:pos x="26" y="89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7"/>
              </a:cxn>
              <a:cxn ang="0">
                <a:pos x="93" y="47"/>
              </a:cxn>
            </a:cxnLst>
            <a:rect l="0" t="0" r="r" b="b"/>
            <a:pathLst>
              <a:path w="93" h="95">
                <a:moveTo>
                  <a:pt x="93" y="47"/>
                </a:moveTo>
                <a:lnTo>
                  <a:pt x="92" y="36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7" y="11"/>
                </a:lnTo>
                <a:lnTo>
                  <a:pt x="9" y="18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4" y="68"/>
                </a:lnTo>
                <a:lnTo>
                  <a:pt x="9" y="77"/>
                </a:lnTo>
                <a:lnTo>
                  <a:pt x="17" y="84"/>
                </a:lnTo>
                <a:lnTo>
                  <a:pt x="26" y="89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89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7"/>
                </a:lnTo>
                <a:lnTo>
                  <a:pt x="93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9" name="Line 195"/>
          <p:cNvSpPr>
            <a:spLocks noChangeShapeType="1"/>
          </p:cNvSpPr>
          <p:nvPr/>
        </p:nvSpPr>
        <p:spPr bwMode="auto">
          <a:xfrm>
            <a:off x="4084638" y="3249612"/>
            <a:ext cx="0" cy="1060450"/>
          </a:xfrm>
          <a:prstGeom prst="line">
            <a:avLst/>
          </a:prstGeom>
          <a:noFill/>
          <a:ln w="19050">
            <a:solidFill>
              <a:srgbClr val="FF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0" name="Line 196"/>
          <p:cNvSpPr>
            <a:spLocks noChangeShapeType="1"/>
          </p:cNvSpPr>
          <p:nvPr/>
        </p:nvSpPr>
        <p:spPr bwMode="auto">
          <a:xfrm flipH="1" flipV="1">
            <a:off x="2940051" y="2976562"/>
            <a:ext cx="447675" cy="106363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1" name="Line 197"/>
          <p:cNvSpPr>
            <a:spLocks noChangeShapeType="1"/>
          </p:cNvSpPr>
          <p:nvPr/>
        </p:nvSpPr>
        <p:spPr bwMode="auto">
          <a:xfrm flipV="1">
            <a:off x="4084638" y="2189162"/>
            <a:ext cx="0" cy="1060450"/>
          </a:xfrm>
          <a:prstGeom prst="line">
            <a:avLst/>
          </a:prstGeom>
          <a:noFill/>
          <a:ln w="19050">
            <a:solidFill>
              <a:srgbClr val="FF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3" name="Freeform 199"/>
          <p:cNvSpPr>
            <a:spLocks/>
          </p:cNvSpPr>
          <p:nvPr/>
        </p:nvSpPr>
        <p:spPr bwMode="auto">
          <a:xfrm>
            <a:off x="3387726" y="1660525"/>
            <a:ext cx="1116013" cy="3109913"/>
          </a:xfrm>
          <a:custGeom>
            <a:avLst/>
            <a:gdLst/>
            <a:ahLst/>
            <a:cxnLst>
              <a:cxn ang="0">
                <a:pos x="863" y="14"/>
              </a:cxn>
              <a:cxn ang="0">
                <a:pos x="749" y="63"/>
              </a:cxn>
              <a:cxn ang="0">
                <a:pos x="639" y="148"/>
              </a:cxn>
              <a:cxn ang="0">
                <a:pos x="535" y="267"/>
              </a:cxn>
              <a:cxn ang="0">
                <a:pos x="436" y="419"/>
              </a:cxn>
              <a:cxn ang="0">
                <a:pos x="344" y="603"/>
              </a:cxn>
              <a:cxn ang="0">
                <a:pos x="262" y="815"/>
              </a:cxn>
              <a:cxn ang="0">
                <a:pos x="190" y="1054"/>
              </a:cxn>
              <a:cxn ang="0">
                <a:pos x="128" y="1316"/>
              </a:cxn>
              <a:cxn ang="0">
                <a:pos x="78" y="1598"/>
              </a:cxn>
              <a:cxn ang="0">
                <a:pos x="40" y="1896"/>
              </a:cxn>
              <a:cxn ang="0">
                <a:pos x="13" y="2207"/>
              </a:cxn>
              <a:cxn ang="0">
                <a:pos x="1" y="2528"/>
              </a:cxn>
              <a:cxn ang="0">
                <a:pos x="1" y="2853"/>
              </a:cxn>
              <a:cxn ang="0">
                <a:pos x="15" y="3180"/>
              </a:cxn>
              <a:cxn ang="0">
                <a:pos x="40" y="3503"/>
              </a:cxn>
              <a:cxn ang="0">
                <a:pos x="78" y="3819"/>
              </a:cxn>
              <a:cxn ang="0">
                <a:pos x="129" y="4125"/>
              </a:cxn>
              <a:cxn ang="0">
                <a:pos x="191" y="4416"/>
              </a:cxn>
              <a:cxn ang="0">
                <a:pos x="264" y="4689"/>
              </a:cxn>
              <a:cxn ang="0">
                <a:pos x="346" y="4940"/>
              </a:cxn>
              <a:cxn ang="0">
                <a:pos x="438" y="5166"/>
              </a:cxn>
              <a:cxn ang="0">
                <a:pos x="537" y="5365"/>
              </a:cxn>
              <a:cxn ang="0">
                <a:pos x="642" y="5534"/>
              </a:cxn>
              <a:cxn ang="0">
                <a:pos x="752" y="5671"/>
              </a:cxn>
              <a:cxn ang="0">
                <a:pos x="865" y="5773"/>
              </a:cxn>
              <a:cxn ang="0">
                <a:pos x="982" y="5841"/>
              </a:cxn>
              <a:cxn ang="0">
                <a:pos x="1099" y="5874"/>
              </a:cxn>
              <a:cxn ang="0">
                <a:pos x="1216" y="5870"/>
              </a:cxn>
              <a:cxn ang="0">
                <a:pos x="1331" y="5830"/>
              </a:cxn>
              <a:cxn ang="0">
                <a:pos x="1442" y="5753"/>
              </a:cxn>
              <a:cxn ang="0">
                <a:pos x="1548" y="5642"/>
              </a:cxn>
              <a:cxn ang="0">
                <a:pos x="1649" y="5499"/>
              </a:cxn>
              <a:cxn ang="0">
                <a:pos x="1742" y="5322"/>
              </a:cxn>
              <a:cxn ang="0">
                <a:pos x="1827" y="5117"/>
              </a:cxn>
              <a:cxn ang="0">
                <a:pos x="1901" y="4885"/>
              </a:cxn>
              <a:cxn ang="0">
                <a:pos x="1966" y="4629"/>
              </a:cxn>
              <a:cxn ang="0">
                <a:pos x="2019" y="4351"/>
              </a:cxn>
              <a:cxn ang="0">
                <a:pos x="2061" y="4056"/>
              </a:cxn>
              <a:cxn ang="0">
                <a:pos x="2090" y="3749"/>
              </a:cxn>
              <a:cxn ang="0">
                <a:pos x="2106" y="3430"/>
              </a:cxn>
              <a:cxn ang="0">
                <a:pos x="2109" y="3105"/>
              </a:cxn>
              <a:cxn ang="0">
                <a:pos x="2099" y="2779"/>
              </a:cxn>
              <a:cxn ang="0">
                <a:pos x="2076" y="2454"/>
              </a:cxn>
              <a:cxn ang="0">
                <a:pos x="2041" y="2135"/>
              </a:cxn>
              <a:cxn ang="0">
                <a:pos x="1993" y="1827"/>
              </a:cxn>
              <a:cxn ang="0">
                <a:pos x="1933" y="1532"/>
              </a:cxn>
              <a:cxn ang="0">
                <a:pos x="1863" y="1254"/>
              </a:cxn>
              <a:cxn ang="0">
                <a:pos x="1783" y="998"/>
              </a:cxn>
              <a:cxn ang="0">
                <a:pos x="1694" y="765"/>
              </a:cxn>
              <a:cxn ang="0">
                <a:pos x="1597" y="559"/>
              </a:cxn>
              <a:cxn ang="0">
                <a:pos x="1494" y="382"/>
              </a:cxn>
              <a:cxn ang="0">
                <a:pos x="1384" y="237"/>
              </a:cxn>
              <a:cxn ang="0">
                <a:pos x="1272" y="126"/>
              </a:cxn>
              <a:cxn ang="0">
                <a:pos x="1156" y="49"/>
              </a:cxn>
              <a:cxn ang="0">
                <a:pos x="1039" y="8"/>
              </a:cxn>
            </a:cxnLst>
            <a:rect l="0" t="0" r="r" b="b"/>
            <a:pathLst>
              <a:path w="2109" h="5876">
                <a:moveTo>
                  <a:pt x="950" y="0"/>
                </a:moveTo>
                <a:lnTo>
                  <a:pt x="922" y="2"/>
                </a:lnTo>
                <a:lnTo>
                  <a:pt x="892" y="8"/>
                </a:lnTo>
                <a:lnTo>
                  <a:pt x="863" y="14"/>
                </a:lnTo>
                <a:lnTo>
                  <a:pt x="835" y="22"/>
                </a:lnTo>
                <a:lnTo>
                  <a:pt x="806" y="34"/>
                </a:lnTo>
                <a:lnTo>
                  <a:pt x="778" y="48"/>
                </a:lnTo>
                <a:lnTo>
                  <a:pt x="749" y="63"/>
                </a:lnTo>
                <a:lnTo>
                  <a:pt x="722" y="81"/>
                </a:lnTo>
                <a:lnTo>
                  <a:pt x="694" y="101"/>
                </a:lnTo>
                <a:lnTo>
                  <a:pt x="666" y="124"/>
                </a:lnTo>
                <a:lnTo>
                  <a:pt x="639" y="148"/>
                </a:lnTo>
                <a:lnTo>
                  <a:pt x="612" y="175"/>
                </a:lnTo>
                <a:lnTo>
                  <a:pt x="586" y="203"/>
                </a:lnTo>
                <a:lnTo>
                  <a:pt x="560" y="234"/>
                </a:lnTo>
                <a:lnTo>
                  <a:pt x="535" y="267"/>
                </a:lnTo>
                <a:lnTo>
                  <a:pt x="509" y="302"/>
                </a:lnTo>
                <a:lnTo>
                  <a:pt x="484" y="339"/>
                </a:lnTo>
                <a:lnTo>
                  <a:pt x="459" y="379"/>
                </a:lnTo>
                <a:lnTo>
                  <a:pt x="436" y="419"/>
                </a:lnTo>
                <a:lnTo>
                  <a:pt x="412" y="463"/>
                </a:lnTo>
                <a:lnTo>
                  <a:pt x="389" y="508"/>
                </a:lnTo>
                <a:lnTo>
                  <a:pt x="367" y="554"/>
                </a:lnTo>
                <a:lnTo>
                  <a:pt x="344" y="603"/>
                </a:lnTo>
                <a:lnTo>
                  <a:pt x="323" y="653"/>
                </a:lnTo>
                <a:lnTo>
                  <a:pt x="303" y="705"/>
                </a:lnTo>
                <a:lnTo>
                  <a:pt x="283" y="760"/>
                </a:lnTo>
                <a:lnTo>
                  <a:pt x="262" y="815"/>
                </a:lnTo>
                <a:lnTo>
                  <a:pt x="243" y="872"/>
                </a:lnTo>
                <a:lnTo>
                  <a:pt x="225" y="932"/>
                </a:lnTo>
                <a:lnTo>
                  <a:pt x="207" y="992"/>
                </a:lnTo>
                <a:lnTo>
                  <a:pt x="190" y="1054"/>
                </a:lnTo>
                <a:lnTo>
                  <a:pt x="173" y="1117"/>
                </a:lnTo>
                <a:lnTo>
                  <a:pt x="158" y="1182"/>
                </a:lnTo>
                <a:lnTo>
                  <a:pt x="142" y="1248"/>
                </a:lnTo>
                <a:lnTo>
                  <a:pt x="128" y="1316"/>
                </a:lnTo>
                <a:lnTo>
                  <a:pt x="114" y="1384"/>
                </a:lnTo>
                <a:lnTo>
                  <a:pt x="102" y="1454"/>
                </a:lnTo>
                <a:lnTo>
                  <a:pt x="89" y="1526"/>
                </a:lnTo>
                <a:lnTo>
                  <a:pt x="78" y="1598"/>
                </a:lnTo>
                <a:lnTo>
                  <a:pt x="67" y="1671"/>
                </a:lnTo>
                <a:lnTo>
                  <a:pt x="57" y="1745"/>
                </a:lnTo>
                <a:lnTo>
                  <a:pt x="47" y="1820"/>
                </a:lnTo>
                <a:lnTo>
                  <a:pt x="40" y="1896"/>
                </a:lnTo>
                <a:lnTo>
                  <a:pt x="32" y="1972"/>
                </a:lnTo>
                <a:lnTo>
                  <a:pt x="25" y="2050"/>
                </a:lnTo>
                <a:lnTo>
                  <a:pt x="19" y="2129"/>
                </a:lnTo>
                <a:lnTo>
                  <a:pt x="13" y="2207"/>
                </a:lnTo>
                <a:lnTo>
                  <a:pt x="9" y="2287"/>
                </a:lnTo>
                <a:lnTo>
                  <a:pt x="6" y="2367"/>
                </a:lnTo>
                <a:lnTo>
                  <a:pt x="3" y="2447"/>
                </a:lnTo>
                <a:lnTo>
                  <a:pt x="1" y="2528"/>
                </a:lnTo>
                <a:lnTo>
                  <a:pt x="0" y="2608"/>
                </a:lnTo>
                <a:lnTo>
                  <a:pt x="0" y="2690"/>
                </a:lnTo>
                <a:lnTo>
                  <a:pt x="0" y="2771"/>
                </a:lnTo>
                <a:lnTo>
                  <a:pt x="1" y="2853"/>
                </a:lnTo>
                <a:lnTo>
                  <a:pt x="3" y="2935"/>
                </a:lnTo>
                <a:lnTo>
                  <a:pt x="6" y="3016"/>
                </a:lnTo>
                <a:lnTo>
                  <a:pt x="10" y="3098"/>
                </a:lnTo>
                <a:lnTo>
                  <a:pt x="15" y="3180"/>
                </a:lnTo>
                <a:lnTo>
                  <a:pt x="20" y="3261"/>
                </a:lnTo>
                <a:lnTo>
                  <a:pt x="26" y="3341"/>
                </a:lnTo>
                <a:lnTo>
                  <a:pt x="33" y="3422"/>
                </a:lnTo>
                <a:lnTo>
                  <a:pt x="40" y="3503"/>
                </a:lnTo>
                <a:lnTo>
                  <a:pt x="49" y="3583"/>
                </a:lnTo>
                <a:lnTo>
                  <a:pt x="58" y="3663"/>
                </a:lnTo>
                <a:lnTo>
                  <a:pt x="68" y="3741"/>
                </a:lnTo>
                <a:lnTo>
                  <a:pt x="78" y="3819"/>
                </a:lnTo>
                <a:lnTo>
                  <a:pt x="90" y="3897"/>
                </a:lnTo>
                <a:lnTo>
                  <a:pt x="103" y="3974"/>
                </a:lnTo>
                <a:lnTo>
                  <a:pt x="116" y="4050"/>
                </a:lnTo>
                <a:lnTo>
                  <a:pt x="129" y="4125"/>
                </a:lnTo>
                <a:lnTo>
                  <a:pt x="144" y="4199"/>
                </a:lnTo>
                <a:lnTo>
                  <a:pt x="159" y="4272"/>
                </a:lnTo>
                <a:lnTo>
                  <a:pt x="175" y="4345"/>
                </a:lnTo>
                <a:lnTo>
                  <a:pt x="191" y="4416"/>
                </a:lnTo>
                <a:lnTo>
                  <a:pt x="208" y="4486"/>
                </a:lnTo>
                <a:lnTo>
                  <a:pt x="226" y="4555"/>
                </a:lnTo>
                <a:lnTo>
                  <a:pt x="245" y="4622"/>
                </a:lnTo>
                <a:lnTo>
                  <a:pt x="264" y="4689"/>
                </a:lnTo>
                <a:lnTo>
                  <a:pt x="284" y="4754"/>
                </a:lnTo>
                <a:lnTo>
                  <a:pt x="304" y="4817"/>
                </a:lnTo>
                <a:lnTo>
                  <a:pt x="325" y="4880"/>
                </a:lnTo>
                <a:lnTo>
                  <a:pt x="346" y="4940"/>
                </a:lnTo>
                <a:lnTo>
                  <a:pt x="369" y="4999"/>
                </a:lnTo>
                <a:lnTo>
                  <a:pt x="391" y="5056"/>
                </a:lnTo>
                <a:lnTo>
                  <a:pt x="414" y="5113"/>
                </a:lnTo>
                <a:lnTo>
                  <a:pt x="438" y="5166"/>
                </a:lnTo>
                <a:lnTo>
                  <a:pt x="461" y="5219"/>
                </a:lnTo>
                <a:lnTo>
                  <a:pt x="486" y="5269"/>
                </a:lnTo>
                <a:lnTo>
                  <a:pt x="511" y="5318"/>
                </a:lnTo>
                <a:lnTo>
                  <a:pt x="537" y="5365"/>
                </a:lnTo>
                <a:lnTo>
                  <a:pt x="562" y="5410"/>
                </a:lnTo>
                <a:lnTo>
                  <a:pt x="588" y="5453"/>
                </a:lnTo>
                <a:lnTo>
                  <a:pt x="614" y="5494"/>
                </a:lnTo>
                <a:lnTo>
                  <a:pt x="642" y="5534"/>
                </a:lnTo>
                <a:lnTo>
                  <a:pt x="669" y="5571"/>
                </a:lnTo>
                <a:lnTo>
                  <a:pt x="696" y="5606"/>
                </a:lnTo>
                <a:lnTo>
                  <a:pt x="724" y="5639"/>
                </a:lnTo>
                <a:lnTo>
                  <a:pt x="752" y="5671"/>
                </a:lnTo>
                <a:lnTo>
                  <a:pt x="780" y="5700"/>
                </a:lnTo>
                <a:lnTo>
                  <a:pt x="809" y="5726"/>
                </a:lnTo>
                <a:lnTo>
                  <a:pt x="837" y="5751"/>
                </a:lnTo>
                <a:lnTo>
                  <a:pt x="865" y="5773"/>
                </a:lnTo>
                <a:lnTo>
                  <a:pt x="895" y="5794"/>
                </a:lnTo>
                <a:lnTo>
                  <a:pt x="924" y="5813"/>
                </a:lnTo>
                <a:lnTo>
                  <a:pt x="953" y="5828"/>
                </a:lnTo>
                <a:lnTo>
                  <a:pt x="982" y="5841"/>
                </a:lnTo>
                <a:lnTo>
                  <a:pt x="1011" y="5853"/>
                </a:lnTo>
                <a:lnTo>
                  <a:pt x="1041" y="5862"/>
                </a:lnTo>
                <a:lnTo>
                  <a:pt x="1071" y="5869"/>
                </a:lnTo>
                <a:lnTo>
                  <a:pt x="1099" y="5874"/>
                </a:lnTo>
                <a:lnTo>
                  <a:pt x="1129" y="5876"/>
                </a:lnTo>
                <a:lnTo>
                  <a:pt x="1158" y="5876"/>
                </a:lnTo>
                <a:lnTo>
                  <a:pt x="1187" y="5874"/>
                </a:lnTo>
                <a:lnTo>
                  <a:pt x="1216" y="5870"/>
                </a:lnTo>
                <a:lnTo>
                  <a:pt x="1245" y="5862"/>
                </a:lnTo>
                <a:lnTo>
                  <a:pt x="1274" y="5854"/>
                </a:lnTo>
                <a:lnTo>
                  <a:pt x="1303" y="5842"/>
                </a:lnTo>
                <a:lnTo>
                  <a:pt x="1331" y="5830"/>
                </a:lnTo>
                <a:lnTo>
                  <a:pt x="1359" y="5814"/>
                </a:lnTo>
                <a:lnTo>
                  <a:pt x="1387" y="5795"/>
                </a:lnTo>
                <a:lnTo>
                  <a:pt x="1414" y="5775"/>
                </a:lnTo>
                <a:lnTo>
                  <a:pt x="1442" y="5753"/>
                </a:lnTo>
                <a:lnTo>
                  <a:pt x="1469" y="5728"/>
                </a:lnTo>
                <a:lnTo>
                  <a:pt x="1496" y="5702"/>
                </a:lnTo>
                <a:lnTo>
                  <a:pt x="1523" y="5673"/>
                </a:lnTo>
                <a:lnTo>
                  <a:pt x="1548" y="5642"/>
                </a:lnTo>
                <a:lnTo>
                  <a:pt x="1574" y="5609"/>
                </a:lnTo>
                <a:lnTo>
                  <a:pt x="1599" y="5574"/>
                </a:lnTo>
                <a:lnTo>
                  <a:pt x="1625" y="5537"/>
                </a:lnTo>
                <a:lnTo>
                  <a:pt x="1649" y="5499"/>
                </a:lnTo>
                <a:lnTo>
                  <a:pt x="1673" y="5457"/>
                </a:lnTo>
                <a:lnTo>
                  <a:pt x="1696" y="5414"/>
                </a:lnTo>
                <a:lnTo>
                  <a:pt x="1719" y="5369"/>
                </a:lnTo>
                <a:lnTo>
                  <a:pt x="1742" y="5322"/>
                </a:lnTo>
                <a:lnTo>
                  <a:pt x="1764" y="5273"/>
                </a:lnTo>
                <a:lnTo>
                  <a:pt x="1785" y="5223"/>
                </a:lnTo>
                <a:lnTo>
                  <a:pt x="1807" y="5171"/>
                </a:lnTo>
                <a:lnTo>
                  <a:pt x="1827" y="5117"/>
                </a:lnTo>
                <a:lnTo>
                  <a:pt x="1846" y="5061"/>
                </a:lnTo>
                <a:lnTo>
                  <a:pt x="1865" y="5004"/>
                </a:lnTo>
                <a:lnTo>
                  <a:pt x="1883" y="4946"/>
                </a:lnTo>
                <a:lnTo>
                  <a:pt x="1901" y="4885"/>
                </a:lnTo>
                <a:lnTo>
                  <a:pt x="1918" y="4823"/>
                </a:lnTo>
                <a:lnTo>
                  <a:pt x="1935" y="4759"/>
                </a:lnTo>
                <a:lnTo>
                  <a:pt x="1951" y="4694"/>
                </a:lnTo>
                <a:lnTo>
                  <a:pt x="1966" y="4629"/>
                </a:lnTo>
                <a:lnTo>
                  <a:pt x="1980" y="4562"/>
                </a:lnTo>
                <a:lnTo>
                  <a:pt x="1994" y="4492"/>
                </a:lnTo>
                <a:lnTo>
                  <a:pt x="2007" y="4422"/>
                </a:lnTo>
                <a:lnTo>
                  <a:pt x="2019" y="4351"/>
                </a:lnTo>
                <a:lnTo>
                  <a:pt x="2031" y="4280"/>
                </a:lnTo>
                <a:lnTo>
                  <a:pt x="2042" y="4206"/>
                </a:lnTo>
                <a:lnTo>
                  <a:pt x="2051" y="4132"/>
                </a:lnTo>
                <a:lnTo>
                  <a:pt x="2061" y="4056"/>
                </a:lnTo>
                <a:lnTo>
                  <a:pt x="2069" y="3981"/>
                </a:lnTo>
                <a:lnTo>
                  <a:pt x="2077" y="3904"/>
                </a:lnTo>
                <a:lnTo>
                  <a:pt x="2083" y="3826"/>
                </a:lnTo>
                <a:lnTo>
                  <a:pt x="2090" y="3749"/>
                </a:lnTo>
                <a:lnTo>
                  <a:pt x="2095" y="3669"/>
                </a:lnTo>
                <a:lnTo>
                  <a:pt x="2099" y="3590"/>
                </a:lnTo>
                <a:lnTo>
                  <a:pt x="2102" y="3511"/>
                </a:lnTo>
                <a:lnTo>
                  <a:pt x="2106" y="3430"/>
                </a:lnTo>
                <a:lnTo>
                  <a:pt x="2108" y="3349"/>
                </a:lnTo>
                <a:lnTo>
                  <a:pt x="2109" y="3268"/>
                </a:lnTo>
                <a:lnTo>
                  <a:pt x="2109" y="3187"/>
                </a:lnTo>
                <a:lnTo>
                  <a:pt x="2109" y="3105"/>
                </a:lnTo>
                <a:lnTo>
                  <a:pt x="2108" y="3023"/>
                </a:lnTo>
                <a:lnTo>
                  <a:pt x="2106" y="2942"/>
                </a:lnTo>
                <a:lnTo>
                  <a:pt x="2102" y="2861"/>
                </a:lnTo>
                <a:lnTo>
                  <a:pt x="2099" y="2779"/>
                </a:lnTo>
                <a:lnTo>
                  <a:pt x="2094" y="2698"/>
                </a:lnTo>
                <a:lnTo>
                  <a:pt x="2088" y="2616"/>
                </a:lnTo>
                <a:lnTo>
                  <a:pt x="2083" y="2535"/>
                </a:lnTo>
                <a:lnTo>
                  <a:pt x="2076" y="2454"/>
                </a:lnTo>
                <a:lnTo>
                  <a:pt x="2068" y="2373"/>
                </a:lnTo>
                <a:lnTo>
                  <a:pt x="2060" y="2294"/>
                </a:lnTo>
                <a:lnTo>
                  <a:pt x="2050" y="2215"/>
                </a:lnTo>
                <a:lnTo>
                  <a:pt x="2041" y="2135"/>
                </a:lnTo>
                <a:lnTo>
                  <a:pt x="2030" y="2057"/>
                </a:lnTo>
                <a:lnTo>
                  <a:pt x="2018" y="1980"/>
                </a:lnTo>
                <a:lnTo>
                  <a:pt x="2006" y="1903"/>
                </a:lnTo>
                <a:lnTo>
                  <a:pt x="1993" y="1827"/>
                </a:lnTo>
                <a:lnTo>
                  <a:pt x="1979" y="1752"/>
                </a:lnTo>
                <a:lnTo>
                  <a:pt x="1965" y="1678"/>
                </a:lnTo>
                <a:lnTo>
                  <a:pt x="1949" y="1604"/>
                </a:lnTo>
                <a:lnTo>
                  <a:pt x="1933" y="1532"/>
                </a:lnTo>
                <a:lnTo>
                  <a:pt x="1917" y="1461"/>
                </a:lnTo>
                <a:lnTo>
                  <a:pt x="1900" y="1390"/>
                </a:lnTo>
                <a:lnTo>
                  <a:pt x="1882" y="1322"/>
                </a:lnTo>
                <a:lnTo>
                  <a:pt x="1863" y="1254"/>
                </a:lnTo>
                <a:lnTo>
                  <a:pt x="1845" y="1188"/>
                </a:lnTo>
                <a:lnTo>
                  <a:pt x="1825" y="1123"/>
                </a:lnTo>
                <a:lnTo>
                  <a:pt x="1805" y="1060"/>
                </a:lnTo>
                <a:lnTo>
                  <a:pt x="1783" y="998"/>
                </a:lnTo>
                <a:lnTo>
                  <a:pt x="1762" y="937"/>
                </a:lnTo>
                <a:lnTo>
                  <a:pt x="1740" y="878"/>
                </a:lnTo>
                <a:lnTo>
                  <a:pt x="1717" y="820"/>
                </a:lnTo>
                <a:lnTo>
                  <a:pt x="1694" y="765"/>
                </a:lnTo>
                <a:lnTo>
                  <a:pt x="1670" y="711"/>
                </a:lnTo>
                <a:lnTo>
                  <a:pt x="1647" y="659"/>
                </a:lnTo>
                <a:lnTo>
                  <a:pt x="1623" y="608"/>
                </a:lnTo>
                <a:lnTo>
                  <a:pt x="1597" y="559"/>
                </a:lnTo>
                <a:lnTo>
                  <a:pt x="1572" y="512"/>
                </a:lnTo>
                <a:lnTo>
                  <a:pt x="1546" y="467"/>
                </a:lnTo>
                <a:lnTo>
                  <a:pt x="1521" y="423"/>
                </a:lnTo>
                <a:lnTo>
                  <a:pt x="1494" y="382"/>
                </a:lnTo>
                <a:lnTo>
                  <a:pt x="1467" y="343"/>
                </a:lnTo>
                <a:lnTo>
                  <a:pt x="1440" y="305"/>
                </a:lnTo>
                <a:lnTo>
                  <a:pt x="1412" y="270"/>
                </a:lnTo>
                <a:lnTo>
                  <a:pt x="1384" y="237"/>
                </a:lnTo>
                <a:lnTo>
                  <a:pt x="1357" y="206"/>
                </a:lnTo>
                <a:lnTo>
                  <a:pt x="1328" y="177"/>
                </a:lnTo>
                <a:lnTo>
                  <a:pt x="1300" y="150"/>
                </a:lnTo>
                <a:lnTo>
                  <a:pt x="1272" y="126"/>
                </a:lnTo>
                <a:lnTo>
                  <a:pt x="1243" y="103"/>
                </a:lnTo>
                <a:lnTo>
                  <a:pt x="1213" y="83"/>
                </a:lnTo>
                <a:lnTo>
                  <a:pt x="1184" y="65"/>
                </a:lnTo>
                <a:lnTo>
                  <a:pt x="1156" y="49"/>
                </a:lnTo>
                <a:lnTo>
                  <a:pt x="1126" y="35"/>
                </a:lnTo>
                <a:lnTo>
                  <a:pt x="1097" y="24"/>
                </a:lnTo>
                <a:lnTo>
                  <a:pt x="1067" y="15"/>
                </a:lnTo>
                <a:lnTo>
                  <a:pt x="1039" y="8"/>
                </a:lnTo>
                <a:lnTo>
                  <a:pt x="1009" y="3"/>
                </a:lnTo>
                <a:lnTo>
                  <a:pt x="980" y="0"/>
                </a:lnTo>
                <a:lnTo>
                  <a:pt x="950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4" name="Freeform 200"/>
          <p:cNvSpPr>
            <a:spLocks/>
          </p:cNvSpPr>
          <p:nvPr/>
        </p:nvSpPr>
        <p:spPr bwMode="auto">
          <a:xfrm>
            <a:off x="3362326" y="3057525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8"/>
              </a:cxn>
              <a:cxn ang="0">
                <a:pos x="76" y="11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7" y="90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0"/>
              </a:cxn>
              <a:cxn ang="0">
                <a:pos x="76" y="84"/>
              </a:cxn>
              <a:cxn ang="0">
                <a:pos x="85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8"/>
                </a:lnTo>
                <a:lnTo>
                  <a:pt x="76" y="11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7" y="90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0"/>
                </a:lnTo>
                <a:lnTo>
                  <a:pt x="76" y="84"/>
                </a:lnTo>
                <a:lnTo>
                  <a:pt x="85" y="77"/>
                </a:lnTo>
                <a:lnTo>
                  <a:pt x="90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5" name="Line 201"/>
          <p:cNvSpPr>
            <a:spLocks noChangeShapeType="1"/>
          </p:cNvSpPr>
          <p:nvPr/>
        </p:nvSpPr>
        <p:spPr bwMode="auto">
          <a:xfrm flipV="1">
            <a:off x="4084638" y="1128712"/>
            <a:ext cx="0" cy="1060450"/>
          </a:xfrm>
          <a:prstGeom prst="line">
            <a:avLst/>
          </a:prstGeom>
          <a:noFill/>
          <a:ln w="19050">
            <a:solidFill>
              <a:srgbClr val="FF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6" name="Line 202"/>
          <p:cNvSpPr>
            <a:spLocks noChangeShapeType="1"/>
          </p:cNvSpPr>
          <p:nvPr/>
        </p:nvSpPr>
        <p:spPr bwMode="auto">
          <a:xfrm>
            <a:off x="4084638" y="4310062"/>
            <a:ext cx="0" cy="1060450"/>
          </a:xfrm>
          <a:prstGeom prst="line">
            <a:avLst/>
          </a:prstGeom>
          <a:noFill/>
          <a:ln w="19050">
            <a:solidFill>
              <a:srgbClr val="FF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7" name="Line 203"/>
          <p:cNvSpPr>
            <a:spLocks noChangeShapeType="1"/>
          </p:cNvSpPr>
          <p:nvPr/>
        </p:nvSpPr>
        <p:spPr bwMode="auto">
          <a:xfrm flipH="1" flipV="1">
            <a:off x="2940051" y="2976562"/>
            <a:ext cx="1144588" cy="2393950"/>
          </a:xfrm>
          <a:prstGeom prst="line">
            <a:avLst/>
          </a:prstGeom>
          <a:noFill/>
          <a:ln w="12700">
            <a:solidFill>
              <a:srgbClr val="C0000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8" name="Line 204"/>
          <p:cNvSpPr>
            <a:spLocks noChangeShapeType="1"/>
          </p:cNvSpPr>
          <p:nvPr/>
        </p:nvSpPr>
        <p:spPr bwMode="auto">
          <a:xfrm flipV="1">
            <a:off x="2940051" y="1128712"/>
            <a:ext cx="1144588" cy="1847850"/>
          </a:xfrm>
          <a:prstGeom prst="line">
            <a:avLst/>
          </a:prstGeom>
          <a:noFill/>
          <a:ln w="12700">
            <a:solidFill>
              <a:srgbClr val="C0000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0" name="Line 206"/>
          <p:cNvSpPr>
            <a:spLocks noChangeShapeType="1"/>
          </p:cNvSpPr>
          <p:nvPr/>
        </p:nvSpPr>
        <p:spPr bwMode="auto">
          <a:xfrm>
            <a:off x="4084638" y="1128712"/>
            <a:ext cx="546100" cy="2251075"/>
          </a:xfrm>
          <a:prstGeom prst="line">
            <a:avLst/>
          </a:prstGeom>
          <a:noFill/>
          <a:ln w="12700">
            <a:solidFill>
              <a:srgbClr val="C0000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1" name="Line 207"/>
          <p:cNvSpPr>
            <a:spLocks noChangeShapeType="1"/>
          </p:cNvSpPr>
          <p:nvPr/>
        </p:nvSpPr>
        <p:spPr bwMode="auto">
          <a:xfrm flipH="1">
            <a:off x="4084638" y="3379787"/>
            <a:ext cx="546100" cy="1990725"/>
          </a:xfrm>
          <a:prstGeom prst="line">
            <a:avLst/>
          </a:prstGeom>
          <a:noFill/>
          <a:ln w="12700">
            <a:solidFill>
              <a:srgbClr val="C0000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1" name="Line 12"/>
          <p:cNvSpPr>
            <a:spLocks noChangeShapeType="1"/>
          </p:cNvSpPr>
          <p:nvPr/>
        </p:nvSpPr>
        <p:spPr bwMode="auto">
          <a:xfrm>
            <a:off x="1071538" y="3749675"/>
            <a:ext cx="1588" cy="23320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2" name="BlokTextu 211"/>
          <p:cNvSpPr txBox="1"/>
          <p:nvPr/>
        </p:nvSpPr>
        <p:spPr>
          <a:xfrm>
            <a:off x="1071538" y="500063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BlokTextu 212"/>
          <p:cNvSpPr txBox="1"/>
          <p:nvPr/>
        </p:nvSpPr>
        <p:spPr>
          <a:xfrm>
            <a:off x="316828" y="4787384"/>
            <a:ext cx="38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BlokTextu 213"/>
          <p:cNvSpPr txBox="1"/>
          <p:nvPr/>
        </p:nvSpPr>
        <p:spPr>
          <a:xfrm>
            <a:off x="1500166" y="373338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BlokTextu 214"/>
          <p:cNvSpPr txBox="1"/>
          <p:nvPr/>
        </p:nvSpPr>
        <p:spPr>
          <a:xfrm>
            <a:off x="1500166" y="601673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BlokTextu 215"/>
          <p:cNvSpPr txBox="1"/>
          <p:nvPr/>
        </p:nvSpPr>
        <p:spPr>
          <a:xfrm>
            <a:off x="3149753" y="603970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BlokTextu 216"/>
          <p:cNvSpPr txBox="1"/>
          <p:nvPr/>
        </p:nvSpPr>
        <p:spPr>
          <a:xfrm>
            <a:off x="4150954" y="604982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5" name="Freeform 31"/>
          <p:cNvSpPr>
            <a:spLocks/>
          </p:cNvSpPr>
          <p:nvPr/>
        </p:nvSpPr>
        <p:spPr bwMode="auto">
          <a:xfrm>
            <a:off x="158751" y="3724275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0"/>
              </a:cxn>
              <a:cxn ang="0">
                <a:pos x="10" y="18"/>
              </a:cxn>
              <a:cxn ang="0">
                <a:pos x="4" y="26"/>
              </a:cxn>
              <a:cxn ang="0">
                <a:pos x="1" y="37"/>
              </a:cxn>
              <a:cxn ang="0">
                <a:pos x="0" y="48"/>
              </a:cxn>
              <a:cxn ang="0">
                <a:pos x="1" y="57"/>
              </a:cxn>
              <a:cxn ang="0">
                <a:pos x="4" y="68"/>
              </a:cxn>
              <a:cxn ang="0">
                <a:pos x="10" y="76"/>
              </a:cxn>
              <a:cxn ang="0">
                <a:pos x="17" y="84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7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3" y="57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3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0"/>
                </a:lnTo>
                <a:lnTo>
                  <a:pt x="10" y="18"/>
                </a:lnTo>
                <a:lnTo>
                  <a:pt x="4" y="26"/>
                </a:lnTo>
                <a:lnTo>
                  <a:pt x="1" y="37"/>
                </a:lnTo>
                <a:lnTo>
                  <a:pt x="0" y="48"/>
                </a:lnTo>
                <a:lnTo>
                  <a:pt x="1" y="57"/>
                </a:lnTo>
                <a:lnTo>
                  <a:pt x="4" y="68"/>
                </a:lnTo>
                <a:lnTo>
                  <a:pt x="10" y="76"/>
                </a:lnTo>
                <a:lnTo>
                  <a:pt x="17" y="84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7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3" y="57"/>
                </a:lnTo>
                <a:lnTo>
                  <a:pt x="95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8" name="BlokTextu 217"/>
          <p:cNvSpPr txBox="1"/>
          <p:nvPr/>
        </p:nvSpPr>
        <p:spPr>
          <a:xfrm>
            <a:off x="4526422" y="569581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BlokTextu 218"/>
          <p:cNvSpPr txBox="1"/>
          <p:nvPr/>
        </p:nvSpPr>
        <p:spPr>
          <a:xfrm>
            <a:off x="3643362" y="571613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BlokTextu 183"/>
          <p:cNvSpPr txBox="1"/>
          <p:nvPr/>
        </p:nvSpPr>
        <p:spPr>
          <a:xfrm>
            <a:off x="3573599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BlokTextu 184"/>
          <p:cNvSpPr txBox="1"/>
          <p:nvPr/>
        </p:nvSpPr>
        <p:spPr>
          <a:xfrm>
            <a:off x="5531650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BlokTextu 185"/>
          <p:cNvSpPr txBox="1"/>
          <p:nvPr/>
        </p:nvSpPr>
        <p:spPr>
          <a:xfrm>
            <a:off x="6540577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BlokTextu 186"/>
          <p:cNvSpPr txBox="1"/>
          <p:nvPr/>
        </p:nvSpPr>
        <p:spPr>
          <a:xfrm>
            <a:off x="7605907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BlokTextu 187"/>
          <p:cNvSpPr txBox="1"/>
          <p:nvPr/>
        </p:nvSpPr>
        <p:spPr>
          <a:xfrm>
            <a:off x="4605675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3" name="Freeform 29"/>
          <p:cNvSpPr>
            <a:spLocks/>
          </p:cNvSpPr>
          <p:nvPr/>
        </p:nvSpPr>
        <p:spPr bwMode="auto">
          <a:xfrm>
            <a:off x="6153151" y="3724275"/>
            <a:ext cx="49213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4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8" y="5"/>
              </a:cxn>
              <a:cxn ang="0">
                <a:pos x="57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6"/>
              </a:cxn>
              <a:cxn ang="0">
                <a:pos x="1" y="37"/>
              </a:cxn>
              <a:cxn ang="0">
                <a:pos x="0" y="48"/>
              </a:cxn>
              <a:cxn ang="0">
                <a:pos x="1" y="57"/>
              </a:cxn>
              <a:cxn ang="0">
                <a:pos x="5" y="68"/>
              </a:cxn>
              <a:cxn ang="0">
                <a:pos x="11" y="76"/>
              </a:cxn>
              <a:cxn ang="0">
                <a:pos x="18" y="84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7" y="93"/>
              </a:cxn>
              <a:cxn ang="0">
                <a:pos x="68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4" y="57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4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8" y="5"/>
                </a:lnTo>
                <a:lnTo>
                  <a:pt x="57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0"/>
                </a:lnTo>
                <a:lnTo>
                  <a:pt x="11" y="18"/>
                </a:lnTo>
                <a:lnTo>
                  <a:pt x="5" y="26"/>
                </a:lnTo>
                <a:lnTo>
                  <a:pt x="1" y="37"/>
                </a:lnTo>
                <a:lnTo>
                  <a:pt x="0" y="48"/>
                </a:lnTo>
                <a:lnTo>
                  <a:pt x="1" y="57"/>
                </a:lnTo>
                <a:lnTo>
                  <a:pt x="5" y="68"/>
                </a:lnTo>
                <a:lnTo>
                  <a:pt x="11" y="76"/>
                </a:lnTo>
                <a:lnTo>
                  <a:pt x="18" y="84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7" y="93"/>
                </a:lnTo>
                <a:lnTo>
                  <a:pt x="68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4" y="57"/>
                </a:lnTo>
                <a:lnTo>
                  <a:pt x="95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89" name="BlokTextu 188"/>
          <p:cNvSpPr txBox="1"/>
          <p:nvPr/>
        </p:nvSpPr>
        <p:spPr>
          <a:xfrm>
            <a:off x="2811600" y="5417895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BlokTextu 189"/>
          <p:cNvSpPr txBox="1"/>
          <p:nvPr/>
        </p:nvSpPr>
        <p:spPr>
          <a:xfrm>
            <a:off x="5991368" y="343923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BlokTextu 191"/>
          <p:cNvSpPr txBox="1"/>
          <p:nvPr/>
        </p:nvSpPr>
        <p:spPr>
          <a:xfrm>
            <a:off x="138894" y="346083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Ľ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BlokTextu 192"/>
          <p:cNvSpPr txBox="1"/>
          <p:nvPr/>
        </p:nvSpPr>
        <p:spPr>
          <a:xfrm>
            <a:off x="3105384" y="503463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BlokTextu 193"/>
          <p:cNvSpPr txBox="1"/>
          <p:nvPr/>
        </p:nvSpPr>
        <p:spPr>
          <a:xfrm>
            <a:off x="4442250" y="4500745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BlokTextu 194"/>
          <p:cNvSpPr txBox="1"/>
          <p:nvPr/>
        </p:nvSpPr>
        <p:spPr>
          <a:xfrm>
            <a:off x="3081516" y="940549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BlokTextu 195"/>
          <p:cNvSpPr txBox="1"/>
          <p:nvPr/>
        </p:nvSpPr>
        <p:spPr>
          <a:xfrm>
            <a:off x="4442456" y="2118341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BlokTextu 196"/>
          <p:cNvSpPr txBox="1"/>
          <p:nvPr/>
        </p:nvSpPr>
        <p:spPr>
          <a:xfrm>
            <a:off x="2466369" y="4665877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45°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BlokTextu 197"/>
          <p:cNvSpPr txBox="1"/>
          <p:nvPr/>
        </p:nvSpPr>
        <p:spPr>
          <a:xfrm>
            <a:off x="1689013" y="4138287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sk-SK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BlokTextu 198"/>
          <p:cNvSpPr txBox="1"/>
          <p:nvPr/>
        </p:nvSpPr>
        <p:spPr>
          <a:xfrm>
            <a:off x="3773890" y="3160954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145"/>
          <p:cNvGrpSpPr/>
          <p:nvPr/>
        </p:nvGrpSpPr>
        <p:grpSpPr>
          <a:xfrm>
            <a:off x="3250171" y="4357681"/>
            <a:ext cx="127803" cy="130410"/>
            <a:chOff x="3162300" y="5257800"/>
            <a:chExt cx="77788" cy="79375"/>
          </a:xfrm>
        </p:grpSpPr>
        <p:sp>
          <p:nvSpPr>
            <p:cNvPr id="201" name="Freeform 127"/>
            <p:cNvSpPr>
              <a:spLocks/>
            </p:cNvSpPr>
            <p:nvPr/>
          </p:nvSpPr>
          <p:spPr bwMode="auto">
            <a:xfrm>
              <a:off x="3162300" y="5257800"/>
              <a:ext cx="77788" cy="79375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126" y="1"/>
                </a:cxn>
                <a:cxn ang="0">
                  <a:pos x="103" y="7"/>
                </a:cxn>
                <a:cxn ang="0">
                  <a:pos x="81" y="16"/>
                </a:cxn>
                <a:cxn ang="0">
                  <a:pos x="62" y="28"/>
                </a:cxn>
                <a:cxn ang="0">
                  <a:pos x="44" y="43"/>
                </a:cxn>
                <a:cxn ang="0">
                  <a:pos x="29" y="62"/>
                </a:cxn>
                <a:cxn ang="0">
                  <a:pos x="17" y="81"/>
                </a:cxn>
                <a:cxn ang="0">
                  <a:pos x="8" y="103"/>
                </a:cxn>
                <a:cxn ang="0">
                  <a:pos x="3" y="126"/>
                </a:cxn>
                <a:cxn ang="0">
                  <a:pos x="0" y="149"/>
                </a:cxn>
              </a:cxnLst>
              <a:rect l="0" t="0" r="r" b="b"/>
              <a:pathLst>
                <a:path w="149" h="149">
                  <a:moveTo>
                    <a:pt x="149" y="0"/>
                  </a:moveTo>
                  <a:lnTo>
                    <a:pt x="126" y="1"/>
                  </a:lnTo>
                  <a:lnTo>
                    <a:pt x="103" y="7"/>
                  </a:lnTo>
                  <a:lnTo>
                    <a:pt x="81" y="16"/>
                  </a:lnTo>
                  <a:lnTo>
                    <a:pt x="62" y="28"/>
                  </a:lnTo>
                  <a:lnTo>
                    <a:pt x="44" y="43"/>
                  </a:lnTo>
                  <a:lnTo>
                    <a:pt x="29" y="62"/>
                  </a:lnTo>
                  <a:lnTo>
                    <a:pt x="17" y="81"/>
                  </a:lnTo>
                  <a:lnTo>
                    <a:pt x="8" y="103"/>
                  </a:lnTo>
                  <a:lnTo>
                    <a:pt x="3" y="126"/>
                  </a:lnTo>
                  <a:lnTo>
                    <a:pt x="0" y="149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k-SK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2" name="Freeform 128"/>
            <p:cNvSpPr>
              <a:spLocks noChangeAspect="1"/>
            </p:cNvSpPr>
            <p:nvPr/>
          </p:nvSpPr>
          <p:spPr bwMode="auto">
            <a:xfrm>
              <a:off x="3196809" y="5293680"/>
              <a:ext cx="19229" cy="19229"/>
            </a:xfrm>
            <a:custGeom>
              <a:avLst/>
              <a:gdLst/>
              <a:ahLst/>
              <a:cxnLst>
                <a:cxn ang="0">
                  <a:pos x="73" y="37"/>
                </a:cxn>
                <a:cxn ang="0">
                  <a:pos x="72" y="25"/>
                </a:cxn>
                <a:cxn ang="0">
                  <a:pos x="66" y="15"/>
                </a:cxn>
                <a:cxn ang="0">
                  <a:pos x="59" y="7"/>
                </a:cxn>
                <a:cxn ang="0">
                  <a:pos x="48" y="1"/>
                </a:cxn>
                <a:cxn ang="0">
                  <a:pos x="37" y="0"/>
                </a:cxn>
                <a:cxn ang="0">
                  <a:pos x="25" y="1"/>
                </a:cxn>
                <a:cxn ang="0">
                  <a:pos x="15" y="7"/>
                </a:cxn>
                <a:cxn ang="0">
                  <a:pos x="7" y="15"/>
                </a:cxn>
                <a:cxn ang="0">
                  <a:pos x="1" y="25"/>
                </a:cxn>
                <a:cxn ang="0">
                  <a:pos x="0" y="37"/>
                </a:cxn>
                <a:cxn ang="0">
                  <a:pos x="1" y="48"/>
                </a:cxn>
                <a:cxn ang="0">
                  <a:pos x="7" y="59"/>
                </a:cxn>
                <a:cxn ang="0">
                  <a:pos x="15" y="67"/>
                </a:cxn>
                <a:cxn ang="0">
                  <a:pos x="25" y="72"/>
                </a:cxn>
                <a:cxn ang="0">
                  <a:pos x="37" y="74"/>
                </a:cxn>
                <a:cxn ang="0">
                  <a:pos x="48" y="72"/>
                </a:cxn>
                <a:cxn ang="0">
                  <a:pos x="59" y="67"/>
                </a:cxn>
                <a:cxn ang="0">
                  <a:pos x="66" y="59"/>
                </a:cxn>
                <a:cxn ang="0">
                  <a:pos x="72" y="48"/>
                </a:cxn>
                <a:cxn ang="0">
                  <a:pos x="73" y="37"/>
                </a:cxn>
              </a:cxnLst>
              <a:rect l="0" t="0" r="r" b="b"/>
              <a:pathLst>
                <a:path w="73" h="74">
                  <a:moveTo>
                    <a:pt x="73" y="37"/>
                  </a:moveTo>
                  <a:lnTo>
                    <a:pt x="72" y="25"/>
                  </a:lnTo>
                  <a:lnTo>
                    <a:pt x="66" y="15"/>
                  </a:lnTo>
                  <a:lnTo>
                    <a:pt x="59" y="7"/>
                  </a:lnTo>
                  <a:lnTo>
                    <a:pt x="48" y="1"/>
                  </a:lnTo>
                  <a:lnTo>
                    <a:pt x="37" y="0"/>
                  </a:lnTo>
                  <a:lnTo>
                    <a:pt x="25" y="1"/>
                  </a:lnTo>
                  <a:lnTo>
                    <a:pt x="15" y="7"/>
                  </a:lnTo>
                  <a:lnTo>
                    <a:pt x="7" y="15"/>
                  </a:lnTo>
                  <a:lnTo>
                    <a:pt x="1" y="25"/>
                  </a:lnTo>
                  <a:lnTo>
                    <a:pt x="0" y="37"/>
                  </a:lnTo>
                  <a:lnTo>
                    <a:pt x="1" y="48"/>
                  </a:lnTo>
                  <a:lnTo>
                    <a:pt x="7" y="59"/>
                  </a:lnTo>
                  <a:lnTo>
                    <a:pt x="15" y="67"/>
                  </a:lnTo>
                  <a:lnTo>
                    <a:pt x="25" y="72"/>
                  </a:lnTo>
                  <a:lnTo>
                    <a:pt x="37" y="74"/>
                  </a:lnTo>
                  <a:lnTo>
                    <a:pt x="48" y="72"/>
                  </a:lnTo>
                  <a:lnTo>
                    <a:pt x="59" y="67"/>
                  </a:lnTo>
                  <a:lnTo>
                    <a:pt x="66" y="59"/>
                  </a:lnTo>
                  <a:lnTo>
                    <a:pt x="72" y="48"/>
                  </a:lnTo>
                  <a:lnTo>
                    <a:pt x="73" y="37"/>
                  </a:lnTo>
                  <a:close/>
                </a:path>
              </a:pathLst>
            </a:custGeom>
            <a:solidFill>
              <a:schemeClr val="tx1"/>
            </a:solidFill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k-SK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3" name="TextBox 156"/>
          <p:cNvSpPr txBox="1"/>
          <p:nvPr/>
        </p:nvSpPr>
        <p:spPr>
          <a:xfrm>
            <a:off x="3170017" y="278575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k-SK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endParaRPr lang="sk-SK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" name="TextBox 157"/>
          <p:cNvSpPr txBox="1"/>
          <p:nvPr/>
        </p:nvSpPr>
        <p:spPr>
          <a:xfrm>
            <a:off x="4013888" y="147132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k-SK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  <a:endParaRPr lang="sk-SK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" name="TextBox 158"/>
          <p:cNvSpPr txBox="1"/>
          <p:nvPr/>
        </p:nvSpPr>
        <p:spPr>
          <a:xfrm>
            <a:off x="4432803" y="306588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k-SK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endParaRPr lang="sk-SK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6" name="TextBox 159"/>
          <p:cNvSpPr txBox="1"/>
          <p:nvPr/>
        </p:nvSpPr>
        <p:spPr>
          <a:xfrm>
            <a:off x="4017281" y="467093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k-SK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endParaRPr lang="sk-SK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7" name="TextBox 160"/>
          <p:cNvSpPr txBox="1"/>
          <p:nvPr/>
        </p:nvSpPr>
        <p:spPr>
          <a:xfrm>
            <a:off x="3379192" y="164796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k-SK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endParaRPr lang="sk-SK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8" name="TextBox 161"/>
          <p:cNvSpPr txBox="1"/>
          <p:nvPr/>
        </p:nvSpPr>
        <p:spPr>
          <a:xfrm>
            <a:off x="4273706" y="209281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k-SK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  <a:endParaRPr lang="sk-SK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9" name="TextBox 162"/>
          <p:cNvSpPr txBox="1"/>
          <p:nvPr/>
        </p:nvSpPr>
        <p:spPr>
          <a:xfrm>
            <a:off x="3495382" y="4455609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k-SK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  <a:endParaRPr lang="sk-SK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0" name="TextBox 163"/>
          <p:cNvSpPr txBox="1"/>
          <p:nvPr/>
        </p:nvSpPr>
        <p:spPr>
          <a:xfrm>
            <a:off x="4368682" y="411322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sk-SK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  <a:endParaRPr lang="sk-SK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auto">
          <a:xfrm>
            <a:off x="4059238" y="3224212"/>
            <a:ext cx="50800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4"/>
              </a:cxn>
              <a:cxn ang="0">
                <a:pos x="57" y="1"/>
              </a:cxn>
              <a:cxn ang="0">
                <a:pos x="46" y="0"/>
              </a:cxn>
              <a:cxn ang="0">
                <a:pos x="37" y="1"/>
              </a:cxn>
              <a:cxn ang="0">
                <a:pos x="26" y="4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4"/>
              </a:cxn>
              <a:cxn ang="0">
                <a:pos x="46" y="95"/>
              </a:cxn>
              <a:cxn ang="0">
                <a:pos x="57" y="94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8" y="4"/>
                </a:lnTo>
                <a:lnTo>
                  <a:pt x="57" y="1"/>
                </a:lnTo>
                <a:lnTo>
                  <a:pt x="46" y="0"/>
                </a:lnTo>
                <a:lnTo>
                  <a:pt x="37" y="1"/>
                </a:lnTo>
                <a:lnTo>
                  <a:pt x="26" y="4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4"/>
                </a:lnTo>
                <a:lnTo>
                  <a:pt x="46" y="95"/>
                </a:lnTo>
                <a:lnTo>
                  <a:pt x="57" y="94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0" name="BlokTextu 219"/>
          <p:cNvSpPr txBox="1"/>
          <p:nvPr/>
        </p:nvSpPr>
        <p:spPr>
          <a:xfrm>
            <a:off x="3152888" y="56051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1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" name="BlokTextu 224"/>
          <p:cNvSpPr txBox="1"/>
          <p:nvPr/>
        </p:nvSpPr>
        <p:spPr>
          <a:xfrm>
            <a:off x="359999" y="2484000"/>
            <a:ext cx="2691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Poznámka: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Bod </a:t>
            </a:r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nie je stred elipsy.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523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obraz kružnice, ktorá je vpísaná do štvorca </a:t>
            </a:r>
            <a:r>
              <a:rPr lang="sk-SK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KLMN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 štvorcovej sieti z príkladu P17.</a:t>
            </a:r>
            <a:endParaRPr lang="sk-SK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3" name="Zástupný symbol čísla snímky 2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15</a:t>
            </a:fld>
            <a:endParaRPr lang="sk-SK"/>
          </a:p>
        </p:txBody>
      </p:sp>
      <p:grpSp>
        <p:nvGrpSpPr>
          <p:cNvPr id="222" name="Skupina 19"/>
          <p:cNvGrpSpPr>
            <a:grpSpLocks/>
          </p:cNvGrpSpPr>
          <p:nvPr/>
        </p:nvGrpSpPr>
        <p:grpSpPr bwMode="auto">
          <a:xfrm>
            <a:off x="7986306" y="596762"/>
            <a:ext cx="1083171" cy="393700"/>
            <a:chOff x="2699794" y="4497810"/>
            <a:chExt cx="1083583" cy="393091"/>
          </a:xfrm>
        </p:grpSpPr>
        <p:pic>
          <p:nvPicPr>
            <p:cNvPr id="228" name="Picture 5" descr="mandaly"/>
            <p:cNvPicPr>
              <a:picLocks noChangeAspect="1" noChangeArrowheads="1"/>
            </p:cNvPicPr>
            <p:nvPr/>
          </p:nvPicPr>
          <p:blipFill>
            <a:blip r:embed="rId4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9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06201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10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10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10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10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0" grpId="0" animBg="1"/>
      <p:bldP spid="1201" grpId="0" animBg="1"/>
      <p:bldP spid="1204" grpId="0" animBg="1"/>
      <p:bldP spid="1205" grpId="0" animBg="1"/>
      <p:bldP spid="1206" grpId="0" animBg="1"/>
      <p:bldP spid="1207" grpId="0" animBg="1"/>
      <p:bldP spid="1208" grpId="0" animBg="1"/>
      <p:bldP spid="1209" grpId="0" animBg="1"/>
      <p:bldP spid="1210" grpId="0" animBg="1"/>
      <p:bldP spid="1211" grpId="0" animBg="1"/>
      <p:bldP spid="1212" grpId="0" animBg="1"/>
      <p:bldP spid="1213" grpId="0" animBg="1"/>
      <p:bldP spid="1214" grpId="0" animBg="1"/>
      <p:bldP spid="1215" grpId="0" animBg="1"/>
      <p:bldP spid="1216" grpId="0" animBg="1"/>
      <p:bldP spid="1217" grpId="0" animBg="1"/>
      <p:bldP spid="1218" grpId="0" animBg="1"/>
      <p:bldP spid="1219" grpId="0" animBg="1"/>
      <p:bldP spid="1220" grpId="0" animBg="1"/>
      <p:bldP spid="1221" grpId="0" animBg="1"/>
      <p:bldP spid="1223" grpId="0" animBg="1"/>
      <p:bldP spid="1224" grpId="0" animBg="1"/>
      <p:bldP spid="1225" grpId="0" animBg="1"/>
      <p:bldP spid="1226" grpId="0" animBg="1"/>
      <p:bldP spid="1227" grpId="0" animBg="1"/>
      <p:bldP spid="1228" grpId="0" animBg="1"/>
      <p:bldP spid="1230" grpId="0" animBg="1"/>
      <p:bldP spid="1231" grpId="0" animBg="1"/>
      <p:bldP spid="197" grpId="0"/>
      <p:bldP spid="198" grpId="0"/>
      <p:bldP spid="199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120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107"/>
          <p:cNvSpPr txBox="1">
            <a:spLocks noChangeArrowheads="1"/>
          </p:cNvSpPr>
          <p:nvPr/>
        </p:nvSpPr>
        <p:spPr bwMode="auto">
          <a:xfrm>
            <a:off x="0" y="765175"/>
            <a:ext cx="595035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P19</a:t>
            </a:r>
            <a:endParaRPr lang="sk-SK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9541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priečelnej polohe obraz objektu, ktorého podstava leží v základnej rovine. Objekt je daný pôdorysom a nárysom v štvorcovej sieti. Strana štvorca je 40 cm. Výška horizontu je 160 cm. Objekt zobrazte v zmenšení, keď je výška horizontu 8 cm a dištancia 18 cm.</a:t>
            </a: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736525" y="3060000"/>
            <a:ext cx="4264309" cy="1600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1400" dirty="0"/>
              <a:t>Výpočet </a:t>
            </a:r>
            <a:r>
              <a:rPr lang="sk-SK" altLang="sk-SK" sz="1400" dirty="0" smtClean="0"/>
              <a:t>zmenšenej dĺžky strany štvorca (v mierke):</a:t>
            </a:r>
          </a:p>
          <a:p>
            <a:pPr algn="l" eaLnBrk="1" hangingPunct="1"/>
            <a:endParaRPr lang="sk-SK" altLang="sk-SK" sz="1400" dirty="0" smtClean="0"/>
          </a:p>
          <a:p>
            <a:pPr eaLnBrk="1" hangingPunct="1"/>
            <a:r>
              <a:rPr lang="sk-SK" altLang="sk-SK" sz="1400" dirty="0" smtClean="0"/>
              <a:t>8 cm...............160 cm</a:t>
            </a:r>
          </a:p>
          <a:p>
            <a:pPr eaLnBrk="1" hangingPunct="1"/>
            <a:r>
              <a:rPr lang="sk-SK" altLang="sk-SK" sz="1400" dirty="0" smtClean="0"/>
              <a:t>x cm.................40 cm</a:t>
            </a:r>
          </a:p>
          <a:p>
            <a:pPr eaLnBrk="1" hangingPunct="1"/>
            <a:r>
              <a:rPr lang="sk-SK" altLang="sk-SK" sz="1400" dirty="0" smtClean="0"/>
              <a:t>–––––––––––––––––––––</a:t>
            </a:r>
          </a:p>
          <a:p>
            <a:pPr eaLnBrk="1" hangingPunct="1"/>
            <a:r>
              <a:rPr lang="sk-SK" altLang="sk-SK" sz="1400" dirty="0" smtClean="0"/>
              <a:t>x / 8 = 40 / 160</a:t>
            </a:r>
          </a:p>
          <a:p>
            <a:pPr eaLnBrk="1" hangingPunct="1"/>
            <a:r>
              <a:rPr lang="sk-SK" altLang="sk-SK" sz="1400" dirty="0" smtClean="0"/>
              <a:t>     x = 2 cm</a:t>
            </a:r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2555230" y="1838345"/>
            <a:ext cx="3036409" cy="95410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sk-SK" sz="1400" dirty="0"/>
              <a:t>|</a:t>
            </a:r>
            <a:r>
              <a:rPr lang="sk-SK" altLang="sk-SK" sz="1400" b="1" dirty="0"/>
              <a:t>h</a:t>
            </a:r>
            <a:r>
              <a:rPr lang="sk-SK" altLang="sk-SK" sz="1400" dirty="0"/>
              <a:t>, </a:t>
            </a:r>
            <a:r>
              <a:rPr lang="sk-SK" altLang="sk-SK" sz="1400" b="1" dirty="0"/>
              <a:t>z</a:t>
            </a:r>
            <a:r>
              <a:rPr lang="en-US" altLang="sk-SK" sz="1400" dirty="0"/>
              <a:t>|</a:t>
            </a:r>
            <a:r>
              <a:rPr lang="sk-SK" altLang="sk-SK" sz="1400" dirty="0"/>
              <a:t> = </a:t>
            </a:r>
            <a:r>
              <a:rPr lang="sk-SK" altLang="sk-SK" sz="1400" dirty="0" smtClean="0"/>
              <a:t>160 </a:t>
            </a:r>
            <a:r>
              <a:rPr lang="sk-SK" altLang="sk-SK" sz="1400" dirty="0"/>
              <a:t>cm – v </a:t>
            </a:r>
            <a:r>
              <a:rPr lang="sk-SK" altLang="sk-SK" sz="1400" dirty="0" smtClean="0"/>
              <a:t>skutočnosti</a:t>
            </a:r>
          </a:p>
          <a:p>
            <a:pPr eaLnBrk="1" hangingPunct="1"/>
            <a:r>
              <a:rPr lang="en-US" altLang="sk-SK" sz="1400" dirty="0" smtClean="0"/>
              <a:t>|</a:t>
            </a:r>
            <a:r>
              <a:rPr lang="sk-SK" altLang="sk-SK" sz="1400" b="1" dirty="0" smtClean="0"/>
              <a:t>h</a:t>
            </a:r>
            <a:r>
              <a:rPr lang="sk-SK" altLang="sk-SK" sz="1400" dirty="0" smtClean="0"/>
              <a:t>, </a:t>
            </a:r>
            <a:r>
              <a:rPr lang="sk-SK" altLang="sk-SK" sz="1400" b="1" dirty="0" smtClean="0"/>
              <a:t>z</a:t>
            </a:r>
            <a:r>
              <a:rPr lang="en-US" altLang="sk-SK" sz="1400" dirty="0" smtClean="0"/>
              <a:t>|</a:t>
            </a:r>
            <a:r>
              <a:rPr lang="sk-SK" altLang="sk-SK" sz="1400" dirty="0" smtClean="0"/>
              <a:t> = 8 cm – zmenšené (v mierke)</a:t>
            </a:r>
          </a:p>
          <a:p>
            <a:pPr eaLnBrk="1" hangingPunct="1"/>
            <a:r>
              <a:rPr lang="sk-SK" altLang="sk-SK" sz="1400" dirty="0" smtClean="0"/>
              <a:t>–––––––––––––––––––––</a:t>
            </a:r>
          </a:p>
          <a:p>
            <a:pPr eaLnBrk="1" hangingPunct="1"/>
            <a:r>
              <a:rPr lang="sk-SK" altLang="sk-SK" sz="1400" b="1" dirty="0" smtClean="0"/>
              <a:t>Mierka je</a:t>
            </a:r>
            <a:r>
              <a:rPr lang="sk-SK" altLang="sk-SK" sz="1400" dirty="0" smtClean="0"/>
              <a:t>  8 : 160 = 1 : 20</a:t>
            </a:r>
          </a:p>
        </p:txBody>
      </p:sp>
      <p:sp>
        <p:nvSpPr>
          <p:cNvPr id="21" name="BlokTextu 24"/>
          <p:cNvSpPr txBox="1">
            <a:spLocks noChangeArrowheads="1"/>
          </p:cNvSpPr>
          <p:nvPr/>
        </p:nvSpPr>
        <p:spPr bwMode="auto">
          <a:xfrm>
            <a:off x="539750" y="1440000"/>
            <a:ext cx="1968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1)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Vypočítame mierku: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8" name="Skupina 97"/>
          <p:cNvGrpSpPr>
            <a:grpSpLocks noChangeAspect="1"/>
          </p:cNvGrpSpPr>
          <p:nvPr/>
        </p:nvGrpSpPr>
        <p:grpSpPr>
          <a:xfrm>
            <a:off x="6463337" y="1035981"/>
            <a:ext cx="1744317" cy="2616586"/>
            <a:chOff x="6463337" y="1035981"/>
            <a:chExt cx="1744317" cy="2616586"/>
          </a:xfrm>
        </p:grpSpPr>
        <p:sp>
          <p:nvSpPr>
            <p:cNvPr id="58" name="Line 5"/>
            <p:cNvSpPr>
              <a:spLocks noChangeShapeType="1"/>
            </p:cNvSpPr>
            <p:nvPr/>
          </p:nvSpPr>
          <p:spPr bwMode="auto">
            <a:xfrm>
              <a:off x="6463337" y="1210040"/>
              <a:ext cx="1570313" cy="142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9" name="Line 6"/>
            <p:cNvSpPr>
              <a:spLocks noChangeShapeType="1"/>
            </p:cNvSpPr>
            <p:nvPr/>
          </p:nvSpPr>
          <p:spPr bwMode="auto">
            <a:xfrm>
              <a:off x="6463337" y="1384098"/>
              <a:ext cx="1570313" cy="142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0" name="Line 7"/>
            <p:cNvSpPr>
              <a:spLocks noChangeShapeType="1"/>
            </p:cNvSpPr>
            <p:nvPr/>
          </p:nvSpPr>
          <p:spPr bwMode="auto">
            <a:xfrm>
              <a:off x="6463337" y="1559584"/>
              <a:ext cx="1570313" cy="142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1" name="Line 8"/>
            <p:cNvSpPr>
              <a:spLocks noChangeShapeType="1"/>
            </p:cNvSpPr>
            <p:nvPr/>
          </p:nvSpPr>
          <p:spPr bwMode="auto">
            <a:xfrm>
              <a:off x="6463337" y="1733642"/>
              <a:ext cx="1570313" cy="142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2" name="Line 9"/>
            <p:cNvSpPr>
              <a:spLocks noChangeShapeType="1"/>
            </p:cNvSpPr>
            <p:nvPr/>
          </p:nvSpPr>
          <p:spPr bwMode="auto">
            <a:xfrm>
              <a:off x="6463337" y="1907701"/>
              <a:ext cx="1570313" cy="142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3" name="Line 10"/>
            <p:cNvSpPr>
              <a:spLocks noChangeShapeType="1"/>
            </p:cNvSpPr>
            <p:nvPr/>
          </p:nvSpPr>
          <p:spPr bwMode="auto">
            <a:xfrm>
              <a:off x="6463337" y="2083186"/>
              <a:ext cx="1570313" cy="142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4" name="Line 11"/>
            <p:cNvSpPr>
              <a:spLocks noChangeShapeType="1"/>
            </p:cNvSpPr>
            <p:nvPr/>
          </p:nvSpPr>
          <p:spPr bwMode="auto">
            <a:xfrm>
              <a:off x="6463337" y="2257245"/>
              <a:ext cx="1570313" cy="142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5" name="Line 12"/>
            <p:cNvSpPr>
              <a:spLocks noChangeShapeType="1"/>
            </p:cNvSpPr>
            <p:nvPr/>
          </p:nvSpPr>
          <p:spPr bwMode="auto">
            <a:xfrm>
              <a:off x="6463337" y="2431303"/>
              <a:ext cx="17443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6" name="Line 13"/>
            <p:cNvSpPr>
              <a:spLocks noChangeShapeType="1"/>
            </p:cNvSpPr>
            <p:nvPr/>
          </p:nvSpPr>
          <p:spPr bwMode="auto">
            <a:xfrm>
              <a:off x="6463337" y="2605362"/>
              <a:ext cx="1571739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7" name="Line 14"/>
            <p:cNvSpPr>
              <a:spLocks noChangeShapeType="1"/>
            </p:cNvSpPr>
            <p:nvPr/>
          </p:nvSpPr>
          <p:spPr bwMode="auto">
            <a:xfrm>
              <a:off x="6463337" y="2780847"/>
              <a:ext cx="1570313" cy="142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8" name="Line 15"/>
            <p:cNvSpPr>
              <a:spLocks noChangeShapeType="1"/>
            </p:cNvSpPr>
            <p:nvPr/>
          </p:nvSpPr>
          <p:spPr bwMode="auto">
            <a:xfrm>
              <a:off x="6463337" y="2954906"/>
              <a:ext cx="1570313" cy="142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9" name="Line 16"/>
            <p:cNvSpPr>
              <a:spLocks noChangeShapeType="1"/>
            </p:cNvSpPr>
            <p:nvPr/>
          </p:nvSpPr>
          <p:spPr bwMode="auto">
            <a:xfrm>
              <a:off x="6463337" y="3128964"/>
              <a:ext cx="1570313" cy="142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0" name="Line 17"/>
            <p:cNvSpPr>
              <a:spLocks noChangeShapeType="1"/>
            </p:cNvSpPr>
            <p:nvPr/>
          </p:nvSpPr>
          <p:spPr bwMode="auto">
            <a:xfrm>
              <a:off x="6463337" y="3304450"/>
              <a:ext cx="1570313" cy="142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1" name="Line 18"/>
            <p:cNvSpPr>
              <a:spLocks noChangeShapeType="1"/>
            </p:cNvSpPr>
            <p:nvPr/>
          </p:nvSpPr>
          <p:spPr bwMode="auto">
            <a:xfrm>
              <a:off x="6463337" y="3478508"/>
              <a:ext cx="1570313" cy="142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2" name="Line 19"/>
            <p:cNvSpPr>
              <a:spLocks noChangeShapeType="1"/>
            </p:cNvSpPr>
            <p:nvPr/>
          </p:nvSpPr>
          <p:spPr bwMode="auto">
            <a:xfrm>
              <a:off x="6637341" y="1035981"/>
              <a:ext cx="1426" cy="2616586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3" name="Line 20"/>
            <p:cNvSpPr>
              <a:spLocks noChangeShapeType="1"/>
            </p:cNvSpPr>
            <p:nvPr/>
          </p:nvSpPr>
          <p:spPr bwMode="auto">
            <a:xfrm>
              <a:off x="6812771" y="1035981"/>
              <a:ext cx="1426" cy="2616586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4" name="Line 21"/>
            <p:cNvSpPr>
              <a:spLocks noChangeShapeType="1"/>
            </p:cNvSpPr>
            <p:nvPr/>
          </p:nvSpPr>
          <p:spPr bwMode="auto">
            <a:xfrm>
              <a:off x="6986775" y="1035981"/>
              <a:ext cx="1426" cy="2616586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5" name="Line 22"/>
            <p:cNvSpPr>
              <a:spLocks noChangeShapeType="1"/>
            </p:cNvSpPr>
            <p:nvPr/>
          </p:nvSpPr>
          <p:spPr bwMode="auto">
            <a:xfrm>
              <a:off x="7160779" y="1035981"/>
              <a:ext cx="1426" cy="2616586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6" name="Line 23"/>
            <p:cNvSpPr>
              <a:spLocks noChangeShapeType="1"/>
            </p:cNvSpPr>
            <p:nvPr/>
          </p:nvSpPr>
          <p:spPr bwMode="auto">
            <a:xfrm>
              <a:off x="7334782" y="1035981"/>
              <a:ext cx="0" cy="2616586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7" name="Line 24"/>
            <p:cNvSpPr>
              <a:spLocks noChangeShapeType="1"/>
            </p:cNvSpPr>
            <p:nvPr/>
          </p:nvSpPr>
          <p:spPr bwMode="auto">
            <a:xfrm>
              <a:off x="7510212" y="1035981"/>
              <a:ext cx="1426" cy="2616586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8" name="Line 25"/>
            <p:cNvSpPr>
              <a:spLocks noChangeShapeType="1"/>
            </p:cNvSpPr>
            <p:nvPr/>
          </p:nvSpPr>
          <p:spPr bwMode="auto">
            <a:xfrm>
              <a:off x="7684216" y="1035981"/>
              <a:ext cx="0" cy="2616586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9" name="Line 26"/>
            <p:cNvSpPr>
              <a:spLocks noChangeShapeType="1"/>
            </p:cNvSpPr>
            <p:nvPr/>
          </p:nvSpPr>
          <p:spPr bwMode="auto">
            <a:xfrm>
              <a:off x="7858220" y="1035981"/>
              <a:ext cx="0" cy="2616586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0" name="Line 27"/>
            <p:cNvSpPr>
              <a:spLocks noChangeShapeType="1"/>
            </p:cNvSpPr>
            <p:nvPr/>
          </p:nvSpPr>
          <p:spPr bwMode="auto">
            <a:xfrm flipV="1">
              <a:off x="6637341" y="2083186"/>
              <a:ext cx="1426" cy="34811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1" name="Line 28"/>
            <p:cNvSpPr>
              <a:spLocks noChangeShapeType="1"/>
            </p:cNvSpPr>
            <p:nvPr/>
          </p:nvSpPr>
          <p:spPr bwMode="auto">
            <a:xfrm>
              <a:off x="6637341" y="2083186"/>
              <a:ext cx="122087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2" name="Line 29"/>
            <p:cNvSpPr>
              <a:spLocks noChangeShapeType="1"/>
            </p:cNvSpPr>
            <p:nvPr/>
          </p:nvSpPr>
          <p:spPr bwMode="auto">
            <a:xfrm>
              <a:off x="7858220" y="2083186"/>
              <a:ext cx="0" cy="34811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3" name="Line 30"/>
            <p:cNvSpPr>
              <a:spLocks noChangeShapeType="1"/>
            </p:cNvSpPr>
            <p:nvPr/>
          </p:nvSpPr>
          <p:spPr bwMode="auto">
            <a:xfrm flipH="1">
              <a:off x="6637341" y="2431303"/>
              <a:ext cx="122087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4" name="Line 31"/>
            <p:cNvSpPr>
              <a:spLocks noChangeShapeType="1"/>
            </p:cNvSpPr>
            <p:nvPr/>
          </p:nvSpPr>
          <p:spPr bwMode="auto">
            <a:xfrm flipV="1">
              <a:off x="7510212" y="1210040"/>
              <a:ext cx="0" cy="87314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5" name="Line 32"/>
            <p:cNvSpPr>
              <a:spLocks noChangeShapeType="1"/>
            </p:cNvSpPr>
            <p:nvPr/>
          </p:nvSpPr>
          <p:spPr bwMode="auto">
            <a:xfrm>
              <a:off x="7510212" y="1210040"/>
              <a:ext cx="17400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6" name="Line 33"/>
            <p:cNvSpPr>
              <a:spLocks noChangeShapeType="1"/>
            </p:cNvSpPr>
            <p:nvPr/>
          </p:nvSpPr>
          <p:spPr bwMode="auto">
            <a:xfrm>
              <a:off x="7684216" y="1210040"/>
              <a:ext cx="0" cy="87314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7" name="Line 34"/>
            <p:cNvSpPr>
              <a:spLocks noChangeShapeType="1"/>
            </p:cNvSpPr>
            <p:nvPr/>
          </p:nvSpPr>
          <p:spPr bwMode="auto">
            <a:xfrm flipV="1">
              <a:off x="6812771" y="2083186"/>
              <a:ext cx="0" cy="34811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8" name="Line 35"/>
            <p:cNvSpPr>
              <a:spLocks noChangeShapeType="1"/>
            </p:cNvSpPr>
            <p:nvPr/>
          </p:nvSpPr>
          <p:spPr bwMode="auto">
            <a:xfrm rot="10800000">
              <a:off x="7334782" y="2083186"/>
              <a:ext cx="0" cy="34811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9" name="Line 36"/>
            <p:cNvSpPr>
              <a:spLocks noChangeShapeType="1"/>
            </p:cNvSpPr>
            <p:nvPr/>
          </p:nvSpPr>
          <p:spPr bwMode="auto">
            <a:xfrm>
              <a:off x="6637341" y="2605362"/>
              <a:ext cx="1426" cy="87314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0" name="Line 37"/>
            <p:cNvSpPr>
              <a:spLocks noChangeShapeType="1"/>
            </p:cNvSpPr>
            <p:nvPr/>
          </p:nvSpPr>
          <p:spPr bwMode="auto">
            <a:xfrm>
              <a:off x="6637341" y="3478508"/>
              <a:ext cx="122087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1" name="Line 38"/>
            <p:cNvSpPr>
              <a:spLocks noChangeShapeType="1"/>
            </p:cNvSpPr>
            <p:nvPr/>
          </p:nvSpPr>
          <p:spPr bwMode="auto">
            <a:xfrm flipV="1">
              <a:off x="7858220" y="2605362"/>
              <a:ext cx="0" cy="87314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2" name="Line 39"/>
            <p:cNvSpPr>
              <a:spLocks noChangeShapeType="1"/>
            </p:cNvSpPr>
            <p:nvPr/>
          </p:nvSpPr>
          <p:spPr bwMode="auto">
            <a:xfrm flipH="1">
              <a:off x="6637341" y="2605362"/>
              <a:ext cx="122087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3" name="Line 40"/>
            <p:cNvSpPr>
              <a:spLocks noChangeShapeType="1"/>
            </p:cNvSpPr>
            <p:nvPr/>
          </p:nvSpPr>
          <p:spPr bwMode="auto">
            <a:xfrm flipV="1">
              <a:off x="7684216" y="2780847"/>
              <a:ext cx="0" cy="52360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4" name="Line 41"/>
            <p:cNvSpPr>
              <a:spLocks noChangeShapeType="1"/>
            </p:cNvSpPr>
            <p:nvPr/>
          </p:nvSpPr>
          <p:spPr bwMode="auto">
            <a:xfrm flipH="1">
              <a:off x="7510212" y="2780847"/>
              <a:ext cx="174004" cy="142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5" name="Line 42"/>
            <p:cNvSpPr>
              <a:spLocks noChangeShapeType="1"/>
            </p:cNvSpPr>
            <p:nvPr/>
          </p:nvSpPr>
          <p:spPr bwMode="auto">
            <a:xfrm>
              <a:off x="7510212" y="2780847"/>
              <a:ext cx="174004" cy="52360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6" name="Freeform 43"/>
            <p:cNvSpPr>
              <a:spLocks/>
            </p:cNvSpPr>
            <p:nvPr/>
          </p:nvSpPr>
          <p:spPr bwMode="auto">
            <a:xfrm>
              <a:off x="6812771" y="2780847"/>
              <a:ext cx="522011" cy="523603"/>
            </a:xfrm>
            <a:custGeom>
              <a:avLst/>
              <a:gdLst/>
              <a:ahLst/>
              <a:cxnLst>
                <a:cxn ang="0">
                  <a:pos x="2561" y="1158"/>
                </a:cxn>
                <a:cxn ang="0">
                  <a:pos x="2534" y="992"/>
                </a:cxn>
                <a:cxn ang="0">
                  <a:pos x="2485" y="831"/>
                </a:cxn>
                <a:cxn ang="0">
                  <a:pos x="2416" y="679"/>
                </a:cxn>
                <a:cxn ang="0">
                  <a:pos x="2327" y="536"/>
                </a:cxn>
                <a:cxn ang="0">
                  <a:pos x="2220" y="406"/>
                </a:cxn>
                <a:cxn ang="0">
                  <a:pos x="2098" y="291"/>
                </a:cxn>
                <a:cxn ang="0">
                  <a:pos x="1961" y="193"/>
                </a:cxn>
                <a:cxn ang="0">
                  <a:pos x="1814" y="115"/>
                </a:cxn>
                <a:cxn ang="0">
                  <a:pos x="1656" y="55"/>
                </a:cxn>
                <a:cxn ang="0">
                  <a:pos x="1492" y="17"/>
                </a:cxn>
                <a:cxn ang="0">
                  <a:pos x="1325" y="1"/>
                </a:cxn>
                <a:cxn ang="0">
                  <a:pos x="1157" y="7"/>
                </a:cxn>
                <a:cxn ang="0">
                  <a:pos x="993" y="33"/>
                </a:cxn>
                <a:cxn ang="0">
                  <a:pos x="831" y="83"/>
                </a:cxn>
                <a:cxn ang="0">
                  <a:pos x="678" y="152"/>
                </a:cxn>
                <a:cxn ang="0">
                  <a:pos x="535" y="240"/>
                </a:cxn>
                <a:cxn ang="0">
                  <a:pos x="406" y="346"/>
                </a:cxn>
                <a:cxn ang="0">
                  <a:pos x="291" y="470"/>
                </a:cxn>
                <a:cxn ang="0">
                  <a:pos x="193" y="606"/>
                </a:cxn>
                <a:cxn ang="0">
                  <a:pos x="114" y="754"/>
                </a:cxn>
                <a:cxn ang="0">
                  <a:pos x="55" y="911"/>
                </a:cxn>
                <a:cxn ang="0">
                  <a:pos x="17" y="1075"/>
                </a:cxn>
                <a:cxn ang="0">
                  <a:pos x="1" y="1242"/>
                </a:cxn>
                <a:cxn ang="0">
                  <a:pos x="6" y="1409"/>
                </a:cxn>
                <a:cxn ang="0">
                  <a:pos x="33" y="1575"/>
                </a:cxn>
                <a:cxn ang="0">
                  <a:pos x="82" y="1736"/>
                </a:cxn>
                <a:cxn ang="0">
                  <a:pos x="152" y="1890"/>
                </a:cxn>
                <a:cxn ang="0">
                  <a:pos x="241" y="2032"/>
                </a:cxn>
                <a:cxn ang="0">
                  <a:pos x="346" y="2161"/>
                </a:cxn>
                <a:cxn ang="0">
                  <a:pos x="470" y="2277"/>
                </a:cxn>
                <a:cxn ang="0">
                  <a:pos x="606" y="2375"/>
                </a:cxn>
                <a:cxn ang="0">
                  <a:pos x="754" y="2454"/>
                </a:cxn>
                <a:cxn ang="0">
                  <a:pos x="911" y="2513"/>
                </a:cxn>
                <a:cxn ang="0">
                  <a:pos x="1074" y="2551"/>
                </a:cxn>
                <a:cxn ang="0">
                  <a:pos x="1241" y="2568"/>
                </a:cxn>
                <a:cxn ang="0">
                  <a:pos x="1410" y="2562"/>
                </a:cxn>
                <a:cxn ang="0">
                  <a:pos x="1575" y="2535"/>
                </a:cxn>
                <a:cxn ang="0">
                  <a:pos x="1735" y="2486"/>
                </a:cxn>
                <a:cxn ang="0">
                  <a:pos x="1889" y="2416"/>
                </a:cxn>
                <a:cxn ang="0">
                  <a:pos x="2031" y="2327"/>
                </a:cxn>
                <a:cxn ang="0">
                  <a:pos x="2162" y="2221"/>
                </a:cxn>
                <a:cxn ang="0">
                  <a:pos x="2276" y="2098"/>
                </a:cxn>
                <a:cxn ang="0">
                  <a:pos x="2374" y="1962"/>
                </a:cxn>
                <a:cxn ang="0">
                  <a:pos x="2453" y="1814"/>
                </a:cxn>
                <a:cxn ang="0">
                  <a:pos x="2512" y="1657"/>
                </a:cxn>
                <a:cxn ang="0">
                  <a:pos x="2550" y="1493"/>
                </a:cxn>
                <a:cxn ang="0">
                  <a:pos x="2567" y="1326"/>
                </a:cxn>
              </a:cxnLst>
              <a:rect l="0" t="0" r="r" b="b"/>
              <a:pathLst>
                <a:path w="2567" h="2568">
                  <a:moveTo>
                    <a:pt x="2567" y="1284"/>
                  </a:moveTo>
                  <a:lnTo>
                    <a:pt x="2567" y="1242"/>
                  </a:lnTo>
                  <a:lnTo>
                    <a:pt x="2565" y="1200"/>
                  </a:lnTo>
                  <a:lnTo>
                    <a:pt x="2561" y="1158"/>
                  </a:lnTo>
                  <a:lnTo>
                    <a:pt x="2557" y="1117"/>
                  </a:lnTo>
                  <a:lnTo>
                    <a:pt x="2550" y="1075"/>
                  </a:lnTo>
                  <a:lnTo>
                    <a:pt x="2543" y="1034"/>
                  </a:lnTo>
                  <a:lnTo>
                    <a:pt x="2534" y="992"/>
                  </a:lnTo>
                  <a:lnTo>
                    <a:pt x="2523" y="952"/>
                  </a:lnTo>
                  <a:lnTo>
                    <a:pt x="2512" y="911"/>
                  </a:lnTo>
                  <a:lnTo>
                    <a:pt x="2499" y="872"/>
                  </a:lnTo>
                  <a:lnTo>
                    <a:pt x="2485" y="831"/>
                  </a:lnTo>
                  <a:lnTo>
                    <a:pt x="2469" y="792"/>
                  </a:lnTo>
                  <a:lnTo>
                    <a:pt x="2453" y="754"/>
                  </a:lnTo>
                  <a:lnTo>
                    <a:pt x="2435" y="716"/>
                  </a:lnTo>
                  <a:lnTo>
                    <a:pt x="2416" y="679"/>
                  </a:lnTo>
                  <a:lnTo>
                    <a:pt x="2395" y="642"/>
                  </a:lnTo>
                  <a:lnTo>
                    <a:pt x="2374" y="606"/>
                  </a:lnTo>
                  <a:lnTo>
                    <a:pt x="2350" y="571"/>
                  </a:lnTo>
                  <a:lnTo>
                    <a:pt x="2327" y="536"/>
                  </a:lnTo>
                  <a:lnTo>
                    <a:pt x="2302" y="502"/>
                  </a:lnTo>
                  <a:lnTo>
                    <a:pt x="2276" y="470"/>
                  </a:lnTo>
                  <a:lnTo>
                    <a:pt x="2249" y="437"/>
                  </a:lnTo>
                  <a:lnTo>
                    <a:pt x="2220" y="406"/>
                  </a:lnTo>
                  <a:lnTo>
                    <a:pt x="2192" y="376"/>
                  </a:lnTo>
                  <a:lnTo>
                    <a:pt x="2162" y="346"/>
                  </a:lnTo>
                  <a:lnTo>
                    <a:pt x="2131" y="319"/>
                  </a:lnTo>
                  <a:lnTo>
                    <a:pt x="2098" y="291"/>
                  </a:lnTo>
                  <a:lnTo>
                    <a:pt x="2065" y="266"/>
                  </a:lnTo>
                  <a:lnTo>
                    <a:pt x="2031" y="240"/>
                  </a:lnTo>
                  <a:lnTo>
                    <a:pt x="1997" y="216"/>
                  </a:lnTo>
                  <a:lnTo>
                    <a:pt x="1961" y="193"/>
                  </a:lnTo>
                  <a:lnTo>
                    <a:pt x="1926" y="172"/>
                  </a:lnTo>
                  <a:lnTo>
                    <a:pt x="1889" y="152"/>
                  </a:lnTo>
                  <a:lnTo>
                    <a:pt x="1852" y="132"/>
                  </a:lnTo>
                  <a:lnTo>
                    <a:pt x="1814" y="115"/>
                  </a:lnTo>
                  <a:lnTo>
                    <a:pt x="1775" y="98"/>
                  </a:lnTo>
                  <a:lnTo>
                    <a:pt x="1735" y="83"/>
                  </a:lnTo>
                  <a:lnTo>
                    <a:pt x="1696" y="68"/>
                  </a:lnTo>
                  <a:lnTo>
                    <a:pt x="1656" y="55"/>
                  </a:lnTo>
                  <a:lnTo>
                    <a:pt x="1616" y="43"/>
                  </a:lnTo>
                  <a:lnTo>
                    <a:pt x="1575" y="33"/>
                  </a:lnTo>
                  <a:lnTo>
                    <a:pt x="1534" y="25"/>
                  </a:lnTo>
                  <a:lnTo>
                    <a:pt x="1492" y="17"/>
                  </a:lnTo>
                  <a:lnTo>
                    <a:pt x="1451" y="11"/>
                  </a:lnTo>
                  <a:lnTo>
                    <a:pt x="1410" y="7"/>
                  </a:lnTo>
                  <a:lnTo>
                    <a:pt x="1368" y="3"/>
                  </a:lnTo>
                  <a:lnTo>
                    <a:pt x="1325" y="1"/>
                  </a:lnTo>
                  <a:lnTo>
                    <a:pt x="1284" y="0"/>
                  </a:lnTo>
                  <a:lnTo>
                    <a:pt x="1241" y="1"/>
                  </a:lnTo>
                  <a:lnTo>
                    <a:pt x="1200" y="3"/>
                  </a:lnTo>
                  <a:lnTo>
                    <a:pt x="1157" y="7"/>
                  </a:lnTo>
                  <a:lnTo>
                    <a:pt x="1116" y="11"/>
                  </a:lnTo>
                  <a:lnTo>
                    <a:pt x="1074" y="17"/>
                  </a:lnTo>
                  <a:lnTo>
                    <a:pt x="1033" y="25"/>
                  </a:lnTo>
                  <a:lnTo>
                    <a:pt x="993" y="33"/>
                  </a:lnTo>
                  <a:lnTo>
                    <a:pt x="951" y="43"/>
                  </a:lnTo>
                  <a:lnTo>
                    <a:pt x="911" y="55"/>
                  </a:lnTo>
                  <a:lnTo>
                    <a:pt x="871" y="68"/>
                  </a:lnTo>
                  <a:lnTo>
                    <a:pt x="831" y="83"/>
                  </a:lnTo>
                  <a:lnTo>
                    <a:pt x="792" y="98"/>
                  </a:lnTo>
                  <a:lnTo>
                    <a:pt x="754" y="115"/>
                  </a:lnTo>
                  <a:lnTo>
                    <a:pt x="716" y="132"/>
                  </a:lnTo>
                  <a:lnTo>
                    <a:pt x="678" y="152"/>
                  </a:lnTo>
                  <a:lnTo>
                    <a:pt x="641" y="172"/>
                  </a:lnTo>
                  <a:lnTo>
                    <a:pt x="606" y="193"/>
                  </a:lnTo>
                  <a:lnTo>
                    <a:pt x="570" y="216"/>
                  </a:lnTo>
                  <a:lnTo>
                    <a:pt x="535" y="240"/>
                  </a:lnTo>
                  <a:lnTo>
                    <a:pt x="502" y="266"/>
                  </a:lnTo>
                  <a:lnTo>
                    <a:pt x="470" y="291"/>
                  </a:lnTo>
                  <a:lnTo>
                    <a:pt x="437" y="319"/>
                  </a:lnTo>
                  <a:lnTo>
                    <a:pt x="406" y="346"/>
                  </a:lnTo>
                  <a:lnTo>
                    <a:pt x="376" y="376"/>
                  </a:lnTo>
                  <a:lnTo>
                    <a:pt x="346" y="406"/>
                  </a:lnTo>
                  <a:lnTo>
                    <a:pt x="319" y="437"/>
                  </a:lnTo>
                  <a:lnTo>
                    <a:pt x="291" y="470"/>
                  </a:lnTo>
                  <a:lnTo>
                    <a:pt x="265" y="502"/>
                  </a:lnTo>
                  <a:lnTo>
                    <a:pt x="241" y="536"/>
                  </a:lnTo>
                  <a:lnTo>
                    <a:pt x="216" y="571"/>
                  </a:lnTo>
                  <a:lnTo>
                    <a:pt x="193" y="606"/>
                  </a:lnTo>
                  <a:lnTo>
                    <a:pt x="171" y="642"/>
                  </a:lnTo>
                  <a:lnTo>
                    <a:pt x="152" y="679"/>
                  </a:lnTo>
                  <a:lnTo>
                    <a:pt x="132" y="716"/>
                  </a:lnTo>
                  <a:lnTo>
                    <a:pt x="114" y="754"/>
                  </a:lnTo>
                  <a:lnTo>
                    <a:pt x="98" y="792"/>
                  </a:lnTo>
                  <a:lnTo>
                    <a:pt x="82" y="831"/>
                  </a:lnTo>
                  <a:lnTo>
                    <a:pt x="68" y="872"/>
                  </a:lnTo>
                  <a:lnTo>
                    <a:pt x="55" y="911"/>
                  </a:lnTo>
                  <a:lnTo>
                    <a:pt x="44" y="952"/>
                  </a:lnTo>
                  <a:lnTo>
                    <a:pt x="33" y="992"/>
                  </a:lnTo>
                  <a:lnTo>
                    <a:pt x="24" y="1034"/>
                  </a:lnTo>
                  <a:lnTo>
                    <a:pt x="17" y="1075"/>
                  </a:lnTo>
                  <a:lnTo>
                    <a:pt x="11" y="1117"/>
                  </a:lnTo>
                  <a:lnTo>
                    <a:pt x="6" y="1158"/>
                  </a:lnTo>
                  <a:lnTo>
                    <a:pt x="2" y="1200"/>
                  </a:lnTo>
                  <a:lnTo>
                    <a:pt x="1" y="1242"/>
                  </a:lnTo>
                  <a:lnTo>
                    <a:pt x="0" y="1284"/>
                  </a:lnTo>
                  <a:lnTo>
                    <a:pt x="1" y="1326"/>
                  </a:lnTo>
                  <a:lnTo>
                    <a:pt x="2" y="1368"/>
                  </a:lnTo>
                  <a:lnTo>
                    <a:pt x="6" y="1409"/>
                  </a:lnTo>
                  <a:lnTo>
                    <a:pt x="11" y="1452"/>
                  </a:lnTo>
                  <a:lnTo>
                    <a:pt x="17" y="1493"/>
                  </a:lnTo>
                  <a:lnTo>
                    <a:pt x="24" y="1535"/>
                  </a:lnTo>
                  <a:lnTo>
                    <a:pt x="33" y="1575"/>
                  </a:lnTo>
                  <a:lnTo>
                    <a:pt x="44" y="1617"/>
                  </a:lnTo>
                  <a:lnTo>
                    <a:pt x="55" y="1657"/>
                  </a:lnTo>
                  <a:lnTo>
                    <a:pt x="68" y="1697"/>
                  </a:lnTo>
                  <a:lnTo>
                    <a:pt x="82" y="1736"/>
                  </a:lnTo>
                  <a:lnTo>
                    <a:pt x="98" y="1776"/>
                  </a:lnTo>
                  <a:lnTo>
                    <a:pt x="114" y="1814"/>
                  </a:lnTo>
                  <a:lnTo>
                    <a:pt x="132" y="1852"/>
                  </a:lnTo>
                  <a:lnTo>
                    <a:pt x="152" y="1890"/>
                  </a:lnTo>
                  <a:lnTo>
                    <a:pt x="171" y="1927"/>
                  </a:lnTo>
                  <a:lnTo>
                    <a:pt x="193" y="1962"/>
                  </a:lnTo>
                  <a:lnTo>
                    <a:pt x="216" y="1998"/>
                  </a:lnTo>
                  <a:lnTo>
                    <a:pt x="241" y="2032"/>
                  </a:lnTo>
                  <a:lnTo>
                    <a:pt x="265" y="2066"/>
                  </a:lnTo>
                  <a:lnTo>
                    <a:pt x="291" y="2098"/>
                  </a:lnTo>
                  <a:lnTo>
                    <a:pt x="319" y="2130"/>
                  </a:lnTo>
                  <a:lnTo>
                    <a:pt x="346" y="2161"/>
                  </a:lnTo>
                  <a:lnTo>
                    <a:pt x="376" y="2193"/>
                  </a:lnTo>
                  <a:lnTo>
                    <a:pt x="406" y="2221"/>
                  </a:lnTo>
                  <a:lnTo>
                    <a:pt x="437" y="2249"/>
                  </a:lnTo>
                  <a:lnTo>
                    <a:pt x="470" y="2277"/>
                  </a:lnTo>
                  <a:lnTo>
                    <a:pt x="502" y="2303"/>
                  </a:lnTo>
                  <a:lnTo>
                    <a:pt x="535" y="2327"/>
                  </a:lnTo>
                  <a:lnTo>
                    <a:pt x="570" y="2351"/>
                  </a:lnTo>
                  <a:lnTo>
                    <a:pt x="606" y="2375"/>
                  </a:lnTo>
                  <a:lnTo>
                    <a:pt x="641" y="2396"/>
                  </a:lnTo>
                  <a:lnTo>
                    <a:pt x="678" y="2416"/>
                  </a:lnTo>
                  <a:lnTo>
                    <a:pt x="716" y="2436"/>
                  </a:lnTo>
                  <a:lnTo>
                    <a:pt x="754" y="2454"/>
                  </a:lnTo>
                  <a:lnTo>
                    <a:pt x="792" y="2470"/>
                  </a:lnTo>
                  <a:lnTo>
                    <a:pt x="831" y="2486"/>
                  </a:lnTo>
                  <a:lnTo>
                    <a:pt x="871" y="2500"/>
                  </a:lnTo>
                  <a:lnTo>
                    <a:pt x="911" y="2513"/>
                  </a:lnTo>
                  <a:lnTo>
                    <a:pt x="951" y="2524"/>
                  </a:lnTo>
                  <a:lnTo>
                    <a:pt x="993" y="2535"/>
                  </a:lnTo>
                  <a:lnTo>
                    <a:pt x="1033" y="2544"/>
                  </a:lnTo>
                  <a:lnTo>
                    <a:pt x="1074" y="2551"/>
                  </a:lnTo>
                  <a:lnTo>
                    <a:pt x="1116" y="2558"/>
                  </a:lnTo>
                  <a:lnTo>
                    <a:pt x="1157" y="2562"/>
                  </a:lnTo>
                  <a:lnTo>
                    <a:pt x="1200" y="2566"/>
                  </a:lnTo>
                  <a:lnTo>
                    <a:pt x="1241" y="2568"/>
                  </a:lnTo>
                  <a:lnTo>
                    <a:pt x="1284" y="2568"/>
                  </a:lnTo>
                  <a:lnTo>
                    <a:pt x="1325" y="2568"/>
                  </a:lnTo>
                  <a:lnTo>
                    <a:pt x="1368" y="2566"/>
                  </a:lnTo>
                  <a:lnTo>
                    <a:pt x="1410" y="2562"/>
                  </a:lnTo>
                  <a:lnTo>
                    <a:pt x="1451" y="2558"/>
                  </a:lnTo>
                  <a:lnTo>
                    <a:pt x="1492" y="2551"/>
                  </a:lnTo>
                  <a:lnTo>
                    <a:pt x="1534" y="2544"/>
                  </a:lnTo>
                  <a:lnTo>
                    <a:pt x="1575" y="2535"/>
                  </a:lnTo>
                  <a:lnTo>
                    <a:pt x="1616" y="2524"/>
                  </a:lnTo>
                  <a:lnTo>
                    <a:pt x="1656" y="2513"/>
                  </a:lnTo>
                  <a:lnTo>
                    <a:pt x="1696" y="2500"/>
                  </a:lnTo>
                  <a:lnTo>
                    <a:pt x="1735" y="2486"/>
                  </a:lnTo>
                  <a:lnTo>
                    <a:pt x="1775" y="2470"/>
                  </a:lnTo>
                  <a:lnTo>
                    <a:pt x="1814" y="2454"/>
                  </a:lnTo>
                  <a:lnTo>
                    <a:pt x="1852" y="2436"/>
                  </a:lnTo>
                  <a:lnTo>
                    <a:pt x="1889" y="2416"/>
                  </a:lnTo>
                  <a:lnTo>
                    <a:pt x="1926" y="2396"/>
                  </a:lnTo>
                  <a:lnTo>
                    <a:pt x="1961" y="2375"/>
                  </a:lnTo>
                  <a:lnTo>
                    <a:pt x="1997" y="2351"/>
                  </a:lnTo>
                  <a:lnTo>
                    <a:pt x="2031" y="2327"/>
                  </a:lnTo>
                  <a:lnTo>
                    <a:pt x="2065" y="2303"/>
                  </a:lnTo>
                  <a:lnTo>
                    <a:pt x="2098" y="2277"/>
                  </a:lnTo>
                  <a:lnTo>
                    <a:pt x="2131" y="2249"/>
                  </a:lnTo>
                  <a:lnTo>
                    <a:pt x="2162" y="2221"/>
                  </a:lnTo>
                  <a:lnTo>
                    <a:pt x="2192" y="2193"/>
                  </a:lnTo>
                  <a:lnTo>
                    <a:pt x="2220" y="2161"/>
                  </a:lnTo>
                  <a:lnTo>
                    <a:pt x="2249" y="2130"/>
                  </a:lnTo>
                  <a:lnTo>
                    <a:pt x="2276" y="2098"/>
                  </a:lnTo>
                  <a:lnTo>
                    <a:pt x="2302" y="2066"/>
                  </a:lnTo>
                  <a:lnTo>
                    <a:pt x="2327" y="2032"/>
                  </a:lnTo>
                  <a:lnTo>
                    <a:pt x="2350" y="1998"/>
                  </a:lnTo>
                  <a:lnTo>
                    <a:pt x="2374" y="1962"/>
                  </a:lnTo>
                  <a:lnTo>
                    <a:pt x="2395" y="1927"/>
                  </a:lnTo>
                  <a:lnTo>
                    <a:pt x="2416" y="1890"/>
                  </a:lnTo>
                  <a:lnTo>
                    <a:pt x="2435" y="1852"/>
                  </a:lnTo>
                  <a:lnTo>
                    <a:pt x="2453" y="1814"/>
                  </a:lnTo>
                  <a:lnTo>
                    <a:pt x="2469" y="1776"/>
                  </a:lnTo>
                  <a:lnTo>
                    <a:pt x="2485" y="1736"/>
                  </a:lnTo>
                  <a:lnTo>
                    <a:pt x="2499" y="1697"/>
                  </a:lnTo>
                  <a:lnTo>
                    <a:pt x="2512" y="1657"/>
                  </a:lnTo>
                  <a:lnTo>
                    <a:pt x="2523" y="1617"/>
                  </a:lnTo>
                  <a:lnTo>
                    <a:pt x="2534" y="1575"/>
                  </a:lnTo>
                  <a:lnTo>
                    <a:pt x="2543" y="1535"/>
                  </a:lnTo>
                  <a:lnTo>
                    <a:pt x="2550" y="1493"/>
                  </a:lnTo>
                  <a:lnTo>
                    <a:pt x="2557" y="1452"/>
                  </a:lnTo>
                  <a:lnTo>
                    <a:pt x="2561" y="1409"/>
                  </a:lnTo>
                  <a:lnTo>
                    <a:pt x="2565" y="1368"/>
                  </a:lnTo>
                  <a:lnTo>
                    <a:pt x="2567" y="1326"/>
                  </a:lnTo>
                  <a:lnTo>
                    <a:pt x="2567" y="1284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97" name="BlokTextu 96"/>
          <p:cNvSpPr txBox="1"/>
          <p:nvPr/>
        </p:nvSpPr>
        <p:spPr>
          <a:xfrm>
            <a:off x="7998141" y="2362154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Line 12"/>
          <p:cNvSpPr>
            <a:spLocks noChangeShapeType="1"/>
          </p:cNvSpPr>
          <p:nvPr/>
        </p:nvSpPr>
        <p:spPr bwMode="auto">
          <a:xfrm>
            <a:off x="6463337" y="3478508"/>
            <a:ext cx="1744317" cy="0"/>
          </a:xfrm>
          <a:prstGeom prst="line">
            <a:avLst/>
          </a:prstGeom>
          <a:noFill/>
          <a:ln w="1905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4" name="BlokTextu 53"/>
          <p:cNvSpPr txBox="1"/>
          <p:nvPr/>
        </p:nvSpPr>
        <p:spPr>
          <a:xfrm>
            <a:off x="8014892" y="3381008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00B050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b="1" baseline="-25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-25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>
            <a:off x="6463337" y="1733642"/>
            <a:ext cx="174431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6" name="BlokTextu 55"/>
          <p:cNvSpPr txBox="1"/>
          <p:nvPr/>
        </p:nvSpPr>
        <p:spPr>
          <a:xfrm>
            <a:off x="8057945" y="1693081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h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BlokTextu 99"/>
          <p:cNvSpPr txBox="1"/>
          <p:nvPr/>
        </p:nvSpPr>
        <p:spPr>
          <a:xfrm>
            <a:off x="539750" y="1080000"/>
            <a:ext cx="3109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Príklad rysujte na papier A4 na šírku.</a:t>
            </a:r>
          </a:p>
        </p:txBody>
      </p:sp>
      <p:sp>
        <p:nvSpPr>
          <p:cNvPr id="101" name="BlokTextu 100"/>
          <p:cNvSpPr txBox="1"/>
          <p:nvPr/>
        </p:nvSpPr>
        <p:spPr>
          <a:xfrm>
            <a:off x="539750" y="5400000"/>
            <a:ext cx="831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Poznámka: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Priemetňu </a:t>
            </a:r>
            <a:r>
              <a:rPr lang="sk-SK" sz="1200" b="1" dirty="0" smtClean="0"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200" dirty="0" smtClean="0">
                <a:latin typeface="Arial" charset="0"/>
                <a:cs typeface="Arial" charset="0"/>
                <a:sym typeface="Symbol"/>
              </a:rPr>
              <a:t> 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zvolíme </a:t>
            </a:r>
            <a:r>
              <a:rPr lang="sk-SK" sz="1200" dirty="0" smtClean="0">
                <a:latin typeface="Arial" charset="0"/>
                <a:cs typeface="Arial" charset="0"/>
                <a:sym typeface="Symbol"/>
              </a:rPr>
              <a:t>tak, aby štvorcová sieť bola v priečelnej polohe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Priemetňa je rovnobežná s nárysňou a jedna stena objektu leží v priemetni. Podľa zadaných rozmerov je horizont vo výške 4 štvorcov. Na zobrazenie objektu stačí zostrojiť sieť 7x5 štvorcov v základnej rovine a 7 štvorcov do výšky.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BlokTextu 101"/>
          <p:cNvSpPr txBox="1"/>
          <p:nvPr/>
        </p:nvSpPr>
        <p:spPr>
          <a:xfrm>
            <a:off x="8322001" y="2362154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=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z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Zástupný symbol čísla snímky 5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16</a:t>
            </a:fld>
            <a:endParaRPr lang="sk-SK"/>
          </a:p>
        </p:txBody>
      </p:sp>
      <p:grpSp>
        <p:nvGrpSpPr>
          <p:cNvPr id="99" name="Skupina 19"/>
          <p:cNvGrpSpPr>
            <a:grpSpLocks/>
          </p:cNvGrpSpPr>
          <p:nvPr/>
        </p:nvGrpSpPr>
        <p:grpSpPr bwMode="auto">
          <a:xfrm>
            <a:off x="83970" y="6371917"/>
            <a:ext cx="1083171" cy="393700"/>
            <a:chOff x="2699794" y="4497810"/>
            <a:chExt cx="1083583" cy="393091"/>
          </a:xfrm>
        </p:grpSpPr>
        <p:pic>
          <p:nvPicPr>
            <p:cNvPr id="103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45349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53" grpId="0" animBg="1"/>
      <p:bldP spid="54" grpId="0"/>
      <p:bldP spid="55" grpId="0" animBg="1"/>
      <p:bldP spid="56" grpId="0"/>
      <p:bldP spid="101" grpId="0"/>
      <p:bldP spid="10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9541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priečelnej polohe obraz objektu, ktorého podstava leží v základnej rovine. Objekt je daný pôdorysom a nárysom v štvorcovej sieti. Strana štvorca je 40 cm. Výška horizontu je 160 cm. Objekt zobrazte v zmenšení, keď je výška horizontu 8 cm a dištancia 18 cm.</a:t>
            </a:r>
          </a:p>
        </p:txBody>
      </p:sp>
      <p:sp>
        <p:nvSpPr>
          <p:cNvPr id="52" name="BlokTextu 24"/>
          <p:cNvSpPr txBox="1">
            <a:spLocks noChangeArrowheads="1"/>
          </p:cNvSpPr>
          <p:nvPr/>
        </p:nvSpPr>
        <p:spPr bwMode="auto">
          <a:xfrm>
            <a:off x="1440000" y="1872000"/>
            <a:ext cx="428144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Hlavný bod zvoľte tak, aby bol jeden </a:t>
            </a:r>
            <a:r>
              <a:rPr lang="sk-SK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dištančník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(ľavý alebo pravý) dostupný v nákresni.</a:t>
            </a:r>
          </a:p>
          <a:p>
            <a:r>
              <a:rPr lang="en-US" altLang="sk-SK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sk-SK" altLang="sk-SK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HD</a:t>
            </a:r>
            <a:r>
              <a:rPr lang="sk-SK" altLang="sk-SK" sz="11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altLang="sk-SK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sk-SK" altLang="sk-SK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= d = 18 cm</a:t>
            </a:r>
            <a:endParaRPr lang="sk-SK" sz="105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BlokTextu 24"/>
          <p:cNvSpPr txBox="1">
            <a:spLocks noChangeArrowheads="1"/>
          </p:cNvSpPr>
          <p:nvPr/>
        </p:nvSpPr>
        <p:spPr bwMode="auto">
          <a:xfrm>
            <a:off x="1440000" y="1008000"/>
            <a:ext cx="40268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2)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základnicu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horizont a hlavný bod.</a:t>
            </a:r>
          </a:p>
          <a:p>
            <a:r>
              <a:rPr lang="en-US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sk-SK" alt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sk-SK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alt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sk-SK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= 8 cm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Line 8"/>
          <p:cNvSpPr>
            <a:spLocks noChangeShapeType="1"/>
          </p:cNvSpPr>
          <p:nvPr/>
        </p:nvSpPr>
        <p:spPr bwMode="auto">
          <a:xfrm>
            <a:off x="-171450" y="3735388"/>
            <a:ext cx="932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5" name="Line 9"/>
          <p:cNvSpPr>
            <a:spLocks noChangeShapeType="1"/>
          </p:cNvSpPr>
          <p:nvPr/>
        </p:nvSpPr>
        <p:spPr bwMode="auto">
          <a:xfrm>
            <a:off x="-171450" y="6319838"/>
            <a:ext cx="9128125" cy="15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grpSp>
        <p:nvGrpSpPr>
          <p:cNvPr id="56" name="Skupina 55"/>
          <p:cNvGrpSpPr/>
          <p:nvPr/>
        </p:nvGrpSpPr>
        <p:grpSpPr>
          <a:xfrm>
            <a:off x="8072968" y="1044909"/>
            <a:ext cx="905938" cy="5809812"/>
            <a:chOff x="8072968" y="1044909"/>
            <a:chExt cx="905938" cy="5809812"/>
          </a:xfrm>
        </p:grpSpPr>
        <p:sp>
          <p:nvSpPr>
            <p:cNvPr id="57" name="Freeform 10"/>
            <p:cNvSpPr>
              <a:spLocks/>
            </p:cNvSpPr>
            <p:nvPr/>
          </p:nvSpPr>
          <p:spPr bwMode="auto">
            <a:xfrm>
              <a:off x="8319564" y="1044909"/>
              <a:ext cx="659342" cy="2690485"/>
            </a:xfrm>
            <a:custGeom>
              <a:avLst/>
              <a:gdLst>
                <a:gd name="connsiteX0" fmla="*/ 3609 w 3609"/>
                <a:gd name="connsiteY0" fmla="*/ 8145 h 8145"/>
                <a:gd name="connsiteX1" fmla="*/ 3608 w 3609"/>
                <a:gd name="connsiteY1" fmla="*/ 7989 h 8145"/>
                <a:gd name="connsiteX2" fmla="*/ 3605 w 3609"/>
                <a:gd name="connsiteY2" fmla="*/ 7835 h 8145"/>
                <a:gd name="connsiteX3" fmla="*/ 3599 w 3609"/>
                <a:gd name="connsiteY3" fmla="*/ 7679 h 8145"/>
                <a:gd name="connsiteX4" fmla="*/ 3592 w 3609"/>
                <a:gd name="connsiteY4" fmla="*/ 7523 h 8145"/>
                <a:gd name="connsiteX5" fmla="*/ 3581 w 3609"/>
                <a:gd name="connsiteY5" fmla="*/ 7369 h 8145"/>
                <a:gd name="connsiteX6" fmla="*/ 3570 w 3609"/>
                <a:gd name="connsiteY6" fmla="*/ 7213 h 8145"/>
                <a:gd name="connsiteX7" fmla="*/ 3555 w 3609"/>
                <a:gd name="connsiteY7" fmla="*/ 7058 h 8145"/>
                <a:gd name="connsiteX8" fmla="*/ 3539 w 3609"/>
                <a:gd name="connsiteY8" fmla="*/ 6904 h 8145"/>
                <a:gd name="connsiteX9" fmla="*/ 3520 w 3609"/>
                <a:gd name="connsiteY9" fmla="*/ 6750 h 8145"/>
                <a:gd name="connsiteX10" fmla="*/ 3500 w 3609"/>
                <a:gd name="connsiteY10" fmla="*/ 6595 h 8145"/>
                <a:gd name="connsiteX11" fmla="*/ 3476 w 3609"/>
                <a:gd name="connsiteY11" fmla="*/ 6442 h 8145"/>
                <a:gd name="connsiteX12" fmla="*/ 3451 w 3609"/>
                <a:gd name="connsiteY12" fmla="*/ 6288 h 8145"/>
                <a:gd name="connsiteX13" fmla="*/ 3423 w 3609"/>
                <a:gd name="connsiteY13" fmla="*/ 6135 h 8145"/>
                <a:gd name="connsiteX14" fmla="*/ 3395 w 3609"/>
                <a:gd name="connsiteY14" fmla="*/ 5983 h 8145"/>
                <a:gd name="connsiteX15" fmla="*/ 3363 w 3609"/>
                <a:gd name="connsiteY15" fmla="*/ 5830 h 8145"/>
                <a:gd name="connsiteX16" fmla="*/ 3329 w 3609"/>
                <a:gd name="connsiteY16" fmla="*/ 5679 h 8145"/>
                <a:gd name="connsiteX17" fmla="*/ 3293 w 3609"/>
                <a:gd name="connsiteY17" fmla="*/ 5527 h 8145"/>
                <a:gd name="connsiteX18" fmla="*/ 3254 w 3609"/>
                <a:gd name="connsiteY18" fmla="*/ 5377 h 8145"/>
                <a:gd name="connsiteX19" fmla="*/ 3214 w 3609"/>
                <a:gd name="connsiteY19" fmla="*/ 5226 h 8145"/>
                <a:gd name="connsiteX20" fmla="*/ 3172 w 3609"/>
                <a:gd name="connsiteY20" fmla="*/ 5077 h 8145"/>
                <a:gd name="connsiteX21" fmla="*/ 3128 w 3609"/>
                <a:gd name="connsiteY21" fmla="*/ 4927 h 8145"/>
                <a:gd name="connsiteX22" fmla="*/ 3081 w 3609"/>
                <a:gd name="connsiteY22" fmla="*/ 4780 h 8145"/>
                <a:gd name="connsiteX23" fmla="*/ 3033 w 3609"/>
                <a:gd name="connsiteY23" fmla="*/ 4631 h 8145"/>
                <a:gd name="connsiteX24" fmla="*/ 2982 w 3609"/>
                <a:gd name="connsiteY24" fmla="*/ 4485 h 8145"/>
                <a:gd name="connsiteX25" fmla="*/ 2930 w 3609"/>
                <a:gd name="connsiteY25" fmla="*/ 4338 h 8145"/>
                <a:gd name="connsiteX26" fmla="*/ 2874 w 3609"/>
                <a:gd name="connsiteY26" fmla="*/ 4193 h 8145"/>
                <a:gd name="connsiteX27" fmla="*/ 2817 w 3609"/>
                <a:gd name="connsiteY27" fmla="*/ 4048 h 8145"/>
                <a:gd name="connsiteX28" fmla="*/ 2759 w 3609"/>
                <a:gd name="connsiteY28" fmla="*/ 3904 h 8145"/>
                <a:gd name="connsiteX29" fmla="*/ 2698 w 3609"/>
                <a:gd name="connsiteY29" fmla="*/ 3761 h 8145"/>
                <a:gd name="connsiteX30" fmla="*/ 2635 w 3609"/>
                <a:gd name="connsiteY30" fmla="*/ 3619 h 8145"/>
                <a:gd name="connsiteX31" fmla="*/ 2570 w 3609"/>
                <a:gd name="connsiteY31" fmla="*/ 3478 h 8145"/>
                <a:gd name="connsiteX32" fmla="*/ 2503 w 3609"/>
                <a:gd name="connsiteY32" fmla="*/ 3337 h 8145"/>
                <a:gd name="connsiteX33" fmla="*/ 2434 w 3609"/>
                <a:gd name="connsiteY33" fmla="*/ 3198 h 8145"/>
                <a:gd name="connsiteX34" fmla="*/ 2363 w 3609"/>
                <a:gd name="connsiteY34" fmla="*/ 3060 h 8145"/>
                <a:gd name="connsiteX35" fmla="*/ 2289 w 3609"/>
                <a:gd name="connsiteY35" fmla="*/ 2923 h 8145"/>
                <a:gd name="connsiteX36" fmla="*/ 2215 w 3609"/>
                <a:gd name="connsiteY36" fmla="*/ 2787 h 8145"/>
                <a:gd name="connsiteX37" fmla="*/ 2138 w 3609"/>
                <a:gd name="connsiteY37" fmla="*/ 2651 h 8145"/>
                <a:gd name="connsiteX38" fmla="*/ 2060 w 3609"/>
                <a:gd name="connsiteY38" fmla="*/ 2517 h 8145"/>
                <a:gd name="connsiteX39" fmla="*/ 1979 w 3609"/>
                <a:gd name="connsiteY39" fmla="*/ 2384 h 8145"/>
                <a:gd name="connsiteX40" fmla="*/ 1897 w 3609"/>
                <a:gd name="connsiteY40" fmla="*/ 2252 h 8145"/>
                <a:gd name="connsiteX41" fmla="*/ 1812 w 3609"/>
                <a:gd name="connsiteY41" fmla="*/ 2122 h 8145"/>
                <a:gd name="connsiteX42" fmla="*/ 1727 w 3609"/>
                <a:gd name="connsiteY42" fmla="*/ 1992 h 8145"/>
                <a:gd name="connsiteX43" fmla="*/ 1639 w 3609"/>
                <a:gd name="connsiteY43" fmla="*/ 1864 h 8145"/>
                <a:gd name="connsiteX44" fmla="*/ 1549 w 3609"/>
                <a:gd name="connsiteY44" fmla="*/ 1737 h 8145"/>
                <a:gd name="connsiteX45" fmla="*/ 1458 w 3609"/>
                <a:gd name="connsiteY45" fmla="*/ 1611 h 8145"/>
                <a:gd name="connsiteX46" fmla="*/ 1364 w 3609"/>
                <a:gd name="connsiteY46" fmla="*/ 1487 h 8145"/>
                <a:gd name="connsiteX47" fmla="*/ 1269 w 3609"/>
                <a:gd name="connsiteY47" fmla="*/ 1364 h 8145"/>
                <a:gd name="connsiteX48" fmla="*/ 1172 w 3609"/>
                <a:gd name="connsiteY48" fmla="*/ 1242 h 8145"/>
                <a:gd name="connsiteX49" fmla="*/ 1074 w 3609"/>
                <a:gd name="connsiteY49" fmla="*/ 1122 h 8145"/>
                <a:gd name="connsiteX50" fmla="*/ 974 w 3609"/>
                <a:gd name="connsiteY50" fmla="*/ 1003 h 8145"/>
                <a:gd name="connsiteX51" fmla="*/ 872 w 3609"/>
                <a:gd name="connsiteY51" fmla="*/ 886 h 8145"/>
                <a:gd name="connsiteX52" fmla="*/ 769 w 3609"/>
                <a:gd name="connsiteY52" fmla="*/ 769 h 8145"/>
                <a:gd name="connsiteX53" fmla="*/ 664 w 3609"/>
                <a:gd name="connsiteY53" fmla="*/ 655 h 8145"/>
                <a:gd name="connsiteX54" fmla="*/ 556 w 3609"/>
                <a:gd name="connsiteY54" fmla="*/ 542 h 8145"/>
                <a:gd name="connsiteX55" fmla="*/ 448 w 3609"/>
                <a:gd name="connsiteY55" fmla="*/ 431 h 8145"/>
                <a:gd name="connsiteX56" fmla="*/ 338 w 3609"/>
                <a:gd name="connsiteY56" fmla="*/ 321 h 8145"/>
                <a:gd name="connsiteX57" fmla="*/ 227 w 3609"/>
                <a:gd name="connsiteY57" fmla="*/ 212 h 8145"/>
                <a:gd name="connsiteX58" fmla="*/ 114 w 3609"/>
                <a:gd name="connsiteY58" fmla="*/ 105 h 8145"/>
                <a:gd name="connsiteX59" fmla="*/ 0 w 3609"/>
                <a:gd name="connsiteY59" fmla="*/ 0 h 8145"/>
                <a:gd name="connsiteX0" fmla="*/ 3495 w 3495"/>
                <a:gd name="connsiteY0" fmla="*/ 8040 h 8040"/>
                <a:gd name="connsiteX1" fmla="*/ 3494 w 3495"/>
                <a:gd name="connsiteY1" fmla="*/ 7884 h 8040"/>
                <a:gd name="connsiteX2" fmla="*/ 3491 w 3495"/>
                <a:gd name="connsiteY2" fmla="*/ 7730 h 8040"/>
                <a:gd name="connsiteX3" fmla="*/ 3485 w 3495"/>
                <a:gd name="connsiteY3" fmla="*/ 7574 h 8040"/>
                <a:gd name="connsiteX4" fmla="*/ 3478 w 3495"/>
                <a:gd name="connsiteY4" fmla="*/ 7418 h 8040"/>
                <a:gd name="connsiteX5" fmla="*/ 3467 w 3495"/>
                <a:gd name="connsiteY5" fmla="*/ 7264 h 8040"/>
                <a:gd name="connsiteX6" fmla="*/ 3456 w 3495"/>
                <a:gd name="connsiteY6" fmla="*/ 7108 h 8040"/>
                <a:gd name="connsiteX7" fmla="*/ 3441 w 3495"/>
                <a:gd name="connsiteY7" fmla="*/ 6953 h 8040"/>
                <a:gd name="connsiteX8" fmla="*/ 3425 w 3495"/>
                <a:gd name="connsiteY8" fmla="*/ 6799 h 8040"/>
                <a:gd name="connsiteX9" fmla="*/ 3406 w 3495"/>
                <a:gd name="connsiteY9" fmla="*/ 6645 h 8040"/>
                <a:gd name="connsiteX10" fmla="*/ 3386 w 3495"/>
                <a:gd name="connsiteY10" fmla="*/ 6490 h 8040"/>
                <a:gd name="connsiteX11" fmla="*/ 3362 w 3495"/>
                <a:gd name="connsiteY11" fmla="*/ 6337 h 8040"/>
                <a:gd name="connsiteX12" fmla="*/ 3337 w 3495"/>
                <a:gd name="connsiteY12" fmla="*/ 6183 h 8040"/>
                <a:gd name="connsiteX13" fmla="*/ 3309 w 3495"/>
                <a:gd name="connsiteY13" fmla="*/ 6030 h 8040"/>
                <a:gd name="connsiteX14" fmla="*/ 3281 w 3495"/>
                <a:gd name="connsiteY14" fmla="*/ 5878 h 8040"/>
                <a:gd name="connsiteX15" fmla="*/ 3249 w 3495"/>
                <a:gd name="connsiteY15" fmla="*/ 5725 h 8040"/>
                <a:gd name="connsiteX16" fmla="*/ 3215 w 3495"/>
                <a:gd name="connsiteY16" fmla="*/ 5574 h 8040"/>
                <a:gd name="connsiteX17" fmla="*/ 3179 w 3495"/>
                <a:gd name="connsiteY17" fmla="*/ 5422 h 8040"/>
                <a:gd name="connsiteX18" fmla="*/ 3140 w 3495"/>
                <a:gd name="connsiteY18" fmla="*/ 5272 h 8040"/>
                <a:gd name="connsiteX19" fmla="*/ 3100 w 3495"/>
                <a:gd name="connsiteY19" fmla="*/ 5121 h 8040"/>
                <a:gd name="connsiteX20" fmla="*/ 3058 w 3495"/>
                <a:gd name="connsiteY20" fmla="*/ 4972 h 8040"/>
                <a:gd name="connsiteX21" fmla="*/ 3014 w 3495"/>
                <a:gd name="connsiteY21" fmla="*/ 4822 h 8040"/>
                <a:gd name="connsiteX22" fmla="*/ 2967 w 3495"/>
                <a:gd name="connsiteY22" fmla="*/ 4675 h 8040"/>
                <a:gd name="connsiteX23" fmla="*/ 2919 w 3495"/>
                <a:gd name="connsiteY23" fmla="*/ 4526 h 8040"/>
                <a:gd name="connsiteX24" fmla="*/ 2868 w 3495"/>
                <a:gd name="connsiteY24" fmla="*/ 4380 h 8040"/>
                <a:gd name="connsiteX25" fmla="*/ 2816 w 3495"/>
                <a:gd name="connsiteY25" fmla="*/ 4233 h 8040"/>
                <a:gd name="connsiteX26" fmla="*/ 2760 w 3495"/>
                <a:gd name="connsiteY26" fmla="*/ 4088 h 8040"/>
                <a:gd name="connsiteX27" fmla="*/ 2703 w 3495"/>
                <a:gd name="connsiteY27" fmla="*/ 3943 h 8040"/>
                <a:gd name="connsiteX28" fmla="*/ 2645 w 3495"/>
                <a:gd name="connsiteY28" fmla="*/ 3799 h 8040"/>
                <a:gd name="connsiteX29" fmla="*/ 2584 w 3495"/>
                <a:gd name="connsiteY29" fmla="*/ 3656 h 8040"/>
                <a:gd name="connsiteX30" fmla="*/ 2521 w 3495"/>
                <a:gd name="connsiteY30" fmla="*/ 3514 h 8040"/>
                <a:gd name="connsiteX31" fmla="*/ 2456 w 3495"/>
                <a:gd name="connsiteY31" fmla="*/ 3373 h 8040"/>
                <a:gd name="connsiteX32" fmla="*/ 2389 w 3495"/>
                <a:gd name="connsiteY32" fmla="*/ 3232 h 8040"/>
                <a:gd name="connsiteX33" fmla="*/ 2320 w 3495"/>
                <a:gd name="connsiteY33" fmla="*/ 3093 h 8040"/>
                <a:gd name="connsiteX34" fmla="*/ 2249 w 3495"/>
                <a:gd name="connsiteY34" fmla="*/ 2955 h 8040"/>
                <a:gd name="connsiteX35" fmla="*/ 2175 w 3495"/>
                <a:gd name="connsiteY35" fmla="*/ 2818 h 8040"/>
                <a:gd name="connsiteX36" fmla="*/ 2101 w 3495"/>
                <a:gd name="connsiteY36" fmla="*/ 2682 h 8040"/>
                <a:gd name="connsiteX37" fmla="*/ 2024 w 3495"/>
                <a:gd name="connsiteY37" fmla="*/ 2546 h 8040"/>
                <a:gd name="connsiteX38" fmla="*/ 1946 w 3495"/>
                <a:gd name="connsiteY38" fmla="*/ 2412 h 8040"/>
                <a:gd name="connsiteX39" fmla="*/ 1865 w 3495"/>
                <a:gd name="connsiteY39" fmla="*/ 2279 h 8040"/>
                <a:gd name="connsiteX40" fmla="*/ 1783 w 3495"/>
                <a:gd name="connsiteY40" fmla="*/ 2147 h 8040"/>
                <a:gd name="connsiteX41" fmla="*/ 1698 w 3495"/>
                <a:gd name="connsiteY41" fmla="*/ 2017 h 8040"/>
                <a:gd name="connsiteX42" fmla="*/ 1613 w 3495"/>
                <a:gd name="connsiteY42" fmla="*/ 1887 h 8040"/>
                <a:gd name="connsiteX43" fmla="*/ 1525 w 3495"/>
                <a:gd name="connsiteY43" fmla="*/ 1759 h 8040"/>
                <a:gd name="connsiteX44" fmla="*/ 1435 w 3495"/>
                <a:gd name="connsiteY44" fmla="*/ 1632 h 8040"/>
                <a:gd name="connsiteX45" fmla="*/ 1344 w 3495"/>
                <a:gd name="connsiteY45" fmla="*/ 1506 h 8040"/>
                <a:gd name="connsiteX46" fmla="*/ 1250 w 3495"/>
                <a:gd name="connsiteY46" fmla="*/ 1382 h 8040"/>
                <a:gd name="connsiteX47" fmla="*/ 1155 w 3495"/>
                <a:gd name="connsiteY47" fmla="*/ 1259 h 8040"/>
                <a:gd name="connsiteX48" fmla="*/ 1058 w 3495"/>
                <a:gd name="connsiteY48" fmla="*/ 1137 h 8040"/>
                <a:gd name="connsiteX49" fmla="*/ 960 w 3495"/>
                <a:gd name="connsiteY49" fmla="*/ 1017 h 8040"/>
                <a:gd name="connsiteX50" fmla="*/ 860 w 3495"/>
                <a:gd name="connsiteY50" fmla="*/ 898 h 8040"/>
                <a:gd name="connsiteX51" fmla="*/ 758 w 3495"/>
                <a:gd name="connsiteY51" fmla="*/ 781 h 8040"/>
                <a:gd name="connsiteX52" fmla="*/ 655 w 3495"/>
                <a:gd name="connsiteY52" fmla="*/ 664 h 8040"/>
                <a:gd name="connsiteX53" fmla="*/ 550 w 3495"/>
                <a:gd name="connsiteY53" fmla="*/ 550 h 8040"/>
                <a:gd name="connsiteX54" fmla="*/ 442 w 3495"/>
                <a:gd name="connsiteY54" fmla="*/ 437 h 8040"/>
                <a:gd name="connsiteX55" fmla="*/ 334 w 3495"/>
                <a:gd name="connsiteY55" fmla="*/ 326 h 8040"/>
                <a:gd name="connsiteX56" fmla="*/ 224 w 3495"/>
                <a:gd name="connsiteY56" fmla="*/ 216 h 8040"/>
                <a:gd name="connsiteX57" fmla="*/ 113 w 3495"/>
                <a:gd name="connsiteY57" fmla="*/ 107 h 8040"/>
                <a:gd name="connsiteX58" fmla="*/ 0 w 3495"/>
                <a:gd name="connsiteY58" fmla="*/ 0 h 8040"/>
                <a:gd name="connsiteX0" fmla="*/ 3382 w 3382"/>
                <a:gd name="connsiteY0" fmla="*/ 7933 h 7933"/>
                <a:gd name="connsiteX1" fmla="*/ 3381 w 3382"/>
                <a:gd name="connsiteY1" fmla="*/ 7777 h 7933"/>
                <a:gd name="connsiteX2" fmla="*/ 3378 w 3382"/>
                <a:gd name="connsiteY2" fmla="*/ 7623 h 7933"/>
                <a:gd name="connsiteX3" fmla="*/ 3372 w 3382"/>
                <a:gd name="connsiteY3" fmla="*/ 7467 h 7933"/>
                <a:gd name="connsiteX4" fmla="*/ 3365 w 3382"/>
                <a:gd name="connsiteY4" fmla="*/ 7311 h 7933"/>
                <a:gd name="connsiteX5" fmla="*/ 3354 w 3382"/>
                <a:gd name="connsiteY5" fmla="*/ 7157 h 7933"/>
                <a:gd name="connsiteX6" fmla="*/ 3343 w 3382"/>
                <a:gd name="connsiteY6" fmla="*/ 7001 h 7933"/>
                <a:gd name="connsiteX7" fmla="*/ 3328 w 3382"/>
                <a:gd name="connsiteY7" fmla="*/ 6846 h 7933"/>
                <a:gd name="connsiteX8" fmla="*/ 3312 w 3382"/>
                <a:gd name="connsiteY8" fmla="*/ 6692 h 7933"/>
                <a:gd name="connsiteX9" fmla="*/ 3293 w 3382"/>
                <a:gd name="connsiteY9" fmla="*/ 6538 h 7933"/>
                <a:gd name="connsiteX10" fmla="*/ 3273 w 3382"/>
                <a:gd name="connsiteY10" fmla="*/ 6383 h 7933"/>
                <a:gd name="connsiteX11" fmla="*/ 3249 w 3382"/>
                <a:gd name="connsiteY11" fmla="*/ 6230 h 7933"/>
                <a:gd name="connsiteX12" fmla="*/ 3224 w 3382"/>
                <a:gd name="connsiteY12" fmla="*/ 6076 h 7933"/>
                <a:gd name="connsiteX13" fmla="*/ 3196 w 3382"/>
                <a:gd name="connsiteY13" fmla="*/ 5923 h 7933"/>
                <a:gd name="connsiteX14" fmla="*/ 3168 w 3382"/>
                <a:gd name="connsiteY14" fmla="*/ 5771 h 7933"/>
                <a:gd name="connsiteX15" fmla="*/ 3136 w 3382"/>
                <a:gd name="connsiteY15" fmla="*/ 5618 h 7933"/>
                <a:gd name="connsiteX16" fmla="*/ 3102 w 3382"/>
                <a:gd name="connsiteY16" fmla="*/ 5467 h 7933"/>
                <a:gd name="connsiteX17" fmla="*/ 3066 w 3382"/>
                <a:gd name="connsiteY17" fmla="*/ 5315 h 7933"/>
                <a:gd name="connsiteX18" fmla="*/ 3027 w 3382"/>
                <a:gd name="connsiteY18" fmla="*/ 5165 h 7933"/>
                <a:gd name="connsiteX19" fmla="*/ 2987 w 3382"/>
                <a:gd name="connsiteY19" fmla="*/ 5014 h 7933"/>
                <a:gd name="connsiteX20" fmla="*/ 2945 w 3382"/>
                <a:gd name="connsiteY20" fmla="*/ 4865 h 7933"/>
                <a:gd name="connsiteX21" fmla="*/ 2901 w 3382"/>
                <a:gd name="connsiteY21" fmla="*/ 4715 h 7933"/>
                <a:gd name="connsiteX22" fmla="*/ 2854 w 3382"/>
                <a:gd name="connsiteY22" fmla="*/ 4568 h 7933"/>
                <a:gd name="connsiteX23" fmla="*/ 2806 w 3382"/>
                <a:gd name="connsiteY23" fmla="*/ 4419 h 7933"/>
                <a:gd name="connsiteX24" fmla="*/ 2755 w 3382"/>
                <a:gd name="connsiteY24" fmla="*/ 4273 h 7933"/>
                <a:gd name="connsiteX25" fmla="*/ 2703 w 3382"/>
                <a:gd name="connsiteY25" fmla="*/ 4126 h 7933"/>
                <a:gd name="connsiteX26" fmla="*/ 2647 w 3382"/>
                <a:gd name="connsiteY26" fmla="*/ 3981 h 7933"/>
                <a:gd name="connsiteX27" fmla="*/ 2590 w 3382"/>
                <a:gd name="connsiteY27" fmla="*/ 3836 h 7933"/>
                <a:gd name="connsiteX28" fmla="*/ 2532 w 3382"/>
                <a:gd name="connsiteY28" fmla="*/ 3692 h 7933"/>
                <a:gd name="connsiteX29" fmla="*/ 2471 w 3382"/>
                <a:gd name="connsiteY29" fmla="*/ 3549 h 7933"/>
                <a:gd name="connsiteX30" fmla="*/ 2408 w 3382"/>
                <a:gd name="connsiteY30" fmla="*/ 3407 h 7933"/>
                <a:gd name="connsiteX31" fmla="*/ 2343 w 3382"/>
                <a:gd name="connsiteY31" fmla="*/ 3266 h 7933"/>
                <a:gd name="connsiteX32" fmla="*/ 2276 w 3382"/>
                <a:gd name="connsiteY32" fmla="*/ 3125 h 7933"/>
                <a:gd name="connsiteX33" fmla="*/ 2207 w 3382"/>
                <a:gd name="connsiteY33" fmla="*/ 2986 h 7933"/>
                <a:gd name="connsiteX34" fmla="*/ 2136 w 3382"/>
                <a:gd name="connsiteY34" fmla="*/ 2848 h 7933"/>
                <a:gd name="connsiteX35" fmla="*/ 2062 w 3382"/>
                <a:gd name="connsiteY35" fmla="*/ 2711 h 7933"/>
                <a:gd name="connsiteX36" fmla="*/ 1988 w 3382"/>
                <a:gd name="connsiteY36" fmla="*/ 2575 h 7933"/>
                <a:gd name="connsiteX37" fmla="*/ 1911 w 3382"/>
                <a:gd name="connsiteY37" fmla="*/ 2439 h 7933"/>
                <a:gd name="connsiteX38" fmla="*/ 1833 w 3382"/>
                <a:gd name="connsiteY38" fmla="*/ 2305 h 7933"/>
                <a:gd name="connsiteX39" fmla="*/ 1752 w 3382"/>
                <a:gd name="connsiteY39" fmla="*/ 2172 h 7933"/>
                <a:gd name="connsiteX40" fmla="*/ 1670 w 3382"/>
                <a:gd name="connsiteY40" fmla="*/ 2040 h 7933"/>
                <a:gd name="connsiteX41" fmla="*/ 1585 w 3382"/>
                <a:gd name="connsiteY41" fmla="*/ 1910 h 7933"/>
                <a:gd name="connsiteX42" fmla="*/ 1500 w 3382"/>
                <a:gd name="connsiteY42" fmla="*/ 1780 h 7933"/>
                <a:gd name="connsiteX43" fmla="*/ 1412 w 3382"/>
                <a:gd name="connsiteY43" fmla="*/ 1652 h 7933"/>
                <a:gd name="connsiteX44" fmla="*/ 1322 w 3382"/>
                <a:gd name="connsiteY44" fmla="*/ 1525 h 7933"/>
                <a:gd name="connsiteX45" fmla="*/ 1231 w 3382"/>
                <a:gd name="connsiteY45" fmla="*/ 1399 h 7933"/>
                <a:gd name="connsiteX46" fmla="*/ 1137 w 3382"/>
                <a:gd name="connsiteY46" fmla="*/ 1275 h 7933"/>
                <a:gd name="connsiteX47" fmla="*/ 1042 w 3382"/>
                <a:gd name="connsiteY47" fmla="*/ 1152 h 7933"/>
                <a:gd name="connsiteX48" fmla="*/ 945 w 3382"/>
                <a:gd name="connsiteY48" fmla="*/ 1030 h 7933"/>
                <a:gd name="connsiteX49" fmla="*/ 847 w 3382"/>
                <a:gd name="connsiteY49" fmla="*/ 910 h 7933"/>
                <a:gd name="connsiteX50" fmla="*/ 747 w 3382"/>
                <a:gd name="connsiteY50" fmla="*/ 791 h 7933"/>
                <a:gd name="connsiteX51" fmla="*/ 645 w 3382"/>
                <a:gd name="connsiteY51" fmla="*/ 674 h 7933"/>
                <a:gd name="connsiteX52" fmla="*/ 542 w 3382"/>
                <a:gd name="connsiteY52" fmla="*/ 557 h 7933"/>
                <a:gd name="connsiteX53" fmla="*/ 437 w 3382"/>
                <a:gd name="connsiteY53" fmla="*/ 443 h 7933"/>
                <a:gd name="connsiteX54" fmla="*/ 329 w 3382"/>
                <a:gd name="connsiteY54" fmla="*/ 330 h 7933"/>
                <a:gd name="connsiteX55" fmla="*/ 221 w 3382"/>
                <a:gd name="connsiteY55" fmla="*/ 219 h 7933"/>
                <a:gd name="connsiteX56" fmla="*/ 111 w 3382"/>
                <a:gd name="connsiteY56" fmla="*/ 109 h 7933"/>
                <a:gd name="connsiteX57" fmla="*/ 0 w 3382"/>
                <a:gd name="connsiteY57" fmla="*/ 0 h 7933"/>
                <a:gd name="connsiteX0" fmla="*/ 3271 w 3271"/>
                <a:gd name="connsiteY0" fmla="*/ 7824 h 7824"/>
                <a:gd name="connsiteX1" fmla="*/ 3270 w 3271"/>
                <a:gd name="connsiteY1" fmla="*/ 7668 h 7824"/>
                <a:gd name="connsiteX2" fmla="*/ 3267 w 3271"/>
                <a:gd name="connsiteY2" fmla="*/ 7514 h 7824"/>
                <a:gd name="connsiteX3" fmla="*/ 3261 w 3271"/>
                <a:gd name="connsiteY3" fmla="*/ 7358 h 7824"/>
                <a:gd name="connsiteX4" fmla="*/ 3254 w 3271"/>
                <a:gd name="connsiteY4" fmla="*/ 7202 h 7824"/>
                <a:gd name="connsiteX5" fmla="*/ 3243 w 3271"/>
                <a:gd name="connsiteY5" fmla="*/ 7048 h 7824"/>
                <a:gd name="connsiteX6" fmla="*/ 3232 w 3271"/>
                <a:gd name="connsiteY6" fmla="*/ 6892 h 7824"/>
                <a:gd name="connsiteX7" fmla="*/ 3217 w 3271"/>
                <a:gd name="connsiteY7" fmla="*/ 6737 h 7824"/>
                <a:gd name="connsiteX8" fmla="*/ 3201 w 3271"/>
                <a:gd name="connsiteY8" fmla="*/ 6583 h 7824"/>
                <a:gd name="connsiteX9" fmla="*/ 3182 w 3271"/>
                <a:gd name="connsiteY9" fmla="*/ 6429 h 7824"/>
                <a:gd name="connsiteX10" fmla="*/ 3162 w 3271"/>
                <a:gd name="connsiteY10" fmla="*/ 6274 h 7824"/>
                <a:gd name="connsiteX11" fmla="*/ 3138 w 3271"/>
                <a:gd name="connsiteY11" fmla="*/ 6121 h 7824"/>
                <a:gd name="connsiteX12" fmla="*/ 3113 w 3271"/>
                <a:gd name="connsiteY12" fmla="*/ 5967 h 7824"/>
                <a:gd name="connsiteX13" fmla="*/ 3085 w 3271"/>
                <a:gd name="connsiteY13" fmla="*/ 5814 h 7824"/>
                <a:gd name="connsiteX14" fmla="*/ 3057 w 3271"/>
                <a:gd name="connsiteY14" fmla="*/ 5662 h 7824"/>
                <a:gd name="connsiteX15" fmla="*/ 3025 w 3271"/>
                <a:gd name="connsiteY15" fmla="*/ 5509 h 7824"/>
                <a:gd name="connsiteX16" fmla="*/ 2991 w 3271"/>
                <a:gd name="connsiteY16" fmla="*/ 5358 h 7824"/>
                <a:gd name="connsiteX17" fmla="*/ 2955 w 3271"/>
                <a:gd name="connsiteY17" fmla="*/ 5206 h 7824"/>
                <a:gd name="connsiteX18" fmla="*/ 2916 w 3271"/>
                <a:gd name="connsiteY18" fmla="*/ 5056 h 7824"/>
                <a:gd name="connsiteX19" fmla="*/ 2876 w 3271"/>
                <a:gd name="connsiteY19" fmla="*/ 4905 h 7824"/>
                <a:gd name="connsiteX20" fmla="*/ 2834 w 3271"/>
                <a:gd name="connsiteY20" fmla="*/ 4756 h 7824"/>
                <a:gd name="connsiteX21" fmla="*/ 2790 w 3271"/>
                <a:gd name="connsiteY21" fmla="*/ 4606 h 7824"/>
                <a:gd name="connsiteX22" fmla="*/ 2743 w 3271"/>
                <a:gd name="connsiteY22" fmla="*/ 4459 h 7824"/>
                <a:gd name="connsiteX23" fmla="*/ 2695 w 3271"/>
                <a:gd name="connsiteY23" fmla="*/ 4310 h 7824"/>
                <a:gd name="connsiteX24" fmla="*/ 2644 w 3271"/>
                <a:gd name="connsiteY24" fmla="*/ 4164 h 7824"/>
                <a:gd name="connsiteX25" fmla="*/ 2592 w 3271"/>
                <a:gd name="connsiteY25" fmla="*/ 4017 h 7824"/>
                <a:gd name="connsiteX26" fmla="*/ 2536 w 3271"/>
                <a:gd name="connsiteY26" fmla="*/ 3872 h 7824"/>
                <a:gd name="connsiteX27" fmla="*/ 2479 w 3271"/>
                <a:gd name="connsiteY27" fmla="*/ 3727 h 7824"/>
                <a:gd name="connsiteX28" fmla="*/ 2421 w 3271"/>
                <a:gd name="connsiteY28" fmla="*/ 3583 h 7824"/>
                <a:gd name="connsiteX29" fmla="*/ 2360 w 3271"/>
                <a:gd name="connsiteY29" fmla="*/ 3440 h 7824"/>
                <a:gd name="connsiteX30" fmla="*/ 2297 w 3271"/>
                <a:gd name="connsiteY30" fmla="*/ 3298 h 7824"/>
                <a:gd name="connsiteX31" fmla="*/ 2232 w 3271"/>
                <a:gd name="connsiteY31" fmla="*/ 3157 h 7824"/>
                <a:gd name="connsiteX32" fmla="*/ 2165 w 3271"/>
                <a:gd name="connsiteY32" fmla="*/ 3016 h 7824"/>
                <a:gd name="connsiteX33" fmla="*/ 2096 w 3271"/>
                <a:gd name="connsiteY33" fmla="*/ 2877 h 7824"/>
                <a:gd name="connsiteX34" fmla="*/ 2025 w 3271"/>
                <a:gd name="connsiteY34" fmla="*/ 2739 h 7824"/>
                <a:gd name="connsiteX35" fmla="*/ 1951 w 3271"/>
                <a:gd name="connsiteY35" fmla="*/ 2602 h 7824"/>
                <a:gd name="connsiteX36" fmla="*/ 1877 w 3271"/>
                <a:gd name="connsiteY36" fmla="*/ 2466 h 7824"/>
                <a:gd name="connsiteX37" fmla="*/ 1800 w 3271"/>
                <a:gd name="connsiteY37" fmla="*/ 2330 h 7824"/>
                <a:gd name="connsiteX38" fmla="*/ 1722 w 3271"/>
                <a:gd name="connsiteY38" fmla="*/ 2196 h 7824"/>
                <a:gd name="connsiteX39" fmla="*/ 1641 w 3271"/>
                <a:gd name="connsiteY39" fmla="*/ 2063 h 7824"/>
                <a:gd name="connsiteX40" fmla="*/ 1559 w 3271"/>
                <a:gd name="connsiteY40" fmla="*/ 1931 h 7824"/>
                <a:gd name="connsiteX41" fmla="*/ 1474 w 3271"/>
                <a:gd name="connsiteY41" fmla="*/ 1801 h 7824"/>
                <a:gd name="connsiteX42" fmla="*/ 1389 w 3271"/>
                <a:gd name="connsiteY42" fmla="*/ 1671 h 7824"/>
                <a:gd name="connsiteX43" fmla="*/ 1301 w 3271"/>
                <a:gd name="connsiteY43" fmla="*/ 1543 h 7824"/>
                <a:gd name="connsiteX44" fmla="*/ 1211 w 3271"/>
                <a:gd name="connsiteY44" fmla="*/ 1416 h 7824"/>
                <a:gd name="connsiteX45" fmla="*/ 1120 w 3271"/>
                <a:gd name="connsiteY45" fmla="*/ 1290 h 7824"/>
                <a:gd name="connsiteX46" fmla="*/ 1026 w 3271"/>
                <a:gd name="connsiteY46" fmla="*/ 1166 h 7824"/>
                <a:gd name="connsiteX47" fmla="*/ 931 w 3271"/>
                <a:gd name="connsiteY47" fmla="*/ 1043 h 7824"/>
                <a:gd name="connsiteX48" fmla="*/ 834 w 3271"/>
                <a:gd name="connsiteY48" fmla="*/ 921 h 7824"/>
                <a:gd name="connsiteX49" fmla="*/ 736 w 3271"/>
                <a:gd name="connsiteY49" fmla="*/ 801 h 7824"/>
                <a:gd name="connsiteX50" fmla="*/ 636 w 3271"/>
                <a:gd name="connsiteY50" fmla="*/ 682 h 7824"/>
                <a:gd name="connsiteX51" fmla="*/ 534 w 3271"/>
                <a:gd name="connsiteY51" fmla="*/ 565 h 7824"/>
                <a:gd name="connsiteX52" fmla="*/ 431 w 3271"/>
                <a:gd name="connsiteY52" fmla="*/ 448 h 7824"/>
                <a:gd name="connsiteX53" fmla="*/ 326 w 3271"/>
                <a:gd name="connsiteY53" fmla="*/ 334 h 7824"/>
                <a:gd name="connsiteX54" fmla="*/ 218 w 3271"/>
                <a:gd name="connsiteY54" fmla="*/ 221 h 7824"/>
                <a:gd name="connsiteX55" fmla="*/ 110 w 3271"/>
                <a:gd name="connsiteY55" fmla="*/ 110 h 7824"/>
                <a:gd name="connsiteX56" fmla="*/ 0 w 3271"/>
                <a:gd name="connsiteY56" fmla="*/ 0 h 7824"/>
                <a:gd name="connsiteX0" fmla="*/ 3161 w 3161"/>
                <a:gd name="connsiteY0" fmla="*/ 7714 h 7714"/>
                <a:gd name="connsiteX1" fmla="*/ 3160 w 3161"/>
                <a:gd name="connsiteY1" fmla="*/ 7558 h 7714"/>
                <a:gd name="connsiteX2" fmla="*/ 3157 w 3161"/>
                <a:gd name="connsiteY2" fmla="*/ 7404 h 7714"/>
                <a:gd name="connsiteX3" fmla="*/ 3151 w 3161"/>
                <a:gd name="connsiteY3" fmla="*/ 7248 h 7714"/>
                <a:gd name="connsiteX4" fmla="*/ 3144 w 3161"/>
                <a:gd name="connsiteY4" fmla="*/ 7092 h 7714"/>
                <a:gd name="connsiteX5" fmla="*/ 3133 w 3161"/>
                <a:gd name="connsiteY5" fmla="*/ 6938 h 7714"/>
                <a:gd name="connsiteX6" fmla="*/ 3122 w 3161"/>
                <a:gd name="connsiteY6" fmla="*/ 6782 h 7714"/>
                <a:gd name="connsiteX7" fmla="*/ 3107 w 3161"/>
                <a:gd name="connsiteY7" fmla="*/ 6627 h 7714"/>
                <a:gd name="connsiteX8" fmla="*/ 3091 w 3161"/>
                <a:gd name="connsiteY8" fmla="*/ 6473 h 7714"/>
                <a:gd name="connsiteX9" fmla="*/ 3072 w 3161"/>
                <a:gd name="connsiteY9" fmla="*/ 6319 h 7714"/>
                <a:gd name="connsiteX10" fmla="*/ 3052 w 3161"/>
                <a:gd name="connsiteY10" fmla="*/ 6164 h 7714"/>
                <a:gd name="connsiteX11" fmla="*/ 3028 w 3161"/>
                <a:gd name="connsiteY11" fmla="*/ 6011 h 7714"/>
                <a:gd name="connsiteX12" fmla="*/ 3003 w 3161"/>
                <a:gd name="connsiteY12" fmla="*/ 5857 h 7714"/>
                <a:gd name="connsiteX13" fmla="*/ 2975 w 3161"/>
                <a:gd name="connsiteY13" fmla="*/ 5704 h 7714"/>
                <a:gd name="connsiteX14" fmla="*/ 2947 w 3161"/>
                <a:gd name="connsiteY14" fmla="*/ 5552 h 7714"/>
                <a:gd name="connsiteX15" fmla="*/ 2915 w 3161"/>
                <a:gd name="connsiteY15" fmla="*/ 5399 h 7714"/>
                <a:gd name="connsiteX16" fmla="*/ 2881 w 3161"/>
                <a:gd name="connsiteY16" fmla="*/ 5248 h 7714"/>
                <a:gd name="connsiteX17" fmla="*/ 2845 w 3161"/>
                <a:gd name="connsiteY17" fmla="*/ 5096 h 7714"/>
                <a:gd name="connsiteX18" fmla="*/ 2806 w 3161"/>
                <a:gd name="connsiteY18" fmla="*/ 4946 h 7714"/>
                <a:gd name="connsiteX19" fmla="*/ 2766 w 3161"/>
                <a:gd name="connsiteY19" fmla="*/ 4795 h 7714"/>
                <a:gd name="connsiteX20" fmla="*/ 2724 w 3161"/>
                <a:gd name="connsiteY20" fmla="*/ 4646 h 7714"/>
                <a:gd name="connsiteX21" fmla="*/ 2680 w 3161"/>
                <a:gd name="connsiteY21" fmla="*/ 4496 h 7714"/>
                <a:gd name="connsiteX22" fmla="*/ 2633 w 3161"/>
                <a:gd name="connsiteY22" fmla="*/ 4349 h 7714"/>
                <a:gd name="connsiteX23" fmla="*/ 2585 w 3161"/>
                <a:gd name="connsiteY23" fmla="*/ 4200 h 7714"/>
                <a:gd name="connsiteX24" fmla="*/ 2534 w 3161"/>
                <a:gd name="connsiteY24" fmla="*/ 4054 h 7714"/>
                <a:gd name="connsiteX25" fmla="*/ 2482 w 3161"/>
                <a:gd name="connsiteY25" fmla="*/ 3907 h 7714"/>
                <a:gd name="connsiteX26" fmla="*/ 2426 w 3161"/>
                <a:gd name="connsiteY26" fmla="*/ 3762 h 7714"/>
                <a:gd name="connsiteX27" fmla="*/ 2369 w 3161"/>
                <a:gd name="connsiteY27" fmla="*/ 3617 h 7714"/>
                <a:gd name="connsiteX28" fmla="*/ 2311 w 3161"/>
                <a:gd name="connsiteY28" fmla="*/ 3473 h 7714"/>
                <a:gd name="connsiteX29" fmla="*/ 2250 w 3161"/>
                <a:gd name="connsiteY29" fmla="*/ 3330 h 7714"/>
                <a:gd name="connsiteX30" fmla="*/ 2187 w 3161"/>
                <a:gd name="connsiteY30" fmla="*/ 3188 h 7714"/>
                <a:gd name="connsiteX31" fmla="*/ 2122 w 3161"/>
                <a:gd name="connsiteY31" fmla="*/ 3047 h 7714"/>
                <a:gd name="connsiteX32" fmla="*/ 2055 w 3161"/>
                <a:gd name="connsiteY32" fmla="*/ 2906 h 7714"/>
                <a:gd name="connsiteX33" fmla="*/ 1986 w 3161"/>
                <a:gd name="connsiteY33" fmla="*/ 2767 h 7714"/>
                <a:gd name="connsiteX34" fmla="*/ 1915 w 3161"/>
                <a:gd name="connsiteY34" fmla="*/ 2629 h 7714"/>
                <a:gd name="connsiteX35" fmla="*/ 1841 w 3161"/>
                <a:gd name="connsiteY35" fmla="*/ 2492 h 7714"/>
                <a:gd name="connsiteX36" fmla="*/ 1767 w 3161"/>
                <a:gd name="connsiteY36" fmla="*/ 2356 h 7714"/>
                <a:gd name="connsiteX37" fmla="*/ 1690 w 3161"/>
                <a:gd name="connsiteY37" fmla="*/ 2220 h 7714"/>
                <a:gd name="connsiteX38" fmla="*/ 1612 w 3161"/>
                <a:gd name="connsiteY38" fmla="*/ 2086 h 7714"/>
                <a:gd name="connsiteX39" fmla="*/ 1531 w 3161"/>
                <a:gd name="connsiteY39" fmla="*/ 1953 h 7714"/>
                <a:gd name="connsiteX40" fmla="*/ 1449 w 3161"/>
                <a:gd name="connsiteY40" fmla="*/ 1821 h 7714"/>
                <a:gd name="connsiteX41" fmla="*/ 1364 w 3161"/>
                <a:gd name="connsiteY41" fmla="*/ 1691 h 7714"/>
                <a:gd name="connsiteX42" fmla="*/ 1279 w 3161"/>
                <a:gd name="connsiteY42" fmla="*/ 1561 h 7714"/>
                <a:gd name="connsiteX43" fmla="*/ 1191 w 3161"/>
                <a:gd name="connsiteY43" fmla="*/ 1433 h 7714"/>
                <a:gd name="connsiteX44" fmla="*/ 1101 w 3161"/>
                <a:gd name="connsiteY44" fmla="*/ 1306 h 7714"/>
                <a:gd name="connsiteX45" fmla="*/ 1010 w 3161"/>
                <a:gd name="connsiteY45" fmla="*/ 1180 h 7714"/>
                <a:gd name="connsiteX46" fmla="*/ 916 w 3161"/>
                <a:gd name="connsiteY46" fmla="*/ 1056 h 7714"/>
                <a:gd name="connsiteX47" fmla="*/ 821 w 3161"/>
                <a:gd name="connsiteY47" fmla="*/ 933 h 7714"/>
                <a:gd name="connsiteX48" fmla="*/ 724 w 3161"/>
                <a:gd name="connsiteY48" fmla="*/ 811 h 7714"/>
                <a:gd name="connsiteX49" fmla="*/ 626 w 3161"/>
                <a:gd name="connsiteY49" fmla="*/ 691 h 7714"/>
                <a:gd name="connsiteX50" fmla="*/ 526 w 3161"/>
                <a:gd name="connsiteY50" fmla="*/ 572 h 7714"/>
                <a:gd name="connsiteX51" fmla="*/ 424 w 3161"/>
                <a:gd name="connsiteY51" fmla="*/ 455 h 7714"/>
                <a:gd name="connsiteX52" fmla="*/ 321 w 3161"/>
                <a:gd name="connsiteY52" fmla="*/ 338 h 7714"/>
                <a:gd name="connsiteX53" fmla="*/ 216 w 3161"/>
                <a:gd name="connsiteY53" fmla="*/ 224 h 7714"/>
                <a:gd name="connsiteX54" fmla="*/ 108 w 3161"/>
                <a:gd name="connsiteY54" fmla="*/ 111 h 7714"/>
                <a:gd name="connsiteX55" fmla="*/ 0 w 3161"/>
                <a:gd name="connsiteY55" fmla="*/ 0 h 7714"/>
                <a:gd name="connsiteX0" fmla="*/ 3053 w 3053"/>
                <a:gd name="connsiteY0" fmla="*/ 7603 h 7603"/>
                <a:gd name="connsiteX1" fmla="*/ 3052 w 3053"/>
                <a:gd name="connsiteY1" fmla="*/ 7447 h 7603"/>
                <a:gd name="connsiteX2" fmla="*/ 3049 w 3053"/>
                <a:gd name="connsiteY2" fmla="*/ 7293 h 7603"/>
                <a:gd name="connsiteX3" fmla="*/ 3043 w 3053"/>
                <a:gd name="connsiteY3" fmla="*/ 7137 h 7603"/>
                <a:gd name="connsiteX4" fmla="*/ 3036 w 3053"/>
                <a:gd name="connsiteY4" fmla="*/ 6981 h 7603"/>
                <a:gd name="connsiteX5" fmla="*/ 3025 w 3053"/>
                <a:gd name="connsiteY5" fmla="*/ 6827 h 7603"/>
                <a:gd name="connsiteX6" fmla="*/ 3014 w 3053"/>
                <a:gd name="connsiteY6" fmla="*/ 6671 h 7603"/>
                <a:gd name="connsiteX7" fmla="*/ 2999 w 3053"/>
                <a:gd name="connsiteY7" fmla="*/ 6516 h 7603"/>
                <a:gd name="connsiteX8" fmla="*/ 2983 w 3053"/>
                <a:gd name="connsiteY8" fmla="*/ 6362 h 7603"/>
                <a:gd name="connsiteX9" fmla="*/ 2964 w 3053"/>
                <a:gd name="connsiteY9" fmla="*/ 6208 h 7603"/>
                <a:gd name="connsiteX10" fmla="*/ 2944 w 3053"/>
                <a:gd name="connsiteY10" fmla="*/ 6053 h 7603"/>
                <a:gd name="connsiteX11" fmla="*/ 2920 w 3053"/>
                <a:gd name="connsiteY11" fmla="*/ 5900 h 7603"/>
                <a:gd name="connsiteX12" fmla="*/ 2895 w 3053"/>
                <a:gd name="connsiteY12" fmla="*/ 5746 h 7603"/>
                <a:gd name="connsiteX13" fmla="*/ 2867 w 3053"/>
                <a:gd name="connsiteY13" fmla="*/ 5593 h 7603"/>
                <a:gd name="connsiteX14" fmla="*/ 2839 w 3053"/>
                <a:gd name="connsiteY14" fmla="*/ 5441 h 7603"/>
                <a:gd name="connsiteX15" fmla="*/ 2807 w 3053"/>
                <a:gd name="connsiteY15" fmla="*/ 5288 h 7603"/>
                <a:gd name="connsiteX16" fmla="*/ 2773 w 3053"/>
                <a:gd name="connsiteY16" fmla="*/ 5137 h 7603"/>
                <a:gd name="connsiteX17" fmla="*/ 2737 w 3053"/>
                <a:gd name="connsiteY17" fmla="*/ 4985 h 7603"/>
                <a:gd name="connsiteX18" fmla="*/ 2698 w 3053"/>
                <a:gd name="connsiteY18" fmla="*/ 4835 h 7603"/>
                <a:gd name="connsiteX19" fmla="*/ 2658 w 3053"/>
                <a:gd name="connsiteY19" fmla="*/ 4684 h 7603"/>
                <a:gd name="connsiteX20" fmla="*/ 2616 w 3053"/>
                <a:gd name="connsiteY20" fmla="*/ 4535 h 7603"/>
                <a:gd name="connsiteX21" fmla="*/ 2572 w 3053"/>
                <a:gd name="connsiteY21" fmla="*/ 4385 h 7603"/>
                <a:gd name="connsiteX22" fmla="*/ 2525 w 3053"/>
                <a:gd name="connsiteY22" fmla="*/ 4238 h 7603"/>
                <a:gd name="connsiteX23" fmla="*/ 2477 w 3053"/>
                <a:gd name="connsiteY23" fmla="*/ 4089 h 7603"/>
                <a:gd name="connsiteX24" fmla="*/ 2426 w 3053"/>
                <a:gd name="connsiteY24" fmla="*/ 3943 h 7603"/>
                <a:gd name="connsiteX25" fmla="*/ 2374 w 3053"/>
                <a:gd name="connsiteY25" fmla="*/ 3796 h 7603"/>
                <a:gd name="connsiteX26" fmla="*/ 2318 w 3053"/>
                <a:gd name="connsiteY26" fmla="*/ 3651 h 7603"/>
                <a:gd name="connsiteX27" fmla="*/ 2261 w 3053"/>
                <a:gd name="connsiteY27" fmla="*/ 3506 h 7603"/>
                <a:gd name="connsiteX28" fmla="*/ 2203 w 3053"/>
                <a:gd name="connsiteY28" fmla="*/ 3362 h 7603"/>
                <a:gd name="connsiteX29" fmla="*/ 2142 w 3053"/>
                <a:gd name="connsiteY29" fmla="*/ 3219 h 7603"/>
                <a:gd name="connsiteX30" fmla="*/ 2079 w 3053"/>
                <a:gd name="connsiteY30" fmla="*/ 3077 h 7603"/>
                <a:gd name="connsiteX31" fmla="*/ 2014 w 3053"/>
                <a:gd name="connsiteY31" fmla="*/ 2936 h 7603"/>
                <a:gd name="connsiteX32" fmla="*/ 1947 w 3053"/>
                <a:gd name="connsiteY32" fmla="*/ 2795 h 7603"/>
                <a:gd name="connsiteX33" fmla="*/ 1878 w 3053"/>
                <a:gd name="connsiteY33" fmla="*/ 2656 h 7603"/>
                <a:gd name="connsiteX34" fmla="*/ 1807 w 3053"/>
                <a:gd name="connsiteY34" fmla="*/ 2518 h 7603"/>
                <a:gd name="connsiteX35" fmla="*/ 1733 w 3053"/>
                <a:gd name="connsiteY35" fmla="*/ 2381 h 7603"/>
                <a:gd name="connsiteX36" fmla="*/ 1659 w 3053"/>
                <a:gd name="connsiteY36" fmla="*/ 2245 h 7603"/>
                <a:gd name="connsiteX37" fmla="*/ 1582 w 3053"/>
                <a:gd name="connsiteY37" fmla="*/ 2109 h 7603"/>
                <a:gd name="connsiteX38" fmla="*/ 1504 w 3053"/>
                <a:gd name="connsiteY38" fmla="*/ 1975 h 7603"/>
                <a:gd name="connsiteX39" fmla="*/ 1423 w 3053"/>
                <a:gd name="connsiteY39" fmla="*/ 1842 h 7603"/>
                <a:gd name="connsiteX40" fmla="*/ 1341 w 3053"/>
                <a:gd name="connsiteY40" fmla="*/ 1710 h 7603"/>
                <a:gd name="connsiteX41" fmla="*/ 1256 w 3053"/>
                <a:gd name="connsiteY41" fmla="*/ 1580 h 7603"/>
                <a:gd name="connsiteX42" fmla="*/ 1171 w 3053"/>
                <a:gd name="connsiteY42" fmla="*/ 1450 h 7603"/>
                <a:gd name="connsiteX43" fmla="*/ 1083 w 3053"/>
                <a:gd name="connsiteY43" fmla="*/ 1322 h 7603"/>
                <a:gd name="connsiteX44" fmla="*/ 993 w 3053"/>
                <a:gd name="connsiteY44" fmla="*/ 1195 h 7603"/>
                <a:gd name="connsiteX45" fmla="*/ 902 w 3053"/>
                <a:gd name="connsiteY45" fmla="*/ 1069 h 7603"/>
                <a:gd name="connsiteX46" fmla="*/ 808 w 3053"/>
                <a:gd name="connsiteY46" fmla="*/ 945 h 7603"/>
                <a:gd name="connsiteX47" fmla="*/ 713 w 3053"/>
                <a:gd name="connsiteY47" fmla="*/ 822 h 7603"/>
                <a:gd name="connsiteX48" fmla="*/ 616 w 3053"/>
                <a:gd name="connsiteY48" fmla="*/ 700 h 7603"/>
                <a:gd name="connsiteX49" fmla="*/ 518 w 3053"/>
                <a:gd name="connsiteY49" fmla="*/ 580 h 7603"/>
                <a:gd name="connsiteX50" fmla="*/ 418 w 3053"/>
                <a:gd name="connsiteY50" fmla="*/ 461 h 7603"/>
                <a:gd name="connsiteX51" fmla="*/ 316 w 3053"/>
                <a:gd name="connsiteY51" fmla="*/ 344 h 7603"/>
                <a:gd name="connsiteX52" fmla="*/ 213 w 3053"/>
                <a:gd name="connsiteY52" fmla="*/ 227 h 7603"/>
                <a:gd name="connsiteX53" fmla="*/ 108 w 3053"/>
                <a:gd name="connsiteY53" fmla="*/ 113 h 7603"/>
                <a:gd name="connsiteX54" fmla="*/ 0 w 3053"/>
                <a:gd name="connsiteY54" fmla="*/ 0 h 7603"/>
                <a:gd name="connsiteX0" fmla="*/ 2945 w 2945"/>
                <a:gd name="connsiteY0" fmla="*/ 7490 h 7490"/>
                <a:gd name="connsiteX1" fmla="*/ 2944 w 2945"/>
                <a:gd name="connsiteY1" fmla="*/ 7334 h 7490"/>
                <a:gd name="connsiteX2" fmla="*/ 2941 w 2945"/>
                <a:gd name="connsiteY2" fmla="*/ 7180 h 7490"/>
                <a:gd name="connsiteX3" fmla="*/ 2935 w 2945"/>
                <a:gd name="connsiteY3" fmla="*/ 7024 h 7490"/>
                <a:gd name="connsiteX4" fmla="*/ 2928 w 2945"/>
                <a:gd name="connsiteY4" fmla="*/ 6868 h 7490"/>
                <a:gd name="connsiteX5" fmla="*/ 2917 w 2945"/>
                <a:gd name="connsiteY5" fmla="*/ 6714 h 7490"/>
                <a:gd name="connsiteX6" fmla="*/ 2906 w 2945"/>
                <a:gd name="connsiteY6" fmla="*/ 6558 h 7490"/>
                <a:gd name="connsiteX7" fmla="*/ 2891 w 2945"/>
                <a:gd name="connsiteY7" fmla="*/ 6403 h 7490"/>
                <a:gd name="connsiteX8" fmla="*/ 2875 w 2945"/>
                <a:gd name="connsiteY8" fmla="*/ 6249 h 7490"/>
                <a:gd name="connsiteX9" fmla="*/ 2856 w 2945"/>
                <a:gd name="connsiteY9" fmla="*/ 6095 h 7490"/>
                <a:gd name="connsiteX10" fmla="*/ 2836 w 2945"/>
                <a:gd name="connsiteY10" fmla="*/ 5940 h 7490"/>
                <a:gd name="connsiteX11" fmla="*/ 2812 w 2945"/>
                <a:gd name="connsiteY11" fmla="*/ 5787 h 7490"/>
                <a:gd name="connsiteX12" fmla="*/ 2787 w 2945"/>
                <a:gd name="connsiteY12" fmla="*/ 5633 h 7490"/>
                <a:gd name="connsiteX13" fmla="*/ 2759 w 2945"/>
                <a:gd name="connsiteY13" fmla="*/ 5480 h 7490"/>
                <a:gd name="connsiteX14" fmla="*/ 2731 w 2945"/>
                <a:gd name="connsiteY14" fmla="*/ 5328 h 7490"/>
                <a:gd name="connsiteX15" fmla="*/ 2699 w 2945"/>
                <a:gd name="connsiteY15" fmla="*/ 5175 h 7490"/>
                <a:gd name="connsiteX16" fmla="*/ 2665 w 2945"/>
                <a:gd name="connsiteY16" fmla="*/ 5024 h 7490"/>
                <a:gd name="connsiteX17" fmla="*/ 2629 w 2945"/>
                <a:gd name="connsiteY17" fmla="*/ 4872 h 7490"/>
                <a:gd name="connsiteX18" fmla="*/ 2590 w 2945"/>
                <a:gd name="connsiteY18" fmla="*/ 4722 h 7490"/>
                <a:gd name="connsiteX19" fmla="*/ 2550 w 2945"/>
                <a:gd name="connsiteY19" fmla="*/ 4571 h 7490"/>
                <a:gd name="connsiteX20" fmla="*/ 2508 w 2945"/>
                <a:gd name="connsiteY20" fmla="*/ 4422 h 7490"/>
                <a:gd name="connsiteX21" fmla="*/ 2464 w 2945"/>
                <a:gd name="connsiteY21" fmla="*/ 4272 h 7490"/>
                <a:gd name="connsiteX22" fmla="*/ 2417 w 2945"/>
                <a:gd name="connsiteY22" fmla="*/ 4125 h 7490"/>
                <a:gd name="connsiteX23" fmla="*/ 2369 w 2945"/>
                <a:gd name="connsiteY23" fmla="*/ 3976 h 7490"/>
                <a:gd name="connsiteX24" fmla="*/ 2318 w 2945"/>
                <a:gd name="connsiteY24" fmla="*/ 3830 h 7490"/>
                <a:gd name="connsiteX25" fmla="*/ 2266 w 2945"/>
                <a:gd name="connsiteY25" fmla="*/ 3683 h 7490"/>
                <a:gd name="connsiteX26" fmla="*/ 2210 w 2945"/>
                <a:gd name="connsiteY26" fmla="*/ 3538 h 7490"/>
                <a:gd name="connsiteX27" fmla="*/ 2153 w 2945"/>
                <a:gd name="connsiteY27" fmla="*/ 3393 h 7490"/>
                <a:gd name="connsiteX28" fmla="*/ 2095 w 2945"/>
                <a:gd name="connsiteY28" fmla="*/ 3249 h 7490"/>
                <a:gd name="connsiteX29" fmla="*/ 2034 w 2945"/>
                <a:gd name="connsiteY29" fmla="*/ 3106 h 7490"/>
                <a:gd name="connsiteX30" fmla="*/ 1971 w 2945"/>
                <a:gd name="connsiteY30" fmla="*/ 2964 h 7490"/>
                <a:gd name="connsiteX31" fmla="*/ 1906 w 2945"/>
                <a:gd name="connsiteY31" fmla="*/ 2823 h 7490"/>
                <a:gd name="connsiteX32" fmla="*/ 1839 w 2945"/>
                <a:gd name="connsiteY32" fmla="*/ 2682 h 7490"/>
                <a:gd name="connsiteX33" fmla="*/ 1770 w 2945"/>
                <a:gd name="connsiteY33" fmla="*/ 2543 h 7490"/>
                <a:gd name="connsiteX34" fmla="*/ 1699 w 2945"/>
                <a:gd name="connsiteY34" fmla="*/ 2405 h 7490"/>
                <a:gd name="connsiteX35" fmla="*/ 1625 w 2945"/>
                <a:gd name="connsiteY35" fmla="*/ 2268 h 7490"/>
                <a:gd name="connsiteX36" fmla="*/ 1551 w 2945"/>
                <a:gd name="connsiteY36" fmla="*/ 2132 h 7490"/>
                <a:gd name="connsiteX37" fmla="*/ 1474 w 2945"/>
                <a:gd name="connsiteY37" fmla="*/ 1996 h 7490"/>
                <a:gd name="connsiteX38" fmla="*/ 1396 w 2945"/>
                <a:gd name="connsiteY38" fmla="*/ 1862 h 7490"/>
                <a:gd name="connsiteX39" fmla="*/ 1315 w 2945"/>
                <a:gd name="connsiteY39" fmla="*/ 1729 h 7490"/>
                <a:gd name="connsiteX40" fmla="*/ 1233 w 2945"/>
                <a:gd name="connsiteY40" fmla="*/ 1597 h 7490"/>
                <a:gd name="connsiteX41" fmla="*/ 1148 w 2945"/>
                <a:gd name="connsiteY41" fmla="*/ 1467 h 7490"/>
                <a:gd name="connsiteX42" fmla="*/ 1063 w 2945"/>
                <a:gd name="connsiteY42" fmla="*/ 1337 h 7490"/>
                <a:gd name="connsiteX43" fmla="*/ 975 w 2945"/>
                <a:gd name="connsiteY43" fmla="*/ 1209 h 7490"/>
                <a:gd name="connsiteX44" fmla="*/ 885 w 2945"/>
                <a:gd name="connsiteY44" fmla="*/ 1082 h 7490"/>
                <a:gd name="connsiteX45" fmla="*/ 794 w 2945"/>
                <a:gd name="connsiteY45" fmla="*/ 956 h 7490"/>
                <a:gd name="connsiteX46" fmla="*/ 700 w 2945"/>
                <a:gd name="connsiteY46" fmla="*/ 832 h 7490"/>
                <a:gd name="connsiteX47" fmla="*/ 605 w 2945"/>
                <a:gd name="connsiteY47" fmla="*/ 709 h 7490"/>
                <a:gd name="connsiteX48" fmla="*/ 508 w 2945"/>
                <a:gd name="connsiteY48" fmla="*/ 587 h 7490"/>
                <a:gd name="connsiteX49" fmla="*/ 410 w 2945"/>
                <a:gd name="connsiteY49" fmla="*/ 467 h 7490"/>
                <a:gd name="connsiteX50" fmla="*/ 310 w 2945"/>
                <a:gd name="connsiteY50" fmla="*/ 348 h 7490"/>
                <a:gd name="connsiteX51" fmla="*/ 208 w 2945"/>
                <a:gd name="connsiteY51" fmla="*/ 231 h 7490"/>
                <a:gd name="connsiteX52" fmla="*/ 105 w 2945"/>
                <a:gd name="connsiteY52" fmla="*/ 114 h 7490"/>
                <a:gd name="connsiteX53" fmla="*/ 0 w 2945"/>
                <a:gd name="connsiteY53" fmla="*/ 0 h 7490"/>
                <a:gd name="connsiteX0" fmla="*/ 2840 w 2840"/>
                <a:gd name="connsiteY0" fmla="*/ 7376 h 7376"/>
                <a:gd name="connsiteX1" fmla="*/ 2839 w 2840"/>
                <a:gd name="connsiteY1" fmla="*/ 7220 h 7376"/>
                <a:gd name="connsiteX2" fmla="*/ 2836 w 2840"/>
                <a:gd name="connsiteY2" fmla="*/ 7066 h 7376"/>
                <a:gd name="connsiteX3" fmla="*/ 2830 w 2840"/>
                <a:gd name="connsiteY3" fmla="*/ 6910 h 7376"/>
                <a:gd name="connsiteX4" fmla="*/ 2823 w 2840"/>
                <a:gd name="connsiteY4" fmla="*/ 6754 h 7376"/>
                <a:gd name="connsiteX5" fmla="*/ 2812 w 2840"/>
                <a:gd name="connsiteY5" fmla="*/ 6600 h 7376"/>
                <a:gd name="connsiteX6" fmla="*/ 2801 w 2840"/>
                <a:gd name="connsiteY6" fmla="*/ 6444 h 7376"/>
                <a:gd name="connsiteX7" fmla="*/ 2786 w 2840"/>
                <a:gd name="connsiteY7" fmla="*/ 6289 h 7376"/>
                <a:gd name="connsiteX8" fmla="*/ 2770 w 2840"/>
                <a:gd name="connsiteY8" fmla="*/ 6135 h 7376"/>
                <a:gd name="connsiteX9" fmla="*/ 2751 w 2840"/>
                <a:gd name="connsiteY9" fmla="*/ 5981 h 7376"/>
                <a:gd name="connsiteX10" fmla="*/ 2731 w 2840"/>
                <a:gd name="connsiteY10" fmla="*/ 5826 h 7376"/>
                <a:gd name="connsiteX11" fmla="*/ 2707 w 2840"/>
                <a:gd name="connsiteY11" fmla="*/ 5673 h 7376"/>
                <a:gd name="connsiteX12" fmla="*/ 2682 w 2840"/>
                <a:gd name="connsiteY12" fmla="*/ 5519 h 7376"/>
                <a:gd name="connsiteX13" fmla="*/ 2654 w 2840"/>
                <a:gd name="connsiteY13" fmla="*/ 5366 h 7376"/>
                <a:gd name="connsiteX14" fmla="*/ 2626 w 2840"/>
                <a:gd name="connsiteY14" fmla="*/ 5214 h 7376"/>
                <a:gd name="connsiteX15" fmla="*/ 2594 w 2840"/>
                <a:gd name="connsiteY15" fmla="*/ 5061 h 7376"/>
                <a:gd name="connsiteX16" fmla="*/ 2560 w 2840"/>
                <a:gd name="connsiteY16" fmla="*/ 4910 h 7376"/>
                <a:gd name="connsiteX17" fmla="*/ 2524 w 2840"/>
                <a:gd name="connsiteY17" fmla="*/ 4758 h 7376"/>
                <a:gd name="connsiteX18" fmla="*/ 2485 w 2840"/>
                <a:gd name="connsiteY18" fmla="*/ 4608 h 7376"/>
                <a:gd name="connsiteX19" fmla="*/ 2445 w 2840"/>
                <a:gd name="connsiteY19" fmla="*/ 4457 h 7376"/>
                <a:gd name="connsiteX20" fmla="*/ 2403 w 2840"/>
                <a:gd name="connsiteY20" fmla="*/ 4308 h 7376"/>
                <a:gd name="connsiteX21" fmla="*/ 2359 w 2840"/>
                <a:gd name="connsiteY21" fmla="*/ 4158 h 7376"/>
                <a:gd name="connsiteX22" fmla="*/ 2312 w 2840"/>
                <a:gd name="connsiteY22" fmla="*/ 4011 h 7376"/>
                <a:gd name="connsiteX23" fmla="*/ 2264 w 2840"/>
                <a:gd name="connsiteY23" fmla="*/ 3862 h 7376"/>
                <a:gd name="connsiteX24" fmla="*/ 2213 w 2840"/>
                <a:gd name="connsiteY24" fmla="*/ 3716 h 7376"/>
                <a:gd name="connsiteX25" fmla="*/ 2161 w 2840"/>
                <a:gd name="connsiteY25" fmla="*/ 3569 h 7376"/>
                <a:gd name="connsiteX26" fmla="*/ 2105 w 2840"/>
                <a:gd name="connsiteY26" fmla="*/ 3424 h 7376"/>
                <a:gd name="connsiteX27" fmla="*/ 2048 w 2840"/>
                <a:gd name="connsiteY27" fmla="*/ 3279 h 7376"/>
                <a:gd name="connsiteX28" fmla="*/ 1990 w 2840"/>
                <a:gd name="connsiteY28" fmla="*/ 3135 h 7376"/>
                <a:gd name="connsiteX29" fmla="*/ 1929 w 2840"/>
                <a:gd name="connsiteY29" fmla="*/ 2992 h 7376"/>
                <a:gd name="connsiteX30" fmla="*/ 1866 w 2840"/>
                <a:gd name="connsiteY30" fmla="*/ 2850 h 7376"/>
                <a:gd name="connsiteX31" fmla="*/ 1801 w 2840"/>
                <a:gd name="connsiteY31" fmla="*/ 2709 h 7376"/>
                <a:gd name="connsiteX32" fmla="*/ 1734 w 2840"/>
                <a:gd name="connsiteY32" fmla="*/ 2568 h 7376"/>
                <a:gd name="connsiteX33" fmla="*/ 1665 w 2840"/>
                <a:gd name="connsiteY33" fmla="*/ 2429 h 7376"/>
                <a:gd name="connsiteX34" fmla="*/ 1594 w 2840"/>
                <a:gd name="connsiteY34" fmla="*/ 2291 h 7376"/>
                <a:gd name="connsiteX35" fmla="*/ 1520 w 2840"/>
                <a:gd name="connsiteY35" fmla="*/ 2154 h 7376"/>
                <a:gd name="connsiteX36" fmla="*/ 1446 w 2840"/>
                <a:gd name="connsiteY36" fmla="*/ 2018 h 7376"/>
                <a:gd name="connsiteX37" fmla="*/ 1369 w 2840"/>
                <a:gd name="connsiteY37" fmla="*/ 1882 h 7376"/>
                <a:gd name="connsiteX38" fmla="*/ 1291 w 2840"/>
                <a:gd name="connsiteY38" fmla="*/ 1748 h 7376"/>
                <a:gd name="connsiteX39" fmla="*/ 1210 w 2840"/>
                <a:gd name="connsiteY39" fmla="*/ 1615 h 7376"/>
                <a:gd name="connsiteX40" fmla="*/ 1128 w 2840"/>
                <a:gd name="connsiteY40" fmla="*/ 1483 h 7376"/>
                <a:gd name="connsiteX41" fmla="*/ 1043 w 2840"/>
                <a:gd name="connsiteY41" fmla="*/ 1353 h 7376"/>
                <a:gd name="connsiteX42" fmla="*/ 958 w 2840"/>
                <a:gd name="connsiteY42" fmla="*/ 1223 h 7376"/>
                <a:gd name="connsiteX43" fmla="*/ 870 w 2840"/>
                <a:gd name="connsiteY43" fmla="*/ 1095 h 7376"/>
                <a:gd name="connsiteX44" fmla="*/ 780 w 2840"/>
                <a:gd name="connsiteY44" fmla="*/ 968 h 7376"/>
                <a:gd name="connsiteX45" fmla="*/ 689 w 2840"/>
                <a:gd name="connsiteY45" fmla="*/ 842 h 7376"/>
                <a:gd name="connsiteX46" fmla="*/ 595 w 2840"/>
                <a:gd name="connsiteY46" fmla="*/ 718 h 7376"/>
                <a:gd name="connsiteX47" fmla="*/ 500 w 2840"/>
                <a:gd name="connsiteY47" fmla="*/ 595 h 7376"/>
                <a:gd name="connsiteX48" fmla="*/ 403 w 2840"/>
                <a:gd name="connsiteY48" fmla="*/ 473 h 7376"/>
                <a:gd name="connsiteX49" fmla="*/ 305 w 2840"/>
                <a:gd name="connsiteY49" fmla="*/ 353 h 7376"/>
                <a:gd name="connsiteX50" fmla="*/ 205 w 2840"/>
                <a:gd name="connsiteY50" fmla="*/ 234 h 7376"/>
                <a:gd name="connsiteX51" fmla="*/ 103 w 2840"/>
                <a:gd name="connsiteY51" fmla="*/ 117 h 7376"/>
                <a:gd name="connsiteX52" fmla="*/ 0 w 2840"/>
                <a:gd name="connsiteY52" fmla="*/ 0 h 7376"/>
                <a:gd name="connsiteX0" fmla="*/ 2737 w 2737"/>
                <a:gd name="connsiteY0" fmla="*/ 7259 h 7259"/>
                <a:gd name="connsiteX1" fmla="*/ 2736 w 2737"/>
                <a:gd name="connsiteY1" fmla="*/ 7103 h 7259"/>
                <a:gd name="connsiteX2" fmla="*/ 2733 w 2737"/>
                <a:gd name="connsiteY2" fmla="*/ 6949 h 7259"/>
                <a:gd name="connsiteX3" fmla="*/ 2727 w 2737"/>
                <a:gd name="connsiteY3" fmla="*/ 6793 h 7259"/>
                <a:gd name="connsiteX4" fmla="*/ 2720 w 2737"/>
                <a:gd name="connsiteY4" fmla="*/ 6637 h 7259"/>
                <a:gd name="connsiteX5" fmla="*/ 2709 w 2737"/>
                <a:gd name="connsiteY5" fmla="*/ 6483 h 7259"/>
                <a:gd name="connsiteX6" fmla="*/ 2698 w 2737"/>
                <a:gd name="connsiteY6" fmla="*/ 6327 h 7259"/>
                <a:gd name="connsiteX7" fmla="*/ 2683 w 2737"/>
                <a:gd name="connsiteY7" fmla="*/ 6172 h 7259"/>
                <a:gd name="connsiteX8" fmla="*/ 2667 w 2737"/>
                <a:gd name="connsiteY8" fmla="*/ 6018 h 7259"/>
                <a:gd name="connsiteX9" fmla="*/ 2648 w 2737"/>
                <a:gd name="connsiteY9" fmla="*/ 5864 h 7259"/>
                <a:gd name="connsiteX10" fmla="*/ 2628 w 2737"/>
                <a:gd name="connsiteY10" fmla="*/ 5709 h 7259"/>
                <a:gd name="connsiteX11" fmla="*/ 2604 w 2737"/>
                <a:gd name="connsiteY11" fmla="*/ 5556 h 7259"/>
                <a:gd name="connsiteX12" fmla="*/ 2579 w 2737"/>
                <a:gd name="connsiteY12" fmla="*/ 5402 h 7259"/>
                <a:gd name="connsiteX13" fmla="*/ 2551 w 2737"/>
                <a:gd name="connsiteY13" fmla="*/ 5249 h 7259"/>
                <a:gd name="connsiteX14" fmla="*/ 2523 w 2737"/>
                <a:gd name="connsiteY14" fmla="*/ 5097 h 7259"/>
                <a:gd name="connsiteX15" fmla="*/ 2491 w 2737"/>
                <a:gd name="connsiteY15" fmla="*/ 4944 h 7259"/>
                <a:gd name="connsiteX16" fmla="*/ 2457 w 2737"/>
                <a:gd name="connsiteY16" fmla="*/ 4793 h 7259"/>
                <a:gd name="connsiteX17" fmla="*/ 2421 w 2737"/>
                <a:gd name="connsiteY17" fmla="*/ 4641 h 7259"/>
                <a:gd name="connsiteX18" fmla="*/ 2382 w 2737"/>
                <a:gd name="connsiteY18" fmla="*/ 4491 h 7259"/>
                <a:gd name="connsiteX19" fmla="*/ 2342 w 2737"/>
                <a:gd name="connsiteY19" fmla="*/ 4340 h 7259"/>
                <a:gd name="connsiteX20" fmla="*/ 2300 w 2737"/>
                <a:gd name="connsiteY20" fmla="*/ 4191 h 7259"/>
                <a:gd name="connsiteX21" fmla="*/ 2256 w 2737"/>
                <a:gd name="connsiteY21" fmla="*/ 4041 h 7259"/>
                <a:gd name="connsiteX22" fmla="*/ 2209 w 2737"/>
                <a:gd name="connsiteY22" fmla="*/ 3894 h 7259"/>
                <a:gd name="connsiteX23" fmla="*/ 2161 w 2737"/>
                <a:gd name="connsiteY23" fmla="*/ 3745 h 7259"/>
                <a:gd name="connsiteX24" fmla="*/ 2110 w 2737"/>
                <a:gd name="connsiteY24" fmla="*/ 3599 h 7259"/>
                <a:gd name="connsiteX25" fmla="*/ 2058 w 2737"/>
                <a:gd name="connsiteY25" fmla="*/ 3452 h 7259"/>
                <a:gd name="connsiteX26" fmla="*/ 2002 w 2737"/>
                <a:gd name="connsiteY26" fmla="*/ 3307 h 7259"/>
                <a:gd name="connsiteX27" fmla="*/ 1945 w 2737"/>
                <a:gd name="connsiteY27" fmla="*/ 3162 h 7259"/>
                <a:gd name="connsiteX28" fmla="*/ 1887 w 2737"/>
                <a:gd name="connsiteY28" fmla="*/ 3018 h 7259"/>
                <a:gd name="connsiteX29" fmla="*/ 1826 w 2737"/>
                <a:gd name="connsiteY29" fmla="*/ 2875 h 7259"/>
                <a:gd name="connsiteX30" fmla="*/ 1763 w 2737"/>
                <a:gd name="connsiteY30" fmla="*/ 2733 h 7259"/>
                <a:gd name="connsiteX31" fmla="*/ 1698 w 2737"/>
                <a:gd name="connsiteY31" fmla="*/ 2592 h 7259"/>
                <a:gd name="connsiteX32" fmla="*/ 1631 w 2737"/>
                <a:gd name="connsiteY32" fmla="*/ 2451 h 7259"/>
                <a:gd name="connsiteX33" fmla="*/ 1562 w 2737"/>
                <a:gd name="connsiteY33" fmla="*/ 2312 h 7259"/>
                <a:gd name="connsiteX34" fmla="*/ 1491 w 2737"/>
                <a:gd name="connsiteY34" fmla="*/ 2174 h 7259"/>
                <a:gd name="connsiteX35" fmla="*/ 1417 w 2737"/>
                <a:gd name="connsiteY35" fmla="*/ 2037 h 7259"/>
                <a:gd name="connsiteX36" fmla="*/ 1343 w 2737"/>
                <a:gd name="connsiteY36" fmla="*/ 1901 h 7259"/>
                <a:gd name="connsiteX37" fmla="*/ 1266 w 2737"/>
                <a:gd name="connsiteY37" fmla="*/ 1765 h 7259"/>
                <a:gd name="connsiteX38" fmla="*/ 1188 w 2737"/>
                <a:gd name="connsiteY38" fmla="*/ 1631 h 7259"/>
                <a:gd name="connsiteX39" fmla="*/ 1107 w 2737"/>
                <a:gd name="connsiteY39" fmla="*/ 1498 h 7259"/>
                <a:gd name="connsiteX40" fmla="*/ 1025 w 2737"/>
                <a:gd name="connsiteY40" fmla="*/ 1366 h 7259"/>
                <a:gd name="connsiteX41" fmla="*/ 940 w 2737"/>
                <a:gd name="connsiteY41" fmla="*/ 1236 h 7259"/>
                <a:gd name="connsiteX42" fmla="*/ 855 w 2737"/>
                <a:gd name="connsiteY42" fmla="*/ 1106 h 7259"/>
                <a:gd name="connsiteX43" fmla="*/ 767 w 2737"/>
                <a:gd name="connsiteY43" fmla="*/ 978 h 7259"/>
                <a:gd name="connsiteX44" fmla="*/ 677 w 2737"/>
                <a:gd name="connsiteY44" fmla="*/ 851 h 7259"/>
                <a:gd name="connsiteX45" fmla="*/ 586 w 2737"/>
                <a:gd name="connsiteY45" fmla="*/ 725 h 7259"/>
                <a:gd name="connsiteX46" fmla="*/ 492 w 2737"/>
                <a:gd name="connsiteY46" fmla="*/ 601 h 7259"/>
                <a:gd name="connsiteX47" fmla="*/ 397 w 2737"/>
                <a:gd name="connsiteY47" fmla="*/ 478 h 7259"/>
                <a:gd name="connsiteX48" fmla="*/ 300 w 2737"/>
                <a:gd name="connsiteY48" fmla="*/ 356 h 7259"/>
                <a:gd name="connsiteX49" fmla="*/ 202 w 2737"/>
                <a:gd name="connsiteY49" fmla="*/ 236 h 7259"/>
                <a:gd name="connsiteX50" fmla="*/ 102 w 2737"/>
                <a:gd name="connsiteY50" fmla="*/ 117 h 7259"/>
                <a:gd name="connsiteX51" fmla="*/ 0 w 2737"/>
                <a:gd name="connsiteY51" fmla="*/ 0 h 7259"/>
                <a:gd name="connsiteX0" fmla="*/ 2635 w 2635"/>
                <a:gd name="connsiteY0" fmla="*/ 7142 h 7142"/>
                <a:gd name="connsiteX1" fmla="*/ 2634 w 2635"/>
                <a:gd name="connsiteY1" fmla="*/ 6986 h 7142"/>
                <a:gd name="connsiteX2" fmla="*/ 2631 w 2635"/>
                <a:gd name="connsiteY2" fmla="*/ 6832 h 7142"/>
                <a:gd name="connsiteX3" fmla="*/ 2625 w 2635"/>
                <a:gd name="connsiteY3" fmla="*/ 6676 h 7142"/>
                <a:gd name="connsiteX4" fmla="*/ 2618 w 2635"/>
                <a:gd name="connsiteY4" fmla="*/ 6520 h 7142"/>
                <a:gd name="connsiteX5" fmla="*/ 2607 w 2635"/>
                <a:gd name="connsiteY5" fmla="*/ 6366 h 7142"/>
                <a:gd name="connsiteX6" fmla="*/ 2596 w 2635"/>
                <a:gd name="connsiteY6" fmla="*/ 6210 h 7142"/>
                <a:gd name="connsiteX7" fmla="*/ 2581 w 2635"/>
                <a:gd name="connsiteY7" fmla="*/ 6055 h 7142"/>
                <a:gd name="connsiteX8" fmla="*/ 2565 w 2635"/>
                <a:gd name="connsiteY8" fmla="*/ 5901 h 7142"/>
                <a:gd name="connsiteX9" fmla="*/ 2546 w 2635"/>
                <a:gd name="connsiteY9" fmla="*/ 5747 h 7142"/>
                <a:gd name="connsiteX10" fmla="*/ 2526 w 2635"/>
                <a:gd name="connsiteY10" fmla="*/ 5592 h 7142"/>
                <a:gd name="connsiteX11" fmla="*/ 2502 w 2635"/>
                <a:gd name="connsiteY11" fmla="*/ 5439 h 7142"/>
                <a:gd name="connsiteX12" fmla="*/ 2477 w 2635"/>
                <a:gd name="connsiteY12" fmla="*/ 5285 h 7142"/>
                <a:gd name="connsiteX13" fmla="*/ 2449 w 2635"/>
                <a:gd name="connsiteY13" fmla="*/ 5132 h 7142"/>
                <a:gd name="connsiteX14" fmla="*/ 2421 w 2635"/>
                <a:gd name="connsiteY14" fmla="*/ 4980 h 7142"/>
                <a:gd name="connsiteX15" fmla="*/ 2389 w 2635"/>
                <a:gd name="connsiteY15" fmla="*/ 4827 h 7142"/>
                <a:gd name="connsiteX16" fmla="*/ 2355 w 2635"/>
                <a:gd name="connsiteY16" fmla="*/ 4676 h 7142"/>
                <a:gd name="connsiteX17" fmla="*/ 2319 w 2635"/>
                <a:gd name="connsiteY17" fmla="*/ 4524 h 7142"/>
                <a:gd name="connsiteX18" fmla="*/ 2280 w 2635"/>
                <a:gd name="connsiteY18" fmla="*/ 4374 h 7142"/>
                <a:gd name="connsiteX19" fmla="*/ 2240 w 2635"/>
                <a:gd name="connsiteY19" fmla="*/ 4223 h 7142"/>
                <a:gd name="connsiteX20" fmla="*/ 2198 w 2635"/>
                <a:gd name="connsiteY20" fmla="*/ 4074 h 7142"/>
                <a:gd name="connsiteX21" fmla="*/ 2154 w 2635"/>
                <a:gd name="connsiteY21" fmla="*/ 3924 h 7142"/>
                <a:gd name="connsiteX22" fmla="*/ 2107 w 2635"/>
                <a:gd name="connsiteY22" fmla="*/ 3777 h 7142"/>
                <a:gd name="connsiteX23" fmla="*/ 2059 w 2635"/>
                <a:gd name="connsiteY23" fmla="*/ 3628 h 7142"/>
                <a:gd name="connsiteX24" fmla="*/ 2008 w 2635"/>
                <a:gd name="connsiteY24" fmla="*/ 3482 h 7142"/>
                <a:gd name="connsiteX25" fmla="*/ 1956 w 2635"/>
                <a:gd name="connsiteY25" fmla="*/ 3335 h 7142"/>
                <a:gd name="connsiteX26" fmla="*/ 1900 w 2635"/>
                <a:gd name="connsiteY26" fmla="*/ 3190 h 7142"/>
                <a:gd name="connsiteX27" fmla="*/ 1843 w 2635"/>
                <a:gd name="connsiteY27" fmla="*/ 3045 h 7142"/>
                <a:gd name="connsiteX28" fmla="*/ 1785 w 2635"/>
                <a:gd name="connsiteY28" fmla="*/ 2901 h 7142"/>
                <a:gd name="connsiteX29" fmla="*/ 1724 w 2635"/>
                <a:gd name="connsiteY29" fmla="*/ 2758 h 7142"/>
                <a:gd name="connsiteX30" fmla="*/ 1661 w 2635"/>
                <a:gd name="connsiteY30" fmla="*/ 2616 h 7142"/>
                <a:gd name="connsiteX31" fmla="*/ 1596 w 2635"/>
                <a:gd name="connsiteY31" fmla="*/ 2475 h 7142"/>
                <a:gd name="connsiteX32" fmla="*/ 1529 w 2635"/>
                <a:gd name="connsiteY32" fmla="*/ 2334 h 7142"/>
                <a:gd name="connsiteX33" fmla="*/ 1460 w 2635"/>
                <a:gd name="connsiteY33" fmla="*/ 2195 h 7142"/>
                <a:gd name="connsiteX34" fmla="*/ 1389 w 2635"/>
                <a:gd name="connsiteY34" fmla="*/ 2057 h 7142"/>
                <a:gd name="connsiteX35" fmla="*/ 1315 w 2635"/>
                <a:gd name="connsiteY35" fmla="*/ 1920 h 7142"/>
                <a:gd name="connsiteX36" fmla="*/ 1241 w 2635"/>
                <a:gd name="connsiteY36" fmla="*/ 1784 h 7142"/>
                <a:gd name="connsiteX37" fmla="*/ 1164 w 2635"/>
                <a:gd name="connsiteY37" fmla="*/ 1648 h 7142"/>
                <a:gd name="connsiteX38" fmla="*/ 1086 w 2635"/>
                <a:gd name="connsiteY38" fmla="*/ 1514 h 7142"/>
                <a:gd name="connsiteX39" fmla="*/ 1005 w 2635"/>
                <a:gd name="connsiteY39" fmla="*/ 1381 h 7142"/>
                <a:gd name="connsiteX40" fmla="*/ 923 w 2635"/>
                <a:gd name="connsiteY40" fmla="*/ 1249 h 7142"/>
                <a:gd name="connsiteX41" fmla="*/ 838 w 2635"/>
                <a:gd name="connsiteY41" fmla="*/ 1119 h 7142"/>
                <a:gd name="connsiteX42" fmla="*/ 753 w 2635"/>
                <a:gd name="connsiteY42" fmla="*/ 989 h 7142"/>
                <a:gd name="connsiteX43" fmla="*/ 665 w 2635"/>
                <a:gd name="connsiteY43" fmla="*/ 861 h 7142"/>
                <a:gd name="connsiteX44" fmla="*/ 575 w 2635"/>
                <a:gd name="connsiteY44" fmla="*/ 734 h 7142"/>
                <a:gd name="connsiteX45" fmla="*/ 484 w 2635"/>
                <a:gd name="connsiteY45" fmla="*/ 608 h 7142"/>
                <a:gd name="connsiteX46" fmla="*/ 390 w 2635"/>
                <a:gd name="connsiteY46" fmla="*/ 484 h 7142"/>
                <a:gd name="connsiteX47" fmla="*/ 295 w 2635"/>
                <a:gd name="connsiteY47" fmla="*/ 361 h 7142"/>
                <a:gd name="connsiteX48" fmla="*/ 198 w 2635"/>
                <a:gd name="connsiteY48" fmla="*/ 239 h 7142"/>
                <a:gd name="connsiteX49" fmla="*/ 100 w 2635"/>
                <a:gd name="connsiteY49" fmla="*/ 119 h 7142"/>
                <a:gd name="connsiteX50" fmla="*/ 0 w 2635"/>
                <a:gd name="connsiteY50" fmla="*/ 0 h 7142"/>
                <a:gd name="connsiteX0" fmla="*/ 2535 w 2535"/>
                <a:gd name="connsiteY0" fmla="*/ 7023 h 7023"/>
                <a:gd name="connsiteX1" fmla="*/ 2534 w 2535"/>
                <a:gd name="connsiteY1" fmla="*/ 6867 h 7023"/>
                <a:gd name="connsiteX2" fmla="*/ 2531 w 2535"/>
                <a:gd name="connsiteY2" fmla="*/ 6713 h 7023"/>
                <a:gd name="connsiteX3" fmla="*/ 2525 w 2535"/>
                <a:gd name="connsiteY3" fmla="*/ 6557 h 7023"/>
                <a:gd name="connsiteX4" fmla="*/ 2518 w 2535"/>
                <a:gd name="connsiteY4" fmla="*/ 6401 h 7023"/>
                <a:gd name="connsiteX5" fmla="*/ 2507 w 2535"/>
                <a:gd name="connsiteY5" fmla="*/ 6247 h 7023"/>
                <a:gd name="connsiteX6" fmla="*/ 2496 w 2535"/>
                <a:gd name="connsiteY6" fmla="*/ 6091 h 7023"/>
                <a:gd name="connsiteX7" fmla="*/ 2481 w 2535"/>
                <a:gd name="connsiteY7" fmla="*/ 5936 h 7023"/>
                <a:gd name="connsiteX8" fmla="*/ 2465 w 2535"/>
                <a:gd name="connsiteY8" fmla="*/ 5782 h 7023"/>
                <a:gd name="connsiteX9" fmla="*/ 2446 w 2535"/>
                <a:gd name="connsiteY9" fmla="*/ 5628 h 7023"/>
                <a:gd name="connsiteX10" fmla="*/ 2426 w 2535"/>
                <a:gd name="connsiteY10" fmla="*/ 5473 h 7023"/>
                <a:gd name="connsiteX11" fmla="*/ 2402 w 2535"/>
                <a:gd name="connsiteY11" fmla="*/ 5320 h 7023"/>
                <a:gd name="connsiteX12" fmla="*/ 2377 w 2535"/>
                <a:gd name="connsiteY12" fmla="*/ 5166 h 7023"/>
                <a:gd name="connsiteX13" fmla="*/ 2349 w 2535"/>
                <a:gd name="connsiteY13" fmla="*/ 5013 h 7023"/>
                <a:gd name="connsiteX14" fmla="*/ 2321 w 2535"/>
                <a:gd name="connsiteY14" fmla="*/ 4861 h 7023"/>
                <a:gd name="connsiteX15" fmla="*/ 2289 w 2535"/>
                <a:gd name="connsiteY15" fmla="*/ 4708 h 7023"/>
                <a:gd name="connsiteX16" fmla="*/ 2255 w 2535"/>
                <a:gd name="connsiteY16" fmla="*/ 4557 h 7023"/>
                <a:gd name="connsiteX17" fmla="*/ 2219 w 2535"/>
                <a:gd name="connsiteY17" fmla="*/ 4405 h 7023"/>
                <a:gd name="connsiteX18" fmla="*/ 2180 w 2535"/>
                <a:gd name="connsiteY18" fmla="*/ 4255 h 7023"/>
                <a:gd name="connsiteX19" fmla="*/ 2140 w 2535"/>
                <a:gd name="connsiteY19" fmla="*/ 4104 h 7023"/>
                <a:gd name="connsiteX20" fmla="*/ 2098 w 2535"/>
                <a:gd name="connsiteY20" fmla="*/ 3955 h 7023"/>
                <a:gd name="connsiteX21" fmla="*/ 2054 w 2535"/>
                <a:gd name="connsiteY21" fmla="*/ 3805 h 7023"/>
                <a:gd name="connsiteX22" fmla="*/ 2007 w 2535"/>
                <a:gd name="connsiteY22" fmla="*/ 3658 h 7023"/>
                <a:gd name="connsiteX23" fmla="*/ 1959 w 2535"/>
                <a:gd name="connsiteY23" fmla="*/ 3509 h 7023"/>
                <a:gd name="connsiteX24" fmla="*/ 1908 w 2535"/>
                <a:gd name="connsiteY24" fmla="*/ 3363 h 7023"/>
                <a:gd name="connsiteX25" fmla="*/ 1856 w 2535"/>
                <a:gd name="connsiteY25" fmla="*/ 3216 h 7023"/>
                <a:gd name="connsiteX26" fmla="*/ 1800 w 2535"/>
                <a:gd name="connsiteY26" fmla="*/ 3071 h 7023"/>
                <a:gd name="connsiteX27" fmla="*/ 1743 w 2535"/>
                <a:gd name="connsiteY27" fmla="*/ 2926 h 7023"/>
                <a:gd name="connsiteX28" fmla="*/ 1685 w 2535"/>
                <a:gd name="connsiteY28" fmla="*/ 2782 h 7023"/>
                <a:gd name="connsiteX29" fmla="*/ 1624 w 2535"/>
                <a:gd name="connsiteY29" fmla="*/ 2639 h 7023"/>
                <a:gd name="connsiteX30" fmla="*/ 1561 w 2535"/>
                <a:gd name="connsiteY30" fmla="*/ 2497 h 7023"/>
                <a:gd name="connsiteX31" fmla="*/ 1496 w 2535"/>
                <a:gd name="connsiteY31" fmla="*/ 2356 h 7023"/>
                <a:gd name="connsiteX32" fmla="*/ 1429 w 2535"/>
                <a:gd name="connsiteY32" fmla="*/ 2215 h 7023"/>
                <a:gd name="connsiteX33" fmla="*/ 1360 w 2535"/>
                <a:gd name="connsiteY33" fmla="*/ 2076 h 7023"/>
                <a:gd name="connsiteX34" fmla="*/ 1289 w 2535"/>
                <a:gd name="connsiteY34" fmla="*/ 1938 h 7023"/>
                <a:gd name="connsiteX35" fmla="*/ 1215 w 2535"/>
                <a:gd name="connsiteY35" fmla="*/ 1801 h 7023"/>
                <a:gd name="connsiteX36" fmla="*/ 1141 w 2535"/>
                <a:gd name="connsiteY36" fmla="*/ 1665 h 7023"/>
                <a:gd name="connsiteX37" fmla="*/ 1064 w 2535"/>
                <a:gd name="connsiteY37" fmla="*/ 1529 h 7023"/>
                <a:gd name="connsiteX38" fmla="*/ 986 w 2535"/>
                <a:gd name="connsiteY38" fmla="*/ 1395 h 7023"/>
                <a:gd name="connsiteX39" fmla="*/ 905 w 2535"/>
                <a:gd name="connsiteY39" fmla="*/ 1262 h 7023"/>
                <a:gd name="connsiteX40" fmla="*/ 823 w 2535"/>
                <a:gd name="connsiteY40" fmla="*/ 1130 h 7023"/>
                <a:gd name="connsiteX41" fmla="*/ 738 w 2535"/>
                <a:gd name="connsiteY41" fmla="*/ 1000 h 7023"/>
                <a:gd name="connsiteX42" fmla="*/ 653 w 2535"/>
                <a:gd name="connsiteY42" fmla="*/ 870 h 7023"/>
                <a:gd name="connsiteX43" fmla="*/ 565 w 2535"/>
                <a:gd name="connsiteY43" fmla="*/ 742 h 7023"/>
                <a:gd name="connsiteX44" fmla="*/ 475 w 2535"/>
                <a:gd name="connsiteY44" fmla="*/ 615 h 7023"/>
                <a:gd name="connsiteX45" fmla="*/ 384 w 2535"/>
                <a:gd name="connsiteY45" fmla="*/ 489 h 7023"/>
                <a:gd name="connsiteX46" fmla="*/ 290 w 2535"/>
                <a:gd name="connsiteY46" fmla="*/ 365 h 7023"/>
                <a:gd name="connsiteX47" fmla="*/ 195 w 2535"/>
                <a:gd name="connsiteY47" fmla="*/ 242 h 7023"/>
                <a:gd name="connsiteX48" fmla="*/ 98 w 2535"/>
                <a:gd name="connsiteY48" fmla="*/ 120 h 7023"/>
                <a:gd name="connsiteX49" fmla="*/ 0 w 2535"/>
                <a:gd name="connsiteY49" fmla="*/ 0 h 7023"/>
                <a:gd name="connsiteX0" fmla="*/ 2437 w 2437"/>
                <a:gd name="connsiteY0" fmla="*/ 6903 h 6903"/>
                <a:gd name="connsiteX1" fmla="*/ 2436 w 2437"/>
                <a:gd name="connsiteY1" fmla="*/ 6747 h 6903"/>
                <a:gd name="connsiteX2" fmla="*/ 2433 w 2437"/>
                <a:gd name="connsiteY2" fmla="*/ 6593 h 6903"/>
                <a:gd name="connsiteX3" fmla="*/ 2427 w 2437"/>
                <a:gd name="connsiteY3" fmla="*/ 6437 h 6903"/>
                <a:gd name="connsiteX4" fmla="*/ 2420 w 2437"/>
                <a:gd name="connsiteY4" fmla="*/ 6281 h 6903"/>
                <a:gd name="connsiteX5" fmla="*/ 2409 w 2437"/>
                <a:gd name="connsiteY5" fmla="*/ 6127 h 6903"/>
                <a:gd name="connsiteX6" fmla="*/ 2398 w 2437"/>
                <a:gd name="connsiteY6" fmla="*/ 5971 h 6903"/>
                <a:gd name="connsiteX7" fmla="*/ 2383 w 2437"/>
                <a:gd name="connsiteY7" fmla="*/ 5816 h 6903"/>
                <a:gd name="connsiteX8" fmla="*/ 2367 w 2437"/>
                <a:gd name="connsiteY8" fmla="*/ 5662 h 6903"/>
                <a:gd name="connsiteX9" fmla="*/ 2348 w 2437"/>
                <a:gd name="connsiteY9" fmla="*/ 5508 h 6903"/>
                <a:gd name="connsiteX10" fmla="*/ 2328 w 2437"/>
                <a:gd name="connsiteY10" fmla="*/ 5353 h 6903"/>
                <a:gd name="connsiteX11" fmla="*/ 2304 w 2437"/>
                <a:gd name="connsiteY11" fmla="*/ 5200 h 6903"/>
                <a:gd name="connsiteX12" fmla="*/ 2279 w 2437"/>
                <a:gd name="connsiteY12" fmla="*/ 5046 h 6903"/>
                <a:gd name="connsiteX13" fmla="*/ 2251 w 2437"/>
                <a:gd name="connsiteY13" fmla="*/ 4893 h 6903"/>
                <a:gd name="connsiteX14" fmla="*/ 2223 w 2437"/>
                <a:gd name="connsiteY14" fmla="*/ 4741 h 6903"/>
                <a:gd name="connsiteX15" fmla="*/ 2191 w 2437"/>
                <a:gd name="connsiteY15" fmla="*/ 4588 h 6903"/>
                <a:gd name="connsiteX16" fmla="*/ 2157 w 2437"/>
                <a:gd name="connsiteY16" fmla="*/ 4437 h 6903"/>
                <a:gd name="connsiteX17" fmla="*/ 2121 w 2437"/>
                <a:gd name="connsiteY17" fmla="*/ 4285 h 6903"/>
                <a:gd name="connsiteX18" fmla="*/ 2082 w 2437"/>
                <a:gd name="connsiteY18" fmla="*/ 4135 h 6903"/>
                <a:gd name="connsiteX19" fmla="*/ 2042 w 2437"/>
                <a:gd name="connsiteY19" fmla="*/ 3984 h 6903"/>
                <a:gd name="connsiteX20" fmla="*/ 2000 w 2437"/>
                <a:gd name="connsiteY20" fmla="*/ 3835 h 6903"/>
                <a:gd name="connsiteX21" fmla="*/ 1956 w 2437"/>
                <a:gd name="connsiteY21" fmla="*/ 3685 h 6903"/>
                <a:gd name="connsiteX22" fmla="*/ 1909 w 2437"/>
                <a:gd name="connsiteY22" fmla="*/ 3538 h 6903"/>
                <a:gd name="connsiteX23" fmla="*/ 1861 w 2437"/>
                <a:gd name="connsiteY23" fmla="*/ 3389 h 6903"/>
                <a:gd name="connsiteX24" fmla="*/ 1810 w 2437"/>
                <a:gd name="connsiteY24" fmla="*/ 3243 h 6903"/>
                <a:gd name="connsiteX25" fmla="*/ 1758 w 2437"/>
                <a:gd name="connsiteY25" fmla="*/ 3096 h 6903"/>
                <a:gd name="connsiteX26" fmla="*/ 1702 w 2437"/>
                <a:gd name="connsiteY26" fmla="*/ 2951 h 6903"/>
                <a:gd name="connsiteX27" fmla="*/ 1645 w 2437"/>
                <a:gd name="connsiteY27" fmla="*/ 2806 h 6903"/>
                <a:gd name="connsiteX28" fmla="*/ 1587 w 2437"/>
                <a:gd name="connsiteY28" fmla="*/ 2662 h 6903"/>
                <a:gd name="connsiteX29" fmla="*/ 1526 w 2437"/>
                <a:gd name="connsiteY29" fmla="*/ 2519 h 6903"/>
                <a:gd name="connsiteX30" fmla="*/ 1463 w 2437"/>
                <a:gd name="connsiteY30" fmla="*/ 2377 h 6903"/>
                <a:gd name="connsiteX31" fmla="*/ 1398 w 2437"/>
                <a:gd name="connsiteY31" fmla="*/ 2236 h 6903"/>
                <a:gd name="connsiteX32" fmla="*/ 1331 w 2437"/>
                <a:gd name="connsiteY32" fmla="*/ 2095 h 6903"/>
                <a:gd name="connsiteX33" fmla="*/ 1262 w 2437"/>
                <a:gd name="connsiteY33" fmla="*/ 1956 h 6903"/>
                <a:gd name="connsiteX34" fmla="*/ 1191 w 2437"/>
                <a:gd name="connsiteY34" fmla="*/ 1818 h 6903"/>
                <a:gd name="connsiteX35" fmla="*/ 1117 w 2437"/>
                <a:gd name="connsiteY35" fmla="*/ 1681 h 6903"/>
                <a:gd name="connsiteX36" fmla="*/ 1043 w 2437"/>
                <a:gd name="connsiteY36" fmla="*/ 1545 h 6903"/>
                <a:gd name="connsiteX37" fmla="*/ 966 w 2437"/>
                <a:gd name="connsiteY37" fmla="*/ 1409 h 6903"/>
                <a:gd name="connsiteX38" fmla="*/ 888 w 2437"/>
                <a:gd name="connsiteY38" fmla="*/ 1275 h 6903"/>
                <a:gd name="connsiteX39" fmla="*/ 807 w 2437"/>
                <a:gd name="connsiteY39" fmla="*/ 1142 h 6903"/>
                <a:gd name="connsiteX40" fmla="*/ 725 w 2437"/>
                <a:gd name="connsiteY40" fmla="*/ 1010 h 6903"/>
                <a:gd name="connsiteX41" fmla="*/ 640 w 2437"/>
                <a:gd name="connsiteY41" fmla="*/ 880 h 6903"/>
                <a:gd name="connsiteX42" fmla="*/ 555 w 2437"/>
                <a:gd name="connsiteY42" fmla="*/ 750 h 6903"/>
                <a:gd name="connsiteX43" fmla="*/ 467 w 2437"/>
                <a:gd name="connsiteY43" fmla="*/ 622 h 6903"/>
                <a:gd name="connsiteX44" fmla="*/ 377 w 2437"/>
                <a:gd name="connsiteY44" fmla="*/ 495 h 6903"/>
                <a:gd name="connsiteX45" fmla="*/ 286 w 2437"/>
                <a:gd name="connsiteY45" fmla="*/ 369 h 6903"/>
                <a:gd name="connsiteX46" fmla="*/ 192 w 2437"/>
                <a:gd name="connsiteY46" fmla="*/ 245 h 6903"/>
                <a:gd name="connsiteX47" fmla="*/ 97 w 2437"/>
                <a:gd name="connsiteY47" fmla="*/ 122 h 6903"/>
                <a:gd name="connsiteX48" fmla="*/ 0 w 2437"/>
                <a:gd name="connsiteY48" fmla="*/ 0 h 6903"/>
                <a:gd name="connsiteX0" fmla="*/ 2340 w 2340"/>
                <a:gd name="connsiteY0" fmla="*/ 6781 h 6781"/>
                <a:gd name="connsiteX1" fmla="*/ 2339 w 2340"/>
                <a:gd name="connsiteY1" fmla="*/ 6625 h 6781"/>
                <a:gd name="connsiteX2" fmla="*/ 2336 w 2340"/>
                <a:gd name="connsiteY2" fmla="*/ 6471 h 6781"/>
                <a:gd name="connsiteX3" fmla="*/ 2330 w 2340"/>
                <a:gd name="connsiteY3" fmla="*/ 6315 h 6781"/>
                <a:gd name="connsiteX4" fmla="*/ 2323 w 2340"/>
                <a:gd name="connsiteY4" fmla="*/ 6159 h 6781"/>
                <a:gd name="connsiteX5" fmla="*/ 2312 w 2340"/>
                <a:gd name="connsiteY5" fmla="*/ 6005 h 6781"/>
                <a:gd name="connsiteX6" fmla="*/ 2301 w 2340"/>
                <a:gd name="connsiteY6" fmla="*/ 5849 h 6781"/>
                <a:gd name="connsiteX7" fmla="*/ 2286 w 2340"/>
                <a:gd name="connsiteY7" fmla="*/ 5694 h 6781"/>
                <a:gd name="connsiteX8" fmla="*/ 2270 w 2340"/>
                <a:gd name="connsiteY8" fmla="*/ 5540 h 6781"/>
                <a:gd name="connsiteX9" fmla="*/ 2251 w 2340"/>
                <a:gd name="connsiteY9" fmla="*/ 5386 h 6781"/>
                <a:gd name="connsiteX10" fmla="*/ 2231 w 2340"/>
                <a:gd name="connsiteY10" fmla="*/ 5231 h 6781"/>
                <a:gd name="connsiteX11" fmla="*/ 2207 w 2340"/>
                <a:gd name="connsiteY11" fmla="*/ 5078 h 6781"/>
                <a:gd name="connsiteX12" fmla="*/ 2182 w 2340"/>
                <a:gd name="connsiteY12" fmla="*/ 4924 h 6781"/>
                <a:gd name="connsiteX13" fmla="*/ 2154 w 2340"/>
                <a:gd name="connsiteY13" fmla="*/ 4771 h 6781"/>
                <a:gd name="connsiteX14" fmla="*/ 2126 w 2340"/>
                <a:gd name="connsiteY14" fmla="*/ 4619 h 6781"/>
                <a:gd name="connsiteX15" fmla="*/ 2094 w 2340"/>
                <a:gd name="connsiteY15" fmla="*/ 4466 h 6781"/>
                <a:gd name="connsiteX16" fmla="*/ 2060 w 2340"/>
                <a:gd name="connsiteY16" fmla="*/ 4315 h 6781"/>
                <a:gd name="connsiteX17" fmla="*/ 2024 w 2340"/>
                <a:gd name="connsiteY17" fmla="*/ 4163 h 6781"/>
                <a:gd name="connsiteX18" fmla="*/ 1985 w 2340"/>
                <a:gd name="connsiteY18" fmla="*/ 4013 h 6781"/>
                <a:gd name="connsiteX19" fmla="*/ 1945 w 2340"/>
                <a:gd name="connsiteY19" fmla="*/ 3862 h 6781"/>
                <a:gd name="connsiteX20" fmla="*/ 1903 w 2340"/>
                <a:gd name="connsiteY20" fmla="*/ 3713 h 6781"/>
                <a:gd name="connsiteX21" fmla="*/ 1859 w 2340"/>
                <a:gd name="connsiteY21" fmla="*/ 3563 h 6781"/>
                <a:gd name="connsiteX22" fmla="*/ 1812 w 2340"/>
                <a:gd name="connsiteY22" fmla="*/ 3416 h 6781"/>
                <a:gd name="connsiteX23" fmla="*/ 1764 w 2340"/>
                <a:gd name="connsiteY23" fmla="*/ 3267 h 6781"/>
                <a:gd name="connsiteX24" fmla="*/ 1713 w 2340"/>
                <a:gd name="connsiteY24" fmla="*/ 3121 h 6781"/>
                <a:gd name="connsiteX25" fmla="*/ 1661 w 2340"/>
                <a:gd name="connsiteY25" fmla="*/ 2974 h 6781"/>
                <a:gd name="connsiteX26" fmla="*/ 1605 w 2340"/>
                <a:gd name="connsiteY26" fmla="*/ 2829 h 6781"/>
                <a:gd name="connsiteX27" fmla="*/ 1548 w 2340"/>
                <a:gd name="connsiteY27" fmla="*/ 2684 h 6781"/>
                <a:gd name="connsiteX28" fmla="*/ 1490 w 2340"/>
                <a:gd name="connsiteY28" fmla="*/ 2540 h 6781"/>
                <a:gd name="connsiteX29" fmla="*/ 1429 w 2340"/>
                <a:gd name="connsiteY29" fmla="*/ 2397 h 6781"/>
                <a:gd name="connsiteX30" fmla="*/ 1366 w 2340"/>
                <a:gd name="connsiteY30" fmla="*/ 2255 h 6781"/>
                <a:gd name="connsiteX31" fmla="*/ 1301 w 2340"/>
                <a:gd name="connsiteY31" fmla="*/ 2114 h 6781"/>
                <a:gd name="connsiteX32" fmla="*/ 1234 w 2340"/>
                <a:gd name="connsiteY32" fmla="*/ 1973 h 6781"/>
                <a:gd name="connsiteX33" fmla="*/ 1165 w 2340"/>
                <a:gd name="connsiteY33" fmla="*/ 1834 h 6781"/>
                <a:gd name="connsiteX34" fmla="*/ 1094 w 2340"/>
                <a:gd name="connsiteY34" fmla="*/ 1696 h 6781"/>
                <a:gd name="connsiteX35" fmla="*/ 1020 w 2340"/>
                <a:gd name="connsiteY35" fmla="*/ 1559 h 6781"/>
                <a:gd name="connsiteX36" fmla="*/ 946 w 2340"/>
                <a:gd name="connsiteY36" fmla="*/ 1423 h 6781"/>
                <a:gd name="connsiteX37" fmla="*/ 869 w 2340"/>
                <a:gd name="connsiteY37" fmla="*/ 1287 h 6781"/>
                <a:gd name="connsiteX38" fmla="*/ 791 w 2340"/>
                <a:gd name="connsiteY38" fmla="*/ 1153 h 6781"/>
                <a:gd name="connsiteX39" fmla="*/ 710 w 2340"/>
                <a:gd name="connsiteY39" fmla="*/ 1020 h 6781"/>
                <a:gd name="connsiteX40" fmla="*/ 628 w 2340"/>
                <a:gd name="connsiteY40" fmla="*/ 888 h 6781"/>
                <a:gd name="connsiteX41" fmla="*/ 543 w 2340"/>
                <a:gd name="connsiteY41" fmla="*/ 758 h 6781"/>
                <a:gd name="connsiteX42" fmla="*/ 458 w 2340"/>
                <a:gd name="connsiteY42" fmla="*/ 628 h 6781"/>
                <a:gd name="connsiteX43" fmla="*/ 370 w 2340"/>
                <a:gd name="connsiteY43" fmla="*/ 500 h 6781"/>
                <a:gd name="connsiteX44" fmla="*/ 280 w 2340"/>
                <a:gd name="connsiteY44" fmla="*/ 373 h 6781"/>
                <a:gd name="connsiteX45" fmla="*/ 189 w 2340"/>
                <a:gd name="connsiteY45" fmla="*/ 247 h 6781"/>
                <a:gd name="connsiteX46" fmla="*/ 95 w 2340"/>
                <a:gd name="connsiteY46" fmla="*/ 123 h 6781"/>
                <a:gd name="connsiteX47" fmla="*/ 0 w 2340"/>
                <a:gd name="connsiteY47" fmla="*/ 0 h 6781"/>
                <a:gd name="connsiteX0" fmla="*/ 2245 w 2245"/>
                <a:gd name="connsiteY0" fmla="*/ 6658 h 6658"/>
                <a:gd name="connsiteX1" fmla="*/ 2244 w 2245"/>
                <a:gd name="connsiteY1" fmla="*/ 6502 h 6658"/>
                <a:gd name="connsiteX2" fmla="*/ 2241 w 2245"/>
                <a:gd name="connsiteY2" fmla="*/ 6348 h 6658"/>
                <a:gd name="connsiteX3" fmla="*/ 2235 w 2245"/>
                <a:gd name="connsiteY3" fmla="*/ 6192 h 6658"/>
                <a:gd name="connsiteX4" fmla="*/ 2228 w 2245"/>
                <a:gd name="connsiteY4" fmla="*/ 6036 h 6658"/>
                <a:gd name="connsiteX5" fmla="*/ 2217 w 2245"/>
                <a:gd name="connsiteY5" fmla="*/ 5882 h 6658"/>
                <a:gd name="connsiteX6" fmla="*/ 2206 w 2245"/>
                <a:gd name="connsiteY6" fmla="*/ 5726 h 6658"/>
                <a:gd name="connsiteX7" fmla="*/ 2191 w 2245"/>
                <a:gd name="connsiteY7" fmla="*/ 5571 h 6658"/>
                <a:gd name="connsiteX8" fmla="*/ 2175 w 2245"/>
                <a:gd name="connsiteY8" fmla="*/ 5417 h 6658"/>
                <a:gd name="connsiteX9" fmla="*/ 2156 w 2245"/>
                <a:gd name="connsiteY9" fmla="*/ 5263 h 6658"/>
                <a:gd name="connsiteX10" fmla="*/ 2136 w 2245"/>
                <a:gd name="connsiteY10" fmla="*/ 5108 h 6658"/>
                <a:gd name="connsiteX11" fmla="*/ 2112 w 2245"/>
                <a:gd name="connsiteY11" fmla="*/ 4955 h 6658"/>
                <a:gd name="connsiteX12" fmla="*/ 2087 w 2245"/>
                <a:gd name="connsiteY12" fmla="*/ 4801 h 6658"/>
                <a:gd name="connsiteX13" fmla="*/ 2059 w 2245"/>
                <a:gd name="connsiteY13" fmla="*/ 4648 h 6658"/>
                <a:gd name="connsiteX14" fmla="*/ 2031 w 2245"/>
                <a:gd name="connsiteY14" fmla="*/ 4496 h 6658"/>
                <a:gd name="connsiteX15" fmla="*/ 1999 w 2245"/>
                <a:gd name="connsiteY15" fmla="*/ 4343 h 6658"/>
                <a:gd name="connsiteX16" fmla="*/ 1965 w 2245"/>
                <a:gd name="connsiteY16" fmla="*/ 4192 h 6658"/>
                <a:gd name="connsiteX17" fmla="*/ 1929 w 2245"/>
                <a:gd name="connsiteY17" fmla="*/ 4040 h 6658"/>
                <a:gd name="connsiteX18" fmla="*/ 1890 w 2245"/>
                <a:gd name="connsiteY18" fmla="*/ 3890 h 6658"/>
                <a:gd name="connsiteX19" fmla="*/ 1850 w 2245"/>
                <a:gd name="connsiteY19" fmla="*/ 3739 h 6658"/>
                <a:gd name="connsiteX20" fmla="*/ 1808 w 2245"/>
                <a:gd name="connsiteY20" fmla="*/ 3590 h 6658"/>
                <a:gd name="connsiteX21" fmla="*/ 1764 w 2245"/>
                <a:gd name="connsiteY21" fmla="*/ 3440 h 6658"/>
                <a:gd name="connsiteX22" fmla="*/ 1717 w 2245"/>
                <a:gd name="connsiteY22" fmla="*/ 3293 h 6658"/>
                <a:gd name="connsiteX23" fmla="*/ 1669 w 2245"/>
                <a:gd name="connsiteY23" fmla="*/ 3144 h 6658"/>
                <a:gd name="connsiteX24" fmla="*/ 1618 w 2245"/>
                <a:gd name="connsiteY24" fmla="*/ 2998 h 6658"/>
                <a:gd name="connsiteX25" fmla="*/ 1566 w 2245"/>
                <a:gd name="connsiteY25" fmla="*/ 2851 h 6658"/>
                <a:gd name="connsiteX26" fmla="*/ 1510 w 2245"/>
                <a:gd name="connsiteY26" fmla="*/ 2706 h 6658"/>
                <a:gd name="connsiteX27" fmla="*/ 1453 w 2245"/>
                <a:gd name="connsiteY27" fmla="*/ 2561 h 6658"/>
                <a:gd name="connsiteX28" fmla="*/ 1395 w 2245"/>
                <a:gd name="connsiteY28" fmla="*/ 2417 h 6658"/>
                <a:gd name="connsiteX29" fmla="*/ 1334 w 2245"/>
                <a:gd name="connsiteY29" fmla="*/ 2274 h 6658"/>
                <a:gd name="connsiteX30" fmla="*/ 1271 w 2245"/>
                <a:gd name="connsiteY30" fmla="*/ 2132 h 6658"/>
                <a:gd name="connsiteX31" fmla="*/ 1206 w 2245"/>
                <a:gd name="connsiteY31" fmla="*/ 1991 h 6658"/>
                <a:gd name="connsiteX32" fmla="*/ 1139 w 2245"/>
                <a:gd name="connsiteY32" fmla="*/ 1850 h 6658"/>
                <a:gd name="connsiteX33" fmla="*/ 1070 w 2245"/>
                <a:gd name="connsiteY33" fmla="*/ 1711 h 6658"/>
                <a:gd name="connsiteX34" fmla="*/ 999 w 2245"/>
                <a:gd name="connsiteY34" fmla="*/ 1573 h 6658"/>
                <a:gd name="connsiteX35" fmla="*/ 925 w 2245"/>
                <a:gd name="connsiteY35" fmla="*/ 1436 h 6658"/>
                <a:gd name="connsiteX36" fmla="*/ 851 w 2245"/>
                <a:gd name="connsiteY36" fmla="*/ 1300 h 6658"/>
                <a:gd name="connsiteX37" fmla="*/ 774 w 2245"/>
                <a:gd name="connsiteY37" fmla="*/ 1164 h 6658"/>
                <a:gd name="connsiteX38" fmla="*/ 696 w 2245"/>
                <a:gd name="connsiteY38" fmla="*/ 1030 h 6658"/>
                <a:gd name="connsiteX39" fmla="*/ 615 w 2245"/>
                <a:gd name="connsiteY39" fmla="*/ 897 h 6658"/>
                <a:gd name="connsiteX40" fmla="*/ 533 w 2245"/>
                <a:gd name="connsiteY40" fmla="*/ 765 h 6658"/>
                <a:gd name="connsiteX41" fmla="*/ 448 w 2245"/>
                <a:gd name="connsiteY41" fmla="*/ 635 h 6658"/>
                <a:gd name="connsiteX42" fmla="*/ 363 w 2245"/>
                <a:gd name="connsiteY42" fmla="*/ 505 h 6658"/>
                <a:gd name="connsiteX43" fmla="*/ 275 w 2245"/>
                <a:gd name="connsiteY43" fmla="*/ 377 h 6658"/>
                <a:gd name="connsiteX44" fmla="*/ 185 w 2245"/>
                <a:gd name="connsiteY44" fmla="*/ 250 h 6658"/>
                <a:gd name="connsiteX45" fmla="*/ 94 w 2245"/>
                <a:gd name="connsiteY45" fmla="*/ 124 h 6658"/>
                <a:gd name="connsiteX46" fmla="*/ 0 w 2245"/>
                <a:gd name="connsiteY46" fmla="*/ 0 h 6658"/>
                <a:gd name="connsiteX0" fmla="*/ 2151 w 2151"/>
                <a:gd name="connsiteY0" fmla="*/ 6534 h 6534"/>
                <a:gd name="connsiteX1" fmla="*/ 2150 w 2151"/>
                <a:gd name="connsiteY1" fmla="*/ 6378 h 6534"/>
                <a:gd name="connsiteX2" fmla="*/ 2147 w 2151"/>
                <a:gd name="connsiteY2" fmla="*/ 6224 h 6534"/>
                <a:gd name="connsiteX3" fmla="*/ 2141 w 2151"/>
                <a:gd name="connsiteY3" fmla="*/ 6068 h 6534"/>
                <a:gd name="connsiteX4" fmla="*/ 2134 w 2151"/>
                <a:gd name="connsiteY4" fmla="*/ 5912 h 6534"/>
                <a:gd name="connsiteX5" fmla="*/ 2123 w 2151"/>
                <a:gd name="connsiteY5" fmla="*/ 5758 h 6534"/>
                <a:gd name="connsiteX6" fmla="*/ 2112 w 2151"/>
                <a:gd name="connsiteY6" fmla="*/ 5602 h 6534"/>
                <a:gd name="connsiteX7" fmla="*/ 2097 w 2151"/>
                <a:gd name="connsiteY7" fmla="*/ 5447 h 6534"/>
                <a:gd name="connsiteX8" fmla="*/ 2081 w 2151"/>
                <a:gd name="connsiteY8" fmla="*/ 5293 h 6534"/>
                <a:gd name="connsiteX9" fmla="*/ 2062 w 2151"/>
                <a:gd name="connsiteY9" fmla="*/ 5139 h 6534"/>
                <a:gd name="connsiteX10" fmla="*/ 2042 w 2151"/>
                <a:gd name="connsiteY10" fmla="*/ 4984 h 6534"/>
                <a:gd name="connsiteX11" fmla="*/ 2018 w 2151"/>
                <a:gd name="connsiteY11" fmla="*/ 4831 h 6534"/>
                <a:gd name="connsiteX12" fmla="*/ 1993 w 2151"/>
                <a:gd name="connsiteY12" fmla="*/ 4677 h 6534"/>
                <a:gd name="connsiteX13" fmla="*/ 1965 w 2151"/>
                <a:gd name="connsiteY13" fmla="*/ 4524 h 6534"/>
                <a:gd name="connsiteX14" fmla="*/ 1937 w 2151"/>
                <a:gd name="connsiteY14" fmla="*/ 4372 h 6534"/>
                <a:gd name="connsiteX15" fmla="*/ 1905 w 2151"/>
                <a:gd name="connsiteY15" fmla="*/ 4219 h 6534"/>
                <a:gd name="connsiteX16" fmla="*/ 1871 w 2151"/>
                <a:gd name="connsiteY16" fmla="*/ 4068 h 6534"/>
                <a:gd name="connsiteX17" fmla="*/ 1835 w 2151"/>
                <a:gd name="connsiteY17" fmla="*/ 3916 h 6534"/>
                <a:gd name="connsiteX18" fmla="*/ 1796 w 2151"/>
                <a:gd name="connsiteY18" fmla="*/ 3766 h 6534"/>
                <a:gd name="connsiteX19" fmla="*/ 1756 w 2151"/>
                <a:gd name="connsiteY19" fmla="*/ 3615 h 6534"/>
                <a:gd name="connsiteX20" fmla="*/ 1714 w 2151"/>
                <a:gd name="connsiteY20" fmla="*/ 3466 h 6534"/>
                <a:gd name="connsiteX21" fmla="*/ 1670 w 2151"/>
                <a:gd name="connsiteY21" fmla="*/ 3316 h 6534"/>
                <a:gd name="connsiteX22" fmla="*/ 1623 w 2151"/>
                <a:gd name="connsiteY22" fmla="*/ 3169 h 6534"/>
                <a:gd name="connsiteX23" fmla="*/ 1575 w 2151"/>
                <a:gd name="connsiteY23" fmla="*/ 3020 h 6534"/>
                <a:gd name="connsiteX24" fmla="*/ 1524 w 2151"/>
                <a:gd name="connsiteY24" fmla="*/ 2874 h 6534"/>
                <a:gd name="connsiteX25" fmla="*/ 1472 w 2151"/>
                <a:gd name="connsiteY25" fmla="*/ 2727 h 6534"/>
                <a:gd name="connsiteX26" fmla="*/ 1416 w 2151"/>
                <a:gd name="connsiteY26" fmla="*/ 2582 h 6534"/>
                <a:gd name="connsiteX27" fmla="*/ 1359 w 2151"/>
                <a:gd name="connsiteY27" fmla="*/ 2437 h 6534"/>
                <a:gd name="connsiteX28" fmla="*/ 1301 w 2151"/>
                <a:gd name="connsiteY28" fmla="*/ 2293 h 6534"/>
                <a:gd name="connsiteX29" fmla="*/ 1240 w 2151"/>
                <a:gd name="connsiteY29" fmla="*/ 2150 h 6534"/>
                <a:gd name="connsiteX30" fmla="*/ 1177 w 2151"/>
                <a:gd name="connsiteY30" fmla="*/ 2008 h 6534"/>
                <a:gd name="connsiteX31" fmla="*/ 1112 w 2151"/>
                <a:gd name="connsiteY31" fmla="*/ 1867 h 6534"/>
                <a:gd name="connsiteX32" fmla="*/ 1045 w 2151"/>
                <a:gd name="connsiteY32" fmla="*/ 1726 h 6534"/>
                <a:gd name="connsiteX33" fmla="*/ 976 w 2151"/>
                <a:gd name="connsiteY33" fmla="*/ 1587 h 6534"/>
                <a:gd name="connsiteX34" fmla="*/ 905 w 2151"/>
                <a:gd name="connsiteY34" fmla="*/ 1449 h 6534"/>
                <a:gd name="connsiteX35" fmla="*/ 831 w 2151"/>
                <a:gd name="connsiteY35" fmla="*/ 1312 h 6534"/>
                <a:gd name="connsiteX36" fmla="*/ 757 w 2151"/>
                <a:gd name="connsiteY36" fmla="*/ 1176 h 6534"/>
                <a:gd name="connsiteX37" fmla="*/ 680 w 2151"/>
                <a:gd name="connsiteY37" fmla="*/ 1040 h 6534"/>
                <a:gd name="connsiteX38" fmla="*/ 602 w 2151"/>
                <a:gd name="connsiteY38" fmla="*/ 906 h 6534"/>
                <a:gd name="connsiteX39" fmla="*/ 521 w 2151"/>
                <a:gd name="connsiteY39" fmla="*/ 773 h 6534"/>
                <a:gd name="connsiteX40" fmla="*/ 439 w 2151"/>
                <a:gd name="connsiteY40" fmla="*/ 641 h 6534"/>
                <a:gd name="connsiteX41" fmla="*/ 354 w 2151"/>
                <a:gd name="connsiteY41" fmla="*/ 511 h 6534"/>
                <a:gd name="connsiteX42" fmla="*/ 269 w 2151"/>
                <a:gd name="connsiteY42" fmla="*/ 381 h 6534"/>
                <a:gd name="connsiteX43" fmla="*/ 181 w 2151"/>
                <a:gd name="connsiteY43" fmla="*/ 253 h 6534"/>
                <a:gd name="connsiteX44" fmla="*/ 91 w 2151"/>
                <a:gd name="connsiteY44" fmla="*/ 126 h 6534"/>
                <a:gd name="connsiteX45" fmla="*/ 0 w 2151"/>
                <a:gd name="connsiteY45" fmla="*/ 0 h 6534"/>
                <a:gd name="connsiteX0" fmla="*/ 2060 w 2060"/>
                <a:gd name="connsiteY0" fmla="*/ 6408 h 6408"/>
                <a:gd name="connsiteX1" fmla="*/ 2059 w 2060"/>
                <a:gd name="connsiteY1" fmla="*/ 6252 h 6408"/>
                <a:gd name="connsiteX2" fmla="*/ 2056 w 2060"/>
                <a:gd name="connsiteY2" fmla="*/ 6098 h 6408"/>
                <a:gd name="connsiteX3" fmla="*/ 2050 w 2060"/>
                <a:gd name="connsiteY3" fmla="*/ 5942 h 6408"/>
                <a:gd name="connsiteX4" fmla="*/ 2043 w 2060"/>
                <a:gd name="connsiteY4" fmla="*/ 5786 h 6408"/>
                <a:gd name="connsiteX5" fmla="*/ 2032 w 2060"/>
                <a:gd name="connsiteY5" fmla="*/ 5632 h 6408"/>
                <a:gd name="connsiteX6" fmla="*/ 2021 w 2060"/>
                <a:gd name="connsiteY6" fmla="*/ 5476 h 6408"/>
                <a:gd name="connsiteX7" fmla="*/ 2006 w 2060"/>
                <a:gd name="connsiteY7" fmla="*/ 5321 h 6408"/>
                <a:gd name="connsiteX8" fmla="*/ 1990 w 2060"/>
                <a:gd name="connsiteY8" fmla="*/ 5167 h 6408"/>
                <a:gd name="connsiteX9" fmla="*/ 1971 w 2060"/>
                <a:gd name="connsiteY9" fmla="*/ 5013 h 6408"/>
                <a:gd name="connsiteX10" fmla="*/ 1951 w 2060"/>
                <a:gd name="connsiteY10" fmla="*/ 4858 h 6408"/>
                <a:gd name="connsiteX11" fmla="*/ 1927 w 2060"/>
                <a:gd name="connsiteY11" fmla="*/ 4705 h 6408"/>
                <a:gd name="connsiteX12" fmla="*/ 1902 w 2060"/>
                <a:gd name="connsiteY12" fmla="*/ 4551 h 6408"/>
                <a:gd name="connsiteX13" fmla="*/ 1874 w 2060"/>
                <a:gd name="connsiteY13" fmla="*/ 4398 h 6408"/>
                <a:gd name="connsiteX14" fmla="*/ 1846 w 2060"/>
                <a:gd name="connsiteY14" fmla="*/ 4246 h 6408"/>
                <a:gd name="connsiteX15" fmla="*/ 1814 w 2060"/>
                <a:gd name="connsiteY15" fmla="*/ 4093 h 6408"/>
                <a:gd name="connsiteX16" fmla="*/ 1780 w 2060"/>
                <a:gd name="connsiteY16" fmla="*/ 3942 h 6408"/>
                <a:gd name="connsiteX17" fmla="*/ 1744 w 2060"/>
                <a:gd name="connsiteY17" fmla="*/ 3790 h 6408"/>
                <a:gd name="connsiteX18" fmla="*/ 1705 w 2060"/>
                <a:gd name="connsiteY18" fmla="*/ 3640 h 6408"/>
                <a:gd name="connsiteX19" fmla="*/ 1665 w 2060"/>
                <a:gd name="connsiteY19" fmla="*/ 3489 h 6408"/>
                <a:gd name="connsiteX20" fmla="*/ 1623 w 2060"/>
                <a:gd name="connsiteY20" fmla="*/ 3340 h 6408"/>
                <a:gd name="connsiteX21" fmla="*/ 1579 w 2060"/>
                <a:gd name="connsiteY21" fmla="*/ 3190 h 6408"/>
                <a:gd name="connsiteX22" fmla="*/ 1532 w 2060"/>
                <a:gd name="connsiteY22" fmla="*/ 3043 h 6408"/>
                <a:gd name="connsiteX23" fmla="*/ 1484 w 2060"/>
                <a:gd name="connsiteY23" fmla="*/ 2894 h 6408"/>
                <a:gd name="connsiteX24" fmla="*/ 1433 w 2060"/>
                <a:gd name="connsiteY24" fmla="*/ 2748 h 6408"/>
                <a:gd name="connsiteX25" fmla="*/ 1381 w 2060"/>
                <a:gd name="connsiteY25" fmla="*/ 2601 h 6408"/>
                <a:gd name="connsiteX26" fmla="*/ 1325 w 2060"/>
                <a:gd name="connsiteY26" fmla="*/ 2456 h 6408"/>
                <a:gd name="connsiteX27" fmla="*/ 1268 w 2060"/>
                <a:gd name="connsiteY27" fmla="*/ 2311 h 6408"/>
                <a:gd name="connsiteX28" fmla="*/ 1210 w 2060"/>
                <a:gd name="connsiteY28" fmla="*/ 2167 h 6408"/>
                <a:gd name="connsiteX29" fmla="*/ 1149 w 2060"/>
                <a:gd name="connsiteY29" fmla="*/ 2024 h 6408"/>
                <a:gd name="connsiteX30" fmla="*/ 1086 w 2060"/>
                <a:gd name="connsiteY30" fmla="*/ 1882 h 6408"/>
                <a:gd name="connsiteX31" fmla="*/ 1021 w 2060"/>
                <a:gd name="connsiteY31" fmla="*/ 1741 h 6408"/>
                <a:gd name="connsiteX32" fmla="*/ 954 w 2060"/>
                <a:gd name="connsiteY32" fmla="*/ 1600 h 6408"/>
                <a:gd name="connsiteX33" fmla="*/ 885 w 2060"/>
                <a:gd name="connsiteY33" fmla="*/ 1461 h 6408"/>
                <a:gd name="connsiteX34" fmla="*/ 814 w 2060"/>
                <a:gd name="connsiteY34" fmla="*/ 1323 h 6408"/>
                <a:gd name="connsiteX35" fmla="*/ 740 w 2060"/>
                <a:gd name="connsiteY35" fmla="*/ 1186 h 6408"/>
                <a:gd name="connsiteX36" fmla="*/ 666 w 2060"/>
                <a:gd name="connsiteY36" fmla="*/ 1050 h 6408"/>
                <a:gd name="connsiteX37" fmla="*/ 589 w 2060"/>
                <a:gd name="connsiteY37" fmla="*/ 914 h 6408"/>
                <a:gd name="connsiteX38" fmla="*/ 511 w 2060"/>
                <a:gd name="connsiteY38" fmla="*/ 780 h 6408"/>
                <a:gd name="connsiteX39" fmla="*/ 430 w 2060"/>
                <a:gd name="connsiteY39" fmla="*/ 647 h 6408"/>
                <a:gd name="connsiteX40" fmla="*/ 348 w 2060"/>
                <a:gd name="connsiteY40" fmla="*/ 515 h 6408"/>
                <a:gd name="connsiteX41" fmla="*/ 263 w 2060"/>
                <a:gd name="connsiteY41" fmla="*/ 385 h 6408"/>
                <a:gd name="connsiteX42" fmla="*/ 178 w 2060"/>
                <a:gd name="connsiteY42" fmla="*/ 255 h 6408"/>
                <a:gd name="connsiteX43" fmla="*/ 90 w 2060"/>
                <a:gd name="connsiteY43" fmla="*/ 127 h 6408"/>
                <a:gd name="connsiteX44" fmla="*/ 0 w 2060"/>
                <a:gd name="connsiteY44" fmla="*/ 0 h 6408"/>
                <a:gd name="connsiteX0" fmla="*/ 1970 w 1970"/>
                <a:gd name="connsiteY0" fmla="*/ 6281 h 6281"/>
                <a:gd name="connsiteX1" fmla="*/ 1969 w 1970"/>
                <a:gd name="connsiteY1" fmla="*/ 6125 h 6281"/>
                <a:gd name="connsiteX2" fmla="*/ 1966 w 1970"/>
                <a:gd name="connsiteY2" fmla="*/ 5971 h 6281"/>
                <a:gd name="connsiteX3" fmla="*/ 1960 w 1970"/>
                <a:gd name="connsiteY3" fmla="*/ 5815 h 6281"/>
                <a:gd name="connsiteX4" fmla="*/ 1953 w 1970"/>
                <a:gd name="connsiteY4" fmla="*/ 5659 h 6281"/>
                <a:gd name="connsiteX5" fmla="*/ 1942 w 1970"/>
                <a:gd name="connsiteY5" fmla="*/ 5505 h 6281"/>
                <a:gd name="connsiteX6" fmla="*/ 1931 w 1970"/>
                <a:gd name="connsiteY6" fmla="*/ 5349 h 6281"/>
                <a:gd name="connsiteX7" fmla="*/ 1916 w 1970"/>
                <a:gd name="connsiteY7" fmla="*/ 5194 h 6281"/>
                <a:gd name="connsiteX8" fmla="*/ 1900 w 1970"/>
                <a:gd name="connsiteY8" fmla="*/ 5040 h 6281"/>
                <a:gd name="connsiteX9" fmla="*/ 1881 w 1970"/>
                <a:gd name="connsiteY9" fmla="*/ 4886 h 6281"/>
                <a:gd name="connsiteX10" fmla="*/ 1861 w 1970"/>
                <a:gd name="connsiteY10" fmla="*/ 4731 h 6281"/>
                <a:gd name="connsiteX11" fmla="*/ 1837 w 1970"/>
                <a:gd name="connsiteY11" fmla="*/ 4578 h 6281"/>
                <a:gd name="connsiteX12" fmla="*/ 1812 w 1970"/>
                <a:gd name="connsiteY12" fmla="*/ 4424 h 6281"/>
                <a:gd name="connsiteX13" fmla="*/ 1784 w 1970"/>
                <a:gd name="connsiteY13" fmla="*/ 4271 h 6281"/>
                <a:gd name="connsiteX14" fmla="*/ 1756 w 1970"/>
                <a:gd name="connsiteY14" fmla="*/ 4119 h 6281"/>
                <a:gd name="connsiteX15" fmla="*/ 1724 w 1970"/>
                <a:gd name="connsiteY15" fmla="*/ 3966 h 6281"/>
                <a:gd name="connsiteX16" fmla="*/ 1690 w 1970"/>
                <a:gd name="connsiteY16" fmla="*/ 3815 h 6281"/>
                <a:gd name="connsiteX17" fmla="*/ 1654 w 1970"/>
                <a:gd name="connsiteY17" fmla="*/ 3663 h 6281"/>
                <a:gd name="connsiteX18" fmla="*/ 1615 w 1970"/>
                <a:gd name="connsiteY18" fmla="*/ 3513 h 6281"/>
                <a:gd name="connsiteX19" fmla="*/ 1575 w 1970"/>
                <a:gd name="connsiteY19" fmla="*/ 3362 h 6281"/>
                <a:gd name="connsiteX20" fmla="*/ 1533 w 1970"/>
                <a:gd name="connsiteY20" fmla="*/ 3213 h 6281"/>
                <a:gd name="connsiteX21" fmla="*/ 1489 w 1970"/>
                <a:gd name="connsiteY21" fmla="*/ 3063 h 6281"/>
                <a:gd name="connsiteX22" fmla="*/ 1442 w 1970"/>
                <a:gd name="connsiteY22" fmla="*/ 2916 h 6281"/>
                <a:gd name="connsiteX23" fmla="*/ 1394 w 1970"/>
                <a:gd name="connsiteY23" fmla="*/ 2767 h 6281"/>
                <a:gd name="connsiteX24" fmla="*/ 1343 w 1970"/>
                <a:gd name="connsiteY24" fmla="*/ 2621 h 6281"/>
                <a:gd name="connsiteX25" fmla="*/ 1291 w 1970"/>
                <a:gd name="connsiteY25" fmla="*/ 2474 h 6281"/>
                <a:gd name="connsiteX26" fmla="*/ 1235 w 1970"/>
                <a:gd name="connsiteY26" fmla="*/ 2329 h 6281"/>
                <a:gd name="connsiteX27" fmla="*/ 1178 w 1970"/>
                <a:gd name="connsiteY27" fmla="*/ 2184 h 6281"/>
                <a:gd name="connsiteX28" fmla="*/ 1120 w 1970"/>
                <a:gd name="connsiteY28" fmla="*/ 2040 h 6281"/>
                <a:gd name="connsiteX29" fmla="*/ 1059 w 1970"/>
                <a:gd name="connsiteY29" fmla="*/ 1897 h 6281"/>
                <a:gd name="connsiteX30" fmla="*/ 996 w 1970"/>
                <a:gd name="connsiteY30" fmla="*/ 1755 h 6281"/>
                <a:gd name="connsiteX31" fmla="*/ 931 w 1970"/>
                <a:gd name="connsiteY31" fmla="*/ 1614 h 6281"/>
                <a:gd name="connsiteX32" fmla="*/ 864 w 1970"/>
                <a:gd name="connsiteY32" fmla="*/ 1473 h 6281"/>
                <a:gd name="connsiteX33" fmla="*/ 795 w 1970"/>
                <a:gd name="connsiteY33" fmla="*/ 1334 h 6281"/>
                <a:gd name="connsiteX34" fmla="*/ 724 w 1970"/>
                <a:gd name="connsiteY34" fmla="*/ 1196 h 6281"/>
                <a:gd name="connsiteX35" fmla="*/ 650 w 1970"/>
                <a:gd name="connsiteY35" fmla="*/ 1059 h 6281"/>
                <a:gd name="connsiteX36" fmla="*/ 576 w 1970"/>
                <a:gd name="connsiteY36" fmla="*/ 923 h 6281"/>
                <a:gd name="connsiteX37" fmla="*/ 499 w 1970"/>
                <a:gd name="connsiteY37" fmla="*/ 787 h 6281"/>
                <a:gd name="connsiteX38" fmla="*/ 421 w 1970"/>
                <a:gd name="connsiteY38" fmla="*/ 653 h 6281"/>
                <a:gd name="connsiteX39" fmla="*/ 340 w 1970"/>
                <a:gd name="connsiteY39" fmla="*/ 520 h 6281"/>
                <a:gd name="connsiteX40" fmla="*/ 258 w 1970"/>
                <a:gd name="connsiteY40" fmla="*/ 388 h 6281"/>
                <a:gd name="connsiteX41" fmla="*/ 173 w 1970"/>
                <a:gd name="connsiteY41" fmla="*/ 258 h 6281"/>
                <a:gd name="connsiteX42" fmla="*/ 88 w 1970"/>
                <a:gd name="connsiteY42" fmla="*/ 128 h 6281"/>
                <a:gd name="connsiteX43" fmla="*/ 0 w 1970"/>
                <a:gd name="connsiteY43" fmla="*/ 0 h 6281"/>
                <a:gd name="connsiteX0" fmla="*/ 1882 w 1882"/>
                <a:gd name="connsiteY0" fmla="*/ 6153 h 6153"/>
                <a:gd name="connsiteX1" fmla="*/ 1881 w 1882"/>
                <a:gd name="connsiteY1" fmla="*/ 5997 h 6153"/>
                <a:gd name="connsiteX2" fmla="*/ 1878 w 1882"/>
                <a:gd name="connsiteY2" fmla="*/ 5843 h 6153"/>
                <a:gd name="connsiteX3" fmla="*/ 1872 w 1882"/>
                <a:gd name="connsiteY3" fmla="*/ 5687 h 6153"/>
                <a:gd name="connsiteX4" fmla="*/ 1865 w 1882"/>
                <a:gd name="connsiteY4" fmla="*/ 5531 h 6153"/>
                <a:gd name="connsiteX5" fmla="*/ 1854 w 1882"/>
                <a:gd name="connsiteY5" fmla="*/ 5377 h 6153"/>
                <a:gd name="connsiteX6" fmla="*/ 1843 w 1882"/>
                <a:gd name="connsiteY6" fmla="*/ 5221 h 6153"/>
                <a:gd name="connsiteX7" fmla="*/ 1828 w 1882"/>
                <a:gd name="connsiteY7" fmla="*/ 5066 h 6153"/>
                <a:gd name="connsiteX8" fmla="*/ 1812 w 1882"/>
                <a:gd name="connsiteY8" fmla="*/ 4912 h 6153"/>
                <a:gd name="connsiteX9" fmla="*/ 1793 w 1882"/>
                <a:gd name="connsiteY9" fmla="*/ 4758 h 6153"/>
                <a:gd name="connsiteX10" fmla="*/ 1773 w 1882"/>
                <a:gd name="connsiteY10" fmla="*/ 4603 h 6153"/>
                <a:gd name="connsiteX11" fmla="*/ 1749 w 1882"/>
                <a:gd name="connsiteY11" fmla="*/ 4450 h 6153"/>
                <a:gd name="connsiteX12" fmla="*/ 1724 w 1882"/>
                <a:gd name="connsiteY12" fmla="*/ 4296 h 6153"/>
                <a:gd name="connsiteX13" fmla="*/ 1696 w 1882"/>
                <a:gd name="connsiteY13" fmla="*/ 4143 h 6153"/>
                <a:gd name="connsiteX14" fmla="*/ 1668 w 1882"/>
                <a:gd name="connsiteY14" fmla="*/ 3991 h 6153"/>
                <a:gd name="connsiteX15" fmla="*/ 1636 w 1882"/>
                <a:gd name="connsiteY15" fmla="*/ 3838 h 6153"/>
                <a:gd name="connsiteX16" fmla="*/ 1602 w 1882"/>
                <a:gd name="connsiteY16" fmla="*/ 3687 h 6153"/>
                <a:gd name="connsiteX17" fmla="*/ 1566 w 1882"/>
                <a:gd name="connsiteY17" fmla="*/ 3535 h 6153"/>
                <a:gd name="connsiteX18" fmla="*/ 1527 w 1882"/>
                <a:gd name="connsiteY18" fmla="*/ 3385 h 6153"/>
                <a:gd name="connsiteX19" fmla="*/ 1487 w 1882"/>
                <a:gd name="connsiteY19" fmla="*/ 3234 h 6153"/>
                <a:gd name="connsiteX20" fmla="*/ 1445 w 1882"/>
                <a:gd name="connsiteY20" fmla="*/ 3085 h 6153"/>
                <a:gd name="connsiteX21" fmla="*/ 1401 w 1882"/>
                <a:gd name="connsiteY21" fmla="*/ 2935 h 6153"/>
                <a:gd name="connsiteX22" fmla="*/ 1354 w 1882"/>
                <a:gd name="connsiteY22" fmla="*/ 2788 h 6153"/>
                <a:gd name="connsiteX23" fmla="*/ 1306 w 1882"/>
                <a:gd name="connsiteY23" fmla="*/ 2639 h 6153"/>
                <a:gd name="connsiteX24" fmla="*/ 1255 w 1882"/>
                <a:gd name="connsiteY24" fmla="*/ 2493 h 6153"/>
                <a:gd name="connsiteX25" fmla="*/ 1203 w 1882"/>
                <a:gd name="connsiteY25" fmla="*/ 2346 h 6153"/>
                <a:gd name="connsiteX26" fmla="*/ 1147 w 1882"/>
                <a:gd name="connsiteY26" fmla="*/ 2201 h 6153"/>
                <a:gd name="connsiteX27" fmla="*/ 1090 w 1882"/>
                <a:gd name="connsiteY27" fmla="*/ 2056 h 6153"/>
                <a:gd name="connsiteX28" fmla="*/ 1032 w 1882"/>
                <a:gd name="connsiteY28" fmla="*/ 1912 h 6153"/>
                <a:gd name="connsiteX29" fmla="*/ 971 w 1882"/>
                <a:gd name="connsiteY29" fmla="*/ 1769 h 6153"/>
                <a:gd name="connsiteX30" fmla="*/ 908 w 1882"/>
                <a:gd name="connsiteY30" fmla="*/ 1627 h 6153"/>
                <a:gd name="connsiteX31" fmla="*/ 843 w 1882"/>
                <a:gd name="connsiteY31" fmla="*/ 1486 h 6153"/>
                <a:gd name="connsiteX32" fmla="*/ 776 w 1882"/>
                <a:gd name="connsiteY32" fmla="*/ 1345 h 6153"/>
                <a:gd name="connsiteX33" fmla="*/ 707 w 1882"/>
                <a:gd name="connsiteY33" fmla="*/ 1206 h 6153"/>
                <a:gd name="connsiteX34" fmla="*/ 636 w 1882"/>
                <a:gd name="connsiteY34" fmla="*/ 1068 h 6153"/>
                <a:gd name="connsiteX35" fmla="*/ 562 w 1882"/>
                <a:gd name="connsiteY35" fmla="*/ 931 h 6153"/>
                <a:gd name="connsiteX36" fmla="*/ 488 w 1882"/>
                <a:gd name="connsiteY36" fmla="*/ 795 h 6153"/>
                <a:gd name="connsiteX37" fmla="*/ 411 w 1882"/>
                <a:gd name="connsiteY37" fmla="*/ 659 h 6153"/>
                <a:gd name="connsiteX38" fmla="*/ 333 w 1882"/>
                <a:gd name="connsiteY38" fmla="*/ 525 h 6153"/>
                <a:gd name="connsiteX39" fmla="*/ 252 w 1882"/>
                <a:gd name="connsiteY39" fmla="*/ 392 h 6153"/>
                <a:gd name="connsiteX40" fmla="*/ 170 w 1882"/>
                <a:gd name="connsiteY40" fmla="*/ 260 h 6153"/>
                <a:gd name="connsiteX41" fmla="*/ 85 w 1882"/>
                <a:gd name="connsiteY41" fmla="*/ 130 h 6153"/>
                <a:gd name="connsiteX42" fmla="*/ 0 w 1882"/>
                <a:gd name="connsiteY42" fmla="*/ 0 h 6153"/>
                <a:gd name="connsiteX0" fmla="*/ 1797 w 1797"/>
                <a:gd name="connsiteY0" fmla="*/ 6023 h 6023"/>
                <a:gd name="connsiteX1" fmla="*/ 1796 w 1797"/>
                <a:gd name="connsiteY1" fmla="*/ 5867 h 6023"/>
                <a:gd name="connsiteX2" fmla="*/ 1793 w 1797"/>
                <a:gd name="connsiteY2" fmla="*/ 5713 h 6023"/>
                <a:gd name="connsiteX3" fmla="*/ 1787 w 1797"/>
                <a:gd name="connsiteY3" fmla="*/ 5557 h 6023"/>
                <a:gd name="connsiteX4" fmla="*/ 1780 w 1797"/>
                <a:gd name="connsiteY4" fmla="*/ 5401 h 6023"/>
                <a:gd name="connsiteX5" fmla="*/ 1769 w 1797"/>
                <a:gd name="connsiteY5" fmla="*/ 5247 h 6023"/>
                <a:gd name="connsiteX6" fmla="*/ 1758 w 1797"/>
                <a:gd name="connsiteY6" fmla="*/ 5091 h 6023"/>
                <a:gd name="connsiteX7" fmla="*/ 1743 w 1797"/>
                <a:gd name="connsiteY7" fmla="*/ 4936 h 6023"/>
                <a:gd name="connsiteX8" fmla="*/ 1727 w 1797"/>
                <a:gd name="connsiteY8" fmla="*/ 4782 h 6023"/>
                <a:gd name="connsiteX9" fmla="*/ 1708 w 1797"/>
                <a:gd name="connsiteY9" fmla="*/ 4628 h 6023"/>
                <a:gd name="connsiteX10" fmla="*/ 1688 w 1797"/>
                <a:gd name="connsiteY10" fmla="*/ 4473 h 6023"/>
                <a:gd name="connsiteX11" fmla="*/ 1664 w 1797"/>
                <a:gd name="connsiteY11" fmla="*/ 4320 h 6023"/>
                <a:gd name="connsiteX12" fmla="*/ 1639 w 1797"/>
                <a:gd name="connsiteY12" fmla="*/ 4166 h 6023"/>
                <a:gd name="connsiteX13" fmla="*/ 1611 w 1797"/>
                <a:gd name="connsiteY13" fmla="*/ 4013 h 6023"/>
                <a:gd name="connsiteX14" fmla="*/ 1583 w 1797"/>
                <a:gd name="connsiteY14" fmla="*/ 3861 h 6023"/>
                <a:gd name="connsiteX15" fmla="*/ 1551 w 1797"/>
                <a:gd name="connsiteY15" fmla="*/ 3708 h 6023"/>
                <a:gd name="connsiteX16" fmla="*/ 1517 w 1797"/>
                <a:gd name="connsiteY16" fmla="*/ 3557 h 6023"/>
                <a:gd name="connsiteX17" fmla="*/ 1481 w 1797"/>
                <a:gd name="connsiteY17" fmla="*/ 3405 h 6023"/>
                <a:gd name="connsiteX18" fmla="*/ 1442 w 1797"/>
                <a:gd name="connsiteY18" fmla="*/ 3255 h 6023"/>
                <a:gd name="connsiteX19" fmla="*/ 1402 w 1797"/>
                <a:gd name="connsiteY19" fmla="*/ 3104 h 6023"/>
                <a:gd name="connsiteX20" fmla="*/ 1360 w 1797"/>
                <a:gd name="connsiteY20" fmla="*/ 2955 h 6023"/>
                <a:gd name="connsiteX21" fmla="*/ 1316 w 1797"/>
                <a:gd name="connsiteY21" fmla="*/ 2805 h 6023"/>
                <a:gd name="connsiteX22" fmla="*/ 1269 w 1797"/>
                <a:gd name="connsiteY22" fmla="*/ 2658 h 6023"/>
                <a:gd name="connsiteX23" fmla="*/ 1221 w 1797"/>
                <a:gd name="connsiteY23" fmla="*/ 2509 h 6023"/>
                <a:gd name="connsiteX24" fmla="*/ 1170 w 1797"/>
                <a:gd name="connsiteY24" fmla="*/ 2363 h 6023"/>
                <a:gd name="connsiteX25" fmla="*/ 1118 w 1797"/>
                <a:gd name="connsiteY25" fmla="*/ 2216 h 6023"/>
                <a:gd name="connsiteX26" fmla="*/ 1062 w 1797"/>
                <a:gd name="connsiteY26" fmla="*/ 2071 h 6023"/>
                <a:gd name="connsiteX27" fmla="*/ 1005 w 1797"/>
                <a:gd name="connsiteY27" fmla="*/ 1926 h 6023"/>
                <a:gd name="connsiteX28" fmla="*/ 947 w 1797"/>
                <a:gd name="connsiteY28" fmla="*/ 1782 h 6023"/>
                <a:gd name="connsiteX29" fmla="*/ 886 w 1797"/>
                <a:gd name="connsiteY29" fmla="*/ 1639 h 6023"/>
                <a:gd name="connsiteX30" fmla="*/ 823 w 1797"/>
                <a:gd name="connsiteY30" fmla="*/ 1497 h 6023"/>
                <a:gd name="connsiteX31" fmla="*/ 758 w 1797"/>
                <a:gd name="connsiteY31" fmla="*/ 1356 h 6023"/>
                <a:gd name="connsiteX32" fmla="*/ 691 w 1797"/>
                <a:gd name="connsiteY32" fmla="*/ 1215 h 6023"/>
                <a:gd name="connsiteX33" fmla="*/ 622 w 1797"/>
                <a:gd name="connsiteY33" fmla="*/ 1076 h 6023"/>
                <a:gd name="connsiteX34" fmla="*/ 551 w 1797"/>
                <a:gd name="connsiteY34" fmla="*/ 938 h 6023"/>
                <a:gd name="connsiteX35" fmla="*/ 477 w 1797"/>
                <a:gd name="connsiteY35" fmla="*/ 801 h 6023"/>
                <a:gd name="connsiteX36" fmla="*/ 403 w 1797"/>
                <a:gd name="connsiteY36" fmla="*/ 665 h 6023"/>
                <a:gd name="connsiteX37" fmla="*/ 326 w 1797"/>
                <a:gd name="connsiteY37" fmla="*/ 529 h 6023"/>
                <a:gd name="connsiteX38" fmla="*/ 248 w 1797"/>
                <a:gd name="connsiteY38" fmla="*/ 395 h 6023"/>
                <a:gd name="connsiteX39" fmla="*/ 167 w 1797"/>
                <a:gd name="connsiteY39" fmla="*/ 262 h 6023"/>
                <a:gd name="connsiteX40" fmla="*/ 85 w 1797"/>
                <a:gd name="connsiteY40" fmla="*/ 130 h 6023"/>
                <a:gd name="connsiteX41" fmla="*/ 0 w 1797"/>
                <a:gd name="connsiteY41" fmla="*/ 0 h 6023"/>
                <a:gd name="connsiteX0" fmla="*/ 1712 w 1712"/>
                <a:gd name="connsiteY0" fmla="*/ 5893 h 5893"/>
                <a:gd name="connsiteX1" fmla="*/ 1711 w 1712"/>
                <a:gd name="connsiteY1" fmla="*/ 5737 h 5893"/>
                <a:gd name="connsiteX2" fmla="*/ 1708 w 1712"/>
                <a:gd name="connsiteY2" fmla="*/ 5583 h 5893"/>
                <a:gd name="connsiteX3" fmla="*/ 1702 w 1712"/>
                <a:gd name="connsiteY3" fmla="*/ 5427 h 5893"/>
                <a:gd name="connsiteX4" fmla="*/ 1695 w 1712"/>
                <a:gd name="connsiteY4" fmla="*/ 5271 h 5893"/>
                <a:gd name="connsiteX5" fmla="*/ 1684 w 1712"/>
                <a:gd name="connsiteY5" fmla="*/ 5117 h 5893"/>
                <a:gd name="connsiteX6" fmla="*/ 1673 w 1712"/>
                <a:gd name="connsiteY6" fmla="*/ 4961 h 5893"/>
                <a:gd name="connsiteX7" fmla="*/ 1658 w 1712"/>
                <a:gd name="connsiteY7" fmla="*/ 4806 h 5893"/>
                <a:gd name="connsiteX8" fmla="*/ 1642 w 1712"/>
                <a:gd name="connsiteY8" fmla="*/ 4652 h 5893"/>
                <a:gd name="connsiteX9" fmla="*/ 1623 w 1712"/>
                <a:gd name="connsiteY9" fmla="*/ 4498 h 5893"/>
                <a:gd name="connsiteX10" fmla="*/ 1603 w 1712"/>
                <a:gd name="connsiteY10" fmla="*/ 4343 h 5893"/>
                <a:gd name="connsiteX11" fmla="*/ 1579 w 1712"/>
                <a:gd name="connsiteY11" fmla="*/ 4190 h 5893"/>
                <a:gd name="connsiteX12" fmla="*/ 1554 w 1712"/>
                <a:gd name="connsiteY12" fmla="*/ 4036 h 5893"/>
                <a:gd name="connsiteX13" fmla="*/ 1526 w 1712"/>
                <a:gd name="connsiteY13" fmla="*/ 3883 h 5893"/>
                <a:gd name="connsiteX14" fmla="*/ 1498 w 1712"/>
                <a:gd name="connsiteY14" fmla="*/ 3731 h 5893"/>
                <a:gd name="connsiteX15" fmla="*/ 1466 w 1712"/>
                <a:gd name="connsiteY15" fmla="*/ 3578 h 5893"/>
                <a:gd name="connsiteX16" fmla="*/ 1432 w 1712"/>
                <a:gd name="connsiteY16" fmla="*/ 3427 h 5893"/>
                <a:gd name="connsiteX17" fmla="*/ 1396 w 1712"/>
                <a:gd name="connsiteY17" fmla="*/ 3275 h 5893"/>
                <a:gd name="connsiteX18" fmla="*/ 1357 w 1712"/>
                <a:gd name="connsiteY18" fmla="*/ 3125 h 5893"/>
                <a:gd name="connsiteX19" fmla="*/ 1317 w 1712"/>
                <a:gd name="connsiteY19" fmla="*/ 2974 h 5893"/>
                <a:gd name="connsiteX20" fmla="*/ 1275 w 1712"/>
                <a:gd name="connsiteY20" fmla="*/ 2825 h 5893"/>
                <a:gd name="connsiteX21" fmla="*/ 1231 w 1712"/>
                <a:gd name="connsiteY21" fmla="*/ 2675 h 5893"/>
                <a:gd name="connsiteX22" fmla="*/ 1184 w 1712"/>
                <a:gd name="connsiteY22" fmla="*/ 2528 h 5893"/>
                <a:gd name="connsiteX23" fmla="*/ 1136 w 1712"/>
                <a:gd name="connsiteY23" fmla="*/ 2379 h 5893"/>
                <a:gd name="connsiteX24" fmla="*/ 1085 w 1712"/>
                <a:gd name="connsiteY24" fmla="*/ 2233 h 5893"/>
                <a:gd name="connsiteX25" fmla="*/ 1033 w 1712"/>
                <a:gd name="connsiteY25" fmla="*/ 2086 h 5893"/>
                <a:gd name="connsiteX26" fmla="*/ 977 w 1712"/>
                <a:gd name="connsiteY26" fmla="*/ 1941 h 5893"/>
                <a:gd name="connsiteX27" fmla="*/ 920 w 1712"/>
                <a:gd name="connsiteY27" fmla="*/ 1796 h 5893"/>
                <a:gd name="connsiteX28" fmla="*/ 862 w 1712"/>
                <a:gd name="connsiteY28" fmla="*/ 1652 h 5893"/>
                <a:gd name="connsiteX29" fmla="*/ 801 w 1712"/>
                <a:gd name="connsiteY29" fmla="*/ 1509 h 5893"/>
                <a:gd name="connsiteX30" fmla="*/ 738 w 1712"/>
                <a:gd name="connsiteY30" fmla="*/ 1367 h 5893"/>
                <a:gd name="connsiteX31" fmla="*/ 673 w 1712"/>
                <a:gd name="connsiteY31" fmla="*/ 1226 h 5893"/>
                <a:gd name="connsiteX32" fmla="*/ 606 w 1712"/>
                <a:gd name="connsiteY32" fmla="*/ 1085 h 5893"/>
                <a:gd name="connsiteX33" fmla="*/ 537 w 1712"/>
                <a:gd name="connsiteY33" fmla="*/ 946 h 5893"/>
                <a:gd name="connsiteX34" fmla="*/ 466 w 1712"/>
                <a:gd name="connsiteY34" fmla="*/ 808 h 5893"/>
                <a:gd name="connsiteX35" fmla="*/ 392 w 1712"/>
                <a:gd name="connsiteY35" fmla="*/ 671 h 5893"/>
                <a:gd name="connsiteX36" fmla="*/ 318 w 1712"/>
                <a:gd name="connsiteY36" fmla="*/ 535 h 5893"/>
                <a:gd name="connsiteX37" fmla="*/ 241 w 1712"/>
                <a:gd name="connsiteY37" fmla="*/ 399 h 5893"/>
                <a:gd name="connsiteX38" fmla="*/ 163 w 1712"/>
                <a:gd name="connsiteY38" fmla="*/ 265 h 5893"/>
                <a:gd name="connsiteX39" fmla="*/ 82 w 1712"/>
                <a:gd name="connsiteY39" fmla="*/ 132 h 5893"/>
                <a:gd name="connsiteX40" fmla="*/ 0 w 1712"/>
                <a:gd name="connsiteY40" fmla="*/ 0 h 5893"/>
                <a:gd name="connsiteX0" fmla="*/ 1630 w 1630"/>
                <a:gd name="connsiteY0" fmla="*/ 5761 h 5761"/>
                <a:gd name="connsiteX1" fmla="*/ 1629 w 1630"/>
                <a:gd name="connsiteY1" fmla="*/ 5605 h 5761"/>
                <a:gd name="connsiteX2" fmla="*/ 1626 w 1630"/>
                <a:gd name="connsiteY2" fmla="*/ 5451 h 5761"/>
                <a:gd name="connsiteX3" fmla="*/ 1620 w 1630"/>
                <a:gd name="connsiteY3" fmla="*/ 5295 h 5761"/>
                <a:gd name="connsiteX4" fmla="*/ 1613 w 1630"/>
                <a:gd name="connsiteY4" fmla="*/ 5139 h 5761"/>
                <a:gd name="connsiteX5" fmla="*/ 1602 w 1630"/>
                <a:gd name="connsiteY5" fmla="*/ 4985 h 5761"/>
                <a:gd name="connsiteX6" fmla="*/ 1591 w 1630"/>
                <a:gd name="connsiteY6" fmla="*/ 4829 h 5761"/>
                <a:gd name="connsiteX7" fmla="*/ 1576 w 1630"/>
                <a:gd name="connsiteY7" fmla="*/ 4674 h 5761"/>
                <a:gd name="connsiteX8" fmla="*/ 1560 w 1630"/>
                <a:gd name="connsiteY8" fmla="*/ 4520 h 5761"/>
                <a:gd name="connsiteX9" fmla="*/ 1541 w 1630"/>
                <a:gd name="connsiteY9" fmla="*/ 4366 h 5761"/>
                <a:gd name="connsiteX10" fmla="*/ 1521 w 1630"/>
                <a:gd name="connsiteY10" fmla="*/ 4211 h 5761"/>
                <a:gd name="connsiteX11" fmla="*/ 1497 w 1630"/>
                <a:gd name="connsiteY11" fmla="*/ 4058 h 5761"/>
                <a:gd name="connsiteX12" fmla="*/ 1472 w 1630"/>
                <a:gd name="connsiteY12" fmla="*/ 3904 h 5761"/>
                <a:gd name="connsiteX13" fmla="*/ 1444 w 1630"/>
                <a:gd name="connsiteY13" fmla="*/ 3751 h 5761"/>
                <a:gd name="connsiteX14" fmla="*/ 1416 w 1630"/>
                <a:gd name="connsiteY14" fmla="*/ 3599 h 5761"/>
                <a:gd name="connsiteX15" fmla="*/ 1384 w 1630"/>
                <a:gd name="connsiteY15" fmla="*/ 3446 h 5761"/>
                <a:gd name="connsiteX16" fmla="*/ 1350 w 1630"/>
                <a:gd name="connsiteY16" fmla="*/ 3295 h 5761"/>
                <a:gd name="connsiteX17" fmla="*/ 1314 w 1630"/>
                <a:gd name="connsiteY17" fmla="*/ 3143 h 5761"/>
                <a:gd name="connsiteX18" fmla="*/ 1275 w 1630"/>
                <a:gd name="connsiteY18" fmla="*/ 2993 h 5761"/>
                <a:gd name="connsiteX19" fmla="*/ 1235 w 1630"/>
                <a:gd name="connsiteY19" fmla="*/ 2842 h 5761"/>
                <a:gd name="connsiteX20" fmla="*/ 1193 w 1630"/>
                <a:gd name="connsiteY20" fmla="*/ 2693 h 5761"/>
                <a:gd name="connsiteX21" fmla="*/ 1149 w 1630"/>
                <a:gd name="connsiteY21" fmla="*/ 2543 h 5761"/>
                <a:gd name="connsiteX22" fmla="*/ 1102 w 1630"/>
                <a:gd name="connsiteY22" fmla="*/ 2396 h 5761"/>
                <a:gd name="connsiteX23" fmla="*/ 1054 w 1630"/>
                <a:gd name="connsiteY23" fmla="*/ 2247 h 5761"/>
                <a:gd name="connsiteX24" fmla="*/ 1003 w 1630"/>
                <a:gd name="connsiteY24" fmla="*/ 2101 h 5761"/>
                <a:gd name="connsiteX25" fmla="*/ 951 w 1630"/>
                <a:gd name="connsiteY25" fmla="*/ 1954 h 5761"/>
                <a:gd name="connsiteX26" fmla="*/ 895 w 1630"/>
                <a:gd name="connsiteY26" fmla="*/ 1809 h 5761"/>
                <a:gd name="connsiteX27" fmla="*/ 838 w 1630"/>
                <a:gd name="connsiteY27" fmla="*/ 1664 h 5761"/>
                <a:gd name="connsiteX28" fmla="*/ 780 w 1630"/>
                <a:gd name="connsiteY28" fmla="*/ 1520 h 5761"/>
                <a:gd name="connsiteX29" fmla="*/ 719 w 1630"/>
                <a:gd name="connsiteY29" fmla="*/ 1377 h 5761"/>
                <a:gd name="connsiteX30" fmla="*/ 656 w 1630"/>
                <a:gd name="connsiteY30" fmla="*/ 1235 h 5761"/>
                <a:gd name="connsiteX31" fmla="*/ 591 w 1630"/>
                <a:gd name="connsiteY31" fmla="*/ 1094 h 5761"/>
                <a:gd name="connsiteX32" fmla="*/ 524 w 1630"/>
                <a:gd name="connsiteY32" fmla="*/ 953 h 5761"/>
                <a:gd name="connsiteX33" fmla="*/ 455 w 1630"/>
                <a:gd name="connsiteY33" fmla="*/ 814 h 5761"/>
                <a:gd name="connsiteX34" fmla="*/ 384 w 1630"/>
                <a:gd name="connsiteY34" fmla="*/ 676 h 5761"/>
                <a:gd name="connsiteX35" fmla="*/ 310 w 1630"/>
                <a:gd name="connsiteY35" fmla="*/ 539 h 5761"/>
                <a:gd name="connsiteX36" fmla="*/ 236 w 1630"/>
                <a:gd name="connsiteY36" fmla="*/ 403 h 5761"/>
                <a:gd name="connsiteX37" fmla="*/ 159 w 1630"/>
                <a:gd name="connsiteY37" fmla="*/ 267 h 5761"/>
                <a:gd name="connsiteX38" fmla="*/ 81 w 1630"/>
                <a:gd name="connsiteY38" fmla="*/ 133 h 5761"/>
                <a:gd name="connsiteX39" fmla="*/ 0 w 1630"/>
                <a:gd name="connsiteY39" fmla="*/ 0 h 5761"/>
                <a:gd name="connsiteX0" fmla="*/ 1549 w 1549"/>
                <a:gd name="connsiteY0" fmla="*/ 5628 h 5628"/>
                <a:gd name="connsiteX1" fmla="*/ 1548 w 1549"/>
                <a:gd name="connsiteY1" fmla="*/ 5472 h 5628"/>
                <a:gd name="connsiteX2" fmla="*/ 1545 w 1549"/>
                <a:gd name="connsiteY2" fmla="*/ 5318 h 5628"/>
                <a:gd name="connsiteX3" fmla="*/ 1539 w 1549"/>
                <a:gd name="connsiteY3" fmla="*/ 5162 h 5628"/>
                <a:gd name="connsiteX4" fmla="*/ 1532 w 1549"/>
                <a:gd name="connsiteY4" fmla="*/ 5006 h 5628"/>
                <a:gd name="connsiteX5" fmla="*/ 1521 w 1549"/>
                <a:gd name="connsiteY5" fmla="*/ 4852 h 5628"/>
                <a:gd name="connsiteX6" fmla="*/ 1510 w 1549"/>
                <a:gd name="connsiteY6" fmla="*/ 4696 h 5628"/>
                <a:gd name="connsiteX7" fmla="*/ 1495 w 1549"/>
                <a:gd name="connsiteY7" fmla="*/ 4541 h 5628"/>
                <a:gd name="connsiteX8" fmla="*/ 1479 w 1549"/>
                <a:gd name="connsiteY8" fmla="*/ 4387 h 5628"/>
                <a:gd name="connsiteX9" fmla="*/ 1460 w 1549"/>
                <a:gd name="connsiteY9" fmla="*/ 4233 h 5628"/>
                <a:gd name="connsiteX10" fmla="*/ 1440 w 1549"/>
                <a:gd name="connsiteY10" fmla="*/ 4078 h 5628"/>
                <a:gd name="connsiteX11" fmla="*/ 1416 w 1549"/>
                <a:gd name="connsiteY11" fmla="*/ 3925 h 5628"/>
                <a:gd name="connsiteX12" fmla="*/ 1391 w 1549"/>
                <a:gd name="connsiteY12" fmla="*/ 3771 h 5628"/>
                <a:gd name="connsiteX13" fmla="*/ 1363 w 1549"/>
                <a:gd name="connsiteY13" fmla="*/ 3618 h 5628"/>
                <a:gd name="connsiteX14" fmla="*/ 1335 w 1549"/>
                <a:gd name="connsiteY14" fmla="*/ 3466 h 5628"/>
                <a:gd name="connsiteX15" fmla="*/ 1303 w 1549"/>
                <a:gd name="connsiteY15" fmla="*/ 3313 h 5628"/>
                <a:gd name="connsiteX16" fmla="*/ 1269 w 1549"/>
                <a:gd name="connsiteY16" fmla="*/ 3162 h 5628"/>
                <a:gd name="connsiteX17" fmla="*/ 1233 w 1549"/>
                <a:gd name="connsiteY17" fmla="*/ 3010 h 5628"/>
                <a:gd name="connsiteX18" fmla="*/ 1194 w 1549"/>
                <a:gd name="connsiteY18" fmla="*/ 2860 h 5628"/>
                <a:gd name="connsiteX19" fmla="*/ 1154 w 1549"/>
                <a:gd name="connsiteY19" fmla="*/ 2709 h 5628"/>
                <a:gd name="connsiteX20" fmla="*/ 1112 w 1549"/>
                <a:gd name="connsiteY20" fmla="*/ 2560 h 5628"/>
                <a:gd name="connsiteX21" fmla="*/ 1068 w 1549"/>
                <a:gd name="connsiteY21" fmla="*/ 2410 h 5628"/>
                <a:gd name="connsiteX22" fmla="*/ 1021 w 1549"/>
                <a:gd name="connsiteY22" fmla="*/ 2263 h 5628"/>
                <a:gd name="connsiteX23" fmla="*/ 973 w 1549"/>
                <a:gd name="connsiteY23" fmla="*/ 2114 h 5628"/>
                <a:gd name="connsiteX24" fmla="*/ 922 w 1549"/>
                <a:gd name="connsiteY24" fmla="*/ 1968 h 5628"/>
                <a:gd name="connsiteX25" fmla="*/ 870 w 1549"/>
                <a:gd name="connsiteY25" fmla="*/ 1821 h 5628"/>
                <a:gd name="connsiteX26" fmla="*/ 814 w 1549"/>
                <a:gd name="connsiteY26" fmla="*/ 1676 h 5628"/>
                <a:gd name="connsiteX27" fmla="*/ 757 w 1549"/>
                <a:gd name="connsiteY27" fmla="*/ 1531 h 5628"/>
                <a:gd name="connsiteX28" fmla="*/ 699 w 1549"/>
                <a:gd name="connsiteY28" fmla="*/ 1387 h 5628"/>
                <a:gd name="connsiteX29" fmla="*/ 638 w 1549"/>
                <a:gd name="connsiteY29" fmla="*/ 1244 h 5628"/>
                <a:gd name="connsiteX30" fmla="*/ 575 w 1549"/>
                <a:gd name="connsiteY30" fmla="*/ 1102 h 5628"/>
                <a:gd name="connsiteX31" fmla="*/ 510 w 1549"/>
                <a:gd name="connsiteY31" fmla="*/ 961 h 5628"/>
                <a:gd name="connsiteX32" fmla="*/ 443 w 1549"/>
                <a:gd name="connsiteY32" fmla="*/ 820 h 5628"/>
                <a:gd name="connsiteX33" fmla="*/ 374 w 1549"/>
                <a:gd name="connsiteY33" fmla="*/ 681 h 5628"/>
                <a:gd name="connsiteX34" fmla="*/ 303 w 1549"/>
                <a:gd name="connsiteY34" fmla="*/ 543 h 5628"/>
                <a:gd name="connsiteX35" fmla="*/ 229 w 1549"/>
                <a:gd name="connsiteY35" fmla="*/ 406 h 5628"/>
                <a:gd name="connsiteX36" fmla="*/ 155 w 1549"/>
                <a:gd name="connsiteY36" fmla="*/ 270 h 5628"/>
                <a:gd name="connsiteX37" fmla="*/ 78 w 1549"/>
                <a:gd name="connsiteY37" fmla="*/ 134 h 5628"/>
                <a:gd name="connsiteX38" fmla="*/ 0 w 1549"/>
                <a:gd name="connsiteY38" fmla="*/ 0 h 5628"/>
                <a:gd name="connsiteX0" fmla="*/ 1471 w 1471"/>
                <a:gd name="connsiteY0" fmla="*/ 5494 h 5494"/>
                <a:gd name="connsiteX1" fmla="*/ 1470 w 1471"/>
                <a:gd name="connsiteY1" fmla="*/ 5338 h 5494"/>
                <a:gd name="connsiteX2" fmla="*/ 1467 w 1471"/>
                <a:gd name="connsiteY2" fmla="*/ 5184 h 5494"/>
                <a:gd name="connsiteX3" fmla="*/ 1461 w 1471"/>
                <a:gd name="connsiteY3" fmla="*/ 5028 h 5494"/>
                <a:gd name="connsiteX4" fmla="*/ 1454 w 1471"/>
                <a:gd name="connsiteY4" fmla="*/ 4872 h 5494"/>
                <a:gd name="connsiteX5" fmla="*/ 1443 w 1471"/>
                <a:gd name="connsiteY5" fmla="*/ 4718 h 5494"/>
                <a:gd name="connsiteX6" fmla="*/ 1432 w 1471"/>
                <a:gd name="connsiteY6" fmla="*/ 4562 h 5494"/>
                <a:gd name="connsiteX7" fmla="*/ 1417 w 1471"/>
                <a:gd name="connsiteY7" fmla="*/ 4407 h 5494"/>
                <a:gd name="connsiteX8" fmla="*/ 1401 w 1471"/>
                <a:gd name="connsiteY8" fmla="*/ 4253 h 5494"/>
                <a:gd name="connsiteX9" fmla="*/ 1382 w 1471"/>
                <a:gd name="connsiteY9" fmla="*/ 4099 h 5494"/>
                <a:gd name="connsiteX10" fmla="*/ 1362 w 1471"/>
                <a:gd name="connsiteY10" fmla="*/ 3944 h 5494"/>
                <a:gd name="connsiteX11" fmla="*/ 1338 w 1471"/>
                <a:gd name="connsiteY11" fmla="*/ 3791 h 5494"/>
                <a:gd name="connsiteX12" fmla="*/ 1313 w 1471"/>
                <a:gd name="connsiteY12" fmla="*/ 3637 h 5494"/>
                <a:gd name="connsiteX13" fmla="*/ 1285 w 1471"/>
                <a:gd name="connsiteY13" fmla="*/ 3484 h 5494"/>
                <a:gd name="connsiteX14" fmla="*/ 1257 w 1471"/>
                <a:gd name="connsiteY14" fmla="*/ 3332 h 5494"/>
                <a:gd name="connsiteX15" fmla="*/ 1225 w 1471"/>
                <a:gd name="connsiteY15" fmla="*/ 3179 h 5494"/>
                <a:gd name="connsiteX16" fmla="*/ 1191 w 1471"/>
                <a:gd name="connsiteY16" fmla="*/ 3028 h 5494"/>
                <a:gd name="connsiteX17" fmla="*/ 1155 w 1471"/>
                <a:gd name="connsiteY17" fmla="*/ 2876 h 5494"/>
                <a:gd name="connsiteX18" fmla="*/ 1116 w 1471"/>
                <a:gd name="connsiteY18" fmla="*/ 2726 h 5494"/>
                <a:gd name="connsiteX19" fmla="*/ 1076 w 1471"/>
                <a:gd name="connsiteY19" fmla="*/ 2575 h 5494"/>
                <a:gd name="connsiteX20" fmla="*/ 1034 w 1471"/>
                <a:gd name="connsiteY20" fmla="*/ 2426 h 5494"/>
                <a:gd name="connsiteX21" fmla="*/ 990 w 1471"/>
                <a:gd name="connsiteY21" fmla="*/ 2276 h 5494"/>
                <a:gd name="connsiteX22" fmla="*/ 943 w 1471"/>
                <a:gd name="connsiteY22" fmla="*/ 2129 h 5494"/>
                <a:gd name="connsiteX23" fmla="*/ 895 w 1471"/>
                <a:gd name="connsiteY23" fmla="*/ 1980 h 5494"/>
                <a:gd name="connsiteX24" fmla="*/ 844 w 1471"/>
                <a:gd name="connsiteY24" fmla="*/ 1834 h 5494"/>
                <a:gd name="connsiteX25" fmla="*/ 792 w 1471"/>
                <a:gd name="connsiteY25" fmla="*/ 1687 h 5494"/>
                <a:gd name="connsiteX26" fmla="*/ 736 w 1471"/>
                <a:gd name="connsiteY26" fmla="*/ 1542 h 5494"/>
                <a:gd name="connsiteX27" fmla="*/ 679 w 1471"/>
                <a:gd name="connsiteY27" fmla="*/ 1397 h 5494"/>
                <a:gd name="connsiteX28" fmla="*/ 621 w 1471"/>
                <a:gd name="connsiteY28" fmla="*/ 1253 h 5494"/>
                <a:gd name="connsiteX29" fmla="*/ 560 w 1471"/>
                <a:gd name="connsiteY29" fmla="*/ 1110 h 5494"/>
                <a:gd name="connsiteX30" fmla="*/ 497 w 1471"/>
                <a:gd name="connsiteY30" fmla="*/ 968 h 5494"/>
                <a:gd name="connsiteX31" fmla="*/ 432 w 1471"/>
                <a:gd name="connsiteY31" fmla="*/ 827 h 5494"/>
                <a:gd name="connsiteX32" fmla="*/ 365 w 1471"/>
                <a:gd name="connsiteY32" fmla="*/ 686 h 5494"/>
                <a:gd name="connsiteX33" fmla="*/ 296 w 1471"/>
                <a:gd name="connsiteY33" fmla="*/ 547 h 5494"/>
                <a:gd name="connsiteX34" fmla="*/ 225 w 1471"/>
                <a:gd name="connsiteY34" fmla="*/ 409 h 5494"/>
                <a:gd name="connsiteX35" fmla="*/ 151 w 1471"/>
                <a:gd name="connsiteY35" fmla="*/ 272 h 5494"/>
                <a:gd name="connsiteX36" fmla="*/ 77 w 1471"/>
                <a:gd name="connsiteY36" fmla="*/ 136 h 5494"/>
                <a:gd name="connsiteX37" fmla="*/ 0 w 1471"/>
                <a:gd name="connsiteY37" fmla="*/ 0 h 5494"/>
                <a:gd name="connsiteX0" fmla="*/ 1394 w 1394"/>
                <a:gd name="connsiteY0" fmla="*/ 5358 h 5358"/>
                <a:gd name="connsiteX1" fmla="*/ 1393 w 1394"/>
                <a:gd name="connsiteY1" fmla="*/ 5202 h 5358"/>
                <a:gd name="connsiteX2" fmla="*/ 1390 w 1394"/>
                <a:gd name="connsiteY2" fmla="*/ 5048 h 5358"/>
                <a:gd name="connsiteX3" fmla="*/ 1384 w 1394"/>
                <a:gd name="connsiteY3" fmla="*/ 4892 h 5358"/>
                <a:gd name="connsiteX4" fmla="*/ 1377 w 1394"/>
                <a:gd name="connsiteY4" fmla="*/ 4736 h 5358"/>
                <a:gd name="connsiteX5" fmla="*/ 1366 w 1394"/>
                <a:gd name="connsiteY5" fmla="*/ 4582 h 5358"/>
                <a:gd name="connsiteX6" fmla="*/ 1355 w 1394"/>
                <a:gd name="connsiteY6" fmla="*/ 4426 h 5358"/>
                <a:gd name="connsiteX7" fmla="*/ 1340 w 1394"/>
                <a:gd name="connsiteY7" fmla="*/ 4271 h 5358"/>
                <a:gd name="connsiteX8" fmla="*/ 1324 w 1394"/>
                <a:gd name="connsiteY8" fmla="*/ 4117 h 5358"/>
                <a:gd name="connsiteX9" fmla="*/ 1305 w 1394"/>
                <a:gd name="connsiteY9" fmla="*/ 3963 h 5358"/>
                <a:gd name="connsiteX10" fmla="*/ 1285 w 1394"/>
                <a:gd name="connsiteY10" fmla="*/ 3808 h 5358"/>
                <a:gd name="connsiteX11" fmla="*/ 1261 w 1394"/>
                <a:gd name="connsiteY11" fmla="*/ 3655 h 5358"/>
                <a:gd name="connsiteX12" fmla="*/ 1236 w 1394"/>
                <a:gd name="connsiteY12" fmla="*/ 3501 h 5358"/>
                <a:gd name="connsiteX13" fmla="*/ 1208 w 1394"/>
                <a:gd name="connsiteY13" fmla="*/ 3348 h 5358"/>
                <a:gd name="connsiteX14" fmla="*/ 1180 w 1394"/>
                <a:gd name="connsiteY14" fmla="*/ 3196 h 5358"/>
                <a:gd name="connsiteX15" fmla="*/ 1148 w 1394"/>
                <a:gd name="connsiteY15" fmla="*/ 3043 h 5358"/>
                <a:gd name="connsiteX16" fmla="*/ 1114 w 1394"/>
                <a:gd name="connsiteY16" fmla="*/ 2892 h 5358"/>
                <a:gd name="connsiteX17" fmla="*/ 1078 w 1394"/>
                <a:gd name="connsiteY17" fmla="*/ 2740 h 5358"/>
                <a:gd name="connsiteX18" fmla="*/ 1039 w 1394"/>
                <a:gd name="connsiteY18" fmla="*/ 2590 h 5358"/>
                <a:gd name="connsiteX19" fmla="*/ 999 w 1394"/>
                <a:gd name="connsiteY19" fmla="*/ 2439 h 5358"/>
                <a:gd name="connsiteX20" fmla="*/ 957 w 1394"/>
                <a:gd name="connsiteY20" fmla="*/ 2290 h 5358"/>
                <a:gd name="connsiteX21" fmla="*/ 913 w 1394"/>
                <a:gd name="connsiteY21" fmla="*/ 2140 h 5358"/>
                <a:gd name="connsiteX22" fmla="*/ 866 w 1394"/>
                <a:gd name="connsiteY22" fmla="*/ 1993 h 5358"/>
                <a:gd name="connsiteX23" fmla="*/ 818 w 1394"/>
                <a:gd name="connsiteY23" fmla="*/ 1844 h 5358"/>
                <a:gd name="connsiteX24" fmla="*/ 767 w 1394"/>
                <a:gd name="connsiteY24" fmla="*/ 1698 h 5358"/>
                <a:gd name="connsiteX25" fmla="*/ 715 w 1394"/>
                <a:gd name="connsiteY25" fmla="*/ 1551 h 5358"/>
                <a:gd name="connsiteX26" fmla="*/ 659 w 1394"/>
                <a:gd name="connsiteY26" fmla="*/ 1406 h 5358"/>
                <a:gd name="connsiteX27" fmla="*/ 602 w 1394"/>
                <a:gd name="connsiteY27" fmla="*/ 1261 h 5358"/>
                <a:gd name="connsiteX28" fmla="*/ 544 w 1394"/>
                <a:gd name="connsiteY28" fmla="*/ 1117 h 5358"/>
                <a:gd name="connsiteX29" fmla="*/ 483 w 1394"/>
                <a:gd name="connsiteY29" fmla="*/ 974 h 5358"/>
                <a:gd name="connsiteX30" fmla="*/ 420 w 1394"/>
                <a:gd name="connsiteY30" fmla="*/ 832 h 5358"/>
                <a:gd name="connsiteX31" fmla="*/ 355 w 1394"/>
                <a:gd name="connsiteY31" fmla="*/ 691 h 5358"/>
                <a:gd name="connsiteX32" fmla="*/ 288 w 1394"/>
                <a:gd name="connsiteY32" fmla="*/ 550 h 5358"/>
                <a:gd name="connsiteX33" fmla="*/ 219 w 1394"/>
                <a:gd name="connsiteY33" fmla="*/ 411 h 5358"/>
                <a:gd name="connsiteX34" fmla="*/ 148 w 1394"/>
                <a:gd name="connsiteY34" fmla="*/ 273 h 5358"/>
                <a:gd name="connsiteX35" fmla="*/ 74 w 1394"/>
                <a:gd name="connsiteY35" fmla="*/ 136 h 5358"/>
                <a:gd name="connsiteX36" fmla="*/ 0 w 1394"/>
                <a:gd name="connsiteY36" fmla="*/ 0 h 5358"/>
                <a:gd name="connsiteX0" fmla="*/ 1320 w 1320"/>
                <a:gd name="connsiteY0" fmla="*/ 5222 h 5222"/>
                <a:gd name="connsiteX1" fmla="*/ 1319 w 1320"/>
                <a:gd name="connsiteY1" fmla="*/ 5066 h 5222"/>
                <a:gd name="connsiteX2" fmla="*/ 1316 w 1320"/>
                <a:gd name="connsiteY2" fmla="*/ 4912 h 5222"/>
                <a:gd name="connsiteX3" fmla="*/ 1310 w 1320"/>
                <a:gd name="connsiteY3" fmla="*/ 4756 h 5222"/>
                <a:gd name="connsiteX4" fmla="*/ 1303 w 1320"/>
                <a:gd name="connsiteY4" fmla="*/ 4600 h 5222"/>
                <a:gd name="connsiteX5" fmla="*/ 1292 w 1320"/>
                <a:gd name="connsiteY5" fmla="*/ 4446 h 5222"/>
                <a:gd name="connsiteX6" fmla="*/ 1281 w 1320"/>
                <a:gd name="connsiteY6" fmla="*/ 4290 h 5222"/>
                <a:gd name="connsiteX7" fmla="*/ 1266 w 1320"/>
                <a:gd name="connsiteY7" fmla="*/ 4135 h 5222"/>
                <a:gd name="connsiteX8" fmla="*/ 1250 w 1320"/>
                <a:gd name="connsiteY8" fmla="*/ 3981 h 5222"/>
                <a:gd name="connsiteX9" fmla="*/ 1231 w 1320"/>
                <a:gd name="connsiteY9" fmla="*/ 3827 h 5222"/>
                <a:gd name="connsiteX10" fmla="*/ 1211 w 1320"/>
                <a:gd name="connsiteY10" fmla="*/ 3672 h 5222"/>
                <a:gd name="connsiteX11" fmla="*/ 1187 w 1320"/>
                <a:gd name="connsiteY11" fmla="*/ 3519 h 5222"/>
                <a:gd name="connsiteX12" fmla="*/ 1162 w 1320"/>
                <a:gd name="connsiteY12" fmla="*/ 3365 h 5222"/>
                <a:gd name="connsiteX13" fmla="*/ 1134 w 1320"/>
                <a:gd name="connsiteY13" fmla="*/ 3212 h 5222"/>
                <a:gd name="connsiteX14" fmla="*/ 1106 w 1320"/>
                <a:gd name="connsiteY14" fmla="*/ 3060 h 5222"/>
                <a:gd name="connsiteX15" fmla="*/ 1074 w 1320"/>
                <a:gd name="connsiteY15" fmla="*/ 2907 h 5222"/>
                <a:gd name="connsiteX16" fmla="*/ 1040 w 1320"/>
                <a:gd name="connsiteY16" fmla="*/ 2756 h 5222"/>
                <a:gd name="connsiteX17" fmla="*/ 1004 w 1320"/>
                <a:gd name="connsiteY17" fmla="*/ 2604 h 5222"/>
                <a:gd name="connsiteX18" fmla="*/ 965 w 1320"/>
                <a:gd name="connsiteY18" fmla="*/ 2454 h 5222"/>
                <a:gd name="connsiteX19" fmla="*/ 925 w 1320"/>
                <a:gd name="connsiteY19" fmla="*/ 2303 h 5222"/>
                <a:gd name="connsiteX20" fmla="*/ 883 w 1320"/>
                <a:gd name="connsiteY20" fmla="*/ 2154 h 5222"/>
                <a:gd name="connsiteX21" fmla="*/ 839 w 1320"/>
                <a:gd name="connsiteY21" fmla="*/ 2004 h 5222"/>
                <a:gd name="connsiteX22" fmla="*/ 792 w 1320"/>
                <a:gd name="connsiteY22" fmla="*/ 1857 h 5222"/>
                <a:gd name="connsiteX23" fmla="*/ 744 w 1320"/>
                <a:gd name="connsiteY23" fmla="*/ 1708 h 5222"/>
                <a:gd name="connsiteX24" fmla="*/ 693 w 1320"/>
                <a:gd name="connsiteY24" fmla="*/ 1562 h 5222"/>
                <a:gd name="connsiteX25" fmla="*/ 641 w 1320"/>
                <a:gd name="connsiteY25" fmla="*/ 1415 h 5222"/>
                <a:gd name="connsiteX26" fmla="*/ 585 w 1320"/>
                <a:gd name="connsiteY26" fmla="*/ 1270 h 5222"/>
                <a:gd name="connsiteX27" fmla="*/ 528 w 1320"/>
                <a:gd name="connsiteY27" fmla="*/ 1125 h 5222"/>
                <a:gd name="connsiteX28" fmla="*/ 470 w 1320"/>
                <a:gd name="connsiteY28" fmla="*/ 981 h 5222"/>
                <a:gd name="connsiteX29" fmla="*/ 409 w 1320"/>
                <a:gd name="connsiteY29" fmla="*/ 838 h 5222"/>
                <a:gd name="connsiteX30" fmla="*/ 346 w 1320"/>
                <a:gd name="connsiteY30" fmla="*/ 696 h 5222"/>
                <a:gd name="connsiteX31" fmla="*/ 281 w 1320"/>
                <a:gd name="connsiteY31" fmla="*/ 555 h 5222"/>
                <a:gd name="connsiteX32" fmla="*/ 214 w 1320"/>
                <a:gd name="connsiteY32" fmla="*/ 414 h 5222"/>
                <a:gd name="connsiteX33" fmla="*/ 145 w 1320"/>
                <a:gd name="connsiteY33" fmla="*/ 275 h 5222"/>
                <a:gd name="connsiteX34" fmla="*/ 74 w 1320"/>
                <a:gd name="connsiteY34" fmla="*/ 137 h 5222"/>
                <a:gd name="connsiteX35" fmla="*/ 0 w 1320"/>
                <a:gd name="connsiteY35" fmla="*/ 0 h 5222"/>
                <a:gd name="connsiteX0" fmla="*/ 1246 w 1246"/>
                <a:gd name="connsiteY0" fmla="*/ 5085 h 5085"/>
                <a:gd name="connsiteX1" fmla="*/ 1245 w 1246"/>
                <a:gd name="connsiteY1" fmla="*/ 4929 h 5085"/>
                <a:gd name="connsiteX2" fmla="*/ 1242 w 1246"/>
                <a:gd name="connsiteY2" fmla="*/ 4775 h 5085"/>
                <a:gd name="connsiteX3" fmla="*/ 1236 w 1246"/>
                <a:gd name="connsiteY3" fmla="*/ 4619 h 5085"/>
                <a:gd name="connsiteX4" fmla="*/ 1229 w 1246"/>
                <a:gd name="connsiteY4" fmla="*/ 4463 h 5085"/>
                <a:gd name="connsiteX5" fmla="*/ 1218 w 1246"/>
                <a:gd name="connsiteY5" fmla="*/ 4309 h 5085"/>
                <a:gd name="connsiteX6" fmla="*/ 1207 w 1246"/>
                <a:gd name="connsiteY6" fmla="*/ 4153 h 5085"/>
                <a:gd name="connsiteX7" fmla="*/ 1192 w 1246"/>
                <a:gd name="connsiteY7" fmla="*/ 3998 h 5085"/>
                <a:gd name="connsiteX8" fmla="*/ 1176 w 1246"/>
                <a:gd name="connsiteY8" fmla="*/ 3844 h 5085"/>
                <a:gd name="connsiteX9" fmla="*/ 1157 w 1246"/>
                <a:gd name="connsiteY9" fmla="*/ 3690 h 5085"/>
                <a:gd name="connsiteX10" fmla="*/ 1137 w 1246"/>
                <a:gd name="connsiteY10" fmla="*/ 3535 h 5085"/>
                <a:gd name="connsiteX11" fmla="*/ 1113 w 1246"/>
                <a:gd name="connsiteY11" fmla="*/ 3382 h 5085"/>
                <a:gd name="connsiteX12" fmla="*/ 1088 w 1246"/>
                <a:gd name="connsiteY12" fmla="*/ 3228 h 5085"/>
                <a:gd name="connsiteX13" fmla="*/ 1060 w 1246"/>
                <a:gd name="connsiteY13" fmla="*/ 3075 h 5085"/>
                <a:gd name="connsiteX14" fmla="*/ 1032 w 1246"/>
                <a:gd name="connsiteY14" fmla="*/ 2923 h 5085"/>
                <a:gd name="connsiteX15" fmla="*/ 1000 w 1246"/>
                <a:gd name="connsiteY15" fmla="*/ 2770 h 5085"/>
                <a:gd name="connsiteX16" fmla="*/ 966 w 1246"/>
                <a:gd name="connsiteY16" fmla="*/ 2619 h 5085"/>
                <a:gd name="connsiteX17" fmla="*/ 930 w 1246"/>
                <a:gd name="connsiteY17" fmla="*/ 2467 h 5085"/>
                <a:gd name="connsiteX18" fmla="*/ 891 w 1246"/>
                <a:gd name="connsiteY18" fmla="*/ 2317 h 5085"/>
                <a:gd name="connsiteX19" fmla="*/ 851 w 1246"/>
                <a:gd name="connsiteY19" fmla="*/ 2166 h 5085"/>
                <a:gd name="connsiteX20" fmla="*/ 809 w 1246"/>
                <a:gd name="connsiteY20" fmla="*/ 2017 h 5085"/>
                <a:gd name="connsiteX21" fmla="*/ 765 w 1246"/>
                <a:gd name="connsiteY21" fmla="*/ 1867 h 5085"/>
                <a:gd name="connsiteX22" fmla="*/ 718 w 1246"/>
                <a:gd name="connsiteY22" fmla="*/ 1720 h 5085"/>
                <a:gd name="connsiteX23" fmla="*/ 670 w 1246"/>
                <a:gd name="connsiteY23" fmla="*/ 1571 h 5085"/>
                <a:gd name="connsiteX24" fmla="*/ 619 w 1246"/>
                <a:gd name="connsiteY24" fmla="*/ 1425 h 5085"/>
                <a:gd name="connsiteX25" fmla="*/ 567 w 1246"/>
                <a:gd name="connsiteY25" fmla="*/ 1278 h 5085"/>
                <a:gd name="connsiteX26" fmla="*/ 511 w 1246"/>
                <a:gd name="connsiteY26" fmla="*/ 1133 h 5085"/>
                <a:gd name="connsiteX27" fmla="*/ 454 w 1246"/>
                <a:gd name="connsiteY27" fmla="*/ 988 h 5085"/>
                <a:gd name="connsiteX28" fmla="*/ 396 w 1246"/>
                <a:gd name="connsiteY28" fmla="*/ 844 h 5085"/>
                <a:gd name="connsiteX29" fmla="*/ 335 w 1246"/>
                <a:gd name="connsiteY29" fmla="*/ 701 h 5085"/>
                <a:gd name="connsiteX30" fmla="*/ 272 w 1246"/>
                <a:gd name="connsiteY30" fmla="*/ 559 h 5085"/>
                <a:gd name="connsiteX31" fmla="*/ 207 w 1246"/>
                <a:gd name="connsiteY31" fmla="*/ 418 h 5085"/>
                <a:gd name="connsiteX32" fmla="*/ 140 w 1246"/>
                <a:gd name="connsiteY32" fmla="*/ 277 h 5085"/>
                <a:gd name="connsiteX33" fmla="*/ 71 w 1246"/>
                <a:gd name="connsiteY33" fmla="*/ 138 h 5085"/>
                <a:gd name="connsiteX34" fmla="*/ 0 w 1246"/>
                <a:gd name="connsiteY34" fmla="*/ 0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46" h="5085">
                  <a:moveTo>
                    <a:pt x="1246" y="5085"/>
                  </a:moveTo>
                  <a:cubicBezTo>
                    <a:pt x="1246" y="5033"/>
                    <a:pt x="1245" y="4981"/>
                    <a:pt x="1245" y="4929"/>
                  </a:cubicBezTo>
                  <a:cubicBezTo>
                    <a:pt x="1244" y="4878"/>
                    <a:pt x="1243" y="4826"/>
                    <a:pt x="1242" y="4775"/>
                  </a:cubicBezTo>
                  <a:lnTo>
                    <a:pt x="1236" y="4619"/>
                  </a:lnTo>
                  <a:cubicBezTo>
                    <a:pt x="1234" y="4567"/>
                    <a:pt x="1231" y="4515"/>
                    <a:pt x="1229" y="4463"/>
                  </a:cubicBezTo>
                  <a:cubicBezTo>
                    <a:pt x="1225" y="4412"/>
                    <a:pt x="1222" y="4360"/>
                    <a:pt x="1218" y="4309"/>
                  </a:cubicBezTo>
                  <a:cubicBezTo>
                    <a:pt x="1214" y="4257"/>
                    <a:pt x="1211" y="4205"/>
                    <a:pt x="1207" y="4153"/>
                  </a:cubicBezTo>
                  <a:cubicBezTo>
                    <a:pt x="1202" y="4101"/>
                    <a:pt x="1197" y="4050"/>
                    <a:pt x="1192" y="3998"/>
                  </a:cubicBezTo>
                  <a:cubicBezTo>
                    <a:pt x="1187" y="3947"/>
                    <a:pt x="1181" y="3895"/>
                    <a:pt x="1176" y="3844"/>
                  </a:cubicBezTo>
                  <a:cubicBezTo>
                    <a:pt x="1170" y="3793"/>
                    <a:pt x="1163" y="3741"/>
                    <a:pt x="1157" y="3690"/>
                  </a:cubicBezTo>
                  <a:cubicBezTo>
                    <a:pt x="1150" y="3638"/>
                    <a:pt x="1144" y="3587"/>
                    <a:pt x="1137" y="3535"/>
                  </a:cubicBezTo>
                  <a:lnTo>
                    <a:pt x="1113" y="3382"/>
                  </a:lnTo>
                  <a:cubicBezTo>
                    <a:pt x="1105" y="3331"/>
                    <a:pt x="1096" y="3279"/>
                    <a:pt x="1088" y="3228"/>
                  </a:cubicBezTo>
                  <a:cubicBezTo>
                    <a:pt x="1079" y="3177"/>
                    <a:pt x="1069" y="3126"/>
                    <a:pt x="1060" y="3075"/>
                  </a:cubicBezTo>
                  <a:cubicBezTo>
                    <a:pt x="1051" y="3024"/>
                    <a:pt x="1041" y="2974"/>
                    <a:pt x="1032" y="2923"/>
                  </a:cubicBezTo>
                  <a:cubicBezTo>
                    <a:pt x="1021" y="2872"/>
                    <a:pt x="1011" y="2821"/>
                    <a:pt x="1000" y="2770"/>
                  </a:cubicBezTo>
                  <a:cubicBezTo>
                    <a:pt x="989" y="2720"/>
                    <a:pt x="977" y="2669"/>
                    <a:pt x="966" y="2619"/>
                  </a:cubicBezTo>
                  <a:cubicBezTo>
                    <a:pt x="954" y="2568"/>
                    <a:pt x="942" y="2518"/>
                    <a:pt x="930" y="2467"/>
                  </a:cubicBezTo>
                  <a:lnTo>
                    <a:pt x="891" y="2317"/>
                  </a:lnTo>
                  <a:cubicBezTo>
                    <a:pt x="878" y="2267"/>
                    <a:pt x="864" y="2216"/>
                    <a:pt x="851" y="2166"/>
                  </a:cubicBezTo>
                  <a:cubicBezTo>
                    <a:pt x="837" y="2116"/>
                    <a:pt x="823" y="2067"/>
                    <a:pt x="809" y="2017"/>
                  </a:cubicBezTo>
                  <a:cubicBezTo>
                    <a:pt x="794" y="1967"/>
                    <a:pt x="780" y="1917"/>
                    <a:pt x="765" y="1867"/>
                  </a:cubicBezTo>
                  <a:cubicBezTo>
                    <a:pt x="749" y="1818"/>
                    <a:pt x="734" y="1769"/>
                    <a:pt x="718" y="1720"/>
                  </a:cubicBezTo>
                  <a:cubicBezTo>
                    <a:pt x="702" y="1670"/>
                    <a:pt x="686" y="1621"/>
                    <a:pt x="670" y="1571"/>
                  </a:cubicBezTo>
                  <a:cubicBezTo>
                    <a:pt x="653" y="1522"/>
                    <a:pt x="636" y="1474"/>
                    <a:pt x="619" y="1425"/>
                  </a:cubicBezTo>
                  <a:cubicBezTo>
                    <a:pt x="602" y="1376"/>
                    <a:pt x="584" y="1327"/>
                    <a:pt x="567" y="1278"/>
                  </a:cubicBezTo>
                  <a:cubicBezTo>
                    <a:pt x="548" y="1230"/>
                    <a:pt x="530" y="1181"/>
                    <a:pt x="511" y="1133"/>
                  </a:cubicBezTo>
                  <a:cubicBezTo>
                    <a:pt x="492" y="1085"/>
                    <a:pt x="473" y="1036"/>
                    <a:pt x="454" y="988"/>
                  </a:cubicBezTo>
                  <a:cubicBezTo>
                    <a:pt x="435" y="940"/>
                    <a:pt x="415" y="892"/>
                    <a:pt x="396" y="844"/>
                  </a:cubicBezTo>
                  <a:cubicBezTo>
                    <a:pt x="376" y="796"/>
                    <a:pt x="355" y="749"/>
                    <a:pt x="335" y="701"/>
                  </a:cubicBezTo>
                  <a:cubicBezTo>
                    <a:pt x="314" y="654"/>
                    <a:pt x="293" y="606"/>
                    <a:pt x="272" y="559"/>
                  </a:cubicBezTo>
                  <a:cubicBezTo>
                    <a:pt x="250" y="512"/>
                    <a:pt x="229" y="465"/>
                    <a:pt x="207" y="418"/>
                  </a:cubicBezTo>
                  <a:cubicBezTo>
                    <a:pt x="185" y="371"/>
                    <a:pt x="162" y="324"/>
                    <a:pt x="140" y="277"/>
                  </a:cubicBezTo>
                  <a:cubicBezTo>
                    <a:pt x="117" y="231"/>
                    <a:pt x="94" y="184"/>
                    <a:pt x="71" y="138"/>
                  </a:cubicBezTo>
                  <a:cubicBezTo>
                    <a:pt x="47" y="92"/>
                    <a:pt x="24" y="46"/>
                    <a:pt x="0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8" name="Freeform 16"/>
            <p:cNvSpPr>
              <a:spLocks/>
            </p:cNvSpPr>
            <p:nvPr/>
          </p:nvSpPr>
          <p:spPr bwMode="auto">
            <a:xfrm>
              <a:off x="8072968" y="3735386"/>
              <a:ext cx="905934" cy="3119335"/>
            </a:xfrm>
            <a:custGeom>
              <a:avLst/>
              <a:gdLst>
                <a:gd name="connsiteX0" fmla="*/ 0 w 2060"/>
                <a:gd name="connsiteY0" fmla="*/ 6409 h 6409"/>
                <a:gd name="connsiteX1" fmla="*/ 90 w 2060"/>
                <a:gd name="connsiteY1" fmla="*/ 6282 h 6409"/>
                <a:gd name="connsiteX2" fmla="*/ 178 w 2060"/>
                <a:gd name="connsiteY2" fmla="*/ 6153 h 6409"/>
                <a:gd name="connsiteX3" fmla="*/ 263 w 2060"/>
                <a:gd name="connsiteY3" fmla="*/ 6024 h 6409"/>
                <a:gd name="connsiteX4" fmla="*/ 348 w 2060"/>
                <a:gd name="connsiteY4" fmla="*/ 5893 h 6409"/>
                <a:gd name="connsiteX5" fmla="*/ 430 w 2060"/>
                <a:gd name="connsiteY5" fmla="*/ 5761 h 6409"/>
                <a:gd name="connsiteX6" fmla="*/ 511 w 2060"/>
                <a:gd name="connsiteY6" fmla="*/ 5628 h 6409"/>
                <a:gd name="connsiteX7" fmla="*/ 589 w 2060"/>
                <a:gd name="connsiteY7" fmla="*/ 5494 h 6409"/>
                <a:gd name="connsiteX8" fmla="*/ 666 w 2060"/>
                <a:gd name="connsiteY8" fmla="*/ 5359 h 6409"/>
                <a:gd name="connsiteX9" fmla="*/ 740 w 2060"/>
                <a:gd name="connsiteY9" fmla="*/ 5223 h 6409"/>
                <a:gd name="connsiteX10" fmla="*/ 814 w 2060"/>
                <a:gd name="connsiteY10" fmla="*/ 5086 h 6409"/>
                <a:gd name="connsiteX11" fmla="*/ 885 w 2060"/>
                <a:gd name="connsiteY11" fmla="*/ 4947 h 6409"/>
                <a:gd name="connsiteX12" fmla="*/ 954 w 2060"/>
                <a:gd name="connsiteY12" fmla="*/ 4808 h 6409"/>
                <a:gd name="connsiteX13" fmla="*/ 1021 w 2060"/>
                <a:gd name="connsiteY13" fmla="*/ 4667 h 6409"/>
                <a:gd name="connsiteX14" fmla="*/ 1086 w 2060"/>
                <a:gd name="connsiteY14" fmla="*/ 4526 h 6409"/>
                <a:gd name="connsiteX15" fmla="*/ 1149 w 2060"/>
                <a:gd name="connsiteY15" fmla="*/ 4384 h 6409"/>
                <a:gd name="connsiteX16" fmla="*/ 1210 w 2060"/>
                <a:gd name="connsiteY16" fmla="*/ 4242 h 6409"/>
                <a:gd name="connsiteX17" fmla="*/ 1268 w 2060"/>
                <a:gd name="connsiteY17" fmla="*/ 4097 h 6409"/>
                <a:gd name="connsiteX18" fmla="*/ 1325 w 2060"/>
                <a:gd name="connsiteY18" fmla="*/ 3953 h 6409"/>
                <a:gd name="connsiteX19" fmla="*/ 1381 w 2060"/>
                <a:gd name="connsiteY19" fmla="*/ 3807 h 6409"/>
                <a:gd name="connsiteX20" fmla="*/ 1433 w 2060"/>
                <a:gd name="connsiteY20" fmla="*/ 3661 h 6409"/>
                <a:gd name="connsiteX21" fmla="*/ 1484 w 2060"/>
                <a:gd name="connsiteY21" fmla="*/ 3514 h 6409"/>
                <a:gd name="connsiteX22" fmla="*/ 1532 w 2060"/>
                <a:gd name="connsiteY22" fmla="*/ 3366 h 6409"/>
                <a:gd name="connsiteX23" fmla="*/ 1579 w 2060"/>
                <a:gd name="connsiteY23" fmla="*/ 3218 h 6409"/>
                <a:gd name="connsiteX24" fmla="*/ 1623 w 2060"/>
                <a:gd name="connsiteY24" fmla="*/ 3069 h 6409"/>
                <a:gd name="connsiteX25" fmla="*/ 1665 w 2060"/>
                <a:gd name="connsiteY25" fmla="*/ 2919 h 6409"/>
                <a:gd name="connsiteX26" fmla="*/ 1705 w 2060"/>
                <a:gd name="connsiteY26" fmla="*/ 2769 h 6409"/>
                <a:gd name="connsiteX27" fmla="*/ 1744 w 2060"/>
                <a:gd name="connsiteY27" fmla="*/ 2619 h 6409"/>
                <a:gd name="connsiteX28" fmla="*/ 1780 w 2060"/>
                <a:gd name="connsiteY28" fmla="*/ 2467 h 6409"/>
                <a:gd name="connsiteX29" fmla="*/ 1814 w 2060"/>
                <a:gd name="connsiteY29" fmla="*/ 2316 h 6409"/>
                <a:gd name="connsiteX30" fmla="*/ 1846 w 2060"/>
                <a:gd name="connsiteY30" fmla="*/ 2163 h 6409"/>
                <a:gd name="connsiteX31" fmla="*/ 1874 w 2060"/>
                <a:gd name="connsiteY31" fmla="*/ 2010 h 6409"/>
                <a:gd name="connsiteX32" fmla="*/ 1902 w 2060"/>
                <a:gd name="connsiteY32" fmla="*/ 1857 h 6409"/>
                <a:gd name="connsiteX33" fmla="*/ 1927 w 2060"/>
                <a:gd name="connsiteY33" fmla="*/ 1704 h 6409"/>
                <a:gd name="connsiteX34" fmla="*/ 1951 w 2060"/>
                <a:gd name="connsiteY34" fmla="*/ 1550 h 6409"/>
                <a:gd name="connsiteX35" fmla="*/ 1971 w 2060"/>
                <a:gd name="connsiteY35" fmla="*/ 1396 h 6409"/>
                <a:gd name="connsiteX36" fmla="*/ 1990 w 2060"/>
                <a:gd name="connsiteY36" fmla="*/ 1241 h 6409"/>
                <a:gd name="connsiteX37" fmla="*/ 2006 w 2060"/>
                <a:gd name="connsiteY37" fmla="*/ 1087 h 6409"/>
                <a:gd name="connsiteX38" fmla="*/ 2021 w 2060"/>
                <a:gd name="connsiteY38" fmla="*/ 932 h 6409"/>
                <a:gd name="connsiteX39" fmla="*/ 2032 w 2060"/>
                <a:gd name="connsiteY39" fmla="*/ 777 h 6409"/>
                <a:gd name="connsiteX40" fmla="*/ 2043 w 2060"/>
                <a:gd name="connsiteY40" fmla="*/ 622 h 6409"/>
                <a:gd name="connsiteX41" fmla="*/ 2050 w 2060"/>
                <a:gd name="connsiteY41" fmla="*/ 467 h 6409"/>
                <a:gd name="connsiteX42" fmla="*/ 2056 w 2060"/>
                <a:gd name="connsiteY42" fmla="*/ 311 h 6409"/>
                <a:gd name="connsiteX43" fmla="*/ 2059 w 2060"/>
                <a:gd name="connsiteY43" fmla="*/ 156 h 6409"/>
                <a:gd name="connsiteX44" fmla="*/ 2060 w 2060"/>
                <a:gd name="connsiteY44" fmla="*/ 0 h 6409"/>
                <a:gd name="connsiteX0" fmla="*/ 0 w 1970"/>
                <a:gd name="connsiteY0" fmla="*/ 6282 h 6282"/>
                <a:gd name="connsiteX1" fmla="*/ 88 w 1970"/>
                <a:gd name="connsiteY1" fmla="*/ 6153 h 6282"/>
                <a:gd name="connsiteX2" fmla="*/ 173 w 1970"/>
                <a:gd name="connsiteY2" fmla="*/ 6024 h 6282"/>
                <a:gd name="connsiteX3" fmla="*/ 258 w 1970"/>
                <a:gd name="connsiteY3" fmla="*/ 5893 h 6282"/>
                <a:gd name="connsiteX4" fmla="*/ 340 w 1970"/>
                <a:gd name="connsiteY4" fmla="*/ 5761 h 6282"/>
                <a:gd name="connsiteX5" fmla="*/ 421 w 1970"/>
                <a:gd name="connsiteY5" fmla="*/ 5628 h 6282"/>
                <a:gd name="connsiteX6" fmla="*/ 499 w 1970"/>
                <a:gd name="connsiteY6" fmla="*/ 5494 h 6282"/>
                <a:gd name="connsiteX7" fmla="*/ 576 w 1970"/>
                <a:gd name="connsiteY7" fmla="*/ 5359 h 6282"/>
                <a:gd name="connsiteX8" fmla="*/ 650 w 1970"/>
                <a:gd name="connsiteY8" fmla="*/ 5223 h 6282"/>
                <a:gd name="connsiteX9" fmla="*/ 724 w 1970"/>
                <a:gd name="connsiteY9" fmla="*/ 5086 h 6282"/>
                <a:gd name="connsiteX10" fmla="*/ 795 w 1970"/>
                <a:gd name="connsiteY10" fmla="*/ 4947 h 6282"/>
                <a:gd name="connsiteX11" fmla="*/ 864 w 1970"/>
                <a:gd name="connsiteY11" fmla="*/ 4808 h 6282"/>
                <a:gd name="connsiteX12" fmla="*/ 931 w 1970"/>
                <a:gd name="connsiteY12" fmla="*/ 4667 h 6282"/>
                <a:gd name="connsiteX13" fmla="*/ 996 w 1970"/>
                <a:gd name="connsiteY13" fmla="*/ 4526 h 6282"/>
                <a:gd name="connsiteX14" fmla="*/ 1059 w 1970"/>
                <a:gd name="connsiteY14" fmla="*/ 4384 h 6282"/>
                <a:gd name="connsiteX15" fmla="*/ 1120 w 1970"/>
                <a:gd name="connsiteY15" fmla="*/ 4242 h 6282"/>
                <a:gd name="connsiteX16" fmla="*/ 1178 w 1970"/>
                <a:gd name="connsiteY16" fmla="*/ 4097 h 6282"/>
                <a:gd name="connsiteX17" fmla="*/ 1235 w 1970"/>
                <a:gd name="connsiteY17" fmla="*/ 3953 h 6282"/>
                <a:gd name="connsiteX18" fmla="*/ 1291 w 1970"/>
                <a:gd name="connsiteY18" fmla="*/ 3807 h 6282"/>
                <a:gd name="connsiteX19" fmla="*/ 1343 w 1970"/>
                <a:gd name="connsiteY19" fmla="*/ 3661 h 6282"/>
                <a:gd name="connsiteX20" fmla="*/ 1394 w 1970"/>
                <a:gd name="connsiteY20" fmla="*/ 3514 h 6282"/>
                <a:gd name="connsiteX21" fmla="*/ 1442 w 1970"/>
                <a:gd name="connsiteY21" fmla="*/ 3366 h 6282"/>
                <a:gd name="connsiteX22" fmla="*/ 1489 w 1970"/>
                <a:gd name="connsiteY22" fmla="*/ 3218 h 6282"/>
                <a:gd name="connsiteX23" fmla="*/ 1533 w 1970"/>
                <a:gd name="connsiteY23" fmla="*/ 3069 h 6282"/>
                <a:gd name="connsiteX24" fmla="*/ 1575 w 1970"/>
                <a:gd name="connsiteY24" fmla="*/ 2919 h 6282"/>
                <a:gd name="connsiteX25" fmla="*/ 1615 w 1970"/>
                <a:gd name="connsiteY25" fmla="*/ 2769 h 6282"/>
                <a:gd name="connsiteX26" fmla="*/ 1654 w 1970"/>
                <a:gd name="connsiteY26" fmla="*/ 2619 h 6282"/>
                <a:gd name="connsiteX27" fmla="*/ 1690 w 1970"/>
                <a:gd name="connsiteY27" fmla="*/ 2467 h 6282"/>
                <a:gd name="connsiteX28" fmla="*/ 1724 w 1970"/>
                <a:gd name="connsiteY28" fmla="*/ 2316 h 6282"/>
                <a:gd name="connsiteX29" fmla="*/ 1756 w 1970"/>
                <a:gd name="connsiteY29" fmla="*/ 2163 h 6282"/>
                <a:gd name="connsiteX30" fmla="*/ 1784 w 1970"/>
                <a:gd name="connsiteY30" fmla="*/ 2010 h 6282"/>
                <a:gd name="connsiteX31" fmla="*/ 1812 w 1970"/>
                <a:gd name="connsiteY31" fmla="*/ 1857 h 6282"/>
                <a:gd name="connsiteX32" fmla="*/ 1837 w 1970"/>
                <a:gd name="connsiteY32" fmla="*/ 1704 h 6282"/>
                <a:gd name="connsiteX33" fmla="*/ 1861 w 1970"/>
                <a:gd name="connsiteY33" fmla="*/ 1550 h 6282"/>
                <a:gd name="connsiteX34" fmla="*/ 1881 w 1970"/>
                <a:gd name="connsiteY34" fmla="*/ 1396 h 6282"/>
                <a:gd name="connsiteX35" fmla="*/ 1900 w 1970"/>
                <a:gd name="connsiteY35" fmla="*/ 1241 h 6282"/>
                <a:gd name="connsiteX36" fmla="*/ 1916 w 1970"/>
                <a:gd name="connsiteY36" fmla="*/ 1087 h 6282"/>
                <a:gd name="connsiteX37" fmla="*/ 1931 w 1970"/>
                <a:gd name="connsiteY37" fmla="*/ 932 h 6282"/>
                <a:gd name="connsiteX38" fmla="*/ 1942 w 1970"/>
                <a:gd name="connsiteY38" fmla="*/ 777 h 6282"/>
                <a:gd name="connsiteX39" fmla="*/ 1953 w 1970"/>
                <a:gd name="connsiteY39" fmla="*/ 622 h 6282"/>
                <a:gd name="connsiteX40" fmla="*/ 1960 w 1970"/>
                <a:gd name="connsiteY40" fmla="*/ 467 h 6282"/>
                <a:gd name="connsiteX41" fmla="*/ 1966 w 1970"/>
                <a:gd name="connsiteY41" fmla="*/ 311 h 6282"/>
                <a:gd name="connsiteX42" fmla="*/ 1969 w 1970"/>
                <a:gd name="connsiteY42" fmla="*/ 156 h 6282"/>
                <a:gd name="connsiteX43" fmla="*/ 1970 w 1970"/>
                <a:gd name="connsiteY43" fmla="*/ 0 h 6282"/>
                <a:gd name="connsiteX0" fmla="*/ 0 w 1882"/>
                <a:gd name="connsiteY0" fmla="*/ 6153 h 6153"/>
                <a:gd name="connsiteX1" fmla="*/ 85 w 1882"/>
                <a:gd name="connsiteY1" fmla="*/ 6024 h 6153"/>
                <a:gd name="connsiteX2" fmla="*/ 170 w 1882"/>
                <a:gd name="connsiteY2" fmla="*/ 5893 h 6153"/>
                <a:gd name="connsiteX3" fmla="*/ 252 w 1882"/>
                <a:gd name="connsiteY3" fmla="*/ 5761 h 6153"/>
                <a:gd name="connsiteX4" fmla="*/ 333 w 1882"/>
                <a:gd name="connsiteY4" fmla="*/ 5628 h 6153"/>
                <a:gd name="connsiteX5" fmla="*/ 411 w 1882"/>
                <a:gd name="connsiteY5" fmla="*/ 5494 h 6153"/>
                <a:gd name="connsiteX6" fmla="*/ 488 w 1882"/>
                <a:gd name="connsiteY6" fmla="*/ 5359 h 6153"/>
                <a:gd name="connsiteX7" fmla="*/ 562 w 1882"/>
                <a:gd name="connsiteY7" fmla="*/ 5223 h 6153"/>
                <a:gd name="connsiteX8" fmla="*/ 636 w 1882"/>
                <a:gd name="connsiteY8" fmla="*/ 5086 h 6153"/>
                <a:gd name="connsiteX9" fmla="*/ 707 w 1882"/>
                <a:gd name="connsiteY9" fmla="*/ 4947 h 6153"/>
                <a:gd name="connsiteX10" fmla="*/ 776 w 1882"/>
                <a:gd name="connsiteY10" fmla="*/ 4808 h 6153"/>
                <a:gd name="connsiteX11" fmla="*/ 843 w 1882"/>
                <a:gd name="connsiteY11" fmla="*/ 4667 h 6153"/>
                <a:gd name="connsiteX12" fmla="*/ 908 w 1882"/>
                <a:gd name="connsiteY12" fmla="*/ 4526 h 6153"/>
                <a:gd name="connsiteX13" fmla="*/ 971 w 1882"/>
                <a:gd name="connsiteY13" fmla="*/ 4384 h 6153"/>
                <a:gd name="connsiteX14" fmla="*/ 1032 w 1882"/>
                <a:gd name="connsiteY14" fmla="*/ 4242 h 6153"/>
                <a:gd name="connsiteX15" fmla="*/ 1090 w 1882"/>
                <a:gd name="connsiteY15" fmla="*/ 4097 h 6153"/>
                <a:gd name="connsiteX16" fmla="*/ 1147 w 1882"/>
                <a:gd name="connsiteY16" fmla="*/ 3953 h 6153"/>
                <a:gd name="connsiteX17" fmla="*/ 1203 w 1882"/>
                <a:gd name="connsiteY17" fmla="*/ 3807 h 6153"/>
                <a:gd name="connsiteX18" fmla="*/ 1255 w 1882"/>
                <a:gd name="connsiteY18" fmla="*/ 3661 h 6153"/>
                <a:gd name="connsiteX19" fmla="*/ 1306 w 1882"/>
                <a:gd name="connsiteY19" fmla="*/ 3514 h 6153"/>
                <a:gd name="connsiteX20" fmla="*/ 1354 w 1882"/>
                <a:gd name="connsiteY20" fmla="*/ 3366 h 6153"/>
                <a:gd name="connsiteX21" fmla="*/ 1401 w 1882"/>
                <a:gd name="connsiteY21" fmla="*/ 3218 h 6153"/>
                <a:gd name="connsiteX22" fmla="*/ 1445 w 1882"/>
                <a:gd name="connsiteY22" fmla="*/ 3069 h 6153"/>
                <a:gd name="connsiteX23" fmla="*/ 1487 w 1882"/>
                <a:gd name="connsiteY23" fmla="*/ 2919 h 6153"/>
                <a:gd name="connsiteX24" fmla="*/ 1527 w 1882"/>
                <a:gd name="connsiteY24" fmla="*/ 2769 h 6153"/>
                <a:gd name="connsiteX25" fmla="*/ 1566 w 1882"/>
                <a:gd name="connsiteY25" fmla="*/ 2619 h 6153"/>
                <a:gd name="connsiteX26" fmla="*/ 1602 w 1882"/>
                <a:gd name="connsiteY26" fmla="*/ 2467 h 6153"/>
                <a:gd name="connsiteX27" fmla="*/ 1636 w 1882"/>
                <a:gd name="connsiteY27" fmla="*/ 2316 h 6153"/>
                <a:gd name="connsiteX28" fmla="*/ 1668 w 1882"/>
                <a:gd name="connsiteY28" fmla="*/ 2163 h 6153"/>
                <a:gd name="connsiteX29" fmla="*/ 1696 w 1882"/>
                <a:gd name="connsiteY29" fmla="*/ 2010 h 6153"/>
                <a:gd name="connsiteX30" fmla="*/ 1724 w 1882"/>
                <a:gd name="connsiteY30" fmla="*/ 1857 h 6153"/>
                <a:gd name="connsiteX31" fmla="*/ 1749 w 1882"/>
                <a:gd name="connsiteY31" fmla="*/ 1704 h 6153"/>
                <a:gd name="connsiteX32" fmla="*/ 1773 w 1882"/>
                <a:gd name="connsiteY32" fmla="*/ 1550 h 6153"/>
                <a:gd name="connsiteX33" fmla="*/ 1793 w 1882"/>
                <a:gd name="connsiteY33" fmla="*/ 1396 h 6153"/>
                <a:gd name="connsiteX34" fmla="*/ 1812 w 1882"/>
                <a:gd name="connsiteY34" fmla="*/ 1241 h 6153"/>
                <a:gd name="connsiteX35" fmla="*/ 1828 w 1882"/>
                <a:gd name="connsiteY35" fmla="*/ 1087 h 6153"/>
                <a:gd name="connsiteX36" fmla="*/ 1843 w 1882"/>
                <a:gd name="connsiteY36" fmla="*/ 932 h 6153"/>
                <a:gd name="connsiteX37" fmla="*/ 1854 w 1882"/>
                <a:gd name="connsiteY37" fmla="*/ 777 h 6153"/>
                <a:gd name="connsiteX38" fmla="*/ 1865 w 1882"/>
                <a:gd name="connsiteY38" fmla="*/ 622 h 6153"/>
                <a:gd name="connsiteX39" fmla="*/ 1872 w 1882"/>
                <a:gd name="connsiteY39" fmla="*/ 467 h 6153"/>
                <a:gd name="connsiteX40" fmla="*/ 1878 w 1882"/>
                <a:gd name="connsiteY40" fmla="*/ 311 h 6153"/>
                <a:gd name="connsiteX41" fmla="*/ 1881 w 1882"/>
                <a:gd name="connsiteY41" fmla="*/ 156 h 6153"/>
                <a:gd name="connsiteX42" fmla="*/ 1882 w 1882"/>
                <a:gd name="connsiteY42" fmla="*/ 0 h 6153"/>
                <a:gd name="connsiteX0" fmla="*/ 0 w 1797"/>
                <a:gd name="connsiteY0" fmla="*/ 6024 h 6024"/>
                <a:gd name="connsiteX1" fmla="*/ 85 w 1797"/>
                <a:gd name="connsiteY1" fmla="*/ 5893 h 6024"/>
                <a:gd name="connsiteX2" fmla="*/ 167 w 1797"/>
                <a:gd name="connsiteY2" fmla="*/ 5761 h 6024"/>
                <a:gd name="connsiteX3" fmla="*/ 248 w 1797"/>
                <a:gd name="connsiteY3" fmla="*/ 5628 h 6024"/>
                <a:gd name="connsiteX4" fmla="*/ 326 w 1797"/>
                <a:gd name="connsiteY4" fmla="*/ 5494 h 6024"/>
                <a:gd name="connsiteX5" fmla="*/ 403 w 1797"/>
                <a:gd name="connsiteY5" fmla="*/ 5359 h 6024"/>
                <a:gd name="connsiteX6" fmla="*/ 477 w 1797"/>
                <a:gd name="connsiteY6" fmla="*/ 5223 h 6024"/>
                <a:gd name="connsiteX7" fmla="*/ 551 w 1797"/>
                <a:gd name="connsiteY7" fmla="*/ 5086 h 6024"/>
                <a:gd name="connsiteX8" fmla="*/ 622 w 1797"/>
                <a:gd name="connsiteY8" fmla="*/ 4947 h 6024"/>
                <a:gd name="connsiteX9" fmla="*/ 691 w 1797"/>
                <a:gd name="connsiteY9" fmla="*/ 4808 h 6024"/>
                <a:gd name="connsiteX10" fmla="*/ 758 w 1797"/>
                <a:gd name="connsiteY10" fmla="*/ 4667 h 6024"/>
                <a:gd name="connsiteX11" fmla="*/ 823 w 1797"/>
                <a:gd name="connsiteY11" fmla="*/ 4526 h 6024"/>
                <a:gd name="connsiteX12" fmla="*/ 886 w 1797"/>
                <a:gd name="connsiteY12" fmla="*/ 4384 h 6024"/>
                <a:gd name="connsiteX13" fmla="*/ 947 w 1797"/>
                <a:gd name="connsiteY13" fmla="*/ 4242 h 6024"/>
                <a:gd name="connsiteX14" fmla="*/ 1005 w 1797"/>
                <a:gd name="connsiteY14" fmla="*/ 4097 h 6024"/>
                <a:gd name="connsiteX15" fmla="*/ 1062 w 1797"/>
                <a:gd name="connsiteY15" fmla="*/ 3953 h 6024"/>
                <a:gd name="connsiteX16" fmla="*/ 1118 w 1797"/>
                <a:gd name="connsiteY16" fmla="*/ 3807 h 6024"/>
                <a:gd name="connsiteX17" fmla="*/ 1170 w 1797"/>
                <a:gd name="connsiteY17" fmla="*/ 3661 h 6024"/>
                <a:gd name="connsiteX18" fmla="*/ 1221 w 1797"/>
                <a:gd name="connsiteY18" fmla="*/ 3514 h 6024"/>
                <a:gd name="connsiteX19" fmla="*/ 1269 w 1797"/>
                <a:gd name="connsiteY19" fmla="*/ 3366 h 6024"/>
                <a:gd name="connsiteX20" fmla="*/ 1316 w 1797"/>
                <a:gd name="connsiteY20" fmla="*/ 3218 h 6024"/>
                <a:gd name="connsiteX21" fmla="*/ 1360 w 1797"/>
                <a:gd name="connsiteY21" fmla="*/ 3069 h 6024"/>
                <a:gd name="connsiteX22" fmla="*/ 1402 w 1797"/>
                <a:gd name="connsiteY22" fmla="*/ 2919 h 6024"/>
                <a:gd name="connsiteX23" fmla="*/ 1442 w 1797"/>
                <a:gd name="connsiteY23" fmla="*/ 2769 h 6024"/>
                <a:gd name="connsiteX24" fmla="*/ 1481 w 1797"/>
                <a:gd name="connsiteY24" fmla="*/ 2619 h 6024"/>
                <a:gd name="connsiteX25" fmla="*/ 1517 w 1797"/>
                <a:gd name="connsiteY25" fmla="*/ 2467 h 6024"/>
                <a:gd name="connsiteX26" fmla="*/ 1551 w 1797"/>
                <a:gd name="connsiteY26" fmla="*/ 2316 h 6024"/>
                <a:gd name="connsiteX27" fmla="*/ 1583 w 1797"/>
                <a:gd name="connsiteY27" fmla="*/ 2163 h 6024"/>
                <a:gd name="connsiteX28" fmla="*/ 1611 w 1797"/>
                <a:gd name="connsiteY28" fmla="*/ 2010 h 6024"/>
                <a:gd name="connsiteX29" fmla="*/ 1639 w 1797"/>
                <a:gd name="connsiteY29" fmla="*/ 1857 h 6024"/>
                <a:gd name="connsiteX30" fmla="*/ 1664 w 1797"/>
                <a:gd name="connsiteY30" fmla="*/ 1704 h 6024"/>
                <a:gd name="connsiteX31" fmla="*/ 1688 w 1797"/>
                <a:gd name="connsiteY31" fmla="*/ 1550 h 6024"/>
                <a:gd name="connsiteX32" fmla="*/ 1708 w 1797"/>
                <a:gd name="connsiteY32" fmla="*/ 1396 h 6024"/>
                <a:gd name="connsiteX33" fmla="*/ 1727 w 1797"/>
                <a:gd name="connsiteY33" fmla="*/ 1241 h 6024"/>
                <a:gd name="connsiteX34" fmla="*/ 1743 w 1797"/>
                <a:gd name="connsiteY34" fmla="*/ 1087 h 6024"/>
                <a:gd name="connsiteX35" fmla="*/ 1758 w 1797"/>
                <a:gd name="connsiteY35" fmla="*/ 932 h 6024"/>
                <a:gd name="connsiteX36" fmla="*/ 1769 w 1797"/>
                <a:gd name="connsiteY36" fmla="*/ 777 h 6024"/>
                <a:gd name="connsiteX37" fmla="*/ 1780 w 1797"/>
                <a:gd name="connsiteY37" fmla="*/ 622 h 6024"/>
                <a:gd name="connsiteX38" fmla="*/ 1787 w 1797"/>
                <a:gd name="connsiteY38" fmla="*/ 467 h 6024"/>
                <a:gd name="connsiteX39" fmla="*/ 1793 w 1797"/>
                <a:gd name="connsiteY39" fmla="*/ 311 h 6024"/>
                <a:gd name="connsiteX40" fmla="*/ 1796 w 1797"/>
                <a:gd name="connsiteY40" fmla="*/ 156 h 6024"/>
                <a:gd name="connsiteX41" fmla="*/ 1797 w 1797"/>
                <a:gd name="connsiteY41" fmla="*/ 0 h 6024"/>
                <a:gd name="connsiteX0" fmla="*/ 0 w 1712"/>
                <a:gd name="connsiteY0" fmla="*/ 5893 h 5893"/>
                <a:gd name="connsiteX1" fmla="*/ 82 w 1712"/>
                <a:gd name="connsiteY1" fmla="*/ 5761 h 5893"/>
                <a:gd name="connsiteX2" fmla="*/ 163 w 1712"/>
                <a:gd name="connsiteY2" fmla="*/ 5628 h 5893"/>
                <a:gd name="connsiteX3" fmla="*/ 241 w 1712"/>
                <a:gd name="connsiteY3" fmla="*/ 5494 h 5893"/>
                <a:gd name="connsiteX4" fmla="*/ 318 w 1712"/>
                <a:gd name="connsiteY4" fmla="*/ 5359 h 5893"/>
                <a:gd name="connsiteX5" fmla="*/ 392 w 1712"/>
                <a:gd name="connsiteY5" fmla="*/ 5223 h 5893"/>
                <a:gd name="connsiteX6" fmla="*/ 466 w 1712"/>
                <a:gd name="connsiteY6" fmla="*/ 5086 h 5893"/>
                <a:gd name="connsiteX7" fmla="*/ 537 w 1712"/>
                <a:gd name="connsiteY7" fmla="*/ 4947 h 5893"/>
                <a:gd name="connsiteX8" fmla="*/ 606 w 1712"/>
                <a:gd name="connsiteY8" fmla="*/ 4808 h 5893"/>
                <a:gd name="connsiteX9" fmla="*/ 673 w 1712"/>
                <a:gd name="connsiteY9" fmla="*/ 4667 h 5893"/>
                <a:gd name="connsiteX10" fmla="*/ 738 w 1712"/>
                <a:gd name="connsiteY10" fmla="*/ 4526 h 5893"/>
                <a:gd name="connsiteX11" fmla="*/ 801 w 1712"/>
                <a:gd name="connsiteY11" fmla="*/ 4384 h 5893"/>
                <a:gd name="connsiteX12" fmla="*/ 862 w 1712"/>
                <a:gd name="connsiteY12" fmla="*/ 4242 h 5893"/>
                <a:gd name="connsiteX13" fmla="*/ 920 w 1712"/>
                <a:gd name="connsiteY13" fmla="*/ 4097 h 5893"/>
                <a:gd name="connsiteX14" fmla="*/ 977 w 1712"/>
                <a:gd name="connsiteY14" fmla="*/ 3953 h 5893"/>
                <a:gd name="connsiteX15" fmla="*/ 1033 w 1712"/>
                <a:gd name="connsiteY15" fmla="*/ 3807 h 5893"/>
                <a:gd name="connsiteX16" fmla="*/ 1085 w 1712"/>
                <a:gd name="connsiteY16" fmla="*/ 3661 h 5893"/>
                <a:gd name="connsiteX17" fmla="*/ 1136 w 1712"/>
                <a:gd name="connsiteY17" fmla="*/ 3514 h 5893"/>
                <a:gd name="connsiteX18" fmla="*/ 1184 w 1712"/>
                <a:gd name="connsiteY18" fmla="*/ 3366 h 5893"/>
                <a:gd name="connsiteX19" fmla="*/ 1231 w 1712"/>
                <a:gd name="connsiteY19" fmla="*/ 3218 h 5893"/>
                <a:gd name="connsiteX20" fmla="*/ 1275 w 1712"/>
                <a:gd name="connsiteY20" fmla="*/ 3069 h 5893"/>
                <a:gd name="connsiteX21" fmla="*/ 1317 w 1712"/>
                <a:gd name="connsiteY21" fmla="*/ 2919 h 5893"/>
                <a:gd name="connsiteX22" fmla="*/ 1357 w 1712"/>
                <a:gd name="connsiteY22" fmla="*/ 2769 h 5893"/>
                <a:gd name="connsiteX23" fmla="*/ 1396 w 1712"/>
                <a:gd name="connsiteY23" fmla="*/ 2619 h 5893"/>
                <a:gd name="connsiteX24" fmla="*/ 1432 w 1712"/>
                <a:gd name="connsiteY24" fmla="*/ 2467 h 5893"/>
                <a:gd name="connsiteX25" fmla="*/ 1466 w 1712"/>
                <a:gd name="connsiteY25" fmla="*/ 2316 h 5893"/>
                <a:gd name="connsiteX26" fmla="*/ 1498 w 1712"/>
                <a:gd name="connsiteY26" fmla="*/ 2163 h 5893"/>
                <a:gd name="connsiteX27" fmla="*/ 1526 w 1712"/>
                <a:gd name="connsiteY27" fmla="*/ 2010 h 5893"/>
                <a:gd name="connsiteX28" fmla="*/ 1554 w 1712"/>
                <a:gd name="connsiteY28" fmla="*/ 1857 h 5893"/>
                <a:gd name="connsiteX29" fmla="*/ 1579 w 1712"/>
                <a:gd name="connsiteY29" fmla="*/ 1704 h 5893"/>
                <a:gd name="connsiteX30" fmla="*/ 1603 w 1712"/>
                <a:gd name="connsiteY30" fmla="*/ 1550 h 5893"/>
                <a:gd name="connsiteX31" fmla="*/ 1623 w 1712"/>
                <a:gd name="connsiteY31" fmla="*/ 1396 h 5893"/>
                <a:gd name="connsiteX32" fmla="*/ 1642 w 1712"/>
                <a:gd name="connsiteY32" fmla="*/ 1241 h 5893"/>
                <a:gd name="connsiteX33" fmla="*/ 1658 w 1712"/>
                <a:gd name="connsiteY33" fmla="*/ 1087 h 5893"/>
                <a:gd name="connsiteX34" fmla="*/ 1673 w 1712"/>
                <a:gd name="connsiteY34" fmla="*/ 932 h 5893"/>
                <a:gd name="connsiteX35" fmla="*/ 1684 w 1712"/>
                <a:gd name="connsiteY35" fmla="*/ 777 h 5893"/>
                <a:gd name="connsiteX36" fmla="*/ 1695 w 1712"/>
                <a:gd name="connsiteY36" fmla="*/ 622 h 5893"/>
                <a:gd name="connsiteX37" fmla="*/ 1702 w 1712"/>
                <a:gd name="connsiteY37" fmla="*/ 467 h 5893"/>
                <a:gd name="connsiteX38" fmla="*/ 1708 w 1712"/>
                <a:gd name="connsiteY38" fmla="*/ 311 h 5893"/>
                <a:gd name="connsiteX39" fmla="*/ 1711 w 1712"/>
                <a:gd name="connsiteY39" fmla="*/ 156 h 5893"/>
                <a:gd name="connsiteX40" fmla="*/ 1712 w 1712"/>
                <a:gd name="connsiteY40" fmla="*/ 0 h 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" h="5893">
                  <a:moveTo>
                    <a:pt x="0" y="5893"/>
                  </a:moveTo>
                  <a:cubicBezTo>
                    <a:pt x="27" y="5849"/>
                    <a:pt x="55" y="5805"/>
                    <a:pt x="82" y="5761"/>
                  </a:cubicBezTo>
                  <a:cubicBezTo>
                    <a:pt x="109" y="5717"/>
                    <a:pt x="136" y="5672"/>
                    <a:pt x="163" y="5628"/>
                  </a:cubicBezTo>
                  <a:cubicBezTo>
                    <a:pt x="189" y="5583"/>
                    <a:pt x="215" y="5539"/>
                    <a:pt x="241" y="5494"/>
                  </a:cubicBezTo>
                  <a:cubicBezTo>
                    <a:pt x="267" y="5449"/>
                    <a:pt x="292" y="5404"/>
                    <a:pt x="318" y="5359"/>
                  </a:cubicBezTo>
                  <a:cubicBezTo>
                    <a:pt x="343" y="5314"/>
                    <a:pt x="367" y="5268"/>
                    <a:pt x="392" y="5223"/>
                  </a:cubicBezTo>
                  <a:cubicBezTo>
                    <a:pt x="417" y="5177"/>
                    <a:pt x="441" y="5132"/>
                    <a:pt x="466" y="5086"/>
                  </a:cubicBezTo>
                  <a:cubicBezTo>
                    <a:pt x="490" y="5040"/>
                    <a:pt x="513" y="4993"/>
                    <a:pt x="537" y="4947"/>
                  </a:cubicBezTo>
                  <a:cubicBezTo>
                    <a:pt x="560" y="4901"/>
                    <a:pt x="583" y="4854"/>
                    <a:pt x="606" y="4808"/>
                  </a:cubicBezTo>
                  <a:cubicBezTo>
                    <a:pt x="628" y="4761"/>
                    <a:pt x="651" y="4714"/>
                    <a:pt x="673" y="4667"/>
                  </a:cubicBezTo>
                  <a:cubicBezTo>
                    <a:pt x="695" y="4620"/>
                    <a:pt x="716" y="4573"/>
                    <a:pt x="738" y="4526"/>
                  </a:cubicBezTo>
                  <a:cubicBezTo>
                    <a:pt x="759" y="4479"/>
                    <a:pt x="780" y="4431"/>
                    <a:pt x="801" y="4384"/>
                  </a:cubicBezTo>
                  <a:cubicBezTo>
                    <a:pt x="821" y="4337"/>
                    <a:pt x="842" y="4289"/>
                    <a:pt x="862" y="4242"/>
                  </a:cubicBezTo>
                  <a:cubicBezTo>
                    <a:pt x="881" y="4194"/>
                    <a:pt x="901" y="4145"/>
                    <a:pt x="920" y="4097"/>
                  </a:cubicBezTo>
                  <a:lnTo>
                    <a:pt x="977" y="3953"/>
                  </a:lnTo>
                  <a:cubicBezTo>
                    <a:pt x="996" y="3904"/>
                    <a:pt x="1014" y="3856"/>
                    <a:pt x="1033" y="3807"/>
                  </a:cubicBezTo>
                  <a:cubicBezTo>
                    <a:pt x="1050" y="3758"/>
                    <a:pt x="1068" y="3710"/>
                    <a:pt x="1085" y="3661"/>
                  </a:cubicBezTo>
                  <a:lnTo>
                    <a:pt x="1136" y="3514"/>
                  </a:lnTo>
                  <a:cubicBezTo>
                    <a:pt x="1152" y="3465"/>
                    <a:pt x="1168" y="3415"/>
                    <a:pt x="1184" y="3366"/>
                  </a:cubicBezTo>
                  <a:cubicBezTo>
                    <a:pt x="1200" y="3317"/>
                    <a:pt x="1215" y="3267"/>
                    <a:pt x="1231" y="3218"/>
                  </a:cubicBezTo>
                  <a:cubicBezTo>
                    <a:pt x="1246" y="3168"/>
                    <a:pt x="1260" y="3119"/>
                    <a:pt x="1275" y="3069"/>
                  </a:cubicBezTo>
                  <a:lnTo>
                    <a:pt x="1317" y="2919"/>
                  </a:lnTo>
                  <a:cubicBezTo>
                    <a:pt x="1330" y="2869"/>
                    <a:pt x="1344" y="2819"/>
                    <a:pt x="1357" y="2769"/>
                  </a:cubicBezTo>
                  <a:lnTo>
                    <a:pt x="1396" y="2619"/>
                  </a:lnTo>
                  <a:cubicBezTo>
                    <a:pt x="1408" y="2568"/>
                    <a:pt x="1420" y="2518"/>
                    <a:pt x="1432" y="2467"/>
                  </a:cubicBezTo>
                  <a:cubicBezTo>
                    <a:pt x="1443" y="2417"/>
                    <a:pt x="1455" y="2366"/>
                    <a:pt x="1466" y="2316"/>
                  </a:cubicBezTo>
                  <a:cubicBezTo>
                    <a:pt x="1477" y="2265"/>
                    <a:pt x="1487" y="2214"/>
                    <a:pt x="1498" y="2163"/>
                  </a:cubicBezTo>
                  <a:cubicBezTo>
                    <a:pt x="1507" y="2112"/>
                    <a:pt x="1517" y="2061"/>
                    <a:pt x="1526" y="2010"/>
                  </a:cubicBezTo>
                  <a:cubicBezTo>
                    <a:pt x="1535" y="1959"/>
                    <a:pt x="1545" y="1908"/>
                    <a:pt x="1554" y="1857"/>
                  </a:cubicBezTo>
                  <a:cubicBezTo>
                    <a:pt x="1562" y="1806"/>
                    <a:pt x="1571" y="1755"/>
                    <a:pt x="1579" y="1704"/>
                  </a:cubicBezTo>
                  <a:cubicBezTo>
                    <a:pt x="1587" y="1653"/>
                    <a:pt x="1595" y="1601"/>
                    <a:pt x="1603" y="1550"/>
                  </a:cubicBezTo>
                  <a:cubicBezTo>
                    <a:pt x="1610" y="1499"/>
                    <a:pt x="1616" y="1447"/>
                    <a:pt x="1623" y="1396"/>
                  </a:cubicBezTo>
                  <a:cubicBezTo>
                    <a:pt x="1629" y="1344"/>
                    <a:pt x="1636" y="1293"/>
                    <a:pt x="1642" y="1241"/>
                  </a:cubicBezTo>
                  <a:cubicBezTo>
                    <a:pt x="1647" y="1190"/>
                    <a:pt x="1653" y="1138"/>
                    <a:pt x="1658" y="1087"/>
                  </a:cubicBezTo>
                  <a:cubicBezTo>
                    <a:pt x="1663" y="1035"/>
                    <a:pt x="1668" y="984"/>
                    <a:pt x="1673" y="932"/>
                  </a:cubicBezTo>
                  <a:cubicBezTo>
                    <a:pt x="1677" y="880"/>
                    <a:pt x="1680" y="829"/>
                    <a:pt x="1684" y="777"/>
                  </a:cubicBezTo>
                  <a:cubicBezTo>
                    <a:pt x="1688" y="725"/>
                    <a:pt x="1691" y="674"/>
                    <a:pt x="1695" y="622"/>
                  </a:cubicBezTo>
                  <a:cubicBezTo>
                    <a:pt x="1697" y="570"/>
                    <a:pt x="1700" y="519"/>
                    <a:pt x="1702" y="467"/>
                  </a:cubicBezTo>
                  <a:lnTo>
                    <a:pt x="1708" y="311"/>
                  </a:lnTo>
                  <a:cubicBezTo>
                    <a:pt x="1709" y="259"/>
                    <a:pt x="1710" y="208"/>
                    <a:pt x="1711" y="156"/>
                  </a:cubicBezTo>
                  <a:cubicBezTo>
                    <a:pt x="1711" y="104"/>
                    <a:pt x="1712" y="52"/>
                    <a:pt x="1712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99" name="Line 44"/>
          <p:cNvSpPr>
            <a:spLocks noChangeShapeType="1"/>
          </p:cNvSpPr>
          <p:nvPr/>
        </p:nvSpPr>
        <p:spPr bwMode="auto">
          <a:xfrm>
            <a:off x="7943850" y="3735388"/>
            <a:ext cx="1588" cy="258445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0" name="Freeform 45"/>
          <p:cNvSpPr>
            <a:spLocks/>
          </p:cNvSpPr>
          <p:nvPr/>
        </p:nvSpPr>
        <p:spPr bwMode="auto">
          <a:xfrm>
            <a:off x="3144837" y="3711575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6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7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6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6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7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1" name="BlokTextu 100"/>
          <p:cNvSpPr txBox="1"/>
          <p:nvPr/>
        </p:nvSpPr>
        <p:spPr>
          <a:xfrm>
            <a:off x="7923752" y="4861741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BlokTextu 101"/>
          <p:cNvSpPr txBox="1"/>
          <p:nvPr/>
        </p:nvSpPr>
        <p:spPr>
          <a:xfrm>
            <a:off x="8534852" y="4555891"/>
            <a:ext cx="38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BlokTextu 102"/>
          <p:cNvSpPr txBox="1"/>
          <p:nvPr/>
        </p:nvSpPr>
        <p:spPr>
          <a:xfrm>
            <a:off x="6604601" y="3721812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BlokTextu 103"/>
          <p:cNvSpPr txBox="1"/>
          <p:nvPr/>
        </p:nvSpPr>
        <p:spPr>
          <a:xfrm>
            <a:off x="2981951" y="340451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BlokTextu 104"/>
          <p:cNvSpPr txBox="1"/>
          <p:nvPr/>
        </p:nvSpPr>
        <p:spPr>
          <a:xfrm>
            <a:off x="8599990" y="3425263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BlokTextu 105"/>
          <p:cNvSpPr txBox="1"/>
          <p:nvPr/>
        </p:nvSpPr>
        <p:spPr>
          <a:xfrm>
            <a:off x="6604601" y="628174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Freeform 46"/>
          <p:cNvSpPr>
            <a:spLocks/>
          </p:cNvSpPr>
          <p:nvPr/>
        </p:nvSpPr>
        <p:spPr bwMode="auto">
          <a:xfrm>
            <a:off x="8955087" y="3711575"/>
            <a:ext cx="47625" cy="49213"/>
          </a:xfrm>
          <a:custGeom>
            <a:avLst/>
            <a:gdLst/>
            <a:ahLst/>
            <a:cxnLst>
              <a:cxn ang="0">
                <a:pos x="90" y="45"/>
              </a:cxn>
              <a:cxn ang="0">
                <a:pos x="89" y="35"/>
              </a:cxn>
              <a:cxn ang="0">
                <a:pos x="86" y="25"/>
              </a:cxn>
              <a:cxn ang="0">
                <a:pos x="81" y="17"/>
              </a:cxn>
              <a:cxn ang="0">
                <a:pos x="74" y="10"/>
              </a:cxn>
              <a:cxn ang="0">
                <a:pos x="65" y="4"/>
              </a:cxn>
              <a:cxn ang="0">
                <a:pos x="55" y="1"/>
              </a:cxn>
              <a:cxn ang="0">
                <a:pos x="45" y="0"/>
              </a:cxn>
              <a:cxn ang="0">
                <a:pos x="35" y="1"/>
              </a:cxn>
              <a:cxn ang="0">
                <a:pos x="25" y="4"/>
              </a:cxn>
              <a:cxn ang="0">
                <a:pos x="16" y="10"/>
              </a:cxn>
              <a:cxn ang="0">
                <a:pos x="9" y="17"/>
              </a:cxn>
              <a:cxn ang="0">
                <a:pos x="4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4" y="66"/>
              </a:cxn>
              <a:cxn ang="0">
                <a:pos x="9" y="74"/>
              </a:cxn>
              <a:cxn ang="0">
                <a:pos x="16" y="81"/>
              </a:cxn>
              <a:cxn ang="0">
                <a:pos x="25" y="86"/>
              </a:cxn>
              <a:cxn ang="0">
                <a:pos x="35" y="90"/>
              </a:cxn>
              <a:cxn ang="0">
                <a:pos x="45" y="91"/>
              </a:cxn>
              <a:cxn ang="0">
                <a:pos x="55" y="90"/>
              </a:cxn>
              <a:cxn ang="0">
                <a:pos x="65" y="86"/>
              </a:cxn>
              <a:cxn ang="0">
                <a:pos x="74" y="81"/>
              </a:cxn>
              <a:cxn ang="0">
                <a:pos x="81" y="74"/>
              </a:cxn>
              <a:cxn ang="0">
                <a:pos x="86" y="66"/>
              </a:cxn>
              <a:cxn ang="0">
                <a:pos x="89" y="55"/>
              </a:cxn>
              <a:cxn ang="0">
                <a:pos x="90" y="45"/>
              </a:cxn>
            </a:cxnLst>
            <a:rect l="0" t="0" r="r" b="b"/>
            <a:pathLst>
              <a:path w="90" h="91">
                <a:moveTo>
                  <a:pt x="90" y="45"/>
                </a:moveTo>
                <a:lnTo>
                  <a:pt x="89" y="35"/>
                </a:lnTo>
                <a:lnTo>
                  <a:pt x="86" y="25"/>
                </a:lnTo>
                <a:lnTo>
                  <a:pt x="81" y="17"/>
                </a:lnTo>
                <a:lnTo>
                  <a:pt x="74" y="10"/>
                </a:lnTo>
                <a:lnTo>
                  <a:pt x="65" y="4"/>
                </a:lnTo>
                <a:lnTo>
                  <a:pt x="55" y="1"/>
                </a:lnTo>
                <a:lnTo>
                  <a:pt x="45" y="0"/>
                </a:lnTo>
                <a:lnTo>
                  <a:pt x="35" y="1"/>
                </a:lnTo>
                <a:lnTo>
                  <a:pt x="25" y="4"/>
                </a:lnTo>
                <a:lnTo>
                  <a:pt x="16" y="10"/>
                </a:lnTo>
                <a:lnTo>
                  <a:pt x="9" y="17"/>
                </a:lnTo>
                <a:lnTo>
                  <a:pt x="4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4" y="66"/>
                </a:lnTo>
                <a:lnTo>
                  <a:pt x="9" y="74"/>
                </a:lnTo>
                <a:lnTo>
                  <a:pt x="16" y="81"/>
                </a:lnTo>
                <a:lnTo>
                  <a:pt x="25" y="86"/>
                </a:lnTo>
                <a:lnTo>
                  <a:pt x="35" y="90"/>
                </a:lnTo>
                <a:lnTo>
                  <a:pt x="45" y="91"/>
                </a:lnTo>
                <a:lnTo>
                  <a:pt x="55" y="90"/>
                </a:lnTo>
                <a:lnTo>
                  <a:pt x="65" y="86"/>
                </a:lnTo>
                <a:lnTo>
                  <a:pt x="74" y="81"/>
                </a:lnTo>
                <a:lnTo>
                  <a:pt x="81" y="74"/>
                </a:lnTo>
                <a:lnTo>
                  <a:pt x="86" y="66"/>
                </a:lnTo>
                <a:lnTo>
                  <a:pt x="89" y="55"/>
                </a:lnTo>
                <a:lnTo>
                  <a:pt x="90" y="4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grpSp>
        <p:nvGrpSpPr>
          <p:cNvPr id="108" name="Group 4"/>
          <p:cNvGrpSpPr>
            <a:grpSpLocks noChangeAspect="1"/>
          </p:cNvGrpSpPr>
          <p:nvPr/>
        </p:nvGrpSpPr>
        <p:grpSpPr bwMode="auto">
          <a:xfrm>
            <a:off x="6463337" y="1035981"/>
            <a:ext cx="1744317" cy="2616586"/>
            <a:chOff x="4076" y="546"/>
            <a:chExt cx="1223" cy="1834"/>
          </a:xfrm>
        </p:grpSpPr>
        <p:sp>
          <p:nvSpPr>
            <p:cNvPr id="109" name="Line 5"/>
            <p:cNvSpPr>
              <a:spLocks noChangeShapeType="1"/>
            </p:cNvSpPr>
            <p:nvPr/>
          </p:nvSpPr>
          <p:spPr bwMode="auto">
            <a:xfrm>
              <a:off x="4076" y="668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0" name="Line 6"/>
            <p:cNvSpPr>
              <a:spLocks noChangeShapeType="1"/>
            </p:cNvSpPr>
            <p:nvPr/>
          </p:nvSpPr>
          <p:spPr bwMode="auto">
            <a:xfrm>
              <a:off x="4076" y="790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1" name="Line 7"/>
            <p:cNvSpPr>
              <a:spLocks noChangeShapeType="1"/>
            </p:cNvSpPr>
            <p:nvPr/>
          </p:nvSpPr>
          <p:spPr bwMode="auto">
            <a:xfrm>
              <a:off x="4076" y="913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2" name="Line 8"/>
            <p:cNvSpPr>
              <a:spLocks noChangeShapeType="1"/>
            </p:cNvSpPr>
            <p:nvPr/>
          </p:nvSpPr>
          <p:spPr bwMode="auto">
            <a:xfrm>
              <a:off x="4076" y="1035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3" name="Line 9"/>
            <p:cNvSpPr>
              <a:spLocks noChangeShapeType="1"/>
            </p:cNvSpPr>
            <p:nvPr/>
          </p:nvSpPr>
          <p:spPr bwMode="auto">
            <a:xfrm>
              <a:off x="4076" y="1157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4" name="Line 10"/>
            <p:cNvSpPr>
              <a:spLocks noChangeShapeType="1"/>
            </p:cNvSpPr>
            <p:nvPr/>
          </p:nvSpPr>
          <p:spPr bwMode="auto">
            <a:xfrm>
              <a:off x="4076" y="1280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5" name="Line 11"/>
            <p:cNvSpPr>
              <a:spLocks noChangeShapeType="1"/>
            </p:cNvSpPr>
            <p:nvPr/>
          </p:nvSpPr>
          <p:spPr bwMode="auto">
            <a:xfrm>
              <a:off x="4076" y="1402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6" name="Line 12"/>
            <p:cNvSpPr>
              <a:spLocks noChangeShapeType="1"/>
            </p:cNvSpPr>
            <p:nvPr/>
          </p:nvSpPr>
          <p:spPr bwMode="auto">
            <a:xfrm>
              <a:off x="4076" y="1524"/>
              <a:ext cx="122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7" name="Line 13"/>
            <p:cNvSpPr>
              <a:spLocks noChangeShapeType="1"/>
            </p:cNvSpPr>
            <p:nvPr/>
          </p:nvSpPr>
          <p:spPr bwMode="auto">
            <a:xfrm>
              <a:off x="4076" y="1646"/>
              <a:ext cx="1102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8" name="Line 14"/>
            <p:cNvSpPr>
              <a:spLocks noChangeShapeType="1"/>
            </p:cNvSpPr>
            <p:nvPr/>
          </p:nvSpPr>
          <p:spPr bwMode="auto">
            <a:xfrm>
              <a:off x="4076" y="1769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9" name="Line 15"/>
            <p:cNvSpPr>
              <a:spLocks noChangeShapeType="1"/>
            </p:cNvSpPr>
            <p:nvPr/>
          </p:nvSpPr>
          <p:spPr bwMode="auto">
            <a:xfrm>
              <a:off x="4076" y="1891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0" name="Line 16"/>
            <p:cNvSpPr>
              <a:spLocks noChangeShapeType="1"/>
            </p:cNvSpPr>
            <p:nvPr/>
          </p:nvSpPr>
          <p:spPr bwMode="auto">
            <a:xfrm>
              <a:off x="4076" y="2013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1" name="Line 17"/>
            <p:cNvSpPr>
              <a:spLocks noChangeShapeType="1"/>
            </p:cNvSpPr>
            <p:nvPr/>
          </p:nvSpPr>
          <p:spPr bwMode="auto">
            <a:xfrm>
              <a:off x="4076" y="2136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2" name="Line 18"/>
            <p:cNvSpPr>
              <a:spLocks noChangeShapeType="1"/>
            </p:cNvSpPr>
            <p:nvPr/>
          </p:nvSpPr>
          <p:spPr bwMode="auto">
            <a:xfrm>
              <a:off x="4076" y="2258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3" name="Line 19"/>
            <p:cNvSpPr>
              <a:spLocks noChangeShapeType="1"/>
            </p:cNvSpPr>
            <p:nvPr/>
          </p:nvSpPr>
          <p:spPr bwMode="auto">
            <a:xfrm>
              <a:off x="4198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4" name="Line 20"/>
            <p:cNvSpPr>
              <a:spLocks noChangeShapeType="1"/>
            </p:cNvSpPr>
            <p:nvPr/>
          </p:nvSpPr>
          <p:spPr bwMode="auto">
            <a:xfrm>
              <a:off x="4321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5" name="Line 21"/>
            <p:cNvSpPr>
              <a:spLocks noChangeShapeType="1"/>
            </p:cNvSpPr>
            <p:nvPr/>
          </p:nvSpPr>
          <p:spPr bwMode="auto">
            <a:xfrm>
              <a:off x="4443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6" name="Line 22"/>
            <p:cNvSpPr>
              <a:spLocks noChangeShapeType="1"/>
            </p:cNvSpPr>
            <p:nvPr/>
          </p:nvSpPr>
          <p:spPr bwMode="auto">
            <a:xfrm>
              <a:off x="4565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7" name="Line 23"/>
            <p:cNvSpPr>
              <a:spLocks noChangeShapeType="1"/>
            </p:cNvSpPr>
            <p:nvPr/>
          </p:nvSpPr>
          <p:spPr bwMode="auto">
            <a:xfrm>
              <a:off x="4687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8" name="Line 24"/>
            <p:cNvSpPr>
              <a:spLocks noChangeShapeType="1"/>
            </p:cNvSpPr>
            <p:nvPr/>
          </p:nvSpPr>
          <p:spPr bwMode="auto">
            <a:xfrm>
              <a:off x="4810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9" name="Line 25"/>
            <p:cNvSpPr>
              <a:spLocks noChangeShapeType="1"/>
            </p:cNvSpPr>
            <p:nvPr/>
          </p:nvSpPr>
          <p:spPr bwMode="auto">
            <a:xfrm>
              <a:off x="4932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0" name="Line 26"/>
            <p:cNvSpPr>
              <a:spLocks noChangeShapeType="1"/>
            </p:cNvSpPr>
            <p:nvPr/>
          </p:nvSpPr>
          <p:spPr bwMode="auto">
            <a:xfrm>
              <a:off x="5054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1" name="Line 27"/>
            <p:cNvSpPr>
              <a:spLocks noChangeShapeType="1"/>
            </p:cNvSpPr>
            <p:nvPr/>
          </p:nvSpPr>
          <p:spPr bwMode="auto">
            <a:xfrm flipV="1">
              <a:off x="4198" y="1280"/>
              <a:ext cx="1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2" name="Line 28"/>
            <p:cNvSpPr>
              <a:spLocks noChangeShapeType="1"/>
            </p:cNvSpPr>
            <p:nvPr/>
          </p:nvSpPr>
          <p:spPr bwMode="auto">
            <a:xfrm>
              <a:off x="4198" y="1280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3" name="Line 29"/>
            <p:cNvSpPr>
              <a:spLocks noChangeShapeType="1"/>
            </p:cNvSpPr>
            <p:nvPr/>
          </p:nvSpPr>
          <p:spPr bwMode="auto">
            <a:xfrm>
              <a:off x="5054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4" name="Line 30"/>
            <p:cNvSpPr>
              <a:spLocks noChangeShapeType="1"/>
            </p:cNvSpPr>
            <p:nvPr/>
          </p:nvSpPr>
          <p:spPr bwMode="auto">
            <a:xfrm flipH="1">
              <a:off x="4198" y="1524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5" name="Line 31"/>
            <p:cNvSpPr>
              <a:spLocks noChangeShapeType="1"/>
            </p:cNvSpPr>
            <p:nvPr/>
          </p:nvSpPr>
          <p:spPr bwMode="auto">
            <a:xfrm flipV="1">
              <a:off x="4810" y="668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6" name="Line 32"/>
            <p:cNvSpPr>
              <a:spLocks noChangeShapeType="1"/>
            </p:cNvSpPr>
            <p:nvPr/>
          </p:nvSpPr>
          <p:spPr bwMode="auto">
            <a:xfrm>
              <a:off x="4810" y="668"/>
              <a:ext cx="12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7" name="Line 33"/>
            <p:cNvSpPr>
              <a:spLocks noChangeShapeType="1"/>
            </p:cNvSpPr>
            <p:nvPr/>
          </p:nvSpPr>
          <p:spPr bwMode="auto">
            <a:xfrm>
              <a:off x="4932" y="668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8" name="Line 34"/>
            <p:cNvSpPr>
              <a:spLocks noChangeShapeType="1"/>
            </p:cNvSpPr>
            <p:nvPr/>
          </p:nvSpPr>
          <p:spPr bwMode="auto">
            <a:xfrm flipV="1">
              <a:off x="4321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9" name="Line 35"/>
            <p:cNvSpPr>
              <a:spLocks noChangeShapeType="1"/>
            </p:cNvSpPr>
            <p:nvPr/>
          </p:nvSpPr>
          <p:spPr bwMode="auto">
            <a:xfrm rot="10800000">
              <a:off x="4687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0" name="Line 36"/>
            <p:cNvSpPr>
              <a:spLocks noChangeShapeType="1"/>
            </p:cNvSpPr>
            <p:nvPr/>
          </p:nvSpPr>
          <p:spPr bwMode="auto">
            <a:xfrm>
              <a:off x="4198" y="1646"/>
              <a:ext cx="1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1" name="Line 37"/>
            <p:cNvSpPr>
              <a:spLocks noChangeShapeType="1"/>
            </p:cNvSpPr>
            <p:nvPr/>
          </p:nvSpPr>
          <p:spPr bwMode="auto">
            <a:xfrm>
              <a:off x="4198" y="2258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2" name="Line 38"/>
            <p:cNvSpPr>
              <a:spLocks noChangeShapeType="1"/>
            </p:cNvSpPr>
            <p:nvPr/>
          </p:nvSpPr>
          <p:spPr bwMode="auto">
            <a:xfrm flipV="1">
              <a:off x="5054" y="1646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3" name="Line 39"/>
            <p:cNvSpPr>
              <a:spLocks noChangeShapeType="1"/>
            </p:cNvSpPr>
            <p:nvPr/>
          </p:nvSpPr>
          <p:spPr bwMode="auto">
            <a:xfrm flipH="1">
              <a:off x="4198" y="1646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4" name="Line 40"/>
            <p:cNvSpPr>
              <a:spLocks noChangeShapeType="1"/>
            </p:cNvSpPr>
            <p:nvPr/>
          </p:nvSpPr>
          <p:spPr bwMode="auto">
            <a:xfrm flipV="1">
              <a:off x="4932" y="1769"/>
              <a:ext cx="0" cy="3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5" name="Line 41"/>
            <p:cNvSpPr>
              <a:spLocks noChangeShapeType="1"/>
            </p:cNvSpPr>
            <p:nvPr/>
          </p:nvSpPr>
          <p:spPr bwMode="auto">
            <a:xfrm flipH="1">
              <a:off x="4810" y="1769"/>
              <a:ext cx="122" cy="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6" name="Line 42"/>
            <p:cNvSpPr>
              <a:spLocks noChangeShapeType="1"/>
            </p:cNvSpPr>
            <p:nvPr/>
          </p:nvSpPr>
          <p:spPr bwMode="auto">
            <a:xfrm>
              <a:off x="4810" y="1769"/>
              <a:ext cx="122" cy="3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7" name="Freeform 43"/>
            <p:cNvSpPr>
              <a:spLocks/>
            </p:cNvSpPr>
            <p:nvPr/>
          </p:nvSpPr>
          <p:spPr bwMode="auto">
            <a:xfrm>
              <a:off x="4321" y="1769"/>
              <a:ext cx="366" cy="367"/>
            </a:xfrm>
            <a:custGeom>
              <a:avLst/>
              <a:gdLst/>
              <a:ahLst/>
              <a:cxnLst>
                <a:cxn ang="0">
                  <a:pos x="2561" y="1158"/>
                </a:cxn>
                <a:cxn ang="0">
                  <a:pos x="2534" y="992"/>
                </a:cxn>
                <a:cxn ang="0">
                  <a:pos x="2485" y="831"/>
                </a:cxn>
                <a:cxn ang="0">
                  <a:pos x="2416" y="679"/>
                </a:cxn>
                <a:cxn ang="0">
                  <a:pos x="2327" y="536"/>
                </a:cxn>
                <a:cxn ang="0">
                  <a:pos x="2220" y="406"/>
                </a:cxn>
                <a:cxn ang="0">
                  <a:pos x="2098" y="291"/>
                </a:cxn>
                <a:cxn ang="0">
                  <a:pos x="1961" y="193"/>
                </a:cxn>
                <a:cxn ang="0">
                  <a:pos x="1814" y="115"/>
                </a:cxn>
                <a:cxn ang="0">
                  <a:pos x="1656" y="55"/>
                </a:cxn>
                <a:cxn ang="0">
                  <a:pos x="1492" y="17"/>
                </a:cxn>
                <a:cxn ang="0">
                  <a:pos x="1325" y="1"/>
                </a:cxn>
                <a:cxn ang="0">
                  <a:pos x="1157" y="7"/>
                </a:cxn>
                <a:cxn ang="0">
                  <a:pos x="993" y="33"/>
                </a:cxn>
                <a:cxn ang="0">
                  <a:pos x="831" y="83"/>
                </a:cxn>
                <a:cxn ang="0">
                  <a:pos x="678" y="152"/>
                </a:cxn>
                <a:cxn ang="0">
                  <a:pos x="535" y="240"/>
                </a:cxn>
                <a:cxn ang="0">
                  <a:pos x="406" y="346"/>
                </a:cxn>
                <a:cxn ang="0">
                  <a:pos x="291" y="470"/>
                </a:cxn>
                <a:cxn ang="0">
                  <a:pos x="193" y="606"/>
                </a:cxn>
                <a:cxn ang="0">
                  <a:pos x="114" y="754"/>
                </a:cxn>
                <a:cxn ang="0">
                  <a:pos x="55" y="911"/>
                </a:cxn>
                <a:cxn ang="0">
                  <a:pos x="17" y="1075"/>
                </a:cxn>
                <a:cxn ang="0">
                  <a:pos x="1" y="1242"/>
                </a:cxn>
                <a:cxn ang="0">
                  <a:pos x="6" y="1409"/>
                </a:cxn>
                <a:cxn ang="0">
                  <a:pos x="33" y="1575"/>
                </a:cxn>
                <a:cxn ang="0">
                  <a:pos x="82" y="1736"/>
                </a:cxn>
                <a:cxn ang="0">
                  <a:pos x="152" y="1890"/>
                </a:cxn>
                <a:cxn ang="0">
                  <a:pos x="241" y="2032"/>
                </a:cxn>
                <a:cxn ang="0">
                  <a:pos x="346" y="2161"/>
                </a:cxn>
                <a:cxn ang="0">
                  <a:pos x="470" y="2277"/>
                </a:cxn>
                <a:cxn ang="0">
                  <a:pos x="606" y="2375"/>
                </a:cxn>
                <a:cxn ang="0">
                  <a:pos x="754" y="2454"/>
                </a:cxn>
                <a:cxn ang="0">
                  <a:pos x="911" y="2513"/>
                </a:cxn>
                <a:cxn ang="0">
                  <a:pos x="1074" y="2551"/>
                </a:cxn>
                <a:cxn ang="0">
                  <a:pos x="1241" y="2568"/>
                </a:cxn>
                <a:cxn ang="0">
                  <a:pos x="1410" y="2562"/>
                </a:cxn>
                <a:cxn ang="0">
                  <a:pos x="1575" y="2535"/>
                </a:cxn>
                <a:cxn ang="0">
                  <a:pos x="1735" y="2486"/>
                </a:cxn>
                <a:cxn ang="0">
                  <a:pos x="1889" y="2416"/>
                </a:cxn>
                <a:cxn ang="0">
                  <a:pos x="2031" y="2327"/>
                </a:cxn>
                <a:cxn ang="0">
                  <a:pos x="2162" y="2221"/>
                </a:cxn>
                <a:cxn ang="0">
                  <a:pos x="2276" y="2098"/>
                </a:cxn>
                <a:cxn ang="0">
                  <a:pos x="2374" y="1962"/>
                </a:cxn>
                <a:cxn ang="0">
                  <a:pos x="2453" y="1814"/>
                </a:cxn>
                <a:cxn ang="0">
                  <a:pos x="2512" y="1657"/>
                </a:cxn>
                <a:cxn ang="0">
                  <a:pos x="2550" y="1493"/>
                </a:cxn>
                <a:cxn ang="0">
                  <a:pos x="2567" y="1326"/>
                </a:cxn>
              </a:cxnLst>
              <a:rect l="0" t="0" r="r" b="b"/>
              <a:pathLst>
                <a:path w="2567" h="2568">
                  <a:moveTo>
                    <a:pt x="2567" y="1284"/>
                  </a:moveTo>
                  <a:lnTo>
                    <a:pt x="2567" y="1242"/>
                  </a:lnTo>
                  <a:lnTo>
                    <a:pt x="2565" y="1200"/>
                  </a:lnTo>
                  <a:lnTo>
                    <a:pt x="2561" y="1158"/>
                  </a:lnTo>
                  <a:lnTo>
                    <a:pt x="2557" y="1117"/>
                  </a:lnTo>
                  <a:lnTo>
                    <a:pt x="2550" y="1075"/>
                  </a:lnTo>
                  <a:lnTo>
                    <a:pt x="2543" y="1034"/>
                  </a:lnTo>
                  <a:lnTo>
                    <a:pt x="2534" y="992"/>
                  </a:lnTo>
                  <a:lnTo>
                    <a:pt x="2523" y="952"/>
                  </a:lnTo>
                  <a:lnTo>
                    <a:pt x="2512" y="911"/>
                  </a:lnTo>
                  <a:lnTo>
                    <a:pt x="2499" y="872"/>
                  </a:lnTo>
                  <a:lnTo>
                    <a:pt x="2485" y="831"/>
                  </a:lnTo>
                  <a:lnTo>
                    <a:pt x="2469" y="792"/>
                  </a:lnTo>
                  <a:lnTo>
                    <a:pt x="2453" y="754"/>
                  </a:lnTo>
                  <a:lnTo>
                    <a:pt x="2435" y="716"/>
                  </a:lnTo>
                  <a:lnTo>
                    <a:pt x="2416" y="679"/>
                  </a:lnTo>
                  <a:lnTo>
                    <a:pt x="2395" y="642"/>
                  </a:lnTo>
                  <a:lnTo>
                    <a:pt x="2374" y="606"/>
                  </a:lnTo>
                  <a:lnTo>
                    <a:pt x="2350" y="571"/>
                  </a:lnTo>
                  <a:lnTo>
                    <a:pt x="2327" y="536"/>
                  </a:lnTo>
                  <a:lnTo>
                    <a:pt x="2302" y="502"/>
                  </a:lnTo>
                  <a:lnTo>
                    <a:pt x="2276" y="470"/>
                  </a:lnTo>
                  <a:lnTo>
                    <a:pt x="2249" y="437"/>
                  </a:lnTo>
                  <a:lnTo>
                    <a:pt x="2220" y="406"/>
                  </a:lnTo>
                  <a:lnTo>
                    <a:pt x="2192" y="376"/>
                  </a:lnTo>
                  <a:lnTo>
                    <a:pt x="2162" y="346"/>
                  </a:lnTo>
                  <a:lnTo>
                    <a:pt x="2131" y="319"/>
                  </a:lnTo>
                  <a:lnTo>
                    <a:pt x="2098" y="291"/>
                  </a:lnTo>
                  <a:lnTo>
                    <a:pt x="2065" y="266"/>
                  </a:lnTo>
                  <a:lnTo>
                    <a:pt x="2031" y="240"/>
                  </a:lnTo>
                  <a:lnTo>
                    <a:pt x="1997" y="216"/>
                  </a:lnTo>
                  <a:lnTo>
                    <a:pt x="1961" y="193"/>
                  </a:lnTo>
                  <a:lnTo>
                    <a:pt x="1926" y="172"/>
                  </a:lnTo>
                  <a:lnTo>
                    <a:pt x="1889" y="152"/>
                  </a:lnTo>
                  <a:lnTo>
                    <a:pt x="1852" y="132"/>
                  </a:lnTo>
                  <a:lnTo>
                    <a:pt x="1814" y="115"/>
                  </a:lnTo>
                  <a:lnTo>
                    <a:pt x="1775" y="98"/>
                  </a:lnTo>
                  <a:lnTo>
                    <a:pt x="1735" y="83"/>
                  </a:lnTo>
                  <a:lnTo>
                    <a:pt x="1696" y="68"/>
                  </a:lnTo>
                  <a:lnTo>
                    <a:pt x="1656" y="55"/>
                  </a:lnTo>
                  <a:lnTo>
                    <a:pt x="1616" y="43"/>
                  </a:lnTo>
                  <a:lnTo>
                    <a:pt x="1575" y="33"/>
                  </a:lnTo>
                  <a:lnTo>
                    <a:pt x="1534" y="25"/>
                  </a:lnTo>
                  <a:lnTo>
                    <a:pt x="1492" y="17"/>
                  </a:lnTo>
                  <a:lnTo>
                    <a:pt x="1451" y="11"/>
                  </a:lnTo>
                  <a:lnTo>
                    <a:pt x="1410" y="7"/>
                  </a:lnTo>
                  <a:lnTo>
                    <a:pt x="1368" y="3"/>
                  </a:lnTo>
                  <a:lnTo>
                    <a:pt x="1325" y="1"/>
                  </a:lnTo>
                  <a:lnTo>
                    <a:pt x="1284" y="0"/>
                  </a:lnTo>
                  <a:lnTo>
                    <a:pt x="1241" y="1"/>
                  </a:lnTo>
                  <a:lnTo>
                    <a:pt x="1200" y="3"/>
                  </a:lnTo>
                  <a:lnTo>
                    <a:pt x="1157" y="7"/>
                  </a:lnTo>
                  <a:lnTo>
                    <a:pt x="1116" y="11"/>
                  </a:lnTo>
                  <a:lnTo>
                    <a:pt x="1074" y="17"/>
                  </a:lnTo>
                  <a:lnTo>
                    <a:pt x="1033" y="25"/>
                  </a:lnTo>
                  <a:lnTo>
                    <a:pt x="993" y="33"/>
                  </a:lnTo>
                  <a:lnTo>
                    <a:pt x="951" y="43"/>
                  </a:lnTo>
                  <a:lnTo>
                    <a:pt x="911" y="55"/>
                  </a:lnTo>
                  <a:lnTo>
                    <a:pt x="871" y="68"/>
                  </a:lnTo>
                  <a:lnTo>
                    <a:pt x="831" y="83"/>
                  </a:lnTo>
                  <a:lnTo>
                    <a:pt x="792" y="98"/>
                  </a:lnTo>
                  <a:lnTo>
                    <a:pt x="754" y="115"/>
                  </a:lnTo>
                  <a:lnTo>
                    <a:pt x="716" y="132"/>
                  </a:lnTo>
                  <a:lnTo>
                    <a:pt x="678" y="152"/>
                  </a:lnTo>
                  <a:lnTo>
                    <a:pt x="641" y="172"/>
                  </a:lnTo>
                  <a:lnTo>
                    <a:pt x="606" y="193"/>
                  </a:lnTo>
                  <a:lnTo>
                    <a:pt x="570" y="216"/>
                  </a:lnTo>
                  <a:lnTo>
                    <a:pt x="535" y="240"/>
                  </a:lnTo>
                  <a:lnTo>
                    <a:pt x="502" y="266"/>
                  </a:lnTo>
                  <a:lnTo>
                    <a:pt x="470" y="291"/>
                  </a:lnTo>
                  <a:lnTo>
                    <a:pt x="437" y="319"/>
                  </a:lnTo>
                  <a:lnTo>
                    <a:pt x="406" y="346"/>
                  </a:lnTo>
                  <a:lnTo>
                    <a:pt x="376" y="376"/>
                  </a:lnTo>
                  <a:lnTo>
                    <a:pt x="346" y="406"/>
                  </a:lnTo>
                  <a:lnTo>
                    <a:pt x="319" y="437"/>
                  </a:lnTo>
                  <a:lnTo>
                    <a:pt x="291" y="470"/>
                  </a:lnTo>
                  <a:lnTo>
                    <a:pt x="265" y="502"/>
                  </a:lnTo>
                  <a:lnTo>
                    <a:pt x="241" y="536"/>
                  </a:lnTo>
                  <a:lnTo>
                    <a:pt x="216" y="571"/>
                  </a:lnTo>
                  <a:lnTo>
                    <a:pt x="193" y="606"/>
                  </a:lnTo>
                  <a:lnTo>
                    <a:pt x="171" y="642"/>
                  </a:lnTo>
                  <a:lnTo>
                    <a:pt x="152" y="679"/>
                  </a:lnTo>
                  <a:lnTo>
                    <a:pt x="132" y="716"/>
                  </a:lnTo>
                  <a:lnTo>
                    <a:pt x="114" y="754"/>
                  </a:lnTo>
                  <a:lnTo>
                    <a:pt x="98" y="792"/>
                  </a:lnTo>
                  <a:lnTo>
                    <a:pt x="82" y="831"/>
                  </a:lnTo>
                  <a:lnTo>
                    <a:pt x="68" y="872"/>
                  </a:lnTo>
                  <a:lnTo>
                    <a:pt x="55" y="911"/>
                  </a:lnTo>
                  <a:lnTo>
                    <a:pt x="44" y="952"/>
                  </a:lnTo>
                  <a:lnTo>
                    <a:pt x="33" y="992"/>
                  </a:lnTo>
                  <a:lnTo>
                    <a:pt x="24" y="1034"/>
                  </a:lnTo>
                  <a:lnTo>
                    <a:pt x="17" y="1075"/>
                  </a:lnTo>
                  <a:lnTo>
                    <a:pt x="11" y="1117"/>
                  </a:lnTo>
                  <a:lnTo>
                    <a:pt x="6" y="1158"/>
                  </a:lnTo>
                  <a:lnTo>
                    <a:pt x="2" y="1200"/>
                  </a:lnTo>
                  <a:lnTo>
                    <a:pt x="1" y="1242"/>
                  </a:lnTo>
                  <a:lnTo>
                    <a:pt x="0" y="1284"/>
                  </a:lnTo>
                  <a:lnTo>
                    <a:pt x="1" y="1326"/>
                  </a:lnTo>
                  <a:lnTo>
                    <a:pt x="2" y="1368"/>
                  </a:lnTo>
                  <a:lnTo>
                    <a:pt x="6" y="1409"/>
                  </a:lnTo>
                  <a:lnTo>
                    <a:pt x="11" y="1452"/>
                  </a:lnTo>
                  <a:lnTo>
                    <a:pt x="17" y="1493"/>
                  </a:lnTo>
                  <a:lnTo>
                    <a:pt x="24" y="1535"/>
                  </a:lnTo>
                  <a:lnTo>
                    <a:pt x="33" y="1575"/>
                  </a:lnTo>
                  <a:lnTo>
                    <a:pt x="44" y="1617"/>
                  </a:lnTo>
                  <a:lnTo>
                    <a:pt x="55" y="1657"/>
                  </a:lnTo>
                  <a:lnTo>
                    <a:pt x="68" y="1697"/>
                  </a:lnTo>
                  <a:lnTo>
                    <a:pt x="82" y="1736"/>
                  </a:lnTo>
                  <a:lnTo>
                    <a:pt x="98" y="1776"/>
                  </a:lnTo>
                  <a:lnTo>
                    <a:pt x="114" y="1814"/>
                  </a:lnTo>
                  <a:lnTo>
                    <a:pt x="132" y="1852"/>
                  </a:lnTo>
                  <a:lnTo>
                    <a:pt x="152" y="1890"/>
                  </a:lnTo>
                  <a:lnTo>
                    <a:pt x="171" y="1927"/>
                  </a:lnTo>
                  <a:lnTo>
                    <a:pt x="193" y="1962"/>
                  </a:lnTo>
                  <a:lnTo>
                    <a:pt x="216" y="1998"/>
                  </a:lnTo>
                  <a:lnTo>
                    <a:pt x="241" y="2032"/>
                  </a:lnTo>
                  <a:lnTo>
                    <a:pt x="265" y="2066"/>
                  </a:lnTo>
                  <a:lnTo>
                    <a:pt x="291" y="2098"/>
                  </a:lnTo>
                  <a:lnTo>
                    <a:pt x="319" y="2130"/>
                  </a:lnTo>
                  <a:lnTo>
                    <a:pt x="346" y="2161"/>
                  </a:lnTo>
                  <a:lnTo>
                    <a:pt x="376" y="2193"/>
                  </a:lnTo>
                  <a:lnTo>
                    <a:pt x="406" y="2221"/>
                  </a:lnTo>
                  <a:lnTo>
                    <a:pt x="437" y="2249"/>
                  </a:lnTo>
                  <a:lnTo>
                    <a:pt x="470" y="2277"/>
                  </a:lnTo>
                  <a:lnTo>
                    <a:pt x="502" y="2303"/>
                  </a:lnTo>
                  <a:lnTo>
                    <a:pt x="535" y="2327"/>
                  </a:lnTo>
                  <a:lnTo>
                    <a:pt x="570" y="2351"/>
                  </a:lnTo>
                  <a:lnTo>
                    <a:pt x="606" y="2375"/>
                  </a:lnTo>
                  <a:lnTo>
                    <a:pt x="641" y="2396"/>
                  </a:lnTo>
                  <a:lnTo>
                    <a:pt x="678" y="2416"/>
                  </a:lnTo>
                  <a:lnTo>
                    <a:pt x="716" y="2436"/>
                  </a:lnTo>
                  <a:lnTo>
                    <a:pt x="754" y="2454"/>
                  </a:lnTo>
                  <a:lnTo>
                    <a:pt x="792" y="2470"/>
                  </a:lnTo>
                  <a:lnTo>
                    <a:pt x="831" y="2486"/>
                  </a:lnTo>
                  <a:lnTo>
                    <a:pt x="871" y="2500"/>
                  </a:lnTo>
                  <a:lnTo>
                    <a:pt x="911" y="2513"/>
                  </a:lnTo>
                  <a:lnTo>
                    <a:pt x="951" y="2524"/>
                  </a:lnTo>
                  <a:lnTo>
                    <a:pt x="993" y="2535"/>
                  </a:lnTo>
                  <a:lnTo>
                    <a:pt x="1033" y="2544"/>
                  </a:lnTo>
                  <a:lnTo>
                    <a:pt x="1074" y="2551"/>
                  </a:lnTo>
                  <a:lnTo>
                    <a:pt x="1116" y="2558"/>
                  </a:lnTo>
                  <a:lnTo>
                    <a:pt x="1157" y="2562"/>
                  </a:lnTo>
                  <a:lnTo>
                    <a:pt x="1200" y="2566"/>
                  </a:lnTo>
                  <a:lnTo>
                    <a:pt x="1241" y="2568"/>
                  </a:lnTo>
                  <a:lnTo>
                    <a:pt x="1284" y="2568"/>
                  </a:lnTo>
                  <a:lnTo>
                    <a:pt x="1325" y="2568"/>
                  </a:lnTo>
                  <a:lnTo>
                    <a:pt x="1368" y="2566"/>
                  </a:lnTo>
                  <a:lnTo>
                    <a:pt x="1410" y="2562"/>
                  </a:lnTo>
                  <a:lnTo>
                    <a:pt x="1451" y="2558"/>
                  </a:lnTo>
                  <a:lnTo>
                    <a:pt x="1492" y="2551"/>
                  </a:lnTo>
                  <a:lnTo>
                    <a:pt x="1534" y="2544"/>
                  </a:lnTo>
                  <a:lnTo>
                    <a:pt x="1575" y="2535"/>
                  </a:lnTo>
                  <a:lnTo>
                    <a:pt x="1616" y="2524"/>
                  </a:lnTo>
                  <a:lnTo>
                    <a:pt x="1656" y="2513"/>
                  </a:lnTo>
                  <a:lnTo>
                    <a:pt x="1696" y="2500"/>
                  </a:lnTo>
                  <a:lnTo>
                    <a:pt x="1735" y="2486"/>
                  </a:lnTo>
                  <a:lnTo>
                    <a:pt x="1775" y="2470"/>
                  </a:lnTo>
                  <a:lnTo>
                    <a:pt x="1814" y="2454"/>
                  </a:lnTo>
                  <a:lnTo>
                    <a:pt x="1852" y="2436"/>
                  </a:lnTo>
                  <a:lnTo>
                    <a:pt x="1889" y="2416"/>
                  </a:lnTo>
                  <a:lnTo>
                    <a:pt x="1926" y="2396"/>
                  </a:lnTo>
                  <a:lnTo>
                    <a:pt x="1961" y="2375"/>
                  </a:lnTo>
                  <a:lnTo>
                    <a:pt x="1997" y="2351"/>
                  </a:lnTo>
                  <a:lnTo>
                    <a:pt x="2031" y="2327"/>
                  </a:lnTo>
                  <a:lnTo>
                    <a:pt x="2065" y="2303"/>
                  </a:lnTo>
                  <a:lnTo>
                    <a:pt x="2098" y="2277"/>
                  </a:lnTo>
                  <a:lnTo>
                    <a:pt x="2131" y="2249"/>
                  </a:lnTo>
                  <a:lnTo>
                    <a:pt x="2162" y="2221"/>
                  </a:lnTo>
                  <a:lnTo>
                    <a:pt x="2192" y="2193"/>
                  </a:lnTo>
                  <a:lnTo>
                    <a:pt x="2220" y="2161"/>
                  </a:lnTo>
                  <a:lnTo>
                    <a:pt x="2249" y="2130"/>
                  </a:lnTo>
                  <a:lnTo>
                    <a:pt x="2276" y="2098"/>
                  </a:lnTo>
                  <a:lnTo>
                    <a:pt x="2302" y="2066"/>
                  </a:lnTo>
                  <a:lnTo>
                    <a:pt x="2327" y="2032"/>
                  </a:lnTo>
                  <a:lnTo>
                    <a:pt x="2350" y="1998"/>
                  </a:lnTo>
                  <a:lnTo>
                    <a:pt x="2374" y="1962"/>
                  </a:lnTo>
                  <a:lnTo>
                    <a:pt x="2395" y="1927"/>
                  </a:lnTo>
                  <a:lnTo>
                    <a:pt x="2416" y="1890"/>
                  </a:lnTo>
                  <a:lnTo>
                    <a:pt x="2435" y="1852"/>
                  </a:lnTo>
                  <a:lnTo>
                    <a:pt x="2453" y="1814"/>
                  </a:lnTo>
                  <a:lnTo>
                    <a:pt x="2469" y="1776"/>
                  </a:lnTo>
                  <a:lnTo>
                    <a:pt x="2485" y="1736"/>
                  </a:lnTo>
                  <a:lnTo>
                    <a:pt x="2499" y="1697"/>
                  </a:lnTo>
                  <a:lnTo>
                    <a:pt x="2512" y="1657"/>
                  </a:lnTo>
                  <a:lnTo>
                    <a:pt x="2523" y="1617"/>
                  </a:lnTo>
                  <a:lnTo>
                    <a:pt x="2534" y="1575"/>
                  </a:lnTo>
                  <a:lnTo>
                    <a:pt x="2543" y="1535"/>
                  </a:lnTo>
                  <a:lnTo>
                    <a:pt x="2550" y="1493"/>
                  </a:lnTo>
                  <a:lnTo>
                    <a:pt x="2557" y="1452"/>
                  </a:lnTo>
                  <a:lnTo>
                    <a:pt x="2561" y="1409"/>
                  </a:lnTo>
                  <a:lnTo>
                    <a:pt x="2565" y="1368"/>
                  </a:lnTo>
                  <a:lnTo>
                    <a:pt x="2567" y="1326"/>
                  </a:lnTo>
                  <a:lnTo>
                    <a:pt x="2567" y="1284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148" name="BlokTextu 147"/>
          <p:cNvSpPr txBox="1"/>
          <p:nvPr/>
        </p:nvSpPr>
        <p:spPr>
          <a:xfrm>
            <a:off x="7998141" y="2362154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Line 12"/>
          <p:cNvSpPr>
            <a:spLocks noChangeShapeType="1"/>
          </p:cNvSpPr>
          <p:nvPr/>
        </p:nvSpPr>
        <p:spPr bwMode="auto">
          <a:xfrm>
            <a:off x="6463337" y="1733642"/>
            <a:ext cx="174431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4" name="BlokTextu 63"/>
          <p:cNvSpPr txBox="1"/>
          <p:nvPr/>
        </p:nvSpPr>
        <p:spPr>
          <a:xfrm>
            <a:off x="8057945" y="1693081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h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Zástupný symbol čísla snímky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17</a:t>
            </a:fld>
            <a:endParaRPr lang="sk-SK"/>
          </a:p>
        </p:txBody>
      </p:sp>
      <p:grpSp>
        <p:nvGrpSpPr>
          <p:cNvPr id="66" name="Skupina 19"/>
          <p:cNvGrpSpPr>
            <a:grpSpLocks/>
          </p:cNvGrpSpPr>
          <p:nvPr/>
        </p:nvGrpSpPr>
        <p:grpSpPr bwMode="auto">
          <a:xfrm>
            <a:off x="83970" y="6371917"/>
            <a:ext cx="1083171" cy="393700"/>
            <a:chOff x="2699794" y="4497810"/>
            <a:chExt cx="1083583" cy="393091"/>
          </a:xfrm>
        </p:grpSpPr>
        <p:pic>
          <p:nvPicPr>
            <p:cNvPr id="67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45349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99" grpId="0" animBg="1"/>
      <p:bldP spid="100" grpId="0" animBg="1"/>
      <p:bldP spid="101" grpId="0"/>
      <p:bldP spid="102" grpId="0"/>
      <p:bldP spid="103" grpId="0"/>
      <p:bldP spid="104" grpId="0"/>
      <p:bldP spid="105" grpId="0"/>
      <p:bldP spid="106" grpId="0"/>
      <p:bldP spid="10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9541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priečelnej polohe obraz objektu, ktorého podstava leží v základnej rovine. Objekt je daný pôdorysom a nárysom v štvorcovej sieti. Strana štvorca je 40 cm. Výška horizontu je 160 cm. Objekt zobrazte v zmenšení, keď je výška horizontu 8 cm a dištancia 18 cm.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-171450" y="3735388"/>
            <a:ext cx="932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-171450" y="6319838"/>
            <a:ext cx="912812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8" name="Line 44"/>
          <p:cNvSpPr>
            <a:spLocks noChangeShapeType="1"/>
          </p:cNvSpPr>
          <p:nvPr/>
        </p:nvSpPr>
        <p:spPr bwMode="auto">
          <a:xfrm>
            <a:off x="7943850" y="3735388"/>
            <a:ext cx="1588" cy="258445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3" name="Line 49"/>
          <p:cNvSpPr>
            <a:spLocks noChangeShapeType="1"/>
          </p:cNvSpPr>
          <p:nvPr/>
        </p:nvSpPr>
        <p:spPr bwMode="auto">
          <a:xfrm>
            <a:off x="2943225" y="6319838"/>
            <a:ext cx="6461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4" name="Line 50"/>
          <p:cNvSpPr>
            <a:spLocks noChangeShapeType="1"/>
          </p:cNvSpPr>
          <p:nvPr/>
        </p:nvSpPr>
        <p:spPr bwMode="auto">
          <a:xfrm>
            <a:off x="3589337" y="6319838"/>
            <a:ext cx="6445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5" name="Line 51"/>
          <p:cNvSpPr>
            <a:spLocks noChangeShapeType="1"/>
          </p:cNvSpPr>
          <p:nvPr/>
        </p:nvSpPr>
        <p:spPr bwMode="auto">
          <a:xfrm>
            <a:off x="4233862" y="6319838"/>
            <a:ext cx="6461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6" name="Line 52"/>
          <p:cNvSpPr>
            <a:spLocks noChangeShapeType="1"/>
          </p:cNvSpPr>
          <p:nvPr/>
        </p:nvSpPr>
        <p:spPr bwMode="auto">
          <a:xfrm>
            <a:off x="2297112" y="6319838"/>
            <a:ext cx="6461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7" name="Line 53"/>
          <p:cNvSpPr>
            <a:spLocks noChangeShapeType="1"/>
          </p:cNvSpPr>
          <p:nvPr/>
        </p:nvSpPr>
        <p:spPr bwMode="auto">
          <a:xfrm>
            <a:off x="1652587" y="6319838"/>
            <a:ext cx="6445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8" name="Line 54"/>
          <p:cNvSpPr>
            <a:spLocks noChangeShapeType="1"/>
          </p:cNvSpPr>
          <p:nvPr/>
        </p:nvSpPr>
        <p:spPr bwMode="auto">
          <a:xfrm>
            <a:off x="1006475" y="6319838"/>
            <a:ext cx="6461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9" name="Line 55"/>
          <p:cNvSpPr>
            <a:spLocks noChangeShapeType="1"/>
          </p:cNvSpPr>
          <p:nvPr/>
        </p:nvSpPr>
        <p:spPr bwMode="auto">
          <a:xfrm>
            <a:off x="361950" y="6319838"/>
            <a:ext cx="6445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0" name="Freeform 56"/>
          <p:cNvSpPr>
            <a:spLocks/>
          </p:cNvSpPr>
          <p:nvPr/>
        </p:nvSpPr>
        <p:spPr bwMode="auto">
          <a:xfrm>
            <a:off x="336550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1" name="Freeform 57"/>
          <p:cNvSpPr>
            <a:spLocks/>
          </p:cNvSpPr>
          <p:nvPr/>
        </p:nvSpPr>
        <p:spPr bwMode="auto">
          <a:xfrm>
            <a:off x="982662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7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7" y="2"/>
              </a:cxn>
              <a:cxn ang="0">
                <a:pos x="46" y="0"/>
              </a:cxn>
              <a:cxn ang="0">
                <a:pos x="36" y="2"/>
              </a:cxn>
              <a:cxn ang="0">
                <a:pos x="27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2" y="36"/>
              </a:cxn>
              <a:cxn ang="0">
                <a:pos x="0" y="46"/>
              </a:cxn>
              <a:cxn ang="0">
                <a:pos x="2" y="56"/>
              </a:cxn>
              <a:cxn ang="0">
                <a:pos x="5" y="65"/>
              </a:cxn>
              <a:cxn ang="0">
                <a:pos x="10" y="75"/>
              </a:cxn>
              <a:cxn ang="0">
                <a:pos x="17" y="82"/>
              </a:cxn>
              <a:cxn ang="0">
                <a:pos x="27" y="87"/>
              </a:cxn>
              <a:cxn ang="0">
                <a:pos x="36" y="90"/>
              </a:cxn>
              <a:cxn ang="0">
                <a:pos x="46" y="91"/>
              </a:cxn>
              <a:cxn ang="0">
                <a:pos x="57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7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7" y="26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7" y="2"/>
                </a:lnTo>
                <a:lnTo>
                  <a:pt x="46" y="0"/>
                </a:lnTo>
                <a:lnTo>
                  <a:pt x="36" y="2"/>
                </a:lnTo>
                <a:lnTo>
                  <a:pt x="27" y="5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2" y="36"/>
                </a:lnTo>
                <a:lnTo>
                  <a:pt x="0" y="46"/>
                </a:lnTo>
                <a:lnTo>
                  <a:pt x="2" y="56"/>
                </a:lnTo>
                <a:lnTo>
                  <a:pt x="5" y="65"/>
                </a:lnTo>
                <a:lnTo>
                  <a:pt x="10" y="75"/>
                </a:lnTo>
                <a:lnTo>
                  <a:pt x="17" y="82"/>
                </a:lnTo>
                <a:lnTo>
                  <a:pt x="27" y="87"/>
                </a:lnTo>
                <a:lnTo>
                  <a:pt x="36" y="90"/>
                </a:lnTo>
                <a:lnTo>
                  <a:pt x="46" y="91"/>
                </a:lnTo>
                <a:lnTo>
                  <a:pt x="57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7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2" name="Freeform 58"/>
          <p:cNvSpPr>
            <a:spLocks/>
          </p:cNvSpPr>
          <p:nvPr/>
        </p:nvSpPr>
        <p:spPr bwMode="auto">
          <a:xfrm>
            <a:off x="1628775" y="62960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2" y="17"/>
              </a:cxn>
              <a:cxn ang="0">
                <a:pos x="75" y="10"/>
              </a:cxn>
              <a:cxn ang="0">
                <a:pos x="65" y="5"/>
              </a:cxn>
              <a:cxn ang="0">
                <a:pos x="56" y="2"/>
              </a:cxn>
              <a:cxn ang="0">
                <a:pos x="46" y="0"/>
              </a:cxn>
              <a:cxn ang="0">
                <a:pos x="36" y="2"/>
              </a:cxn>
              <a:cxn ang="0">
                <a:pos x="26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0" y="75"/>
              </a:cxn>
              <a:cxn ang="0">
                <a:pos x="17" y="82"/>
              </a:cxn>
              <a:cxn ang="0">
                <a:pos x="26" y="87"/>
              </a:cxn>
              <a:cxn ang="0">
                <a:pos x="36" y="90"/>
              </a:cxn>
              <a:cxn ang="0">
                <a:pos x="46" y="91"/>
              </a:cxn>
              <a:cxn ang="0">
                <a:pos x="56" y="90"/>
              </a:cxn>
              <a:cxn ang="0">
                <a:pos x="65" y="87"/>
              </a:cxn>
              <a:cxn ang="0">
                <a:pos x="75" y="82"/>
              </a:cxn>
              <a:cxn ang="0">
                <a:pos x="82" y="75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2" y="17"/>
                </a:lnTo>
                <a:lnTo>
                  <a:pt x="75" y="10"/>
                </a:lnTo>
                <a:lnTo>
                  <a:pt x="65" y="5"/>
                </a:lnTo>
                <a:lnTo>
                  <a:pt x="56" y="2"/>
                </a:lnTo>
                <a:lnTo>
                  <a:pt x="46" y="0"/>
                </a:lnTo>
                <a:lnTo>
                  <a:pt x="36" y="2"/>
                </a:lnTo>
                <a:lnTo>
                  <a:pt x="26" y="5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0" y="75"/>
                </a:lnTo>
                <a:lnTo>
                  <a:pt x="17" y="82"/>
                </a:lnTo>
                <a:lnTo>
                  <a:pt x="26" y="87"/>
                </a:lnTo>
                <a:lnTo>
                  <a:pt x="36" y="90"/>
                </a:lnTo>
                <a:lnTo>
                  <a:pt x="46" y="91"/>
                </a:lnTo>
                <a:lnTo>
                  <a:pt x="56" y="90"/>
                </a:lnTo>
                <a:lnTo>
                  <a:pt x="65" y="87"/>
                </a:lnTo>
                <a:lnTo>
                  <a:pt x="75" y="82"/>
                </a:lnTo>
                <a:lnTo>
                  <a:pt x="82" y="75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3" name="Freeform 59"/>
          <p:cNvSpPr>
            <a:spLocks/>
          </p:cNvSpPr>
          <p:nvPr/>
        </p:nvSpPr>
        <p:spPr bwMode="auto">
          <a:xfrm>
            <a:off x="2273300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6" y="5"/>
              </a:cxn>
              <a:cxn ang="0">
                <a:pos x="56" y="2"/>
              </a:cxn>
              <a:cxn ang="0">
                <a:pos x="45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10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5" y="91"/>
              </a:cxn>
              <a:cxn ang="0">
                <a:pos x="56" y="90"/>
              </a:cxn>
              <a:cxn ang="0">
                <a:pos x="66" y="87"/>
              </a:cxn>
              <a:cxn ang="0">
                <a:pos x="74" y="82"/>
              </a:cxn>
              <a:cxn ang="0">
                <a:pos x="81" y="75"/>
              </a:cxn>
              <a:cxn ang="0">
                <a:pos x="87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6" y="5"/>
                </a:lnTo>
                <a:lnTo>
                  <a:pt x="56" y="2"/>
                </a:lnTo>
                <a:lnTo>
                  <a:pt x="45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10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5" y="91"/>
                </a:lnTo>
                <a:lnTo>
                  <a:pt x="56" y="90"/>
                </a:lnTo>
                <a:lnTo>
                  <a:pt x="66" y="87"/>
                </a:lnTo>
                <a:lnTo>
                  <a:pt x="74" y="82"/>
                </a:lnTo>
                <a:lnTo>
                  <a:pt x="81" y="75"/>
                </a:lnTo>
                <a:lnTo>
                  <a:pt x="87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4" name="Freeform 60"/>
          <p:cNvSpPr>
            <a:spLocks/>
          </p:cNvSpPr>
          <p:nvPr/>
        </p:nvSpPr>
        <p:spPr bwMode="auto">
          <a:xfrm>
            <a:off x="2919412" y="62960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6" y="5"/>
              </a:cxn>
              <a:cxn ang="0">
                <a:pos x="56" y="2"/>
              </a:cxn>
              <a:cxn ang="0">
                <a:pos x="46" y="0"/>
              </a:cxn>
              <a:cxn ang="0">
                <a:pos x="36" y="2"/>
              </a:cxn>
              <a:cxn ang="0">
                <a:pos x="25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0" y="75"/>
              </a:cxn>
              <a:cxn ang="0">
                <a:pos x="17" y="82"/>
              </a:cxn>
              <a:cxn ang="0">
                <a:pos x="25" y="87"/>
              </a:cxn>
              <a:cxn ang="0">
                <a:pos x="36" y="90"/>
              </a:cxn>
              <a:cxn ang="0">
                <a:pos x="46" y="91"/>
              </a:cxn>
              <a:cxn ang="0">
                <a:pos x="56" y="90"/>
              </a:cxn>
              <a:cxn ang="0">
                <a:pos x="66" y="87"/>
              </a:cxn>
              <a:cxn ang="0">
                <a:pos x="74" y="82"/>
              </a:cxn>
              <a:cxn ang="0">
                <a:pos x="81" y="75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6" y="5"/>
                </a:lnTo>
                <a:lnTo>
                  <a:pt x="56" y="2"/>
                </a:lnTo>
                <a:lnTo>
                  <a:pt x="46" y="0"/>
                </a:lnTo>
                <a:lnTo>
                  <a:pt x="36" y="2"/>
                </a:lnTo>
                <a:lnTo>
                  <a:pt x="25" y="5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0" y="75"/>
                </a:lnTo>
                <a:lnTo>
                  <a:pt x="17" y="82"/>
                </a:lnTo>
                <a:lnTo>
                  <a:pt x="25" y="87"/>
                </a:lnTo>
                <a:lnTo>
                  <a:pt x="36" y="90"/>
                </a:lnTo>
                <a:lnTo>
                  <a:pt x="46" y="91"/>
                </a:lnTo>
                <a:lnTo>
                  <a:pt x="56" y="90"/>
                </a:lnTo>
                <a:lnTo>
                  <a:pt x="66" y="87"/>
                </a:lnTo>
                <a:lnTo>
                  <a:pt x="74" y="82"/>
                </a:lnTo>
                <a:lnTo>
                  <a:pt x="81" y="75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5" name="Freeform 61"/>
          <p:cNvSpPr>
            <a:spLocks/>
          </p:cNvSpPr>
          <p:nvPr/>
        </p:nvSpPr>
        <p:spPr bwMode="auto">
          <a:xfrm>
            <a:off x="3565525" y="62960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2" y="17"/>
              </a:cxn>
              <a:cxn ang="0">
                <a:pos x="74" y="10"/>
              </a:cxn>
              <a:cxn ang="0">
                <a:pos x="65" y="5"/>
              </a:cxn>
              <a:cxn ang="0">
                <a:pos x="56" y="2"/>
              </a:cxn>
              <a:cxn ang="0">
                <a:pos x="46" y="0"/>
              </a:cxn>
              <a:cxn ang="0">
                <a:pos x="35" y="2"/>
              </a:cxn>
              <a:cxn ang="0">
                <a:pos x="26" y="5"/>
              </a:cxn>
              <a:cxn ang="0">
                <a:pos x="17" y="10"/>
              </a:cxn>
              <a:cxn ang="0">
                <a:pos x="10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10" y="75"/>
              </a:cxn>
              <a:cxn ang="0">
                <a:pos x="17" y="82"/>
              </a:cxn>
              <a:cxn ang="0">
                <a:pos x="26" y="87"/>
              </a:cxn>
              <a:cxn ang="0">
                <a:pos x="35" y="90"/>
              </a:cxn>
              <a:cxn ang="0">
                <a:pos x="46" y="91"/>
              </a:cxn>
              <a:cxn ang="0">
                <a:pos x="56" y="90"/>
              </a:cxn>
              <a:cxn ang="0">
                <a:pos x="65" y="87"/>
              </a:cxn>
              <a:cxn ang="0">
                <a:pos x="74" y="82"/>
              </a:cxn>
              <a:cxn ang="0">
                <a:pos x="82" y="75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2" y="17"/>
                </a:lnTo>
                <a:lnTo>
                  <a:pt x="74" y="10"/>
                </a:lnTo>
                <a:lnTo>
                  <a:pt x="65" y="5"/>
                </a:lnTo>
                <a:lnTo>
                  <a:pt x="56" y="2"/>
                </a:lnTo>
                <a:lnTo>
                  <a:pt x="46" y="0"/>
                </a:lnTo>
                <a:lnTo>
                  <a:pt x="35" y="2"/>
                </a:lnTo>
                <a:lnTo>
                  <a:pt x="26" y="5"/>
                </a:lnTo>
                <a:lnTo>
                  <a:pt x="17" y="10"/>
                </a:lnTo>
                <a:lnTo>
                  <a:pt x="10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10" y="75"/>
                </a:lnTo>
                <a:lnTo>
                  <a:pt x="17" y="82"/>
                </a:lnTo>
                <a:lnTo>
                  <a:pt x="26" y="87"/>
                </a:lnTo>
                <a:lnTo>
                  <a:pt x="35" y="90"/>
                </a:lnTo>
                <a:lnTo>
                  <a:pt x="46" y="91"/>
                </a:lnTo>
                <a:lnTo>
                  <a:pt x="56" y="90"/>
                </a:lnTo>
                <a:lnTo>
                  <a:pt x="65" y="87"/>
                </a:lnTo>
                <a:lnTo>
                  <a:pt x="74" y="82"/>
                </a:lnTo>
                <a:lnTo>
                  <a:pt x="82" y="75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6" name="Freeform 62"/>
          <p:cNvSpPr>
            <a:spLocks/>
          </p:cNvSpPr>
          <p:nvPr/>
        </p:nvSpPr>
        <p:spPr bwMode="auto">
          <a:xfrm>
            <a:off x="4210050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89" y="36"/>
              </a:cxn>
              <a:cxn ang="0">
                <a:pos x="86" y="26"/>
              </a:cxn>
              <a:cxn ang="0">
                <a:pos x="81" y="17"/>
              </a:cxn>
              <a:cxn ang="0">
                <a:pos x="74" y="10"/>
              </a:cxn>
              <a:cxn ang="0">
                <a:pos x="65" y="5"/>
              </a:cxn>
              <a:cxn ang="0">
                <a:pos x="55" y="2"/>
              </a:cxn>
              <a:cxn ang="0">
                <a:pos x="45" y="0"/>
              </a:cxn>
              <a:cxn ang="0">
                <a:pos x="35" y="2"/>
              </a:cxn>
              <a:cxn ang="0">
                <a:pos x="26" y="5"/>
              </a:cxn>
              <a:cxn ang="0">
                <a:pos x="17" y="10"/>
              </a:cxn>
              <a:cxn ang="0">
                <a:pos x="9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9" y="75"/>
              </a:cxn>
              <a:cxn ang="0">
                <a:pos x="17" y="82"/>
              </a:cxn>
              <a:cxn ang="0">
                <a:pos x="26" y="87"/>
              </a:cxn>
              <a:cxn ang="0">
                <a:pos x="35" y="90"/>
              </a:cxn>
              <a:cxn ang="0">
                <a:pos x="45" y="91"/>
              </a:cxn>
              <a:cxn ang="0">
                <a:pos x="55" y="90"/>
              </a:cxn>
              <a:cxn ang="0">
                <a:pos x="65" y="87"/>
              </a:cxn>
              <a:cxn ang="0">
                <a:pos x="74" y="82"/>
              </a:cxn>
              <a:cxn ang="0">
                <a:pos x="81" y="75"/>
              </a:cxn>
              <a:cxn ang="0">
                <a:pos x="86" y="65"/>
              </a:cxn>
              <a:cxn ang="0">
                <a:pos x="89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89" y="36"/>
                </a:lnTo>
                <a:lnTo>
                  <a:pt x="86" y="26"/>
                </a:lnTo>
                <a:lnTo>
                  <a:pt x="81" y="17"/>
                </a:lnTo>
                <a:lnTo>
                  <a:pt x="74" y="10"/>
                </a:lnTo>
                <a:lnTo>
                  <a:pt x="65" y="5"/>
                </a:lnTo>
                <a:lnTo>
                  <a:pt x="55" y="2"/>
                </a:lnTo>
                <a:lnTo>
                  <a:pt x="45" y="0"/>
                </a:lnTo>
                <a:lnTo>
                  <a:pt x="35" y="2"/>
                </a:lnTo>
                <a:lnTo>
                  <a:pt x="26" y="5"/>
                </a:lnTo>
                <a:lnTo>
                  <a:pt x="17" y="10"/>
                </a:lnTo>
                <a:lnTo>
                  <a:pt x="9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9" y="75"/>
                </a:lnTo>
                <a:lnTo>
                  <a:pt x="17" y="82"/>
                </a:lnTo>
                <a:lnTo>
                  <a:pt x="26" y="87"/>
                </a:lnTo>
                <a:lnTo>
                  <a:pt x="35" y="90"/>
                </a:lnTo>
                <a:lnTo>
                  <a:pt x="45" y="91"/>
                </a:lnTo>
                <a:lnTo>
                  <a:pt x="55" y="90"/>
                </a:lnTo>
                <a:lnTo>
                  <a:pt x="65" y="87"/>
                </a:lnTo>
                <a:lnTo>
                  <a:pt x="74" y="82"/>
                </a:lnTo>
                <a:lnTo>
                  <a:pt x="81" y="75"/>
                </a:lnTo>
                <a:lnTo>
                  <a:pt x="86" y="65"/>
                </a:lnTo>
                <a:lnTo>
                  <a:pt x="89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7" name="Freeform 63"/>
          <p:cNvSpPr>
            <a:spLocks/>
          </p:cNvSpPr>
          <p:nvPr/>
        </p:nvSpPr>
        <p:spPr bwMode="auto">
          <a:xfrm>
            <a:off x="4856162" y="6296025"/>
            <a:ext cx="47625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7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6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6" y="91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7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7" y="26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6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6" y="91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7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8" name="Line 64"/>
          <p:cNvSpPr>
            <a:spLocks noChangeShapeType="1"/>
          </p:cNvSpPr>
          <p:nvPr/>
        </p:nvSpPr>
        <p:spPr bwMode="auto">
          <a:xfrm flipH="1" flipV="1">
            <a:off x="3170237" y="3735388"/>
            <a:ext cx="1709738" cy="25844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9" name="Line 65"/>
          <p:cNvSpPr>
            <a:spLocks noChangeShapeType="1"/>
          </p:cNvSpPr>
          <p:nvPr/>
        </p:nvSpPr>
        <p:spPr bwMode="auto">
          <a:xfrm>
            <a:off x="3170237" y="3735388"/>
            <a:ext cx="1063625" cy="25844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0" name="Line 66"/>
          <p:cNvSpPr>
            <a:spLocks noChangeShapeType="1"/>
          </p:cNvSpPr>
          <p:nvPr/>
        </p:nvSpPr>
        <p:spPr bwMode="auto">
          <a:xfrm flipH="1" flipV="1">
            <a:off x="3170237" y="3735388"/>
            <a:ext cx="419100" cy="25844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1" name="Line 67"/>
          <p:cNvSpPr>
            <a:spLocks noChangeShapeType="1"/>
          </p:cNvSpPr>
          <p:nvPr/>
        </p:nvSpPr>
        <p:spPr bwMode="auto">
          <a:xfrm flipH="1">
            <a:off x="2943225" y="3735388"/>
            <a:ext cx="227013" cy="25844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2" name="Line 68"/>
          <p:cNvSpPr>
            <a:spLocks noChangeShapeType="1"/>
          </p:cNvSpPr>
          <p:nvPr/>
        </p:nvSpPr>
        <p:spPr bwMode="auto">
          <a:xfrm flipH="1">
            <a:off x="2297112" y="3735388"/>
            <a:ext cx="873125" cy="25844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3" name="Line 69"/>
          <p:cNvSpPr>
            <a:spLocks noChangeShapeType="1"/>
          </p:cNvSpPr>
          <p:nvPr/>
        </p:nvSpPr>
        <p:spPr bwMode="auto">
          <a:xfrm flipV="1">
            <a:off x="1652587" y="3735388"/>
            <a:ext cx="1517650" cy="25844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4" name="Line 70"/>
          <p:cNvSpPr>
            <a:spLocks noChangeShapeType="1"/>
          </p:cNvSpPr>
          <p:nvPr/>
        </p:nvSpPr>
        <p:spPr bwMode="auto">
          <a:xfrm flipH="1">
            <a:off x="1006475" y="3735388"/>
            <a:ext cx="2163763" cy="25844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5" name="Line 71"/>
          <p:cNvSpPr>
            <a:spLocks noChangeShapeType="1"/>
          </p:cNvSpPr>
          <p:nvPr/>
        </p:nvSpPr>
        <p:spPr bwMode="auto">
          <a:xfrm flipV="1">
            <a:off x="361950" y="3735388"/>
            <a:ext cx="2808288" cy="25844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6" name="Line 72"/>
          <p:cNvSpPr>
            <a:spLocks noChangeShapeType="1"/>
          </p:cNvSpPr>
          <p:nvPr/>
        </p:nvSpPr>
        <p:spPr bwMode="auto">
          <a:xfrm flipV="1">
            <a:off x="4233862" y="3735388"/>
            <a:ext cx="4745038" cy="25844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7" name="Line 73"/>
          <p:cNvSpPr>
            <a:spLocks noChangeShapeType="1"/>
          </p:cNvSpPr>
          <p:nvPr/>
        </p:nvSpPr>
        <p:spPr bwMode="auto">
          <a:xfrm>
            <a:off x="642937" y="6061075"/>
            <a:ext cx="4065588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8" name="Freeform 74"/>
          <p:cNvSpPr>
            <a:spLocks/>
          </p:cNvSpPr>
          <p:nvPr/>
        </p:nvSpPr>
        <p:spPr bwMode="auto">
          <a:xfrm>
            <a:off x="4103687" y="6037263"/>
            <a:ext cx="47625" cy="49213"/>
          </a:xfrm>
          <a:custGeom>
            <a:avLst/>
            <a:gdLst/>
            <a:ahLst/>
            <a:cxnLst>
              <a:cxn ang="0">
                <a:pos x="90" y="45"/>
              </a:cxn>
              <a:cxn ang="0">
                <a:pos x="89" y="35"/>
              </a:cxn>
              <a:cxn ang="0">
                <a:pos x="86" y="26"/>
              </a:cxn>
              <a:cxn ang="0">
                <a:pos x="81" y="17"/>
              </a:cxn>
              <a:cxn ang="0">
                <a:pos x="74" y="10"/>
              </a:cxn>
              <a:cxn ang="0">
                <a:pos x="65" y="4"/>
              </a:cxn>
              <a:cxn ang="0">
                <a:pos x="55" y="1"/>
              </a:cxn>
              <a:cxn ang="0">
                <a:pos x="45" y="0"/>
              </a:cxn>
              <a:cxn ang="0">
                <a:pos x="35" y="1"/>
              </a:cxn>
              <a:cxn ang="0">
                <a:pos x="26" y="4"/>
              </a:cxn>
              <a:cxn ang="0">
                <a:pos x="16" y="10"/>
              </a:cxn>
              <a:cxn ang="0">
                <a:pos x="9" y="17"/>
              </a:cxn>
              <a:cxn ang="0">
                <a:pos x="4" y="26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4" y="66"/>
              </a:cxn>
              <a:cxn ang="0">
                <a:pos x="9" y="74"/>
              </a:cxn>
              <a:cxn ang="0">
                <a:pos x="16" y="81"/>
              </a:cxn>
              <a:cxn ang="0">
                <a:pos x="26" y="86"/>
              </a:cxn>
              <a:cxn ang="0">
                <a:pos x="35" y="91"/>
              </a:cxn>
              <a:cxn ang="0">
                <a:pos x="45" y="92"/>
              </a:cxn>
              <a:cxn ang="0">
                <a:pos x="55" y="91"/>
              </a:cxn>
              <a:cxn ang="0">
                <a:pos x="65" y="86"/>
              </a:cxn>
              <a:cxn ang="0">
                <a:pos x="74" y="81"/>
              </a:cxn>
              <a:cxn ang="0">
                <a:pos x="81" y="74"/>
              </a:cxn>
              <a:cxn ang="0">
                <a:pos x="86" y="66"/>
              </a:cxn>
              <a:cxn ang="0">
                <a:pos x="89" y="55"/>
              </a:cxn>
              <a:cxn ang="0">
                <a:pos x="90" y="45"/>
              </a:cxn>
            </a:cxnLst>
            <a:rect l="0" t="0" r="r" b="b"/>
            <a:pathLst>
              <a:path w="90" h="92">
                <a:moveTo>
                  <a:pt x="90" y="45"/>
                </a:moveTo>
                <a:lnTo>
                  <a:pt x="89" y="35"/>
                </a:lnTo>
                <a:lnTo>
                  <a:pt x="86" y="26"/>
                </a:lnTo>
                <a:lnTo>
                  <a:pt x="81" y="17"/>
                </a:lnTo>
                <a:lnTo>
                  <a:pt x="74" y="10"/>
                </a:lnTo>
                <a:lnTo>
                  <a:pt x="65" y="4"/>
                </a:lnTo>
                <a:lnTo>
                  <a:pt x="55" y="1"/>
                </a:lnTo>
                <a:lnTo>
                  <a:pt x="45" y="0"/>
                </a:lnTo>
                <a:lnTo>
                  <a:pt x="35" y="1"/>
                </a:lnTo>
                <a:lnTo>
                  <a:pt x="26" y="4"/>
                </a:lnTo>
                <a:lnTo>
                  <a:pt x="16" y="10"/>
                </a:lnTo>
                <a:lnTo>
                  <a:pt x="9" y="17"/>
                </a:lnTo>
                <a:lnTo>
                  <a:pt x="4" y="26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4" y="66"/>
                </a:lnTo>
                <a:lnTo>
                  <a:pt x="9" y="74"/>
                </a:lnTo>
                <a:lnTo>
                  <a:pt x="16" y="81"/>
                </a:lnTo>
                <a:lnTo>
                  <a:pt x="26" y="86"/>
                </a:lnTo>
                <a:lnTo>
                  <a:pt x="35" y="91"/>
                </a:lnTo>
                <a:lnTo>
                  <a:pt x="45" y="92"/>
                </a:lnTo>
                <a:lnTo>
                  <a:pt x="55" y="91"/>
                </a:lnTo>
                <a:lnTo>
                  <a:pt x="65" y="86"/>
                </a:lnTo>
                <a:lnTo>
                  <a:pt x="74" y="81"/>
                </a:lnTo>
                <a:lnTo>
                  <a:pt x="81" y="74"/>
                </a:lnTo>
                <a:lnTo>
                  <a:pt x="86" y="66"/>
                </a:lnTo>
                <a:lnTo>
                  <a:pt x="89" y="55"/>
                </a:lnTo>
                <a:lnTo>
                  <a:pt x="90" y="45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9" name="Freeform 75"/>
          <p:cNvSpPr>
            <a:spLocks/>
          </p:cNvSpPr>
          <p:nvPr/>
        </p:nvSpPr>
        <p:spPr bwMode="auto">
          <a:xfrm>
            <a:off x="4684712" y="6037263"/>
            <a:ext cx="47625" cy="49213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90" y="35"/>
              </a:cxn>
              <a:cxn ang="0">
                <a:pos x="87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6" y="1"/>
              </a:cxn>
              <a:cxn ang="0">
                <a:pos x="46" y="0"/>
              </a:cxn>
              <a:cxn ang="0">
                <a:pos x="36" y="1"/>
              </a:cxn>
              <a:cxn ang="0">
                <a:pos x="26" y="4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2" y="35"/>
              </a:cxn>
              <a:cxn ang="0">
                <a:pos x="0" y="45"/>
              </a:cxn>
              <a:cxn ang="0">
                <a:pos x="2" y="55"/>
              </a:cxn>
              <a:cxn ang="0">
                <a:pos x="5" y="66"/>
              </a:cxn>
              <a:cxn ang="0">
                <a:pos x="10" y="74"/>
              </a:cxn>
              <a:cxn ang="0">
                <a:pos x="17" y="81"/>
              </a:cxn>
              <a:cxn ang="0">
                <a:pos x="26" y="86"/>
              </a:cxn>
              <a:cxn ang="0">
                <a:pos x="36" y="91"/>
              </a:cxn>
              <a:cxn ang="0">
                <a:pos x="46" y="92"/>
              </a:cxn>
              <a:cxn ang="0">
                <a:pos x="56" y="91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7" y="66"/>
              </a:cxn>
              <a:cxn ang="0">
                <a:pos x="90" y="55"/>
              </a:cxn>
              <a:cxn ang="0">
                <a:pos x="91" y="45"/>
              </a:cxn>
            </a:cxnLst>
            <a:rect l="0" t="0" r="r" b="b"/>
            <a:pathLst>
              <a:path w="91" h="92">
                <a:moveTo>
                  <a:pt x="91" y="45"/>
                </a:moveTo>
                <a:lnTo>
                  <a:pt x="90" y="35"/>
                </a:lnTo>
                <a:lnTo>
                  <a:pt x="87" y="26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6" y="1"/>
                </a:lnTo>
                <a:lnTo>
                  <a:pt x="46" y="0"/>
                </a:lnTo>
                <a:lnTo>
                  <a:pt x="36" y="1"/>
                </a:lnTo>
                <a:lnTo>
                  <a:pt x="26" y="4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2" y="35"/>
                </a:lnTo>
                <a:lnTo>
                  <a:pt x="0" y="45"/>
                </a:lnTo>
                <a:lnTo>
                  <a:pt x="2" y="55"/>
                </a:lnTo>
                <a:lnTo>
                  <a:pt x="5" y="66"/>
                </a:lnTo>
                <a:lnTo>
                  <a:pt x="10" y="74"/>
                </a:lnTo>
                <a:lnTo>
                  <a:pt x="17" y="81"/>
                </a:lnTo>
                <a:lnTo>
                  <a:pt x="26" y="86"/>
                </a:lnTo>
                <a:lnTo>
                  <a:pt x="36" y="91"/>
                </a:lnTo>
                <a:lnTo>
                  <a:pt x="46" y="92"/>
                </a:lnTo>
                <a:lnTo>
                  <a:pt x="56" y="91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7" y="66"/>
                </a:lnTo>
                <a:lnTo>
                  <a:pt x="90" y="55"/>
                </a:lnTo>
                <a:lnTo>
                  <a:pt x="91" y="45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0" name="Line 76"/>
          <p:cNvSpPr>
            <a:spLocks noChangeShapeType="1"/>
          </p:cNvSpPr>
          <p:nvPr/>
        </p:nvSpPr>
        <p:spPr bwMode="auto">
          <a:xfrm flipV="1">
            <a:off x="4127500" y="3735388"/>
            <a:ext cx="4851400" cy="232568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1" name="Line 77"/>
          <p:cNvSpPr>
            <a:spLocks noChangeShapeType="1"/>
          </p:cNvSpPr>
          <p:nvPr/>
        </p:nvSpPr>
        <p:spPr bwMode="auto">
          <a:xfrm>
            <a:off x="871537" y="5849938"/>
            <a:ext cx="3697288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2" name="Freeform 78"/>
          <p:cNvSpPr>
            <a:spLocks/>
          </p:cNvSpPr>
          <p:nvPr/>
        </p:nvSpPr>
        <p:spPr bwMode="auto">
          <a:xfrm>
            <a:off x="4545012" y="5826125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0" y="36"/>
              </a:cxn>
              <a:cxn ang="0">
                <a:pos x="86" y="27"/>
              </a:cxn>
              <a:cxn ang="0">
                <a:pos x="81" y="17"/>
              </a:cxn>
              <a:cxn ang="0">
                <a:pos x="74" y="10"/>
              </a:cxn>
              <a:cxn ang="0">
                <a:pos x="66" y="5"/>
              </a:cxn>
              <a:cxn ang="0">
                <a:pos x="55" y="1"/>
              </a:cxn>
              <a:cxn ang="0">
                <a:pos x="45" y="0"/>
              </a:cxn>
              <a:cxn ang="0">
                <a:pos x="35" y="1"/>
              </a:cxn>
              <a:cxn ang="0">
                <a:pos x="26" y="5"/>
              </a:cxn>
              <a:cxn ang="0">
                <a:pos x="17" y="10"/>
              </a:cxn>
              <a:cxn ang="0">
                <a:pos x="10" y="17"/>
              </a:cxn>
              <a:cxn ang="0">
                <a:pos x="4" y="27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6"/>
              </a:cxn>
              <a:cxn ang="0">
                <a:pos x="10" y="74"/>
              </a:cxn>
              <a:cxn ang="0">
                <a:pos x="17" y="82"/>
              </a:cxn>
              <a:cxn ang="0">
                <a:pos x="26" y="87"/>
              </a:cxn>
              <a:cxn ang="0">
                <a:pos x="35" y="90"/>
              </a:cxn>
              <a:cxn ang="0">
                <a:pos x="45" y="92"/>
              </a:cxn>
              <a:cxn ang="0">
                <a:pos x="55" y="90"/>
              </a:cxn>
              <a:cxn ang="0">
                <a:pos x="66" y="87"/>
              </a:cxn>
              <a:cxn ang="0">
                <a:pos x="74" y="82"/>
              </a:cxn>
              <a:cxn ang="0">
                <a:pos x="81" y="74"/>
              </a:cxn>
              <a:cxn ang="0">
                <a:pos x="86" y="66"/>
              </a:cxn>
              <a:cxn ang="0">
                <a:pos x="90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0" y="36"/>
                </a:lnTo>
                <a:lnTo>
                  <a:pt x="86" y="27"/>
                </a:lnTo>
                <a:lnTo>
                  <a:pt x="81" y="17"/>
                </a:lnTo>
                <a:lnTo>
                  <a:pt x="74" y="10"/>
                </a:lnTo>
                <a:lnTo>
                  <a:pt x="66" y="5"/>
                </a:lnTo>
                <a:lnTo>
                  <a:pt x="55" y="1"/>
                </a:lnTo>
                <a:lnTo>
                  <a:pt x="45" y="0"/>
                </a:lnTo>
                <a:lnTo>
                  <a:pt x="35" y="1"/>
                </a:lnTo>
                <a:lnTo>
                  <a:pt x="26" y="5"/>
                </a:lnTo>
                <a:lnTo>
                  <a:pt x="17" y="10"/>
                </a:lnTo>
                <a:lnTo>
                  <a:pt x="10" y="17"/>
                </a:lnTo>
                <a:lnTo>
                  <a:pt x="4" y="27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6"/>
                </a:lnTo>
                <a:lnTo>
                  <a:pt x="10" y="74"/>
                </a:lnTo>
                <a:lnTo>
                  <a:pt x="17" y="82"/>
                </a:lnTo>
                <a:lnTo>
                  <a:pt x="26" y="87"/>
                </a:lnTo>
                <a:lnTo>
                  <a:pt x="35" y="90"/>
                </a:lnTo>
                <a:lnTo>
                  <a:pt x="45" y="92"/>
                </a:lnTo>
                <a:lnTo>
                  <a:pt x="55" y="90"/>
                </a:lnTo>
                <a:lnTo>
                  <a:pt x="66" y="87"/>
                </a:lnTo>
                <a:lnTo>
                  <a:pt x="74" y="82"/>
                </a:lnTo>
                <a:lnTo>
                  <a:pt x="81" y="74"/>
                </a:lnTo>
                <a:lnTo>
                  <a:pt x="86" y="66"/>
                </a:lnTo>
                <a:lnTo>
                  <a:pt x="90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3" name="Line 79"/>
          <p:cNvSpPr>
            <a:spLocks noChangeShapeType="1"/>
          </p:cNvSpPr>
          <p:nvPr/>
        </p:nvSpPr>
        <p:spPr bwMode="auto">
          <a:xfrm flipV="1">
            <a:off x="4040187" y="3735388"/>
            <a:ext cx="4938713" cy="21145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4" name="Line 80"/>
          <p:cNvSpPr>
            <a:spLocks noChangeShapeType="1"/>
          </p:cNvSpPr>
          <p:nvPr/>
        </p:nvSpPr>
        <p:spPr bwMode="auto">
          <a:xfrm flipV="1">
            <a:off x="3968750" y="3735388"/>
            <a:ext cx="5010150" cy="19383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5" name="Line 81"/>
          <p:cNvSpPr>
            <a:spLocks noChangeShapeType="1"/>
          </p:cNvSpPr>
          <p:nvPr/>
        </p:nvSpPr>
        <p:spPr bwMode="auto">
          <a:xfrm flipH="1">
            <a:off x="3906837" y="3735388"/>
            <a:ext cx="5072063" cy="179070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6" name="Line 82"/>
          <p:cNvSpPr>
            <a:spLocks noChangeShapeType="1"/>
          </p:cNvSpPr>
          <p:nvPr/>
        </p:nvSpPr>
        <p:spPr bwMode="auto">
          <a:xfrm>
            <a:off x="1063625" y="5673725"/>
            <a:ext cx="33893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7" name="Line 83"/>
          <p:cNvSpPr>
            <a:spLocks noChangeShapeType="1"/>
          </p:cNvSpPr>
          <p:nvPr/>
        </p:nvSpPr>
        <p:spPr bwMode="auto">
          <a:xfrm>
            <a:off x="1225550" y="5526088"/>
            <a:ext cx="312896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8" name="Line 84"/>
          <p:cNvSpPr>
            <a:spLocks noChangeShapeType="1"/>
          </p:cNvSpPr>
          <p:nvPr/>
        </p:nvSpPr>
        <p:spPr bwMode="auto">
          <a:xfrm>
            <a:off x="1365250" y="5397500"/>
            <a:ext cx="2903538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9" name="Freeform 85"/>
          <p:cNvSpPr>
            <a:spLocks/>
          </p:cNvSpPr>
          <p:nvPr/>
        </p:nvSpPr>
        <p:spPr bwMode="auto">
          <a:xfrm>
            <a:off x="4016375" y="5826125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0" y="36"/>
              </a:cxn>
              <a:cxn ang="0">
                <a:pos x="86" y="27"/>
              </a:cxn>
              <a:cxn ang="0">
                <a:pos x="81" y="17"/>
              </a:cxn>
              <a:cxn ang="0">
                <a:pos x="74" y="10"/>
              </a:cxn>
              <a:cxn ang="0">
                <a:pos x="65" y="5"/>
              </a:cxn>
              <a:cxn ang="0">
                <a:pos x="55" y="1"/>
              </a:cxn>
              <a:cxn ang="0">
                <a:pos x="45" y="0"/>
              </a:cxn>
              <a:cxn ang="0">
                <a:pos x="35" y="1"/>
              </a:cxn>
              <a:cxn ang="0">
                <a:pos x="26" y="5"/>
              </a:cxn>
              <a:cxn ang="0">
                <a:pos x="17" y="10"/>
              </a:cxn>
              <a:cxn ang="0">
                <a:pos x="9" y="17"/>
              </a:cxn>
              <a:cxn ang="0">
                <a:pos x="4" y="27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6"/>
              </a:cxn>
              <a:cxn ang="0">
                <a:pos x="9" y="74"/>
              </a:cxn>
              <a:cxn ang="0">
                <a:pos x="17" y="82"/>
              </a:cxn>
              <a:cxn ang="0">
                <a:pos x="26" y="87"/>
              </a:cxn>
              <a:cxn ang="0">
                <a:pos x="35" y="90"/>
              </a:cxn>
              <a:cxn ang="0">
                <a:pos x="45" y="92"/>
              </a:cxn>
              <a:cxn ang="0">
                <a:pos x="55" y="90"/>
              </a:cxn>
              <a:cxn ang="0">
                <a:pos x="65" y="87"/>
              </a:cxn>
              <a:cxn ang="0">
                <a:pos x="74" y="82"/>
              </a:cxn>
              <a:cxn ang="0">
                <a:pos x="81" y="74"/>
              </a:cxn>
              <a:cxn ang="0">
                <a:pos x="86" y="66"/>
              </a:cxn>
              <a:cxn ang="0">
                <a:pos x="90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0" y="36"/>
                </a:lnTo>
                <a:lnTo>
                  <a:pt x="86" y="27"/>
                </a:lnTo>
                <a:lnTo>
                  <a:pt x="81" y="17"/>
                </a:lnTo>
                <a:lnTo>
                  <a:pt x="74" y="10"/>
                </a:lnTo>
                <a:lnTo>
                  <a:pt x="65" y="5"/>
                </a:lnTo>
                <a:lnTo>
                  <a:pt x="55" y="1"/>
                </a:lnTo>
                <a:lnTo>
                  <a:pt x="45" y="0"/>
                </a:lnTo>
                <a:lnTo>
                  <a:pt x="35" y="1"/>
                </a:lnTo>
                <a:lnTo>
                  <a:pt x="26" y="5"/>
                </a:lnTo>
                <a:lnTo>
                  <a:pt x="17" y="10"/>
                </a:lnTo>
                <a:lnTo>
                  <a:pt x="9" y="17"/>
                </a:lnTo>
                <a:lnTo>
                  <a:pt x="4" y="27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6"/>
                </a:lnTo>
                <a:lnTo>
                  <a:pt x="9" y="74"/>
                </a:lnTo>
                <a:lnTo>
                  <a:pt x="17" y="82"/>
                </a:lnTo>
                <a:lnTo>
                  <a:pt x="26" y="87"/>
                </a:lnTo>
                <a:lnTo>
                  <a:pt x="35" y="90"/>
                </a:lnTo>
                <a:lnTo>
                  <a:pt x="45" y="92"/>
                </a:lnTo>
                <a:lnTo>
                  <a:pt x="55" y="90"/>
                </a:lnTo>
                <a:lnTo>
                  <a:pt x="65" y="87"/>
                </a:lnTo>
                <a:lnTo>
                  <a:pt x="74" y="82"/>
                </a:lnTo>
                <a:lnTo>
                  <a:pt x="81" y="74"/>
                </a:lnTo>
                <a:lnTo>
                  <a:pt x="86" y="66"/>
                </a:lnTo>
                <a:lnTo>
                  <a:pt x="90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0" name="Freeform 86"/>
          <p:cNvSpPr>
            <a:spLocks/>
          </p:cNvSpPr>
          <p:nvPr/>
        </p:nvSpPr>
        <p:spPr bwMode="auto">
          <a:xfrm>
            <a:off x="4427537" y="5649913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7" y="27"/>
              </a:cxn>
              <a:cxn ang="0">
                <a:pos x="82" y="17"/>
              </a:cxn>
              <a:cxn ang="0">
                <a:pos x="74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0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7" y="92"/>
              </a:cxn>
              <a:cxn ang="0">
                <a:pos x="56" y="90"/>
              </a:cxn>
              <a:cxn ang="0">
                <a:pos x="66" y="87"/>
              </a:cxn>
              <a:cxn ang="0">
                <a:pos x="74" y="82"/>
              </a:cxn>
              <a:cxn ang="0">
                <a:pos x="82" y="75"/>
              </a:cxn>
              <a:cxn ang="0">
                <a:pos x="87" y="66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7" y="27"/>
                </a:lnTo>
                <a:lnTo>
                  <a:pt x="82" y="17"/>
                </a:lnTo>
                <a:lnTo>
                  <a:pt x="74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0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7" y="92"/>
                </a:lnTo>
                <a:lnTo>
                  <a:pt x="56" y="90"/>
                </a:lnTo>
                <a:lnTo>
                  <a:pt x="66" y="87"/>
                </a:lnTo>
                <a:lnTo>
                  <a:pt x="74" y="82"/>
                </a:lnTo>
                <a:lnTo>
                  <a:pt x="82" y="75"/>
                </a:lnTo>
                <a:lnTo>
                  <a:pt x="87" y="66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1" name="Freeform 87"/>
          <p:cNvSpPr>
            <a:spLocks/>
          </p:cNvSpPr>
          <p:nvPr/>
        </p:nvSpPr>
        <p:spPr bwMode="auto">
          <a:xfrm>
            <a:off x="4329112" y="5500688"/>
            <a:ext cx="49213" cy="49213"/>
          </a:xfrm>
          <a:custGeom>
            <a:avLst/>
            <a:gdLst/>
            <a:ahLst/>
            <a:cxnLst>
              <a:cxn ang="0">
                <a:pos x="91" y="47"/>
              </a:cxn>
              <a:cxn ang="0">
                <a:pos x="90" y="36"/>
              </a:cxn>
              <a:cxn ang="0">
                <a:pos x="87" y="26"/>
              </a:cxn>
              <a:cxn ang="0">
                <a:pos x="81" y="18"/>
              </a:cxn>
              <a:cxn ang="0">
                <a:pos x="74" y="11"/>
              </a:cxn>
              <a:cxn ang="0">
                <a:pos x="66" y="5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5" y="5"/>
              </a:cxn>
              <a:cxn ang="0">
                <a:pos x="17" y="11"/>
              </a:cxn>
              <a:cxn ang="0">
                <a:pos x="10" y="18"/>
              </a:cxn>
              <a:cxn ang="0">
                <a:pos x="5" y="26"/>
              </a:cxn>
              <a:cxn ang="0">
                <a:pos x="1" y="36"/>
              </a:cxn>
              <a:cxn ang="0">
                <a:pos x="0" y="47"/>
              </a:cxn>
              <a:cxn ang="0">
                <a:pos x="1" y="56"/>
              </a:cxn>
              <a:cxn ang="0">
                <a:pos x="5" y="66"/>
              </a:cxn>
              <a:cxn ang="0">
                <a:pos x="10" y="75"/>
              </a:cxn>
              <a:cxn ang="0">
                <a:pos x="17" y="82"/>
              </a:cxn>
              <a:cxn ang="0">
                <a:pos x="25" y="88"/>
              </a:cxn>
              <a:cxn ang="0">
                <a:pos x="36" y="91"/>
              </a:cxn>
              <a:cxn ang="0">
                <a:pos x="46" y="92"/>
              </a:cxn>
              <a:cxn ang="0">
                <a:pos x="55" y="91"/>
              </a:cxn>
              <a:cxn ang="0">
                <a:pos x="66" y="88"/>
              </a:cxn>
              <a:cxn ang="0">
                <a:pos x="74" y="82"/>
              </a:cxn>
              <a:cxn ang="0">
                <a:pos x="81" y="75"/>
              </a:cxn>
              <a:cxn ang="0">
                <a:pos x="87" y="66"/>
              </a:cxn>
              <a:cxn ang="0">
                <a:pos x="90" y="56"/>
              </a:cxn>
              <a:cxn ang="0">
                <a:pos x="91" y="47"/>
              </a:cxn>
            </a:cxnLst>
            <a:rect l="0" t="0" r="r" b="b"/>
            <a:pathLst>
              <a:path w="91" h="92">
                <a:moveTo>
                  <a:pt x="91" y="47"/>
                </a:moveTo>
                <a:lnTo>
                  <a:pt x="90" y="36"/>
                </a:lnTo>
                <a:lnTo>
                  <a:pt x="87" y="26"/>
                </a:lnTo>
                <a:lnTo>
                  <a:pt x="81" y="18"/>
                </a:lnTo>
                <a:lnTo>
                  <a:pt x="74" y="11"/>
                </a:lnTo>
                <a:lnTo>
                  <a:pt x="66" y="5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5" y="5"/>
                </a:lnTo>
                <a:lnTo>
                  <a:pt x="17" y="11"/>
                </a:lnTo>
                <a:lnTo>
                  <a:pt x="10" y="18"/>
                </a:lnTo>
                <a:lnTo>
                  <a:pt x="5" y="26"/>
                </a:lnTo>
                <a:lnTo>
                  <a:pt x="1" y="36"/>
                </a:lnTo>
                <a:lnTo>
                  <a:pt x="0" y="47"/>
                </a:lnTo>
                <a:lnTo>
                  <a:pt x="1" y="56"/>
                </a:lnTo>
                <a:lnTo>
                  <a:pt x="5" y="66"/>
                </a:lnTo>
                <a:lnTo>
                  <a:pt x="10" y="75"/>
                </a:lnTo>
                <a:lnTo>
                  <a:pt x="17" y="82"/>
                </a:lnTo>
                <a:lnTo>
                  <a:pt x="25" y="88"/>
                </a:lnTo>
                <a:lnTo>
                  <a:pt x="36" y="91"/>
                </a:lnTo>
                <a:lnTo>
                  <a:pt x="46" y="92"/>
                </a:lnTo>
                <a:lnTo>
                  <a:pt x="55" y="91"/>
                </a:lnTo>
                <a:lnTo>
                  <a:pt x="66" y="88"/>
                </a:lnTo>
                <a:lnTo>
                  <a:pt x="74" y="82"/>
                </a:lnTo>
                <a:lnTo>
                  <a:pt x="81" y="75"/>
                </a:lnTo>
                <a:lnTo>
                  <a:pt x="87" y="66"/>
                </a:lnTo>
                <a:lnTo>
                  <a:pt x="90" y="56"/>
                </a:lnTo>
                <a:lnTo>
                  <a:pt x="91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2" name="Freeform 88"/>
          <p:cNvSpPr>
            <a:spLocks/>
          </p:cNvSpPr>
          <p:nvPr/>
        </p:nvSpPr>
        <p:spPr bwMode="auto">
          <a:xfrm>
            <a:off x="3944937" y="5649913"/>
            <a:ext cx="47625" cy="49213"/>
          </a:xfrm>
          <a:custGeom>
            <a:avLst/>
            <a:gdLst/>
            <a:ahLst/>
            <a:cxnLst>
              <a:cxn ang="0">
                <a:pos x="90" y="46"/>
              </a:cxn>
              <a:cxn ang="0">
                <a:pos x="89" y="36"/>
              </a:cxn>
              <a:cxn ang="0">
                <a:pos x="86" y="27"/>
              </a:cxn>
              <a:cxn ang="0">
                <a:pos x="81" y="17"/>
              </a:cxn>
              <a:cxn ang="0">
                <a:pos x="74" y="10"/>
              </a:cxn>
              <a:cxn ang="0">
                <a:pos x="65" y="5"/>
              </a:cxn>
              <a:cxn ang="0">
                <a:pos x="55" y="2"/>
              </a:cxn>
              <a:cxn ang="0">
                <a:pos x="45" y="0"/>
              </a:cxn>
              <a:cxn ang="0">
                <a:pos x="35" y="2"/>
              </a:cxn>
              <a:cxn ang="0">
                <a:pos x="25" y="5"/>
              </a:cxn>
              <a:cxn ang="0">
                <a:pos x="16" y="10"/>
              </a:cxn>
              <a:cxn ang="0">
                <a:pos x="9" y="17"/>
              </a:cxn>
              <a:cxn ang="0">
                <a:pos x="4" y="27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6"/>
              </a:cxn>
              <a:cxn ang="0">
                <a:pos x="9" y="75"/>
              </a:cxn>
              <a:cxn ang="0">
                <a:pos x="16" y="82"/>
              </a:cxn>
              <a:cxn ang="0">
                <a:pos x="25" y="87"/>
              </a:cxn>
              <a:cxn ang="0">
                <a:pos x="35" y="90"/>
              </a:cxn>
              <a:cxn ang="0">
                <a:pos x="45" y="92"/>
              </a:cxn>
              <a:cxn ang="0">
                <a:pos x="55" y="90"/>
              </a:cxn>
              <a:cxn ang="0">
                <a:pos x="65" y="87"/>
              </a:cxn>
              <a:cxn ang="0">
                <a:pos x="74" y="82"/>
              </a:cxn>
              <a:cxn ang="0">
                <a:pos x="81" y="75"/>
              </a:cxn>
              <a:cxn ang="0">
                <a:pos x="86" y="66"/>
              </a:cxn>
              <a:cxn ang="0">
                <a:pos x="89" y="56"/>
              </a:cxn>
              <a:cxn ang="0">
                <a:pos x="90" y="46"/>
              </a:cxn>
            </a:cxnLst>
            <a:rect l="0" t="0" r="r" b="b"/>
            <a:pathLst>
              <a:path w="90" h="92">
                <a:moveTo>
                  <a:pt x="90" y="46"/>
                </a:moveTo>
                <a:lnTo>
                  <a:pt x="89" y="36"/>
                </a:lnTo>
                <a:lnTo>
                  <a:pt x="86" y="27"/>
                </a:lnTo>
                <a:lnTo>
                  <a:pt x="81" y="17"/>
                </a:lnTo>
                <a:lnTo>
                  <a:pt x="74" y="10"/>
                </a:lnTo>
                <a:lnTo>
                  <a:pt x="65" y="5"/>
                </a:lnTo>
                <a:lnTo>
                  <a:pt x="55" y="2"/>
                </a:lnTo>
                <a:lnTo>
                  <a:pt x="45" y="0"/>
                </a:lnTo>
                <a:lnTo>
                  <a:pt x="35" y="2"/>
                </a:lnTo>
                <a:lnTo>
                  <a:pt x="25" y="5"/>
                </a:lnTo>
                <a:lnTo>
                  <a:pt x="16" y="10"/>
                </a:lnTo>
                <a:lnTo>
                  <a:pt x="9" y="17"/>
                </a:lnTo>
                <a:lnTo>
                  <a:pt x="4" y="27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6"/>
                </a:lnTo>
                <a:lnTo>
                  <a:pt x="9" y="75"/>
                </a:lnTo>
                <a:lnTo>
                  <a:pt x="16" y="82"/>
                </a:lnTo>
                <a:lnTo>
                  <a:pt x="25" y="87"/>
                </a:lnTo>
                <a:lnTo>
                  <a:pt x="35" y="90"/>
                </a:lnTo>
                <a:lnTo>
                  <a:pt x="45" y="92"/>
                </a:lnTo>
                <a:lnTo>
                  <a:pt x="55" y="90"/>
                </a:lnTo>
                <a:lnTo>
                  <a:pt x="65" y="87"/>
                </a:lnTo>
                <a:lnTo>
                  <a:pt x="74" y="82"/>
                </a:lnTo>
                <a:lnTo>
                  <a:pt x="81" y="75"/>
                </a:lnTo>
                <a:lnTo>
                  <a:pt x="86" y="66"/>
                </a:lnTo>
                <a:lnTo>
                  <a:pt x="89" y="56"/>
                </a:lnTo>
                <a:lnTo>
                  <a:pt x="90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3" name="Freeform 89"/>
          <p:cNvSpPr>
            <a:spLocks/>
          </p:cNvSpPr>
          <p:nvPr/>
        </p:nvSpPr>
        <p:spPr bwMode="auto">
          <a:xfrm>
            <a:off x="3883025" y="5500688"/>
            <a:ext cx="47625" cy="49213"/>
          </a:xfrm>
          <a:custGeom>
            <a:avLst/>
            <a:gdLst/>
            <a:ahLst/>
            <a:cxnLst>
              <a:cxn ang="0">
                <a:pos x="92" y="47"/>
              </a:cxn>
              <a:cxn ang="0">
                <a:pos x="91" y="36"/>
              </a:cxn>
              <a:cxn ang="0">
                <a:pos x="87" y="26"/>
              </a:cxn>
              <a:cxn ang="0">
                <a:pos x="82" y="18"/>
              </a:cxn>
              <a:cxn ang="0">
                <a:pos x="74" y="11"/>
              </a:cxn>
              <a:cxn ang="0">
                <a:pos x="66" y="5"/>
              </a:cxn>
              <a:cxn ang="0">
                <a:pos x="56" y="1"/>
              </a:cxn>
              <a:cxn ang="0">
                <a:pos x="46" y="0"/>
              </a:cxn>
              <a:cxn ang="0">
                <a:pos x="36" y="1"/>
              </a:cxn>
              <a:cxn ang="0">
                <a:pos x="26" y="5"/>
              </a:cxn>
              <a:cxn ang="0">
                <a:pos x="18" y="11"/>
              </a:cxn>
              <a:cxn ang="0">
                <a:pos x="11" y="18"/>
              </a:cxn>
              <a:cxn ang="0">
                <a:pos x="4" y="26"/>
              </a:cxn>
              <a:cxn ang="0">
                <a:pos x="1" y="36"/>
              </a:cxn>
              <a:cxn ang="0">
                <a:pos x="0" y="47"/>
              </a:cxn>
              <a:cxn ang="0">
                <a:pos x="1" y="56"/>
              </a:cxn>
              <a:cxn ang="0">
                <a:pos x="4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8"/>
              </a:cxn>
              <a:cxn ang="0">
                <a:pos x="36" y="91"/>
              </a:cxn>
              <a:cxn ang="0">
                <a:pos x="46" y="92"/>
              </a:cxn>
              <a:cxn ang="0">
                <a:pos x="56" y="91"/>
              </a:cxn>
              <a:cxn ang="0">
                <a:pos x="66" y="88"/>
              </a:cxn>
              <a:cxn ang="0">
                <a:pos x="74" y="82"/>
              </a:cxn>
              <a:cxn ang="0">
                <a:pos x="82" y="75"/>
              </a:cxn>
              <a:cxn ang="0">
                <a:pos x="87" y="66"/>
              </a:cxn>
              <a:cxn ang="0">
                <a:pos x="91" y="56"/>
              </a:cxn>
              <a:cxn ang="0">
                <a:pos x="92" y="47"/>
              </a:cxn>
            </a:cxnLst>
            <a:rect l="0" t="0" r="r" b="b"/>
            <a:pathLst>
              <a:path w="92" h="92">
                <a:moveTo>
                  <a:pt x="92" y="47"/>
                </a:moveTo>
                <a:lnTo>
                  <a:pt x="91" y="36"/>
                </a:lnTo>
                <a:lnTo>
                  <a:pt x="87" y="26"/>
                </a:lnTo>
                <a:lnTo>
                  <a:pt x="82" y="18"/>
                </a:lnTo>
                <a:lnTo>
                  <a:pt x="74" y="11"/>
                </a:lnTo>
                <a:lnTo>
                  <a:pt x="66" y="5"/>
                </a:lnTo>
                <a:lnTo>
                  <a:pt x="56" y="1"/>
                </a:lnTo>
                <a:lnTo>
                  <a:pt x="46" y="0"/>
                </a:lnTo>
                <a:lnTo>
                  <a:pt x="36" y="1"/>
                </a:lnTo>
                <a:lnTo>
                  <a:pt x="26" y="5"/>
                </a:lnTo>
                <a:lnTo>
                  <a:pt x="18" y="11"/>
                </a:lnTo>
                <a:lnTo>
                  <a:pt x="11" y="18"/>
                </a:lnTo>
                <a:lnTo>
                  <a:pt x="4" y="26"/>
                </a:lnTo>
                <a:lnTo>
                  <a:pt x="1" y="36"/>
                </a:lnTo>
                <a:lnTo>
                  <a:pt x="0" y="47"/>
                </a:lnTo>
                <a:lnTo>
                  <a:pt x="1" y="56"/>
                </a:lnTo>
                <a:lnTo>
                  <a:pt x="4" y="66"/>
                </a:lnTo>
                <a:lnTo>
                  <a:pt x="11" y="75"/>
                </a:lnTo>
                <a:lnTo>
                  <a:pt x="18" y="82"/>
                </a:lnTo>
                <a:lnTo>
                  <a:pt x="26" y="88"/>
                </a:lnTo>
                <a:lnTo>
                  <a:pt x="36" y="91"/>
                </a:lnTo>
                <a:lnTo>
                  <a:pt x="46" y="92"/>
                </a:lnTo>
                <a:lnTo>
                  <a:pt x="56" y="91"/>
                </a:lnTo>
                <a:lnTo>
                  <a:pt x="66" y="88"/>
                </a:lnTo>
                <a:lnTo>
                  <a:pt x="74" y="82"/>
                </a:lnTo>
                <a:lnTo>
                  <a:pt x="82" y="75"/>
                </a:lnTo>
                <a:lnTo>
                  <a:pt x="87" y="66"/>
                </a:lnTo>
                <a:lnTo>
                  <a:pt x="91" y="56"/>
                </a:lnTo>
                <a:lnTo>
                  <a:pt x="92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4" name="Freeform 90"/>
          <p:cNvSpPr>
            <a:spLocks/>
          </p:cNvSpPr>
          <p:nvPr/>
        </p:nvSpPr>
        <p:spPr bwMode="auto">
          <a:xfrm>
            <a:off x="4244975" y="5373688"/>
            <a:ext cx="47625" cy="47625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90" y="35"/>
              </a:cxn>
              <a:cxn ang="0">
                <a:pos x="87" y="26"/>
              </a:cxn>
              <a:cxn ang="0">
                <a:pos x="81" y="18"/>
              </a:cxn>
              <a:cxn ang="0">
                <a:pos x="74" y="10"/>
              </a:cxn>
              <a:cxn ang="0">
                <a:pos x="66" y="4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6" y="4"/>
              </a:cxn>
              <a:cxn ang="0">
                <a:pos x="17" y="10"/>
              </a:cxn>
              <a:cxn ang="0">
                <a:pos x="10" y="18"/>
              </a:cxn>
              <a:cxn ang="0">
                <a:pos x="5" y="26"/>
              </a:cxn>
              <a:cxn ang="0">
                <a:pos x="1" y="35"/>
              </a:cxn>
              <a:cxn ang="0">
                <a:pos x="0" y="45"/>
              </a:cxn>
              <a:cxn ang="0">
                <a:pos x="1" y="56"/>
              </a:cxn>
              <a:cxn ang="0">
                <a:pos x="5" y="66"/>
              </a:cxn>
              <a:cxn ang="0">
                <a:pos x="10" y="74"/>
              </a:cxn>
              <a:cxn ang="0">
                <a:pos x="17" y="81"/>
              </a:cxn>
              <a:cxn ang="0">
                <a:pos x="26" y="87"/>
              </a:cxn>
              <a:cxn ang="0">
                <a:pos x="36" y="91"/>
              </a:cxn>
              <a:cxn ang="0">
                <a:pos x="46" y="92"/>
              </a:cxn>
              <a:cxn ang="0">
                <a:pos x="55" y="91"/>
              </a:cxn>
              <a:cxn ang="0">
                <a:pos x="66" y="87"/>
              </a:cxn>
              <a:cxn ang="0">
                <a:pos x="74" y="81"/>
              </a:cxn>
              <a:cxn ang="0">
                <a:pos x="81" y="74"/>
              </a:cxn>
              <a:cxn ang="0">
                <a:pos x="87" y="66"/>
              </a:cxn>
              <a:cxn ang="0">
                <a:pos x="90" y="56"/>
              </a:cxn>
              <a:cxn ang="0">
                <a:pos x="91" y="45"/>
              </a:cxn>
            </a:cxnLst>
            <a:rect l="0" t="0" r="r" b="b"/>
            <a:pathLst>
              <a:path w="91" h="92">
                <a:moveTo>
                  <a:pt x="91" y="45"/>
                </a:moveTo>
                <a:lnTo>
                  <a:pt x="90" y="35"/>
                </a:lnTo>
                <a:lnTo>
                  <a:pt x="87" y="26"/>
                </a:lnTo>
                <a:lnTo>
                  <a:pt x="81" y="18"/>
                </a:lnTo>
                <a:lnTo>
                  <a:pt x="74" y="10"/>
                </a:lnTo>
                <a:lnTo>
                  <a:pt x="66" y="4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6" y="4"/>
                </a:lnTo>
                <a:lnTo>
                  <a:pt x="17" y="10"/>
                </a:lnTo>
                <a:lnTo>
                  <a:pt x="10" y="18"/>
                </a:lnTo>
                <a:lnTo>
                  <a:pt x="5" y="26"/>
                </a:lnTo>
                <a:lnTo>
                  <a:pt x="1" y="35"/>
                </a:lnTo>
                <a:lnTo>
                  <a:pt x="0" y="45"/>
                </a:lnTo>
                <a:lnTo>
                  <a:pt x="1" y="56"/>
                </a:lnTo>
                <a:lnTo>
                  <a:pt x="5" y="66"/>
                </a:lnTo>
                <a:lnTo>
                  <a:pt x="10" y="74"/>
                </a:lnTo>
                <a:lnTo>
                  <a:pt x="17" y="81"/>
                </a:lnTo>
                <a:lnTo>
                  <a:pt x="26" y="87"/>
                </a:lnTo>
                <a:lnTo>
                  <a:pt x="36" y="91"/>
                </a:lnTo>
                <a:lnTo>
                  <a:pt x="46" y="92"/>
                </a:lnTo>
                <a:lnTo>
                  <a:pt x="55" y="91"/>
                </a:lnTo>
                <a:lnTo>
                  <a:pt x="66" y="87"/>
                </a:lnTo>
                <a:lnTo>
                  <a:pt x="74" y="81"/>
                </a:lnTo>
                <a:lnTo>
                  <a:pt x="81" y="74"/>
                </a:lnTo>
                <a:lnTo>
                  <a:pt x="87" y="66"/>
                </a:lnTo>
                <a:lnTo>
                  <a:pt x="90" y="56"/>
                </a:lnTo>
                <a:lnTo>
                  <a:pt x="91" y="45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5" name="Line 91"/>
          <p:cNvSpPr>
            <a:spLocks noChangeShapeType="1"/>
          </p:cNvSpPr>
          <p:nvPr/>
        </p:nvSpPr>
        <p:spPr bwMode="auto">
          <a:xfrm flipV="1">
            <a:off x="361950" y="5397500"/>
            <a:ext cx="1003300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6" name="Line 92"/>
          <p:cNvSpPr>
            <a:spLocks noChangeShapeType="1"/>
          </p:cNvSpPr>
          <p:nvPr/>
        </p:nvSpPr>
        <p:spPr bwMode="auto">
          <a:xfrm flipV="1">
            <a:off x="1006475" y="5397500"/>
            <a:ext cx="77311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7" name="Line 93"/>
          <p:cNvSpPr>
            <a:spLocks noChangeShapeType="1"/>
          </p:cNvSpPr>
          <p:nvPr/>
        </p:nvSpPr>
        <p:spPr bwMode="auto">
          <a:xfrm flipV="1">
            <a:off x="1652587" y="5397500"/>
            <a:ext cx="541338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8" name="Line 94"/>
          <p:cNvSpPr>
            <a:spLocks noChangeShapeType="1"/>
          </p:cNvSpPr>
          <p:nvPr/>
        </p:nvSpPr>
        <p:spPr bwMode="auto">
          <a:xfrm flipV="1">
            <a:off x="2297112" y="5397500"/>
            <a:ext cx="312738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9" name="Line 95"/>
          <p:cNvSpPr>
            <a:spLocks noChangeShapeType="1"/>
          </p:cNvSpPr>
          <p:nvPr/>
        </p:nvSpPr>
        <p:spPr bwMode="auto">
          <a:xfrm flipV="1">
            <a:off x="2943225" y="5397500"/>
            <a:ext cx="8096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0" name="Line 96"/>
          <p:cNvSpPr>
            <a:spLocks noChangeShapeType="1"/>
          </p:cNvSpPr>
          <p:nvPr/>
        </p:nvSpPr>
        <p:spPr bwMode="auto">
          <a:xfrm flipH="1" flipV="1">
            <a:off x="3438525" y="5397500"/>
            <a:ext cx="15081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1" name="Line 97"/>
          <p:cNvSpPr>
            <a:spLocks noChangeShapeType="1"/>
          </p:cNvSpPr>
          <p:nvPr/>
        </p:nvSpPr>
        <p:spPr bwMode="auto">
          <a:xfrm flipH="1" flipV="1">
            <a:off x="3854450" y="5397500"/>
            <a:ext cx="37941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2" name="Line 98"/>
          <p:cNvSpPr>
            <a:spLocks noChangeShapeType="1"/>
          </p:cNvSpPr>
          <p:nvPr/>
        </p:nvSpPr>
        <p:spPr bwMode="auto">
          <a:xfrm flipH="1" flipV="1">
            <a:off x="4268787" y="5397500"/>
            <a:ext cx="611188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3" name="Line 99"/>
          <p:cNvSpPr>
            <a:spLocks noChangeShapeType="1"/>
          </p:cNvSpPr>
          <p:nvPr/>
        </p:nvSpPr>
        <p:spPr bwMode="auto">
          <a:xfrm flipV="1">
            <a:off x="361950" y="1165225"/>
            <a:ext cx="0" cy="51546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4" name="Freeform 100"/>
          <p:cNvSpPr>
            <a:spLocks/>
          </p:cNvSpPr>
          <p:nvPr/>
        </p:nvSpPr>
        <p:spPr bwMode="auto">
          <a:xfrm>
            <a:off x="336550" y="5649913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7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5" y="27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7" y="92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7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5" y="27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7" y="92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5" name="Freeform 101"/>
          <p:cNvSpPr>
            <a:spLocks/>
          </p:cNvSpPr>
          <p:nvPr/>
        </p:nvSpPr>
        <p:spPr bwMode="auto">
          <a:xfrm>
            <a:off x="336550" y="5003800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0"/>
              </a:cxn>
              <a:cxn ang="0">
                <a:pos x="66" y="5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5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7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0"/>
                </a:lnTo>
                <a:lnTo>
                  <a:pt x="66" y="5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5" y="66"/>
                </a:lnTo>
                <a:lnTo>
                  <a:pt x="11" y="74"/>
                </a:lnTo>
                <a:lnTo>
                  <a:pt x="18" y="81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7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6" name="Freeform 102"/>
          <p:cNvSpPr>
            <a:spLocks/>
          </p:cNvSpPr>
          <p:nvPr/>
        </p:nvSpPr>
        <p:spPr bwMode="auto">
          <a:xfrm>
            <a:off x="336550" y="4357688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1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1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1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1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7" name="Freeform 103"/>
          <p:cNvSpPr>
            <a:spLocks/>
          </p:cNvSpPr>
          <p:nvPr/>
        </p:nvSpPr>
        <p:spPr bwMode="auto">
          <a:xfrm>
            <a:off x="336550" y="3711575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5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5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5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5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336550" y="3065463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6"/>
              </a:cxn>
              <a:cxn ang="0">
                <a:pos x="82" y="16"/>
              </a:cxn>
              <a:cxn ang="0">
                <a:pos x="75" y="9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9"/>
              </a:cxn>
              <a:cxn ang="0">
                <a:pos x="11" y="16"/>
              </a:cxn>
              <a:cxn ang="0">
                <a:pos x="5" y="26"/>
              </a:cxn>
              <a:cxn ang="0">
                <a:pos x="1" y="35"/>
              </a:cxn>
              <a:cxn ang="0">
                <a:pos x="0" y="45"/>
              </a:cxn>
              <a:cxn ang="0">
                <a:pos x="1" y="56"/>
              </a:cxn>
              <a:cxn ang="0">
                <a:pos x="5" y="65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5"/>
              </a:cxn>
              <a:cxn ang="0">
                <a:pos x="91" y="56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6"/>
                </a:lnTo>
                <a:lnTo>
                  <a:pt x="82" y="16"/>
                </a:lnTo>
                <a:lnTo>
                  <a:pt x="75" y="9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9"/>
                </a:lnTo>
                <a:lnTo>
                  <a:pt x="11" y="16"/>
                </a:lnTo>
                <a:lnTo>
                  <a:pt x="5" y="26"/>
                </a:lnTo>
                <a:lnTo>
                  <a:pt x="1" y="35"/>
                </a:lnTo>
                <a:lnTo>
                  <a:pt x="0" y="45"/>
                </a:lnTo>
                <a:lnTo>
                  <a:pt x="1" y="56"/>
                </a:lnTo>
                <a:lnTo>
                  <a:pt x="5" y="65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5"/>
                </a:lnTo>
                <a:lnTo>
                  <a:pt x="91" y="56"/>
                </a:lnTo>
                <a:lnTo>
                  <a:pt x="92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9" name="Freeform 105"/>
          <p:cNvSpPr>
            <a:spLocks/>
          </p:cNvSpPr>
          <p:nvPr/>
        </p:nvSpPr>
        <p:spPr bwMode="auto">
          <a:xfrm>
            <a:off x="336550" y="2419350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7"/>
              </a:cxn>
              <a:cxn ang="0">
                <a:pos x="82" y="18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7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5" y="66"/>
              </a:cxn>
              <a:cxn ang="0">
                <a:pos x="11" y="75"/>
              </a:cxn>
              <a:cxn ang="0">
                <a:pos x="18" y="83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3"/>
              </a:cxn>
              <a:cxn ang="0">
                <a:pos x="82" y="75"/>
              </a:cxn>
              <a:cxn ang="0">
                <a:pos x="88" y="66"/>
              </a:cxn>
              <a:cxn ang="0">
                <a:pos x="91" y="57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7"/>
                </a:lnTo>
                <a:lnTo>
                  <a:pt x="82" y="18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8"/>
                </a:lnTo>
                <a:lnTo>
                  <a:pt x="5" y="27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5" y="66"/>
                </a:lnTo>
                <a:lnTo>
                  <a:pt x="11" y="75"/>
                </a:lnTo>
                <a:lnTo>
                  <a:pt x="18" y="83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3"/>
                </a:lnTo>
                <a:lnTo>
                  <a:pt x="82" y="75"/>
                </a:lnTo>
                <a:lnTo>
                  <a:pt x="88" y="66"/>
                </a:lnTo>
                <a:lnTo>
                  <a:pt x="91" y="57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0" name="Freeform 106"/>
          <p:cNvSpPr>
            <a:spLocks/>
          </p:cNvSpPr>
          <p:nvPr/>
        </p:nvSpPr>
        <p:spPr bwMode="auto">
          <a:xfrm>
            <a:off x="336550" y="1773238"/>
            <a:ext cx="49213" cy="49213"/>
          </a:xfrm>
          <a:custGeom>
            <a:avLst/>
            <a:gdLst/>
            <a:ahLst/>
            <a:cxnLst>
              <a:cxn ang="0">
                <a:pos x="92" y="47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1"/>
              </a:cxn>
              <a:cxn ang="0">
                <a:pos x="66" y="6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6"/>
              </a:cxn>
              <a:cxn ang="0">
                <a:pos x="18" y="11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7"/>
              </a:cxn>
              <a:cxn ang="0">
                <a:pos x="92" y="47"/>
              </a:cxn>
            </a:cxnLst>
            <a:rect l="0" t="0" r="r" b="b"/>
            <a:pathLst>
              <a:path w="92" h="92">
                <a:moveTo>
                  <a:pt x="92" y="47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1"/>
                </a:lnTo>
                <a:lnTo>
                  <a:pt x="66" y="6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6"/>
                </a:lnTo>
                <a:lnTo>
                  <a:pt x="18" y="11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7"/>
                </a:lnTo>
                <a:lnTo>
                  <a:pt x="92" y="47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1" name="Line 107"/>
          <p:cNvSpPr>
            <a:spLocks noChangeShapeType="1"/>
          </p:cNvSpPr>
          <p:nvPr/>
        </p:nvSpPr>
        <p:spPr bwMode="auto">
          <a:xfrm>
            <a:off x="361950" y="1798638"/>
            <a:ext cx="2808288" cy="19367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2" name="Line 108"/>
          <p:cNvSpPr>
            <a:spLocks noChangeShapeType="1"/>
          </p:cNvSpPr>
          <p:nvPr/>
        </p:nvSpPr>
        <p:spPr bwMode="auto">
          <a:xfrm flipH="1" flipV="1">
            <a:off x="361950" y="2443163"/>
            <a:ext cx="2808288" cy="1292225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3" name="Line 109"/>
          <p:cNvSpPr>
            <a:spLocks noChangeShapeType="1"/>
          </p:cNvSpPr>
          <p:nvPr/>
        </p:nvSpPr>
        <p:spPr bwMode="auto">
          <a:xfrm>
            <a:off x="361950" y="3089275"/>
            <a:ext cx="2808288" cy="646113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4" name="Line 110"/>
          <p:cNvSpPr>
            <a:spLocks noChangeShapeType="1"/>
          </p:cNvSpPr>
          <p:nvPr/>
        </p:nvSpPr>
        <p:spPr bwMode="auto">
          <a:xfrm flipH="1">
            <a:off x="361950" y="3735388"/>
            <a:ext cx="2808288" cy="646113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5" name="Line 111"/>
          <p:cNvSpPr>
            <a:spLocks noChangeShapeType="1"/>
          </p:cNvSpPr>
          <p:nvPr/>
        </p:nvSpPr>
        <p:spPr bwMode="auto">
          <a:xfrm flipV="1">
            <a:off x="361950" y="3735388"/>
            <a:ext cx="2808288" cy="1292225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6" name="Line 112"/>
          <p:cNvSpPr>
            <a:spLocks noChangeShapeType="1"/>
          </p:cNvSpPr>
          <p:nvPr/>
        </p:nvSpPr>
        <p:spPr bwMode="auto">
          <a:xfrm flipH="1">
            <a:off x="361950" y="3735388"/>
            <a:ext cx="2808288" cy="19383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flipV="1">
            <a:off x="642937" y="1992313"/>
            <a:ext cx="1588" cy="406876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flipV="1">
            <a:off x="871537" y="2151063"/>
            <a:ext cx="0" cy="3698875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flipV="1">
            <a:off x="1063625" y="2282825"/>
            <a:ext cx="0" cy="339090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flipV="1">
            <a:off x="1225550" y="2393950"/>
            <a:ext cx="0" cy="313213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flipV="1">
            <a:off x="1365250" y="2489200"/>
            <a:ext cx="0" cy="290830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>
            <a:off x="1365250" y="4981575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>
            <a:off x="1365250" y="4567238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365250" y="4151313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5" name="Line 121"/>
          <p:cNvSpPr>
            <a:spLocks noChangeShapeType="1"/>
          </p:cNvSpPr>
          <p:nvPr/>
        </p:nvSpPr>
        <p:spPr bwMode="auto">
          <a:xfrm>
            <a:off x="1365250" y="3321050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6" name="Line 122"/>
          <p:cNvSpPr>
            <a:spLocks noChangeShapeType="1"/>
          </p:cNvSpPr>
          <p:nvPr/>
        </p:nvSpPr>
        <p:spPr bwMode="auto">
          <a:xfrm>
            <a:off x="1365250" y="3735388"/>
            <a:ext cx="2903538" cy="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>
            <a:off x="1365250" y="2905125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8" name="Line 124"/>
          <p:cNvSpPr>
            <a:spLocks noChangeShapeType="1"/>
          </p:cNvSpPr>
          <p:nvPr/>
        </p:nvSpPr>
        <p:spPr bwMode="auto">
          <a:xfrm>
            <a:off x="1365250" y="2489200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flipV="1">
            <a:off x="1779587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flipV="1">
            <a:off x="2193925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1" name="Line 127"/>
          <p:cNvSpPr>
            <a:spLocks noChangeShapeType="1"/>
          </p:cNvSpPr>
          <p:nvPr/>
        </p:nvSpPr>
        <p:spPr bwMode="auto">
          <a:xfrm flipV="1">
            <a:off x="2609850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2" name="Line 128"/>
          <p:cNvSpPr>
            <a:spLocks noChangeShapeType="1"/>
          </p:cNvSpPr>
          <p:nvPr/>
        </p:nvSpPr>
        <p:spPr bwMode="auto">
          <a:xfrm flipV="1">
            <a:off x="3024187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3" name="Line 129"/>
          <p:cNvSpPr>
            <a:spLocks noChangeShapeType="1"/>
          </p:cNvSpPr>
          <p:nvPr/>
        </p:nvSpPr>
        <p:spPr bwMode="auto">
          <a:xfrm flipV="1">
            <a:off x="3438525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4" name="Line 130"/>
          <p:cNvSpPr>
            <a:spLocks noChangeShapeType="1"/>
          </p:cNvSpPr>
          <p:nvPr/>
        </p:nvSpPr>
        <p:spPr bwMode="auto">
          <a:xfrm flipV="1">
            <a:off x="3854450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5" name="Line 131"/>
          <p:cNvSpPr>
            <a:spLocks noChangeShapeType="1"/>
          </p:cNvSpPr>
          <p:nvPr/>
        </p:nvSpPr>
        <p:spPr bwMode="auto">
          <a:xfrm flipV="1">
            <a:off x="4268787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1" name="Line 137"/>
          <p:cNvSpPr>
            <a:spLocks noChangeShapeType="1"/>
          </p:cNvSpPr>
          <p:nvPr/>
        </p:nvSpPr>
        <p:spPr bwMode="auto">
          <a:xfrm flipV="1">
            <a:off x="361950" y="4563025"/>
            <a:ext cx="1009650" cy="464587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0" name="Line 107"/>
          <p:cNvSpPr>
            <a:spLocks noChangeShapeType="1"/>
          </p:cNvSpPr>
          <p:nvPr/>
        </p:nvSpPr>
        <p:spPr bwMode="auto">
          <a:xfrm>
            <a:off x="361950" y="1798638"/>
            <a:ext cx="1003013" cy="69173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1" name="Line 108"/>
          <p:cNvSpPr>
            <a:spLocks noChangeShapeType="1"/>
          </p:cNvSpPr>
          <p:nvPr/>
        </p:nvSpPr>
        <p:spPr bwMode="auto">
          <a:xfrm flipH="1" flipV="1">
            <a:off x="361950" y="2443163"/>
            <a:ext cx="1009191" cy="464376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2" name="Line 109"/>
          <p:cNvSpPr>
            <a:spLocks noChangeShapeType="1"/>
          </p:cNvSpPr>
          <p:nvPr/>
        </p:nvSpPr>
        <p:spPr bwMode="auto">
          <a:xfrm>
            <a:off x="361950" y="3089276"/>
            <a:ext cx="996333" cy="22923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3" name="Line 110"/>
          <p:cNvSpPr>
            <a:spLocks noChangeShapeType="1"/>
          </p:cNvSpPr>
          <p:nvPr/>
        </p:nvSpPr>
        <p:spPr bwMode="auto">
          <a:xfrm flipH="1">
            <a:off x="361950" y="4149207"/>
            <a:ext cx="1009650" cy="232294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4" name="Line 112"/>
          <p:cNvSpPr>
            <a:spLocks noChangeShapeType="1"/>
          </p:cNvSpPr>
          <p:nvPr/>
        </p:nvSpPr>
        <p:spPr bwMode="auto">
          <a:xfrm flipH="1">
            <a:off x="361950" y="4979406"/>
            <a:ext cx="1005939" cy="69432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5" name="Line 122"/>
          <p:cNvSpPr>
            <a:spLocks noChangeShapeType="1"/>
          </p:cNvSpPr>
          <p:nvPr/>
        </p:nvSpPr>
        <p:spPr bwMode="auto">
          <a:xfrm>
            <a:off x="361950" y="3735388"/>
            <a:ext cx="1008000" cy="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9" name="Freeform 45"/>
          <p:cNvSpPr>
            <a:spLocks/>
          </p:cNvSpPr>
          <p:nvPr/>
        </p:nvSpPr>
        <p:spPr bwMode="auto">
          <a:xfrm>
            <a:off x="3144837" y="3711575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6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7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6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6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7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9" name="BlokTextu 268"/>
          <p:cNvSpPr txBox="1"/>
          <p:nvPr/>
        </p:nvSpPr>
        <p:spPr>
          <a:xfrm>
            <a:off x="7923752" y="4861741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BlokTextu 269"/>
          <p:cNvSpPr txBox="1"/>
          <p:nvPr/>
        </p:nvSpPr>
        <p:spPr>
          <a:xfrm>
            <a:off x="8534852" y="4555891"/>
            <a:ext cx="38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BlokTextu 270"/>
          <p:cNvSpPr txBox="1"/>
          <p:nvPr/>
        </p:nvSpPr>
        <p:spPr>
          <a:xfrm>
            <a:off x="6604601" y="3721812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BlokTextu 271"/>
          <p:cNvSpPr txBox="1"/>
          <p:nvPr/>
        </p:nvSpPr>
        <p:spPr>
          <a:xfrm>
            <a:off x="117185" y="629434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BlokTextu 272"/>
          <p:cNvSpPr txBox="1"/>
          <p:nvPr/>
        </p:nvSpPr>
        <p:spPr>
          <a:xfrm>
            <a:off x="430186" y="6332057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4" name="BlokTextu 273"/>
          <p:cNvSpPr txBox="1"/>
          <p:nvPr/>
        </p:nvSpPr>
        <p:spPr>
          <a:xfrm>
            <a:off x="-46300" y="5834582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BlokTextu 274"/>
          <p:cNvSpPr txBox="1"/>
          <p:nvPr/>
        </p:nvSpPr>
        <p:spPr>
          <a:xfrm>
            <a:off x="2981951" y="340451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BlokTextu 276"/>
          <p:cNvSpPr txBox="1"/>
          <p:nvPr/>
        </p:nvSpPr>
        <p:spPr>
          <a:xfrm>
            <a:off x="8599990" y="3425263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BlokTextu 277"/>
          <p:cNvSpPr txBox="1"/>
          <p:nvPr/>
        </p:nvSpPr>
        <p:spPr>
          <a:xfrm>
            <a:off x="6604601" y="628174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0" name="Freeform 46"/>
          <p:cNvSpPr>
            <a:spLocks/>
          </p:cNvSpPr>
          <p:nvPr/>
        </p:nvSpPr>
        <p:spPr bwMode="auto">
          <a:xfrm>
            <a:off x="8955087" y="3711575"/>
            <a:ext cx="47625" cy="49213"/>
          </a:xfrm>
          <a:custGeom>
            <a:avLst/>
            <a:gdLst/>
            <a:ahLst/>
            <a:cxnLst>
              <a:cxn ang="0">
                <a:pos x="90" y="45"/>
              </a:cxn>
              <a:cxn ang="0">
                <a:pos x="89" y="35"/>
              </a:cxn>
              <a:cxn ang="0">
                <a:pos x="86" y="25"/>
              </a:cxn>
              <a:cxn ang="0">
                <a:pos x="81" y="17"/>
              </a:cxn>
              <a:cxn ang="0">
                <a:pos x="74" y="10"/>
              </a:cxn>
              <a:cxn ang="0">
                <a:pos x="65" y="4"/>
              </a:cxn>
              <a:cxn ang="0">
                <a:pos x="55" y="1"/>
              </a:cxn>
              <a:cxn ang="0">
                <a:pos x="45" y="0"/>
              </a:cxn>
              <a:cxn ang="0">
                <a:pos x="35" y="1"/>
              </a:cxn>
              <a:cxn ang="0">
                <a:pos x="25" y="4"/>
              </a:cxn>
              <a:cxn ang="0">
                <a:pos x="16" y="10"/>
              </a:cxn>
              <a:cxn ang="0">
                <a:pos x="9" y="17"/>
              </a:cxn>
              <a:cxn ang="0">
                <a:pos x="4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4" y="66"/>
              </a:cxn>
              <a:cxn ang="0">
                <a:pos x="9" y="74"/>
              </a:cxn>
              <a:cxn ang="0">
                <a:pos x="16" y="81"/>
              </a:cxn>
              <a:cxn ang="0">
                <a:pos x="25" y="86"/>
              </a:cxn>
              <a:cxn ang="0">
                <a:pos x="35" y="90"/>
              </a:cxn>
              <a:cxn ang="0">
                <a:pos x="45" y="91"/>
              </a:cxn>
              <a:cxn ang="0">
                <a:pos x="55" y="90"/>
              </a:cxn>
              <a:cxn ang="0">
                <a:pos x="65" y="86"/>
              </a:cxn>
              <a:cxn ang="0">
                <a:pos x="74" y="81"/>
              </a:cxn>
              <a:cxn ang="0">
                <a:pos x="81" y="74"/>
              </a:cxn>
              <a:cxn ang="0">
                <a:pos x="86" y="66"/>
              </a:cxn>
              <a:cxn ang="0">
                <a:pos x="89" y="55"/>
              </a:cxn>
              <a:cxn ang="0">
                <a:pos x="90" y="45"/>
              </a:cxn>
            </a:cxnLst>
            <a:rect l="0" t="0" r="r" b="b"/>
            <a:pathLst>
              <a:path w="90" h="91">
                <a:moveTo>
                  <a:pt x="90" y="45"/>
                </a:moveTo>
                <a:lnTo>
                  <a:pt x="89" y="35"/>
                </a:lnTo>
                <a:lnTo>
                  <a:pt x="86" y="25"/>
                </a:lnTo>
                <a:lnTo>
                  <a:pt x="81" y="17"/>
                </a:lnTo>
                <a:lnTo>
                  <a:pt x="74" y="10"/>
                </a:lnTo>
                <a:lnTo>
                  <a:pt x="65" y="4"/>
                </a:lnTo>
                <a:lnTo>
                  <a:pt x="55" y="1"/>
                </a:lnTo>
                <a:lnTo>
                  <a:pt x="45" y="0"/>
                </a:lnTo>
                <a:lnTo>
                  <a:pt x="35" y="1"/>
                </a:lnTo>
                <a:lnTo>
                  <a:pt x="25" y="4"/>
                </a:lnTo>
                <a:lnTo>
                  <a:pt x="16" y="10"/>
                </a:lnTo>
                <a:lnTo>
                  <a:pt x="9" y="17"/>
                </a:lnTo>
                <a:lnTo>
                  <a:pt x="4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4" y="66"/>
                </a:lnTo>
                <a:lnTo>
                  <a:pt x="9" y="74"/>
                </a:lnTo>
                <a:lnTo>
                  <a:pt x="16" y="81"/>
                </a:lnTo>
                <a:lnTo>
                  <a:pt x="25" y="86"/>
                </a:lnTo>
                <a:lnTo>
                  <a:pt x="35" y="90"/>
                </a:lnTo>
                <a:lnTo>
                  <a:pt x="45" y="91"/>
                </a:lnTo>
                <a:lnTo>
                  <a:pt x="55" y="90"/>
                </a:lnTo>
                <a:lnTo>
                  <a:pt x="65" y="86"/>
                </a:lnTo>
                <a:lnTo>
                  <a:pt x="74" y="81"/>
                </a:lnTo>
                <a:lnTo>
                  <a:pt x="81" y="74"/>
                </a:lnTo>
                <a:lnTo>
                  <a:pt x="86" y="66"/>
                </a:lnTo>
                <a:lnTo>
                  <a:pt x="89" y="55"/>
                </a:lnTo>
                <a:lnTo>
                  <a:pt x="90" y="4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92" name="BlokTextu 291"/>
          <p:cNvSpPr txBox="1"/>
          <p:nvPr/>
        </p:nvSpPr>
        <p:spPr>
          <a:xfrm>
            <a:off x="1739792" y="6332057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" name="BlokTextu 292"/>
          <p:cNvSpPr txBox="1"/>
          <p:nvPr/>
        </p:nvSpPr>
        <p:spPr>
          <a:xfrm>
            <a:off x="2982466" y="6332057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BlokTextu 293"/>
          <p:cNvSpPr txBox="1"/>
          <p:nvPr/>
        </p:nvSpPr>
        <p:spPr>
          <a:xfrm>
            <a:off x="3623477" y="6332057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BlokTextu 294"/>
          <p:cNvSpPr txBox="1"/>
          <p:nvPr/>
        </p:nvSpPr>
        <p:spPr>
          <a:xfrm>
            <a:off x="4322096" y="6332057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BlokTextu 295"/>
          <p:cNvSpPr txBox="1"/>
          <p:nvPr/>
        </p:nvSpPr>
        <p:spPr>
          <a:xfrm>
            <a:off x="1067164" y="6332057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BlokTextu 296"/>
          <p:cNvSpPr txBox="1"/>
          <p:nvPr/>
        </p:nvSpPr>
        <p:spPr>
          <a:xfrm>
            <a:off x="2382173" y="6332057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BlokTextu 298"/>
          <p:cNvSpPr txBox="1"/>
          <p:nvPr/>
        </p:nvSpPr>
        <p:spPr>
          <a:xfrm>
            <a:off x="-46300" y="2054420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BlokTextu 299"/>
          <p:cNvSpPr txBox="1"/>
          <p:nvPr/>
        </p:nvSpPr>
        <p:spPr>
          <a:xfrm>
            <a:off x="-46300" y="5205339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BlokTextu 300"/>
          <p:cNvSpPr txBox="1"/>
          <p:nvPr/>
        </p:nvSpPr>
        <p:spPr>
          <a:xfrm>
            <a:off x="-46300" y="4651158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BlokTextu 301"/>
          <p:cNvSpPr txBox="1"/>
          <p:nvPr/>
        </p:nvSpPr>
        <p:spPr>
          <a:xfrm>
            <a:off x="-46300" y="3978223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BlokTextu 302"/>
          <p:cNvSpPr txBox="1"/>
          <p:nvPr/>
        </p:nvSpPr>
        <p:spPr>
          <a:xfrm>
            <a:off x="-46300" y="2649824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BlokTextu 303"/>
          <p:cNvSpPr txBox="1"/>
          <p:nvPr/>
        </p:nvSpPr>
        <p:spPr>
          <a:xfrm>
            <a:off x="-46300" y="3279558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BlokTextu 304"/>
          <p:cNvSpPr txBox="1"/>
          <p:nvPr/>
        </p:nvSpPr>
        <p:spPr>
          <a:xfrm>
            <a:off x="95416" y="108138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BlokTextu 24"/>
          <p:cNvSpPr txBox="1">
            <a:spLocks noChangeArrowheads="1"/>
          </p:cNvSpPr>
          <p:nvPr/>
        </p:nvSpPr>
        <p:spPr bwMode="auto">
          <a:xfrm>
            <a:off x="1440000" y="1008000"/>
            <a:ext cx="44983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3)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štvorcovú sieť 7x5x7 (pozri príklad P17).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" name="BlokTextu 24"/>
          <p:cNvSpPr txBox="1">
            <a:spLocks noChangeArrowheads="1"/>
          </p:cNvSpPr>
          <p:nvPr/>
        </p:nvSpPr>
        <p:spPr bwMode="auto">
          <a:xfrm>
            <a:off x="1440000" y="1617264"/>
            <a:ext cx="471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Štvorcová sieť leží v zornom kužeľovom priestore, t. j. obraz siete je v kružnici správneho zobrazenia </a:t>
            </a:r>
            <a:r>
              <a:rPr lang="sk-SK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Pre </a:t>
            </a:r>
            <a:r>
              <a:rPr lang="sk-SK" sz="12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</a:t>
            </a:r>
            <a:r>
              <a:rPr lang="sk-SK" sz="1200" b="1" i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 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= 45° je </a:t>
            </a:r>
            <a:r>
              <a:rPr lang="sk-SK" sz="1200" b="1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z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 = </a:t>
            </a:r>
            <a:r>
              <a:rPr lang="sk-SK" sz="1200" b="1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d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.</a:t>
            </a:r>
            <a:endParaRPr lang="sk-SK" sz="12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8" name="Group 4"/>
          <p:cNvGrpSpPr>
            <a:grpSpLocks noChangeAspect="1"/>
          </p:cNvGrpSpPr>
          <p:nvPr/>
        </p:nvGrpSpPr>
        <p:grpSpPr bwMode="auto">
          <a:xfrm>
            <a:off x="6463337" y="1035981"/>
            <a:ext cx="1744317" cy="2616586"/>
            <a:chOff x="4076" y="546"/>
            <a:chExt cx="1223" cy="1834"/>
          </a:xfrm>
        </p:grpSpPr>
        <p:sp>
          <p:nvSpPr>
            <p:cNvPr id="309" name="Line 5"/>
            <p:cNvSpPr>
              <a:spLocks noChangeShapeType="1"/>
            </p:cNvSpPr>
            <p:nvPr/>
          </p:nvSpPr>
          <p:spPr bwMode="auto">
            <a:xfrm>
              <a:off x="4076" y="668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0" name="Line 6"/>
            <p:cNvSpPr>
              <a:spLocks noChangeShapeType="1"/>
            </p:cNvSpPr>
            <p:nvPr/>
          </p:nvSpPr>
          <p:spPr bwMode="auto">
            <a:xfrm>
              <a:off x="4076" y="790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1" name="Line 7"/>
            <p:cNvSpPr>
              <a:spLocks noChangeShapeType="1"/>
            </p:cNvSpPr>
            <p:nvPr/>
          </p:nvSpPr>
          <p:spPr bwMode="auto">
            <a:xfrm>
              <a:off x="4076" y="913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2" name="Line 8"/>
            <p:cNvSpPr>
              <a:spLocks noChangeShapeType="1"/>
            </p:cNvSpPr>
            <p:nvPr/>
          </p:nvSpPr>
          <p:spPr bwMode="auto">
            <a:xfrm>
              <a:off x="4076" y="1035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3" name="Line 9"/>
            <p:cNvSpPr>
              <a:spLocks noChangeShapeType="1"/>
            </p:cNvSpPr>
            <p:nvPr/>
          </p:nvSpPr>
          <p:spPr bwMode="auto">
            <a:xfrm>
              <a:off x="4076" y="1157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4" name="Line 10"/>
            <p:cNvSpPr>
              <a:spLocks noChangeShapeType="1"/>
            </p:cNvSpPr>
            <p:nvPr/>
          </p:nvSpPr>
          <p:spPr bwMode="auto">
            <a:xfrm>
              <a:off x="4076" y="1280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5" name="Line 11"/>
            <p:cNvSpPr>
              <a:spLocks noChangeShapeType="1"/>
            </p:cNvSpPr>
            <p:nvPr/>
          </p:nvSpPr>
          <p:spPr bwMode="auto">
            <a:xfrm>
              <a:off x="4076" y="1402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6" name="Line 12"/>
            <p:cNvSpPr>
              <a:spLocks noChangeShapeType="1"/>
            </p:cNvSpPr>
            <p:nvPr/>
          </p:nvSpPr>
          <p:spPr bwMode="auto">
            <a:xfrm>
              <a:off x="4076" y="1524"/>
              <a:ext cx="122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7" name="Line 13"/>
            <p:cNvSpPr>
              <a:spLocks noChangeShapeType="1"/>
            </p:cNvSpPr>
            <p:nvPr/>
          </p:nvSpPr>
          <p:spPr bwMode="auto">
            <a:xfrm>
              <a:off x="4076" y="1646"/>
              <a:ext cx="1102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8" name="Line 14"/>
            <p:cNvSpPr>
              <a:spLocks noChangeShapeType="1"/>
            </p:cNvSpPr>
            <p:nvPr/>
          </p:nvSpPr>
          <p:spPr bwMode="auto">
            <a:xfrm>
              <a:off x="4076" y="1769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9" name="Line 15"/>
            <p:cNvSpPr>
              <a:spLocks noChangeShapeType="1"/>
            </p:cNvSpPr>
            <p:nvPr/>
          </p:nvSpPr>
          <p:spPr bwMode="auto">
            <a:xfrm>
              <a:off x="4076" y="1891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0" name="Line 16"/>
            <p:cNvSpPr>
              <a:spLocks noChangeShapeType="1"/>
            </p:cNvSpPr>
            <p:nvPr/>
          </p:nvSpPr>
          <p:spPr bwMode="auto">
            <a:xfrm>
              <a:off x="4076" y="2013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1" name="Line 17"/>
            <p:cNvSpPr>
              <a:spLocks noChangeShapeType="1"/>
            </p:cNvSpPr>
            <p:nvPr/>
          </p:nvSpPr>
          <p:spPr bwMode="auto">
            <a:xfrm>
              <a:off x="4076" y="2136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2" name="Line 18"/>
            <p:cNvSpPr>
              <a:spLocks noChangeShapeType="1"/>
            </p:cNvSpPr>
            <p:nvPr/>
          </p:nvSpPr>
          <p:spPr bwMode="auto">
            <a:xfrm>
              <a:off x="4076" y="2258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3" name="Line 19"/>
            <p:cNvSpPr>
              <a:spLocks noChangeShapeType="1"/>
            </p:cNvSpPr>
            <p:nvPr/>
          </p:nvSpPr>
          <p:spPr bwMode="auto">
            <a:xfrm>
              <a:off x="4198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4" name="Line 20"/>
            <p:cNvSpPr>
              <a:spLocks noChangeShapeType="1"/>
            </p:cNvSpPr>
            <p:nvPr/>
          </p:nvSpPr>
          <p:spPr bwMode="auto">
            <a:xfrm>
              <a:off x="4321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5" name="Line 21"/>
            <p:cNvSpPr>
              <a:spLocks noChangeShapeType="1"/>
            </p:cNvSpPr>
            <p:nvPr/>
          </p:nvSpPr>
          <p:spPr bwMode="auto">
            <a:xfrm>
              <a:off x="4443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6" name="Line 22"/>
            <p:cNvSpPr>
              <a:spLocks noChangeShapeType="1"/>
            </p:cNvSpPr>
            <p:nvPr/>
          </p:nvSpPr>
          <p:spPr bwMode="auto">
            <a:xfrm>
              <a:off x="4565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7" name="Line 23"/>
            <p:cNvSpPr>
              <a:spLocks noChangeShapeType="1"/>
            </p:cNvSpPr>
            <p:nvPr/>
          </p:nvSpPr>
          <p:spPr bwMode="auto">
            <a:xfrm>
              <a:off x="4687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8" name="Line 24"/>
            <p:cNvSpPr>
              <a:spLocks noChangeShapeType="1"/>
            </p:cNvSpPr>
            <p:nvPr/>
          </p:nvSpPr>
          <p:spPr bwMode="auto">
            <a:xfrm>
              <a:off x="4810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9" name="Line 25"/>
            <p:cNvSpPr>
              <a:spLocks noChangeShapeType="1"/>
            </p:cNvSpPr>
            <p:nvPr/>
          </p:nvSpPr>
          <p:spPr bwMode="auto">
            <a:xfrm>
              <a:off x="4932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0" name="Line 26"/>
            <p:cNvSpPr>
              <a:spLocks noChangeShapeType="1"/>
            </p:cNvSpPr>
            <p:nvPr/>
          </p:nvSpPr>
          <p:spPr bwMode="auto">
            <a:xfrm>
              <a:off x="5054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1" name="Line 27"/>
            <p:cNvSpPr>
              <a:spLocks noChangeShapeType="1"/>
            </p:cNvSpPr>
            <p:nvPr/>
          </p:nvSpPr>
          <p:spPr bwMode="auto">
            <a:xfrm flipV="1">
              <a:off x="4198" y="1280"/>
              <a:ext cx="1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2" name="Line 28"/>
            <p:cNvSpPr>
              <a:spLocks noChangeShapeType="1"/>
            </p:cNvSpPr>
            <p:nvPr/>
          </p:nvSpPr>
          <p:spPr bwMode="auto">
            <a:xfrm>
              <a:off x="4198" y="1280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3" name="Line 29"/>
            <p:cNvSpPr>
              <a:spLocks noChangeShapeType="1"/>
            </p:cNvSpPr>
            <p:nvPr/>
          </p:nvSpPr>
          <p:spPr bwMode="auto">
            <a:xfrm>
              <a:off x="5054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4" name="Line 30"/>
            <p:cNvSpPr>
              <a:spLocks noChangeShapeType="1"/>
            </p:cNvSpPr>
            <p:nvPr/>
          </p:nvSpPr>
          <p:spPr bwMode="auto">
            <a:xfrm flipH="1">
              <a:off x="4198" y="1524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5" name="Line 31"/>
            <p:cNvSpPr>
              <a:spLocks noChangeShapeType="1"/>
            </p:cNvSpPr>
            <p:nvPr/>
          </p:nvSpPr>
          <p:spPr bwMode="auto">
            <a:xfrm flipV="1">
              <a:off x="4810" y="668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6" name="Line 32"/>
            <p:cNvSpPr>
              <a:spLocks noChangeShapeType="1"/>
            </p:cNvSpPr>
            <p:nvPr/>
          </p:nvSpPr>
          <p:spPr bwMode="auto">
            <a:xfrm>
              <a:off x="4810" y="668"/>
              <a:ext cx="12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7" name="Line 33"/>
            <p:cNvSpPr>
              <a:spLocks noChangeShapeType="1"/>
            </p:cNvSpPr>
            <p:nvPr/>
          </p:nvSpPr>
          <p:spPr bwMode="auto">
            <a:xfrm>
              <a:off x="4932" y="668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8" name="Line 34"/>
            <p:cNvSpPr>
              <a:spLocks noChangeShapeType="1"/>
            </p:cNvSpPr>
            <p:nvPr/>
          </p:nvSpPr>
          <p:spPr bwMode="auto">
            <a:xfrm flipV="1">
              <a:off x="4321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9" name="Line 35"/>
            <p:cNvSpPr>
              <a:spLocks noChangeShapeType="1"/>
            </p:cNvSpPr>
            <p:nvPr/>
          </p:nvSpPr>
          <p:spPr bwMode="auto">
            <a:xfrm rot="10800000">
              <a:off x="4687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0" name="Line 36"/>
            <p:cNvSpPr>
              <a:spLocks noChangeShapeType="1"/>
            </p:cNvSpPr>
            <p:nvPr/>
          </p:nvSpPr>
          <p:spPr bwMode="auto">
            <a:xfrm>
              <a:off x="4198" y="1646"/>
              <a:ext cx="1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1" name="Line 37"/>
            <p:cNvSpPr>
              <a:spLocks noChangeShapeType="1"/>
            </p:cNvSpPr>
            <p:nvPr/>
          </p:nvSpPr>
          <p:spPr bwMode="auto">
            <a:xfrm>
              <a:off x="4198" y="2258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2" name="Line 38"/>
            <p:cNvSpPr>
              <a:spLocks noChangeShapeType="1"/>
            </p:cNvSpPr>
            <p:nvPr/>
          </p:nvSpPr>
          <p:spPr bwMode="auto">
            <a:xfrm flipV="1">
              <a:off x="5054" y="1646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3" name="Line 39"/>
            <p:cNvSpPr>
              <a:spLocks noChangeShapeType="1"/>
            </p:cNvSpPr>
            <p:nvPr/>
          </p:nvSpPr>
          <p:spPr bwMode="auto">
            <a:xfrm flipH="1">
              <a:off x="4198" y="1646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4" name="Line 40"/>
            <p:cNvSpPr>
              <a:spLocks noChangeShapeType="1"/>
            </p:cNvSpPr>
            <p:nvPr/>
          </p:nvSpPr>
          <p:spPr bwMode="auto">
            <a:xfrm flipV="1">
              <a:off x="4932" y="1769"/>
              <a:ext cx="0" cy="3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5" name="Line 41"/>
            <p:cNvSpPr>
              <a:spLocks noChangeShapeType="1"/>
            </p:cNvSpPr>
            <p:nvPr/>
          </p:nvSpPr>
          <p:spPr bwMode="auto">
            <a:xfrm flipH="1">
              <a:off x="4810" y="1769"/>
              <a:ext cx="122" cy="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6" name="Line 42"/>
            <p:cNvSpPr>
              <a:spLocks noChangeShapeType="1"/>
            </p:cNvSpPr>
            <p:nvPr/>
          </p:nvSpPr>
          <p:spPr bwMode="auto">
            <a:xfrm>
              <a:off x="4810" y="1769"/>
              <a:ext cx="122" cy="3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7" name="Freeform 43"/>
            <p:cNvSpPr>
              <a:spLocks/>
            </p:cNvSpPr>
            <p:nvPr/>
          </p:nvSpPr>
          <p:spPr bwMode="auto">
            <a:xfrm>
              <a:off x="4321" y="1769"/>
              <a:ext cx="366" cy="367"/>
            </a:xfrm>
            <a:custGeom>
              <a:avLst/>
              <a:gdLst/>
              <a:ahLst/>
              <a:cxnLst>
                <a:cxn ang="0">
                  <a:pos x="2561" y="1158"/>
                </a:cxn>
                <a:cxn ang="0">
                  <a:pos x="2534" y="992"/>
                </a:cxn>
                <a:cxn ang="0">
                  <a:pos x="2485" y="831"/>
                </a:cxn>
                <a:cxn ang="0">
                  <a:pos x="2416" y="679"/>
                </a:cxn>
                <a:cxn ang="0">
                  <a:pos x="2327" y="536"/>
                </a:cxn>
                <a:cxn ang="0">
                  <a:pos x="2220" y="406"/>
                </a:cxn>
                <a:cxn ang="0">
                  <a:pos x="2098" y="291"/>
                </a:cxn>
                <a:cxn ang="0">
                  <a:pos x="1961" y="193"/>
                </a:cxn>
                <a:cxn ang="0">
                  <a:pos x="1814" y="115"/>
                </a:cxn>
                <a:cxn ang="0">
                  <a:pos x="1656" y="55"/>
                </a:cxn>
                <a:cxn ang="0">
                  <a:pos x="1492" y="17"/>
                </a:cxn>
                <a:cxn ang="0">
                  <a:pos x="1325" y="1"/>
                </a:cxn>
                <a:cxn ang="0">
                  <a:pos x="1157" y="7"/>
                </a:cxn>
                <a:cxn ang="0">
                  <a:pos x="993" y="33"/>
                </a:cxn>
                <a:cxn ang="0">
                  <a:pos x="831" y="83"/>
                </a:cxn>
                <a:cxn ang="0">
                  <a:pos x="678" y="152"/>
                </a:cxn>
                <a:cxn ang="0">
                  <a:pos x="535" y="240"/>
                </a:cxn>
                <a:cxn ang="0">
                  <a:pos x="406" y="346"/>
                </a:cxn>
                <a:cxn ang="0">
                  <a:pos x="291" y="470"/>
                </a:cxn>
                <a:cxn ang="0">
                  <a:pos x="193" y="606"/>
                </a:cxn>
                <a:cxn ang="0">
                  <a:pos x="114" y="754"/>
                </a:cxn>
                <a:cxn ang="0">
                  <a:pos x="55" y="911"/>
                </a:cxn>
                <a:cxn ang="0">
                  <a:pos x="17" y="1075"/>
                </a:cxn>
                <a:cxn ang="0">
                  <a:pos x="1" y="1242"/>
                </a:cxn>
                <a:cxn ang="0">
                  <a:pos x="6" y="1409"/>
                </a:cxn>
                <a:cxn ang="0">
                  <a:pos x="33" y="1575"/>
                </a:cxn>
                <a:cxn ang="0">
                  <a:pos x="82" y="1736"/>
                </a:cxn>
                <a:cxn ang="0">
                  <a:pos x="152" y="1890"/>
                </a:cxn>
                <a:cxn ang="0">
                  <a:pos x="241" y="2032"/>
                </a:cxn>
                <a:cxn ang="0">
                  <a:pos x="346" y="2161"/>
                </a:cxn>
                <a:cxn ang="0">
                  <a:pos x="470" y="2277"/>
                </a:cxn>
                <a:cxn ang="0">
                  <a:pos x="606" y="2375"/>
                </a:cxn>
                <a:cxn ang="0">
                  <a:pos x="754" y="2454"/>
                </a:cxn>
                <a:cxn ang="0">
                  <a:pos x="911" y="2513"/>
                </a:cxn>
                <a:cxn ang="0">
                  <a:pos x="1074" y="2551"/>
                </a:cxn>
                <a:cxn ang="0">
                  <a:pos x="1241" y="2568"/>
                </a:cxn>
                <a:cxn ang="0">
                  <a:pos x="1410" y="2562"/>
                </a:cxn>
                <a:cxn ang="0">
                  <a:pos x="1575" y="2535"/>
                </a:cxn>
                <a:cxn ang="0">
                  <a:pos x="1735" y="2486"/>
                </a:cxn>
                <a:cxn ang="0">
                  <a:pos x="1889" y="2416"/>
                </a:cxn>
                <a:cxn ang="0">
                  <a:pos x="2031" y="2327"/>
                </a:cxn>
                <a:cxn ang="0">
                  <a:pos x="2162" y="2221"/>
                </a:cxn>
                <a:cxn ang="0">
                  <a:pos x="2276" y="2098"/>
                </a:cxn>
                <a:cxn ang="0">
                  <a:pos x="2374" y="1962"/>
                </a:cxn>
                <a:cxn ang="0">
                  <a:pos x="2453" y="1814"/>
                </a:cxn>
                <a:cxn ang="0">
                  <a:pos x="2512" y="1657"/>
                </a:cxn>
                <a:cxn ang="0">
                  <a:pos x="2550" y="1493"/>
                </a:cxn>
                <a:cxn ang="0">
                  <a:pos x="2567" y="1326"/>
                </a:cxn>
              </a:cxnLst>
              <a:rect l="0" t="0" r="r" b="b"/>
              <a:pathLst>
                <a:path w="2567" h="2568">
                  <a:moveTo>
                    <a:pt x="2567" y="1284"/>
                  </a:moveTo>
                  <a:lnTo>
                    <a:pt x="2567" y="1242"/>
                  </a:lnTo>
                  <a:lnTo>
                    <a:pt x="2565" y="1200"/>
                  </a:lnTo>
                  <a:lnTo>
                    <a:pt x="2561" y="1158"/>
                  </a:lnTo>
                  <a:lnTo>
                    <a:pt x="2557" y="1117"/>
                  </a:lnTo>
                  <a:lnTo>
                    <a:pt x="2550" y="1075"/>
                  </a:lnTo>
                  <a:lnTo>
                    <a:pt x="2543" y="1034"/>
                  </a:lnTo>
                  <a:lnTo>
                    <a:pt x="2534" y="992"/>
                  </a:lnTo>
                  <a:lnTo>
                    <a:pt x="2523" y="952"/>
                  </a:lnTo>
                  <a:lnTo>
                    <a:pt x="2512" y="911"/>
                  </a:lnTo>
                  <a:lnTo>
                    <a:pt x="2499" y="872"/>
                  </a:lnTo>
                  <a:lnTo>
                    <a:pt x="2485" y="831"/>
                  </a:lnTo>
                  <a:lnTo>
                    <a:pt x="2469" y="792"/>
                  </a:lnTo>
                  <a:lnTo>
                    <a:pt x="2453" y="754"/>
                  </a:lnTo>
                  <a:lnTo>
                    <a:pt x="2435" y="716"/>
                  </a:lnTo>
                  <a:lnTo>
                    <a:pt x="2416" y="679"/>
                  </a:lnTo>
                  <a:lnTo>
                    <a:pt x="2395" y="642"/>
                  </a:lnTo>
                  <a:lnTo>
                    <a:pt x="2374" y="606"/>
                  </a:lnTo>
                  <a:lnTo>
                    <a:pt x="2350" y="571"/>
                  </a:lnTo>
                  <a:lnTo>
                    <a:pt x="2327" y="536"/>
                  </a:lnTo>
                  <a:lnTo>
                    <a:pt x="2302" y="502"/>
                  </a:lnTo>
                  <a:lnTo>
                    <a:pt x="2276" y="470"/>
                  </a:lnTo>
                  <a:lnTo>
                    <a:pt x="2249" y="437"/>
                  </a:lnTo>
                  <a:lnTo>
                    <a:pt x="2220" y="406"/>
                  </a:lnTo>
                  <a:lnTo>
                    <a:pt x="2192" y="376"/>
                  </a:lnTo>
                  <a:lnTo>
                    <a:pt x="2162" y="346"/>
                  </a:lnTo>
                  <a:lnTo>
                    <a:pt x="2131" y="319"/>
                  </a:lnTo>
                  <a:lnTo>
                    <a:pt x="2098" y="291"/>
                  </a:lnTo>
                  <a:lnTo>
                    <a:pt x="2065" y="266"/>
                  </a:lnTo>
                  <a:lnTo>
                    <a:pt x="2031" y="240"/>
                  </a:lnTo>
                  <a:lnTo>
                    <a:pt x="1997" y="216"/>
                  </a:lnTo>
                  <a:lnTo>
                    <a:pt x="1961" y="193"/>
                  </a:lnTo>
                  <a:lnTo>
                    <a:pt x="1926" y="172"/>
                  </a:lnTo>
                  <a:lnTo>
                    <a:pt x="1889" y="152"/>
                  </a:lnTo>
                  <a:lnTo>
                    <a:pt x="1852" y="132"/>
                  </a:lnTo>
                  <a:lnTo>
                    <a:pt x="1814" y="115"/>
                  </a:lnTo>
                  <a:lnTo>
                    <a:pt x="1775" y="98"/>
                  </a:lnTo>
                  <a:lnTo>
                    <a:pt x="1735" y="83"/>
                  </a:lnTo>
                  <a:lnTo>
                    <a:pt x="1696" y="68"/>
                  </a:lnTo>
                  <a:lnTo>
                    <a:pt x="1656" y="55"/>
                  </a:lnTo>
                  <a:lnTo>
                    <a:pt x="1616" y="43"/>
                  </a:lnTo>
                  <a:lnTo>
                    <a:pt x="1575" y="33"/>
                  </a:lnTo>
                  <a:lnTo>
                    <a:pt x="1534" y="25"/>
                  </a:lnTo>
                  <a:lnTo>
                    <a:pt x="1492" y="17"/>
                  </a:lnTo>
                  <a:lnTo>
                    <a:pt x="1451" y="11"/>
                  </a:lnTo>
                  <a:lnTo>
                    <a:pt x="1410" y="7"/>
                  </a:lnTo>
                  <a:lnTo>
                    <a:pt x="1368" y="3"/>
                  </a:lnTo>
                  <a:lnTo>
                    <a:pt x="1325" y="1"/>
                  </a:lnTo>
                  <a:lnTo>
                    <a:pt x="1284" y="0"/>
                  </a:lnTo>
                  <a:lnTo>
                    <a:pt x="1241" y="1"/>
                  </a:lnTo>
                  <a:lnTo>
                    <a:pt x="1200" y="3"/>
                  </a:lnTo>
                  <a:lnTo>
                    <a:pt x="1157" y="7"/>
                  </a:lnTo>
                  <a:lnTo>
                    <a:pt x="1116" y="11"/>
                  </a:lnTo>
                  <a:lnTo>
                    <a:pt x="1074" y="17"/>
                  </a:lnTo>
                  <a:lnTo>
                    <a:pt x="1033" y="25"/>
                  </a:lnTo>
                  <a:lnTo>
                    <a:pt x="993" y="33"/>
                  </a:lnTo>
                  <a:lnTo>
                    <a:pt x="951" y="43"/>
                  </a:lnTo>
                  <a:lnTo>
                    <a:pt x="911" y="55"/>
                  </a:lnTo>
                  <a:lnTo>
                    <a:pt x="871" y="68"/>
                  </a:lnTo>
                  <a:lnTo>
                    <a:pt x="831" y="83"/>
                  </a:lnTo>
                  <a:lnTo>
                    <a:pt x="792" y="98"/>
                  </a:lnTo>
                  <a:lnTo>
                    <a:pt x="754" y="115"/>
                  </a:lnTo>
                  <a:lnTo>
                    <a:pt x="716" y="132"/>
                  </a:lnTo>
                  <a:lnTo>
                    <a:pt x="678" y="152"/>
                  </a:lnTo>
                  <a:lnTo>
                    <a:pt x="641" y="172"/>
                  </a:lnTo>
                  <a:lnTo>
                    <a:pt x="606" y="193"/>
                  </a:lnTo>
                  <a:lnTo>
                    <a:pt x="570" y="216"/>
                  </a:lnTo>
                  <a:lnTo>
                    <a:pt x="535" y="240"/>
                  </a:lnTo>
                  <a:lnTo>
                    <a:pt x="502" y="266"/>
                  </a:lnTo>
                  <a:lnTo>
                    <a:pt x="470" y="291"/>
                  </a:lnTo>
                  <a:lnTo>
                    <a:pt x="437" y="319"/>
                  </a:lnTo>
                  <a:lnTo>
                    <a:pt x="406" y="346"/>
                  </a:lnTo>
                  <a:lnTo>
                    <a:pt x="376" y="376"/>
                  </a:lnTo>
                  <a:lnTo>
                    <a:pt x="346" y="406"/>
                  </a:lnTo>
                  <a:lnTo>
                    <a:pt x="319" y="437"/>
                  </a:lnTo>
                  <a:lnTo>
                    <a:pt x="291" y="470"/>
                  </a:lnTo>
                  <a:lnTo>
                    <a:pt x="265" y="502"/>
                  </a:lnTo>
                  <a:lnTo>
                    <a:pt x="241" y="536"/>
                  </a:lnTo>
                  <a:lnTo>
                    <a:pt x="216" y="571"/>
                  </a:lnTo>
                  <a:lnTo>
                    <a:pt x="193" y="606"/>
                  </a:lnTo>
                  <a:lnTo>
                    <a:pt x="171" y="642"/>
                  </a:lnTo>
                  <a:lnTo>
                    <a:pt x="152" y="679"/>
                  </a:lnTo>
                  <a:lnTo>
                    <a:pt x="132" y="716"/>
                  </a:lnTo>
                  <a:lnTo>
                    <a:pt x="114" y="754"/>
                  </a:lnTo>
                  <a:lnTo>
                    <a:pt x="98" y="792"/>
                  </a:lnTo>
                  <a:lnTo>
                    <a:pt x="82" y="831"/>
                  </a:lnTo>
                  <a:lnTo>
                    <a:pt x="68" y="872"/>
                  </a:lnTo>
                  <a:lnTo>
                    <a:pt x="55" y="911"/>
                  </a:lnTo>
                  <a:lnTo>
                    <a:pt x="44" y="952"/>
                  </a:lnTo>
                  <a:lnTo>
                    <a:pt x="33" y="992"/>
                  </a:lnTo>
                  <a:lnTo>
                    <a:pt x="24" y="1034"/>
                  </a:lnTo>
                  <a:lnTo>
                    <a:pt x="17" y="1075"/>
                  </a:lnTo>
                  <a:lnTo>
                    <a:pt x="11" y="1117"/>
                  </a:lnTo>
                  <a:lnTo>
                    <a:pt x="6" y="1158"/>
                  </a:lnTo>
                  <a:lnTo>
                    <a:pt x="2" y="1200"/>
                  </a:lnTo>
                  <a:lnTo>
                    <a:pt x="1" y="1242"/>
                  </a:lnTo>
                  <a:lnTo>
                    <a:pt x="0" y="1284"/>
                  </a:lnTo>
                  <a:lnTo>
                    <a:pt x="1" y="1326"/>
                  </a:lnTo>
                  <a:lnTo>
                    <a:pt x="2" y="1368"/>
                  </a:lnTo>
                  <a:lnTo>
                    <a:pt x="6" y="1409"/>
                  </a:lnTo>
                  <a:lnTo>
                    <a:pt x="11" y="1452"/>
                  </a:lnTo>
                  <a:lnTo>
                    <a:pt x="17" y="1493"/>
                  </a:lnTo>
                  <a:lnTo>
                    <a:pt x="24" y="1535"/>
                  </a:lnTo>
                  <a:lnTo>
                    <a:pt x="33" y="1575"/>
                  </a:lnTo>
                  <a:lnTo>
                    <a:pt x="44" y="1617"/>
                  </a:lnTo>
                  <a:lnTo>
                    <a:pt x="55" y="1657"/>
                  </a:lnTo>
                  <a:lnTo>
                    <a:pt x="68" y="1697"/>
                  </a:lnTo>
                  <a:lnTo>
                    <a:pt x="82" y="1736"/>
                  </a:lnTo>
                  <a:lnTo>
                    <a:pt x="98" y="1776"/>
                  </a:lnTo>
                  <a:lnTo>
                    <a:pt x="114" y="1814"/>
                  </a:lnTo>
                  <a:lnTo>
                    <a:pt x="132" y="1852"/>
                  </a:lnTo>
                  <a:lnTo>
                    <a:pt x="152" y="1890"/>
                  </a:lnTo>
                  <a:lnTo>
                    <a:pt x="171" y="1927"/>
                  </a:lnTo>
                  <a:lnTo>
                    <a:pt x="193" y="1962"/>
                  </a:lnTo>
                  <a:lnTo>
                    <a:pt x="216" y="1998"/>
                  </a:lnTo>
                  <a:lnTo>
                    <a:pt x="241" y="2032"/>
                  </a:lnTo>
                  <a:lnTo>
                    <a:pt x="265" y="2066"/>
                  </a:lnTo>
                  <a:lnTo>
                    <a:pt x="291" y="2098"/>
                  </a:lnTo>
                  <a:lnTo>
                    <a:pt x="319" y="2130"/>
                  </a:lnTo>
                  <a:lnTo>
                    <a:pt x="346" y="2161"/>
                  </a:lnTo>
                  <a:lnTo>
                    <a:pt x="376" y="2193"/>
                  </a:lnTo>
                  <a:lnTo>
                    <a:pt x="406" y="2221"/>
                  </a:lnTo>
                  <a:lnTo>
                    <a:pt x="437" y="2249"/>
                  </a:lnTo>
                  <a:lnTo>
                    <a:pt x="470" y="2277"/>
                  </a:lnTo>
                  <a:lnTo>
                    <a:pt x="502" y="2303"/>
                  </a:lnTo>
                  <a:lnTo>
                    <a:pt x="535" y="2327"/>
                  </a:lnTo>
                  <a:lnTo>
                    <a:pt x="570" y="2351"/>
                  </a:lnTo>
                  <a:lnTo>
                    <a:pt x="606" y="2375"/>
                  </a:lnTo>
                  <a:lnTo>
                    <a:pt x="641" y="2396"/>
                  </a:lnTo>
                  <a:lnTo>
                    <a:pt x="678" y="2416"/>
                  </a:lnTo>
                  <a:lnTo>
                    <a:pt x="716" y="2436"/>
                  </a:lnTo>
                  <a:lnTo>
                    <a:pt x="754" y="2454"/>
                  </a:lnTo>
                  <a:lnTo>
                    <a:pt x="792" y="2470"/>
                  </a:lnTo>
                  <a:lnTo>
                    <a:pt x="831" y="2486"/>
                  </a:lnTo>
                  <a:lnTo>
                    <a:pt x="871" y="2500"/>
                  </a:lnTo>
                  <a:lnTo>
                    <a:pt x="911" y="2513"/>
                  </a:lnTo>
                  <a:lnTo>
                    <a:pt x="951" y="2524"/>
                  </a:lnTo>
                  <a:lnTo>
                    <a:pt x="993" y="2535"/>
                  </a:lnTo>
                  <a:lnTo>
                    <a:pt x="1033" y="2544"/>
                  </a:lnTo>
                  <a:lnTo>
                    <a:pt x="1074" y="2551"/>
                  </a:lnTo>
                  <a:lnTo>
                    <a:pt x="1116" y="2558"/>
                  </a:lnTo>
                  <a:lnTo>
                    <a:pt x="1157" y="2562"/>
                  </a:lnTo>
                  <a:lnTo>
                    <a:pt x="1200" y="2566"/>
                  </a:lnTo>
                  <a:lnTo>
                    <a:pt x="1241" y="2568"/>
                  </a:lnTo>
                  <a:lnTo>
                    <a:pt x="1284" y="2568"/>
                  </a:lnTo>
                  <a:lnTo>
                    <a:pt x="1325" y="2568"/>
                  </a:lnTo>
                  <a:lnTo>
                    <a:pt x="1368" y="2566"/>
                  </a:lnTo>
                  <a:lnTo>
                    <a:pt x="1410" y="2562"/>
                  </a:lnTo>
                  <a:lnTo>
                    <a:pt x="1451" y="2558"/>
                  </a:lnTo>
                  <a:lnTo>
                    <a:pt x="1492" y="2551"/>
                  </a:lnTo>
                  <a:lnTo>
                    <a:pt x="1534" y="2544"/>
                  </a:lnTo>
                  <a:lnTo>
                    <a:pt x="1575" y="2535"/>
                  </a:lnTo>
                  <a:lnTo>
                    <a:pt x="1616" y="2524"/>
                  </a:lnTo>
                  <a:lnTo>
                    <a:pt x="1656" y="2513"/>
                  </a:lnTo>
                  <a:lnTo>
                    <a:pt x="1696" y="2500"/>
                  </a:lnTo>
                  <a:lnTo>
                    <a:pt x="1735" y="2486"/>
                  </a:lnTo>
                  <a:lnTo>
                    <a:pt x="1775" y="2470"/>
                  </a:lnTo>
                  <a:lnTo>
                    <a:pt x="1814" y="2454"/>
                  </a:lnTo>
                  <a:lnTo>
                    <a:pt x="1852" y="2436"/>
                  </a:lnTo>
                  <a:lnTo>
                    <a:pt x="1889" y="2416"/>
                  </a:lnTo>
                  <a:lnTo>
                    <a:pt x="1926" y="2396"/>
                  </a:lnTo>
                  <a:lnTo>
                    <a:pt x="1961" y="2375"/>
                  </a:lnTo>
                  <a:lnTo>
                    <a:pt x="1997" y="2351"/>
                  </a:lnTo>
                  <a:lnTo>
                    <a:pt x="2031" y="2327"/>
                  </a:lnTo>
                  <a:lnTo>
                    <a:pt x="2065" y="2303"/>
                  </a:lnTo>
                  <a:lnTo>
                    <a:pt x="2098" y="2277"/>
                  </a:lnTo>
                  <a:lnTo>
                    <a:pt x="2131" y="2249"/>
                  </a:lnTo>
                  <a:lnTo>
                    <a:pt x="2162" y="2221"/>
                  </a:lnTo>
                  <a:lnTo>
                    <a:pt x="2192" y="2193"/>
                  </a:lnTo>
                  <a:lnTo>
                    <a:pt x="2220" y="2161"/>
                  </a:lnTo>
                  <a:lnTo>
                    <a:pt x="2249" y="2130"/>
                  </a:lnTo>
                  <a:lnTo>
                    <a:pt x="2276" y="2098"/>
                  </a:lnTo>
                  <a:lnTo>
                    <a:pt x="2302" y="2066"/>
                  </a:lnTo>
                  <a:lnTo>
                    <a:pt x="2327" y="2032"/>
                  </a:lnTo>
                  <a:lnTo>
                    <a:pt x="2350" y="1998"/>
                  </a:lnTo>
                  <a:lnTo>
                    <a:pt x="2374" y="1962"/>
                  </a:lnTo>
                  <a:lnTo>
                    <a:pt x="2395" y="1927"/>
                  </a:lnTo>
                  <a:lnTo>
                    <a:pt x="2416" y="1890"/>
                  </a:lnTo>
                  <a:lnTo>
                    <a:pt x="2435" y="1852"/>
                  </a:lnTo>
                  <a:lnTo>
                    <a:pt x="2453" y="1814"/>
                  </a:lnTo>
                  <a:lnTo>
                    <a:pt x="2469" y="1776"/>
                  </a:lnTo>
                  <a:lnTo>
                    <a:pt x="2485" y="1736"/>
                  </a:lnTo>
                  <a:lnTo>
                    <a:pt x="2499" y="1697"/>
                  </a:lnTo>
                  <a:lnTo>
                    <a:pt x="2512" y="1657"/>
                  </a:lnTo>
                  <a:lnTo>
                    <a:pt x="2523" y="1617"/>
                  </a:lnTo>
                  <a:lnTo>
                    <a:pt x="2534" y="1575"/>
                  </a:lnTo>
                  <a:lnTo>
                    <a:pt x="2543" y="1535"/>
                  </a:lnTo>
                  <a:lnTo>
                    <a:pt x="2550" y="1493"/>
                  </a:lnTo>
                  <a:lnTo>
                    <a:pt x="2557" y="1452"/>
                  </a:lnTo>
                  <a:lnTo>
                    <a:pt x="2561" y="1409"/>
                  </a:lnTo>
                  <a:lnTo>
                    <a:pt x="2565" y="1368"/>
                  </a:lnTo>
                  <a:lnTo>
                    <a:pt x="2567" y="1326"/>
                  </a:lnTo>
                  <a:lnTo>
                    <a:pt x="2567" y="1284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388" name="BlokTextu 387"/>
          <p:cNvSpPr txBox="1"/>
          <p:nvPr/>
        </p:nvSpPr>
        <p:spPr>
          <a:xfrm>
            <a:off x="7998141" y="2362154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Line 12"/>
          <p:cNvSpPr>
            <a:spLocks noChangeShapeType="1"/>
          </p:cNvSpPr>
          <p:nvPr/>
        </p:nvSpPr>
        <p:spPr bwMode="auto">
          <a:xfrm>
            <a:off x="6463337" y="1733642"/>
            <a:ext cx="174431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0" name="BlokTextu 169"/>
          <p:cNvSpPr txBox="1"/>
          <p:nvPr/>
        </p:nvSpPr>
        <p:spPr>
          <a:xfrm>
            <a:off x="8057945" y="1693081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h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1" name="Skupina 170"/>
          <p:cNvGrpSpPr/>
          <p:nvPr/>
        </p:nvGrpSpPr>
        <p:grpSpPr>
          <a:xfrm>
            <a:off x="8072968" y="1044909"/>
            <a:ext cx="905938" cy="5809812"/>
            <a:chOff x="8072968" y="1044909"/>
            <a:chExt cx="905938" cy="5809812"/>
          </a:xfrm>
        </p:grpSpPr>
        <p:sp>
          <p:nvSpPr>
            <p:cNvPr id="172" name="Freeform 10"/>
            <p:cNvSpPr>
              <a:spLocks/>
            </p:cNvSpPr>
            <p:nvPr/>
          </p:nvSpPr>
          <p:spPr bwMode="auto">
            <a:xfrm>
              <a:off x="8319564" y="1044909"/>
              <a:ext cx="659342" cy="2690485"/>
            </a:xfrm>
            <a:custGeom>
              <a:avLst/>
              <a:gdLst>
                <a:gd name="connsiteX0" fmla="*/ 3609 w 3609"/>
                <a:gd name="connsiteY0" fmla="*/ 8145 h 8145"/>
                <a:gd name="connsiteX1" fmla="*/ 3608 w 3609"/>
                <a:gd name="connsiteY1" fmla="*/ 7989 h 8145"/>
                <a:gd name="connsiteX2" fmla="*/ 3605 w 3609"/>
                <a:gd name="connsiteY2" fmla="*/ 7835 h 8145"/>
                <a:gd name="connsiteX3" fmla="*/ 3599 w 3609"/>
                <a:gd name="connsiteY3" fmla="*/ 7679 h 8145"/>
                <a:gd name="connsiteX4" fmla="*/ 3592 w 3609"/>
                <a:gd name="connsiteY4" fmla="*/ 7523 h 8145"/>
                <a:gd name="connsiteX5" fmla="*/ 3581 w 3609"/>
                <a:gd name="connsiteY5" fmla="*/ 7369 h 8145"/>
                <a:gd name="connsiteX6" fmla="*/ 3570 w 3609"/>
                <a:gd name="connsiteY6" fmla="*/ 7213 h 8145"/>
                <a:gd name="connsiteX7" fmla="*/ 3555 w 3609"/>
                <a:gd name="connsiteY7" fmla="*/ 7058 h 8145"/>
                <a:gd name="connsiteX8" fmla="*/ 3539 w 3609"/>
                <a:gd name="connsiteY8" fmla="*/ 6904 h 8145"/>
                <a:gd name="connsiteX9" fmla="*/ 3520 w 3609"/>
                <a:gd name="connsiteY9" fmla="*/ 6750 h 8145"/>
                <a:gd name="connsiteX10" fmla="*/ 3500 w 3609"/>
                <a:gd name="connsiteY10" fmla="*/ 6595 h 8145"/>
                <a:gd name="connsiteX11" fmla="*/ 3476 w 3609"/>
                <a:gd name="connsiteY11" fmla="*/ 6442 h 8145"/>
                <a:gd name="connsiteX12" fmla="*/ 3451 w 3609"/>
                <a:gd name="connsiteY12" fmla="*/ 6288 h 8145"/>
                <a:gd name="connsiteX13" fmla="*/ 3423 w 3609"/>
                <a:gd name="connsiteY13" fmla="*/ 6135 h 8145"/>
                <a:gd name="connsiteX14" fmla="*/ 3395 w 3609"/>
                <a:gd name="connsiteY14" fmla="*/ 5983 h 8145"/>
                <a:gd name="connsiteX15" fmla="*/ 3363 w 3609"/>
                <a:gd name="connsiteY15" fmla="*/ 5830 h 8145"/>
                <a:gd name="connsiteX16" fmla="*/ 3329 w 3609"/>
                <a:gd name="connsiteY16" fmla="*/ 5679 h 8145"/>
                <a:gd name="connsiteX17" fmla="*/ 3293 w 3609"/>
                <a:gd name="connsiteY17" fmla="*/ 5527 h 8145"/>
                <a:gd name="connsiteX18" fmla="*/ 3254 w 3609"/>
                <a:gd name="connsiteY18" fmla="*/ 5377 h 8145"/>
                <a:gd name="connsiteX19" fmla="*/ 3214 w 3609"/>
                <a:gd name="connsiteY19" fmla="*/ 5226 h 8145"/>
                <a:gd name="connsiteX20" fmla="*/ 3172 w 3609"/>
                <a:gd name="connsiteY20" fmla="*/ 5077 h 8145"/>
                <a:gd name="connsiteX21" fmla="*/ 3128 w 3609"/>
                <a:gd name="connsiteY21" fmla="*/ 4927 h 8145"/>
                <a:gd name="connsiteX22" fmla="*/ 3081 w 3609"/>
                <a:gd name="connsiteY22" fmla="*/ 4780 h 8145"/>
                <a:gd name="connsiteX23" fmla="*/ 3033 w 3609"/>
                <a:gd name="connsiteY23" fmla="*/ 4631 h 8145"/>
                <a:gd name="connsiteX24" fmla="*/ 2982 w 3609"/>
                <a:gd name="connsiteY24" fmla="*/ 4485 h 8145"/>
                <a:gd name="connsiteX25" fmla="*/ 2930 w 3609"/>
                <a:gd name="connsiteY25" fmla="*/ 4338 h 8145"/>
                <a:gd name="connsiteX26" fmla="*/ 2874 w 3609"/>
                <a:gd name="connsiteY26" fmla="*/ 4193 h 8145"/>
                <a:gd name="connsiteX27" fmla="*/ 2817 w 3609"/>
                <a:gd name="connsiteY27" fmla="*/ 4048 h 8145"/>
                <a:gd name="connsiteX28" fmla="*/ 2759 w 3609"/>
                <a:gd name="connsiteY28" fmla="*/ 3904 h 8145"/>
                <a:gd name="connsiteX29" fmla="*/ 2698 w 3609"/>
                <a:gd name="connsiteY29" fmla="*/ 3761 h 8145"/>
                <a:gd name="connsiteX30" fmla="*/ 2635 w 3609"/>
                <a:gd name="connsiteY30" fmla="*/ 3619 h 8145"/>
                <a:gd name="connsiteX31" fmla="*/ 2570 w 3609"/>
                <a:gd name="connsiteY31" fmla="*/ 3478 h 8145"/>
                <a:gd name="connsiteX32" fmla="*/ 2503 w 3609"/>
                <a:gd name="connsiteY32" fmla="*/ 3337 h 8145"/>
                <a:gd name="connsiteX33" fmla="*/ 2434 w 3609"/>
                <a:gd name="connsiteY33" fmla="*/ 3198 h 8145"/>
                <a:gd name="connsiteX34" fmla="*/ 2363 w 3609"/>
                <a:gd name="connsiteY34" fmla="*/ 3060 h 8145"/>
                <a:gd name="connsiteX35" fmla="*/ 2289 w 3609"/>
                <a:gd name="connsiteY35" fmla="*/ 2923 h 8145"/>
                <a:gd name="connsiteX36" fmla="*/ 2215 w 3609"/>
                <a:gd name="connsiteY36" fmla="*/ 2787 h 8145"/>
                <a:gd name="connsiteX37" fmla="*/ 2138 w 3609"/>
                <a:gd name="connsiteY37" fmla="*/ 2651 h 8145"/>
                <a:gd name="connsiteX38" fmla="*/ 2060 w 3609"/>
                <a:gd name="connsiteY38" fmla="*/ 2517 h 8145"/>
                <a:gd name="connsiteX39" fmla="*/ 1979 w 3609"/>
                <a:gd name="connsiteY39" fmla="*/ 2384 h 8145"/>
                <a:gd name="connsiteX40" fmla="*/ 1897 w 3609"/>
                <a:gd name="connsiteY40" fmla="*/ 2252 h 8145"/>
                <a:gd name="connsiteX41" fmla="*/ 1812 w 3609"/>
                <a:gd name="connsiteY41" fmla="*/ 2122 h 8145"/>
                <a:gd name="connsiteX42" fmla="*/ 1727 w 3609"/>
                <a:gd name="connsiteY42" fmla="*/ 1992 h 8145"/>
                <a:gd name="connsiteX43" fmla="*/ 1639 w 3609"/>
                <a:gd name="connsiteY43" fmla="*/ 1864 h 8145"/>
                <a:gd name="connsiteX44" fmla="*/ 1549 w 3609"/>
                <a:gd name="connsiteY44" fmla="*/ 1737 h 8145"/>
                <a:gd name="connsiteX45" fmla="*/ 1458 w 3609"/>
                <a:gd name="connsiteY45" fmla="*/ 1611 h 8145"/>
                <a:gd name="connsiteX46" fmla="*/ 1364 w 3609"/>
                <a:gd name="connsiteY46" fmla="*/ 1487 h 8145"/>
                <a:gd name="connsiteX47" fmla="*/ 1269 w 3609"/>
                <a:gd name="connsiteY47" fmla="*/ 1364 h 8145"/>
                <a:gd name="connsiteX48" fmla="*/ 1172 w 3609"/>
                <a:gd name="connsiteY48" fmla="*/ 1242 h 8145"/>
                <a:gd name="connsiteX49" fmla="*/ 1074 w 3609"/>
                <a:gd name="connsiteY49" fmla="*/ 1122 h 8145"/>
                <a:gd name="connsiteX50" fmla="*/ 974 w 3609"/>
                <a:gd name="connsiteY50" fmla="*/ 1003 h 8145"/>
                <a:gd name="connsiteX51" fmla="*/ 872 w 3609"/>
                <a:gd name="connsiteY51" fmla="*/ 886 h 8145"/>
                <a:gd name="connsiteX52" fmla="*/ 769 w 3609"/>
                <a:gd name="connsiteY52" fmla="*/ 769 h 8145"/>
                <a:gd name="connsiteX53" fmla="*/ 664 w 3609"/>
                <a:gd name="connsiteY53" fmla="*/ 655 h 8145"/>
                <a:gd name="connsiteX54" fmla="*/ 556 w 3609"/>
                <a:gd name="connsiteY54" fmla="*/ 542 h 8145"/>
                <a:gd name="connsiteX55" fmla="*/ 448 w 3609"/>
                <a:gd name="connsiteY55" fmla="*/ 431 h 8145"/>
                <a:gd name="connsiteX56" fmla="*/ 338 w 3609"/>
                <a:gd name="connsiteY56" fmla="*/ 321 h 8145"/>
                <a:gd name="connsiteX57" fmla="*/ 227 w 3609"/>
                <a:gd name="connsiteY57" fmla="*/ 212 h 8145"/>
                <a:gd name="connsiteX58" fmla="*/ 114 w 3609"/>
                <a:gd name="connsiteY58" fmla="*/ 105 h 8145"/>
                <a:gd name="connsiteX59" fmla="*/ 0 w 3609"/>
                <a:gd name="connsiteY59" fmla="*/ 0 h 8145"/>
                <a:gd name="connsiteX0" fmla="*/ 3495 w 3495"/>
                <a:gd name="connsiteY0" fmla="*/ 8040 h 8040"/>
                <a:gd name="connsiteX1" fmla="*/ 3494 w 3495"/>
                <a:gd name="connsiteY1" fmla="*/ 7884 h 8040"/>
                <a:gd name="connsiteX2" fmla="*/ 3491 w 3495"/>
                <a:gd name="connsiteY2" fmla="*/ 7730 h 8040"/>
                <a:gd name="connsiteX3" fmla="*/ 3485 w 3495"/>
                <a:gd name="connsiteY3" fmla="*/ 7574 h 8040"/>
                <a:gd name="connsiteX4" fmla="*/ 3478 w 3495"/>
                <a:gd name="connsiteY4" fmla="*/ 7418 h 8040"/>
                <a:gd name="connsiteX5" fmla="*/ 3467 w 3495"/>
                <a:gd name="connsiteY5" fmla="*/ 7264 h 8040"/>
                <a:gd name="connsiteX6" fmla="*/ 3456 w 3495"/>
                <a:gd name="connsiteY6" fmla="*/ 7108 h 8040"/>
                <a:gd name="connsiteX7" fmla="*/ 3441 w 3495"/>
                <a:gd name="connsiteY7" fmla="*/ 6953 h 8040"/>
                <a:gd name="connsiteX8" fmla="*/ 3425 w 3495"/>
                <a:gd name="connsiteY8" fmla="*/ 6799 h 8040"/>
                <a:gd name="connsiteX9" fmla="*/ 3406 w 3495"/>
                <a:gd name="connsiteY9" fmla="*/ 6645 h 8040"/>
                <a:gd name="connsiteX10" fmla="*/ 3386 w 3495"/>
                <a:gd name="connsiteY10" fmla="*/ 6490 h 8040"/>
                <a:gd name="connsiteX11" fmla="*/ 3362 w 3495"/>
                <a:gd name="connsiteY11" fmla="*/ 6337 h 8040"/>
                <a:gd name="connsiteX12" fmla="*/ 3337 w 3495"/>
                <a:gd name="connsiteY12" fmla="*/ 6183 h 8040"/>
                <a:gd name="connsiteX13" fmla="*/ 3309 w 3495"/>
                <a:gd name="connsiteY13" fmla="*/ 6030 h 8040"/>
                <a:gd name="connsiteX14" fmla="*/ 3281 w 3495"/>
                <a:gd name="connsiteY14" fmla="*/ 5878 h 8040"/>
                <a:gd name="connsiteX15" fmla="*/ 3249 w 3495"/>
                <a:gd name="connsiteY15" fmla="*/ 5725 h 8040"/>
                <a:gd name="connsiteX16" fmla="*/ 3215 w 3495"/>
                <a:gd name="connsiteY16" fmla="*/ 5574 h 8040"/>
                <a:gd name="connsiteX17" fmla="*/ 3179 w 3495"/>
                <a:gd name="connsiteY17" fmla="*/ 5422 h 8040"/>
                <a:gd name="connsiteX18" fmla="*/ 3140 w 3495"/>
                <a:gd name="connsiteY18" fmla="*/ 5272 h 8040"/>
                <a:gd name="connsiteX19" fmla="*/ 3100 w 3495"/>
                <a:gd name="connsiteY19" fmla="*/ 5121 h 8040"/>
                <a:gd name="connsiteX20" fmla="*/ 3058 w 3495"/>
                <a:gd name="connsiteY20" fmla="*/ 4972 h 8040"/>
                <a:gd name="connsiteX21" fmla="*/ 3014 w 3495"/>
                <a:gd name="connsiteY21" fmla="*/ 4822 h 8040"/>
                <a:gd name="connsiteX22" fmla="*/ 2967 w 3495"/>
                <a:gd name="connsiteY22" fmla="*/ 4675 h 8040"/>
                <a:gd name="connsiteX23" fmla="*/ 2919 w 3495"/>
                <a:gd name="connsiteY23" fmla="*/ 4526 h 8040"/>
                <a:gd name="connsiteX24" fmla="*/ 2868 w 3495"/>
                <a:gd name="connsiteY24" fmla="*/ 4380 h 8040"/>
                <a:gd name="connsiteX25" fmla="*/ 2816 w 3495"/>
                <a:gd name="connsiteY25" fmla="*/ 4233 h 8040"/>
                <a:gd name="connsiteX26" fmla="*/ 2760 w 3495"/>
                <a:gd name="connsiteY26" fmla="*/ 4088 h 8040"/>
                <a:gd name="connsiteX27" fmla="*/ 2703 w 3495"/>
                <a:gd name="connsiteY27" fmla="*/ 3943 h 8040"/>
                <a:gd name="connsiteX28" fmla="*/ 2645 w 3495"/>
                <a:gd name="connsiteY28" fmla="*/ 3799 h 8040"/>
                <a:gd name="connsiteX29" fmla="*/ 2584 w 3495"/>
                <a:gd name="connsiteY29" fmla="*/ 3656 h 8040"/>
                <a:gd name="connsiteX30" fmla="*/ 2521 w 3495"/>
                <a:gd name="connsiteY30" fmla="*/ 3514 h 8040"/>
                <a:gd name="connsiteX31" fmla="*/ 2456 w 3495"/>
                <a:gd name="connsiteY31" fmla="*/ 3373 h 8040"/>
                <a:gd name="connsiteX32" fmla="*/ 2389 w 3495"/>
                <a:gd name="connsiteY32" fmla="*/ 3232 h 8040"/>
                <a:gd name="connsiteX33" fmla="*/ 2320 w 3495"/>
                <a:gd name="connsiteY33" fmla="*/ 3093 h 8040"/>
                <a:gd name="connsiteX34" fmla="*/ 2249 w 3495"/>
                <a:gd name="connsiteY34" fmla="*/ 2955 h 8040"/>
                <a:gd name="connsiteX35" fmla="*/ 2175 w 3495"/>
                <a:gd name="connsiteY35" fmla="*/ 2818 h 8040"/>
                <a:gd name="connsiteX36" fmla="*/ 2101 w 3495"/>
                <a:gd name="connsiteY36" fmla="*/ 2682 h 8040"/>
                <a:gd name="connsiteX37" fmla="*/ 2024 w 3495"/>
                <a:gd name="connsiteY37" fmla="*/ 2546 h 8040"/>
                <a:gd name="connsiteX38" fmla="*/ 1946 w 3495"/>
                <a:gd name="connsiteY38" fmla="*/ 2412 h 8040"/>
                <a:gd name="connsiteX39" fmla="*/ 1865 w 3495"/>
                <a:gd name="connsiteY39" fmla="*/ 2279 h 8040"/>
                <a:gd name="connsiteX40" fmla="*/ 1783 w 3495"/>
                <a:gd name="connsiteY40" fmla="*/ 2147 h 8040"/>
                <a:gd name="connsiteX41" fmla="*/ 1698 w 3495"/>
                <a:gd name="connsiteY41" fmla="*/ 2017 h 8040"/>
                <a:gd name="connsiteX42" fmla="*/ 1613 w 3495"/>
                <a:gd name="connsiteY42" fmla="*/ 1887 h 8040"/>
                <a:gd name="connsiteX43" fmla="*/ 1525 w 3495"/>
                <a:gd name="connsiteY43" fmla="*/ 1759 h 8040"/>
                <a:gd name="connsiteX44" fmla="*/ 1435 w 3495"/>
                <a:gd name="connsiteY44" fmla="*/ 1632 h 8040"/>
                <a:gd name="connsiteX45" fmla="*/ 1344 w 3495"/>
                <a:gd name="connsiteY45" fmla="*/ 1506 h 8040"/>
                <a:gd name="connsiteX46" fmla="*/ 1250 w 3495"/>
                <a:gd name="connsiteY46" fmla="*/ 1382 h 8040"/>
                <a:gd name="connsiteX47" fmla="*/ 1155 w 3495"/>
                <a:gd name="connsiteY47" fmla="*/ 1259 h 8040"/>
                <a:gd name="connsiteX48" fmla="*/ 1058 w 3495"/>
                <a:gd name="connsiteY48" fmla="*/ 1137 h 8040"/>
                <a:gd name="connsiteX49" fmla="*/ 960 w 3495"/>
                <a:gd name="connsiteY49" fmla="*/ 1017 h 8040"/>
                <a:gd name="connsiteX50" fmla="*/ 860 w 3495"/>
                <a:gd name="connsiteY50" fmla="*/ 898 h 8040"/>
                <a:gd name="connsiteX51" fmla="*/ 758 w 3495"/>
                <a:gd name="connsiteY51" fmla="*/ 781 h 8040"/>
                <a:gd name="connsiteX52" fmla="*/ 655 w 3495"/>
                <a:gd name="connsiteY52" fmla="*/ 664 h 8040"/>
                <a:gd name="connsiteX53" fmla="*/ 550 w 3495"/>
                <a:gd name="connsiteY53" fmla="*/ 550 h 8040"/>
                <a:gd name="connsiteX54" fmla="*/ 442 w 3495"/>
                <a:gd name="connsiteY54" fmla="*/ 437 h 8040"/>
                <a:gd name="connsiteX55" fmla="*/ 334 w 3495"/>
                <a:gd name="connsiteY55" fmla="*/ 326 h 8040"/>
                <a:gd name="connsiteX56" fmla="*/ 224 w 3495"/>
                <a:gd name="connsiteY56" fmla="*/ 216 h 8040"/>
                <a:gd name="connsiteX57" fmla="*/ 113 w 3495"/>
                <a:gd name="connsiteY57" fmla="*/ 107 h 8040"/>
                <a:gd name="connsiteX58" fmla="*/ 0 w 3495"/>
                <a:gd name="connsiteY58" fmla="*/ 0 h 8040"/>
                <a:gd name="connsiteX0" fmla="*/ 3382 w 3382"/>
                <a:gd name="connsiteY0" fmla="*/ 7933 h 7933"/>
                <a:gd name="connsiteX1" fmla="*/ 3381 w 3382"/>
                <a:gd name="connsiteY1" fmla="*/ 7777 h 7933"/>
                <a:gd name="connsiteX2" fmla="*/ 3378 w 3382"/>
                <a:gd name="connsiteY2" fmla="*/ 7623 h 7933"/>
                <a:gd name="connsiteX3" fmla="*/ 3372 w 3382"/>
                <a:gd name="connsiteY3" fmla="*/ 7467 h 7933"/>
                <a:gd name="connsiteX4" fmla="*/ 3365 w 3382"/>
                <a:gd name="connsiteY4" fmla="*/ 7311 h 7933"/>
                <a:gd name="connsiteX5" fmla="*/ 3354 w 3382"/>
                <a:gd name="connsiteY5" fmla="*/ 7157 h 7933"/>
                <a:gd name="connsiteX6" fmla="*/ 3343 w 3382"/>
                <a:gd name="connsiteY6" fmla="*/ 7001 h 7933"/>
                <a:gd name="connsiteX7" fmla="*/ 3328 w 3382"/>
                <a:gd name="connsiteY7" fmla="*/ 6846 h 7933"/>
                <a:gd name="connsiteX8" fmla="*/ 3312 w 3382"/>
                <a:gd name="connsiteY8" fmla="*/ 6692 h 7933"/>
                <a:gd name="connsiteX9" fmla="*/ 3293 w 3382"/>
                <a:gd name="connsiteY9" fmla="*/ 6538 h 7933"/>
                <a:gd name="connsiteX10" fmla="*/ 3273 w 3382"/>
                <a:gd name="connsiteY10" fmla="*/ 6383 h 7933"/>
                <a:gd name="connsiteX11" fmla="*/ 3249 w 3382"/>
                <a:gd name="connsiteY11" fmla="*/ 6230 h 7933"/>
                <a:gd name="connsiteX12" fmla="*/ 3224 w 3382"/>
                <a:gd name="connsiteY12" fmla="*/ 6076 h 7933"/>
                <a:gd name="connsiteX13" fmla="*/ 3196 w 3382"/>
                <a:gd name="connsiteY13" fmla="*/ 5923 h 7933"/>
                <a:gd name="connsiteX14" fmla="*/ 3168 w 3382"/>
                <a:gd name="connsiteY14" fmla="*/ 5771 h 7933"/>
                <a:gd name="connsiteX15" fmla="*/ 3136 w 3382"/>
                <a:gd name="connsiteY15" fmla="*/ 5618 h 7933"/>
                <a:gd name="connsiteX16" fmla="*/ 3102 w 3382"/>
                <a:gd name="connsiteY16" fmla="*/ 5467 h 7933"/>
                <a:gd name="connsiteX17" fmla="*/ 3066 w 3382"/>
                <a:gd name="connsiteY17" fmla="*/ 5315 h 7933"/>
                <a:gd name="connsiteX18" fmla="*/ 3027 w 3382"/>
                <a:gd name="connsiteY18" fmla="*/ 5165 h 7933"/>
                <a:gd name="connsiteX19" fmla="*/ 2987 w 3382"/>
                <a:gd name="connsiteY19" fmla="*/ 5014 h 7933"/>
                <a:gd name="connsiteX20" fmla="*/ 2945 w 3382"/>
                <a:gd name="connsiteY20" fmla="*/ 4865 h 7933"/>
                <a:gd name="connsiteX21" fmla="*/ 2901 w 3382"/>
                <a:gd name="connsiteY21" fmla="*/ 4715 h 7933"/>
                <a:gd name="connsiteX22" fmla="*/ 2854 w 3382"/>
                <a:gd name="connsiteY22" fmla="*/ 4568 h 7933"/>
                <a:gd name="connsiteX23" fmla="*/ 2806 w 3382"/>
                <a:gd name="connsiteY23" fmla="*/ 4419 h 7933"/>
                <a:gd name="connsiteX24" fmla="*/ 2755 w 3382"/>
                <a:gd name="connsiteY24" fmla="*/ 4273 h 7933"/>
                <a:gd name="connsiteX25" fmla="*/ 2703 w 3382"/>
                <a:gd name="connsiteY25" fmla="*/ 4126 h 7933"/>
                <a:gd name="connsiteX26" fmla="*/ 2647 w 3382"/>
                <a:gd name="connsiteY26" fmla="*/ 3981 h 7933"/>
                <a:gd name="connsiteX27" fmla="*/ 2590 w 3382"/>
                <a:gd name="connsiteY27" fmla="*/ 3836 h 7933"/>
                <a:gd name="connsiteX28" fmla="*/ 2532 w 3382"/>
                <a:gd name="connsiteY28" fmla="*/ 3692 h 7933"/>
                <a:gd name="connsiteX29" fmla="*/ 2471 w 3382"/>
                <a:gd name="connsiteY29" fmla="*/ 3549 h 7933"/>
                <a:gd name="connsiteX30" fmla="*/ 2408 w 3382"/>
                <a:gd name="connsiteY30" fmla="*/ 3407 h 7933"/>
                <a:gd name="connsiteX31" fmla="*/ 2343 w 3382"/>
                <a:gd name="connsiteY31" fmla="*/ 3266 h 7933"/>
                <a:gd name="connsiteX32" fmla="*/ 2276 w 3382"/>
                <a:gd name="connsiteY32" fmla="*/ 3125 h 7933"/>
                <a:gd name="connsiteX33" fmla="*/ 2207 w 3382"/>
                <a:gd name="connsiteY33" fmla="*/ 2986 h 7933"/>
                <a:gd name="connsiteX34" fmla="*/ 2136 w 3382"/>
                <a:gd name="connsiteY34" fmla="*/ 2848 h 7933"/>
                <a:gd name="connsiteX35" fmla="*/ 2062 w 3382"/>
                <a:gd name="connsiteY35" fmla="*/ 2711 h 7933"/>
                <a:gd name="connsiteX36" fmla="*/ 1988 w 3382"/>
                <a:gd name="connsiteY36" fmla="*/ 2575 h 7933"/>
                <a:gd name="connsiteX37" fmla="*/ 1911 w 3382"/>
                <a:gd name="connsiteY37" fmla="*/ 2439 h 7933"/>
                <a:gd name="connsiteX38" fmla="*/ 1833 w 3382"/>
                <a:gd name="connsiteY38" fmla="*/ 2305 h 7933"/>
                <a:gd name="connsiteX39" fmla="*/ 1752 w 3382"/>
                <a:gd name="connsiteY39" fmla="*/ 2172 h 7933"/>
                <a:gd name="connsiteX40" fmla="*/ 1670 w 3382"/>
                <a:gd name="connsiteY40" fmla="*/ 2040 h 7933"/>
                <a:gd name="connsiteX41" fmla="*/ 1585 w 3382"/>
                <a:gd name="connsiteY41" fmla="*/ 1910 h 7933"/>
                <a:gd name="connsiteX42" fmla="*/ 1500 w 3382"/>
                <a:gd name="connsiteY42" fmla="*/ 1780 h 7933"/>
                <a:gd name="connsiteX43" fmla="*/ 1412 w 3382"/>
                <a:gd name="connsiteY43" fmla="*/ 1652 h 7933"/>
                <a:gd name="connsiteX44" fmla="*/ 1322 w 3382"/>
                <a:gd name="connsiteY44" fmla="*/ 1525 h 7933"/>
                <a:gd name="connsiteX45" fmla="*/ 1231 w 3382"/>
                <a:gd name="connsiteY45" fmla="*/ 1399 h 7933"/>
                <a:gd name="connsiteX46" fmla="*/ 1137 w 3382"/>
                <a:gd name="connsiteY46" fmla="*/ 1275 h 7933"/>
                <a:gd name="connsiteX47" fmla="*/ 1042 w 3382"/>
                <a:gd name="connsiteY47" fmla="*/ 1152 h 7933"/>
                <a:gd name="connsiteX48" fmla="*/ 945 w 3382"/>
                <a:gd name="connsiteY48" fmla="*/ 1030 h 7933"/>
                <a:gd name="connsiteX49" fmla="*/ 847 w 3382"/>
                <a:gd name="connsiteY49" fmla="*/ 910 h 7933"/>
                <a:gd name="connsiteX50" fmla="*/ 747 w 3382"/>
                <a:gd name="connsiteY50" fmla="*/ 791 h 7933"/>
                <a:gd name="connsiteX51" fmla="*/ 645 w 3382"/>
                <a:gd name="connsiteY51" fmla="*/ 674 h 7933"/>
                <a:gd name="connsiteX52" fmla="*/ 542 w 3382"/>
                <a:gd name="connsiteY52" fmla="*/ 557 h 7933"/>
                <a:gd name="connsiteX53" fmla="*/ 437 w 3382"/>
                <a:gd name="connsiteY53" fmla="*/ 443 h 7933"/>
                <a:gd name="connsiteX54" fmla="*/ 329 w 3382"/>
                <a:gd name="connsiteY54" fmla="*/ 330 h 7933"/>
                <a:gd name="connsiteX55" fmla="*/ 221 w 3382"/>
                <a:gd name="connsiteY55" fmla="*/ 219 h 7933"/>
                <a:gd name="connsiteX56" fmla="*/ 111 w 3382"/>
                <a:gd name="connsiteY56" fmla="*/ 109 h 7933"/>
                <a:gd name="connsiteX57" fmla="*/ 0 w 3382"/>
                <a:gd name="connsiteY57" fmla="*/ 0 h 7933"/>
                <a:gd name="connsiteX0" fmla="*/ 3271 w 3271"/>
                <a:gd name="connsiteY0" fmla="*/ 7824 h 7824"/>
                <a:gd name="connsiteX1" fmla="*/ 3270 w 3271"/>
                <a:gd name="connsiteY1" fmla="*/ 7668 h 7824"/>
                <a:gd name="connsiteX2" fmla="*/ 3267 w 3271"/>
                <a:gd name="connsiteY2" fmla="*/ 7514 h 7824"/>
                <a:gd name="connsiteX3" fmla="*/ 3261 w 3271"/>
                <a:gd name="connsiteY3" fmla="*/ 7358 h 7824"/>
                <a:gd name="connsiteX4" fmla="*/ 3254 w 3271"/>
                <a:gd name="connsiteY4" fmla="*/ 7202 h 7824"/>
                <a:gd name="connsiteX5" fmla="*/ 3243 w 3271"/>
                <a:gd name="connsiteY5" fmla="*/ 7048 h 7824"/>
                <a:gd name="connsiteX6" fmla="*/ 3232 w 3271"/>
                <a:gd name="connsiteY6" fmla="*/ 6892 h 7824"/>
                <a:gd name="connsiteX7" fmla="*/ 3217 w 3271"/>
                <a:gd name="connsiteY7" fmla="*/ 6737 h 7824"/>
                <a:gd name="connsiteX8" fmla="*/ 3201 w 3271"/>
                <a:gd name="connsiteY8" fmla="*/ 6583 h 7824"/>
                <a:gd name="connsiteX9" fmla="*/ 3182 w 3271"/>
                <a:gd name="connsiteY9" fmla="*/ 6429 h 7824"/>
                <a:gd name="connsiteX10" fmla="*/ 3162 w 3271"/>
                <a:gd name="connsiteY10" fmla="*/ 6274 h 7824"/>
                <a:gd name="connsiteX11" fmla="*/ 3138 w 3271"/>
                <a:gd name="connsiteY11" fmla="*/ 6121 h 7824"/>
                <a:gd name="connsiteX12" fmla="*/ 3113 w 3271"/>
                <a:gd name="connsiteY12" fmla="*/ 5967 h 7824"/>
                <a:gd name="connsiteX13" fmla="*/ 3085 w 3271"/>
                <a:gd name="connsiteY13" fmla="*/ 5814 h 7824"/>
                <a:gd name="connsiteX14" fmla="*/ 3057 w 3271"/>
                <a:gd name="connsiteY14" fmla="*/ 5662 h 7824"/>
                <a:gd name="connsiteX15" fmla="*/ 3025 w 3271"/>
                <a:gd name="connsiteY15" fmla="*/ 5509 h 7824"/>
                <a:gd name="connsiteX16" fmla="*/ 2991 w 3271"/>
                <a:gd name="connsiteY16" fmla="*/ 5358 h 7824"/>
                <a:gd name="connsiteX17" fmla="*/ 2955 w 3271"/>
                <a:gd name="connsiteY17" fmla="*/ 5206 h 7824"/>
                <a:gd name="connsiteX18" fmla="*/ 2916 w 3271"/>
                <a:gd name="connsiteY18" fmla="*/ 5056 h 7824"/>
                <a:gd name="connsiteX19" fmla="*/ 2876 w 3271"/>
                <a:gd name="connsiteY19" fmla="*/ 4905 h 7824"/>
                <a:gd name="connsiteX20" fmla="*/ 2834 w 3271"/>
                <a:gd name="connsiteY20" fmla="*/ 4756 h 7824"/>
                <a:gd name="connsiteX21" fmla="*/ 2790 w 3271"/>
                <a:gd name="connsiteY21" fmla="*/ 4606 h 7824"/>
                <a:gd name="connsiteX22" fmla="*/ 2743 w 3271"/>
                <a:gd name="connsiteY22" fmla="*/ 4459 h 7824"/>
                <a:gd name="connsiteX23" fmla="*/ 2695 w 3271"/>
                <a:gd name="connsiteY23" fmla="*/ 4310 h 7824"/>
                <a:gd name="connsiteX24" fmla="*/ 2644 w 3271"/>
                <a:gd name="connsiteY24" fmla="*/ 4164 h 7824"/>
                <a:gd name="connsiteX25" fmla="*/ 2592 w 3271"/>
                <a:gd name="connsiteY25" fmla="*/ 4017 h 7824"/>
                <a:gd name="connsiteX26" fmla="*/ 2536 w 3271"/>
                <a:gd name="connsiteY26" fmla="*/ 3872 h 7824"/>
                <a:gd name="connsiteX27" fmla="*/ 2479 w 3271"/>
                <a:gd name="connsiteY27" fmla="*/ 3727 h 7824"/>
                <a:gd name="connsiteX28" fmla="*/ 2421 w 3271"/>
                <a:gd name="connsiteY28" fmla="*/ 3583 h 7824"/>
                <a:gd name="connsiteX29" fmla="*/ 2360 w 3271"/>
                <a:gd name="connsiteY29" fmla="*/ 3440 h 7824"/>
                <a:gd name="connsiteX30" fmla="*/ 2297 w 3271"/>
                <a:gd name="connsiteY30" fmla="*/ 3298 h 7824"/>
                <a:gd name="connsiteX31" fmla="*/ 2232 w 3271"/>
                <a:gd name="connsiteY31" fmla="*/ 3157 h 7824"/>
                <a:gd name="connsiteX32" fmla="*/ 2165 w 3271"/>
                <a:gd name="connsiteY32" fmla="*/ 3016 h 7824"/>
                <a:gd name="connsiteX33" fmla="*/ 2096 w 3271"/>
                <a:gd name="connsiteY33" fmla="*/ 2877 h 7824"/>
                <a:gd name="connsiteX34" fmla="*/ 2025 w 3271"/>
                <a:gd name="connsiteY34" fmla="*/ 2739 h 7824"/>
                <a:gd name="connsiteX35" fmla="*/ 1951 w 3271"/>
                <a:gd name="connsiteY35" fmla="*/ 2602 h 7824"/>
                <a:gd name="connsiteX36" fmla="*/ 1877 w 3271"/>
                <a:gd name="connsiteY36" fmla="*/ 2466 h 7824"/>
                <a:gd name="connsiteX37" fmla="*/ 1800 w 3271"/>
                <a:gd name="connsiteY37" fmla="*/ 2330 h 7824"/>
                <a:gd name="connsiteX38" fmla="*/ 1722 w 3271"/>
                <a:gd name="connsiteY38" fmla="*/ 2196 h 7824"/>
                <a:gd name="connsiteX39" fmla="*/ 1641 w 3271"/>
                <a:gd name="connsiteY39" fmla="*/ 2063 h 7824"/>
                <a:gd name="connsiteX40" fmla="*/ 1559 w 3271"/>
                <a:gd name="connsiteY40" fmla="*/ 1931 h 7824"/>
                <a:gd name="connsiteX41" fmla="*/ 1474 w 3271"/>
                <a:gd name="connsiteY41" fmla="*/ 1801 h 7824"/>
                <a:gd name="connsiteX42" fmla="*/ 1389 w 3271"/>
                <a:gd name="connsiteY42" fmla="*/ 1671 h 7824"/>
                <a:gd name="connsiteX43" fmla="*/ 1301 w 3271"/>
                <a:gd name="connsiteY43" fmla="*/ 1543 h 7824"/>
                <a:gd name="connsiteX44" fmla="*/ 1211 w 3271"/>
                <a:gd name="connsiteY44" fmla="*/ 1416 h 7824"/>
                <a:gd name="connsiteX45" fmla="*/ 1120 w 3271"/>
                <a:gd name="connsiteY45" fmla="*/ 1290 h 7824"/>
                <a:gd name="connsiteX46" fmla="*/ 1026 w 3271"/>
                <a:gd name="connsiteY46" fmla="*/ 1166 h 7824"/>
                <a:gd name="connsiteX47" fmla="*/ 931 w 3271"/>
                <a:gd name="connsiteY47" fmla="*/ 1043 h 7824"/>
                <a:gd name="connsiteX48" fmla="*/ 834 w 3271"/>
                <a:gd name="connsiteY48" fmla="*/ 921 h 7824"/>
                <a:gd name="connsiteX49" fmla="*/ 736 w 3271"/>
                <a:gd name="connsiteY49" fmla="*/ 801 h 7824"/>
                <a:gd name="connsiteX50" fmla="*/ 636 w 3271"/>
                <a:gd name="connsiteY50" fmla="*/ 682 h 7824"/>
                <a:gd name="connsiteX51" fmla="*/ 534 w 3271"/>
                <a:gd name="connsiteY51" fmla="*/ 565 h 7824"/>
                <a:gd name="connsiteX52" fmla="*/ 431 w 3271"/>
                <a:gd name="connsiteY52" fmla="*/ 448 h 7824"/>
                <a:gd name="connsiteX53" fmla="*/ 326 w 3271"/>
                <a:gd name="connsiteY53" fmla="*/ 334 h 7824"/>
                <a:gd name="connsiteX54" fmla="*/ 218 w 3271"/>
                <a:gd name="connsiteY54" fmla="*/ 221 h 7824"/>
                <a:gd name="connsiteX55" fmla="*/ 110 w 3271"/>
                <a:gd name="connsiteY55" fmla="*/ 110 h 7824"/>
                <a:gd name="connsiteX56" fmla="*/ 0 w 3271"/>
                <a:gd name="connsiteY56" fmla="*/ 0 h 7824"/>
                <a:gd name="connsiteX0" fmla="*/ 3161 w 3161"/>
                <a:gd name="connsiteY0" fmla="*/ 7714 h 7714"/>
                <a:gd name="connsiteX1" fmla="*/ 3160 w 3161"/>
                <a:gd name="connsiteY1" fmla="*/ 7558 h 7714"/>
                <a:gd name="connsiteX2" fmla="*/ 3157 w 3161"/>
                <a:gd name="connsiteY2" fmla="*/ 7404 h 7714"/>
                <a:gd name="connsiteX3" fmla="*/ 3151 w 3161"/>
                <a:gd name="connsiteY3" fmla="*/ 7248 h 7714"/>
                <a:gd name="connsiteX4" fmla="*/ 3144 w 3161"/>
                <a:gd name="connsiteY4" fmla="*/ 7092 h 7714"/>
                <a:gd name="connsiteX5" fmla="*/ 3133 w 3161"/>
                <a:gd name="connsiteY5" fmla="*/ 6938 h 7714"/>
                <a:gd name="connsiteX6" fmla="*/ 3122 w 3161"/>
                <a:gd name="connsiteY6" fmla="*/ 6782 h 7714"/>
                <a:gd name="connsiteX7" fmla="*/ 3107 w 3161"/>
                <a:gd name="connsiteY7" fmla="*/ 6627 h 7714"/>
                <a:gd name="connsiteX8" fmla="*/ 3091 w 3161"/>
                <a:gd name="connsiteY8" fmla="*/ 6473 h 7714"/>
                <a:gd name="connsiteX9" fmla="*/ 3072 w 3161"/>
                <a:gd name="connsiteY9" fmla="*/ 6319 h 7714"/>
                <a:gd name="connsiteX10" fmla="*/ 3052 w 3161"/>
                <a:gd name="connsiteY10" fmla="*/ 6164 h 7714"/>
                <a:gd name="connsiteX11" fmla="*/ 3028 w 3161"/>
                <a:gd name="connsiteY11" fmla="*/ 6011 h 7714"/>
                <a:gd name="connsiteX12" fmla="*/ 3003 w 3161"/>
                <a:gd name="connsiteY12" fmla="*/ 5857 h 7714"/>
                <a:gd name="connsiteX13" fmla="*/ 2975 w 3161"/>
                <a:gd name="connsiteY13" fmla="*/ 5704 h 7714"/>
                <a:gd name="connsiteX14" fmla="*/ 2947 w 3161"/>
                <a:gd name="connsiteY14" fmla="*/ 5552 h 7714"/>
                <a:gd name="connsiteX15" fmla="*/ 2915 w 3161"/>
                <a:gd name="connsiteY15" fmla="*/ 5399 h 7714"/>
                <a:gd name="connsiteX16" fmla="*/ 2881 w 3161"/>
                <a:gd name="connsiteY16" fmla="*/ 5248 h 7714"/>
                <a:gd name="connsiteX17" fmla="*/ 2845 w 3161"/>
                <a:gd name="connsiteY17" fmla="*/ 5096 h 7714"/>
                <a:gd name="connsiteX18" fmla="*/ 2806 w 3161"/>
                <a:gd name="connsiteY18" fmla="*/ 4946 h 7714"/>
                <a:gd name="connsiteX19" fmla="*/ 2766 w 3161"/>
                <a:gd name="connsiteY19" fmla="*/ 4795 h 7714"/>
                <a:gd name="connsiteX20" fmla="*/ 2724 w 3161"/>
                <a:gd name="connsiteY20" fmla="*/ 4646 h 7714"/>
                <a:gd name="connsiteX21" fmla="*/ 2680 w 3161"/>
                <a:gd name="connsiteY21" fmla="*/ 4496 h 7714"/>
                <a:gd name="connsiteX22" fmla="*/ 2633 w 3161"/>
                <a:gd name="connsiteY22" fmla="*/ 4349 h 7714"/>
                <a:gd name="connsiteX23" fmla="*/ 2585 w 3161"/>
                <a:gd name="connsiteY23" fmla="*/ 4200 h 7714"/>
                <a:gd name="connsiteX24" fmla="*/ 2534 w 3161"/>
                <a:gd name="connsiteY24" fmla="*/ 4054 h 7714"/>
                <a:gd name="connsiteX25" fmla="*/ 2482 w 3161"/>
                <a:gd name="connsiteY25" fmla="*/ 3907 h 7714"/>
                <a:gd name="connsiteX26" fmla="*/ 2426 w 3161"/>
                <a:gd name="connsiteY26" fmla="*/ 3762 h 7714"/>
                <a:gd name="connsiteX27" fmla="*/ 2369 w 3161"/>
                <a:gd name="connsiteY27" fmla="*/ 3617 h 7714"/>
                <a:gd name="connsiteX28" fmla="*/ 2311 w 3161"/>
                <a:gd name="connsiteY28" fmla="*/ 3473 h 7714"/>
                <a:gd name="connsiteX29" fmla="*/ 2250 w 3161"/>
                <a:gd name="connsiteY29" fmla="*/ 3330 h 7714"/>
                <a:gd name="connsiteX30" fmla="*/ 2187 w 3161"/>
                <a:gd name="connsiteY30" fmla="*/ 3188 h 7714"/>
                <a:gd name="connsiteX31" fmla="*/ 2122 w 3161"/>
                <a:gd name="connsiteY31" fmla="*/ 3047 h 7714"/>
                <a:gd name="connsiteX32" fmla="*/ 2055 w 3161"/>
                <a:gd name="connsiteY32" fmla="*/ 2906 h 7714"/>
                <a:gd name="connsiteX33" fmla="*/ 1986 w 3161"/>
                <a:gd name="connsiteY33" fmla="*/ 2767 h 7714"/>
                <a:gd name="connsiteX34" fmla="*/ 1915 w 3161"/>
                <a:gd name="connsiteY34" fmla="*/ 2629 h 7714"/>
                <a:gd name="connsiteX35" fmla="*/ 1841 w 3161"/>
                <a:gd name="connsiteY35" fmla="*/ 2492 h 7714"/>
                <a:gd name="connsiteX36" fmla="*/ 1767 w 3161"/>
                <a:gd name="connsiteY36" fmla="*/ 2356 h 7714"/>
                <a:gd name="connsiteX37" fmla="*/ 1690 w 3161"/>
                <a:gd name="connsiteY37" fmla="*/ 2220 h 7714"/>
                <a:gd name="connsiteX38" fmla="*/ 1612 w 3161"/>
                <a:gd name="connsiteY38" fmla="*/ 2086 h 7714"/>
                <a:gd name="connsiteX39" fmla="*/ 1531 w 3161"/>
                <a:gd name="connsiteY39" fmla="*/ 1953 h 7714"/>
                <a:gd name="connsiteX40" fmla="*/ 1449 w 3161"/>
                <a:gd name="connsiteY40" fmla="*/ 1821 h 7714"/>
                <a:gd name="connsiteX41" fmla="*/ 1364 w 3161"/>
                <a:gd name="connsiteY41" fmla="*/ 1691 h 7714"/>
                <a:gd name="connsiteX42" fmla="*/ 1279 w 3161"/>
                <a:gd name="connsiteY42" fmla="*/ 1561 h 7714"/>
                <a:gd name="connsiteX43" fmla="*/ 1191 w 3161"/>
                <a:gd name="connsiteY43" fmla="*/ 1433 h 7714"/>
                <a:gd name="connsiteX44" fmla="*/ 1101 w 3161"/>
                <a:gd name="connsiteY44" fmla="*/ 1306 h 7714"/>
                <a:gd name="connsiteX45" fmla="*/ 1010 w 3161"/>
                <a:gd name="connsiteY45" fmla="*/ 1180 h 7714"/>
                <a:gd name="connsiteX46" fmla="*/ 916 w 3161"/>
                <a:gd name="connsiteY46" fmla="*/ 1056 h 7714"/>
                <a:gd name="connsiteX47" fmla="*/ 821 w 3161"/>
                <a:gd name="connsiteY47" fmla="*/ 933 h 7714"/>
                <a:gd name="connsiteX48" fmla="*/ 724 w 3161"/>
                <a:gd name="connsiteY48" fmla="*/ 811 h 7714"/>
                <a:gd name="connsiteX49" fmla="*/ 626 w 3161"/>
                <a:gd name="connsiteY49" fmla="*/ 691 h 7714"/>
                <a:gd name="connsiteX50" fmla="*/ 526 w 3161"/>
                <a:gd name="connsiteY50" fmla="*/ 572 h 7714"/>
                <a:gd name="connsiteX51" fmla="*/ 424 w 3161"/>
                <a:gd name="connsiteY51" fmla="*/ 455 h 7714"/>
                <a:gd name="connsiteX52" fmla="*/ 321 w 3161"/>
                <a:gd name="connsiteY52" fmla="*/ 338 h 7714"/>
                <a:gd name="connsiteX53" fmla="*/ 216 w 3161"/>
                <a:gd name="connsiteY53" fmla="*/ 224 h 7714"/>
                <a:gd name="connsiteX54" fmla="*/ 108 w 3161"/>
                <a:gd name="connsiteY54" fmla="*/ 111 h 7714"/>
                <a:gd name="connsiteX55" fmla="*/ 0 w 3161"/>
                <a:gd name="connsiteY55" fmla="*/ 0 h 7714"/>
                <a:gd name="connsiteX0" fmla="*/ 3053 w 3053"/>
                <a:gd name="connsiteY0" fmla="*/ 7603 h 7603"/>
                <a:gd name="connsiteX1" fmla="*/ 3052 w 3053"/>
                <a:gd name="connsiteY1" fmla="*/ 7447 h 7603"/>
                <a:gd name="connsiteX2" fmla="*/ 3049 w 3053"/>
                <a:gd name="connsiteY2" fmla="*/ 7293 h 7603"/>
                <a:gd name="connsiteX3" fmla="*/ 3043 w 3053"/>
                <a:gd name="connsiteY3" fmla="*/ 7137 h 7603"/>
                <a:gd name="connsiteX4" fmla="*/ 3036 w 3053"/>
                <a:gd name="connsiteY4" fmla="*/ 6981 h 7603"/>
                <a:gd name="connsiteX5" fmla="*/ 3025 w 3053"/>
                <a:gd name="connsiteY5" fmla="*/ 6827 h 7603"/>
                <a:gd name="connsiteX6" fmla="*/ 3014 w 3053"/>
                <a:gd name="connsiteY6" fmla="*/ 6671 h 7603"/>
                <a:gd name="connsiteX7" fmla="*/ 2999 w 3053"/>
                <a:gd name="connsiteY7" fmla="*/ 6516 h 7603"/>
                <a:gd name="connsiteX8" fmla="*/ 2983 w 3053"/>
                <a:gd name="connsiteY8" fmla="*/ 6362 h 7603"/>
                <a:gd name="connsiteX9" fmla="*/ 2964 w 3053"/>
                <a:gd name="connsiteY9" fmla="*/ 6208 h 7603"/>
                <a:gd name="connsiteX10" fmla="*/ 2944 w 3053"/>
                <a:gd name="connsiteY10" fmla="*/ 6053 h 7603"/>
                <a:gd name="connsiteX11" fmla="*/ 2920 w 3053"/>
                <a:gd name="connsiteY11" fmla="*/ 5900 h 7603"/>
                <a:gd name="connsiteX12" fmla="*/ 2895 w 3053"/>
                <a:gd name="connsiteY12" fmla="*/ 5746 h 7603"/>
                <a:gd name="connsiteX13" fmla="*/ 2867 w 3053"/>
                <a:gd name="connsiteY13" fmla="*/ 5593 h 7603"/>
                <a:gd name="connsiteX14" fmla="*/ 2839 w 3053"/>
                <a:gd name="connsiteY14" fmla="*/ 5441 h 7603"/>
                <a:gd name="connsiteX15" fmla="*/ 2807 w 3053"/>
                <a:gd name="connsiteY15" fmla="*/ 5288 h 7603"/>
                <a:gd name="connsiteX16" fmla="*/ 2773 w 3053"/>
                <a:gd name="connsiteY16" fmla="*/ 5137 h 7603"/>
                <a:gd name="connsiteX17" fmla="*/ 2737 w 3053"/>
                <a:gd name="connsiteY17" fmla="*/ 4985 h 7603"/>
                <a:gd name="connsiteX18" fmla="*/ 2698 w 3053"/>
                <a:gd name="connsiteY18" fmla="*/ 4835 h 7603"/>
                <a:gd name="connsiteX19" fmla="*/ 2658 w 3053"/>
                <a:gd name="connsiteY19" fmla="*/ 4684 h 7603"/>
                <a:gd name="connsiteX20" fmla="*/ 2616 w 3053"/>
                <a:gd name="connsiteY20" fmla="*/ 4535 h 7603"/>
                <a:gd name="connsiteX21" fmla="*/ 2572 w 3053"/>
                <a:gd name="connsiteY21" fmla="*/ 4385 h 7603"/>
                <a:gd name="connsiteX22" fmla="*/ 2525 w 3053"/>
                <a:gd name="connsiteY22" fmla="*/ 4238 h 7603"/>
                <a:gd name="connsiteX23" fmla="*/ 2477 w 3053"/>
                <a:gd name="connsiteY23" fmla="*/ 4089 h 7603"/>
                <a:gd name="connsiteX24" fmla="*/ 2426 w 3053"/>
                <a:gd name="connsiteY24" fmla="*/ 3943 h 7603"/>
                <a:gd name="connsiteX25" fmla="*/ 2374 w 3053"/>
                <a:gd name="connsiteY25" fmla="*/ 3796 h 7603"/>
                <a:gd name="connsiteX26" fmla="*/ 2318 w 3053"/>
                <a:gd name="connsiteY26" fmla="*/ 3651 h 7603"/>
                <a:gd name="connsiteX27" fmla="*/ 2261 w 3053"/>
                <a:gd name="connsiteY27" fmla="*/ 3506 h 7603"/>
                <a:gd name="connsiteX28" fmla="*/ 2203 w 3053"/>
                <a:gd name="connsiteY28" fmla="*/ 3362 h 7603"/>
                <a:gd name="connsiteX29" fmla="*/ 2142 w 3053"/>
                <a:gd name="connsiteY29" fmla="*/ 3219 h 7603"/>
                <a:gd name="connsiteX30" fmla="*/ 2079 w 3053"/>
                <a:gd name="connsiteY30" fmla="*/ 3077 h 7603"/>
                <a:gd name="connsiteX31" fmla="*/ 2014 w 3053"/>
                <a:gd name="connsiteY31" fmla="*/ 2936 h 7603"/>
                <a:gd name="connsiteX32" fmla="*/ 1947 w 3053"/>
                <a:gd name="connsiteY32" fmla="*/ 2795 h 7603"/>
                <a:gd name="connsiteX33" fmla="*/ 1878 w 3053"/>
                <a:gd name="connsiteY33" fmla="*/ 2656 h 7603"/>
                <a:gd name="connsiteX34" fmla="*/ 1807 w 3053"/>
                <a:gd name="connsiteY34" fmla="*/ 2518 h 7603"/>
                <a:gd name="connsiteX35" fmla="*/ 1733 w 3053"/>
                <a:gd name="connsiteY35" fmla="*/ 2381 h 7603"/>
                <a:gd name="connsiteX36" fmla="*/ 1659 w 3053"/>
                <a:gd name="connsiteY36" fmla="*/ 2245 h 7603"/>
                <a:gd name="connsiteX37" fmla="*/ 1582 w 3053"/>
                <a:gd name="connsiteY37" fmla="*/ 2109 h 7603"/>
                <a:gd name="connsiteX38" fmla="*/ 1504 w 3053"/>
                <a:gd name="connsiteY38" fmla="*/ 1975 h 7603"/>
                <a:gd name="connsiteX39" fmla="*/ 1423 w 3053"/>
                <a:gd name="connsiteY39" fmla="*/ 1842 h 7603"/>
                <a:gd name="connsiteX40" fmla="*/ 1341 w 3053"/>
                <a:gd name="connsiteY40" fmla="*/ 1710 h 7603"/>
                <a:gd name="connsiteX41" fmla="*/ 1256 w 3053"/>
                <a:gd name="connsiteY41" fmla="*/ 1580 h 7603"/>
                <a:gd name="connsiteX42" fmla="*/ 1171 w 3053"/>
                <a:gd name="connsiteY42" fmla="*/ 1450 h 7603"/>
                <a:gd name="connsiteX43" fmla="*/ 1083 w 3053"/>
                <a:gd name="connsiteY43" fmla="*/ 1322 h 7603"/>
                <a:gd name="connsiteX44" fmla="*/ 993 w 3053"/>
                <a:gd name="connsiteY44" fmla="*/ 1195 h 7603"/>
                <a:gd name="connsiteX45" fmla="*/ 902 w 3053"/>
                <a:gd name="connsiteY45" fmla="*/ 1069 h 7603"/>
                <a:gd name="connsiteX46" fmla="*/ 808 w 3053"/>
                <a:gd name="connsiteY46" fmla="*/ 945 h 7603"/>
                <a:gd name="connsiteX47" fmla="*/ 713 w 3053"/>
                <a:gd name="connsiteY47" fmla="*/ 822 h 7603"/>
                <a:gd name="connsiteX48" fmla="*/ 616 w 3053"/>
                <a:gd name="connsiteY48" fmla="*/ 700 h 7603"/>
                <a:gd name="connsiteX49" fmla="*/ 518 w 3053"/>
                <a:gd name="connsiteY49" fmla="*/ 580 h 7603"/>
                <a:gd name="connsiteX50" fmla="*/ 418 w 3053"/>
                <a:gd name="connsiteY50" fmla="*/ 461 h 7603"/>
                <a:gd name="connsiteX51" fmla="*/ 316 w 3053"/>
                <a:gd name="connsiteY51" fmla="*/ 344 h 7603"/>
                <a:gd name="connsiteX52" fmla="*/ 213 w 3053"/>
                <a:gd name="connsiteY52" fmla="*/ 227 h 7603"/>
                <a:gd name="connsiteX53" fmla="*/ 108 w 3053"/>
                <a:gd name="connsiteY53" fmla="*/ 113 h 7603"/>
                <a:gd name="connsiteX54" fmla="*/ 0 w 3053"/>
                <a:gd name="connsiteY54" fmla="*/ 0 h 7603"/>
                <a:gd name="connsiteX0" fmla="*/ 2945 w 2945"/>
                <a:gd name="connsiteY0" fmla="*/ 7490 h 7490"/>
                <a:gd name="connsiteX1" fmla="*/ 2944 w 2945"/>
                <a:gd name="connsiteY1" fmla="*/ 7334 h 7490"/>
                <a:gd name="connsiteX2" fmla="*/ 2941 w 2945"/>
                <a:gd name="connsiteY2" fmla="*/ 7180 h 7490"/>
                <a:gd name="connsiteX3" fmla="*/ 2935 w 2945"/>
                <a:gd name="connsiteY3" fmla="*/ 7024 h 7490"/>
                <a:gd name="connsiteX4" fmla="*/ 2928 w 2945"/>
                <a:gd name="connsiteY4" fmla="*/ 6868 h 7490"/>
                <a:gd name="connsiteX5" fmla="*/ 2917 w 2945"/>
                <a:gd name="connsiteY5" fmla="*/ 6714 h 7490"/>
                <a:gd name="connsiteX6" fmla="*/ 2906 w 2945"/>
                <a:gd name="connsiteY6" fmla="*/ 6558 h 7490"/>
                <a:gd name="connsiteX7" fmla="*/ 2891 w 2945"/>
                <a:gd name="connsiteY7" fmla="*/ 6403 h 7490"/>
                <a:gd name="connsiteX8" fmla="*/ 2875 w 2945"/>
                <a:gd name="connsiteY8" fmla="*/ 6249 h 7490"/>
                <a:gd name="connsiteX9" fmla="*/ 2856 w 2945"/>
                <a:gd name="connsiteY9" fmla="*/ 6095 h 7490"/>
                <a:gd name="connsiteX10" fmla="*/ 2836 w 2945"/>
                <a:gd name="connsiteY10" fmla="*/ 5940 h 7490"/>
                <a:gd name="connsiteX11" fmla="*/ 2812 w 2945"/>
                <a:gd name="connsiteY11" fmla="*/ 5787 h 7490"/>
                <a:gd name="connsiteX12" fmla="*/ 2787 w 2945"/>
                <a:gd name="connsiteY12" fmla="*/ 5633 h 7490"/>
                <a:gd name="connsiteX13" fmla="*/ 2759 w 2945"/>
                <a:gd name="connsiteY13" fmla="*/ 5480 h 7490"/>
                <a:gd name="connsiteX14" fmla="*/ 2731 w 2945"/>
                <a:gd name="connsiteY14" fmla="*/ 5328 h 7490"/>
                <a:gd name="connsiteX15" fmla="*/ 2699 w 2945"/>
                <a:gd name="connsiteY15" fmla="*/ 5175 h 7490"/>
                <a:gd name="connsiteX16" fmla="*/ 2665 w 2945"/>
                <a:gd name="connsiteY16" fmla="*/ 5024 h 7490"/>
                <a:gd name="connsiteX17" fmla="*/ 2629 w 2945"/>
                <a:gd name="connsiteY17" fmla="*/ 4872 h 7490"/>
                <a:gd name="connsiteX18" fmla="*/ 2590 w 2945"/>
                <a:gd name="connsiteY18" fmla="*/ 4722 h 7490"/>
                <a:gd name="connsiteX19" fmla="*/ 2550 w 2945"/>
                <a:gd name="connsiteY19" fmla="*/ 4571 h 7490"/>
                <a:gd name="connsiteX20" fmla="*/ 2508 w 2945"/>
                <a:gd name="connsiteY20" fmla="*/ 4422 h 7490"/>
                <a:gd name="connsiteX21" fmla="*/ 2464 w 2945"/>
                <a:gd name="connsiteY21" fmla="*/ 4272 h 7490"/>
                <a:gd name="connsiteX22" fmla="*/ 2417 w 2945"/>
                <a:gd name="connsiteY22" fmla="*/ 4125 h 7490"/>
                <a:gd name="connsiteX23" fmla="*/ 2369 w 2945"/>
                <a:gd name="connsiteY23" fmla="*/ 3976 h 7490"/>
                <a:gd name="connsiteX24" fmla="*/ 2318 w 2945"/>
                <a:gd name="connsiteY24" fmla="*/ 3830 h 7490"/>
                <a:gd name="connsiteX25" fmla="*/ 2266 w 2945"/>
                <a:gd name="connsiteY25" fmla="*/ 3683 h 7490"/>
                <a:gd name="connsiteX26" fmla="*/ 2210 w 2945"/>
                <a:gd name="connsiteY26" fmla="*/ 3538 h 7490"/>
                <a:gd name="connsiteX27" fmla="*/ 2153 w 2945"/>
                <a:gd name="connsiteY27" fmla="*/ 3393 h 7490"/>
                <a:gd name="connsiteX28" fmla="*/ 2095 w 2945"/>
                <a:gd name="connsiteY28" fmla="*/ 3249 h 7490"/>
                <a:gd name="connsiteX29" fmla="*/ 2034 w 2945"/>
                <a:gd name="connsiteY29" fmla="*/ 3106 h 7490"/>
                <a:gd name="connsiteX30" fmla="*/ 1971 w 2945"/>
                <a:gd name="connsiteY30" fmla="*/ 2964 h 7490"/>
                <a:gd name="connsiteX31" fmla="*/ 1906 w 2945"/>
                <a:gd name="connsiteY31" fmla="*/ 2823 h 7490"/>
                <a:gd name="connsiteX32" fmla="*/ 1839 w 2945"/>
                <a:gd name="connsiteY32" fmla="*/ 2682 h 7490"/>
                <a:gd name="connsiteX33" fmla="*/ 1770 w 2945"/>
                <a:gd name="connsiteY33" fmla="*/ 2543 h 7490"/>
                <a:gd name="connsiteX34" fmla="*/ 1699 w 2945"/>
                <a:gd name="connsiteY34" fmla="*/ 2405 h 7490"/>
                <a:gd name="connsiteX35" fmla="*/ 1625 w 2945"/>
                <a:gd name="connsiteY35" fmla="*/ 2268 h 7490"/>
                <a:gd name="connsiteX36" fmla="*/ 1551 w 2945"/>
                <a:gd name="connsiteY36" fmla="*/ 2132 h 7490"/>
                <a:gd name="connsiteX37" fmla="*/ 1474 w 2945"/>
                <a:gd name="connsiteY37" fmla="*/ 1996 h 7490"/>
                <a:gd name="connsiteX38" fmla="*/ 1396 w 2945"/>
                <a:gd name="connsiteY38" fmla="*/ 1862 h 7490"/>
                <a:gd name="connsiteX39" fmla="*/ 1315 w 2945"/>
                <a:gd name="connsiteY39" fmla="*/ 1729 h 7490"/>
                <a:gd name="connsiteX40" fmla="*/ 1233 w 2945"/>
                <a:gd name="connsiteY40" fmla="*/ 1597 h 7490"/>
                <a:gd name="connsiteX41" fmla="*/ 1148 w 2945"/>
                <a:gd name="connsiteY41" fmla="*/ 1467 h 7490"/>
                <a:gd name="connsiteX42" fmla="*/ 1063 w 2945"/>
                <a:gd name="connsiteY42" fmla="*/ 1337 h 7490"/>
                <a:gd name="connsiteX43" fmla="*/ 975 w 2945"/>
                <a:gd name="connsiteY43" fmla="*/ 1209 h 7490"/>
                <a:gd name="connsiteX44" fmla="*/ 885 w 2945"/>
                <a:gd name="connsiteY44" fmla="*/ 1082 h 7490"/>
                <a:gd name="connsiteX45" fmla="*/ 794 w 2945"/>
                <a:gd name="connsiteY45" fmla="*/ 956 h 7490"/>
                <a:gd name="connsiteX46" fmla="*/ 700 w 2945"/>
                <a:gd name="connsiteY46" fmla="*/ 832 h 7490"/>
                <a:gd name="connsiteX47" fmla="*/ 605 w 2945"/>
                <a:gd name="connsiteY47" fmla="*/ 709 h 7490"/>
                <a:gd name="connsiteX48" fmla="*/ 508 w 2945"/>
                <a:gd name="connsiteY48" fmla="*/ 587 h 7490"/>
                <a:gd name="connsiteX49" fmla="*/ 410 w 2945"/>
                <a:gd name="connsiteY49" fmla="*/ 467 h 7490"/>
                <a:gd name="connsiteX50" fmla="*/ 310 w 2945"/>
                <a:gd name="connsiteY50" fmla="*/ 348 h 7490"/>
                <a:gd name="connsiteX51" fmla="*/ 208 w 2945"/>
                <a:gd name="connsiteY51" fmla="*/ 231 h 7490"/>
                <a:gd name="connsiteX52" fmla="*/ 105 w 2945"/>
                <a:gd name="connsiteY52" fmla="*/ 114 h 7490"/>
                <a:gd name="connsiteX53" fmla="*/ 0 w 2945"/>
                <a:gd name="connsiteY53" fmla="*/ 0 h 7490"/>
                <a:gd name="connsiteX0" fmla="*/ 2840 w 2840"/>
                <a:gd name="connsiteY0" fmla="*/ 7376 h 7376"/>
                <a:gd name="connsiteX1" fmla="*/ 2839 w 2840"/>
                <a:gd name="connsiteY1" fmla="*/ 7220 h 7376"/>
                <a:gd name="connsiteX2" fmla="*/ 2836 w 2840"/>
                <a:gd name="connsiteY2" fmla="*/ 7066 h 7376"/>
                <a:gd name="connsiteX3" fmla="*/ 2830 w 2840"/>
                <a:gd name="connsiteY3" fmla="*/ 6910 h 7376"/>
                <a:gd name="connsiteX4" fmla="*/ 2823 w 2840"/>
                <a:gd name="connsiteY4" fmla="*/ 6754 h 7376"/>
                <a:gd name="connsiteX5" fmla="*/ 2812 w 2840"/>
                <a:gd name="connsiteY5" fmla="*/ 6600 h 7376"/>
                <a:gd name="connsiteX6" fmla="*/ 2801 w 2840"/>
                <a:gd name="connsiteY6" fmla="*/ 6444 h 7376"/>
                <a:gd name="connsiteX7" fmla="*/ 2786 w 2840"/>
                <a:gd name="connsiteY7" fmla="*/ 6289 h 7376"/>
                <a:gd name="connsiteX8" fmla="*/ 2770 w 2840"/>
                <a:gd name="connsiteY8" fmla="*/ 6135 h 7376"/>
                <a:gd name="connsiteX9" fmla="*/ 2751 w 2840"/>
                <a:gd name="connsiteY9" fmla="*/ 5981 h 7376"/>
                <a:gd name="connsiteX10" fmla="*/ 2731 w 2840"/>
                <a:gd name="connsiteY10" fmla="*/ 5826 h 7376"/>
                <a:gd name="connsiteX11" fmla="*/ 2707 w 2840"/>
                <a:gd name="connsiteY11" fmla="*/ 5673 h 7376"/>
                <a:gd name="connsiteX12" fmla="*/ 2682 w 2840"/>
                <a:gd name="connsiteY12" fmla="*/ 5519 h 7376"/>
                <a:gd name="connsiteX13" fmla="*/ 2654 w 2840"/>
                <a:gd name="connsiteY13" fmla="*/ 5366 h 7376"/>
                <a:gd name="connsiteX14" fmla="*/ 2626 w 2840"/>
                <a:gd name="connsiteY14" fmla="*/ 5214 h 7376"/>
                <a:gd name="connsiteX15" fmla="*/ 2594 w 2840"/>
                <a:gd name="connsiteY15" fmla="*/ 5061 h 7376"/>
                <a:gd name="connsiteX16" fmla="*/ 2560 w 2840"/>
                <a:gd name="connsiteY16" fmla="*/ 4910 h 7376"/>
                <a:gd name="connsiteX17" fmla="*/ 2524 w 2840"/>
                <a:gd name="connsiteY17" fmla="*/ 4758 h 7376"/>
                <a:gd name="connsiteX18" fmla="*/ 2485 w 2840"/>
                <a:gd name="connsiteY18" fmla="*/ 4608 h 7376"/>
                <a:gd name="connsiteX19" fmla="*/ 2445 w 2840"/>
                <a:gd name="connsiteY19" fmla="*/ 4457 h 7376"/>
                <a:gd name="connsiteX20" fmla="*/ 2403 w 2840"/>
                <a:gd name="connsiteY20" fmla="*/ 4308 h 7376"/>
                <a:gd name="connsiteX21" fmla="*/ 2359 w 2840"/>
                <a:gd name="connsiteY21" fmla="*/ 4158 h 7376"/>
                <a:gd name="connsiteX22" fmla="*/ 2312 w 2840"/>
                <a:gd name="connsiteY22" fmla="*/ 4011 h 7376"/>
                <a:gd name="connsiteX23" fmla="*/ 2264 w 2840"/>
                <a:gd name="connsiteY23" fmla="*/ 3862 h 7376"/>
                <a:gd name="connsiteX24" fmla="*/ 2213 w 2840"/>
                <a:gd name="connsiteY24" fmla="*/ 3716 h 7376"/>
                <a:gd name="connsiteX25" fmla="*/ 2161 w 2840"/>
                <a:gd name="connsiteY25" fmla="*/ 3569 h 7376"/>
                <a:gd name="connsiteX26" fmla="*/ 2105 w 2840"/>
                <a:gd name="connsiteY26" fmla="*/ 3424 h 7376"/>
                <a:gd name="connsiteX27" fmla="*/ 2048 w 2840"/>
                <a:gd name="connsiteY27" fmla="*/ 3279 h 7376"/>
                <a:gd name="connsiteX28" fmla="*/ 1990 w 2840"/>
                <a:gd name="connsiteY28" fmla="*/ 3135 h 7376"/>
                <a:gd name="connsiteX29" fmla="*/ 1929 w 2840"/>
                <a:gd name="connsiteY29" fmla="*/ 2992 h 7376"/>
                <a:gd name="connsiteX30" fmla="*/ 1866 w 2840"/>
                <a:gd name="connsiteY30" fmla="*/ 2850 h 7376"/>
                <a:gd name="connsiteX31" fmla="*/ 1801 w 2840"/>
                <a:gd name="connsiteY31" fmla="*/ 2709 h 7376"/>
                <a:gd name="connsiteX32" fmla="*/ 1734 w 2840"/>
                <a:gd name="connsiteY32" fmla="*/ 2568 h 7376"/>
                <a:gd name="connsiteX33" fmla="*/ 1665 w 2840"/>
                <a:gd name="connsiteY33" fmla="*/ 2429 h 7376"/>
                <a:gd name="connsiteX34" fmla="*/ 1594 w 2840"/>
                <a:gd name="connsiteY34" fmla="*/ 2291 h 7376"/>
                <a:gd name="connsiteX35" fmla="*/ 1520 w 2840"/>
                <a:gd name="connsiteY35" fmla="*/ 2154 h 7376"/>
                <a:gd name="connsiteX36" fmla="*/ 1446 w 2840"/>
                <a:gd name="connsiteY36" fmla="*/ 2018 h 7376"/>
                <a:gd name="connsiteX37" fmla="*/ 1369 w 2840"/>
                <a:gd name="connsiteY37" fmla="*/ 1882 h 7376"/>
                <a:gd name="connsiteX38" fmla="*/ 1291 w 2840"/>
                <a:gd name="connsiteY38" fmla="*/ 1748 h 7376"/>
                <a:gd name="connsiteX39" fmla="*/ 1210 w 2840"/>
                <a:gd name="connsiteY39" fmla="*/ 1615 h 7376"/>
                <a:gd name="connsiteX40" fmla="*/ 1128 w 2840"/>
                <a:gd name="connsiteY40" fmla="*/ 1483 h 7376"/>
                <a:gd name="connsiteX41" fmla="*/ 1043 w 2840"/>
                <a:gd name="connsiteY41" fmla="*/ 1353 h 7376"/>
                <a:gd name="connsiteX42" fmla="*/ 958 w 2840"/>
                <a:gd name="connsiteY42" fmla="*/ 1223 h 7376"/>
                <a:gd name="connsiteX43" fmla="*/ 870 w 2840"/>
                <a:gd name="connsiteY43" fmla="*/ 1095 h 7376"/>
                <a:gd name="connsiteX44" fmla="*/ 780 w 2840"/>
                <a:gd name="connsiteY44" fmla="*/ 968 h 7376"/>
                <a:gd name="connsiteX45" fmla="*/ 689 w 2840"/>
                <a:gd name="connsiteY45" fmla="*/ 842 h 7376"/>
                <a:gd name="connsiteX46" fmla="*/ 595 w 2840"/>
                <a:gd name="connsiteY46" fmla="*/ 718 h 7376"/>
                <a:gd name="connsiteX47" fmla="*/ 500 w 2840"/>
                <a:gd name="connsiteY47" fmla="*/ 595 h 7376"/>
                <a:gd name="connsiteX48" fmla="*/ 403 w 2840"/>
                <a:gd name="connsiteY48" fmla="*/ 473 h 7376"/>
                <a:gd name="connsiteX49" fmla="*/ 305 w 2840"/>
                <a:gd name="connsiteY49" fmla="*/ 353 h 7376"/>
                <a:gd name="connsiteX50" fmla="*/ 205 w 2840"/>
                <a:gd name="connsiteY50" fmla="*/ 234 h 7376"/>
                <a:gd name="connsiteX51" fmla="*/ 103 w 2840"/>
                <a:gd name="connsiteY51" fmla="*/ 117 h 7376"/>
                <a:gd name="connsiteX52" fmla="*/ 0 w 2840"/>
                <a:gd name="connsiteY52" fmla="*/ 0 h 7376"/>
                <a:gd name="connsiteX0" fmla="*/ 2737 w 2737"/>
                <a:gd name="connsiteY0" fmla="*/ 7259 h 7259"/>
                <a:gd name="connsiteX1" fmla="*/ 2736 w 2737"/>
                <a:gd name="connsiteY1" fmla="*/ 7103 h 7259"/>
                <a:gd name="connsiteX2" fmla="*/ 2733 w 2737"/>
                <a:gd name="connsiteY2" fmla="*/ 6949 h 7259"/>
                <a:gd name="connsiteX3" fmla="*/ 2727 w 2737"/>
                <a:gd name="connsiteY3" fmla="*/ 6793 h 7259"/>
                <a:gd name="connsiteX4" fmla="*/ 2720 w 2737"/>
                <a:gd name="connsiteY4" fmla="*/ 6637 h 7259"/>
                <a:gd name="connsiteX5" fmla="*/ 2709 w 2737"/>
                <a:gd name="connsiteY5" fmla="*/ 6483 h 7259"/>
                <a:gd name="connsiteX6" fmla="*/ 2698 w 2737"/>
                <a:gd name="connsiteY6" fmla="*/ 6327 h 7259"/>
                <a:gd name="connsiteX7" fmla="*/ 2683 w 2737"/>
                <a:gd name="connsiteY7" fmla="*/ 6172 h 7259"/>
                <a:gd name="connsiteX8" fmla="*/ 2667 w 2737"/>
                <a:gd name="connsiteY8" fmla="*/ 6018 h 7259"/>
                <a:gd name="connsiteX9" fmla="*/ 2648 w 2737"/>
                <a:gd name="connsiteY9" fmla="*/ 5864 h 7259"/>
                <a:gd name="connsiteX10" fmla="*/ 2628 w 2737"/>
                <a:gd name="connsiteY10" fmla="*/ 5709 h 7259"/>
                <a:gd name="connsiteX11" fmla="*/ 2604 w 2737"/>
                <a:gd name="connsiteY11" fmla="*/ 5556 h 7259"/>
                <a:gd name="connsiteX12" fmla="*/ 2579 w 2737"/>
                <a:gd name="connsiteY12" fmla="*/ 5402 h 7259"/>
                <a:gd name="connsiteX13" fmla="*/ 2551 w 2737"/>
                <a:gd name="connsiteY13" fmla="*/ 5249 h 7259"/>
                <a:gd name="connsiteX14" fmla="*/ 2523 w 2737"/>
                <a:gd name="connsiteY14" fmla="*/ 5097 h 7259"/>
                <a:gd name="connsiteX15" fmla="*/ 2491 w 2737"/>
                <a:gd name="connsiteY15" fmla="*/ 4944 h 7259"/>
                <a:gd name="connsiteX16" fmla="*/ 2457 w 2737"/>
                <a:gd name="connsiteY16" fmla="*/ 4793 h 7259"/>
                <a:gd name="connsiteX17" fmla="*/ 2421 w 2737"/>
                <a:gd name="connsiteY17" fmla="*/ 4641 h 7259"/>
                <a:gd name="connsiteX18" fmla="*/ 2382 w 2737"/>
                <a:gd name="connsiteY18" fmla="*/ 4491 h 7259"/>
                <a:gd name="connsiteX19" fmla="*/ 2342 w 2737"/>
                <a:gd name="connsiteY19" fmla="*/ 4340 h 7259"/>
                <a:gd name="connsiteX20" fmla="*/ 2300 w 2737"/>
                <a:gd name="connsiteY20" fmla="*/ 4191 h 7259"/>
                <a:gd name="connsiteX21" fmla="*/ 2256 w 2737"/>
                <a:gd name="connsiteY21" fmla="*/ 4041 h 7259"/>
                <a:gd name="connsiteX22" fmla="*/ 2209 w 2737"/>
                <a:gd name="connsiteY22" fmla="*/ 3894 h 7259"/>
                <a:gd name="connsiteX23" fmla="*/ 2161 w 2737"/>
                <a:gd name="connsiteY23" fmla="*/ 3745 h 7259"/>
                <a:gd name="connsiteX24" fmla="*/ 2110 w 2737"/>
                <a:gd name="connsiteY24" fmla="*/ 3599 h 7259"/>
                <a:gd name="connsiteX25" fmla="*/ 2058 w 2737"/>
                <a:gd name="connsiteY25" fmla="*/ 3452 h 7259"/>
                <a:gd name="connsiteX26" fmla="*/ 2002 w 2737"/>
                <a:gd name="connsiteY26" fmla="*/ 3307 h 7259"/>
                <a:gd name="connsiteX27" fmla="*/ 1945 w 2737"/>
                <a:gd name="connsiteY27" fmla="*/ 3162 h 7259"/>
                <a:gd name="connsiteX28" fmla="*/ 1887 w 2737"/>
                <a:gd name="connsiteY28" fmla="*/ 3018 h 7259"/>
                <a:gd name="connsiteX29" fmla="*/ 1826 w 2737"/>
                <a:gd name="connsiteY29" fmla="*/ 2875 h 7259"/>
                <a:gd name="connsiteX30" fmla="*/ 1763 w 2737"/>
                <a:gd name="connsiteY30" fmla="*/ 2733 h 7259"/>
                <a:gd name="connsiteX31" fmla="*/ 1698 w 2737"/>
                <a:gd name="connsiteY31" fmla="*/ 2592 h 7259"/>
                <a:gd name="connsiteX32" fmla="*/ 1631 w 2737"/>
                <a:gd name="connsiteY32" fmla="*/ 2451 h 7259"/>
                <a:gd name="connsiteX33" fmla="*/ 1562 w 2737"/>
                <a:gd name="connsiteY33" fmla="*/ 2312 h 7259"/>
                <a:gd name="connsiteX34" fmla="*/ 1491 w 2737"/>
                <a:gd name="connsiteY34" fmla="*/ 2174 h 7259"/>
                <a:gd name="connsiteX35" fmla="*/ 1417 w 2737"/>
                <a:gd name="connsiteY35" fmla="*/ 2037 h 7259"/>
                <a:gd name="connsiteX36" fmla="*/ 1343 w 2737"/>
                <a:gd name="connsiteY36" fmla="*/ 1901 h 7259"/>
                <a:gd name="connsiteX37" fmla="*/ 1266 w 2737"/>
                <a:gd name="connsiteY37" fmla="*/ 1765 h 7259"/>
                <a:gd name="connsiteX38" fmla="*/ 1188 w 2737"/>
                <a:gd name="connsiteY38" fmla="*/ 1631 h 7259"/>
                <a:gd name="connsiteX39" fmla="*/ 1107 w 2737"/>
                <a:gd name="connsiteY39" fmla="*/ 1498 h 7259"/>
                <a:gd name="connsiteX40" fmla="*/ 1025 w 2737"/>
                <a:gd name="connsiteY40" fmla="*/ 1366 h 7259"/>
                <a:gd name="connsiteX41" fmla="*/ 940 w 2737"/>
                <a:gd name="connsiteY41" fmla="*/ 1236 h 7259"/>
                <a:gd name="connsiteX42" fmla="*/ 855 w 2737"/>
                <a:gd name="connsiteY42" fmla="*/ 1106 h 7259"/>
                <a:gd name="connsiteX43" fmla="*/ 767 w 2737"/>
                <a:gd name="connsiteY43" fmla="*/ 978 h 7259"/>
                <a:gd name="connsiteX44" fmla="*/ 677 w 2737"/>
                <a:gd name="connsiteY44" fmla="*/ 851 h 7259"/>
                <a:gd name="connsiteX45" fmla="*/ 586 w 2737"/>
                <a:gd name="connsiteY45" fmla="*/ 725 h 7259"/>
                <a:gd name="connsiteX46" fmla="*/ 492 w 2737"/>
                <a:gd name="connsiteY46" fmla="*/ 601 h 7259"/>
                <a:gd name="connsiteX47" fmla="*/ 397 w 2737"/>
                <a:gd name="connsiteY47" fmla="*/ 478 h 7259"/>
                <a:gd name="connsiteX48" fmla="*/ 300 w 2737"/>
                <a:gd name="connsiteY48" fmla="*/ 356 h 7259"/>
                <a:gd name="connsiteX49" fmla="*/ 202 w 2737"/>
                <a:gd name="connsiteY49" fmla="*/ 236 h 7259"/>
                <a:gd name="connsiteX50" fmla="*/ 102 w 2737"/>
                <a:gd name="connsiteY50" fmla="*/ 117 h 7259"/>
                <a:gd name="connsiteX51" fmla="*/ 0 w 2737"/>
                <a:gd name="connsiteY51" fmla="*/ 0 h 7259"/>
                <a:gd name="connsiteX0" fmla="*/ 2635 w 2635"/>
                <a:gd name="connsiteY0" fmla="*/ 7142 h 7142"/>
                <a:gd name="connsiteX1" fmla="*/ 2634 w 2635"/>
                <a:gd name="connsiteY1" fmla="*/ 6986 h 7142"/>
                <a:gd name="connsiteX2" fmla="*/ 2631 w 2635"/>
                <a:gd name="connsiteY2" fmla="*/ 6832 h 7142"/>
                <a:gd name="connsiteX3" fmla="*/ 2625 w 2635"/>
                <a:gd name="connsiteY3" fmla="*/ 6676 h 7142"/>
                <a:gd name="connsiteX4" fmla="*/ 2618 w 2635"/>
                <a:gd name="connsiteY4" fmla="*/ 6520 h 7142"/>
                <a:gd name="connsiteX5" fmla="*/ 2607 w 2635"/>
                <a:gd name="connsiteY5" fmla="*/ 6366 h 7142"/>
                <a:gd name="connsiteX6" fmla="*/ 2596 w 2635"/>
                <a:gd name="connsiteY6" fmla="*/ 6210 h 7142"/>
                <a:gd name="connsiteX7" fmla="*/ 2581 w 2635"/>
                <a:gd name="connsiteY7" fmla="*/ 6055 h 7142"/>
                <a:gd name="connsiteX8" fmla="*/ 2565 w 2635"/>
                <a:gd name="connsiteY8" fmla="*/ 5901 h 7142"/>
                <a:gd name="connsiteX9" fmla="*/ 2546 w 2635"/>
                <a:gd name="connsiteY9" fmla="*/ 5747 h 7142"/>
                <a:gd name="connsiteX10" fmla="*/ 2526 w 2635"/>
                <a:gd name="connsiteY10" fmla="*/ 5592 h 7142"/>
                <a:gd name="connsiteX11" fmla="*/ 2502 w 2635"/>
                <a:gd name="connsiteY11" fmla="*/ 5439 h 7142"/>
                <a:gd name="connsiteX12" fmla="*/ 2477 w 2635"/>
                <a:gd name="connsiteY12" fmla="*/ 5285 h 7142"/>
                <a:gd name="connsiteX13" fmla="*/ 2449 w 2635"/>
                <a:gd name="connsiteY13" fmla="*/ 5132 h 7142"/>
                <a:gd name="connsiteX14" fmla="*/ 2421 w 2635"/>
                <a:gd name="connsiteY14" fmla="*/ 4980 h 7142"/>
                <a:gd name="connsiteX15" fmla="*/ 2389 w 2635"/>
                <a:gd name="connsiteY15" fmla="*/ 4827 h 7142"/>
                <a:gd name="connsiteX16" fmla="*/ 2355 w 2635"/>
                <a:gd name="connsiteY16" fmla="*/ 4676 h 7142"/>
                <a:gd name="connsiteX17" fmla="*/ 2319 w 2635"/>
                <a:gd name="connsiteY17" fmla="*/ 4524 h 7142"/>
                <a:gd name="connsiteX18" fmla="*/ 2280 w 2635"/>
                <a:gd name="connsiteY18" fmla="*/ 4374 h 7142"/>
                <a:gd name="connsiteX19" fmla="*/ 2240 w 2635"/>
                <a:gd name="connsiteY19" fmla="*/ 4223 h 7142"/>
                <a:gd name="connsiteX20" fmla="*/ 2198 w 2635"/>
                <a:gd name="connsiteY20" fmla="*/ 4074 h 7142"/>
                <a:gd name="connsiteX21" fmla="*/ 2154 w 2635"/>
                <a:gd name="connsiteY21" fmla="*/ 3924 h 7142"/>
                <a:gd name="connsiteX22" fmla="*/ 2107 w 2635"/>
                <a:gd name="connsiteY22" fmla="*/ 3777 h 7142"/>
                <a:gd name="connsiteX23" fmla="*/ 2059 w 2635"/>
                <a:gd name="connsiteY23" fmla="*/ 3628 h 7142"/>
                <a:gd name="connsiteX24" fmla="*/ 2008 w 2635"/>
                <a:gd name="connsiteY24" fmla="*/ 3482 h 7142"/>
                <a:gd name="connsiteX25" fmla="*/ 1956 w 2635"/>
                <a:gd name="connsiteY25" fmla="*/ 3335 h 7142"/>
                <a:gd name="connsiteX26" fmla="*/ 1900 w 2635"/>
                <a:gd name="connsiteY26" fmla="*/ 3190 h 7142"/>
                <a:gd name="connsiteX27" fmla="*/ 1843 w 2635"/>
                <a:gd name="connsiteY27" fmla="*/ 3045 h 7142"/>
                <a:gd name="connsiteX28" fmla="*/ 1785 w 2635"/>
                <a:gd name="connsiteY28" fmla="*/ 2901 h 7142"/>
                <a:gd name="connsiteX29" fmla="*/ 1724 w 2635"/>
                <a:gd name="connsiteY29" fmla="*/ 2758 h 7142"/>
                <a:gd name="connsiteX30" fmla="*/ 1661 w 2635"/>
                <a:gd name="connsiteY30" fmla="*/ 2616 h 7142"/>
                <a:gd name="connsiteX31" fmla="*/ 1596 w 2635"/>
                <a:gd name="connsiteY31" fmla="*/ 2475 h 7142"/>
                <a:gd name="connsiteX32" fmla="*/ 1529 w 2635"/>
                <a:gd name="connsiteY32" fmla="*/ 2334 h 7142"/>
                <a:gd name="connsiteX33" fmla="*/ 1460 w 2635"/>
                <a:gd name="connsiteY33" fmla="*/ 2195 h 7142"/>
                <a:gd name="connsiteX34" fmla="*/ 1389 w 2635"/>
                <a:gd name="connsiteY34" fmla="*/ 2057 h 7142"/>
                <a:gd name="connsiteX35" fmla="*/ 1315 w 2635"/>
                <a:gd name="connsiteY35" fmla="*/ 1920 h 7142"/>
                <a:gd name="connsiteX36" fmla="*/ 1241 w 2635"/>
                <a:gd name="connsiteY36" fmla="*/ 1784 h 7142"/>
                <a:gd name="connsiteX37" fmla="*/ 1164 w 2635"/>
                <a:gd name="connsiteY37" fmla="*/ 1648 h 7142"/>
                <a:gd name="connsiteX38" fmla="*/ 1086 w 2635"/>
                <a:gd name="connsiteY38" fmla="*/ 1514 h 7142"/>
                <a:gd name="connsiteX39" fmla="*/ 1005 w 2635"/>
                <a:gd name="connsiteY39" fmla="*/ 1381 h 7142"/>
                <a:gd name="connsiteX40" fmla="*/ 923 w 2635"/>
                <a:gd name="connsiteY40" fmla="*/ 1249 h 7142"/>
                <a:gd name="connsiteX41" fmla="*/ 838 w 2635"/>
                <a:gd name="connsiteY41" fmla="*/ 1119 h 7142"/>
                <a:gd name="connsiteX42" fmla="*/ 753 w 2635"/>
                <a:gd name="connsiteY42" fmla="*/ 989 h 7142"/>
                <a:gd name="connsiteX43" fmla="*/ 665 w 2635"/>
                <a:gd name="connsiteY43" fmla="*/ 861 h 7142"/>
                <a:gd name="connsiteX44" fmla="*/ 575 w 2635"/>
                <a:gd name="connsiteY44" fmla="*/ 734 h 7142"/>
                <a:gd name="connsiteX45" fmla="*/ 484 w 2635"/>
                <a:gd name="connsiteY45" fmla="*/ 608 h 7142"/>
                <a:gd name="connsiteX46" fmla="*/ 390 w 2635"/>
                <a:gd name="connsiteY46" fmla="*/ 484 h 7142"/>
                <a:gd name="connsiteX47" fmla="*/ 295 w 2635"/>
                <a:gd name="connsiteY47" fmla="*/ 361 h 7142"/>
                <a:gd name="connsiteX48" fmla="*/ 198 w 2635"/>
                <a:gd name="connsiteY48" fmla="*/ 239 h 7142"/>
                <a:gd name="connsiteX49" fmla="*/ 100 w 2635"/>
                <a:gd name="connsiteY49" fmla="*/ 119 h 7142"/>
                <a:gd name="connsiteX50" fmla="*/ 0 w 2635"/>
                <a:gd name="connsiteY50" fmla="*/ 0 h 7142"/>
                <a:gd name="connsiteX0" fmla="*/ 2535 w 2535"/>
                <a:gd name="connsiteY0" fmla="*/ 7023 h 7023"/>
                <a:gd name="connsiteX1" fmla="*/ 2534 w 2535"/>
                <a:gd name="connsiteY1" fmla="*/ 6867 h 7023"/>
                <a:gd name="connsiteX2" fmla="*/ 2531 w 2535"/>
                <a:gd name="connsiteY2" fmla="*/ 6713 h 7023"/>
                <a:gd name="connsiteX3" fmla="*/ 2525 w 2535"/>
                <a:gd name="connsiteY3" fmla="*/ 6557 h 7023"/>
                <a:gd name="connsiteX4" fmla="*/ 2518 w 2535"/>
                <a:gd name="connsiteY4" fmla="*/ 6401 h 7023"/>
                <a:gd name="connsiteX5" fmla="*/ 2507 w 2535"/>
                <a:gd name="connsiteY5" fmla="*/ 6247 h 7023"/>
                <a:gd name="connsiteX6" fmla="*/ 2496 w 2535"/>
                <a:gd name="connsiteY6" fmla="*/ 6091 h 7023"/>
                <a:gd name="connsiteX7" fmla="*/ 2481 w 2535"/>
                <a:gd name="connsiteY7" fmla="*/ 5936 h 7023"/>
                <a:gd name="connsiteX8" fmla="*/ 2465 w 2535"/>
                <a:gd name="connsiteY8" fmla="*/ 5782 h 7023"/>
                <a:gd name="connsiteX9" fmla="*/ 2446 w 2535"/>
                <a:gd name="connsiteY9" fmla="*/ 5628 h 7023"/>
                <a:gd name="connsiteX10" fmla="*/ 2426 w 2535"/>
                <a:gd name="connsiteY10" fmla="*/ 5473 h 7023"/>
                <a:gd name="connsiteX11" fmla="*/ 2402 w 2535"/>
                <a:gd name="connsiteY11" fmla="*/ 5320 h 7023"/>
                <a:gd name="connsiteX12" fmla="*/ 2377 w 2535"/>
                <a:gd name="connsiteY12" fmla="*/ 5166 h 7023"/>
                <a:gd name="connsiteX13" fmla="*/ 2349 w 2535"/>
                <a:gd name="connsiteY13" fmla="*/ 5013 h 7023"/>
                <a:gd name="connsiteX14" fmla="*/ 2321 w 2535"/>
                <a:gd name="connsiteY14" fmla="*/ 4861 h 7023"/>
                <a:gd name="connsiteX15" fmla="*/ 2289 w 2535"/>
                <a:gd name="connsiteY15" fmla="*/ 4708 h 7023"/>
                <a:gd name="connsiteX16" fmla="*/ 2255 w 2535"/>
                <a:gd name="connsiteY16" fmla="*/ 4557 h 7023"/>
                <a:gd name="connsiteX17" fmla="*/ 2219 w 2535"/>
                <a:gd name="connsiteY17" fmla="*/ 4405 h 7023"/>
                <a:gd name="connsiteX18" fmla="*/ 2180 w 2535"/>
                <a:gd name="connsiteY18" fmla="*/ 4255 h 7023"/>
                <a:gd name="connsiteX19" fmla="*/ 2140 w 2535"/>
                <a:gd name="connsiteY19" fmla="*/ 4104 h 7023"/>
                <a:gd name="connsiteX20" fmla="*/ 2098 w 2535"/>
                <a:gd name="connsiteY20" fmla="*/ 3955 h 7023"/>
                <a:gd name="connsiteX21" fmla="*/ 2054 w 2535"/>
                <a:gd name="connsiteY21" fmla="*/ 3805 h 7023"/>
                <a:gd name="connsiteX22" fmla="*/ 2007 w 2535"/>
                <a:gd name="connsiteY22" fmla="*/ 3658 h 7023"/>
                <a:gd name="connsiteX23" fmla="*/ 1959 w 2535"/>
                <a:gd name="connsiteY23" fmla="*/ 3509 h 7023"/>
                <a:gd name="connsiteX24" fmla="*/ 1908 w 2535"/>
                <a:gd name="connsiteY24" fmla="*/ 3363 h 7023"/>
                <a:gd name="connsiteX25" fmla="*/ 1856 w 2535"/>
                <a:gd name="connsiteY25" fmla="*/ 3216 h 7023"/>
                <a:gd name="connsiteX26" fmla="*/ 1800 w 2535"/>
                <a:gd name="connsiteY26" fmla="*/ 3071 h 7023"/>
                <a:gd name="connsiteX27" fmla="*/ 1743 w 2535"/>
                <a:gd name="connsiteY27" fmla="*/ 2926 h 7023"/>
                <a:gd name="connsiteX28" fmla="*/ 1685 w 2535"/>
                <a:gd name="connsiteY28" fmla="*/ 2782 h 7023"/>
                <a:gd name="connsiteX29" fmla="*/ 1624 w 2535"/>
                <a:gd name="connsiteY29" fmla="*/ 2639 h 7023"/>
                <a:gd name="connsiteX30" fmla="*/ 1561 w 2535"/>
                <a:gd name="connsiteY30" fmla="*/ 2497 h 7023"/>
                <a:gd name="connsiteX31" fmla="*/ 1496 w 2535"/>
                <a:gd name="connsiteY31" fmla="*/ 2356 h 7023"/>
                <a:gd name="connsiteX32" fmla="*/ 1429 w 2535"/>
                <a:gd name="connsiteY32" fmla="*/ 2215 h 7023"/>
                <a:gd name="connsiteX33" fmla="*/ 1360 w 2535"/>
                <a:gd name="connsiteY33" fmla="*/ 2076 h 7023"/>
                <a:gd name="connsiteX34" fmla="*/ 1289 w 2535"/>
                <a:gd name="connsiteY34" fmla="*/ 1938 h 7023"/>
                <a:gd name="connsiteX35" fmla="*/ 1215 w 2535"/>
                <a:gd name="connsiteY35" fmla="*/ 1801 h 7023"/>
                <a:gd name="connsiteX36" fmla="*/ 1141 w 2535"/>
                <a:gd name="connsiteY36" fmla="*/ 1665 h 7023"/>
                <a:gd name="connsiteX37" fmla="*/ 1064 w 2535"/>
                <a:gd name="connsiteY37" fmla="*/ 1529 h 7023"/>
                <a:gd name="connsiteX38" fmla="*/ 986 w 2535"/>
                <a:gd name="connsiteY38" fmla="*/ 1395 h 7023"/>
                <a:gd name="connsiteX39" fmla="*/ 905 w 2535"/>
                <a:gd name="connsiteY39" fmla="*/ 1262 h 7023"/>
                <a:gd name="connsiteX40" fmla="*/ 823 w 2535"/>
                <a:gd name="connsiteY40" fmla="*/ 1130 h 7023"/>
                <a:gd name="connsiteX41" fmla="*/ 738 w 2535"/>
                <a:gd name="connsiteY41" fmla="*/ 1000 h 7023"/>
                <a:gd name="connsiteX42" fmla="*/ 653 w 2535"/>
                <a:gd name="connsiteY42" fmla="*/ 870 h 7023"/>
                <a:gd name="connsiteX43" fmla="*/ 565 w 2535"/>
                <a:gd name="connsiteY43" fmla="*/ 742 h 7023"/>
                <a:gd name="connsiteX44" fmla="*/ 475 w 2535"/>
                <a:gd name="connsiteY44" fmla="*/ 615 h 7023"/>
                <a:gd name="connsiteX45" fmla="*/ 384 w 2535"/>
                <a:gd name="connsiteY45" fmla="*/ 489 h 7023"/>
                <a:gd name="connsiteX46" fmla="*/ 290 w 2535"/>
                <a:gd name="connsiteY46" fmla="*/ 365 h 7023"/>
                <a:gd name="connsiteX47" fmla="*/ 195 w 2535"/>
                <a:gd name="connsiteY47" fmla="*/ 242 h 7023"/>
                <a:gd name="connsiteX48" fmla="*/ 98 w 2535"/>
                <a:gd name="connsiteY48" fmla="*/ 120 h 7023"/>
                <a:gd name="connsiteX49" fmla="*/ 0 w 2535"/>
                <a:gd name="connsiteY49" fmla="*/ 0 h 7023"/>
                <a:gd name="connsiteX0" fmla="*/ 2437 w 2437"/>
                <a:gd name="connsiteY0" fmla="*/ 6903 h 6903"/>
                <a:gd name="connsiteX1" fmla="*/ 2436 w 2437"/>
                <a:gd name="connsiteY1" fmla="*/ 6747 h 6903"/>
                <a:gd name="connsiteX2" fmla="*/ 2433 w 2437"/>
                <a:gd name="connsiteY2" fmla="*/ 6593 h 6903"/>
                <a:gd name="connsiteX3" fmla="*/ 2427 w 2437"/>
                <a:gd name="connsiteY3" fmla="*/ 6437 h 6903"/>
                <a:gd name="connsiteX4" fmla="*/ 2420 w 2437"/>
                <a:gd name="connsiteY4" fmla="*/ 6281 h 6903"/>
                <a:gd name="connsiteX5" fmla="*/ 2409 w 2437"/>
                <a:gd name="connsiteY5" fmla="*/ 6127 h 6903"/>
                <a:gd name="connsiteX6" fmla="*/ 2398 w 2437"/>
                <a:gd name="connsiteY6" fmla="*/ 5971 h 6903"/>
                <a:gd name="connsiteX7" fmla="*/ 2383 w 2437"/>
                <a:gd name="connsiteY7" fmla="*/ 5816 h 6903"/>
                <a:gd name="connsiteX8" fmla="*/ 2367 w 2437"/>
                <a:gd name="connsiteY8" fmla="*/ 5662 h 6903"/>
                <a:gd name="connsiteX9" fmla="*/ 2348 w 2437"/>
                <a:gd name="connsiteY9" fmla="*/ 5508 h 6903"/>
                <a:gd name="connsiteX10" fmla="*/ 2328 w 2437"/>
                <a:gd name="connsiteY10" fmla="*/ 5353 h 6903"/>
                <a:gd name="connsiteX11" fmla="*/ 2304 w 2437"/>
                <a:gd name="connsiteY11" fmla="*/ 5200 h 6903"/>
                <a:gd name="connsiteX12" fmla="*/ 2279 w 2437"/>
                <a:gd name="connsiteY12" fmla="*/ 5046 h 6903"/>
                <a:gd name="connsiteX13" fmla="*/ 2251 w 2437"/>
                <a:gd name="connsiteY13" fmla="*/ 4893 h 6903"/>
                <a:gd name="connsiteX14" fmla="*/ 2223 w 2437"/>
                <a:gd name="connsiteY14" fmla="*/ 4741 h 6903"/>
                <a:gd name="connsiteX15" fmla="*/ 2191 w 2437"/>
                <a:gd name="connsiteY15" fmla="*/ 4588 h 6903"/>
                <a:gd name="connsiteX16" fmla="*/ 2157 w 2437"/>
                <a:gd name="connsiteY16" fmla="*/ 4437 h 6903"/>
                <a:gd name="connsiteX17" fmla="*/ 2121 w 2437"/>
                <a:gd name="connsiteY17" fmla="*/ 4285 h 6903"/>
                <a:gd name="connsiteX18" fmla="*/ 2082 w 2437"/>
                <a:gd name="connsiteY18" fmla="*/ 4135 h 6903"/>
                <a:gd name="connsiteX19" fmla="*/ 2042 w 2437"/>
                <a:gd name="connsiteY19" fmla="*/ 3984 h 6903"/>
                <a:gd name="connsiteX20" fmla="*/ 2000 w 2437"/>
                <a:gd name="connsiteY20" fmla="*/ 3835 h 6903"/>
                <a:gd name="connsiteX21" fmla="*/ 1956 w 2437"/>
                <a:gd name="connsiteY21" fmla="*/ 3685 h 6903"/>
                <a:gd name="connsiteX22" fmla="*/ 1909 w 2437"/>
                <a:gd name="connsiteY22" fmla="*/ 3538 h 6903"/>
                <a:gd name="connsiteX23" fmla="*/ 1861 w 2437"/>
                <a:gd name="connsiteY23" fmla="*/ 3389 h 6903"/>
                <a:gd name="connsiteX24" fmla="*/ 1810 w 2437"/>
                <a:gd name="connsiteY24" fmla="*/ 3243 h 6903"/>
                <a:gd name="connsiteX25" fmla="*/ 1758 w 2437"/>
                <a:gd name="connsiteY25" fmla="*/ 3096 h 6903"/>
                <a:gd name="connsiteX26" fmla="*/ 1702 w 2437"/>
                <a:gd name="connsiteY26" fmla="*/ 2951 h 6903"/>
                <a:gd name="connsiteX27" fmla="*/ 1645 w 2437"/>
                <a:gd name="connsiteY27" fmla="*/ 2806 h 6903"/>
                <a:gd name="connsiteX28" fmla="*/ 1587 w 2437"/>
                <a:gd name="connsiteY28" fmla="*/ 2662 h 6903"/>
                <a:gd name="connsiteX29" fmla="*/ 1526 w 2437"/>
                <a:gd name="connsiteY29" fmla="*/ 2519 h 6903"/>
                <a:gd name="connsiteX30" fmla="*/ 1463 w 2437"/>
                <a:gd name="connsiteY30" fmla="*/ 2377 h 6903"/>
                <a:gd name="connsiteX31" fmla="*/ 1398 w 2437"/>
                <a:gd name="connsiteY31" fmla="*/ 2236 h 6903"/>
                <a:gd name="connsiteX32" fmla="*/ 1331 w 2437"/>
                <a:gd name="connsiteY32" fmla="*/ 2095 h 6903"/>
                <a:gd name="connsiteX33" fmla="*/ 1262 w 2437"/>
                <a:gd name="connsiteY33" fmla="*/ 1956 h 6903"/>
                <a:gd name="connsiteX34" fmla="*/ 1191 w 2437"/>
                <a:gd name="connsiteY34" fmla="*/ 1818 h 6903"/>
                <a:gd name="connsiteX35" fmla="*/ 1117 w 2437"/>
                <a:gd name="connsiteY35" fmla="*/ 1681 h 6903"/>
                <a:gd name="connsiteX36" fmla="*/ 1043 w 2437"/>
                <a:gd name="connsiteY36" fmla="*/ 1545 h 6903"/>
                <a:gd name="connsiteX37" fmla="*/ 966 w 2437"/>
                <a:gd name="connsiteY37" fmla="*/ 1409 h 6903"/>
                <a:gd name="connsiteX38" fmla="*/ 888 w 2437"/>
                <a:gd name="connsiteY38" fmla="*/ 1275 h 6903"/>
                <a:gd name="connsiteX39" fmla="*/ 807 w 2437"/>
                <a:gd name="connsiteY39" fmla="*/ 1142 h 6903"/>
                <a:gd name="connsiteX40" fmla="*/ 725 w 2437"/>
                <a:gd name="connsiteY40" fmla="*/ 1010 h 6903"/>
                <a:gd name="connsiteX41" fmla="*/ 640 w 2437"/>
                <a:gd name="connsiteY41" fmla="*/ 880 h 6903"/>
                <a:gd name="connsiteX42" fmla="*/ 555 w 2437"/>
                <a:gd name="connsiteY42" fmla="*/ 750 h 6903"/>
                <a:gd name="connsiteX43" fmla="*/ 467 w 2437"/>
                <a:gd name="connsiteY43" fmla="*/ 622 h 6903"/>
                <a:gd name="connsiteX44" fmla="*/ 377 w 2437"/>
                <a:gd name="connsiteY44" fmla="*/ 495 h 6903"/>
                <a:gd name="connsiteX45" fmla="*/ 286 w 2437"/>
                <a:gd name="connsiteY45" fmla="*/ 369 h 6903"/>
                <a:gd name="connsiteX46" fmla="*/ 192 w 2437"/>
                <a:gd name="connsiteY46" fmla="*/ 245 h 6903"/>
                <a:gd name="connsiteX47" fmla="*/ 97 w 2437"/>
                <a:gd name="connsiteY47" fmla="*/ 122 h 6903"/>
                <a:gd name="connsiteX48" fmla="*/ 0 w 2437"/>
                <a:gd name="connsiteY48" fmla="*/ 0 h 6903"/>
                <a:gd name="connsiteX0" fmla="*/ 2340 w 2340"/>
                <a:gd name="connsiteY0" fmla="*/ 6781 h 6781"/>
                <a:gd name="connsiteX1" fmla="*/ 2339 w 2340"/>
                <a:gd name="connsiteY1" fmla="*/ 6625 h 6781"/>
                <a:gd name="connsiteX2" fmla="*/ 2336 w 2340"/>
                <a:gd name="connsiteY2" fmla="*/ 6471 h 6781"/>
                <a:gd name="connsiteX3" fmla="*/ 2330 w 2340"/>
                <a:gd name="connsiteY3" fmla="*/ 6315 h 6781"/>
                <a:gd name="connsiteX4" fmla="*/ 2323 w 2340"/>
                <a:gd name="connsiteY4" fmla="*/ 6159 h 6781"/>
                <a:gd name="connsiteX5" fmla="*/ 2312 w 2340"/>
                <a:gd name="connsiteY5" fmla="*/ 6005 h 6781"/>
                <a:gd name="connsiteX6" fmla="*/ 2301 w 2340"/>
                <a:gd name="connsiteY6" fmla="*/ 5849 h 6781"/>
                <a:gd name="connsiteX7" fmla="*/ 2286 w 2340"/>
                <a:gd name="connsiteY7" fmla="*/ 5694 h 6781"/>
                <a:gd name="connsiteX8" fmla="*/ 2270 w 2340"/>
                <a:gd name="connsiteY8" fmla="*/ 5540 h 6781"/>
                <a:gd name="connsiteX9" fmla="*/ 2251 w 2340"/>
                <a:gd name="connsiteY9" fmla="*/ 5386 h 6781"/>
                <a:gd name="connsiteX10" fmla="*/ 2231 w 2340"/>
                <a:gd name="connsiteY10" fmla="*/ 5231 h 6781"/>
                <a:gd name="connsiteX11" fmla="*/ 2207 w 2340"/>
                <a:gd name="connsiteY11" fmla="*/ 5078 h 6781"/>
                <a:gd name="connsiteX12" fmla="*/ 2182 w 2340"/>
                <a:gd name="connsiteY12" fmla="*/ 4924 h 6781"/>
                <a:gd name="connsiteX13" fmla="*/ 2154 w 2340"/>
                <a:gd name="connsiteY13" fmla="*/ 4771 h 6781"/>
                <a:gd name="connsiteX14" fmla="*/ 2126 w 2340"/>
                <a:gd name="connsiteY14" fmla="*/ 4619 h 6781"/>
                <a:gd name="connsiteX15" fmla="*/ 2094 w 2340"/>
                <a:gd name="connsiteY15" fmla="*/ 4466 h 6781"/>
                <a:gd name="connsiteX16" fmla="*/ 2060 w 2340"/>
                <a:gd name="connsiteY16" fmla="*/ 4315 h 6781"/>
                <a:gd name="connsiteX17" fmla="*/ 2024 w 2340"/>
                <a:gd name="connsiteY17" fmla="*/ 4163 h 6781"/>
                <a:gd name="connsiteX18" fmla="*/ 1985 w 2340"/>
                <a:gd name="connsiteY18" fmla="*/ 4013 h 6781"/>
                <a:gd name="connsiteX19" fmla="*/ 1945 w 2340"/>
                <a:gd name="connsiteY19" fmla="*/ 3862 h 6781"/>
                <a:gd name="connsiteX20" fmla="*/ 1903 w 2340"/>
                <a:gd name="connsiteY20" fmla="*/ 3713 h 6781"/>
                <a:gd name="connsiteX21" fmla="*/ 1859 w 2340"/>
                <a:gd name="connsiteY21" fmla="*/ 3563 h 6781"/>
                <a:gd name="connsiteX22" fmla="*/ 1812 w 2340"/>
                <a:gd name="connsiteY22" fmla="*/ 3416 h 6781"/>
                <a:gd name="connsiteX23" fmla="*/ 1764 w 2340"/>
                <a:gd name="connsiteY23" fmla="*/ 3267 h 6781"/>
                <a:gd name="connsiteX24" fmla="*/ 1713 w 2340"/>
                <a:gd name="connsiteY24" fmla="*/ 3121 h 6781"/>
                <a:gd name="connsiteX25" fmla="*/ 1661 w 2340"/>
                <a:gd name="connsiteY25" fmla="*/ 2974 h 6781"/>
                <a:gd name="connsiteX26" fmla="*/ 1605 w 2340"/>
                <a:gd name="connsiteY26" fmla="*/ 2829 h 6781"/>
                <a:gd name="connsiteX27" fmla="*/ 1548 w 2340"/>
                <a:gd name="connsiteY27" fmla="*/ 2684 h 6781"/>
                <a:gd name="connsiteX28" fmla="*/ 1490 w 2340"/>
                <a:gd name="connsiteY28" fmla="*/ 2540 h 6781"/>
                <a:gd name="connsiteX29" fmla="*/ 1429 w 2340"/>
                <a:gd name="connsiteY29" fmla="*/ 2397 h 6781"/>
                <a:gd name="connsiteX30" fmla="*/ 1366 w 2340"/>
                <a:gd name="connsiteY30" fmla="*/ 2255 h 6781"/>
                <a:gd name="connsiteX31" fmla="*/ 1301 w 2340"/>
                <a:gd name="connsiteY31" fmla="*/ 2114 h 6781"/>
                <a:gd name="connsiteX32" fmla="*/ 1234 w 2340"/>
                <a:gd name="connsiteY32" fmla="*/ 1973 h 6781"/>
                <a:gd name="connsiteX33" fmla="*/ 1165 w 2340"/>
                <a:gd name="connsiteY33" fmla="*/ 1834 h 6781"/>
                <a:gd name="connsiteX34" fmla="*/ 1094 w 2340"/>
                <a:gd name="connsiteY34" fmla="*/ 1696 h 6781"/>
                <a:gd name="connsiteX35" fmla="*/ 1020 w 2340"/>
                <a:gd name="connsiteY35" fmla="*/ 1559 h 6781"/>
                <a:gd name="connsiteX36" fmla="*/ 946 w 2340"/>
                <a:gd name="connsiteY36" fmla="*/ 1423 h 6781"/>
                <a:gd name="connsiteX37" fmla="*/ 869 w 2340"/>
                <a:gd name="connsiteY37" fmla="*/ 1287 h 6781"/>
                <a:gd name="connsiteX38" fmla="*/ 791 w 2340"/>
                <a:gd name="connsiteY38" fmla="*/ 1153 h 6781"/>
                <a:gd name="connsiteX39" fmla="*/ 710 w 2340"/>
                <a:gd name="connsiteY39" fmla="*/ 1020 h 6781"/>
                <a:gd name="connsiteX40" fmla="*/ 628 w 2340"/>
                <a:gd name="connsiteY40" fmla="*/ 888 h 6781"/>
                <a:gd name="connsiteX41" fmla="*/ 543 w 2340"/>
                <a:gd name="connsiteY41" fmla="*/ 758 h 6781"/>
                <a:gd name="connsiteX42" fmla="*/ 458 w 2340"/>
                <a:gd name="connsiteY42" fmla="*/ 628 h 6781"/>
                <a:gd name="connsiteX43" fmla="*/ 370 w 2340"/>
                <a:gd name="connsiteY43" fmla="*/ 500 h 6781"/>
                <a:gd name="connsiteX44" fmla="*/ 280 w 2340"/>
                <a:gd name="connsiteY44" fmla="*/ 373 h 6781"/>
                <a:gd name="connsiteX45" fmla="*/ 189 w 2340"/>
                <a:gd name="connsiteY45" fmla="*/ 247 h 6781"/>
                <a:gd name="connsiteX46" fmla="*/ 95 w 2340"/>
                <a:gd name="connsiteY46" fmla="*/ 123 h 6781"/>
                <a:gd name="connsiteX47" fmla="*/ 0 w 2340"/>
                <a:gd name="connsiteY47" fmla="*/ 0 h 6781"/>
                <a:gd name="connsiteX0" fmla="*/ 2245 w 2245"/>
                <a:gd name="connsiteY0" fmla="*/ 6658 h 6658"/>
                <a:gd name="connsiteX1" fmla="*/ 2244 w 2245"/>
                <a:gd name="connsiteY1" fmla="*/ 6502 h 6658"/>
                <a:gd name="connsiteX2" fmla="*/ 2241 w 2245"/>
                <a:gd name="connsiteY2" fmla="*/ 6348 h 6658"/>
                <a:gd name="connsiteX3" fmla="*/ 2235 w 2245"/>
                <a:gd name="connsiteY3" fmla="*/ 6192 h 6658"/>
                <a:gd name="connsiteX4" fmla="*/ 2228 w 2245"/>
                <a:gd name="connsiteY4" fmla="*/ 6036 h 6658"/>
                <a:gd name="connsiteX5" fmla="*/ 2217 w 2245"/>
                <a:gd name="connsiteY5" fmla="*/ 5882 h 6658"/>
                <a:gd name="connsiteX6" fmla="*/ 2206 w 2245"/>
                <a:gd name="connsiteY6" fmla="*/ 5726 h 6658"/>
                <a:gd name="connsiteX7" fmla="*/ 2191 w 2245"/>
                <a:gd name="connsiteY7" fmla="*/ 5571 h 6658"/>
                <a:gd name="connsiteX8" fmla="*/ 2175 w 2245"/>
                <a:gd name="connsiteY8" fmla="*/ 5417 h 6658"/>
                <a:gd name="connsiteX9" fmla="*/ 2156 w 2245"/>
                <a:gd name="connsiteY9" fmla="*/ 5263 h 6658"/>
                <a:gd name="connsiteX10" fmla="*/ 2136 w 2245"/>
                <a:gd name="connsiteY10" fmla="*/ 5108 h 6658"/>
                <a:gd name="connsiteX11" fmla="*/ 2112 w 2245"/>
                <a:gd name="connsiteY11" fmla="*/ 4955 h 6658"/>
                <a:gd name="connsiteX12" fmla="*/ 2087 w 2245"/>
                <a:gd name="connsiteY12" fmla="*/ 4801 h 6658"/>
                <a:gd name="connsiteX13" fmla="*/ 2059 w 2245"/>
                <a:gd name="connsiteY13" fmla="*/ 4648 h 6658"/>
                <a:gd name="connsiteX14" fmla="*/ 2031 w 2245"/>
                <a:gd name="connsiteY14" fmla="*/ 4496 h 6658"/>
                <a:gd name="connsiteX15" fmla="*/ 1999 w 2245"/>
                <a:gd name="connsiteY15" fmla="*/ 4343 h 6658"/>
                <a:gd name="connsiteX16" fmla="*/ 1965 w 2245"/>
                <a:gd name="connsiteY16" fmla="*/ 4192 h 6658"/>
                <a:gd name="connsiteX17" fmla="*/ 1929 w 2245"/>
                <a:gd name="connsiteY17" fmla="*/ 4040 h 6658"/>
                <a:gd name="connsiteX18" fmla="*/ 1890 w 2245"/>
                <a:gd name="connsiteY18" fmla="*/ 3890 h 6658"/>
                <a:gd name="connsiteX19" fmla="*/ 1850 w 2245"/>
                <a:gd name="connsiteY19" fmla="*/ 3739 h 6658"/>
                <a:gd name="connsiteX20" fmla="*/ 1808 w 2245"/>
                <a:gd name="connsiteY20" fmla="*/ 3590 h 6658"/>
                <a:gd name="connsiteX21" fmla="*/ 1764 w 2245"/>
                <a:gd name="connsiteY21" fmla="*/ 3440 h 6658"/>
                <a:gd name="connsiteX22" fmla="*/ 1717 w 2245"/>
                <a:gd name="connsiteY22" fmla="*/ 3293 h 6658"/>
                <a:gd name="connsiteX23" fmla="*/ 1669 w 2245"/>
                <a:gd name="connsiteY23" fmla="*/ 3144 h 6658"/>
                <a:gd name="connsiteX24" fmla="*/ 1618 w 2245"/>
                <a:gd name="connsiteY24" fmla="*/ 2998 h 6658"/>
                <a:gd name="connsiteX25" fmla="*/ 1566 w 2245"/>
                <a:gd name="connsiteY25" fmla="*/ 2851 h 6658"/>
                <a:gd name="connsiteX26" fmla="*/ 1510 w 2245"/>
                <a:gd name="connsiteY26" fmla="*/ 2706 h 6658"/>
                <a:gd name="connsiteX27" fmla="*/ 1453 w 2245"/>
                <a:gd name="connsiteY27" fmla="*/ 2561 h 6658"/>
                <a:gd name="connsiteX28" fmla="*/ 1395 w 2245"/>
                <a:gd name="connsiteY28" fmla="*/ 2417 h 6658"/>
                <a:gd name="connsiteX29" fmla="*/ 1334 w 2245"/>
                <a:gd name="connsiteY29" fmla="*/ 2274 h 6658"/>
                <a:gd name="connsiteX30" fmla="*/ 1271 w 2245"/>
                <a:gd name="connsiteY30" fmla="*/ 2132 h 6658"/>
                <a:gd name="connsiteX31" fmla="*/ 1206 w 2245"/>
                <a:gd name="connsiteY31" fmla="*/ 1991 h 6658"/>
                <a:gd name="connsiteX32" fmla="*/ 1139 w 2245"/>
                <a:gd name="connsiteY32" fmla="*/ 1850 h 6658"/>
                <a:gd name="connsiteX33" fmla="*/ 1070 w 2245"/>
                <a:gd name="connsiteY33" fmla="*/ 1711 h 6658"/>
                <a:gd name="connsiteX34" fmla="*/ 999 w 2245"/>
                <a:gd name="connsiteY34" fmla="*/ 1573 h 6658"/>
                <a:gd name="connsiteX35" fmla="*/ 925 w 2245"/>
                <a:gd name="connsiteY35" fmla="*/ 1436 h 6658"/>
                <a:gd name="connsiteX36" fmla="*/ 851 w 2245"/>
                <a:gd name="connsiteY36" fmla="*/ 1300 h 6658"/>
                <a:gd name="connsiteX37" fmla="*/ 774 w 2245"/>
                <a:gd name="connsiteY37" fmla="*/ 1164 h 6658"/>
                <a:gd name="connsiteX38" fmla="*/ 696 w 2245"/>
                <a:gd name="connsiteY38" fmla="*/ 1030 h 6658"/>
                <a:gd name="connsiteX39" fmla="*/ 615 w 2245"/>
                <a:gd name="connsiteY39" fmla="*/ 897 h 6658"/>
                <a:gd name="connsiteX40" fmla="*/ 533 w 2245"/>
                <a:gd name="connsiteY40" fmla="*/ 765 h 6658"/>
                <a:gd name="connsiteX41" fmla="*/ 448 w 2245"/>
                <a:gd name="connsiteY41" fmla="*/ 635 h 6658"/>
                <a:gd name="connsiteX42" fmla="*/ 363 w 2245"/>
                <a:gd name="connsiteY42" fmla="*/ 505 h 6658"/>
                <a:gd name="connsiteX43" fmla="*/ 275 w 2245"/>
                <a:gd name="connsiteY43" fmla="*/ 377 h 6658"/>
                <a:gd name="connsiteX44" fmla="*/ 185 w 2245"/>
                <a:gd name="connsiteY44" fmla="*/ 250 h 6658"/>
                <a:gd name="connsiteX45" fmla="*/ 94 w 2245"/>
                <a:gd name="connsiteY45" fmla="*/ 124 h 6658"/>
                <a:gd name="connsiteX46" fmla="*/ 0 w 2245"/>
                <a:gd name="connsiteY46" fmla="*/ 0 h 6658"/>
                <a:gd name="connsiteX0" fmla="*/ 2151 w 2151"/>
                <a:gd name="connsiteY0" fmla="*/ 6534 h 6534"/>
                <a:gd name="connsiteX1" fmla="*/ 2150 w 2151"/>
                <a:gd name="connsiteY1" fmla="*/ 6378 h 6534"/>
                <a:gd name="connsiteX2" fmla="*/ 2147 w 2151"/>
                <a:gd name="connsiteY2" fmla="*/ 6224 h 6534"/>
                <a:gd name="connsiteX3" fmla="*/ 2141 w 2151"/>
                <a:gd name="connsiteY3" fmla="*/ 6068 h 6534"/>
                <a:gd name="connsiteX4" fmla="*/ 2134 w 2151"/>
                <a:gd name="connsiteY4" fmla="*/ 5912 h 6534"/>
                <a:gd name="connsiteX5" fmla="*/ 2123 w 2151"/>
                <a:gd name="connsiteY5" fmla="*/ 5758 h 6534"/>
                <a:gd name="connsiteX6" fmla="*/ 2112 w 2151"/>
                <a:gd name="connsiteY6" fmla="*/ 5602 h 6534"/>
                <a:gd name="connsiteX7" fmla="*/ 2097 w 2151"/>
                <a:gd name="connsiteY7" fmla="*/ 5447 h 6534"/>
                <a:gd name="connsiteX8" fmla="*/ 2081 w 2151"/>
                <a:gd name="connsiteY8" fmla="*/ 5293 h 6534"/>
                <a:gd name="connsiteX9" fmla="*/ 2062 w 2151"/>
                <a:gd name="connsiteY9" fmla="*/ 5139 h 6534"/>
                <a:gd name="connsiteX10" fmla="*/ 2042 w 2151"/>
                <a:gd name="connsiteY10" fmla="*/ 4984 h 6534"/>
                <a:gd name="connsiteX11" fmla="*/ 2018 w 2151"/>
                <a:gd name="connsiteY11" fmla="*/ 4831 h 6534"/>
                <a:gd name="connsiteX12" fmla="*/ 1993 w 2151"/>
                <a:gd name="connsiteY12" fmla="*/ 4677 h 6534"/>
                <a:gd name="connsiteX13" fmla="*/ 1965 w 2151"/>
                <a:gd name="connsiteY13" fmla="*/ 4524 h 6534"/>
                <a:gd name="connsiteX14" fmla="*/ 1937 w 2151"/>
                <a:gd name="connsiteY14" fmla="*/ 4372 h 6534"/>
                <a:gd name="connsiteX15" fmla="*/ 1905 w 2151"/>
                <a:gd name="connsiteY15" fmla="*/ 4219 h 6534"/>
                <a:gd name="connsiteX16" fmla="*/ 1871 w 2151"/>
                <a:gd name="connsiteY16" fmla="*/ 4068 h 6534"/>
                <a:gd name="connsiteX17" fmla="*/ 1835 w 2151"/>
                <a:gd name="connsiteY17" fmla="*/ 3916 h 6534"/>
                <a:gd name="connsiteX18" fmla="*/ 1796 w 2151"/>
                <a:gd name="connsiteY18" fmla="*/ 3766 h 6534"/>
                <a:gd name="connsiteX19" fmla="*/ 1756 w 2151"/>
                <a:gd name="connsiteY19" fmla="*/ 3615 h 6534"/>
                <a:gd name="connsiteX20" fmla="*/ 1714 w 2151"/>
                <a:gd name="connsiteY20" fmla="*/ 3466 h 6534"/>
                <a:gd name="connsiteX21" fmla="*/ 1670 w 2151"/>
                <a:gd name="connsiteY21" fmla="*/ 3316 h 6534"/>
                <a:gd name="connsiteX22" fmla="*/ 1623 w 2151"/>
                <a:gd name="connsiteY22" fmla="*/ 3169 h 6534"/>
                <a:gd name="connsiteX23" fmla="*/ 1575 w 2151"/>
                <a:gd name="connsiteY23" fmla="*/ 3020 h 6534"/>
                <a:gd name="connsiteX24" fmla="*/ 1524 w 2151"/>
                <a:gd name="connsiteY24" fmla="*/ 2874 h 6534"/>
                <a:gd name="connsiteX25" fmla="*/ 1472 w 2151"/>
                <a:gd name="connsiteY25" fmla="*/ 2727 h 6534"/>
                <a:gd name="connsiteX26" fmla="*/ 1416 w 2151"/>
                <a:gd name="connsiteY26" fmla="*/ 2582 h 6534"/>
                <a:gd name="connsiteX27" fmla="*/ 1359 w 2151"/>
                <a:gd name="connsiteY27" fmla="*/ 2437 h 6534"/>
                <a:gd name="connsiteX28" fmla="*/ 1301 w 2151"/>
                <a:gd name="connsiteY28" fmla="*/ 2293 h 6534"/>
                <a:gd name="connsiteX29" fmla="*/ 1240 w 2151"/>
                <a:gd name="connsiteY29" fmla="*/ 2150 h 6534"/>
                <a:gd name="connsiteX30" fmla="*/ 1177 w 2151"/>
                <a:gd name="connsiteY30" fmla="*/ 2008 h 6534"/>
                <a:gd name="connsiteX31" fmla="*/ 1112 w 2151"/>
                <a:gd name="connsiteY31" fmla="*/ 1867 h 6534"/>
                <a:gd name="connsiteX32" fmla="*/ 1045 w 2151"/>
                <a:gd name="connsiteY32" fmla="*/ 1726 h 6534"/>
                <a:gd name="connsiteX33" fmla="*/ 976 w 2151"/>
                <a:gd name="connsiteY33" fmla="*/ 1587 h 6534"/>
                <a:gd name="connsiteX34" fmla="*/ 905 w 2151"/>
                <a:gd name="connsiteY34" fmla="*/ 1449 h 6534"/>
                <a:gd name="connsiteX35" fmla="*/ 831 w 2151"/>
                <a:gd name="connsiteY35" fmla="*/ 1312 h 6534"/>
                <a:gd name="connsiteX36" fmla="*/ 757 w 2151"/>
                <a:gd name="connsiteY36" fmla="*/ 1176 h 6534"/>
                <a:gd name="connsiteX37" fmla="*/ 680 w 2151"/>
                <a:gd name="connsiteY37" fmla="*/ 1040 h 6534"/>
                <a:gd name="connsiteX38" fmla="*/ 602 w 2151"/>
                <a:gd name="connsiteY38" fmla="*/ 906 h 6534"/>
                <a:gd name="connsiteX39" fmla="*/ 521 w 2151"/>
                <a:gd name="connsiteY39" fmla="*/ 773 h 6534"/>
                <a:gd name="connsiteX40" fmla="*/ 439 w 2151"/>
                <a:gd name="connsiteY40" fmla="*/ 641 h 6534"/>
                <a:gd name="connsiteX41" fmla="*/ 354 w 2151"/>
                <a:gd name="connsiteY41" fmla="*/ 511 h 6534"/>
                <a:gd name="connsiteX42" fmla="*/ 269 w 2151"/>
                <a:gd name="connsiteY42" fmla="*/ 381 h 6534"/>
                <a:gd name="connsiteX43" fmla="*/ 181 w 2151"/>
                <a:gd name="connsiteY43" fmla="*/ 253 h 6534"/>
                <a:gd name="connsiteX44" fmla="*/ 91 w 2151"/>
                <a:gd name="connsiteY44" fmla="*/ 126 h 6534"/>
                <a:gd name="connsiteX45" fmla="*/ 0 w 2151"/>
                <a:gd name="connsiteY45" fmla="*/ 0 h 6534"/>
                <a:gd name="connsiteX0" fmla="*/ 2060 w 2060"/>
                <a:gd name="connsiteY0" fmla="*/ 6408 h 6408"/>
                <a:gd name="connsiteX1" fmla="*/ 2059 w 2060"/>
                <a:gd name="connsiteY1" fmla="*/ 6252 h 6408"/>
                <a:gd name="connsiteX2" fmla="*/ 2056 w 2060"/>
                <a:gd name="connsiteY2" fmla="*/ 6098 h 6408"/>
                <a:gd name="connsiteX3" fmla="*/ 2050 w 2060"/>
                <a:gd name="connsiteY3" fmla="*/ 5942 h 6408"/>
                <a:gd name="connsiteX4" fmla="*/ 2043 w 2060"/>
                <a:gd name="connsiteY4" fmla="*/ 5786 h 6408"/>
                <a:gd name="connsiteX5" fmla="*/ 2032 w 2060"/>
                <a:gd name="connsiteY5" fmla="*/ 5632 h 6408"/>
                <a:gd name="connsiteX6" fmla="*/ 2021 w 2060"/>
                <a:gd name="connsiteY6" fmla="*/ 5476 h 6408"/>
                <a:gd name="connsiteX7" fmla="*/ 2006 w 2060"/>
                <a:gd name="connsiteY7" fmla="*/ 5321 h 6408"/>
                <a:gd name="connsiteX8" fmla="*/ 1990 w 2060"/>
                <a:gd name="connsiteY8" fmla="*/ 5167 h 6408"/>
                <a:gd name="connsiteX9" fmla="*/ 1971 w 2060"/>
                <a:gd name="connsiteY9" fmla="*/ 5013 h 6408"/>
                <a:gd name="connsiteX10" fmla="*/ 1951 w 2060"/>
                <a:gd name="connsiteY10" fmla="*/ 4858 h 6408"/>
                <a:gd name="connsiteX11" fmla="*/ 1927 w 2060"/>
                <a:gd name="connsiteY11" fmla="*/ 4705 h 6408"/>
                <a:gd name="connsiteX12" fmla="*/ 1902 w 2060"/>
                <a:gd name="connsiteY12" fmla="*/ 4551 h 6408"/>
                <a:gd name="connsiteX13" fmla="*/ 1874 w 2060"/>
                <a:gd name="connsiteY13" fmla="*/ 4398 h 6408"/>
                <a:gd name="connsiteX14" fmla="*/ 1846 w 2060"/>
                <a:gd name="connsiteY14" fmla="*/ 4246 h 6408"/>
                <a:gd name="connsiteX15" fmla="*/ 1814 w 2060"/>
                <a:gd name="connsiteY15" fmla="*/ 4093 h 6408"/>
                <a:gd name="connsiteX16" fmla="*/ 1780 w 2060"/>
                <a:gd name="connsiteY16" fmla="*/ 3942 h 6408"/>
                <a:gd name="connsiteX17" fmla="*/ 1744 w 2060"/>
                <a:gd name="connsiteY17" fmla="*/ 3790 h 6408"/>
                <a:gd name="connsiteX18" fmla="*/ 1705 w 2060"/>
                <a:gd name="connsiteY18" fmla="*/ 3640 h 6408"/>
                <a:gd name="connsiteX19" fmla="*/ 1665 w 2060"/>
                <a:gd name="connsiteY19" fmla="*/ 3489 h 6408"/>
                <a:gd name="connsiteX20" fmla="*/ 1623 w 2060"/>
                <a:gd name="connsiteY20" fmla="*/ 3340 h 6408"/>
                <a:gd name="connsiteX21" fmla="*/ 1579 w 2060"/>
                <a:gd name="connsiteY21" fmla="*/ 3190 h 6408"/>
                <a:gd name="connsiteX22" fmla="*/ 1532 w 2060"/>
                <a:gd name="connsiteY22" fmla="*/ 3043 h 6408"/>
                <a:gd name="connsiteX23" fmla="*/ 1484 w 2060"/>
                <a:gd name="connsiteY23" fmla="*/ 2894 h 6408"/>
                <a:gd name="connsiteX24" fmla="*/ 1433 w 2060"/>
                <a:gd name="connsiteY24" fmla="*/ 2748 h 6408"/>
                <a:gd name="connsiteX25" fmla="*/ 1381 w 2060"/>
                <a:gd name="connsiteY25" fmla="*/ 2601 h 6408"/>
                <a:gd name="connsiteX26" fmla="*/ 1325 w 2060"/>
                <a:gd name="connsiteY26" fmla="*/ 2456 h 6408"/>
                <a:gd name="connsiteX27" fmla="*/ 1268 w 2060"/>
                <a:gd name="connsiteY27" fmla="*/ 2311 h 6408"/>
                <a:gd name="connsiteX28" fmla="*/ 1210 w 2060"/>
                <a:gd name="connsiteY28" fmla="*/ 2167 h 6408"/>
                <a:gd name="connsiteX29" fmla="*/ 1149 w 2060"/>
                <a:gd name="connsiteY29" fmla="*/ 2024 h 6408"/>
                <a:gd name="connsiteX30" fmla="*/ 1086 w 2060"/>
                <a:gd name="connsiteY30" fmla="*/ 1882 h 6408"/>
                <a:gd name="connsiteX31" fmla="*/ 1021 w 2060"/>
                <a:gd name="connsiteY31" fmla="*/ 1741 h 6408"/>
                <a:gd name="connsiteX32" fmla="*/ 954 w 2060"/>
                <a:gd name="connsiteY32" fmla="*/ 1600 h 6408"/>
                <a:gd name="connsiteX33" fmla="*/ 885 w 2060"/>
                <a:gd name="connsiteY33" fmla="*/ 1461 h 6408"/>
                <a:gd name="connsiteX34" fmla="*/ 814 w 2060"/>
                <a:gd name="connsiteY34" fmla="*/ 1323 h 6408"/>
                <a:gd name="connsiteX35" fmla="*/ 740 w 2060"/>
                <a:gd name="connsiteY35" fmla="*/ 1186 h 6408"/>
                <a:gd name="connsiteX36" fmla="*/ 666 w 2060"/>
                <a:gd name="connsiteY36" fmla="*/ 1050 h 6408"/>
                <a:gd name="connsiteX37" fmla="*/ 589 w 2060"/>
                <a:gd name="connsiteY37" fmla="*/ 914 h 6408"/>
                <a:gd name="connsiteX38" fmla="*/ 511 w 2060"/>
                <a:gd name="connsiteY38" fmla="*/ 780 h 6408"/>
                <a:gd name="connsiteX39" fmla="*/ 430 w 2060"/>
                <a:gd name="connsiteY39" fmla="*/ 647 h 6408"/>
                <a:gd name="connsiteX40" fmla="*/ 348 w 2060"/>
                <a:gd name="connsiteY40" fmla="*/ 515 h 6408"/>
                <a:gd name="connsiteX41" fmla="*/ 263 w 2060"/>
                <a:gd name="connsiteY41" fmla="*/ 385 h 6408"/>
                <a:gd name="connsiteX42" fmla="*/ 178 w 2060"/>
                <a:gd name="connsiteY42" fmla="*/ 255 h 6408"/>
                <a:gd name="connsiteX43" fmla="*/ 90 w 2060"/>
                <a:gd name="connsiteY43" fmla="*/ 127 h 6408"/>
                <a:gd name="connsiteX44" fmla="*/ 0 w 2060"/>
                <a:gd name="connsiteY44" fmla="*/ 0 h 6408"/>
                <a:gd name="connsiteX0" fmla="*/ 1970 w 1970"/>
                <a:gd name="connsiteY0" fmla="*/ 6281 h 6281"/>
                <a:gd name="connsiteX1" fmla="*/ 1969 w 1970"/>
                <a:gd name="connsiteY1" fmla="*/ 6125 h 6281"/>
                <a:gd name="connsiteX2" fmla="*/ 1966 w 1970"/>
                <a:gd name="connsiteY2" fmla="*/ 5971 h 6281"/>
                <a:gd name="connsiteX3" fmla="*/ 1960 w 1970"/>
                <a:gd name="connsiteY3" fmla="*/ 5815 h 6281"/>
                <a:gd name="connsiteX4" fmla="*/ 1953 w 1970"/>
                <a:gd name="connsiteY4" fmla="*/ 5659 h 6281"/>
                <a:gd name="connsiteX5" fmla="*/ 1942 w 1970"/>
                <a:gd name="connsiteY5" fmla="*/ 5505 h 6281"/>
                <a:gd name="connsiteX6" fmla="*/ 1931 w 1970"/>
                <a:gd name="connsiteY6" fmla="*/ 5349 h 6281"/>
                <a:gd name="connsiteX7" fmla="*/ 1916 w 1970"/>
                <a:gd name="connsiteY7" fmla="*/ 5194 h 6281"/>
                <a:gd name="connsiteX8" fmla="*/ 1900 w 1970"/>
                <a:gd name="connsiteY8" fmla="*/ 5040 h 6281"/>
                <a:gd name="connsiteX9" fmla="*/ 1881 w 1970"/>
                <a:gd name="connsiteY9" fmla="*/ 4886 h 6281"/>
                <a:gd name="connsiteX10" fmla="*/ 1861 w 1970"/>
                <a:gd name="connsiteY10" fmla="*/ 4731 h 6281"/>
                <a:gd name="connsiteX11" fmla="*/ 1837 w 1970"/>
                <a:gd name="connsiteY11" fmla="*/ 4578 h 6281"/>
                <a:gd name="connsiteX12" fmla="*/ 1812 w 1970"/>
                <a:gd name="connsiteY12" fmla="*/ 4424 h 6281"/>
                <a:gd name="connsiteX13" fmla="*/ 1784 w 1970"/>
                <a:gd name="connsiteY13" fmla="*/ 4271 h 6281"/>
                <a:gd name="connsiteX14" fmla="*/ 1756 w 1970"/>
                <a:gd name="connsiteY14" fmla="*/ 4119 h 6281"/>
                <a:gd name="connsiteX15" fmla="*/ 1724 w 1970"/>
                <a:gd name="connsiteY15" fmla="*/ 3966 h 6281"/>
                <a:gd name="connsiteX16" fmla="*/ 1690 w 1970"/>
                <a:gd name="connsiteY16" fmla="*/ 3815 h 6281"/>
                <a:gd name="connsiteX17" fmla="*/ 1654 w 1970"/>
                <a:gd name="connsiteY17" fmla="*/ 3663 h 6281"/>
                <a:gd name="connsiteX18" fmla="*/ 1615 w 1970"/>
                <a:gd name="connsiteY18" fmla="*/ 3513 h 6281"/>
                <a:gd name="connsiteX19" fmla="*/ 1575 w 1970"/>
                <a:gd name="connsiteY19" fmla="*/ 3362 h 6281"/>
                <a:gd name="connsiteX20" fmla="*/ 1533 w 1970"/>
                <a:gd name="connsiteY20" fmla="*/ 3213 h 6281"/>
                <a:gd name="connsiteX21" fmla="*/ 1489 w 1970"/>
                <a:gd name="connsiteY21" fmla="*/ 3063 h 6281"/>
                <a:gd name="connsiteX22" fmla="*/ 1442 w 1970"/>
                <a:gd name="connsiteY22" fmla="*/ 2916 h 6281"/>
                <a:gd name="connsiteX23" fmla="*/ 1394 w 1970"/>
                <a:gd name="connsiteY23" fmla="*/ 2767 h 6281"/>
                <a:gd name="connsiteX24" fmla="*/ 1343 w 1970"/>
                <a:gd name="connsiteY24" fmla="*/ 2621 h 6281"/>
                <a:gd name="connsiteX25" fmla="*/ 1291 w 1970"/>
                <a:gd name="connsiteY25" fmla="*/ 2474 h 6281"/>
                <a:gd name="connsiteX26" fmla="*/ 1235 w 1970"/>
                <a:gd name="connsiteY26" fmla="*/ 2329 h 6281"/>
                <a:gd name="connsiteX27" fmla="*/ 1178 w 1970"/>
                <a:gd name="connsiteY27" fmla="*/ 2184 h 6281"/>
                <a:gd name="connsiteX28" fmla="*/ 1120 w 1970"/>
                <a:gd name="connsiteY28" fmla="*/ 2040 h 6281"/>
                <a:gd name="connsiteX29" fmla="*/ 1059 w 1970"/>
                <a:gd name="connsiteY29" fmla="*/ 1897 h 6281"/>
                <a:gd name="connsiteX30" fmla="*/ 996 w 1970"/>
                <a:gd name="connsiteY30" fmla="*/ 1755 h 6281"/>
                <a:gd name="connsiteX31" fmla="*/ 931 w 1970"/>
                <a:gd name="connsiteY31" fmla="*/ 1614 h 6281"/>
                <a:gd name="connsiteX32" fmla="*/ 864 w 1970"/>
                <a:gd name="connsiteY32" fmla="*/ 1473 h 6281"/>
                <a:gd name="connsiteX33" fmla="*/ 795 w 1970"/>
                <a:gd name="connsiteY33" fmla="*/ 1334 h 6281"/>
                <a:gd name="connsiteX34" fmla="*/ 724 w 1970"/>
                <a:gd name="connsiteY34" fmla="*/ 1196 h 6281"/>
                <a:gd name="connsiteX35" fmla="*/ 650 w 1970"/>
                <a:gd name="connsiteY35" fmla="*/ 1059 h 6281"/>
                <a:gd name="connsiteX36" fmla="*/ 576 w 1970"/>
                <a:gd name="connsiteY36" fmla="*/ 923 h 6281"/>
                <a:gd name="connsiteX37" fmla="*/ 499 w 1970"/>
                <a:gd name="connsiteY37" fmla="*/ 787 h 6281"/>
                <a:gd name="connsiteX38" fmla="*/ 421 w 1970"/>
                <a:gd name="connsiteY38" fmla="*/ 653 h 6281"/>
                <a:gd name="connsiteX39" fmla="*/ 340 w 1970"/>
                <a:gd name="connsiteY39" fmla="*/ 520 h 6281"/>
                <a:gd name="connsiteX40" fmla="*/ 258 w 1970"/>
                <a:gd name="connsiteY40" fmla="*/ 388 h 6281"/>
                <a:gd name="connsiteX41" fmla="*/ 173 w 1970"/>
                <a:gd name="connsiteY41" fmla="*/ 258 h 6281"/>
                <a:gd name="connsiteX42" fmla="*/ 88 w 1970"/>
                <a:gd name="connsiteY42" fmla="*/ 128 h 6281"/>
                <a:gd name="connsiteX43" fmla="*/ 0 w 1970"/>
                <a:gd name="connsiteY43" fmla="*/ 0 h 6281"/>
                <a:gd name="connsiteX0" fmla="*/ 1882 w 1882"/>
                <a:gd name="connsiteY0" fmla="*/ 6153 h 6153"/>
                <a:gd name="connsiteX1" fmla="*/ 1881 w 1882"/>
                <a:gd name="connsiteY1" fmla="*/ 5997 h 6153"/>
                <a:gd name="connsiteX2" fmla="*/ 1878 w 1882"/>
                <a:gd name="connsiteY2" fmla="*/ 5843 h 6153"/>
                <a:gd name="connsiteX3" fmla="*/ 1872 w 1882"/>
                <a:gd name="connsiteY3" fmla="*/ 5687 h 6153"/>
                <a:gd name="connsiteX4" fmla="*/ 1865 w 1882"/>
                <a:gd name="connsiteY4" fmla="*/ 5531 h 6153"/>
                <a:gd name="connsiteX5" fmla="*/ 1854 w 1882"/>
                <a:gd name="connsiteY5" fmla="*/ 5377 h 6153"/>
                <a:gd name="connsiteX6" fmla="*/ 1843 w 1882"/>
                <a:gd name="connsiteY6" fmla="*/ 5221 h 6153"/>
                <a:gd name="connsiteX7" fmla="*/ 1828 w 1882"/>
                <a:gd name="connsiteY7" fmla="*/ 5066 h 6153"/>
                <a:gd name="connsiteX8" fmla="*/ 1812 w 1882"/>
                <a:gd name="connsiteY8" fmla="*/ 4912 h 6153"/>
                <a:gd name="connsiteX9" fmla="*/ 1793 w 1882"/>
                <a:gd name="connsiteY9" fmla="*/ 4758 h 6153"/>
                <a:gd name="connsiteX10" fmla="*/ 1773 w 1882"/>
                <a:gd name="connsiteY10" fmla="*/ 4603 h 6153"/>
                <a:gd name="connsiteX11" fmla="*/ 1749 w 1882"/>
                <a:gd name="connsiteY11" fmla="*/ 4450 h 6153"/>
                <a:gd name="connsiteX12" fmla="*/ 1724 w 1882"/>
                <a:gd name="connsiteY12" fmla="*/ 4296 h 6153"/>
                <a:gd name="connsiteX13" fmla="*/ 1696 w 1882"/>
                <a:gd name="connsiteY13" fmla="*/ 4143 h 6153"/>
                <a:gd name="connsiteX14" fmla="*/ 1668 w 1882"/>
                <a:gd name="connsiteY14" fmla="*/ 3991 h 6153"/>
                <a:gd name="connsiteX15" fmla="*/ 1636 w 1882"/>
                <a:gd name="connsiteY15" fmla="*/ 3838 h 6153"/>
                <a:gd name="connsiteX16" fmla="*/ 1602 w 1882"/>
                <a:gd name="connsiteY16" fmla="*/ 3687 h 6153"/>
                <a:gd name="connsiteX17" fmla="*/ 1566 w 1882"/>
                <a:gd name="connsiteY17" fmla="*/ 3535 h 6153"/>
                <a:gd name="connsiteX18" fmla="*/ 1527 w 1882"/>
                <a:gd name="connsiteY18" fmla="*/ 3385 h 6153"/>
                <a:gd name="connsiteX19" fmla="*/ 1487 w 1882"/>
                <a:gd name="connsiteY19" fmla="*/ 3234 h 6153"/>
                <a:gd name="connsiteX20" fmla="*/ 1445 w 1882"/>
                <a:gd name="connsiteY20" fmla="*/ 3085 h 6153"/>
                <a:gd name="connsiteX21" fmla="*/ 1401 w 1882"/>
                <a:gd name="connsiteY21" fmla="*/ 2935 h 6153"/>
                <a:gd name="connsiteX22" fmla="*/ 1354 w 1882"/>
                <a:gd name="connsiteY22" fmla="*/ 2788 h 6153"/>
                <a:gd name="connsiteX23" fmla="*/ 1306 w 1882"/>
                <a:gd name="connsiteY23" fmla="*/ 2639 h 6153"/>
                <a:gd name="connsiteX24" fmla="*/ 1255 w 1882"/>
                <a:gd name="connsiteY24" fmla="*/ 2493 h 6153"/>
                <a:gd name="connsiteX25" fmla="*/ 1203 w 1882"/>
                <a:gd name="connsiteY25" fmla="*/ 2346 h 6153"/>
                <a:gd name="connsiteX26" fmla="*/ 1147 w 1882"/>
                <a:gd name="connsiteY26" fmla="*/ 2201 h 6153"/>
                <a:gd name="connsiteX27" fmla="*/ 1090 w 1882"/>
                <a:gd name="connsiteY27" fmla="*/ 2056 h 6153"/>
                <a:gd name="connsiteX28" fmla="*/ 1032 w 1882"/>
                <a:gd name="connsiteY28" fmla="*/ 1912 h 6153"/>
                <a:gd name="connsiteX29" fmla="*/ 971 w 1882"/>
                <a:gd name="connsiteY29" fmla="*/ 1769 h 6153"/>
                <a:gd name="connsiteX30" fmla="*/ 908 w 1882"/>
                <a:gd name="connsiteY30" fmla="*/ 1627 h 6153"/>
                <a:gd name="connsiteX31" fmla="*/ 843 w 1882"/>
                <a:gd name="connsiteY31" fmla="*/ 1486 h 6153"/>
                <a:gd name="connsiteX32" fmla="*/ 776 w 1882"/>
                <a:gd name="connsiteY32" fmla="*/ 1345 h 6153"/>
                <a:gd name="connsiteX33" fmla="*/ 707 w 1882"/>
                <a:gd name="connsiteY33" fmla="*/ 1206 h 6153"/>
                <a:gd name="connsiteX34" fmla="*/ 636 w 1882"/>
                <a:gd name="connsiteY34" fmla="*/ 1068 h 6153"/>
                <a:gd name="connsiteX35" fmla="*/ 562 w 1882"/>
                <a:gd name="connsiteY35" fmla="*/ 931 h 6153"/>
                <a:gd name="connsiteX36" fmla="*/ 488 w 1882"/>
                <a:gd name="connsiteY36" fmla="*/ 795 h 6153"/>
                <a:gd name="connsiteX37" fmla="*/ 411 w 1882"/>
                <a:gd name="connsiteY37" fmla="*/ 659 h 6153"/>
                <a:gd name="connsiteX38" fmla="*/ 333 w 1882"/>
                <a:gd name="connsiteY38" fmla="*/ 525 h 6153"/>
                <a:gd name="connsiteX39" fmla="*/ 252 w 1882"/>
                <a:gd name="connsiteY39" fmla="*/ 392 h 6153"/>
                <a:gd name="connsiteX40" fmla="*/ 170 w 1882"/>
                <a:gd name="connsiteY40" fmla="*/ 260 h 6153"/>
                <a:gd name="connsiteX41" fmla="*/ 85 w 1882"/>
                <a:gd name="connsiteY41" fmla="*/ 130 h 6153"/>
                <a:gd name="connsiteX42" fmla="*/ 0 w 1882"/>
                <a:gd name="connsiteY42" fmla="*/ 0 h 6153"/>
                <a:gd name="connsiteX0" fmla="*/ 1797 w 1797"/>
                <a:gd name="connsiteY0" fmla="*/ 6023 h 6023"/>
                <a:gd name="connsiteX1" fmla="*/ 1796 w 1797"/>
                <a:gd name="connsiteY1" fmla="*/ 5867 h 6023"/>
                <a:gd name="connsiteX2" fmla="*/ 1793 w 1797"/>
                <a:gd name="connsiteY2" fmla="*/ 5713 h 6023"/>
                <a:gd name="connsiteX3" fmla="*/ 1787 w 1797"/>
                <a:gd name="connsiteY3" fmla="*/ 5557 h 6023"/>
                <a:gd name="connsiteX4" fmla="*/ 1780 w 1797"/>
                <a:gd name="connsiteY4" fmla="*/ 5401 h 6023"/>
                <a:gd name="connsiteX5" fmla="*/ 1769 w 1797"/>
                <a:gd name="connsiteY5" fmla="*/ 5247 h 6023"/>
                <a:gd name="connsiteX6" fmla="*/ 1758 w 1797"/>
                <a:gd name="connsiteY6" fmla="*/ 5091 h 6023"/>
                <a:gd name="connsiteX7" fmla="*/ 1743 w 1797"/>
                <a:gd name="connsiteY7" fmla="*/ 4936 h 6023"/>
                <a:gd name="connsiteX8" fmla="*/ 1727 w 1797"/>
                <a:gd name="connsiteY8" fmla="*/ 4782 h 6023"/>
                <a:gd name="connsiteX9" fmla="*/ 1708 w 1797"/>
                <a:gd name="connsiteY9" fmla="*/ 4628 h 6023"/>
                <a:gd name="connsiteX10" fmla="*/ 1688 w 1797"/>
                <a:gd name="connsiteY10" fmla="*/ 4473 h 6023"/>
                <a:gd name="connsiteX11" fmla="*/ 1664 w 1797"/>
                <a:gd name="connsiteY11" fmla="*/ 4320 h 6023"/>
                <a:gd name="connsiteX12" fmla="*/ 1639 w 1797"/>
                <a:gd name="connsiteY12" fmla="*/ 4166 h 6023"/>
                <a:gd name="connsiteX13" fmla="*/ 1611 w 1797"/>
                <a:gd name="connsiteY13" fmla="*/ 4013 h 6023"/>
                <a:gd name="connsiteX14" fmla="*/ 1583 w 1797"/>
                <a:gd name="connsiteY14" fmla="*/ 3861 h 6023"/>
                <a:gd name="connsiteX15" fmla="*/ 1551 w 1797"/>
                <a:gd name="connsiteY15" fmla="*/ 3708 h 6023"/>
                <a:gd name="connsiteX16" fmla="*/ 1517 w 1797"/>
                <a:gd name="connsiteY16" fmla="*/ 3557 h 6023"/>
                <a:gd name="connsiteX17" fmla="*/ 1481 w 1797"/>
                <a:gd name="connsiteY17" fmla="*/ 3405 h 6023"/>
                <a:gd name="connsiteX18" fmla="*/ 1442 w 1797"/>
                <a:gd name="connsiteY18" fmla="*/ 3255 h 6023"/>
                <a:gd name="connsiteX19" fmla="*/ 1402 w 1797"/>
                <a:gd name="connsiteY19" fmla="*/ 3104 h 6023"/>
                <a:gd name="connsiteX20" fmla="*/ 1360 w 1797"/>
                <a:gd name="connsiteY20" fmla="*/ 2955 h 6023"/>
                <a:gd name="connsiteX21" fmla="*/ 1316 w 1797"/>
                <a:gd name="connsiteY21" fmla="*/ 2805 h 6023"/>
                <a:gd name="connsiteX22" fmla="*/ 1269 w 1797"/>
                <a:gd name="connsiteY22" fmla="*/ 2658 h 6023"/>
                <a:gd name="connsiteX23" fmla="*/ 1221 w 1797"/>
                <a:gd name="connsiteY23" fmla="*/ 2509 h 6023"/>
                <a:gd name="connsiteX24" fmla="*/ 1170 w 1797"/>
                <a:gd name="connsiteY24" fmla="*/ 2363 h 6023"/>
                <a:gd name="connsiteX25" fmla="*/ 1118 w 1797"/>
                <a:gd name="connsiteY25" fmla="*/ 2216 h 6023"/>
                <a:gd name="connsiteX26" fmla="*/ 1062 w 1797"/>
                <a:gd name="connsiteY26" fmla="*/ 2071 h 6023"/>
                <a:gd name="connsiteX27" fmla="*/ 1005 w 1797"/>
                <a:gd name="connsiteY27" fmla="*/ 1926 h 6023"/>
                <a:gd name="connsiteX28" fmla="*/ 947 w 1797"/>
                <a:gd name="connsiteY28" fmla="*/ 1782 h 6023"/>
                <a:gd name="connsiteX29" fmla="*/ 886 w 1797"/>
                <a:gd name="connsiteY29" fmla="*/ 1639 h 6023"/>
                <a:gd name="connsiteX30" fmla="*/ 823 w 1797"/>
                <a:gd name="connsiteY30" fmla="*/ 1497 h 6023"/>
                <a:gd name="connsiteX31" fmla="*/ 758 w 1797"/>
                <a:gd name="connsiteY31" fmla="*/ 1356 h 6023"/>
                <a:gd name="connsiteX32" fmla="*/ 691 w 1797"/>
                <a:gd name="connsiteY32" fmla="*/ 1215 h 6023"/>
                <a:gd name="connsiteX33" fmla="*/ 622 w 1797"/>
                <a:gd name="connsiteY33" fmla="*/ 1076 h 6023"/>
                <a:gd name="connsiteX34" fmla="*/ 551 w 1797"/>
                <a:gd name="connsiteY34" fmla="*/ 938 h 6023"/>
                <a:gd name="connsiteX35" fmla="*/ 477 w 1797"/>
                <a:gd name="connsiteY35" fmla="*/ 801 h 6023"/>
                <a:gd name="connsiteX36" fmla="*/ 403 w 1797"/>
                <a:gd name="connsiteY36" fmla="*/ 665 h 6023"/>
                <a:gd name="connsiteX37" fmla="*/ 326 w 1797"/>
                <a:gd name="connsiteY37" fmla="*/ 529 h 6023"/>
                <a:gd name="connsiteX38" fmla="*/ 248 w 1797"/>
                <a:gd name="connsiteY38" fmla="*/ 395 h 6023"/>
                <a:gd name="connsiteX39" fmla="*/ 167 w 1797"/>
                <a:gd name="connsiteY39" fmla="*/ 262 h 6023"/>
                <a:gd name="connsiteX40" fmla="*/ 85 w 1797"/>
                <a:gd name="connsiteY40" fmla="*/ 130 h 6023"/>
                <a:gd name="connsiteX41" fmla="*/ 0 w 1797"/>
                <a:gd name="connsiteY41" fmla="*/ 0 h 6023"/>
                <a:gd name="connsiteX0" fmla="*/ 1712 w 1712"/>
                <a:gd name="connsiteY0" fmla="*/ 5893 h 5893"/>
                <a:gd name="connsiteX1" fmla="*/ 1711 w 1712"/>
                <a:gd name="connsiteY1" fmla="*/ 5737 h 5893"/>
                <a:gd name="connsiteX2" fmla="*/ 1708 w 1712"/>
                <a:gd name="connsiteY2" fmla="*/ 5583 h 5893"/>
                <a:gd name="connsiteX3" fmla="*/ 1702 w 1712"/>
                <a:gd name="connsiteY3" fmla="*/ 5427 h 5893"/>
                <a:gd name="connsiteX4" fmla="*/ 1695 w 1712"/>
                <a:gd name="connsiteY4" fmla="*/ 5271 h 5893"/>
                <a:gd name="connsiteX5" fmla="*/ 1684 w 1712"/>
                <a:gd name="connsiteY5" fmla="*/ 5117 h 5893"/>
                <a:gd name="connsiteX6" fmla="*/ 1673 w 1712"/>
                <a:gd name="connsiteY6" fmla="*/ 4961 h 5893"/>
                <a:gd name="connsiteX7" fmla="*/ 1658 w 1712"/>
                <a:gd name="connsiteY7" fmla="*/ 4806 h 5893"/>
                <a:gd name="connsiteX8" fmla="*/ 1642 w 1712"/>
                <a:gd name="connsiteY8" fmla="*/ 4652 h 5893"/>
                <a:gd name="connsiteX9" fmla="*/ 1623 w 1712"/>
                <a:gd name="connsiteY9" fmla="*/ 4498 h 5893"/>
                <a:gd name="connsiteX10" fmla="*/ 1603 w 1712"/>
                <a:gd name="connsiteY10" fmla="*/ 4343 h 5893"/>
                <a:gd name="connsiteX11" fmla="*/ 1579 w 1712"/>
                <a:gd name="connsiteY11" fmla="*/ 4190 h 5893"/>
                <a:gd name="connsiteX12" fmla="*/ 1554 w 1712"/>
                <a:gd name="connsiteY12" fmla="*/ 4036 h 5893"/>
                <a:gd name="connsiteX13" fmla="*/ 1526 w 1712"/>
                <a:gd name="connsiteY13" fmla="*/ 3883 h 5893"/>
                <a:gd name="connsiteX14" fmla="*/ 1498 w 1712"/>
                <a:gd name="connsiteY14" fmla="*/ 3731 h 5893"/>
                <a:gd name="connsiteX15" fmla="*/ 1466 w 1712"/>
                <a:gd name="connsiteY15" fmla="*/ 3578 h 5893"/>
                <a:gd name="connsiteX16" fmla="*/ 1432 w 1712"/>
                <a:gd name="connsiteY16" fmla="*/ 3427 h 5893"/>
                <a:gd name="connsiteX17" fmla="*/ 1396 w 1712"/>
                <a:gd name="connsiteY17" fmla="*/ 3275 h 5893"/>
                <a:gd name="connsiteX18" fmla="*/ 1357 w 1712"/>
                <a:gd name="connsiteY18" fmla="*/ 3125 h 5893"/>
                <a:gd name="connsiteX19" fmla="*/ 1317 w 1712"/>
                <a:gd name="connsiteY19" fmla="*/ 2974 h 5893"/>
                <a:gd name="connsiteX20" fmla="*/ 1275 w 1712"/>
                <a:gd name="connsiteY20" fmla="*/ 2825 h 5893"/>
                <a:gd name="connsiteX21" fmla="*/ 1231 w 1712"/>
                <a:gd name="connsiteY21" fmla="*/ 2675 h 5893"/>
                <a:gd name="connsiteX22" fmla="*/ 1184 w 1712"/>
                <a:gd name="connsiteY22" fmla="*/ 2528 h 5893"/>
                <a:gd name="connsiteX23" fmla="*/ 1136 w 1712"/>
                <a:gd name="connsiteY23" fmla="*/ 2379 h 5893"/>
                <a:gd name="connsiteX24" fmla="*/ 1085 w 1712"/>
                <a:gd name="connsiteY24" fmla="*/ 2233 h 5893"/>
                <a:gd name="connsiteX25" fmla="*/ 1033 w 1712"/>
                <a:gd name="connsiteY25" fmla="*/ 2086 h 5893"/>
                <a:gd name="connsiteX26" fmla="*/ 977 w 1712"/>
                <a:gd name="connsiteY26" fmla="*/ 1941 h 5893"/>
                <a:gd name="connsiteX27" fmla="*/ 920 w 1712"/>
                <a:gd name="connsiteY27" fmla="*/ 1796 h 5893"/>
                <a:gd name="connsiteX28" fmla="*/ 862 w 1712"/>
                <a:gd name="connsiteY28" fmla="*/ 1652 h 5893"/>
                <a:gd name="connsiteX29" fmla="*/ 801 w 1712"/>
                <a:gd name="connsiteY29" fmla="*/ 1509 h 5893"/>
                <a:gd name="connsiteX30" fmla="*/ 738 w 1712"/>
                <a:gd name="connsiteY30" fmla="*/ 1367 h 5893"/>
                <a:gd name="connsiteX31" fmla="*/ 673 w 1712"/>
                <a:gd name="connsiteY31" fmla="*/ 1226 h 5893"/>
                <a:gd name="connsiteX32" fmla="*/ 606 w 1712"/>
                <a:gd name="connsiteY32" fmla="*/ 1085 h 5893"/>
                <a:gd name="connsiteX33" fmla="*/ 537 w 1712"/>
                <a:gd name="connsiteY33" fmla="*/ 946 h 5893"/>
                <a:gd name="connsiteX34" fmla="*/ 466 w 1712"/>
                <a:gd name="connsiteY34" fmla="*/ 808 h 5893"/>
                <a:gd name="connsiteX35" fmla="*/ 392 w 1712"/>
                <a:gd name="connsiteY35" fmla="*/ 671 h 5893"/>
                <a:gd name="connsiteX36" fmla="*/ 318 w 1712"/>
                <a:gd name="connsiteY36" fmla="*/ 535 h 5893"/>
                <a:gd name="connsiteX37" fmla="*/ 241 w 1712"/>
                <a:gd name="connsiteY37" fmla="*/ 399 h 5893"/>
                <a:gd name="connsiteX38" fmla="*/ 163 w 1712"/>
                <a:gd name="connsiteY38" fmla="*/ 265 h 5893"/>
                <a:gd name="connsiteX39" fmla="*/ 82 w 1712"/>
                <a:gd name="connsiteY39" fmla="*/ 132 h 5893"/>
                <a:gd name="connsiteX40" fmla="*/ 0 w 1712"/>
                <a:gd name="connsiteY40" fmla="*/ 0 h 5893"/>
                <a:gd name="connsiteX0" fmla="*/ 1630 w 1630"/>
                <a:gd name="connsiteY0" fmla="*/ 5761 h 5761"/>
                <a:gd name="connsiteX1" fmla="*/ 1629 w 1630"/>
                <a:gd name="connsiteY1" fmla="*/ 5605 h 5761"/>
                <a:gd name="connsiteX2" fmla="*/ 1626 w 1630"/>
                <a:gd name="connsiteY2" fmla="*/ 5451 h 5761"/>
                <a:gd name="connsiteX3" fmla="*/ 1620 w 1630"/>
                <a:gd name="connsiteY3" fmla="*/ 5295 h 5761"/>
                <a:gd name="connsiteX4" fmla="*/ 1613 w 1630"/>
                <a:gd name="connsiteY4" fmla="*/ 5139 h 5761"/>
                <a:gd name="connsiteX5" fmla="*/ 1602 w 1630"/>
                <a:gd name="connsiteY5" fmla="*/ 4985 h 5761"/>
                <a:gd name="connsiteX6" fmla="*/ 1591 w 1630"/>
                <a:gd name="connsiteY6" fmla="*/ 4829 h 5761"/>
                <a:gd name="connsiteX7" fmla="*/ 1576 w 1630"/>
                <a:gd name="connsiteY7" fmla="*/ 4674 h 5761"/>
                <a:gd name="connsiteX8" fmla="*/ 1560 w 1630"/>
                <a:gd name="connsiteY8" fmla="*/ 4520 h 5761"/>
                <a:gd name="connsiteX9" fmla="*/ 1541 w 1630"/>
                <a:gd name="connsiteY9" fmla="*/ 4366 h 5761"/>
                <a:gd name="connsiteX10" fmla="*/ 1521 w 1630"/>
                <a:gd name="connsiteY10" fmla="*/ 4211 h 5761"/>
                <a:gd name="connsiteX11" fmla="*/ 1497 w 1630"/>
                <a:gd name="connsiteY11" fmla="*/ 4058 h 5761"/>
                <a:gd name="connsiteX12" fmla="*/ 1472 w 1630"/>
                <a:gd name="connsiteY12" fmla="*/ 3904 h 5761"/>
                <a:gd name="connsiteX13" fmla="*/ 1444 w 1630"/>
                <a:gd name="connsiteY13" fmla="*/ 3751 h 5761"/>
                <a:gd name="connsiteX14" fmla="*/ 1416 w 1630"/>
                <a:gd name="connsiteY14" fmla="*/ 3599 h 5761"/>
                <a:gd name="connsiteX15" fmla="*/ 1384 w 1630"/>
                <a:gd name="connsiteY15" fmla="*/ 3446 h 5761"/>
                <a:gd name="connsiteX16" fmla="*/ 1350 w 1630"/>
                <a:gd name="connsiteY16" fmla="*/ 3295 h 5761"/>
                <a:gd name="connsiteX17" fmla="*/ 1314 w 1630"/>
                <a:gd name="connsiteY17" fmla="*/ 3143 h 5761"/>
                <a:gd name="connsiteX18" fmla="*/ 1275 w 1630"/>
                <a:gd name="connsiteY18" fmla="*/ 2993 h 5761"/>
                <a:gd name="connsiteX19" fmla="*/ 1235 w 1630"/>
                <a:gd name="connsiteY19" fmla="*/ 2842 h 5761"/>
                <a:gd name="connsiteX20" fmla="*/ 1193 w 1630"/>
                <a:gd name="connsiteY20" fmla="*/ 2693 h 5761"/>
                <a:gd name="connsiteX21" fmla="*/ 1149 w 1630"/>
                <a:gd name="connsiteY21" fmla="*/ 2543 h 5761"/>
                <a:gd name="connsiteX22" fmla="*/ 1102 w 1630"/>
                <a:gd name="connsiteY22" fmla="*/ 2396 h 5761"/>
                <a:gd name="connsiteX23" fmla="*/ 1054 w 1630"/>
                <a:gd name="connsiteY23" fmla="*/ 2247 h 5761"/>
                <a:gd name="connsiteX24" fmla="*/ 1003 w 1630"/>
                <a:gd name="connsiteY24" fmla="*/ 2101 h 5761"/>
                <a:gd name="connsiteX25" fmla="*/ 951 w 1630"/>
                <a:gd name="connsiteY25" fmla="*/ 1954 h 5761"/>
                <a:gd name="connsiteX26" fmla="*/ 895 w 1630"/>
                <a:gd name="connsiteY26" fmla="*/ 1809 h 5761"/>
                <a:gd name="connsiteX27" fmla="*/ 838 w 1630"/>
                <a:gd name="connsiteY27" fmla="*/ 1664 h 5761"/>
                <a:gd name="connsiteX28" fmla="*/ 780 w 1630"/>
                <a:gd name="connsiteY28" fmla="*/ 1520 h 5761"/>
                <a:gd name="connsiteX29" fmla="*/ 719 w 1630"/>
                <a:gd name="connsiteY29" fmla="*/ 1377 h 5761"/>
                <a:gd name="connsiteX30" fmla="*/ 656 w 1630"/>
                <a:gd name="connsiteY30" fmla="*/ 1235 h 5761"/>
                <a:gd name="connsiteX31" fmla="*/ 591 w 1630"/>
                <a:gd name="connsiteY31" fmla="*/ 1094 h 5761"/>
                <a:gd name="connsiteX32" fmla="*/ 524 w 1630"/>
                <a:gd name="connsiteY32" fmla="*/ 953 h 5761"/>
                <a:gd name="connsiteX33" fmla="*/ 455 w 1630"/>
                <a:gd name="connsiteY33" fmla="*/ 814 h 5761"/>
                <a:gd name="connsiteX34" fmla="*/ 384 w 1630"/>
                <a:gd name="connsiteY34" fmla="*/ 676 h 5761"/>
                <a:gd name="connsiteX35" fmla="*/ 310 w 1630"/>
                <a:gd name="connsiteY35" fmla="*/ 539 h 5761"/>
                <a:gd name="connsiteX36" fmla="*/ 236 w 1630"/>
                <a:gd name="connsiteY36" fmla="*/ 403 h 5761"/>
                <a:gd name="connsiteX37" fmla="*/ 159 w 1630"/>
                <a:gd name="connsiteY37" fmla="*/ 267 h 5761"/>
                <a:gd name="connsiteX38" fmla="*/ 81 w 1630"/>
                <a:gd name="connsiteY38" fmla="*/ 133 h 5761"/>
                <a:gd name="connsiteX39" fmla="*/ 0 w 1630"/>
                <a:gd name="connsiteY39" fmla="*/ 0 h 5761"/>
                <a:gd name="connsiteX0" fmla="*/ 1549 w 1549"/>
                <a:gd name="connsiteY0" fmla="*/ 5628 h 5628"/>
                <a:gd name="connsiteX1" fmla="*/ 1548 w 1549"/>
                <a:gd name="connsiteY1" fmla="*/ 5472 h 5628"/>
                <a:gd name="connsiteX2" fmla="*/ 1545 w 1549"/>
                <a:gd name="connsiteY2" fmla="*/ 5318 h 5628"/>
                <a:gd name="connsiteX3" fmla="*/ 1539 w 1549"/>
                <a:gd name="connsiteY3" fmla="*/ 5162 h 5628"/>
                <a:gd name="connsiteX4" fmla="*/ 1532 w 1549"/>
                <a:gd name="connsiteY4" fmla="*/ 5006 h 5628"/>
                <a:gd name="connsiteX5" fmla="*/ 1521 w 1549"/>
                <a:gd name="connsiteY5" fmla="*/ 4852 h 5628"/>
                <a:gd name="connsiteX6" fmla="*/ 1510 w 1549"/>
                <a:gd name="connsiteY6" fmla="*/ 4696 h 5628"/>
                <a:gd name="connsiteX7" fmla="*/ 1495 w 1549"/>
                <a:gd name="connsiteY7" fmla="*/ 4541 h 5628"/>
                <a:gd name="connsiteX8" fmla="*/ 1479 w 1549"/>
                <a:gd name="connsiteY8" fmla="*/ 4387 h 5628"/>
                <a:gd name="connsiteX9" fmla="*/ 1460 w 1549"/>
                <a:gd name="connsiteY9" fmla="*/ 4233 h 5628"/>
                <a:gd name="connsiteX10" fmla="*/ 1440 w 1549"/>
                <a:gd name="connsiteY10" fmla="*/ 4078 h 5628"/>
                <a:gd name="connsiteX11" fmla="*/ 1416 w 1549"/>
                <a:gd name="connsiteY11" fmla="*/ 3925 h 5628"/>
                <a:gd name="connsiteX12" fmla="*/ 1391 w 1549"/>
                <a:gd name="connsiteY12" fmla="*/ 3771 h 5628"/>
                <a:gd name="connsiteX13" fmla="*/ 1363 w 1549"/>
                <a:gd name="connsiteY13" fmla="*/ 3618 h 5628"/>
                <a:gd name="connsiteX14" fmla="*/ 1335 w 1549"/>
                <a:gd name="connsiteY14" fmla="*/ 3466 h 5628"/>
                <a:gd name="connsiteX15" fmla="*/ 1303 w 1549"/>
                <a:gd name="connsiteY15" fmla="*/ 3313 h 5628"/>
                <a:gd name="connsiteX16" fmla="*/ 1269 w 1549"/>
                <a:gd name="connsiteY16" fmla="*/ 3162 h 5628"/>
                <a:gd name="connsiteX17" fmla="*/ 1233 w 1549"/>
                <a:gd name="connsiteY17" fmla="*/ 3010 h 5628"/>
                <a:gd name="connsiteX18" fmla="*/ 1194 w 1549"/>
                <a:gd name="connsiteY18" fmla="*/ 2860 h 5628"/>
                <a:gd name="connsiteX19" fmla="*/ 1154 w 1549"/>
                <a:gd name="connsiteY19" fmla="*/ 2709 h 5628"/>
                <a:gd name="connsiteX20" fmla="*/ 1112 w 1549"/>
                <a:gd name="connsiteY20" fmla="*/ 2560 h 5628"/>
                <a:gd name="connsiteX21" fmla="*/ 1068 w 1549"/>
                <a:gd name="connsiteY21" fmla="*/ 2410 h 5628"/>
                <a:gd name="connsiteX22" fmla="*/ 1021 w 1549"/>
                <a:gd name="connsiteY22" fmla="*/ 2263 h 5628"/>
                <a:gd name="connsiteX23" fmla="*/ 973 w 1549"/>
                <a:gd name="connsiteY23" fmla="*/ 2114 h 5628"/>
                <a:gd name="connsiteX24" fmla="*/ 922 w 1549"/>
                <a:gd name="connsiteY24" fmla="*/ 1968 h 5628"/>
                <a:gd name="connsiteX25" fmla="*/ 870 w 1549"/>
                <a:gd name="connsiteY25" fmla="*/ 1821 h 5628"/>
                <a:gd name="connsiteX26" fmla="*/ 814 w 1549"/>
                <a:gd name="connsiteY26" fmla="*/ 1676 h 5628"/>
                <a:gd name="connsiteX27" fmla="*/ 757 w 1549"/>
                <a:gd name="connsiteY27" fmla="*/ 1531 h 5628"/>
                <a:gd name="connsiteX28" fmla="*/ 699 w 1549"/>
                <a:gd name="connsiteY28" fmla="*/ 1387 h 5628"/>
                <a:gd name="connsiteX29" fmla="*/ 638 w 1549"/>
                <a:gd name="connsiteY29" fmla="*/ 1244 h 5628"/>
                <a:gd name="connsiteX30" fmla="*/ 575 w 1549"/>
                <a:gd name="connsiteY30" fmla="*/ 1102 h 5628"/>
                <a:gd name="connsiteX31" fmla="*/ 510 w 1549"/>
                <a:gd name="connsiteY31" fmla="*/ 961 h 5628"/>
                <a:gd name="connsiteX32" fmla="*/ 443 w 1549"/>
                <a:gd name="connsiteY32" fmla="*/ 820 h 5628"/>
                <a:gd name="connsiteX33" fmla="*/ 374 w 1549"/>
                <a:gd name="connsiteY33" fmla="*/ 681 h 5628"/>
                <a:gd name="connsiteX34" fmla="*/ 303 w 1549"/>
                <a:gd name="connsiteY34" fmla="*/ 543 h 5628"/>
                <a:gd name="connsiteX35" fmla="*/ 229 w 1549"/>
                <a:gd name="connsiteY35" fmla="*/ 406 h 5628"/>
                <a:gd name="connsiteX36" fmla="*/ 155 w 1549"/>
                <a:gd name="connsiteY36" fmla="*/ 270 h 5628"/>
                <a:gd name="connsiteX37" fmla="*/ 78 w 1549"/>
                <a:gd name="connsiteY37" fmla="*/ 134 h 5628"/>
                <a:gd name="connsiteX38" fmla="*/ 0 w 1549"/>
                <a:gd name="connsiteY38" fmla="*/ 0 h 5628"/>
                <a:gd name="connsiteX0" fmla="*/ 1471 w 1471"/>
                <a:gd name="connsiteY0" fmla="*/ 5494 h 5494"/>
                <a:gd name="connsiteX1" fmla="*/ 1470 w 1471"/>
                <a:gd name="connsiteY1" fmla="*/ 5338 h 5494"/>
                <a:gd name="connsiteX2" fmla="*/ 1467 w 1471"/>
                <a:gd name="connsiteY2" fmla="*/ 5184 h 5494"/>
                <a:gd name="connsiteX3" fmla="*/ 1461 w 1471"/>
                <a:gd name="connsiteY3" fmla="*/ 5028 h 5494"/>
                <a:gd name="connsiteX4" fmla="*/ 1454 w 1471"/>
                <a:gd name="connsiteY4" fmla="*/ 4872 h 5494"/>
                <a:gd name="connsiteX5" fmla="*/ 1443 w 1471"/>
                <a:gd name="connsiteY5" fmla="*/ 4718 h 5494"/>
                <a:gd name="connsiteX6" fmla="*/ 1432 w 1471"/>
                <a:gd name="connsiteY6" fmla="*/ 4562 h 5494"/>
                <a:gd name="connsiteX7" fmla="*/ 1417 w 1471"/>
                <a:gd name="connsiteY7" fmla="*/ 4407 h 5494"/>
                <a:gd name="connsiteX8" fmla="*/ 1401 w 1471"/>
                <a:gd name="connsiteY8" fmla="*/ 4253 h 5494"/>
                <a:gd name="connsiteX9" fmla="*/ 1382 w 1471"/>
                <a:gd name="connsiteY9" fmla="*/ 4099 h 5494"/>
                <a:gd name="connsiteX10" fmla="*/ 1362 w 1471"/>
                <a:gd name="connsiteY10" fmla="*/ 3944 h 5494"/>
                <a:gd name="connsiteX11" fmla="*/ 1338 w 1471"/>
                <a:gd name="connsiteY11" fmla="*/ 3791 h 5494"/>
                <a:gd name="connsiteX12" fmla="*/ 1313 w 1471"/>
                <a:gd name="connsiteY12" fmla="*/ 3637 h 5494"/>
                <a:gd name="connsiteX13" fmla="*/ 1285 w 1471"/>
                <a:gd name="connsiteY13" fmla="*/ 3484 h 5494"/>
                <a:gd name="connsiteX14" fmla="*/ 1257 w 1471"/>
                <a:gd name="connsiteY14" fmla="*/ 3332 h 5494"/>
                <a:gd name="connsiteX15" fmla="*/ 1225 w 1471"/>
                <a:gd name="connsiteY15" fmla="*/ 3179 h 5494"/>
                <a:gd name="connsiteX16" fmla="*/ 1191 w 1471"/>
                <a:gd name="connsiteY16" fmla="*/ 3028 h 5494"/>
                <a:gd name="connsiteX17" fmla="*/ 1155 w 1471"/>
                <a:gd name="connsiteY17" fmla="*/ 2876 h 5494"/>
                <a:gd name="connsiteX18" fmla="*/ 1116 w 1471"/>
                <a:gd name="connsiteY18" fmla="*/ 2726 h 5494"/>
                <a:gd name="connsiteX19" fmla="*/ 1076 w 1471"/>
                <a:gd name="connsiteY19" fmla="*/ 2575 h 5494"/>
                <a:gd name="connsiteX20" fmla="*/ 1034 w 1471"/>
                <a:gd name="connsiteY20" fmla="*/ 2426 h 5494"/>
                <a:gd name="connsiteX21" fmla="*/ 990 w 1471"/>
                <a:gd name="connsiteY21" fmla="*/ 2276 h 5494"/>
                <a:gd name="connsiteX22" fmla="*/ 943 w 1471"/>
                <a:gd name="connsiteY22" fmla="*/ 2129 h 5494"/>
                <a:gd name="connsiteX23" fmla="*/ 895 w 1471"/>
                <a:gd name="connsiteY23" fmla="*/ 1980 h 5494"/>
                <a:gd name="connsiteX24" fmla="*/ 844 w 1471"/>
                <a:gd name="connsiteY24" fmla="*/ 1834 h 5494"/>
                <a:gd name="connsiteX25" fmla="*/ 792 w 1471"/>
                <a:gd name="connsiteY25" fmla="*/ 1687 h 5494"/>
                <a:gd name="connsiteX26" fmla="*/ 736 w 1471"/>
                <a:gd name="connsiteY26" fmla="*/ 1542 h 5494"/>
                <a:gd name="connsiteX27" fmla="*/ 679 w 1471"/>
                <a:gd name="connsiteY27" fmla="*/ 1397 h 5494"/>
                <a:gd name="connsiteX28" fmla="*/ 621 w 1471"/>
                <a:gd name="connsiteY28" fmla="*/ 1253 h 5494"/>
                <a:gd name="connsiteX29" fmla="*/ 560 w 1471"/>
                <a:gd name="connsiteY29" fmla="*/ 1110 h 5494"/>
                <a:gd name="connsiteX30" fmla="*/ 497 w 1471"/>
                <a:gd name="connsiteY30" fmla="*/ 968 h 5494"/>
                <a:gd name="connsiteX31" fmla="*/ 432 w 1471"/>
                <a:gd name="connsiteY31" fmla="*/ 827 h 5494"/>
                <a:gd name="connsiteX32" fmla="*/ 365 w 1471"/>
                <a:gd name="connsiteY32" fmla="*/ 686 h 5494"/>
                <a:gd name="connsiteX33" fmla="*/ 296 w 1471"/>
                <a:gd name="connsiteY33" fmla="*/ 547 h 5494"/>
                <a:gd name="connsiteX34" fmla="*/ 225 w 1471"/>
                <a:gd name="connsiteY34" fmla="*/ 409 h 5494"/>
                <a:gd name="connsiteX35" fmla="*/ 151 w 1471"/>
                <a:gd name="connsiteY35" fmla="*/ 272 h 5494"/>
                <a:gd name="connsiteX36" fmla="*/ 77 w 1471"/>
                <a:gd name="connsiteY36" fmla="*/ 136 h 5494"/>
                <a:gd name="connsiteX37" fmla="*/ 0 w 1471"/>
                <a:gd name="connsiteY37" fmla="*/ 0 h 5494"/>
                <a:gd name="connsiteX0" fmla="*/ 1394 w 1394"/>
                <a:gd name="connsiteY0" fmla="*/ 5358 h 5358"/>
                <a:gd name="connsiteX1" fmla="*/ 1393 w 1394"/>
                <a:gd name="connsiteY1" fmla="*/ 5202 h 5358"/>
                <a:gd name="connsiteX2" fmla="*/ 1390 w 1394"/>
                <a:gd name="connsiteY2" fmla="*/ 5048 h 5358"/>
                <a:gd name="connsiteX3" fmla="*/ 1384 w 1394"/>
                <a:gd name="connsiteY3" fmla="*/ 4892 h 5358"/>
                <a:gd name="connsiteX4" fmla="*/ 1377 w 1394"/>
                <a:gd name="connsiteY4" fmla="*/ 4736 h 5358"/>
                <a:gd name="connsiteX5" fmla="*/ 1366 w 1394"/>
                <a:gd name="connsiteY5" fmla="*/ 4582 h 5358"/>
                <a:gd name="connsiteX6" fmla="*/ 1355 w 1394"/>
                <a:gd name="connsiteY6" fmla="*/ 4426 h 5358"/>
                <a:gd name="connsiteX7" fmla="*/ 1340 w 1394"/>
                <a:gd name="connsiteY7" fmla="*/ 4271 h 5358"/>
                <a:gd name="connsiteX8" fmla="*/ 1324 w 1394"/>
                <a:gd name="connsiteY8" fmla="*/ 4117 h 5358"/>
                <a:gd name="connsiteX9" fmla="*/ 1305 w 1394"/>
                <a:gd name="connsiteY9" fmla="*/ 3963 h 5358"/>
                <a:gd name="connsiteX10" fmla="*/ 1285 w 1394"/>
                <a:gd name="connsiteY10" fmla="*/ 3808 h 5358"/>
                <a:gd name="connsiteX11" fmla="*/ 1261 w 1394"/>
                <a:gd name="connsiteY11" fmla="*/ 3655 h 5358"/>
                <a:gd name="connsiteX12" fmla="*/ 1236 w 1394"/>
                <a:gd name="connsiteY12" fmla="*/ 3501 h 5358"/>
                <a:gd name="connsiteX13" fmla="*/ 1208 w 1394"/>
                <a:gd name="connsiteY13" fmla="*/ 3348 h 5358"/>
                <a:gd name="connsiteX14" fmla="*/ 1180 w 1394"/>
                <a:gd name="connsiteY14" fmla="*/ 3196 h 5358"/>
                <a:gd name="connsiteX15" fmla="*/ 1148 w 1394"/>
                <a:gd name="connsiteY15" fmla="*/ 3043 h 5358"/>
                <a:gd name="connsiteX16" fmla="*/ 1114 w 1394"/>
                <a:gd name="connsiteY16" fmla="*/ 2892 h 5358"/>
                <a:gd name="connsiteX17" fmla="*/ 1078 w 1394"/>
                <a:gd name="connsiteY17" fmla="*/ 2740 h 5358"/>
                <a:gd name="connsiteX18" fmla="*/ 1039 w 1394"/>
                <a:gd name="connsiteY18" fmla="*/ 2590 h 5358"/>
                <a:gd name="connsiteX19" fmla="*/ 999 w 1394"/>
                <a:gd name="connsiteY19" fmla="*/ 2439 h 5358"/>
                <a:gd name="connsiteX20" fmla="*/ 957 w 1394"/>
                <a:gd name="connsiteY20" fmla="*/ 2290 h 5358"/>
                <a:gd name="connsiteX21" fmla="*/ 913 w 1394"/>
                <a:gd name="connsiteY21" fmla="*/ 2140 h 5358"/>
                <a:gd name="connsiteX22" fmla="*/ 866 w 1394"/>
                <a:gd name="connsiteY22" fmla="*/ 1993 h 5358"/>
                <a:gd name="connsiteX23" fmla="*/ 818 w 1394"/>
                <a:gd name="connsiteY23" fmla="*/ 1844 h 5358"/>
                <a:gd name="connsiteX24" fmla="*/ 767 w 1394"/>
                <a:gd name="connsiteY24" fmla="*/ 1698 h 5358"/>
                <a:gd name="connsiteX25" fmla="*/ 715 w 1394"/>
                <a:gd name="connsiteY25" fmla="*/ 1551 h 5358"/>
                <a:gd name="connsiteX26" fmla="*/ 659 w 1394"/>
                <a:gd name="connsiteY26" fmla="*/ 1406 h 5358"/>
                <a:gd name="connsiteX27" fmla="*/ 602 w 1394"/>
                <a:gd name="connsiteY27" fmla="*/ 1261 h 5358"/>
                <a:gd name="connsiteX28" fmla="*/ 544 w 1394"/>
                <a:gd name="connsiteY28" fmla="*/ 1117 h 5358"/>
                <a:gd name="connsiteX29" fmla="*/ 483 w 1394"/>
                <a:gd name="connsiteY29" fmla="*/ 974 h 5358"/>
                <a:gd name="connsiteX30" fmla="*/ 420 w 1394"/>
                <a:gd name="connsiteY30" fmla="*/ 832 h 5358"/>
                <a:gd name="connsiteX31" fmla="*/ 355 w 1394"/>
                <a:gd name="connsiteY31" fmla="*/ 691 h 5358"/>
                <a:gd name="connsiteX32" fmla="*/ 288 w 1394"/>
                <a:gd name="connsiteY32" fmla="*/ 550 h 5358"/>
                <a:gd name="connsiteX33" fmla="*/ 219 w 1394"/>
                <a:gd name="connsiteY33" fmla="*/ 411 h 5358"/>
                <a:gd name="connsiteX34" fmla="*/ 148 w 1394"/>
                <a:gd name="connsiteY34" fmla="*/ 273 h 5358"/>
                <a:gd name="connsiteX35" fmla="*/ 74 w 1394"/>
                <a:gd name="connsiteY35" fmla="*/ 136 h 5358"/>
                <a:gd name="connsiteX36" fmla="*/ 0 w 1394"/>
                <a:gd name="connsiteY36" fmla="*/ 0 h 5358"/>
                <a:gd name="connsiteX0" fmla="*/ 1320 w 1320"/>
                <a:gd name="connsiteY0" fmla="*/ 5222 h 5222"/>
                <a:gd name="connsiteX1" fmla="*/ 1319 w 1320"/>
                <a:gd name="connsiteY1" fmla="*/ 5066 h 5222"/>
                <a:gd name="connsiteX2" fmla="*/ 1316 w 1320"/>
                <a:gd name="connsiteY2" fmla="*/ 4912 h 5222"/>
                <a:gd name="connsiteX3" fmla="*/ 1310 w 1320"/>
                <a:gd name="connsiteY3" fmla="*/ 4756 h 5222"/>
                <a:gd name="connsiteX4" fmla="*/ 1303 w 1320"/>
                <a:gd name="connsiteY4" fmla="*/ 4600 h 5222"/>
                <a:gd name="connsiteX5" fmla="*/ 1292 w 1320"/>
                <a:gd name="connsiteY5" fmla="*/ 4446 h 5222"/>
                <a:gd name="connsiteX6" fmla="*/ 1281 w 1320"/>
                <a:gd name="connsiteY6" fmla="*/ 4290 h 5222"/>
                <a:gd name="connsiteX7" fmla="*/ 1266 w 1320"/>
                <a:gd name="connsiteY7" fmla="*/ 4135 h 5222"/>
                <a:gd name="connsiteX8" fmla="*/ 1250 w 1320"/>
                <a:gd name="connsiteY8" fmla="*/ 3981 h 5222"/>
                <a:gd name="connsiteX9" fmla="*/ 1231 w 1320"/>
                <a:gd name="connsiteY9" fmla="*/ 3827 h 5222"/>
                <a:gd name="connsiteX10" fmla="*/ 1211 w 1320"/>
                <a:gd name="connsiteY10" fmla="*/ 3672 h 5222"/>
                <a:gd name="connsiteX11" fmla="*/ 1187 w 1320"/>
                <a:gd name="connsiteY11" fmla="*/ 3519 h 5222"/>
                <a:gd name="connsiteX12" fmla="*/ 1162 w 1320"/>
                <a:gd name="connsiteY12" fmla="*/ 3365 h 5222"/>
                <a:gd name="connsiteX13" fmla="*/ 1134 w 1320"/>
                <a:gd name="connsiteY13" fmla="*/ 3212 h 5222"/>
                <a:gd name="connsiteX14" fmla="*/ 1106 w 1320"/>
                <a:gd name="connsiteY14" fmla="*/ 3060 h 5222"/>
                <a:gd name="connsiteX15" fmla="*/ 1074 w 1320"/>
                <a:gd name="connsiteY15" fmla="*/ 2907 h 5222"/>
                <a:gd name="connsiteX16" fmla="*/ 1040 w 1320"/>
                <a:gd name="connsiteY16" fmla="*/ 2756 h 5222"/>
                <a:gd name="connsiteX17" fmla="*/ 1004 w 1320"/>
                <a:gd name="connsiteY17" fmla="*/ 2604 h 5222"/>
                <a:gd name="connsiteX18" fmla="*/ 965 w 1320"/>
                <a:gd name="connsiteY18" fmla="*/ 2454 h 5222"/>
                <a:gd name="connsiteX19" fmla="*/ 925 w 1320"/>
                <a:gd name="connsiteY19" fmla="*/ 2303 h 5222"/>
                <a:gd name="connsiteX20" fmla="*/ 883 w 1320"/>
                <a:gd name="connsiteY20" fmla="*/ 2154 h 5222"/>
                <a:gd name="connsiteX21" fmla="*/ 839 w 1320"/>
                <a:gd name="connsiteY21" fmla="*/ 2004 h 5222"/>
                <a:gd name="connsiteX22" fmla="*/ 792 w 1320"/>
                <a:gd name="connsiteY22" fmla="*/ 1857 h 5222"/>
                <a:gd name="connsiteX23" fmla="*/ 744 w 1320"/>
                <a:gd name="connsiteY23" fmla="*/ 1708 h 5222"/>
                <a:gd name="connsiteX24" fmla="*/ 693 w 1320"/>
                <a:gd name="connsiteY24" fmla="*/ 1562 h 5222"/>
                <a:gd name="connsiteX25" fmla="*/ 641 w 1320"/>
                <a:gd name="connsiteY25" fmla="*/ 1415 h 5222"/>
                <a:gd name="connsiteX26" fmla="*/ 585 w 1320"/>
                <a:gd name="connsiteY26" fmla="*/ 1270 h 5222"/>
                <a:gd name="connsiteX27" fmla="*/ 528 w 1320"/>
                <a:gd name="connsiteY27" fmla="*/ 1125 h 5222"/>
                <a:gd name="connsiteX28" fmla="*/ 470 w 1320"/>
                <a:gd name="connsiteY28" fmla="*/ 981 h 5222"/>
                <a:gd name="connsiteX29" fmla="*/ 409 w 1320"/>
                <a:gd name="connsiteY29" fmla="*/ 838 h 5222"/>
                <a:gd name="connsiteX30" fmla="*/ 346 w 1320"/>
                <a:gd name="connsiteY30" fmla="*/ 696 h 5222"/>
                <a:gd name="connsiteX31" fmla="*/ 281 w 1320"/>
                <a:gd name="connsiteY31" fmla="*/ 555 h 5222"/>
                <a:gd name="connsiteX32" fmla="*/ 214 w 1320"/>
                <a:gd name="connsiteY32" fmla="*/ 414 h 5222"/>
                <a:gd name="connsiteX33" fmla="*/ 145 w 1320"/>
                <a:gd name="connsiteY33" fmla="*/ 275 h 5222"/>
                <a:gd name="connsiteX34" fmla="*/ 74 w 1320"/>
                <a:gd name="connsiteY34" fmla="*/ 137 h 5222"/>
                <a:gd name="connsiteX35" fmla="*/ 0 w 1320"/>
                <a:gd name="connsiteY35" fmla="*/ 0 h 5222"/>
                <a:gd name="connsiteX0" fmla="*/ 1246 w 1246"/>
                <a:gd name="connsiteY0" fmla="*/ 5085 h 5085"/>
                <a:gd name="connsiteX1" fmla="*/ 1245 w 1246"/>
                <a:gd name="connsiteY1" fmla="*/ 4929 h 5085"/>
                <a:gd name="connsiteX2" fmla="*/ 1242 w 1246"/>
                <a:gd name="connsiteY2" fmla="*/ 4775 h 5085"/>
                <a:gd name="connsiteX3" fmla="*/ 1236 w 1246"/>
                <a:gd name="connsiteY3" fmla="*/ 4619 h 5085"/>
                <a:gd name="connsiteX4" fmla="*/ 1229 w 1246"/>
                <a:gd name="connsiteY4" fmla="*/ 4463 h 5085"/>
                <a:gd name="connsiteX5" fmla="*/ 1218 w 1246"/>
                <a:gd name="connsiteY5" fmla="*/ 4309 h 5085"/>
                <a:gd name="connsiteX6" fmla="*/ 1207 w 1246"/>
                <a:gd name="connsiteY6" fmla="*/ 4153 h 5085"/>
                <a:gd name="connsiteX7" fmla="*/ 1192 w 1246"/>
                <a:gd name="connsiteY7" fmla="*/ 3998 h 5085"/>
                <a:gd name="connsiteX8" fmla="*/ 1176 w 1246"/>
                <a:gd name="connsiteY8" fmla="*/ 3844 h 5085"/>
                <a:gd name="connsiteX9" fmla="*/ 1157 w 1246"/>
                <a:gd name="connsiteY9" fmla="*/ 3690 h 5085"/>
                <a:gd name="connsiteX10" fmla="*/ 1137 w 1246"/>
                <a:gd name="connsiteY10" fmla="*/ 3535 h 5085"/>
                <a:gd name="connsiteX11" fmla="*/ 1113 w 1246"/>
                <a:gd name="connsiteY11" fmla="*/ 3382 h 5085"/>
                <a:gd name="connsiteX12" fmla="*/ 1088 w 1246"/>
                <a:gd name="connsiteY12" fmla="*/ 3228 h 5085"/>
                <a:gd name="connsiteX13" fmla="*/ 1060 w 1246"/>
                <a:gd name="connsiteY13" fmla="*/ 3075 h 5085"/>
                <a:gd name="connsiteX14" fmla="*/ 1032 w 1246"/>
                <a:gd name="connsiteY14" fmla="*/ 2923 h 5085"/>
                <a:gd name="connsiteX15" fmla="*/ 1000 w 1246"/>
                <a:gd name="connsiteY15" fmla="*/ 2770 h 5085"/>
                <a:gd name="connsiteX16" fmla="*/ 966 w 1246"/>
                <a:gd name="connsiteY16" fmla="*/ 2619 h 5085"/>
                <a:gd name="connsiteX17" fmla="*/ 930 w 1246"/>
                <a:gd name="connsiteY17" fmla="*/ 2467 h 5085"/>
                <a:gd name="connsiteX18" fmla="*/ 891 w 1246"/>
                <a:gd name="connsiteY18" fmla="*/ 2317 h 5085"/>
                <a:gd name="connsiteX19" fmla="*/ 851 w 1246"/>
                <a:gd name="connsiteY19" fmla="*/ 2166 h 5085"/>
                <a:gd name="connsiteX20" fmla="*/ 809 w 1246"/>
                <a:gd name="connsiteY20" fmla="*/ 2017 h 5085"/>
                <a:gd name="connsiteX21" fmla="*/ 765 w 1246"/>
                <a:gd name="connsiteY21" fmla="*/ 1867 h 5085"/>
                <a:gd name="connsiteX22" fmla="*/ 718 w 1246"/>
                <a:gd name="connsiteY22" fmla="*/ 1720 h 5085"/>
                <a:gd name="connsiteX23" fmla="*/ 670 w 1246"/>
                <a:gd name="connsiteY23" fmla="*/ 1571 h 5085"/>
                <a:gd name="connsiteX24" fmla="*/ 619 w 1246"/>
                <a:gd name="connsiteY24" fmla="*/ 1425 h 5085"/>
                <a:gd name="connsiteX25" fmla="*/ 567 w 1246"/>
                <a:gd name="connsiteY25" fmla="*/ 1278 h 5085"/>
                <a:gd name="connsiteX26" fmla="*/ 511 w 1246"/>
                <a:gd name="connsiteY26" fmla="*/ 1133 h 5085"/>
                <a:gd name="connsiteX27" fmla="*/ 454 w 1246"/>
                <a:gd name="connsiteY27" fmla="*/ 988 h 5085"/>
                <a:gd name="connsiteX28" fmla="*/ 396 w 1246"/>
                <a:gd name="connsiteY28" fmla="*/ 844 h 5085"/>
                <a:gd name="connsiteX29" fmla="*/ 335 w 1246"/>
                <a:gd name="connsiteY29" fmla="*/ 701 h 5085"/>
                <a:gd name="connsiteX30" fmla="*/ 272 w 1246"/>
                <a:gd name="connsiteY30" fmla="*/ 559 h 5085"/>
                <a:gd name="connsiteX31" fmla="*/ 207 w 1246"/>
                <a:gd name="connsiteY31" fmla="*/ 418 h 5085"/>
                <a:gd name="connsiteX32" fmla="*/ 140 w 1246"/>
                <a:gd name="connsiteY32" fmla="*/ 277 h 5085"/>
                <a:gd name="connsiteX33" fmla="*/ 71 w 1246"/>
                <a:gd name="connsiteY33" fmla="*/ 138 h 5085"/>
                <a:gd name="connsiteX34" fmla="*/ 0 w 1246"/>
                <a:gd name="connsiteY34" fmla="*/ 0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46" h="5085">
                  <a:moveTo>
                    <a:pt x="1246" y="5085"/>
                  </a:moveTo>
                  <a:cubicBezTo>
                    <a:pt x="1246" y="5033"/>
                    <a:pt x="1245" y="4981"/>
                    <a:pt x="1245" y="4929"/>
                  </a:cubicBezTo>
                  <a:cubicBezTo>
                    <a:pt x="1244" y="4878"/>
                    <a:pt x="1243" y="4826"/>
                    <a:pt x="1242" y="4775"/>
                  </a:cubicBezTo>
                  <a:lnTo>
                    <a:pt x="1236" y="4619"/>
                  </a:lnTo>
                  <a:cubicBezTo>
                    <a:pt x="1234" y="4567"/>
                    <a:pt x="1231" y="4515"/>
                    <a:pt x="1229" y="4463"/>
                  </a:cubicBezTo>
                  <a:cubicBezTo>
                    <a:pt x="1225" y="4412"/>
                    <a:pt x="1222" y="4360"/>
                    <a:pt x="1218" y="4309"/>
                  </a:cubicBezTo>
                  <a:cubicBezTo>
                    <a:pt x="1214" y="4257"/>
                    <a:pt x="1211" y="4205"/>
                    <a:pt x="1207" y="4153"/>
                  </a:cubicBezTo>
                  <a:cubicBezTo>
                    <a:pt x="1202" y="4101"/>
                    <a:pt x="1197" y="4050"/>
                    <a:pt x="1192" y="3998"/>
                  </a:cubicBezTo>
                  <a:cubicBezTo>
                    <a:pt x="1187" y="3947"/>
                    <a:pt x="1181" y="3895"/>
                    <a:pt x="1176" y="3844"/>
                  </a:cubicBezTo>
                  <a:cubicBezTo>
                    <a:pt x="1170" y="3793"/>
                    <a:pt x="1163" y="3741"/>
                    <a:pt x="1157" y="3690"/>
                  </a:cubicBezTo>
                  <a:cubicBezTo>
                    <a:pt x="1150" y="3638"/>
                    <a:pt x="1144" y="3587"/>
                    <a:pt x="1137" y="3535"/>
                  </a:cubicBezTo>
                  <a:lnTo>
                    <a:pt x="1113" y="3382"/>
                  </a:lnTo>
                  <a:cubicBezTo>
                    <a:pt x="1105" y="3331"/>
                    <a:pt x="1096" y="3279"/>
                    <a:pt x="1088" y="3228"/>
                  </a:cubicBezTo>
                  <a:cubicBezTo>
                    <a:pt x="1079" y="3177"/>
                    <a:pt x="1069" y="3126"/>
                    <a:pt x="1060" y="3075"/>
                  </a:cubicBezTo>
                  <a:cubicBezTo>
                    <a:pt x="1051" y="3024"/>
                    <a:pt x="1041" y="2974"/>
                    <a:pt x="1032" y="2923"/>
                  </a:cubicBezTo>
                  <a:cubicBezTo>
                    <a:pt x="1021" y="2872"/>
                    <a:pt x="1011" y="2821"/>
                    <a:pt x="1000" y="2770"/>
                  </a:cubicBezTo>
                  <a:cubicBezTo>
                    <a:pt x="989" y="2720"/>
                    <a:pt x="977" y="2669"/>
                    <a:pt x="966" y="2619"/>
                  </a:cubicBezTo>
                  <a:cubicBezTo>
                    <a:pt x="954" y="2568"/>
                    <a:pt x="942" y="2518"/>
                    <a:pt x="930" y="2467"/>
                  </a:cubicBezTo>
                  <a:lnTo>
                    <a:pt x="891" y="2317"/>
                  </a:lnTo>
                  <a:cubicBezTo>
                    <a:pt x="878" y="2267"/>
                    <a:pt x="864" y="2216"/>
                    <a:pt x="851" y="2166"/>
                  </a:cubicBezTo>
                  <a:cubicBezTo>
                    <a:pt x="837" y="2116"/>
                    <a:pt x="823" y="2067"/>
                    <a:pt x="809" y="2017"/>
                  </a:cubicBezTo>
                  <a:cubicBezTo>
                    <a:pt x="794" y="1967"/>
                    <a:pt x="780" y="1917"/>
                    <a:pt x="765" y="1867"/>
                  </a:cubicBezTo>
                  <a:cubicBezTo>
                    <a:pt x="749" y="1818"/>
                    <a:pt x="734" y="1769"/>
                    <a:pt x="718" y="1720"/>
                  </a:cubicBezTo>
                  <a:cubicBezTo>
                    <a:pt x="702" y="1670"/>
                    <a:pt x="686" y="1621"/>
                    <a:pt x="670" y="1571"/>
                  </a:cubicBezTo>
                  <a:cubicBezTo>
                    <a:pt x="653" y="1522"/>
                    <a:pt x="636" y="1474"/>
                    <a:pt x="619" y="1425"/>
                  </a:cubicBezTo>
                  <a:cubicBezTo>
                    <a:pt x="602" y="1376"/>
                    <a:pt x="584" y="1327"/>
                    <a:pt x="567" y="1278"/>
                  </a:cubicBezTo>
                  <a:cubicBezTo>
                    <a:pt x="548" y="1230"/>
                    <a:pt x="530" y="1181"/>
                    <a:pt x="511" y="1133"/>
                  </a:cubicBezTo>
                  <a:cubicBezTo>
                    <a:pt x="492" y="1085"/>
                    <a:pt x="473" y="1036"/>
                    <a:pt x="454" y="988"/>
                  </a:cubicBezTo>
                  <a:cubicBezTo>
                    <a:pt x="435" y="940"/>
                    <a:pt x="415" y="892"/>
                    <a:pt x="396" y="844"/>
                  </a:cubicBezTo>
                  <a:cubicBezTo>
                    <a:pt x="376" y="796"/>
                    <a:pt x="355" y="749"/>
                    <a:pt x="335" y="701"/>
                  </a:cubicBezTo>
                  <a:cubicBezTo>
                    <a:pt x="314" y="654"/>
                    <a:pt x="293" y="606"/>
                    <a:pt x="272" y="559"/>
                  </a:cubicBezTo>
                  <a:cubicBezTo>
                    <a:pt x="250" y="512"/>
                    <a:pt x="229" y="465"/>
                    <a:pt x="207" y="418"/>
                  </a:cubicBezTo>
                  <a:cubicBezTo>
                    <a:pt x="185" y="371"/>
                    <a:pt x="162" y="324"/>
                    <a:pt x="140" y="277"/>
                  </a:cubicBezTo>
                  <a:cubicBezTo>
                    <a:pt x="117" y="231"/>
                    <a:pt x="94" y="184"/>
                    <a:pt x="71" y="138"/>
                  </a:cubicBezTo>
                  <a:cubicBezTo>
                    <a:pt x="47" y="92"/>
                    <a:pt x="24" y="46"/>
                    <a:pt x="0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3" name="Freeform 16"/>
            <p:cNvSpPr>
              <a:spLocks/>
            </p:cNvSpPr>
            <p:nvPr/>
          </p:nvSpPr>
          <p:spPr bwMode="auto">
            <a:xfrm>
              <a:off x="8072968" y="3735386"/>
              <a:ext cx="905934" cy="3119335"/>
            </a:xfrm>
            <a:custGeom>
              <a:avLst/>
              <a:gdLst>
                <a:gd name="connsiteX0" fmla="*/ 0 w 2060"/>
                <a:gd name="connsiteY0" fmla="*/ 6409 h 6409"/>
                <a:gd name="connsiteX1" fmla="*/ 90 w 2060"/>
                <a:gd name="connsiteY1" fmla="*/ 6282 h 6409"/>
                <a:gd name="connsiteX2" fmla="*/ 178 w 2060"/>
                <a:gd name="connsiteY2" fmla="*/ 6153 h 6409"/>
                <a:gd name="connsiteX3" fmla="*/ 263 w 2060"/>
                <a:gd name="connsiteY3" fmla="*/ 6024 h 6409"/>
                <a:gd name="connsiteX4" fmla="*/ 348 w 2060"/>
                <a:gd name="connsiteY4" fmla="*/ 5893 h 6409"/>
                <a:gd name="connsiteX5" fmla="*/ 430 w 2060"/>
                <a:gd name="connsiteY5" fmla="*/ 5761 h 6409"/>
                <a:gd name="connsiteX6" fmla="*/ 511 w 2060"/>
                <a:gd name="connsiteY6" fmla="*/ 5628 h 6409"/>
                <a:gd name="connsiteX7" fmla="*/ 589 w 2060"/>
                <a:gd name="connsiteY7" fmla="*/ 5494 h 6409"/>
                <a:gd name="connsiteX8" fmla="*/ 666 w 2060"/>
                <a:gd name="connsiteY8" fmla="*/ 5359 h 6409"/>
                <a:gd name="connsiteX9" fmla="*/ 740 w 2060"/>
                <a:gd name="connsiteY9" fmla="*/ 5223 h 6409"/>
                <a:gd name="connsiteX10" fmla="*/ 814 w 2060"/>
                <a:gd name="connsiteY10" fmla="*/ 5086 h 6409"/>
                <a:gd name="connsiteX11" fmla="*/ 885 w 2060"/>
                <a:gd name="connsiteY11" fmla="*/ 4947 h 6409"/>
                <a:gd name="connsiteX12" fmla="*/ 954 w 2060"/>
                <a:gd name="connsiteY12" fmla="*/ 4808 h 6409"/>
                <a:gd name="connsiteX13" fmla="*/ 1021 w 2060"/>
                <a:gd name="connsiteY13" fmla="*/ 4667 h 6409"/>
                <a:gd name="connsiteX14" fmla="*/ 1086 w 2060"/>
                <a:gd name="connsiteY14" fmla="*/ 4526 h 6409"/>
                <a:gd name="connsiteX15" fmla="*/ 1149 w 2060"/>
                <a:gd name="connsiteY15" fmla="*/ 4384 h 6409"/>
                <a:gd name="connsiteX16" fmla="*/ 1210 w 2060"/>
                <a:gd name="connsiteY16" fmla="*/ 4242 h 6409"/>
                <a:gd name="connsiteX17" fmla="*/ 1268 w 2060"/>
                <a:gd name="connsiteY17" fmla="*/ 4097 h 6409"/>
                <a:gd name="connsiteX18" fmla="*/ 1325 w 2060"/>
                <a:gd name="connsiteY18" fmla="*/ 3953 h 6409"/>
                <a:gd name="connsiteX19" fmla="*/ 1381 w 2060"/>
                <a:gd name="connsiteY19" fmla="*/ 3807 h 6409"/>
                <a:gd name="connsiteX20" fmla="*/ 1433 w 2060"/>
                <a:gd name="connsiteY20" fmla="*/ 3661 h 6409"/>
                <a:gd name="connsiteX21" fmla="*/ 1484 w 2060"/>
                <a:gd name="connsiteY21" fmla="*/ 3514 h 6409"/>
                <a:gd name="connsiteX22" fmla="*/ 1532 w 2060"/>
                <a:gd name="connsiteY22" fmla="*/ 3366 h 6409"/>
                <a:gd name="connsiteX23" fmla="*/ 1579 w 2060"/>
                <a:gd name="connsiteY23" fmla="*/ 3218 h 6409"/>
                <a:gd name="connsiteX24" fmla="*/ 1623 w 2060"/>
                <a:gd name="connsiteY24" fmla="*/ 3069 h 6409"/>
                <a:gd name="connsiteX25" fmla="*/ 1665 w 2060"/>
                <a:gd name="connsiteY25" fmla="*/ 2919 h 6409"/>
                <a:gd name="connsiteX26" fmla="*/ 1705 w 2060"/>
                <a:gd name="connsiteY26" fmla="*/ 2769 h 6409"/>
                <a:gd name="connsiteX27" fmla="*/ 1744 w 2060"/>
                <a:gd name="connsiteY27" fmla="*/ 2619 h 6409"/>
                <a:gd name="connsiteX28" fmla="*/ 1780 w 2060"/>
                <a:gd name="connsiteY28" fmla="*/ 2467 h 6409"/>
                <a:gd name="connsiteX29" fmla="*/ 1814 w 2060"/>
                <a:gd name="connsiteY29" fmla="*/ 2316 h 6409"/>
                <a:gd name="connsiteX30" fmla="*/ 1846 w 2060"/>
                <a:gd name="connsiteY30" fmla="*/ 2163 h 6409"/>
                <a:gd name="connsiteX31" fmla="*/ 1874 w 2060"/>
                <a:gd name="connsiteY31" fmla="*/ 2010 h 6409"/>
                <a:gd name="connsiteX32" fmla="*/ 1902 w 2060"/>
                <a:gd name="connsiteY32" fmla="*/ 1857 h 6409"/>
                <a:gd name="connsiteX33" fmla="*/ 1927 w 2060"/>
                <a:gd name="connsiteY33" fmla="*/ 1704 h 6409"/>
                <a:gd name="connsiteX34" fmla="*/ 1951 w 2060"/>
                <a:gd name="connsiteY34" fmla="*/ 1550 h 6409"/>
                <a:gd name="connsiteX35" fmla="*/ 1971 w 2060"/>
                <a:gd name="connsiteY35" fmla="*/ 1396 h 6409"/>
                <a:gd name="connsiteX36" fmla="*/ 1990 w 2060"/>
                <a:gd name="connsiteY36" fmla="*/ 1241 h 6409"/>
                <a:gd name="connsiteX37" fmla="*/ 2006 w 2060"/>
                <a:gd name="connsiteY37" fmla="*/ 1087 h 6409"/>
                <a:gd name="connsiteX38" fmla="*/ 2021 w 2060"/>
                <a:gd name="connsiteY38" fmla="*/ 932 h 6409"/>
                <a:gd name="connsiteX39" fmla="*/ 2032 w 2060"/>
                <a:gd name="connsiteY39" fmla="*/ 777 h 6409"/>
                <a:gd name="connsiteX40" fmla="*/ 2043 w 2060"/>
                <a:gd name="connsiteY40" fmla="*/ 622 h 6409"/>
                <a:gd name="connsiteX41" fmla="*/ 2050 w 2060"/>
                <a:gd name="connsiteY41" fmla="*/ 467 h 6409"/>
                <a:gd name="connsiteX42" fmla="*/ 2056 w 2060"/>
                <a:gd name="connsiteY42" fmla="*/ 311 h 6409"/>
                <a:gd name="connsiteX43" fmla="*/ 2059 w 2060"/>
                <a:gd name="connsiteY43" fmla="*/ 156 h 6409"/>
                <a:gd name="connsiteX44" fmla="*/ 2060 w 2060"/>
                <a:gd name="connsiteY44" fmla="*/ 0 h 6409"/>
                <a:gd name="connsiteX0" fmla="*/ 0 w 1970"/>
                <a:gd name="connsiteY0" fmla="*/ 6282 h 6282"/>
                <a:gd name="connsiteX1" fmla="*/ 88 w 1970"/>
                <a:gd name="connsiteY1" fmla="*/ 6153 h 6282"/>
                <a:gd name="connsiteX2" fmla="*/ 173 w 1970"/>
                <a:gd name="connsiteY2" fmla="*/ 6024 h 6282"/>
                <a:gd name="connsiteX3" fmla="*/ 258 w 1970"/>
                <a:gd name="connsiteY3" fmla="*/ 5893 h 6282"/>
                <a:gd name="connsiteX4" fmla="*/ 340 w 1970"/>
                <a:gd name="connsiteY4" fmla="*/ 5761 h 6282"/>
                <a:gd name="connsiteX5" fmla="*/ 421 w 1970"/>
                <a:gd name="connsiteY5" fmla="*/ 5628 h 6282"/>
                <a:gd name="connsiteX6" fmla="*/ 499 w 1970"/>
                <a:gd name="connsiteY6" fmla="*/ 5494 h 6282"/>
                <a:gd name="connsiteX7" fmla="*/ 576 w 1970"/>
                <a:gd name="connsiteY7" fmla="*/ 5359 h 6282"/>
                <a:gd name="connsiteX8" fmla="*/ 650 w 1970"/>
                <a:gd name="connsiteY8" fmla="*/ 5223 h 6282"/>
                <a:gd name="connsiteX9" fmla="*/ 724 w 1970"/>
                <a:gd name="connsiteY9" fmla="*/ 5086 h 6282"/>
                <a:gd name="connsiteX10" fmla="*/ 795 w 1970"/>
                <a:gd name="connsiteY10" fmla="*/ 4947 h 6282"/>
                <a:gd name="connsiteX11" fmla="*/ 864 w 1970"/>
                <a:gd name="connsiteY11" fmla="*/ 4808 h 6282"/>
                <a:gd name="connsiteX12" fmla="*/ 931 w 1970"/>
                <a:gd name="connsiteY12" fmla="*/ 4667 h 6282"/>
                <a:gd name="connsiteX13" fmla="*/ 996 w 1970"/>
                <a:gd name="connsiteY13" fmla="*/ 4526 h 6282"/>
                <a:gd name="connsiteX14" fmla="*/ 1059 w 1970"/>
                <a:gd name="connsiteY14" fmla="*/ 4384 h 6282"/>
                <a:gd name="connsiteX15" fmla="*/ 1120 w 1970"/>
                <a:gd name="connsiteY15" fmla="*/ 4242 h 6282"/>
                <a:gd name="connsiteX16" fmla="*/ 1178 w 1970"/>
                <a:gd name="connsiteY16" fmla="*/ 4097 h 6282"/>
                <a:gd name="connsiteX17" fmla="*/ 1235 w 1970"/>
                <a:gd name="connsiteY17" fmla="*/ 3953 h 6282"/>
                <a:gd name="connsiteX18" fmla="*/ 1291 w 1970"/>
                <a:gd name="connsiteY18" fmla="*/ 3807 h 6282"/>
                <a:gd name="connsiteX19" fmla="*/ 1343 w 1970"/>
                <a:gd name="connsiteY19" fmla="*/ 3661 h 6282"/>
                <a:gd name="connsiteX20" fmla="*/ 1394 w 1970"/>
                <a:gd name="connsiteY20" fmla="*/ 3514 h 6282"/>
                <a:gd name="connsiteX21" fmla="*/ 1442 w 1970"/>
                <a:gd name="connsiteY21" fmla="*/ 3366 h 6282"/>
                <a:gd name="connsiteX22" fmla="*/ 1489 w 1970"/>
                <a:gd name="connsiteY22" fmla="*/ 3218 h 6282"/>
                <a:gd name="connsiteX23" fmla="*/ 1533 w 1970"/>
                <a:gd name="connsiteY23" fmla="*/ 3069 h 6282"/>
                <a:gd name="connsiteX24" fmla="*/ 1575 w 1970"/>
                <a:gd name="connsiteY24" fmla="*/ 2919 h 6282"/>
                <a:gd name="connsiteX25" fmla="*/ 1615 w 1970"/>
                <a:gd name="connsiteY25" fmla="*/ 2769 h 6282"/>
                <a:gd name="connsiteX26" fmla="*/ 1654 w 1970"/>
                <a:gd name="connsiteY26" fmla="*/ 2619 h 6282"/>
                <a:gd name="connsiteX27" fmla="*/ 1690 w 1970"/>
                <a:gd name="connsiteY27" fmla="*/ 2467 h 6282"/>
                <a:gd name="connsiteX28" fmla="*/ 1724 w 1970"/>
                <a:gd name="connsiteY28" fmla="*/ 2316 h 6282"/>
                <a:gd name="connsiteX29" fmla="*/ 1756 w 1970"/>
                <a:gd name="connsiteY29" fmla="*/ 2163 h 6282"/>
                <a:gd name="connsiteX30" fmla="*/ 1784 w 1970"/>
                <a:gd name="connsiteY30" fmla="*/ 2010 h 6282"/>
                <a:gd name="connsiteX31" fmla="*/ 1812 w 1970"/>
                <a:gd name="connsiteY31" fmla="*/ 1857 h 6282"/>
                <a:gd name="connsiteX32" fmla="*/ 1837 w 1970"/>
                <a:gd name="connsiteY32" fmla="*/ 1704 h 6282"/>
                <a:gd name="connsiteX33" fmla="*/ 1861 w 1970"/>
                <a:gd name="connsiteY33" fmla="*/ 1550 h 6282"/>
                <a:gd name="connsiteX34" fmla="*/ 1881 w 1970"/>
                <a:gd name="connsiteY34" fmla="*/ 1396 h 6282"/>
                <a:gd name="connsiteX35" fmla="*/ 1900 w 1970"/>
                <a:gd name="connsiteY35" fmla="*/ 1241 h 6282"/>
                <a:gd name="connsiteX36" fmla="*/ 1916 w 1970"/>
                <a:gd name="connsiteY36" fmla="*/ 1087 h 6282"/>
                <a:gd name="connsiteX37" fmla="*/ 1931 w 1970"/>
                <a:gd name="connsiteY37" fmla="*/ 932 h 6282"/>
                <a:gd name="connsiteX38" fmla="*/ 1942 w 1970"/>
                <a:gd name="connsiteY38" fmla="*/ 777 h 6282"/>
                <a:gd name="connsiteX39" fmla="*/ 1953 w 1970"/>
                <a:gd name="connsiteY39" fmla="*/ 622 h 6282"/>
                <a:gd name="connsiteX40" fmla="*/ 1960 w 1970"/>
                <a:gd name="connsiteY40" fmla="*/ 467 h 6282"/>
                <a:gd name="connsiteX41" fmla="*/ 1966 w 1970"/>
                <a:gd name="connsiteY41" fmla="*/ 311 h 6282"/>
                <a:gd name="connsiteX42" fmla="*/ 1969 w 1970"/>
                <a:gd name="connsiteY42" fmla="*/ 156 h 6282"/>
                <a:gd name="connsiteX43" fmla="*/ 1970 w 1970"/>
                <a:gd name="connsiteY43" fmla="*/ 0 h 6282"/>
                <a:gd name="connsiteX0" fmla="*/ 0 w 1882"/>
                <a:gd name="connsiteY0" fmla="*/ 6153 h 6153"/>
                <a:gd name="connsiteX1" fmla="*/ 85 w 1882"/>
                <a:gd name="connsiteY1" fmla="*/ 6024 h 6153"/>
                <a:gd name="connsiteX2" fmla="*/ 170 w 1882"/>
                <a:gd name="connsiteY2" fmla="*/ 5893 h 6153"/>
                <a:gd name="connsiteX3" fmla="*/ 252 w 1882"/>
                <a:gd name="connsiteY3" fmla="*/ 5761 h 6153"/>
                <a:gd name="connsiteX4" fmla="*/ 333 w 1882"/>
                <a:gd name="connsiteY4" fmla="*/ 5628 h 6153"/>
                <a:gd name="connsiteX5" fmla="*/ 411 w 1882"/>
                <a:gd name="connsiteY5" fmla="*/ 5494 h 6153"/>
                <a:gd name="connsiteX6" fmla="*/ 488 w 1882"/>
                <a:gd name="connsiteY6" fmla="*/ 5359 h 6153"/>
                <a:gd name="connsiteX7" fmla="*/ 562 w 1882"/>
                <a:gd name="connsiteY7" fmla="*/ 5223 h 6153"/>
                <a:gd name="connsiteX8" fmla="*/ 636 w 1882"/>
                <a:gd name="connsiteY8" fmla="*/ 5086 h 6153"/>
                <a:gd name="connsiteX9" fmla="*/ 707 w 1882"/>
                <a:gd name="connsiteY9" fmla="*/ 4947 h 6153"/>
                <a:gd name="connsiteX10" fmla="*/ 776 w 1882"/>
                <a:gd name="connsiteY10" fmla="*/ 4808 h 6153"/>
                <a:gd name="connsiteX11" fmla="*/ 843 w 1882"/>
                <a:gd name="connsiteY11" fmla="*/ 4667 h 6153"/>
                <a:gd name="connsiteX12" fmla="*/ 908 w 1882"/>
                <a:gd name="connsiteY12" fmla="*/ 4526 h 6153"/>
                <a:gd name="connsiteX13" fmla="*/ 971 w 1882"/>
                <a:gd name="connsiteY13" fmla="*/ 4384 h 6153"/>
                <a:gd name="connsiteX14" fmla="*/ 1032 w 1882"/>
                <a:gd name="connsiteY14" fmla="*/ 4242 h 6153"/>
                <a:gd name="connsiteX15" fmla="*/ 1090 w 1882"/>
                <a:gd name="connsiteY15" fmla="*/ 4097 h 6153"/>
                <a:gd name="connsiteX16" fmla="*/ 1147 w 1882"/>
                <a:gd name="connsiteY16" fmla="*/ 3953 h 6153"/>
                <a:gd name="connsiteX17" fmla="*/ 1203 w 1882"/>
                <a:gd name="connsiteY17" fmla="*/ 3807 h 6153"/>
                <a:gd name="connsiteX18" fmla="*/ 1255 w 1882"/>
                <a:gd name="connsiteY18" fmla="*/ 3661 h 6153"/>
                <a:gd name="connsiteX19" fmla="*/ 1306 w 1882"/>
                <a:gd name="connsiteY19" fmla="*/ 3514 h 6153"/>
                <a:gd name="connsiteX20" fmla="*/ 1354 w 1882"/>
                <a:gd name="connsiteY20" fmla="*/ 3366 h 6153"/>
                <a:gd name="connsiteX21" fmla="*/ 1401 w 1882"/>
                <a:gd name="connsiteY21" fmla="*/ 3218 h 6153"/>
                <a:gd name="connsiteX22" fmla="*/ 1445 w 1882"/>
                <a:gd name="connsiteY22" fmla="*/ 3069 h 6153"/>
                <a:gd name="connsiteX23" fmla="*/ 1487 w 1882"/>
                <a:gd name="connsiteY23" fmla="*/ 2919 h 6153"/>
                <a:gd name="connsiteX24" fmla="*/ 1527 w 1882"/>
                <a:gd name="connsiteY24" fmla="*/ 2769 h 6153"/>
                <a:gd name="connsiteX25" fmla="*/ 1566 w 1882"/>
                <a:gd name="connsiteY25" fmla="*/ 2619 h 6153"/>
                <a:gd name="connsiteX26" fmla="*/ 1602 w 1882"/>
                <a:gd name="connsiteY26" fmla="*/ 2467 h 6153"/>
                <a:gd name="connsiteX27" fmla="*/ 1636 w 1882"/>
                <a:gd name="connsiteY27" fmla="*/ 2316 h 6153"/>
                <a:gd name="connsiteX28" fmla="*/ 1668 w 1882"/>
                <a:gd name="connsiteY28" fmla="*/ 2163 h 6153"/>
                <a:gd name="connsiteX29" fmla="*/ 1696 w 1882"/>
                <a:gd name="connsiteY29" fmla="*/ 2010 h 6153"/>
                <a:gd name="connsiteX30" fmla="*/ 1724 w 1882"/>
                <a:gd name="connsiteY30" fmla="*/ 1857 h 6153"/>
                <a:gd name="connsiteX31" fmla="*/ 1749 w 1882"/>
                <a:gd name="connsiteY31" fmla="*/ 1704 h 6153"/>
                <a:gd name="connsiteX32" fmla="*/ 1773 w 1882"/>
                <a:gd name="connsiteY32" fmla="*/ 1550 h 6153"/>
                <a:gd name="connsiteX33" fmla="*/ 1793 w 1882"/>
                <a:gd name="connsiteY33" fmla="*/ 1396 h 6153"/>
                <a:gd name="connsiteX34" fmla="*/ 1812 w 1882"/>
                <a:gd name="connsiteY34" fmla="*/ 1241 h 6153"/>
                <a:gd name="connsiteX35" fmla="*/ 1828 w 1882"/>
                <a:gd name="connsiteY35" fmla="*/ 1087 h 6153"/>
                <a:gd name="connsiteX36" fmla="*/ 1843 w 1882"/>
                <a:gd name="connsiteY36" fmla="*/ 932 h 6153"/>
                <a:gd name="connsiteX37" fmla="*/ 1854 w 1882"/>
                <a:gd name="connsiteY37" fmla="*/ 777 h 6153"/>
                <a:gd name="connsiteX38" fmla="*/ 1865 w 1882"/>
                <a:gd name="connsiteY38" fmla="*/ 622 h 6153"/>
                <a:gd name="connsiteX39" fmla="*/ 1872 w 1882"/>
                <a:gd name="connsiteY39" fmla="*/ 467 h 6153"/>
                <a:gd name="connsiteX40" fmla="*/ 1878 w 1882"/>
                <a:gd name="connsiteY40" fmla="*/ 311 h 6153"/>
                <a:gd name="connsiteX41" fmla="*/ 1881 w 1882"/>
                <a:gd name="connsiteY41" fmla="*/ 156 h 6153"/>
                <a:gd name="connsiteX42" fmla="*/ 1882 w 1882"/>
                <a:gd name="connsiteY42" fmla="*/ 0 h 6153"/>
                <a:gd name="connsiteX0" fmla="*/ 0 w 1797"/>
                <a:gd name="connsiteY0" fmla="*/ 6024 h 6024"/>
                <a:gd name="connsiteX1" fmla="*/ 85 w 1797"/>
                <a:gd name="connsiteY1" fmla="*/ 5893 h 6024"/>
                <a:gd name="connsiteX2" fmla="*/ 167 w 1797"/>
                <a:gd name="connsiteY2" fmla="*/ 5761 h 6024"/>
                <a:gd name="connsiteX3" fmla="*/ 248 w 1797"/>
                <a:gd name="connsiteY3" fmla="*/ 5628 h 6024"/>
                <a:gd name="connsiteX4" fmla="*/ 326 w 1797"/>
                <a:gd name="connsiteY4" fmla="*/ 5494 h 6024"/>
                <a:gd name="connsiteX5" fmla="*/ 403 w 1797"/>
                <a:gd name="connsiteY5" fmla="*/ 5359 h 6024"/>
                <a:gd name="connsiteX6" fmla="*/ 477 w 1797"/>
                <a:gd name="connsiteY6" fmla="*/ 5223 h 6024"/>
                <a:gd name="connsiteX7" fmla="*/ 551 w 1797"/>
                <a:gd name="connsiteY7" fmla="*/ 5086 h 6024"/>
                <a:gd name="connsiteX8" fmla="*/ 622 w 1797"/>
                <a:gd name="connsiteY8" fmla="*/ 4947 h 6024"/>
                <a:gd name="connsiteX9" fmla="*/ 691 w 1797"/>
                <a:gd name="connsiteY9" fmla="*/ 4808 h 6024"/>
                <a:gd name="connsiteX10" fmla="*/ 758 w 1797"/>
                <a:gd name="connsiteY10" fmla="*/ 4667 h 6024"/>
                <a:gd name="connsiteX11" fmla="*/ 823 w 1797"/>
                <a:gd name="connsiteY11" fmla="*/ 4526 h 6024"/>
                <a:gd name="connsiteX12" fmla="*/ 886 w 1797"/>
                <a:gd name="connsiteY12" fmla="*/ 4384 h 6024"/>
                <a:gd name="connsiteX13" fmla="*/ 947 w 1797"/>
                <a:gd name="connsiteY13" fmla="*/ 4242 h 6024"/>
                <a:gd name="connsiteX14" fmla="*/ 1005 w 1797"/>
                <a:gd name="connsiteY14" fmla="*/ 4097 h 6024"/>
                <a:gd name="connsiteX15" fmla="*/ 1062 w 1797"/>
                <a:gd name="connsiteY15" fmla="*/ 3953 h 6024"/>
                <a:gd name="connsiteX16" fmla="*/ 1118 w 1797"/>
                <a:gd name="connsiteY16" fmla="*/ 3807 h 6024"/>
                <a:gd name="connsiteX17" fmla="*/ 1170 w 1797"/>
                <a:gd name="connsiteY17" fmla="*/ 3661 h 6024"/>
                <a:gd name="connsiteX18" fmla="*/ 1221 w 1797"/>
                <a:gd name="connsiteY18" fmla="*/ 3514 h 6024"/>
                <a:gd name="connsiteX19" fmla="*/ 1269 w 1797"/>
                <a:gd name="connsiteY19" fmla="*/ 3366 h 6024"/>
                <a:gd name="connsiteX20" fmla="*/ 1316 w 1797"/>
                <a:gd name="connsiteY20" fmla="*/ 3218 h 6024"/>
                <a:gd name="connsiteX21" fmla="*/ 1360 w 1797"/>
                <a:gd name="connsiteY21" fmla="*/ 3069 h 6024"/>
                <a:gd name="connsiteX22" fmla="*/ 1402 w 1797"/>
                <a:gd name="connsiteY22" fmla="*/ 2919 h 6024"/>
                <a:gd name="connsiteX23" fmla="*/ 1442 w 1797"/>
                <a:gd name="connsiteY23" fmla="*/ 2769 h 6024"/>
                <a:gd name="connsiteX24" fmla="*/ 1481 w 1797"/>
                <a:gd name="connsiteY24" fmla="*/ 2619 h 6024"/>
                <a:gd name="connsiteX25" fmla="*/ 1517 w 1797"/>
                <a:gd name="connsiteY25" fmla="*/ 2467 h 6024"/>
                <a:gd name="connsiteX26" fmla="*/ 1551 w 1797"/>
                <a:gd name="connsiteY26" fmla="*/ 2316 h 6024"/>
                <a:gd name="connsiteX27" fmla="*/ 1583 w 1797"/>
                <a:gd name="connsiteY27" fmla="*/ 2163 h 6024"/>
                <a:gd name="connsiteX28" fmla="*/ 1611 w 1797"/>
                <a:gd name="connsiteY28" fmla="*/ 2010 h 6024"/>
                <a:gd name="connsiteX29" fmla="*/ 1639 w 1797"/>
                <a:gd name="connsiteY29" fmla="*/ 1857 h 6024"/>
                <a:gd name="connsiteX30" fmla="*/ 1664 w 1797"/>
                <a:gd name="connsiteY30" fmla="*/ 1704 h 6024"/>
                <a:gd name="connsiteX31" fmla="*/ 1688 w 1797"/>
                <a:gd name="connsiteY31" fmla="*/ 1550 h 6024"/>
                <a:gd name="connsiteX32" fmla="*/ 1708 w 1797"/>
                <a:gd name="connsiteY32" fmla="*/ 1396 h 6024"/>
                <a:gd name="connsiteX33" fmla="*/ 1727 w 1797"/>
                <a:gd name="connsiteY33" fmla="*/ 1241 h 6024"/>
                <a:gd name="connsiteX34" fmla="*/ 1743 w 1797"/>
                <a:gd name="connsiteY34" fmla="*/ 1087 h 6024"/>
                <a:gd name="connsiteX35" fmla="*/ 1758 w 1797"/>
                <a:gd name="connsiteY35" fmla="*/ 932 h 6024"/>
                <a:gd name="connsiteX36" fmla="*/ 1769 w 1797"/>
                <a:gd name="connsiteY36" fmla="*/ 777 h 6024"/>
                <a:gd name="connsiteX37" fmla="*/ 1780 w 1797"/>
                <a:gd name="connsiteY37" fmla="*/ 622 h 6024"/>
                <a:gd name="connsiteX38" fmla="*/ 1787 w 1797"/>
                <a:gd name="connsiteY38" fmla="*/ 467 h 6024"/>
                <a:gd name="connsiteX39" fmla="*/ 1793 w 1797"/>
                <a:gd name="connsiteY39" fmla="*/ 311 h 6024"/>
                <a:gd name="connsiteX40" fmla="*/ 1796 w 1797"/>
                <a:gd name="connsiteY40" fmla="*/ 156 h 6024"/>
                <a:gd name="connsiteX41" fmla="*/ 1797 w 1797"/>
                <a:gd name="connsiteY41" fmla="*/ 0 h 6024"/>
                <a:gd name="connsiteX0" fmla="*/ 0 w 1712"/>
                <a:gd name="connsiteY0" fmla="*/ 5893 h 5893"/>
                <a:gd name="connsiteX1" fmla="*/ 82 w 1712"/>
                <a:gd name="connsiteY1" fmla="*/ 5761 h 5893"/>
                <a:gd name="connsiteX2" fmla="*/ 163 w 1712"/>
                <a:gd name="connsiteY2" fmla="*/ 5628 h 5893"/>
                <a:gd name="connsiteX3" fmla="*/ 241 w 1712"/>
                <a:gd name="connsiteY3" fmla="*/ 5494 h 5893"/>
                <a:gd name="connsiteX4" fmla="*/ 318 w 1712"/>
                <a:gd name="connsiteY4" fmla="*/ 5359 h 5893"/>
                <a:gd name="connsiteX5" fmla="*/ 392 w 1712"/>
                <a:gd name="connsiteY5" fmla="*/ 5223 h 5893"/>
                <a:gd name="connsiteX6" fmla="*/ 466 w 1712"/>
                <a:gd name="connsiteY6" fmla="*/ 5086 h 5893"/>
                <a:gd name="connsiteX7" fmla="*/ 537 w 1712"/>
                <a:gd name="connsiteY7" fmla="*/ 4947 h 5893"/>
                <a:gd name="connsiteX8" fmla="*/ 606 w 1712"/>
                <a:gd name="connsiteY8" fmla="*/ 4808 h 5893"/>
                <a:gd name="connsiteX9" fmla="*/ 673 w 1712"/>
                <a:gd name="connsiteY9" fmla="*/ 4667 h 5893"/>
                <a:gd name="connsiteX10" fmla="*/ 738 w 1712"/>
                <a:gd name="connsiteY10" fmla="*/ 4526 h 5893"/>
                <a:gd name="connsiteX11" fmla="*/ 801 w 1712"/>
                <a:gd name="connsiteY11" fmla="*/ 4384 h 5893"/>
                <a:gd name="connsiteX12" fmla="*/ 862 w 1712"/>
                <a:gd name="connsiteY12" fmla="*/ 4242 h 5893"/>
                <a:gd name="connsiteX13" fmla="*/ 920 w 1712"/>
                <a:gd name="connsiteY13" fmla="*/ 4097 h 5893"/>
                <a:gd name="connsiteX14" fmla="*/ 977 w 1712"/>
                <a:gd name="connsiteY14" fmla="*/ 3953 h 5893"/>
                <a:gd name="connsiteX15" fmla="*/ 1033 w 1712"/>
                <a:gd name="connsiteY15" fmla="*/ 3807 h 5893"/>
                <a:gd name="connsiteX16" fmla="*/ 1085 w 1712"/>
                <a:gd name="connsiteY16" fmla="*/ 3661 h 5893"/>
                <a:gd name="connsiteX17" fmla="*/ 1136 w 1712"/>
                <a:gd name="connsiteY17" fmla="*/ 3514 h 5893"/>
                <a:gd name="connsiteX18" fmla="*/ 1184 w 1712"/>
                <a:gd name="connsiteY18" fmla="*/ 3366 h 5893"/>
                <a:gd name="connsiteX19" fmla="*/ 1231 w 1712"/>
                <a:gd name="connsiteY19" fmla="*/ 3218 h 5893"/>
                <a:gd name="connsiteX20" fmla="*/ 1275 w 1712"/>
                <a:gd name="connsiteY20" fmla="*/ 3069 h 5893"/>
                <a:gd name="connsiteX21" fmla="*/ 1317 w 1712"/>
                <a:gd name="connsiteY21" fmla="*/ 2919 h 5893"/>
                <a:gd name="connsiteX22" fmla="*/ 1357 w 1712"/>
                <a:gd name="connsiteY22" fmla="*/ 2769 h 5893"/>
                <a:gd name="connsiteX23" fmla="*/ 1396 w 1712"/>
                <a:gd name="connsiteY23" fmla="*/ 2619 h 5893"/>
                <a:gd name="connsiteX24" fmla="*/ 1432 w 1712"/>
                <a:gd name="connsiteY24" fmla="*/ 2467 h 5893"/>
                <a:gd name="connsiteX25" fmla="*/ 1466 w 1712"/>
                <a:gd name="connsiteY25" fmla="*/ 2316 h 5893"/>
                <a:gd name="connsiteX26" fmla="*/ 1498 w 1712"/>
                <a:gd name="connsiteY26" fmla="*/ 2163 h 5893"/>
                <a:gd name="connsiteX27" fmla="*/ 1526 w 1712"/>
                <a:gd name="connsiteY27" fmla="*/ 2010 h 5893"/>
                <a:gd name="connsiteX28" fmla="*/ 1554 w 1712"/>
                <a:gd name="connsiteY28" fmla="*/ 1857 h 5893"/>
                <a:gd name="connsiteX29" fmla="*/ 1579 w 1712"/>
                <a:gd name="connsiteY29" fmla="*/ 1704 h 5893"/>
                <a:gd name="connsiteX30" fmla="*/ 1603 w 1712"/>
                <a:gd name="connsiteY30" fmla="*/ 1550 h 5893"/>
                <a:gd name="connsiteX31" fmla="*/ 1623 w 1712"/>
                <a:gd name="connsiteY31" fmla="*/ 1396 h 5893"/>
                <a:gd name="connsiteX32" fmla="*/ 1642 w 1712"/>
                <a:gd name="connsiteY32" fmla="*/ 1241 h 5893"/>
                <a:gd name="connsiteX33" fmla="*/ 1658 w 1712"/>
                <a:gd name="connsiteY33" fmla="*/ 1087 h 5893"/>
                <a:gd name="connsiteX34" fmla="*/ 1673 w 1712"/>
                <a:gd name="connsiteY34" fmla="*/ 932 h 5893"/>
                <a:gd name="connsiteX35" fmla="*/ 1684 w 1712"/>
                <a:gd name="connsiteY35" fmla="*/ 777 h 5893"/>
                <a:gd name="connsiteX36" fmla="*/ 1695 w 1712"/>
                <a:gd name="connsiteY36" fmla="*/ 622 h 5893"/>
                <a:gd name="connsiteX37" fmla="*/ 1702 w 1712"/>
                <a:gd name="connsiteY37" fmla="*/ 467 h 5893"/>
                <a:gd name="connsiteX38" fmla="*/ 1708 w 1712"/>
                <a:gd name="connsiteY38" fmla="*/ 311 h 5893"/>
                <a:gd name="connsiteX39" fmla="*/ 1711 w 1712"/>
                <a:gd name="connsiteY39" fmla="*/ 156 h 5893"/>
                <a:gd name="connsiteX40" fmla="*/ 1712 w 1712"/>
                <a:gd name="connsiteY40" fmla="*/ 0 h 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" h="5893">
                  <a:moveTo>
                    <a:pt x="0" y="5893"/>
                  </a:moveTo>
                  <a:cubicBezTo>
                    <a:pt x="27" y="5849"/>
                    <a:pt x="55" y="5805"/>
                    <a:pt x="82" y="5761"/>
                  </a:cubicBezTo>
                  <a:cubicBezTo>
                    <a:pt x="109" y="5717"/>
                    <a:pt x="136" y="5672"/>
                    <a:pt x="163" y="5628"/>
                  </a:cubicBezTo>
                  <a:cubicBezTo>
                    <a:pt x="189" y="5583"/>
                    <a:pt x="215" y="5539"/>
                    <a:pt x="241" y="5494"/>
                  </a:cubicBezTo>
                  <a:cubicBezTo>
                    <a:pt x="267" y="5449"/>
                    <a:pt x="292" y="5404"/>
                    <a:pt x="318" y="5359"/>
                  </a:cubicBezTo>
                  <a:cubicBezTo>
                    <a:pt x="343" y="5314"/>
                    <a:pt x="367" y="5268"/>
                    <a:pt x="392" y="5223"/>
                  </a:cubicBezTo>
                  <a:cubicBezTo>
                    <a:pt x="417" y="5177"/>
                    <a:pt x="441" y="5132"/>
                    <a:pt x="466" y="5086"/>
                  </a:cubicBezTo>
                  <a:cubicBezTo>
                    <a:pt x="490" y="5040"/>
                    <a:pt x="513" y="4993"/>
                    <a:pt x="537" y="4947"/>
                  </a:cubicBezTo>
                  <a:cubicBezTo>
                    <a:pt x="560" y="4901"/>
                    <a:pt x="583" y="4854"/>
                    <a:pt x="606" y="4808"/>
                  </a:cubicBezTo>
                  <a:cubicBezTo>
                    <a:pt x="628" y="4761"/>
                    <a:pt x="651" y="4714"/>
                    <a:pt x="673" y="4667"/>
                  </a:cubicBezTo>
                  <a:cubicBezTo>
                    <a:pt x="695" y="4620"/>
                    <a:pt x="716" y="4573"/>
                    <a:pt x="738" y="4526"/>
                  </a:cubicBezTo>
                  <a:cubicBezTo>
                    <a:pt x="759" y="4479"/>
                    <a:pt x="780" y="4431"/>
                    <a:pt x="801" y="4384"/>
                  </a:cubicBezTo>
                  <a:cubicBezTo>
                    <a:pt x="821" y="4337"/>
                    <a:pt x="842" y="4289"/>
                    <a:pt x="862" y="4242"/>
                  </a:cubicBezTo>
                  <a:cubicBezTo>
                    <a:pt x="881" y="4194"/>
                    <a:pt x="901" y="4145"/>
                    <a:pt x="920" y="4097"/>
                  </a:cubicBezTo>
                  <a:lnTo>
                    <a:pt x="977" y="3953"/>
                  </a:lnTo>
                  <a:cubicBezTo>
                    <a:pt x="996" y="3904"/>
                    <a:pt x="1014" y="3856"/>
                    <a:pt x="1033" y="3807"/>
                  </a:cubicBezTo>
                  <a:cubicBezTo>
                    <a:pt x="1050" y="3758"/>
                    <a:pt x="1068" y="3710"/>
                    <a:pt x="1085" y="3661"/>
                  </a:cubicBezTo>
                  <a:lnTo>
                    <a:pt x="1136" y="3514"/>
                  </a:lnTo>
                  <a:cubicBezTo>
                    <a:pt x="1152" y="3465"/>
                    <a:pt x="1168" y="3415"/>
                    <a:pt x="1184" y="3366"/>
                  </a:cubicBezTo>
                  <a:cubicBezTo>
                    <a:pt x="1200" y="3317"/>
                    <a:pt x="1215" y="3267"/>
                    <a:pt x="1231" y="3218"/>
                  </a:cubicBezTo>
                  <a:cubicBezTo>
                    <a:pt x="1246" y="3168"/>
                    <a:pt x="1260" y="3119"/>
                    <a:pt x="1275" y="3069"/>
                  </a:cubicBezTo>
                  <a:lnTo>
                    <a:pt x="1317" y="2919"/>
                  </a:lnTo>
                  <a:cubicBezTo>
                    <a:pt x="1330" y="2869"/>
                    <a:pt x="1344" y="2819"/>
                    <a:pt x="1357" y="2769"/>
                  </a:cubicBezTo>
                  <a:lnTo>
                    <a:pt x="1396" y="2619"/>
                  </a:lnTo>
                  <a:cubicBezTo>
                    <a:pt x="1408" y="2568"/>
                    <a:pt x="1420" y="2518"/>
                    <a:pt x="1432" y="2467"/>
                  </a:cubicBezTo>
                  <a:cubicBezTo>
                    <a:pt x="1443" y="2417"/>
                    <a:pt x="1455" y="2366"/>
                    <a:pt x="1466" y="2316"/>
                  </a:cubicBezTo>
                  <a:cubicBezTo>
                    <a:pt x="1477" y="2265"/>
                    <a:pt x="1487" y="2214"/>
                    <a:pt x="1498" y="2163"/>
                  </a:cubicBezTo>
                  <a:cubicBezTo>
                    <a:pt x="1507" y="2112"/>
                    <a:pt x="1517" y="2061"/>
                    <a:pt x="1526" y="2010"/>
                  </a:cubicBezTo>
                  <a:cubicBezTo>
                    <a:pt x="1535" y="1959"/>
                    <a:pt x="1545" y="1908"/>
                    <a:pt x="1554" y="1857"/>
                  </a:cubicBezTo>
                  <a:cubicBezTo>
                    <a:pt x="1562" y="1806"/>
                    <a:pt x="1571" y="1755"/>
                    <a:pt x="1579" y="1704"/>
                  </a:cubicBezTo>
                  <a:cubicBezTo>
                    <a:pt x="1587" y="1653"/>
                    <a:pt x="1595" y="1601"/>
                    <a:pt x="1603" y="1550"/>
                  </a:cubicBezTo>
                  <a:cubicBezTo>
                    <a:pt x="1610" y="1499"/>
                    <a:pt x="1616" y="1447"/>
                    <a:pt x="1623" y="1396"/>
                  </a:cubicBezTo>
                  <a:cubicBezTo>
                    <a:pt x="1629" y="1344"/>
                    <a:pt x="1636" y="1293"/>
                    <a:pt x="1642" y="1241"/>
                  </a:cubicBezTo>
                  <a:cubicBezTo>
                    <a:pt x="1647" y="1190"/>
                    <a:pt x="1653" y="1138"/>
                    <a:pt x="1658" y="1087"/>
                  </a:cubicBezTo>
                  <a:cubicBezTo>
                    <a:pt x="1663" y="1035"/>
                    <a:pt x="1668" y="984"/>
                    <a:pt x="1673" y="932"/>
                  </a:cubicBezTo>
                  <a:cubicBezTo>
                    <a:pt x="1677" y="880"/>
                    <a:pt x="1680" y="829"/>
                    <a:pt x="1684" y="777"/>
                  </a:cubicBezTo>
                  <a:cubicBezTo>
                    <a:pt x="1688" y="725"/>
                    <a:pt x="1691" y="674"/>
                    <a:pt x="1695" y="622"/>
                  </a:cubicBezTo>
                  <a:cubicBezTo>
                    <a:pt x="1697" y="570"/>
                    <a:pt x="1700" y="519"/>
                    <a:pt x="1702" y="467"/>
                  </a:cubicBezTo>
                  <a:lnTo>
                    <a:pt x="1708" y="311"/>
                  </a:lnTo>
                  <a:cubicBezTo>
                    <a:pt x="1709" y="259"/>
                    <a:pt x="1710" y="208"/>
                    <a:pt x="1711" y="156"/>
                  </a:cubicBezTo>
                  <a:cubicBezTo>
                    <a:pt x="1711" y="104"/>
                    <a:pt x="1712" y="52"/>
                    <a:pt x="1712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175" name="Zástupný symbol čísla snímky 17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18</a:t>
            </a:fld>
            <a:endParaRPr lang="sk-SK"/>
          </a:p>
        </p:txBody>
      </p:sp>
      <p:grpSp>
        <p:nvGrpSpPr>
          <p:cNvPr id="178" name="Skupina 19"/>
          <p:cNvGrpSpPr>
            <a:grpSpLocks/>
          </p:cNvGrpSpPr>
          <p:nvPr/>
        </p:nvGrpSpPr>
        <p:grpSpPr bwMode="auto">
          <a:xfrm>
            <a:off x="5127608" y="6416175"/>
            <a:ext cx="1083171" cy="393700"/>
            <a:chOff x="2699794" y="4497810"/>
            <a:chExt cx="1083583" cy="393091"/>
          </a:xfrm>
        </p:grpSpPr>
        <p:pic>
          <p:nvPicPr>
            <p:cNvPr id="179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0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1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4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7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9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4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7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3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6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5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4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7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2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1" dur="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7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2"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8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4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2"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5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8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4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0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5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8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1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4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7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0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3" dur="5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3" grpId="0" animBg="1"/>
      <p:bldP spid="1074" grpId="0" animBg="1"/>
      <p:bldP spid="1075" grpId="0" animBg="1"/>
      <p:bldP spid="1076" grpId="0" animBg="1"/>
      <p:bldP spid="1077" grpId="0" animBg="1"/>
      <p:bldP spid="1078" grpId="0" animBg="1"/>
      <p:bldP spid="1079" grpId="0" animBg="1"/>
      <p:bldP spid="1080" grpId="0" animBg="1"/>
      <p:bldP spid="1081" grpId="0" animBg="1"/>
      <p:bldP spid="1082" grpId="0" animBg="1"/>
      <p:bldP spid="1083" grpId="0" animBg="1"/>
      <p:bldP spid="1084" grpId="0" animBg="1"/>
      <p:bldP spid="1085" grpId="0" animBg="1"/>
      <p:bldP spid="1086" grpId="0" animBg="1"/>
      <p:bldP spid="1087" grpId="0" animBg="1"/>
      <p:bldP spid="1088" grpId="0" animBg="1"/>
      <p:bldP spid="1089" grpId="0" animBg="1"/>
      <p:bldP spid="1090" grpId="0" animBg="1"/>
      <p:bldP spid="1091" grpId="0" animBg="1"/>
      <p:bldP spid="1092" grpId="0" animBg="1"/>
      <p:bldP spid="1093" grpId="0" animBg="1"/>
      <p:bldP spid="1094" grpId="0" animBg="1"/>
      <p:bldP spid="1095" grpId="0" animBg="1"/>
      <p:bldP spid="1096" grpId="0" animBg="1"/>
      <p:bldP spid="1097" grpId="0" animBg="1"/>
      <p:bldP spid="1098" grpId="0" animBg="1"/>
      <p:bldP spid="1099" grpId="0" animBg="1"/>
      <p:bldP spid="1100" grpId="0" animBg="1"/>
      <p:bldP spid="1101" grpId="0" animBg="1"/>
      <p:bldP spid="1102" grpId="0" animBg="1"/>
      <p:bldP spid="1103" grpId="0" animBg="1"/>
      <p:bldP spid="1104" grpId="0" animBg="1"/>
      <p:bldP spid="1105" grpId="0" animBg="1"/>
      <p:bldP spid="1106" grpId="0" animBg="1"/>
      <p:bldP spid="1107" grpId="0" animBg="1"/>
      <p:bldP spid="1108" grpId="0" animBg="1"/>
      <p:bldP spid="1109" grpId="0" animBg="1"/>
      <p:bldP spid="1110" grpId="0" animBg="1"/>
      <p:bldP spid="1111" grpId="0" animBg="1"/>
      <p:bldP spid="1112" grpId="0" animBg="1"/>
      <p:bldP spid="1113" grpId="0" animBg="1"/>
      <p:bldP spid="1114" grpId="0" animBg="1"/>
      <p:bldP spid="1115" grpId="0" animBg="1"/>
      <p:bldP spid="1116" grpId="0" animBg="1"/>
      <p:bldP spid="1117" grpId="0" animBg="1"/>
      <p:bldP spid="1118" grpId="0" animBg="1"/>
      <p:bldP spid="1119" grpId="0" animBg="1"/>
      <p:bldP spid="1120" grpId="0" animBg="1"/>
      <p:bldP spid="1121" grpId="0" animBg="1"/>
      <p:bldP spid="1122" grpId="0" animBg="1"/>
      <p:bldP spid="1123" grpId="0" animBg="1"/>
      <p:bldP spid="1124" grpId="0" animBg="1"/>
      <p:bldP spid="1125" grpId="0" animBg="1"/>
      <p:bldP spid="1126" grpId="0" animBg="1"/>
      <p:bldP spid="1127" grpId="0" animBg="1"/>
      <p:bldP spid="1128" grpId="0" animBg="1"/>
      <p:bldP spid="1129" grpId="0" animBg="1"/>
      <p:bldP spid="1130" grpId="0" animBg="1"/>
      <p:bldP spid="1131" grpId="0" animBg="1"/>
      <p:bldP spid="1132" grpId="0" animBg="1"/>
      <p:bldP spid="1133" grpId="0" animBg="1"/>
      <p:bldP spid="1134" grpId="0" animBg="1"/>
      <p:bldP spid="1135" grpId="0" animBg="1"/>
      <p:bldP spid="1136" grpId="0" animBg="1"/>
      <p:bldP spid="1137" grpId="0" animBg="1"/>
      <p:bldP spid="1138" grpId="0" animBg="1"/>
      <p:bldP spid="1139" grpId="0" animBg="1"/>
      <p:bldP spid="1140" grpId="0" animBg="1"/>
      <p:bldP spid="1141" grpId="0" animBg="1"/>
      <p:bldP spid="1142" grpId="0" animBg="1"/>
      <p:bldP spid="1143" grpId="0" animBg="1"/>
      <p:bldP spid="1144" grpId="0" animBg="1"/>
      <p:bldP spid="1145" grpId="0" animBg="1"/>
      <p:bldP spid="1146" grpId="0" animBg="1"/>
      <p:bldP spid="1147" grpId="0" animBg="1"/>
      <p:bldP spid="1148" grpId="0" animBg="1"/>
      <p:bldP spid="1149" grpId="0" animBg="1"/>
      <p:bldP spid="1150" grpId="0" animBg="1"/>
      <p:bldP spid="1151" grpId="0" animBg="1"/>
      <p:bldP spid="1152" grpId="0" animBg="1"/>
      <p:bldP spid="1153" grpId="0" animBg="1"/>
      <p:bldP spid="1154" grpId="0" animBg="1"/>
      <p:bldP spid="1155" grpId="0" animBg="1"/>
      <p:bldP spid="1161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72" grpId="0"/>
      <p:bldP spid="273" grpId="0"/>
      <p:bldP spid="274" grpId="0"/>
      <p:bldP spid="292" grpId="0"/>
      <p:bldP spid="293" grpId="0"/>
      <p:bldP spid="294" grpId="0"/>
      <p:bldP spid="295" grpId="0"/>
      <p:bldP spid="296" grpId="0"/>
      <p:bldP spid="297" grpId="0"/>
      <p:bldP spid="299" grpId="0"/>
      <p:bldP spid="300" grpId="0"/>
      <p:bldP spid="301" grpId="0"/>
      <p:bldP spid="302" grpId="0"/>
      <p:bldP spid="303" grpId="0"/>
      <p:bldP spid="304" grpId="0"/>
      <p:bldP spid="30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Line 124"/>
          <p:cNvSpPr>
            <a:spLocks noChangeShapeType="1"/>
          </p:cNvSpPr>
          <p:nvPr/>
        </p:nvSpPr>
        <p:spPr bwMode="auto">
          <a:xfrm>
            <a:off x="1365250" y="2489200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flipV="1">
            <a:off x="642937" y="1992313"/>
            <a:ext cx="1588" cy="406876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flipV="1">
            <a:off x="1225550" y="2393950"/>
            <a:ext cx="0" cy="313213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0" name="Line 107"/>
          <p:cNvSpPr>
            <a:spLocks noChangeShapeType="1"/>
          </p:cNvSpPr>
          <p:nvPr/>
        </p:nvSpPr>
        <p:spPr bwMode="auto">
          <a:xfrm>
            <a:off x="361950" y="1798638"/>
            <a:ext cx="1003013" cy="69173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-171450" y="6319838"/>
            <a:ext cx="912812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6" name="Line 132"/>
          <p:cNvSpPr>
            <a:spLocks noChangeShapeType="1"/>
          </p:cNvSpPr>
          <p:nvPr/>
        </p:nvSpPr>
        <p:spPr bwMode="auto">
          <a:xfrm>
            <a:off x="361950" y="6319838"/>
            <a:ext cx="4518025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5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9541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priečelnej polohe obraz objektu, ktorého podstava leží v základnej rovine. Objekt je daný pôdorysom a nárysom v štvorcovej sieti. Strana štvorca je 40 cm. Výška horizontu je 160 cm. Objekt zobrazte v zmenšení, keď je výška horizontu 8 cm a dištancia 18 cm.</a:t>
            </a: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H="1">
            <a:off x="1233487" y="1992313"/>
            <a:ext cx="2894013" cy="1743075"/>
          </a:xfrm>
          <a:prstGeom prst="line">
            <a:avLst/>
          </a:pr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 flipH="1" flipV="1">
            <a:off x="1233487" y="3735388"/>
            <a:ext cx="2894013" cy="1163638"/>
          </a:xfrm>
          <a:prstGeom prst="line">
            <a:avLst/>
          </a:pr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H="1">
            <a:off x="3170237" y="1992313"/>
            <a:ext cx="957263" cy="1743075"/>
          </a:xfrm>
          <a:prstGeom prst="line">
            <a:avLst/>
          </a:prstGeom>
          <a:noFill/>
          <a:ln w="12700">
            <a:solidFill>
              <a:srgbClr val="00FF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-171450" y="3735388"/>
            <a:ext cx="932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8" name="Line 44"/>
          <p:cNvSpPr>
            <a:spLocks noChangeShapeType="1"/>
          </p:cNvSpPr>
          <p:nvPr/>
        </p:nvSpPr>
        <p:spPr bwMode="auto">
          <a:xfrm>
            <a:off x="7943850" y="3735388"/>
            <a:ext cx="1588" cy="258445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0" name="Freeform 56"/>
          <p:cNvSpPr>
            <a:spLocks/>
          </p:cNvSpPr>
          <p:nvPr/>
        </p:nvSpPr>
        <p:spPr bwMode="auto">
          <a:xfrm>
            <a:off x="336550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1" name="Freeform 57"/>
          <p:cNvSpPr>
            <a:spLocks/>
          </p:cNvSpPr>
          <p:nvPr/>
        </p:nvSpPr>
        <p:spPr bwMode="auto">
          <a:xfrm>
            <a:off x="982662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7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7" y="2"/>
              </a:cxn>
              <a:cxn ang="0">
                <a:pos x="46" y="0"/>
              </a:cxn>
              <a:cxn ang="0">
                <a:pos x="36" y="2"/>
              </a:cxn>
              <a:cxn ang="0">
                <a:pos x="27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2" y="36"/>
              </a:cxn>
              <a:cxn ang="0">
                <a:pos x="0" y="46"/>
              </a:cxn>
              <a:cxn ang="0">
                <a:pos x="2" y="56"/>
              </a:cxn>
              <a:cxn ang="0">
                <a:pos x="5" y="65"/>
              </a:cxn>
              <a:cxn ang="0">
                <a:pos x="10" y="75"/>
              </a:cxn>
              <a:cxn ang="0">
                <a:pos x="17" y="82"/>
              </a:cxn>
              <a:cxn ang="0">
                <a:pos x="27" y="87"/>
              </a:cxn>
              <a:cxn ang="0">
                <a:pos x="36" y="90"/>
              </a:cxn>
              <a:cxn ang="0">
                <a:pos x="46" y="91"/>
              </a:cxn>
              <a:cxn ang="0">
                <a:pos x="57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7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7" y="26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7" y="2"/>
                </a:lnTo>
                <a:lnTo>
                  <a:pt x="46" y="0"/>
                </a:lnTo>
                <a:lnTo>
                  <a:pt x="36" y="2"/>
                </a:lnTo>
                <a:lnTo>
                  <a:pt x="27" y="5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2" y="36"/>
                </a:lnTo>
                <a:lnTo>
                  <a:pt x="0" y="46"/>
                </a:lnTo>
                <a:lnTo>
                  <a:pt x="2" y="56"/>
                </a:lnTo>
                <a:lnTo>
                  <a:pt x="5" y="65"/>
                </a:lnTo>
                <a:lnTo>
                  <a:pt x="10" y="75"/>
                </a:lnTo>
                <a:lnTo>
                  <a:pt x="17" y="82"/>
                </a:lnTo>
                <a:lnTo>
                  <a:pt x="27" y="87"/>
                </a:lnTo>
                <a:lnTo>
                  <a:pt x="36" y="90"/>
                </a:lnTo>
                <a:lnTo>
                  <a:pt x="46" y="91"/>
                </a:lnTo>
                <a:lnTo>
                  <a:pt x="57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7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2" name="Freeform 58"/>
          <p:cNvSpPr>
            <a:spLocks/>
          </p:cNvSpPr>
          <p:nvPr/>
        </p:nvSpPr>
        <p:spPr bwMode="auto">
          <a:xfrm>
            <a:off x="1628775" y="62960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2" y="17"/>
              </a:cxn>
              <a:cxn ang="0">
                <a:pos x="75" y="10"/>
              </a:cxn>
              <a:cxn ang="0">
                <a:pos x="65" y="5"/>
              </a:cxn>
              <a:cxn ang="0">
                <a:pos x="56" y="2"/>
              </a:cxn>
              <a:cxn ang="0">
                <a:pos x="46" y="0"/>
              </a:cxn>
              <a:cxn ang="0">
                <a:pos x="36" y="2"/>
              </a:cxn>
              <a:cxn ang="0">
                <a:pos x="26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0" y="75"/>
              </a:cxn>
              <a:cxn ang="0">
                <a:pos x="17" y="82"/>
              </a:cxn>
              <a:cxn ang="0">
                <a:pos x="26" y="87"/>
              </a:cxn>
              <a:cxn ang="0">
                <a:pos x="36" y="90"/>
              </a:cxn>
              <a:cxn ang="0">
                <a:pos x="46" y="91"/>
              </a:cxn>
              <a:cxn ang="0">
                <a:pos x="56" y="90"/>
              </a:cxn>
              <a:cxn ang="0">
                <a:pos x="65" y="87"/>
              </a:cxn>
              <a:cxn ang="0">
                <a:pos x="75" y="82"/>
              </a:cxn>
              <a:cxn ang="0">
                <a:pos x="82" y="75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2" y="17"/>
                </a:lnTo>
                <a:lnTo>
                  <a:pt x="75" y="10"/>
                </a:lnTo>
                <a:lnTo>
                  <a:pt x="65" y="5"/>
                </a:lnTo>
                <a:lnTo>
                  <a:pt x="56" y="2"/>
                </a:lnTo>
                <a:lnTo>
                  <a:pt x="46" y="0"/>
                </a:lnTo>
                <a:lnTo>
                  <a:pt x="36" y="2"/>
                </a:lnTo>
                <a:lnTo>
                  <a:pt x="26" y="5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0" y="75"/>
                </a:lnTo>
                <a:lnTo>
                  <a:pt x="17" y="82"/>
                </a:lnTo>
                <a:lnTo>
                  <a:pt x="26" y="87"/>
                </a:lnTo>
                <a:lnTo>
                  <a:pt x="36" y="90"/>
                </a:lnTo>
                <a:lnTo>
                  <a:pt x="46" y="91"/>
                </a:lnTo>
                <a:lnTo>
                  <a:pt x="56" y="90"/>
                </a:lnTo>
                <a:lnTo>
                  <a:pt x="65" y="87"/>
                </a:lnTo>
                <a:lnTo>
                  <a:pt x="75" y="82"/>
                </a:lnTo>
                <a:lnTo>
                  <a:pt x="82" y="75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3" name="Freeform 59"/>
          <p:cNvSpPr>
            <a:spLocks/>
          </p:cNvSpPr>
          <p:nvPr/>
        </p:nvSpPr>
        <p:spPr bwMode="auto">
          <a:xfrm>
            <a:off x="2273300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6" y="5"/>
              </a:cxn>
              <a:cxn ang="0">
                <a:pos x="56" y="2"/>
              </a:cxn>
              <a:cxn ang="0">
                <a:pos x="45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10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5" y="91"/>
              </a:cxn>
              <a:cxn ang="0">
                <a:pos x="56" y="90"/>
              </a:cxn>
              <a:cxn ang="0">
                <a:pos x="66" y="87"/>
              </a:cxn>
              <a:cxn ang="0">
                <a:pos x="74" y="82"/>
              </a:cxn>
              <a:cxn ang="0">
                <a:pos x="81" y="75"/>
              </a:cxn>
              <a:cxn ang="0">
                <a:pos x="87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6" y="5"/>
                </a:lnTo>
                <a:lnTo>
                  <a:pt x="56" y="2"/>
                </a:lnTo>
                <a:lnTo>
                  <a:pt x="45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10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5" y="91"/>
                </a:lnTo>
                <a:lnTo>
                  <a:pt x="56" y="90"/>
                </a:lnTo>
                <a:lnTo>
                  <a:pt x="66" y="87"/>
                </a:lnTo>
                <a:lnTo>
                  <a:pt x="74" y="82"/>
                </a:lnTo>
                <a:lnTo>
                  <a:pt x="81" y="75"/>
                </a:lnTo>
                <a:lnTo>
                  <a:pt x="87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4" name="Freeform 60"/>
          <p:cNvSpPr>
            <a:spLocks/>
          </p:cNvSpPr>
          <p:nvPr/>
        </p:nvSpPr>
        <p:spPr bwMode="auto">
          <a:xfrm>
            <a:off x="2919412" y="62960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6" y="5"/>
              </a:cxn>
              <a:cxn ang="0">
                <a:pos x="56" y="2"/>
              </a:cxn>
              <a:cxn ang="0">
                <a:pos x="46" y="0"/>
              </a:cxn>
              <a:cxn ang="0">
                <a:pos x="36" y="2"/>
              </a:cxn>
              <a:cxn ang="0">
                <a:pos x="25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0" y="75"/>
              </a:cxn>
              <a:cxn ang="0">
                <a:pos x="17" y="82"/>
              </a:cxn>
              <a:cxn ang="0">
                <a:pos x="25" y="87"/>
              </a:cxn>
              <a:cxn ang="0">
                <a:pos x="36" y="90"/>
              </a:cxn>
              <a:cxn ang="0">
                <a:pos x="46" y="91"/>
              </a:cxn>
              <a:cxn ang="0">
                <a:pos x="56" y="90"/>
              </a:cxn>
              <a:cxn ang="0">
                <a:pos x="66" y="87"/>
              </a:cxn>
              <a:cxn ang="0">
                <a:pos x="74" y="82"/>
              </a:cxn>
              <a:cxn ang="0">
                <a:pos x="81" y="75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6" y="5"/>
                </a:lnTo>
                <a:lnTo>
                  <a:pt x="56" y="2"/>
                </a:lnTo>
                <a:lnTo>
                  <a:pt x="46" y="0"/>
                </a:lnTo>
                <a:lnTo>
                  <a:pt x="36" y="2"/>
                </a:lnTo>
                <a:lnTo>
                  <a:pt x="25" y="5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0" y="75"/>
                </a:lnTo>
                <a:lnTo>
                  <a:pt x="17" y="82"/>
                </a:lnTo>
                <a:lnTo>
                  <a:pt x="25" y="87"/>
                </a:lnTo>
                <a:lnTo>
                  <a:pt x="36" y="90"/>
                </a:lnTo>
                <a:lnTo>
                  <a:pt x="46" y="91"/>
                </a:lnTo>
                <a:lnTo>
                  <a:pt x="56" y="90"/>
                </a:lnTo>
                <a:lnTo>
                  <a:pt x="66" y="87"/>
                </a:lnTo>
                <a:lnTo>
                  <a:pt x="74" y="82"/>
                </a:lnTo>
                <a:lnTo>
                  <a:pt x="81" y="75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5" name="Freeform 61"/>
          <p:cNvSpPr>
            <a:spLocks/>
          </p:cNvSpPr>
          <p:nvPr/>
        </p:nvSpPr>
        <p:spPr bwMode="auto">
          <a:xfrm>
            <a:off x="3565525" y="62960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2" y="17"/>
              </a:cxn>
              <a:cxn ang="0">
                <a:pos x="74" y="10"/>
              </a:cxn>
              <a:cxn ang="0">
                <a:pos x="65" y="5"/>
              </a:cxn>
              <a:cxn ang="0">
                <a:pos x="56" y="2"/>
              </a:cxn>
              <a:cxn ang="0">
                <a:pos x="46" y="0"/>
              </a:cxn>
              <a:cxn ang="0">
                <a:pos x="35" y="2"/>
              </a:cxn>
              <a:cxn ang="0">
                <a:pos x="26" y="5"/>
              </a:cxn>
              <a:cxn ang="0">
                <a:pos x="17" y="10"/>
              </a:cxn>
              <a:cxn ang="0">
                <a:pos x="10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10" y="75"/>
              </a:cxn>
              <a:cxn ang="0">
                <a:pos x="17" y="82"/>
              </a:cxn>
              <a:cxn ang="0">
                <a:pos x="26" y="87"/>
              </a:cxn>
              <a:cxn ang="0">
                <a:pos x="35" y="90"/>
              </a:cxn>
              <a:cxn ang="0">
                <a:pos x="46" y="91"/>
              </a:cxn>
              <a:cxn ang="0">
                <a:pos x="56" y="90"/>
              </a:cxn>
              <a:cxn ang="0">
                <a:pos x="65" y="87"/>
              </a:cxn>
              <a:cxn ang="0">
                <a:pos x="74" y="82"/>
              </a:cxn>
              <a:cxn ang="0">
                <a:pos x="82" y="75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2" y="17"/>
                </a:lnTo>
                <a:lnTo>
                  <a:pt x="74" y="10"/>
                </a:lnTo>
                <a:lnTo>
                  <a:pt x="65" y="5"/>
                </a:lnTo>
                <a:lnTo>
                  <a:pt x="56" y="2"/>
                </a:lnTo>
                <a:lnTo>
                  <a:pt x="46" y="0"/>
                </a:lnTo>
                <a:lnTo>
                  <a:pt x="35" y="2"/>
                </a:lnTo>
                <a:lnTo>
                  <a:pt x="26" y="5"/>
                </a:lnTo>
                <a:lnTo>
                  <a:pt x="17" y="10"/>
                </a:lnTo>
                <a:lnTo>
                  <a:pt x="10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10" y="75"/>
                </a:lnTo>
                <a:lnTo>
                  <a:pt x="17" y="82"/>
                </a:lnTo>
                <a:lnTo>
                  <a:pt x="26" y="87"/>
                </a:lnTo>
                <a:lnTo>
                  <a:pt x="35" y="90"/>
                </a:lnTo>
                <a:lnTo>
                  <a:pt x="46" y="91"/>
                </a:lnTo>
                <a:lnTo>
                  <a:pt x="56" y="90"/>
                </a:lnTo>
                <a:lnTo>
                  <a:pt x="65" y="87"/>
                </a:lnTo>
                <a:lnTo>
                  <a:pt x="74" y="82"/>
                </a:lnTo>
                <a:lnTo>
                  <a:pt x="82" y="75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6" name="Freeform 62"/>
          <p:cNvSpPr>
            <a:spLocks/>
          </p:cNvSpPr>
          <p:nvPr/>
        </p:nvSpPr>
        <p:spPr bwMode="auto">
          <a:xfrm>
            <a:off x="4210050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89" y="36"/>
              </a:cxn>
              <a:cxn ang="0">
                <a:pos x="86" y="26"/>
              </a:cxn>
              <a:cxn ang="0">
                <a:pos x="81" y="17"/>
              </a:cxn>
              <a:cxn ang="0">
                <a:pos x="74" y="10"/>
              </a:cxn>
              <a:cxn ang="0">
                <a:pos x="65" y="5"/>
              </a:cxn>
              <a:cxn ang="0">
                <a:pos x="55" y="2"/>
              </a:cxn>
              <a:cxn ang="0">
                <a:pos x="45" y="0"/>
              </a:cxn>
              <a:cxn ang="0">
                <a:pos x="35" y="2"/>
              </a:cxn>
              <a:cxn ang="0">
                <a:pos x="26" y="5"/>
              </a:cxn>
              <a:cxn ang="0">
                <a:pos x="17" y="10"/>
              </a:cxn>
              <a:cxn ang="0">
                <a:pos x="9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9" y="75"/>
              </a:cxn>
              <a:cxn ang="0">
                <a:pos x="17" y="82"/>
              </a:cxn>
              <a:cxn ang="0">
                <a:pos x="26" y="87"/>
              </a:cxn>
              <a:cxn ang="0">
                <a:pos x="35" y="90"/>
              </a:cxn>
              <a:cxn ang="0">
                <a:pos x="45" y="91"/>
              </a:cxn>
              <a:cxn ang="0">
                <a:pos x="55" y="90"/>
              </a:cxn>
              <a:cxn ang="0">
                <a:pos x="65" y="87"/>
              </a:cxn>
              <a:cxn ang="0">
                <a:pos x="74" y="82"/>
              </a:cxn>
              <a:cxn ang="0">
                <a:pos x="81" y="75"/>
              </a:cxn>
              <a:cxn ang="0">
                <a:pos x="86" y="65"/>
              </a:cxn>
              <a:cxn ang="0">
                <a:pos x="89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89" y="36"/>
                </a:lnTo>
                <a:lnTo>
                  <a:pt x="86" y="26"/>
                </a:lnTo>
                <a:lnTo>
                  <a:pt x="81" y="17"/>
                </a:lnTo>
                <a:lnTo>
                  <a:pt x="74" y="10"/>
                </a:lnTo>
                <a:lnTo>
                  <a:pt x="65" y="5"/>
                </a:lnTo>
                <a:lnTo>
                  <a:pt x="55" y="2"/>
                </a:lnTo>
                <a:lnTo>
                  <a:pt x="45" y="0"/>
                </a:lnTo>
                <a:lnTo>
                  <a:pt x="35" y="2"/>
                </a:lnTo>
                <a:lnTo>
                  <a:pt x="26" y="5"/>
                </a:lnTo>
                <a:lnTo>
                  <a:pt x="17" y="10"/>
                </a:lnTo>
                <a:lnTo>
                  <a:pt x="9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9" y="75"/>
                </a:lnTo>
                <a:lnTo>
                  <a:pt x="17" y="82"/>
                </a:lnTo>
                <a:lnTo>
                  <a:pt x="26" y="87"/>
                </a:lnTo>
                <a:lnTo>
                  <a:pt x="35" y="90"/>
                </a:lnTo>
                <a:lnTo>
                  <a:pt x="45" y="91"/>
                </a:lnTo>
                <a:lnTo>
                  <a:pt x="55" y="90"/>
                </a:lnTo>
                <a:lnTo>
                  <a:pt x="65" y="87"/>
                </a:lnTo>
                <a:lnTo>
                  <a:pt x="74" y="82"/>
                </a:lnTo>
                <a:lnTo>
                  <a:pt x="81" y="75"/>
                </a:lnTo>
                <a:lnTo>
                  <a:pt x="86" y="65"/>
                </a:lnTo>
                <a:lnTo>
                  <a:pt x="89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7" name="Freeform 63"/>
          <p:cNvSpPr>
            <a:spLocks/>
          </p:cNvSpPr>
          <p:nvPr/>
        </p:nvSpPr>
        <p:spPr bwMode="auto">
          <a:xfrm>
            <a:off x="4856162" y="6296025"/>
            <a:ext cx="47625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7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6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6" y="91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7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7" y="26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6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6" y="91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7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7" name="Line 73"/>
          <p:cNvSpPr>
            <a:spLocks noChangeShapeType="1"/>
          </p:cNvSpPr>
          <p:nvPr/>
        </p:nvSpPr>
        <p:spPr bwMode="auto">
          <a:xfrm>
            <a:off x="642937" y="6061075"/>
            <a:ext cx="4065588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1" name="Line 77"/>
          <p:cNvSpPr>
            <a:spLocks noChangeShapeType="1"/>
          </p:cNvSpPr>
          <p:nvPr/>
        </p:nvSpPr>
        <p:spPr bwMode="auto">
          <a:xfrm>
            <a:off x="871537" y="5849938"/>
            <a:ext cx="3697288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6" name="Line 82"/>
          <p:cNvSpPr>
            <a:spLocks noChangeShapeType="1"/>
          </p:cNvSpPr>
          <p:nvPr/>
        </p:nvSpPr>
        <p:spPr bwMode="auto">
          <a:xfrm>
            <a:off x="1063625" y="5673725"/>
            <a:ext cx="33893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7" name="Line 83"/>
          <p:cNvSpPr>
            <a:spLocks noChangeShapeType="1"/>
          </p:cNvSpPr>
          <p:nvPr/>
        </p:nvSpPr>
        <p:spPr bwMode="auto">
          <a:xfrm>
            <a:off x="1225550" y="5526088"/>
            <a:ext cx="312896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8" name="Line 84"/>
          <p:cNvSpPr>
            <a:spLocks noChangeShapeType="1"/>
          </p:cNvSpPr>
          <p:nvPr/>
        </p:nvSpPr>
        <p:spPr bwMode="auto">
          <a:xfrm>
            <a:off x="1365250" y="5397500"/>
            <a:ext cx="2903538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4" name="Freeform 90"/>
          <p:cNvSpPr>
            <a:spLocks/>
          </p:cNvSpPr>
          <p:nvPr/>
        </p:nvSpPr>
        <p:spPr bwMode="auto">
          <a:xfrm>
            <a:off x="4244975" y="5373688"/>
            <a:ext cx="47625" cy="47625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90" y="35"/>
              </a:cxn>
              <a:cxn ang="0">
                <a:pos x="87" y="26"/>
              </a:cxn>
              <a:cxn ang="0">
                <a:pos x="81" y="18"/>
              </a:cxn>
              <a:cxn ang="0">
                <a:pos x="74" y="10"/>
              </a:cxn>
              <a:cxn ang="0">
                <a:pos x="66" y="4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6" y="4"/>
              </a:cxn>
              <a:cxn ang="0">
                <a:pos x="17" y="10"/>
              </a:cxn>
              <a:cxn ang="0">
                <a:pos x="10" y="18"/>
              </a:cxn>
              <a:cxn ang="0">
                <a:pos x="5" y="26"/>
              </a:cxn>
              <a:cxn ang="0">
                <a:pos x="1" y="35"/>
              </a:cxn>
              <a:cxn ang="0">
                <a:pos x="0" y="45"/>
              </a:cxn>
              <a:cxn ang="0">
                <a:pos x="1" y="56"/>
              </a:cxn>
              <a:cxn ang="0">
                <a:pos x="5" y="66"/>
              </a:cxn>
              <a:cxn ang="0">
                <a:pos x="10" y="74"/>
              </a:cxn>
              <a:cxn ang="0">
                <a:pos x="17" y="81"/>
              </a:cxn>
              <a:cxn ang="0">
                <a:pos x="26" y="87"/>
              </a:cxn>
              <a:cxn ang="0">
                <a:pos x="36" y="91"/>
              </a:cxn>
              <a:cxn ang="0">
                <a:pos x="46" y="92"/>
              </a:cxn>
              <a:cxn ang="0">
                <a:pos x="55" y="91"/>
              </a:cxn>
              <a:cxn ang="0">
                <a:pos x="66" y="87"/>
              </a:cxn>
              <a:cxn ang="0">
                <a:pos x="74" y="81"/>
              </a:cxn>
              <a:cxn ang="0">
                <a:pos x="81" y="74"/>
              </a:cxn>
              <a:cxn ang="0">
                <a:pos x="87" y="66"/>
              </a:cxn>
              <a:cxn ang="0">
                <a:pos x="90" y="56"/>
              </a:cxn>
              <a:cxn ang="0">
                <a:pos x="91" y="45"/>
              </a:cxn>
            </a:cxnLst>
            <a:rect l="0" t="0" r="r" b="b"/>
            <a:pathLst>
              <a:path w="91" h="92">
                <a:moveTo>
                  <a:pt x="91" y="45"/>
                </a:moveTo>
                <a:lnTo>
                  <a:pt x="90" y="35"/>
                </a:lnTo>
                <a:lnTo>
                  <a:pt x="87" y="26"/>
                </a:lnTo>
                <a:lnTo>
                  <a:pt x="81" y="18"/>
                </a:lnTo>
                <a:lnTo>
                  <a:pt x="74" y="10"/>
                </a:lnTo>
                <a:lnTo>
                  <a:pt x="66" y="4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6" y="4"/>
                </a:lnTo>
                <a:lnTo>
                  <a:pt x="17" y="10"/>
                </a:lnTo>
                <a:lnTo>
                  <a:pt x="10" y="18"/>
                </a:lnTo>
                <a:lnTo>
                  <a:pt x="5" y="26"/>
                </a:lnTo>
                <a:lnTo>
                  <a:pt x="1" y="35"/>
                </a:lnTo>
                <a:lnTo>
                  <a:pt x="0" y="45"/>
                </a:lnTo>
                <a:lnTo>
                  <a:pt x="1" y="56"/>
                </a:lnTo>
                <a:lnTo>
                  <a:pt x="5" y="66"/>
                </a:lnTo>
                <a:lnTo>
                  <a:pt x="10" y="74"/>
                </a:lnTo>
                <a:lnTo>
                  <a:pt x="17" y="81"/>
                </a:lnTo>
                <a:lnTo>
                  <a:pt x="26" y="87"/>
                </a:lnTo>
                <a:lnTo>
                  <a:pt x="36" y="91"/>
                </a:lnTo>
                <a:lnTo>
                  <a:pt x="46" y="92"/>
                </a:lnTo>
                <a:lnTo>
                  <a:pt x="55" y="91"/>
                </a:lnTo>
                <a:lnTo>
                  <a:pt x="66" y="87"/>
                </a:lnTo>
                <a:lnTo>
                  <a:pt x="74" y="81"/>
                </a:lnTo>
                <a:lnTo>
                  <a:pt x="81" y="74"/>
                </a:lnTo>
                <a:lnTo>
                  <a:pt x="87" y="66"/>
                </a:lnTo>
                <a:lnTo>
                  <a:pt x="90" y="56"/>
                </a:lnTo>
                <a:lnTo>
                  <a:pt x="91" y="45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5" name="Line 91"/>
          <p:cNvSpPr>
            <a:spLocks noChangeShapeType="1"/>
          </p:cNvSpPr>
          <p:nvPr/>
        </p:nvSpPr>
        <p:spPr bwMode="auto">
          <a:xfrm flipV="1">
            <a:off x="361950" y="5397500"/>
            <a:ext cx="1003300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6" name="Line 92"/>
          <p:cNvSpPr>
            <a:spLocks noChangeShapeType="1"/>
          </p:cNvSpPr>
          <p:nvPr/>
        </p:nvSpPr>
        <p:spPr bwMode="auto">
          <a:xfrm flipV="1">
            <a:off x="1006475" y="5397500"/>
            <a:ext cx="77311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7" name="Line 93"/>
          <p:cNvSpPr>
            <a:spLocks noChangeShapeType="1"/>
          </p:cNvSpPr>
          <p:nvPr/>
        </p:nvSpPr>
        <p:spPr bwMode="auto">
          <a:xfrm flipV="1">
            <a:off x="1652587" y="5397500"/>
            <a:ext cx="541338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8" name="Line 94"/>
          <p:cNvSpPr>
            <a:spLocks noChangeShapeType="1"/>
          </p:cNvSpPr>
          <p:nvPr/>
        </p:nvSpPr>
        <p:spPr bwMode="auto">
          <a:xfrm flipV="1">
            <a:off x="2297112" y="5397500"/>
            <a:ext cx="312738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9" name="Line 95"/>
          <p:cNvSpPr>
            <a:spLocks noChangeShapeType="1"/>
          </p:cNvSpPr>
          <p:nvPr/>
        </p:nvSpPr>
        <p:spPr bwMode="auto">
          <a:xfrm flipV="1">
            <a:off x="2943225" y="5397500"/>
            <a:ext cx="8096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0" name="Line 96"/>
          <p:cNvSpPr>
            <a:spLocks noChangeShapeType="1"/>
          </p:cNvSpPr>
          <p:nvPr/>
        </p:nvSpPr>
        <p:spPr bwMode="auto">
          <a:xfrm flipH="1" flipV="1">
            <a:off x="3438525" y="5397500"/>
            <a:ext cx="15081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1" name="Line 97"/>
          <p:cNvSpPr>
            <a:spLocks noChangeShapeType="1"/>
          </p:cNvSpPr>
          <p:nvPr/>
        </p:nvSpPr>
        <p:spPr bwMode="auto">
          <a:xfrm flipH="1" flipV="1">
            <a:off x="3854450" y="5397500"/>
            <a:ext cx="37941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2" name="Line 98"/>
          <p:cNvSpPr>
            <a:spLocks noChangeShapeType="1"/>
          </p:cNvSpPr>
          <p:nvPr/>
        </p:nvSpPr>
        <p:spPr bwMode="auto">
          <a:xfrm flipH="1" flipV="1">
            <a:off x="4268787" y="5397500"/>
            <a:ext cx="611188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3" name="Line 99"/>
          <p:cNvSpPr>
            <a:spLocks noChangeShapeType="1"/>
          </p:cNvSpPr>
          <p:nvPr/>
        </p:nvSpPr>
        <p:spPr bwMode="auto">
          <a:xfrm flipV="1">
            <a:off x="361950" y="1165225"/>
            <a:ext cx="0" cy="51546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4" name="Freeform 100"/>
          <p:cNvSpPr>
            <a:spLocks/>
          </p:cNvSpPr>
          <p:nvPr/>
        </p:nvSpPr>
        <p:spPr bwMode="auto">
          <a:xfrm>
            <a:off x="336550" y="5649913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7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5" y="27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7" y="92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7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5" y="27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7" y="92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5" name="Freeform 101"/>
          <p:cNvSpPr>
            <a:spLocks/>
          </p:cNvSpPr>
          <p:nvPr/>
        </p:nvSpPr>
        <p:spPr bwMode="auto">
          <a:xfrm>
            <a:off x="336550" y="5003800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0"/>
              </a:cxn>
              <a:cxn ang="0">
                <a:pos x="66" y="5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5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7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0"/>
                </a:lnTo>
                <a:lnTo>
                  <a:pt x="66" y="5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5" y="66"/>
                </a:lnTo>
                <a:lnTo>
                  <a:pt x="11" y="74"/>
                </a:lnTo>
                <a:lnTo>
                  <a:pt x="18" y="81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7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6" name="Freeform 102"/>
          <p:cNvSpPr>
            <a:spLocks/>
          </p:cNvSpPr>
          <p:nvPr/>
        </p:nvSpPr>
        <p:spPr bwMode="auto">
          <a:xfrm>
            <a:off x="336550" y="4357688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1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1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1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1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7" name="Freeform 103"/>
          <p:cNvSpPr>
            <a:spLocks/>
          </p:cNvSpPr>
          <p:nvPr/>
        </p:nvSpPr>
        <p:spPr bwMode="auto">
          <a:xfrm>
            <a:off x="336550" y="3711575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5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5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5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5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336550" y="3065463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6"/>
              </a:cxn>
              <a:cxn ang="0">
                <a:pos x="82" y="16"/>
              </a:cxn>
              <a:cxn ang="0">
                <a:pos x="75" y="9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9"/>
              </a:cxn>
              <a:cxn ang="0">
                <a:pos x="11" y="16"/>
              </a:cxn>
              <a:cxn ang="0">
                <a:pos x="5" y="26"/>
              </a:cxn>
              <a:cxn ang="0">
                <a:pos x="1" y="35"/>
              </a:cxn>
              <a:cxn ang="0">
                <a:pos x="0" y="45"/>
              </a:cxn>
              <a:cxn ang="0">
                <a:pos x="1" y="56"/>
              </a:cxn>
              <a:cxn ang="0">
                <a:pos x="5" y="65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5"/>
              </a:cxn>
              <a:cxn ang="0">
                <a:pos x="91" y="56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6"/>
                </a:lnTo>
                <a:lnTo>
                  <a:pt x="82" y="16"/>
                </a:lnTo>
                <a:lnTo>
                  <a:pt x="75" y="9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9"/>
                </a:lnTo>
                <a:lnTo>
                  <a:pt x="11" y="16"/>
                </a:lnTo>
                <a:lnTo>
                  <a:pt x="5" y="26"/>
                </a:lnTo>
                <a:lnTo>
                  <a:pt x="1" y="35"/>
                </a:lnTo>
                <a:lnTo>
                  <a:pt x="0" y="45"/>
                </a:lnTo>
                <a:lnTo>
                  <a:pt x="1" y="56"/>
                </a:lnTo>
                <a:lnTo>
                  <a:pt x="5" y="65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5"/>
                </a:lnTo>
                <a:lnTo>
                  <a:pt x="91" y="56"/>
                </a:lnTo>
                <a:lnTo>
                  <a:pt x="92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9" name="Freeform 105"/>
          <p:cNvSpPr>
            <a:spLocks/>
          </p:cNvSpPr>
          <p:nvPr/>
        </p:nvSpPr>
        <p:spPr bwMode="auto">
          <a:xfrm>
            <a:off x="336550" y="2419350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7"/>
              </a:cxn>
              <a:cxn ang="0">
                <a:pos x="82" y="18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7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5" y="66"/>
              </a:cxn>
              <a:cxn ang="0">
                <a:pos x="11" y="75"/>
              </a:cxn>
              <a:cxn ang="0">
                <a:pos x="18" y="83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3"/>
              </a:cxn>
              <a:cxn ang="0">
                <a:pos x="82" y="75"/>
              </a:cxn>
              <a:cxn ang="0">
                <a:pos x="88" y="66"/>
              </a:cxn>
              <a:cxn ang="0">
                <a:pos x="91" y="57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7"/>
                </a:lnTo>
                <a:lnTo>
                  <a:pt x="82" y="18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8"/>
                </a:lnTo>
                <a:lnTo>
                  <a:pt x="5" y="27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5" y="66"/>
                </a:lnTo>
                <a:lnTo>
                  <a:pt x="11" y="75"/>
                </a:lnTo>
                <a:lnTo>
                  <a:pt x="18" y="83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3"/>
                </a:lnTo>
                <a:lnTo>
                  <a:pt x="82" y="75"/>
                </a:lnTo>
                <a:lnTo>
                  <a:pt x="88" y="66"/>
                </a:lnTo>
                <a:lnTo>
                  <a:pt x="91" y="57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0" name="Freeform 106"/>
          <p:cNvSpPr>
            <a:spLocks/>
          </p:cNvSpPr>
          <p:nvPr/>
        </p:nvSpPr>
        <p:spPr bwMode="auto">
          <a:xfrm>
            <a:off x="336550" y="1773238"/>
            <a:ext cx="49213" cy="49213"/>
          </a:xfrm>
          <a:custGeom>
            <a:avLst/>
            <a:gdLst/>
            <a:ahLst/>
            <a:cxnLst>
              <a:cxn ang="0">
                <a:pos x="92" y="47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1"/>
              </a:cxn>
              <a:cxn ang="0">
                <a:pos x="66" y="6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6"/>
              </a:cxn>
              <a:cxn ang="0">
                <a:pos x="18" y="11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7"/>
              </a:cxn>
              <a:cxn ang="0">
                <a:pos x="92" y="47"/>
              </a:cxn>
            </a:cxnLst>
            <a:rect l="0" t="0" r="r" b="b"/>
            <a:pathLst>
              <a:path w="92" h="92">
                <a:moveTo>
                  <a:pt x="92" y="47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1"/>
                </a:lnTo>
                <a:lnTo>
                  <a:pt x="66" y="6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6"/>
                </a:lnTo>
                <a:lnTo>
                  <a:pt x="18" y="11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7"/>
                </a:lnTo>
                <a:lnTo>
                  <a:pt x="92" y="47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flipV="1">
            <a:off x="871537" y="2151063"/>
            <a:ext cx="0" cy="3698875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flipV="1">
            <a:off x="1063625" y="2282825"/>
            <a:ext cx="1588" cy="339090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flipV="1">
            <a:off x="1365250" y="2489200"/>
            <a:ext cx="0" cy="290830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>
            <a:off x="1365250" y="4981575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>
            <a:off x="1365250" y="4567238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365250" y="4151313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5" name="Line 121"/>
          <p:cNvSpPr>
            <a:spLocks noChangeShapeType="1"/>
          </p:cNvSpPr>
          <p:nvPr/>
        </p:nvSpPr>
        <p:spPr bwMode="auto">
          <a:xfrm>
            <a:off x="1365250" y="3321050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6" name="Line 122"/>
          <p:cNvSpPr>
            <a:spLocks noChangeShapeType="1"/>
          </p:cNvSpPr>
          <p:nvPr/>
        </p:nvSpPr>
        <p:spPr bwMode="auto">
          <a:xfrm>
            <a:off x="1365250" y="3735388"/>
            <a:ext cx="2903538" cy="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>
            <a:off x="1365250" y="2905125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flipV="1">
            <a:off x="1779587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flipV="1">
            <a:off x="2193925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1" name="Line 127"/>
          <p:cNvSpPr>
            <a:spLocks noChangeShapeType="1"/>
          </p:cNvSpPr>
          <p:nvPr/>
        </p:nvSpPr>
        <p:spPr bwMode="auto">
          <a:xfrm flipV="1">
            <a:off x="2609850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2" name="Line 128"/>
          <p:cNvSpPr>
            <a:spLocks noChangeShapeType="1"/>
          </p:cNvSpPr>
          <p:nvPr/>
        </p:nvSpPr>
        <p:spPr bwMode="auto">
          <a:xfrm flipV="1">
            <a:off x="3024187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3" name="Line 129"/>
          <p:cNvSpPr>
            <a:spLocks noChangeShapeType="1"/>
          </p:cNvSpPr>
          <p:nvPr/>
        </p:nvSpPr>
        <p:spPr bwMode="auto">
          <a:xfrm flipV="1">
            <a:off x="3438525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4" name="Line 130"/>
          <p:cNvSpPr>
            <a:spLocks noChangeShapeType="1"/>
          </p:cNvSpPr>
          <p:nvPr/>
        </p:nvSpPr>
        <p:spPr bwMode="auto">
          <a:xfrm flipV="1">
            <a:off x="3854450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5" name="Line 131"/>
          <p:cNvSpPr>
            <a:spLocks noChangeShapeType="1"/>
          </p:cNvSpPr>
          <p:nvPr/>
        </p:nvSpPr>
        <p:spPr bwMode="auto">
          <a:xfrm flipV="1">
            <a:off x="4268787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6" name="Line 132"/>
          <p:cNvSpPr>
            <a:spLocks noChangeShapeType="1"/>
          </p:cNvSpPr>
          <p:nvPr/>
        </p:nvSpPr>
        <p:spPr bwMode="auto">
          <a:xfrm>
            <a:off x="361950" y="6319838"/>
            <a:ext cx="451802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8" name="Line 134"/>
          <p:cNvSpPr>
            <a:spLocks noChangeShapeType="1"/>
          </p:cNvSpPr>
          <p:nvPr/>
        </p:nvSpPr>
        <p:spPr bwMode="auto">
          <a:xfrm flipV="1">
            <a:off x="361950" y="5027613"/>
            <a:ext cx="0" cy="12922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0" name="Line 136"/>
          <p:cNvSpPr>
            <a:spLocks noChangeShapeType="1"/>
          </p:cNvSpPr>
          <p:nvPr/>
        </p:nvSpPr>
        <p:spPr bwMode="auto">
          <a:xfrm flipH="1" flipV="1">
            <a:off x="3170237" y="3735388"/>
            <a:ext cx="1709738" cy="1292225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1" name="Line 137"/>
          <p:cNvSpPr>
            <a:spLocks noChangeShapeType="1"/>
          </p:cNvSpPr>
          <p:nvPr/>
        </p:nvSpPr>
        <p:spPr bwMode="auto">
          <a:xfrm flipV="1">
            <a:off x="361950" y="4563025"/>
            <a:ext cx="1009650" cy="464587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2" name="Line 138"/>
          <p:cNvSpPr>
            <a:spLocks noChangeShapeType="1"/>
          </p:cNvSpPr>
          <p:nvPr/>
        </p:nvSpPr>
        <p:spPr bwMode="auto">
          <a:xfrm flipV="1">
            <a:off x="361950" y="4567238"/>
            <a:ext cx="1003300" cy="4603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0" name="Line 176"/>
          <p:cNvSpPr>
            <a:spLocks noChangeShapeType="1"/>
          </p:cNvSpPr>
          <p:nvPr/>
        </p:nvSpPr>
        <p:spPr bwMode="auto">
          <a:xfrm>
            <a:off x="1225550" y="4630738"/>
            <a:ext cx="2681288" cy="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1" name="Line 177"/>
          <p:cNvSpPr>
            <a:spLocks noChangeShapeType="1"/>
          </p:cNvSpPr>
          <p:nvPr/>
        </p:nvSpPr>
        <p:spPr bwMode="auto">
          <a:xfrm flipH="1" flipV="1">
            <a:off x="3170237" y="3735388"/>
            <a:ext cx="1063625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3" name="Line 179"/>
          <p:cNvSpPr>
            <a:spLocks noChangeShapeType="1"/>
          </p:cNvSpPr>
          <p:nvPr/>
        </p:nvSpPr>
        <p:spPr bwMode="auto">
          <a:xfrm flipH="1" flipV="1">
            <a:off x="3170237" y="3735388"/>
            <a:ext cx="419100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4" name="Line 180"/>
          <p:cNvSpPr>
            <a:spLocks noChangeShapeType="1"/>
          </p:cNvSpPr>
          <p:nvPr/>
        </p:nvSpPr>
        <p:spPr bwMode="auto">
          <a:xfrm>
            <a:off x="642937" y="4899025"/>
            <a:ext cx="3484563" cy="15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7" name="Line 182"/>
          <p:cNvSpPr>
            <a:spLocks noChangeShapeType="1"/>
          </p:cNvSpPr>
          <p:nvPr/>
        </p:nvSpPr>
        <p:spPr bwMode="auto">
          <a:xfrm flipH="1">
            <a:off x="3459162" y="4630738"/>
            <a:ext cx="447675" cy="15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5" name="Line 181"/>
          <p:cNvSpPr>
            <a:spLocks noChangeShapeType="1"/>
          </p:cNvSpPr>
          <p:nvPr/>
        </p:nvSpPr>
        <p:spPr bwMode="auto">
          <a:xfrm flipH="1" flipV="1">
            <a:off x="3906837" y="4630738"/>
            <a:ext cx="220663" cy="2682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6" name="Line 182"/>
          <p:cNvSpPr>
            <a:spLocks noChangeShapeType="1"/>
          </p:cNvSpPr>
          <p:nvPr/>
        </p:nvSpPr>
        <p:spPr bwMode="auto">
          <a:xfrm flipH="1">
            <a:off x="3459162" y="4630738"/>
            <a:ext cx="447675" cy="158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8" name="Line 184"/>
          <p:cNvSpPr>
            <a:spLocks noChangeShapeType="1"/>
          </p:cNvSpPr>
          <p:nvPr/>
        </p:nvSpPr>
        <p:spPr bwMode="auto">
          <a:xfrm>
            <a:off x="642937" y="1992313"/>
            <a:ext cx="4327525" cy="15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9" name="Line 185"/>
          <p:cNvSpPr>
            <a:spLocks noChangeShapeType="1"/>
          </p:cNvSpPr>
          <p:nvPr/>
        </p:nvSpPr>
        <p:spPr bwMode="auto">
          <a:xfrm>
            <a:off x="1225550" y="2393950"/>
            <a:ext cx="4103688" cy="15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 w="med" len="med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3" name="Line 189"/>
          <p:cNvSpPr>
            <a:spLocks noChangeShapeType="1"/>
          </p:cNvSpPr>
          <p:nvPr/>
        </p:nvSpPr>
        <p:spPr bwMode="auto">
          <a:xfrm flipV="1">
            <a:off x="3906837" y="2393950"/>
            <a:ext cx="1588" cy="2236788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4" name="Line 190"/>
          <p:cNvSpPr>
            <a:spLocks noChangeShapeType="1"/>
          </p:cNvSpPr>
          <p:nvPr/>
        </p:nvSpPr>
        <p:spPr bwMode="auto">
          <a:xfrm flipH="1">
            <a:off x="3459162" y="2393950"/>
            <a:ext cx="447675" cy="15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5" name="Line 191"/>
          <p:cNvSpPr>
            <a:spLocks noChangeShapeType="1"/>
          </p:cNvSpPr>
          <p:nvPr/>
        </p:nvSpPr>
        <p:spPr bwMode="auto">
          <a:xfrm flipH="1">
            <a:off x="3906837" y="1992313"/>
            <a:ext cx="220663" cy="4016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7" name="Line 193"/>
          <p:cNvSpPr>
            <a:spLocks noChangeShapeType="1"/>
          </p:cNvSpPr>
          <p:nvPr/>
        </p:nvSpPr>
        <p:spPr bwMode="auto">
          <a:xfrm>
            <a:off x="4268787" y="4567238"/>
            <a:ext cx="1588" cy="8302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8" name="Line 194"/>
          <p:cNvSpPr>
            <a:spLocks noChangeShapeType="1"/>
          </p:cNvSpPr>
          <p:nvPr/>
        </p:nvSpPr>
        <p:spPr bwMode="auto">
          <a:xfrm>
            <a:off x="4268787" y="5397500"/>
            <a:ext cx="611188" cy="9223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9" name="Line 195"/>
          <p:cNvSpPr>
            <a:spLocks noChangeShapeType="1"/>
          </p:cNvSpPr>
          <p:nvPr/>
        </p:nvSpPr>
        <p:spPr bwMode="auto">
          <a:xfrm flipH="1">
            <a:off x="1365250" y="5397500"/>
            <a:ext cx="2903538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0" name="Line 196"/>
          <p:cNvSpPr>
            <a:spLocks noChangeShapeType="1"/>
          </p:cNvSpPr>
          <p:nvPr/>
        </p:nvSpPr>
        <p:spPr bwMode="auto">
          <a:xfrm flipV="1">
            <a:off x="1365250" y="4567238"/>
            <a:ext cx="0" cy="8302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1" name="Line 197"/>
          <p:cNvSpPr>
            <a:spLocks noChangeShapeType="1"/>
          </p:cNvSpPr>
          <p:nvPr/>
        </p:nvSpPr>
        <p:spPr bwMode="auto">
          <a:xfrm flipH="1">
            <a:off x="361950" y="5397500"/>
            <a:ext cx="1003300" cy="9223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8" name="Line 190"/>
          <p:cNvSpPr>
            <a:spLocks noChangeShapeType="1"/>
          </p:cNvSpPr>
          <p:nvPr/>
        </p:nvSpPr>
        <p:spPr bwMode="auto">
          <a:xfrm flipH="1">
            <a:off x="3459162" y="2393950"/>
            <a:ext cx="447675" cy="158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9" name="Line 191"/>
          <p:cNvSpPr>
            <a:spLocks noChangeShapeType="1"/>
          </p:cNvSpPr>
          <p:nvPr/>
        </p:nvSpPr>
        <p:spPr bwMode="auto">
          <a:xfrm flipH="1">
            <a:off x="3906837" y="1992313"/>
            <a:ext cx="220663" cy="40163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1" name="Line 108"/>
          <p:cNvSpPr>
            <a:spLocks noChangeShapeType="1"/>
          </p:cNvSpPr>
          <p:nvPr/>
        </p:nvSpPr>
        <p:spPr bwMode="auto">
          <a:xfrm flipH="1" flipV="1">
            <a:off x="361950" y="2443163"/>
            <a:ext cx="1009191" cy="464376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2" name="Line 109"/>
          <p:cNvSpPr>
            <a:spLocks noChangeShapeType="1"/>
          </p:cNvSpPr>
          <p:nvPr/>
        </p:nvSpPr>
        <p:spPr bwMode="auto">
          <a:xfrm>
            <a:off x="361950" y="3089276"/>
            <a:ext cx="996333" cy="22923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3" name="Line 110"/>
          <p:cNvSpPr>
            <a:spLocks noChangeShapeType="1"/>
          </p:cNvSpPr>
          <p:nvPr/>
        </p:nvSpPr>
        <p:spPr bwMode="auto">
          <a:xfrm flipH="1">
            <a:off x="361950" y="4149207"/>
            <a:ext cx="1009650" cy="232294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4" name="Line 112"/>
          <p:cNvSpPr>
            <a:spLocks noChangeShapeType="1"/>
          </p:cNvSpPr>
          <p:nvPr/>
        </p:nvSpPr>
        <p:spPr bwMode="auto">
          <a:xfrm flipH="1">
            <a:off x="361950" y="4979406"/>
            <a:ext cx="1005939" cy="69432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5" name="Line 122"/>
          <p:cNvSpPr>
            <a:spLocks noChangeShapeType="1"/>
          </p:cNvSpPr>
          <p:nvPr/>
        </p:nvSpPr>
        <p:spPr bwMode="auto">
          <a:xfrm>
            <a:off x="361950" y="3735388"/>
            <a:ext cx="1008000" cy="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6" name="Line 193"/>
          <p:cNvSpPr>
            <a:spLocks noChangeShapeType="1"/>
          </p:cNvSpPr>
          <p:nvPr/>
        </p:nvSpPr>
        <p:spPr bwMode="auto">
          <a:xfrm>
            <a:off x="4268787" y="4567238"/>
            <a:ext cx="1588" cy="830263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7" name="Line 196"/>
          <p:cNvSpPr>
            <a:spLocks noChangeShapeType="1"/>
          </p:cNvSpPr>
          <p:nvPr/>
        </p:nvSpPr>
        <p:spPr bwMode="auto">
          <a:xfrm flipV="1">
            <a:off x="1365250" y="4567238"/>
            <a:ext cx="0" cy="830263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8" name="Line 181"/>
          <p:cNvSpPr>
            <a:spLocks noChangeShapeType="1"/>
          </p:cNvSpPr>
          <p:nvPr/>
        </p:nvSpPr>
        <p:spPr bwMode="auto">
          <a:xfrm flipH="1" flipV="1">
            <a:off x="3906837" y="4630738"/>
            <a:ext cx="220663" cy="26828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9" name="Freeform 45"/>
          <p:cNvSpPr>
            <a:spLocks/>
          </p:cNvSpPr>
          <p:nvPr/>
        </p:nvSpPr>
        <p:spPr bwMode="auto">
          <a:xfrm>
            <a:off x="3144837" y="3711575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6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7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6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6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7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2" name="Line 188"/>
          <p:cNvSpPr>
            <a:spLocks noChangeShapeType="1"/>
          </p:cNvSpPr>
          <p:nvPr/>
        </p:nvSpPr>
        <p:spPr bwMode="auto">
          <a:xfrm flipV="1">
            <a:off x="3459162" y="1992313"/>
            <a:ext cx="668338" cy="4016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7" name="Line 183"/>
          <p:cNvSpPr>
            <a:spLocks noChangeShapeType="1"/>
          </p:cNvSpPr>
          <p:nvPr/>
        </p:nvSpPr>
        <p:spPr bwMode="auto">
          <a:xfrm>
            <a:off x="3459162" y="4630738"/>
            <a:ext cx="668338" cy="2682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7" name="Line 133"/>
          <p:cNvSpPr>
            <a:spLocks noChangeShapeType="1"/>
          </p:cNvSpPr>
          <p:nvPr/>
        </p:nvSpPr>
        <p:spPr bwMode="auto">
          <a:xfrm>
            <a:off x="361950" y="5027613"/>
            <a:ext cx="451802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9" name="BlokTextu 268"/>
          <p:cNvSpPr txBox="1"/>
          <p:nvPr/>
        </p:nvSpPr>
        <p:spPr>
          <a:xfrm>
            <a:off x="7923752" y="4861741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BlokTextu 269"/>
          <p:cNvSpPr txBox="1"/>
          <p:nvPr/>
        </p:nvSpPr>
        <p:spPr>
          <a:xfrm>
            <a:off x="8534852" y="4555891"/>
            <a:ext cx="38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BlokTextu 270"/>
          <p:cNvSpPr txBox="1"/>
          <p:nvPr/>
        </p:nvSpPr>
        <p:spPr>
          <a:xfrm>
            <a:off x="6604601" y="3721812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BlokTextu 271"/>
          <p:cNvSpPr txBox="1"/>
          <p:nvPr/>
        </p:nvSpPr>
        <p:spPr>
          <a:xfrm>
            <a:off x="117185" y="629434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BlokTextu 274"/>
          <p:cNvSpPr txBox="1"/>
          <p:nvPr/>
        </p:nvSpPr>
        <p:spPr>
          <a:xfrm>
            <a:off x="2981951" y="340451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BlokTextu 276"/>
          <p:cNvSpPr txBox="1"/>
          <p:nvPr/>
        </p:nvSpPr>
        <p:spPr>
          <a:xfrm>
            <a:off x="8599990" y="3425263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BlokTextu 277"/>
          <p:cNvSpPr txBox="1"/>
          <p:nvPr/>
        </p:nvSpPr>
        <p:spPr>
          <a:xfrm>
            <a:off x="6604601" y="628174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0" name="Freeform 46"/>
          <p:cNvSpPr>
            <a:spLocks/>
          </p:cNvSpPr>
          <p:nvPr/>
        </p:nvSpPr>
        <p:spPr bwMode="auto">
          <a:xfrm>
            <a:off x="8955087" y="3711575"/>
            <a:ext cx="47625" cy="49213"/>
          </a:xfrm>
          <a:custGeom>
            <a:avLst/>
            <a:gdLst/>
            <a:ahLst/>
            <a:cxnLst>
              <a:cxn ang="0">
                <a:pos x="90" y="45"/>
              </a:cxn>
              <a:cxn ang="0">
                <a:pos x="89" y="35"/>
              </a:cxn>
              <a:cxn ang="0">
                <a:pos x="86" y="25"/>
              </a:cxn>
              <a:cxn ang="0">
                <a:pos x="81" y="17"/>
              </a:cxn>
              <a:cxn ang="0">
                <a:pos x="74" y="10"/>
              </a:cxn>
              <a:cxn ang="0">
                <a:pos x="65" y="4"/>
              </a:cxn>
              <a:cxn ang="0">
                <a:pos x="55" y="1"/>
              </a:cxn>
              <a:cxn ang="0">
                <a:pos x="45" y="0"/>
              </a:cxn>
              <a:cxn ang="0">
                <a:pos x="35" y="1"/>
              </a:cxn>
              <a:cxn ang="0">
                <a:pos x="25" y="4"/>
              </a:cxn>
              <a:cxn ang="0">
                <a:pos x="16" y="10"/>
              </a:cxn>
              <a:cxn ang="0">
                <a:pos x="9" y="17"/>
              </a:cxn>
              <a:cxn ang="0">
                <a:pos x="4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4" y="66"/>
              </a:cxn>
              <a:cxn ang="0">
                <a:pos x="9" y="74"/>
              </a:cxn>
              <a:cxn ang="0">
                <a:pos x="16" y="81"/>
              </a:cxn>
              <a:cxn ang="0">
                <a:pos x="25" y="86"/>
              </a:cxn>
              <a:cxn ang="0">
                <a:pos x="35" y="90"/>
              </a:cxn>
              <a:cxn ang="0">
                <a:pos x="45" y="91"/>
              </a:cxn>
              <a:cxn ang="0">
                <a:pos x="55" y="90"/>
              </a:cxn>
              <a:cxn ang="0">
                <a:pos x="65" y="86"/>
              </a:cxn>
              <a:cxn ang="0">
                <a:pos x="74" y="81"/>
              </a:cxn>
              <a:cxn ang="0">
                <a:pos x="81" y="74"/>
              </a:cxn>
              <a:cxn ang="0">
                <a:pos x="86" y="66"/>
              </a:cxn>
              <a:cxn ang="0">
                <a:pos x="89" y="55"/>
              </a:cxn>
              <a:cxn ang="0">
                <a:pos x="90" y="45"/>
              </a:cxn>
            </a:cxnLst>
            <a:rect l="0" t="0" r="r" b="b"/>
            <a:pathLst>
              <a:path w="90" h="91">
                <a:moveTo>
                  <a:pt x="90" y="45"/>
                </a:moveTo>
                <a:lnTo>
                  <a:pt x="89" y="35"/>
                </a:lnTo>
                <a:lnTo>
                  <a:pt x="86" y="25"/>
                </a:lnTo>
                <a:lnTo>
                  <a:pt x="81" y="17"/>
                </a:lnTo>
                <a:lnTo>
                  <a:pt x="74" y="10"/>
                </a:lnTo>
                <a:lnTo>
                  <a:pt x="65" y="4"/>
                </a:lnTo>
                <a:lnTo>
                  <a:pt x="55" y="1"/>
                </a:lnTo>
                <a:lnTo>
                  <a:pt x="45" y="0"/>
                </a:lnTo>
                <a:lnTo>
                  <a:pt x="35" y="1"/>
                </a:lnTo>
                <a:lnTo>
                  <a:pt x="25" y="4"/>
                </a:lnTo>
                <a:lnTo>
                  <a:pt x="16" y="10"/>
                </a:lnTo>
                <a:lnTo>
                  <a:pt x="9" y="17"/>
                </a:lnTo>
                <a:lnTo>
                  <a:pt x="4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4" y="66"/>
                </a:lnTo>
                <a:lnTo>
                  <a:pt x="9" y="74"/>
                </a:lnTo>
                <a:lnTo>
                  <a:pt x="16" y="81"/>
                </a:lnTo>
                <a:lnTo>
                  <a:pt x="25" y="86"/>
                </a:lnTo>
                <a:lnTo>
                  <a:pt x="35" y="90"/>
                </a:lnTo>
                <a:lnTo>
                  <a:pt x="45" y="91"/>
                </a:lnTo>
                <a:lnTo>
                  <a:pt x="55" y="90"/>
                </a:lnTo>
                <a:lnTo>
                  <a:pt x="65" y="86"/>
                </a:lnTo>
                <a:lnTo>
                  <a:pt x="74" y="81"/>
                </a:lnTo>
                <a:lnTo>
                  <a:pt x="81" y="74"/>
                </a:lnTo>
                <a:lnTo>
                  <a:pt x="86" y="66"/>
                </a:lnTo>
                <a:lnTo>
                  <a:pt x="89" y="55"/>
                </a:lnTo>
                <a:lnTo>
                  <a:pt x="90" y="4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9" name="Line 197"/>
          <p:cNvSpPr>
            <a:spLocks noChangeShapeType="1"/>
          </p:cNvSpPr>
          <p:nvPr/>
        </p:nvSpPr>
        <p:spPr bwMode="auto">
          <a:xfrm flipH="1">
            <a:off x="361950" y="5397500"/>
            <a:ext cx="1003300" cy="92233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0" name="Line 194"/>
          <p:cNvSpPr>
            <a:spLocks noChangeShapeType="1"/>
          </p:cNvSpPr>
          <p:nvPr/>
        </p:nvSpPr>
        <p:spPr bwMode="auto">
          <a:xfrm>
            <a:off x="4268787" y="5397500"/>
            <a:ext cx="611188" cy="92233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1" name="Line 195"/>
          <p:cNvSpPr>
            <a:spLocks noChangeShapeType="1"/>
          </p:cNvSpPr>
          <p:nvPr/>
        </p:nvSpPr>
        <p:spPr bwMode="auto">
          <a:xfrm flipH="1">
            <a:off x="1365250" y="5397500"/>
            <a:ext cx="2903538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6" name="Freeform 192"/>
          <p:cNvSpPr>
            <a:spLocks/>
          </p:cNvSpPr>
          <p:nvPr/>
        </p:nvSpPr>
        <p:spPr bwMode="auto">
          <a:xfrm>
            <a:off x="1209675" y="3711575"/>
            <a:ext cx="47625" cy="49213"/>
          </a:xfrm>
          <a:custGeom>
            <a:avLst/>
            <a:gdLst/>
            <a:ahLst/>
            <a:cxnLst>
              <a:cxn ang="0">
                <a:pos x="90" y="45"/>
              </a:cxn>
              <a:cxn ang="0">
                <a:pos x="89" y="35"/>
              </a:cxn>
              <a:cxn ang="0">
                <a:pos x="86" y="25"/>
              </a:cxn>
              <a:cxn ang="0">
                <a:pos x="81" y="17"/>
              </a:cxn>
              <a:cxn ang="0">
                <a:pos x="74" y="10"/>
              </a:cxn>
              <a:cxn ang="0">
                <a:pos x="65" y="4"/>
              </a:cxn>
              <a:cxn ang="0">
                <a:pos x="55" y="1"/>
              </a:cxn>
              <a:cxn ang="0">
                <a:pos x="45" y="0"/>
              </a:cxn>
              <a:cxn ang="0">
                <a:pos x="35" y="1"/>
              </a:cxn>
              <a:cxn ang="0">
                <a:pos x="25" y="4"/>
              </a:cxn>
              <a:cxn ang="0">
                <a:pos x="16" y="10"/>
              </a:cxn>
              <a:cxn ang="0">
                <a:pos x="9" y="17"/>
              </a:cxn>
              <a:cxn ang="0">
                <a:pos x="4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4" y="66"/>
              </a:cxn>
              <a:cxn ang="0">
                <a:pos x="9" y="74"/>
              </a:cxn>
              <a:cxn ang="0">
                <a:pos x="16" y="81"/>
              </a:cxn>
              <a:cxn ang="0">
                <a:pos x="25" y="86"/>
              </a:cxn>
              <a:cxn ang="0">
                <a:pos x="35" y="90"/>
              </a:cxn>
              <a:cxn ang="0">
                <a:pos x="45" y="91"/>
              </a:cxn>
              <a:cxn ang="0">
                <a:pos x="55" y="90"/>
              </a:cxn>
              <a:cxn ang="0">
                <a:pos x="65" y="86"/>
              </a:cxn>
              <a:cxn ang="0">
                <a:pos x="74" y="81"/>
              </a:cxn>
              <a:cxn ang="0">
                <a:pos x="81" y="74"/>
              </a:cxn>
              <a:cxn ang="0">
                <a:pos x="86" y="66"/>
              </a:cxn>
              <a:cxn ang="0">
                <a:pos x="89" y="55"/>
              </a:cxn>
              <a:cxn ang="0">
                <a:pos x="90" y="45"/>
              </a:cxn>
            </a:cxnLst>
            <a:rect l="0" t="0" r="r" b="b"/>
            <a:pathLst>
              <a:path w="90" h="91">
                <a:moveTo>
                  <a:pt x="90" y="45"/>
                </a:moveTo>
                <a:lnTo>
                  <a:pt x="89" y="35"/>
                </a:lnTo>
                <a:lnTo>
                  <a:pt x="86" y="25"/>
                </a:lnTo>
                <a:lnTo>
                  <a:pt x="81" y="17"/>
                </a:lnTo>
                <a:lnTo>
                  <a:pt x="74" y="10"/>
                </a:lnTo>
                <a:lnTo>
                  <a:pt x="65" y="4"/>
                </a:lnTo>
                <a:lnTo>
                  <a:pt x="55" y="1"/>
                </a:lnTo>
                <a:lnTo>
                  <a:pt x="45" y="0"/>
                </a:lnTo>
                <a:lnTo>
                  <a:pt x="35" y="1"/>
                </a:lnTo>
                <a:lnTo>
                  <a:pt x="25" y="4"/>
                </a:lnTo>
                <a:lnTo>
                  <a:pt x="16" y="10"/>
                </a:lnTo>
                <a:lnTo>
                  <a:pt x="9" y="17"/>
                </a:lnTo>
                <a:lnTo>
                  <a:pt x="4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4" y="66"/>
                </a:lnTo>
                <a:lnTo>
                  <a:pt x="9" y="74"/>
                </a:lnTo>
                <a:lnTo>
                  <a:pt x="16" y="81"/>
                </a:lnTo>
                <a:lnTo>
                  <a:pt x="25" y="86"/>
                </a:lnTo>
                <a:lnTo>
                  <a:pt x="35" y="90"/>
                </a:lnTo>
                <a:lnTo>
                  <a:pt x="45" y="91"/>
                </a:lnTo>
                <a:lnTo>
                  <a:pt x="55" y="90"/>
                </a:lnTo>
                <a:lnTo>
                  <a:pt x="65" y="86"/>
                </a:lnTo>
                <a:lnTo>
                  <a:pt x="74" y="81"/>
                </a:lnTo>
                <a:lnTo>
                  <a:pt x="81" y="74"/>
                </a:lnTo>
                <a:lnTo>
                  <a:pt x="86" y="66"/>
                </a:lnTo>
                <a:lnTo>
                  <a:pt x="89" y="55"/>
                </a:lnTo>
                <a:lnTo>
                  <a:pt x="90" y="45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2" name="BlokTextu 281"/>
          <p:cNvSpPr txBox="1"/>
          <p:nvPr/>
        </p:nvSpPr>
        <p:spPr>
          <a:xfrm>
            <a:off x="1022222" y="344624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sk-SK" sz="16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auto">
          <a:xfrm flipV="1">
            <a:off x="4879975" y="5027613"/>
            <a:ext cx="0" cy="12922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4" name="Line 140"/>
          <p:cNvSpPr>
            <a:spLocks noChangeShapeType="1"/>
          </p:cNvSpPr>
          <p:nvPr/>
        </p:nvSpPr>
        <p:spPr bwMode="auto">
          <a:xfrm>
            <a:off x="4268787" y="4567238"/>
            <a:ext cx="611188" cy="4603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3" name="Line 139"/>
          <p:cNvSpPr>
            <a:spLocks noChangeShapeType="1"/>
          </p:cNvSpPr>
          <p:nvPr/>
        </p:nvSpPr>
        <p:spPr bwMode="auto">
          <a:xfrm>
            <a:off x="1365250" y="4567238"/>
            <a:ext cx="2903538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9" name="Line 175"/>
          <p:cNvSpPr>
            <a:spLocks noChangeShapeType="1"/>
          </p:cNvSpPr>
          <p:nvPr/>
        </p:nvSpPr>
        <p:spPr bwMode="auto">
          <a:xfrm flipV="1">
            <a:off x="4233862" y="5027613"/>
            <a:ext cx="0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 type="oval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2" name="Line 178"/>
          <p:cNvSpPr>
            <a:spLocks noChangeShapeType="1"/>
          </p:cNvSpPr>
          <p:nvPr/>
        </p:nvSpPr>
        <p:spPr bwMode="auto">
          <a:xfrm flipV="1">
            <a:off x="3589337" y="5027613"/>
            <a:ext cx="0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 type="oval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05" name="BlokTextu 304"/>
          <p:cNvSpPr txBox="1"/>
          <p:nvPr/>
        </p:nvSpPr>
        <p:spPr>
          <a:xfrm>
            <a:off x="95416" y="108138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6463337" y="1035981"/>
            <a:ext cx="1744317" cy="2616586"/>
            <a:chOff x="4076" y="546"/>
            <a:chExt cx="1223" cy="1834"/>
          </a:xfrm>
        </p:grpSpPr>
        <p:sp>
          <p:nvSpPr>
            <p:cNvPr id="307" name="Line 5"/>
            <p:cNvSpPr>
              <a:spLocks noChangeShapeType="1"/>
            </p:cNvSpPr>
            <p:nvPr/>
          </p:nvSpPr>
          <p:spPr bwMode="auto">
            <a:xfrm>
              <a:off x="4076" y="668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08" name="Line 6"/>
            <p:cNvSpPr>
              <a:spLocks noChangeShapeType="1"/>
            </p:cNvSpPr>
            <p:nvPr/>
          </p:nvSpPr>
          <p:spPr bwMode="auto">
            <a:xfrm>
              <a:off x="4076" y="790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09" name="Line 7"/>
            <p:cNvSpPr>
              <a:spLocks noChangeShapeType="1"/>
            </p:cNvSpPr>
            <p:nvPr/>
          </p:nvSpPr>
          <p:spPr bwMode="auto">
            <a:xfrm>
              <a:off x="4076" y="913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>
              <a:off x="4076" y="1035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>
              <a:off x="4076" y="1157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>
              <a:off x="4076" y="1280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>
              <a:off x="4076" y="1402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4" name="Line 12"/>
            <p:cNvSpPr>
              <a:spLocks noChangeShapeType="1"/>
            </p:cNvSpPr>
            <p:nvPr/>
          </p:nvSpPr>
          <p:spPr bwMode="auto">
            <a:xfrm>
              <a:off x="4076" y="1524"/>
              <a:ext cx="122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5" name="Line 13"/>
            <p:cNvSpPr>
              <a:spLocks noChangeShapeType="1"/>
            </p:cNvSpPr>
            <p:nvPr/>
          </p:nvSpPr>
          <p:spPr bwMode="auto">
            <a:xfrm>
              <a:off x="4076" y="1646"/>
              <a:ext cx="1102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6" name="Line 14"/>
            <p:cNvSpPr>
              <a:spLocks noChangeShapeType="1"/>
            </p:cNvSpPr>
            <p:nvPr/>
          </p:nvSpPr>
          <p:spPr bwMode="auto">
            <a:xfrm>
              <a:off x="4076" y="1769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7" name="Line 15"/>
            <p:cNvSpPr>
              <a:spLocks noChangeShapeType="1"/>
            </p:cNvSpPr>
            <p:nvPr/>
          </p:nvSpPr>
          <p:spPr bwMode="auto">
            <a:xfrm>
              <a:off x="4076" y="1891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8" name="Line 16"/>
            <p:cNvSpPr>
              <a:spLocks noChangeShapeType="1"/>
            </p:cNvSpPr>
            <p:nvPr/>
          </p:nvSpPr>
          <p:spPr bwMode="auto">
            <a:xfrm>
              <a:off x="4076" y="2013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9" name="Line 17"/>
            <p:cNvSpPr>
              <a:spLocks noChangeShapeType="1"/>
            </p:cNvSpPr>
            <p:nvPr/>
          </p:nvSpPr>
          <p:spPr bwMode="auto">
            <a:xfrm>
              <a:off x="4076" y="2136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0" name="Line 18"/>
            <p:cNvSpPr>
              <a:spLocks noChangeShapeType="1"/>
            </p:cNvSpPr>
            <p:nvPr/>
          </p:nvSpPr>
          <p:spPr bwMode="auto">
            <a:xfrm>
              <a:off x="4076" y="2258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2" name="Line 19"/>
            <p:cNvSpPr>
              <a:spLocks noChangeShapeType="1"/>
            </p:cNvSpPr>
            <p:nvPr/>
          </p:nvSpPr>
          <p:spPr bwMode="auto">
            <a:xfrm>
              <a:off x="4198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3" name="Line 20"/>
            <p:cNvSpPr>
              <a:spLocks noChangeShapeType="1"/>
            </p:cNvSpPr>
            <p:nvPr/>
          </p:nvSpPr>
          <p:spPr bwMode="auto">
            <a:xfrm>
              <a:off x="4321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4" name="Line 21"/>
            <p:cNvSpPr>
              <a:spLocks noChangeShapeType="1"/>
            </p:cNvSpPr>
            <p:nvPr/>
          </p:nvSpPr>
          <p:spPr bwMode="auto">
            <a:xfrm>
              <a:off x="4443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5" name="Line 22"/>
            <p:cNvSpPr>
              <a:spLocks noChangeShapeType="1"/>
            </p:cNvSpPr>
            <p:nvPr/>
          </p:nvSpPr>
          <p:spPr bwMode="auto">
            <a:xfrm>
              <a:off x="4565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6" name="Line 23"/>
            <p:cNvSpPr>
              <a:spLocks noChangeShapeType="1"/>
            </p:cNvSpPr>
            <p:nvPr/>
          </p:nvSpPr>
          <p:spPr bwMode="auto">
            <a:xfrm>
              <a:off x="4687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7" name="Line 24"/>
            <p:cNvSpPr>
              <a:spLocks noChangeShapeType="1"/>
            </p:cNvSpPr>
            <p:nvPr/>
          </p:nvSpPr>
          <p:spPr bwMode="auto">
            <a:xfrm>
              <a:off x="4810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8" name="Line 25"/>
            <p:cNvSpPr>
              <a:spLocks noChangeShapeType="1"/>
            </p:cNvSpPr>
            <p:nvPr/>
          </p:nvSpPr>
          <p:spPr bwMode="auto">
            <a:xfrm>
              <a:off x="4932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9" name="Line 26"/>
            <p:cNvSpPr>
              <a:spLocks noChangeShapeType="1"/>
            </p:cNvSpPr>
            <p:nvPr/>
          </p:nvSpPr>
          <p:spPr bwMode="auto">
            <a:xfrm>
              <a:off x="5054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0" name="Line 27"/>
            <p:cNvSpPr>
              <a:spLocks noChangeShapeType="1"/>
            </p:cNvSpPr>
            <p:nvPr/>
          </p:nvSpPr>
          <p:spPr bwMode="auto">
            <a:xfrm flipV="1">
              <a:off x="4198" y="1280"/>
              <a:ext cx="1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1" name="Line 28"/>
            <p:cNvSpPr>
              <a:spLocks noChangeShapeType="1"/>
            </p:cNvSpPr>
            <p:nvPr/>
          </p:nvSpPr>
          <p:spPr bwMode="auto">
            <a:xfrm>
              <a:off x="4198" y="1280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2" name="Line 29"/>
            <p:cNvSpPr>
              <a:spLocks noChangeShapeType="1"/>
            </p:cNvSpPr>
            <p:nvPr/>
          </p:nvSpPr>
          <p:spPr bwMode="auto">
            <a:xfrm>
              <a:off x="5054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3" name="Line 30"/>
            <p:cNvSpPr>
              <a:spLocks noChangeShapeType="1"/>
            </p:cNvSpPr>
            <p:nvPr/>
          </p:nvSpPr>
          <p:spPr bwMode="auto">
            <a:xfrm flipH="1">
              <a:off x="4198" y="1524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4" name="Line 31"/>
            <p:cNvSpPr>
              <a:spLocks noChangeShapeType="1"/>
            </p:cNvSpPr>
            <p:nvPr/>
          </p:nvSpPr>
          <p:spPr bwMode="auto">
            <a:xfrm flipV="1">
              <a:off x="4810" y="668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5" name="Line 32"/>
            <p:cNvSpPr>
              <a:spLocks noChangeShapeType="1"/>
            </p:cNvSpPr>
            <p:nvPr/>
          </p:nvSpPr>
          <p:spPr bwMode="auto">
            <a:xfrm>
              <a:off x="4810" y="668"/>
              <a:ext cx="12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6" name="Line 33"/>
            <p:cNvSpPr>
              <a:spLocks noChangeShapeType="1"/>
            </p:cNvSpPr>
            <p:nvPr/>
          </p:nvSpPr>
          <p:spPr bwMode="auto">
            <a:xfrm>
              <a:off x="4932" y="668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7" name="Line 34"/>
            <p:cNvSpPr>
              <a:spLocks noChangeShapeType="1"/>
            </p:cNvSpPr>
            <p:nvPr/>
          </p:nvSpPr>
          <p:spPr bwMode="auto">
            <a:xfrm flipV="1">
              <a:off x="4321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8" name="Line 35"/>
            <p:cNvSpPr>
              <a:spLocks noChangeShapeType="1"/>
            </p:cNvSpPr>
            <p:nvPr/>
          </p:nvSpPr>
          <p:spPr bwMode="auto">
            <a:xfrm rot="10800000">
              <a:off x="4687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9" name="Line 36"/>
            <p:cNvSpPr>
              <a:spLocks noChangeShapeType="1"/>
            </p:cNvSpPr>
            <p:nvPr/>
          </p:nvSpPr>
          <p:spPr bwMode="auto">
            <a:xfrm>
              <a:off x="4198" y="1646"/>
              <a:ext cx="1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0" name="Line 37"/>
            <p:cNvSpPr>
              <a:spLocks noChangeShapeType="1"/>
            </p:cNvSpPr>
            <p:nvPr/>
          </p:nvSpPr>
          <p:spPr bwMode="auto">
            <a:xfrm>
              <a:off x="4198" y="2258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1" name="Line 38"/>
            <p:cNvSpPr>
              <a:spLocks noChangeShapeType="1"/>
            </p:cNvSpPr>
            <p:nvPr/>
          </p:nvSpPr>
          <p:spPr bwMode="auto">
            <a:xfrm flipV="1">
              <a:off x="5054" y="1646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2" name="Line 39"/>
            <p:cNvSpPr>
              <a:spLocks noChangeShapeType="1"/>
            </p:cNvSpPr>
            <p:nvPr/>
          </p:nvSpPr>
          <p:spPr bwMode="auto">
            <a:xfrm flipH="1">
              <a:off x="4198" y="1646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3" name="Line 40"/>
            <p:cNvSpPr>
              <a:spLocks noChangeShapeType="1"/>
            </p:cNvSpPr>
            <p:nvPr/>
          </p:nvSpPr>
          <p:spPr bwMode="auto">
            <a:xfrm flipV="1">
              <a:off x="4932" y="1769"/>
              <a:ext cx="0" cy="3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4" name="Line 41"/>
            <p:cNvSpPr>
              <a:spLocks noChangeShapeType="1"/>
            </p:cNvSpPr>
            <p:nvPr/>
          </p:nvSpPr>
          <p:spPr bwMode="auto">
            <a:xfrm flipH="1">
              <a:off x="4810" y="1769"/>
              <a:ext cx="122" cy="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5" name="Line 42"/>
            <p:cNvSpPr>
              <a:spLocks noChangeShapeType="1"/>
            </p:cNvSpPr>
            <p:nvPr/>
          </p:nvSpPr>
          <p:spPr bwMode="auto">
            <a:xfrm>
              <a:off x="4810" y="1769"/>
              <a:ext cx="122" cy="3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6" name="Freeform 43"/>
            <p:cNvSpPr>
              <a:spLocks/>
            </p:cNvSpPr>
            <p:nvPr/>
          </p:nvSpPr>
          <p:spPr bwMode="auto">
            <a:xfrm>
              <a:off x="4321" y="1769"/>
              <a:ext cx="366" cy="367"/>
            </a:xfrm>
            <a:custGeom>
              <a:avLst/>
              <a:gdLst/>
              <a:ahLst/>
              <a:cxnLst>
                <a:cxn ang="0">
                  <a:pos x="2561" y="1158"/>
                </a:cxn>
                <a:cxn ang="0">
                  <a:pos x="2534" y="992"/>
                </a:cxn>
                <a:cxn ang="0">
                  <a:pos x="2485" y="831"/>
                </a:cxn>
                <a:cxn ang="0">
                  <a:pos x="2416" y="679"/>
                </a:cxn>
                <a:cxn ang="0">
                  <a:pos x="2327" y="536"/>
                </a:cxn>
                <a:cxn ang="0">
                  <a:pos x="2220" y="406"/>
                </a:cxn>
                <a:cxn ang="0">
                  <a:pos x="2098" y="291"/>
                </a:cxn>
                <a:cxn ang="0">
                  <a:pos x="1961" y="193"/>
                </a:cxn>
                <a:cxn ang="0">
                  <a:pos x="1814" y="115"/>
                </a:cxn>
                <a:cxn ang="0">
                  <a:pos x="1656" y="55"/>
                </a:cxn>
                <a:cxn ang="0">
                  <a:pos x="1492" y="17"/>
                </a:cxn>
                <a:cxn ang="0">
                  <a:pos x="1325" y="1"/>
                </a:cxn>
                <a:cxn ang="0">
                  <a:pos x="1157" y="7"/>
                </a:cxn>
                <a:cxn ang="0">
                  <a:pos x="993" y="33"/>
                </a:cxn>
                <a:cxn ang="0">
                  <a:pos x="831" y="83"/>
                </a:cxn>
                <a:cxn ang="0">
                  <a:pos x="678" y="152"/>
                </a:cxn>
                <a:cxn ang="0">
                  <a:pos x="535" y="240"/>
                </a:cxn>
                <a:cxn ang="0">
                  <a:pos x="406" y="346"/>
                </a:cxn>
                <a:cxn ang="0">
                  <a:pos x="291" y="470"/>
                </a:cxn>
                <a:cxn ang="0">
                  <a:pos x="193" y="606"/>
                </a:cxn>
                <a:cxn ang="0">
                  <a:pos x="114" y="754"/>
                </a:cxn>
                <a:cxn ang="0">
                  <a:pos x="55" y="911"/>
                </a:cxn>
                <a:cxn ang="0">
                  <a:pos x="17" y="1075"/>
                </a:cxn>
                <a:cxn ang="0">
                  <a:pos x="1" y="1242"/>
                </a:cxn>
                <a:cxn ang="0">
                  <a:pos x="6" y="1409"/>
                </a:cxn>
                <a:cxn ang="0">
                  <a:pos x="33" y="1575"/>
                </a:cxn>
                <a:cxn ang="0">
                  <a:pos x="82" y="1736"/>
                </a:cxn>
                <a:cxn ang="0">
                  <a:pos x="152" y="1890"/>
                </a:cxn>
                <a:cxn ang="0">
                  <a:pos x="241" y="2032"/>
                </a:cxn>
                <a:cxn ang="0">
                  <a:pos x="346" y="2161"/>
                </a:cxn>
                <a:cxn ang="0">
                  <a:pos x="470" y="2277"/>
                </a:cxn>
                <a:cxn ang="0">
                  <a:pos x="606" y="2375"/>
                </a:cxn>
                <a:cxn ang="0">
                  <a:pos x="754" y="2454"/>
                </a:cxn>
                <a:cxn ang="0">
                  <a:pos x="911" y="2513"/>
                </a:cxn>
                <a:cxn ang="0">
                  <a:pos x="1074" y="2551"/>
                </a:cxn>
                <a:cxn ang="0">
                  <a:pos x="1241" y="2568"/>
                </a:cxn>
                <a:cxn ang="0">
                  <a:pos x="1410" y="2562"/>
                </a:cxn>
                <a:cxn ang="0">
                  <a:pos x="1575" y="2535"/>
                </a:cxn>
                <a:cxn ang="0">
                  <a:pos x="1735" y="2486"/>
                </a:cxn>
                <a:cxn ang="0">
                  <a:pos x="1889" y="2416"/>
                </a:cxn>
                <a:cxn ang="0">
                  <a:pos x="2031" y="2327"/>
                </a:cxn>
                <a:cxn ang="0">
                  <a:pos x="2162" y="2221"/>
                </a:cxn>
                <a:cxn ang="0">
                  <a:pos x="2276" y="2098"/>
                </a:cxn>
                <a:cxn ang="0">
                  <a:pos x="2374" y="1962"/>
                </a:cxn>
                <a:cxn ang="0">
                  <a:pos x="2453" y="1814"/>
                </a:cxn>
                <a:cxn ang="0">
                  <a:pos x="2512" y="1657"/>
                </a:cxn>
                <a:cxn ang="0">
                  <a:pos x="2550" y="1493"/>
                </a:cxn>
                <a:cxn ang="0">
                  <a:pos x="2567" y="1326"/>
                </a:cxn>
              </a:cxnLst>
              <a:rect l="0" t="0" r="r" b="b"/>
              <a:pathLst>
                <a:path w="2567" h="2568">
                  <a:moveTo>
                    <a:pt x="2567" y="1284"/>
                  </a:moveTo>
                  <a:lnTo>
                    <a:pt x="2567" y="1242"/>
                  </a:lnTo>
                  <a:lnTo>
                    <a:pt x="2565" y="1200"/>
                  </a:lnTo>
                  <a:lnTo>
                    <a:pt x="2561" y="1158"/>
                  </a:lnTo>
                  <a:lnTo>
                    <a:pt x="2557" y="1117"/>
                  </a:lnTo>
                  <a:lnTo>
                    <a:pt x="2550" y="1075"/>
                  </a:lnTo>
                  <a:lnTo>
                    <a:pt x="2543" y="1034"/>
                  </a:lnTo>
                  <a:lnTo>
                    <a:pt x="2534" y="992"/>
                  </a:lnTo>
                  <a:lnTo>
                    <a:pt x="2523" y="952"/>
                  </a:lnTo>
                  <a:lnTo>
                    <a:pt x="2512" y="911"/>
                  </a:lnTo>
                  <a:lnTo>
                    <a:pt x="2499" y="872"/>
                  </a:lnTo>
                  <a:lnTo>
                    <a:pt x="2485" y="831"/>
                  </a:lnTo>
                  <a:lnTo>
                    <a:pt x="2469" y="792"/>
                  </a:lnTo>
                  <a:lnTo>
                    <a:pt x="2453" y="754"/>
                  </a:lnTo>
                  <a:lnTo>
                    <a:pt x="2435" y="716"/>
                  </a:lnTo>
                  <a:lnTo>
                    <a:pt x="2416" y="679"/>
                  </a:lnTo>
                  <a:lnTo>
                    <a:pt x="2395" y="642"/>
                  </a:lnTo>
                  <a:lnTo>
                    <a:pt x="2374" y="606"/>
                  </a:lnTo>
                  <a:lnTo>
                    <a:pt x="2350" y="571"/>
                  </a:lnTo>
                  <a:lnTo>
                    <a:pt x="2327" y="536"/>
                  </a:lnTo>
                  <a:lnTo>
                    <a:pt x="2302" y="502"/>
                  </a:lnTo>
                  <a:lnTo>
                    <a:pt x="2276" y="470"/>
                  </a:lnTo>
                  <a:lnTo>
                    <a:pt x="2249" y="437"/>
                  </a:lnTo>
                  <a:lnTo>
                    <a:pt x="2220" y="406"/>
                  </a:lnTo>
                  <a:lnTo>
                    <a:pt x="2192" y="376"/>
                  </a:lnTo>
                  <a:lnTo>
                    <a:pt x="2162" y="346"/>
                  </a:lnTo>
                  <a:lnTo>
                    <a:pt x="2131" y="319"/>
                  </a:lnTo>
                  <a:lnTo>
                    <a:pt x="2098" y="291"/>
                  </a:lnTo>
                  <a:lnTo>
                    <a:pt x="2065" y="266"/>
                  </a:lnTo>
                  <a:lnTo>
                    <a:pt x="2031" y="240"/>
                  </a:lnTo>
                  <a:lnTo>
                    <a:pt x="1997" y="216"/>
                  </a:lnTo>
                  <a:lnTo>
                    <a:pt x="1961" y="193"/>
                  </a:lnTo>
                  <a:lnTo>
                    <a:pt x="1926" y="172"/>
                  </a:lnTo>
                  <a:lnTo>
                    <a:pt x="1889" y="152"/>
                  </a:lnTo>
                  <a:lnTo>
                    <a:pt x="1852" y="132"/>
                  </a:lnTo>
                  <a:lnTo>
                    <a:pt x="1814" y="115"/>
                  </a:lnTo>
                  <a:lnTo>
                    <a:pt x="1775" y="98"/>
                  </a:lnTo>
                  <a:lnTo>
                    <a:pt x="1735" y="83"/>
                  </a:lnTo>
                  <a:lnTo>
                    <a:pt x="1696" y="68"/>
                  </a:lnTo>
                  <a:lnTo>
                    <a:pt x="1656" y="55"/>
                  </a:lnTo>
                  <a:lnTo>
                    <a:pt x="1616" y="43"/>
                  </a:lnTo>
                  <a:lnTo>
                    <a:pt x="1575" y="33"/>
                  </a:lnTo>
                  <a:lnTo>
                    <a:pt x="1534" y="25"/>
                  </a:lnTo>
                  <a:lnTo>
                    <a:pt x="1492" y="17"/>
                  </a:lnTo>
                  <a:lnTo>
                    <a:pt x="1451" y="11"/>
                  </a:lnTo>
                  <a:lnTo>
                    <a:pt x="1410" y="7"/>
                  </a:lnTo>
                  <a:lnTo>
                    <a:pt x="1368" y="3"/>
                  </a:lnTo>
                  <a:lnTo>
                    <a:pt x="1325" y="1"/>
                  </a:lnTo>
                  <a:lnTo>
                    <a:pt x="1284" y="0"/>
                  </a:lnTo>
                  <a:lnTo>
                    <a:pt x="1241" y="1"/>
                  </a:lnTo>
                  <a:lnTo>
                    <a:pt x="1200" y="3"/>
                  </a:lnTo>
                  <a:lnTo>
                    <a:pt x="1157" y="7"/>
                  </a:lnTo>
                  <a:lnTo>
                    <a:pt x="1116" y="11"/>
                  </a:lnTo>
                  <a:lnTo>
                    <a:pt x="1074" y="17"/>
                  </a:lnTo>
                  <a:lnTo>
                    <a:pt x="1033" y="25"/>
                  </a:lnTo>
                  <a:lnTo>
                    <a:pt x="993" y="33"/>
                  </a:lnTo>
                  <a:lnTo>
                    <a:pt x="951" y="43"/>
                  </a:lnTo>
                  <a:lnTo>
                    <a:pt x="911" y="55"/>
                  </a:lnTo>
                  <a:lnTo>
                    <a:pt x="871" y="68"/>
                  </a:lnTo>
                  <a:lnTo>
                    <a:pt x="831" y="83"/>
                  </a:lnTo>
                  <a:lnTo>
                    <a:pt x="792" y="98"/>
                  </a:lnTo>
                  <a:lnTo>
                    <a:pt x="754" y="115"/>
                  </a:lnTo>
                  <a:lnTo>
                    <a:pt x="716" y="132"/>
                  </a:lnTo>
                  <a:lnTo>
                    <a:pt x="678" y="152"/>
                  </a:lnTo>
                  <a:lnTo>
                    <a:pt x="641" y="172"/>
                  </a:lnTo>
                  <a:lnTo>
                    <a:pt x="606" y="193"/>
                  </a:lnTo>
                  <a:lnTo>
                    <a:pt x="570" y="216"/>
                  </a:lnTo>
                  <a:lnTo>
                    <a:pt x="535" y="240"/>
                  </a:lnTo>
                  <a:lnTo>
                    <a:pt x="502" y="266"/>
                  </a:lnTo>
                  <a:lnTo>
                    <a:pt x="470" y="291"/>
                  </a:lnTo>
                  <a:lnTo>
                    <a:pt x="437" y="319"/>
                  </a:lnTo>
                  <a:lnTo>
                    <a:pt x="406" y="346"/>
                  </a:lnTo>
                  <a:lnTo>
                    <a:pt x="376" y="376"/>
                  </a:lnTo>
                  <a:lnTo>
                    <a:pt x="346" y="406"/>
                  </a:lnTo>
                  <a:lnTo>
                    <a:pt x="319" y="437"/>
                  </a:lnTo>
                  <a:lnTo>
                    <a:pt x="291" y="470"/>
                  </a:lnTo>
                  <a:lnTo>
                    <a:pt x="265" y="502"/>
                  </a:lnTo>
                  <a:lnTo>
                    <a:pt x="241" y="536"/>
                  </a:lnTo>
                  <a:lnTo>
                    <a:pt x="216" y="571"/>
                  </a:lnTo>
                  <a:lnTo>
                    <a:pt x="193" y="606"/>
                  </a:lnTo>
                  <a:lnTo>
                    <a:pt x="171" y="642"/>
                  </a:lnTo>
                  <a:lnTo>
                    <a:pt x="152" y="679"/>
                  </a:lnTo>
                  <a:lnTo>
                    <a:pt x="132" y="716"/>
                  </a:lnTo>
                  <a:lnTo>
                    <a:pt x="114" y="754"/>
                  </a:lnTo>
                  <a:lnTo>
                    <a:pt x="98" y="792"/>
                  </a:lnTo>
                  <a:lnTo>
                    <a:pt x="82" y="831"/>
                  </a:lnTo>
                  <a:lnTo>
                    <a:pt x="68" y="872"/>
                  </a:lnTo>
                  <a:lnTo>
                    <a:pt x="55" y="911"/>
                  </a:lnTo>
                  <a:lnTo>
                    <a:pt x="44" y="952"/>
                  </a:lnTo>
                  <a:lnTo>
                    <a:pt x="33" y="992"/>
                  </a:lnTo>
                  <a:lnTo>
                    <a:pt x="24" y="1034"/>
                  </a:lnTo>
                  <a:lnTo>
                    <a:pt x="17" y="1075"/>
                  </a:lnTo>
                  <a:lnTo>
                    <a:pt x="11" y="1117"/>
                  </a:lnTo>
                  <a:lnTo>
                    <a:pt x="6" y="1158"/>
                  </a:lnTo>
                  <a:lnTo>
                    <a:pt x="2" y="1200"/>
                  </a:lnTo>
                  <a:lnTo>
                    <a:pt x="1" y="1242"/>
                  </a:lnTo>
                  <a:lnTo>
                    <a:pt x="0" y="1284"/>
                  </a:lnTo>
                  <a:lnTo>
                    <a:pt x="1" y="1326"/>
                  </a:lnTo>
                  <a:lnTo>
                    <a:pt x="2" y="1368"/>
                  </a:lnTo>
                  <a:lnTo>
                    <a:pt x="6" y="1409"/>
                  </a:lnTo>
                  <a:lnTo>
                    <a:pt x="11" y="1452"/>
                  </a:lnTo>
                  <a:lnTo>
                    <a:pt x="17" y="1493"/>
                  </a:lnTo>
                  <a:lnTo>
                    <a:pt x="24" y="1535"/>
                  </a:lnTo>
                  <a:lnTo>
                    <a:pt x="33" y="1575"/>
                  </a:lnTo>
                  <a:lnTo>
                    <a:pt x="44" y="1617"/>
                  </a:lnTo>
                  <a:lnTo>
                    <a:pt x="55" y="1657"/>
                  </a:lnTo>
                  <a:lnTo>
                    <a:pt x="68" y="1697"/>
                  </a:lnTo>
                  <a:lnTo>
                    <a:pt x="82" y="1736"/>
                  </a:lnTo>
                  <a:lnTo>
                    <a:pt x="98" y="1776"/>
                  </a:lnTo>
                  <a:lnTo>
                    <a:pt x="114" y="1814"/>
                  </a:lnTo>
                  <a:lnTo>
                    <a:pt x="132" y="1852"/>
                  </a:lnTo>
                  <a:lnTo>
                    <a:pt x="152" y="1890"/>
                  </a:lnTo>
                  <a:lnTo>
                    <a:pt x="171" y="1927"/>
                  </a:lnTo>
                  <a:lnTo>
                    <a:pt x="193" y="1962"/>
                  </a:lnTo>
                  <a:lnTo>
                    <a:pt x="216" y="1998"/>
                  </a:lnTo>
                  <a:lnTo>
                    <a:pt x="241" y="2032"/>
                  </a:lnTo>
                  <a:lnTo>
                    <a:pt x="265" y="2066"/>
                  </a:lnTo>
                  <a:lnTo>
                    <a:pt x="291" y="2098"/>
                  </a:lnTo>
                  <a:lnTo>
                    <a:pt x="319" y="2130"/>
                  </a:lnTo>
                  <a:lnTo>
                    <a:pt x="346" y="2161"/>
                  </a:lnTo>
                  <a:lnTo>
                    <a:pt x="376" y="2193"/>
                  </a:lnTo>
                  <a:lnTo>
                    <a:pt x="406" y="2221"/>
                  </a:lnTo>
                  <a:lnTo>
                    <a:pt x="437" y="2249"/>
                  </a:lnTo>
                  <a:lnTo>
                    <a:pt x="470" y="2277"/>
                  </a:lnTo>
                  <a:lnTo>
                    <a:pt x="502" y="2303"/>
                  </a:lnTo>
                  <a:lnTo>
                    <a:pt x="535" y="2327"/>
                  </a:lnTo>
                  <a:lnTo>
                    <a:pt x="570" y="2351"/>
                  </a:lnTo>
                  <a:lnTo>
                    <a:pt x="606" y="2375"/>
                  </a:lnTo>
                  <a:lnTo>
                    <a:pt x="641" y="2396"/>
                  </a:lnTo>
                  <a:lnTo>
                    <a:pt x="678" y="2416"/>
                  </a:lnTo>
                  <a:lnTo>
                    <a:pt x="716" y="2436"/>
                  </a:lnTo>
                  <a:lnTo>
                    <a:pt x="754" y="2454"/>
                  </a:lnTo>
                  <a:lnTo>
                    <a:pt x="792" y="2470"/>
                  </a:lnTo>
                  <a:lnTo>
                    <a:pt x="831" y="2486"/>
                  </a:lnTo>
                  <a:lnTo>
                    <a:pt x="871" y="2500"/>
                  </a:lnTo>
                  <a:lnTo>
                    <a:pt x="911" y="2513"/>
                  </a:lnTo>
                  <a:lnTo>
                    <a:pt x="951" y="2524"/>
                  </a:lnTo>
                  <a:lnTo>
                    <a:pt x="993" y="2535"/>
                  </a:lnTo>
                  <a:lnTo>
                    <a:pt x="1033" y="2544"/>
                  </a:lnTo>
                  <a:lnTo>
                    <a:pt x="1074" y="2551"/>
                  </a:lnTo>
                  <a:lnTo>
                    <a:pt x="1116" y="2558"/>
                  </a:lnTo>
                  <a:lnTo>
                    <a:pt x="1157" y="2562"/>
                  </a:lnTo>
                  <a:lnTo>
                    <a:pt x="1200" y="2566"/>
                  </a:lnTo>
                  <a:lnTo>
                    <a:pt x="1241" y="2568"/>
                  </a:lnTo>
                  <a:lnTo>
                    <a:pt x="1284" y="2568"/>
                  </a:lnTo>
                  <a:lnTo>
                    <a:pt x="1325" y="2568"/>
                  </a:lnTo>
                  <a:lnTo>
                    <a:pt x="1368" y="2566"/>
                  </a:lnTo>
                  <a:lnTo>
                    <a:pt x="1410" y="2562"/>
                  </a:lnTo>
                  <a:lnTo>
                    <a:pt x="1451" y="2558"/>
                  </a:lnTo>
                  <a:lnTo>
                    <a:pt x="1492" y="2551"/>
                  </a:lnTo>
                  <a:lnTo>
                    <a:pt x="1534" y="2544"/>
                  </a:lnTo>
                  <a:lnTo>
                    <a:pt x="1575" y="2535"/>
                  </a:lnTo>
                  <a:lnTo>
                    <a:pt x="1616" y="2524"/>
                  </a:lnTo>
                  <a:lnTo>
                    <a:pt x="1656" y="2513"/>
                  </a:lnTo>
                  <a:lnTo>
                    <a:pt x="1696" y="2500"/>
                  </a:lnTo>
                  <a:lnTo>
                    <a:pt x="1735" y="2486"/>
                  </a:lnTo>
                  <a:lnTo>
                    <a:pt x="1775" y="2470"/>
                  </a:lnTo>
                  <a:lnTo>
                    <a:pt x="1814" y="2454"/>
                  </a:lnTo>
                  <a:lnTo>
                    <a:pt x="1852" y="2436"/>
                  </a:lnTo>
                  <a:lnTo>
                    <a:pt x="1889" y="2416"/>
                  </a:lnTo>
                  <a:lnTo>
                    <a:pt x="1926" y="2396"/>
                  </a:lnTo>
                  <a:lnTo>
                    <a:pt x="1961" y="2375"/>
                  </a:lnTo>
                  <a:lnTo>
                    <a:pt x="1997" y="2351"/>
                  </a:lnTo>
                  <a:lnTo>
                    <a:pt x="2031" y="2327"/>
                  </a:lnTo>
                  <a:lnTo>
                    <a:pt x="2065" y="2303"/>
                  </a:lnTo>
                  <a:lnTo>
                    <a:pt x="2098" y="2277"/>
                  </a:lnTo>
                  <a:lnTo>
                    <a:pt x="2131" y="2249"/>
                  </a:lnTo>
                  <a:lnTo>
                    <a:pt x="2162" y="2221"/>
                  </a:lnTo>
                  <a:lnTo>
                    <a:pt x="2192" y="2193"/>
                  </a:lnTo>
                  <a:lnTo>
                    <a:pt x="2220" y="2161"/>
                  </a:lnTo>
                  <a:lnTo>
                    <a:pt x="2249" y="2130"/>
                  </a:lnTo>
                  <a:lnTo>
                    <a:pt x="2276" y="2098"/>
                  </a:lnTo>
                  <a:lnTo>
                    <a:pt x="2302" y="2066"/>
                  </a:lnTo>
                  <a:lnTo>
                    <a:pt x="2327" y="2032"/>
                  </a:lnTo>
                  <a:lnTo>
                    <a:pt x="2350" y="1998"/>
                  </a:lnTo>
                  <a:lnTo>
                    <a:pt x="2374" y="1962"/>
                  </a:lnTo>
                  <a:lnTo>
                    <a:pt x="2395" y="1927"/>
                  </a:lnTo>
                  <a:lnTo>
                    <a:pt x="2416" y="1890"/>
                  </a:lnTo>
                  <a:lnTo>
                    <a:pt x="2435" y="1852"/>
                  </a:lnTo>
                  <a:lnTo>
                    <a:pt x="2453" y="1814"/>
                  </a:lnTo>
                  <a:lnTo>
                    <a:pt x="2469" y="1776"/>
                  </a:lnTo>
                  <a:lnTo>
                    <a:pt x="2485" y="1736"/>
                  </a:lnTo>
                  <a:lnTo>
                    <a:pt x="2499" y="1697"/>
                  </a:lnTo>
                  <a:lnTo>
                    <a:pt x="2512" y="1657"/>
                  </a:lnTo>
                  <a:lnTo>
                    <a:pt x="2523" y="1617"/>
                  </a:lnTo>
                  <a:lnTo>
                    <a:pt x="2534" y="1575"/>
                  </a:lnTo>
                  <a:lnTo>
                    <a:pt x="2543" y="1535"/>
                  </a:lnTo>
                  <a:lnTo>
                    <a:pt x="2550" y="1493"/>
                  </a:lnTo>
                  <a:lnTo>
                    <a:pt x="2557" y="1452"/>
                  </a:lnTo>
                  <a:lnTo>
                    <a:pt x="2561" y="1409"/>
                  </a:lnTo>
                  <a:lnTo>
                    <a:pt x="2565" y="1368"/>
                  </a:lnTo>
                  <a:lnTo>
                    <a:pt x="2567" y="1326"/>
                  </a:lnTo>
                  <a:lnTo>
                    <a:pt x="2567" y="1284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387" name="BlokTextu 386"/>
          <p:cNvSpPr txBox="1"/>
          <p:nvPr/>
        </p:nvSpPr>
        <p:spPr>
          <a:xfrm>
            <a:off x="7998141" y="2362154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BlokTextu 24"/>
          <p:cNvSpPr txBox="1">
            <a:spLocks noChangeArrowheads="1"/>
          </p:cNvSpPr>
          <p:nvPr/>
        </p:nvSpPr>
        <p:spPr bwMode="auto">
          <a:xfrm>
            <a:off x="1440000" y="1008000"/>
            <a:ext cx="430104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4)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2 hranoly, z ktorých sa skladá objekt. Doplníme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úbežník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U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vodorovných hrán,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U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 </a:t>
            </a:r>
            <a:r>
              <a:rPr 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.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2" name="Line 198"/>
          <p:cNvSpPr>
            <a:spLocks noChangeShapeType="1"/>
          </p:cNvSpPr>
          <p:nvPr/>
        </p:nvSpPr>
        <p:spPr bwMode="auto">
          <a:xfrm>
            <a:off x="3459162" y="4567238"/>
            <a:ext cx="668338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1" name="Line 187"/>
          <p:cNvSpPr>
            <a:spLocks noChangeShapeType="1"/>
          </p:cNvSpPr>
          <p:nvPr/>
        </p:nvSpPr>
        <p:spPr bwMode="auto">
          <a:xfrm flipV="1">
            <a:off x="3459162" y="2393950"/>
            <a:ext cx="1588" cy="22367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0" name="Line 186"/>
          <p:cNvSpPr>
            <a:spLocks noChangeShapeType="1"/>
          </p:cNvSpPr>
          <p:nvPr/>
        </p:nvSpPr>
        <p:spPr bwMode="auto">
          <a:xfrm flipV="1">
            <a:off x="4127500" y="1992313"/>
            <a:ext cx="0" cy="290671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6" name="Line 12"/>
          <p:cNvSpPr>
            <a:spLocks noChangeShapeType="1"/>
          </p:cNvSpPr>
          <p:nvPr/>
        </p:nvSpPr>
        <p:spPr bwMode="auto">
          <a:xfrm>
            <a:off x="6463337" y="1733642"/>
            <a:ext cx="174431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7" name="BlokTextu 166"/>
          <p:cNvSpPr txBox="1"/>
          <p:nvPr/>
        </p:nvSpPr>
        <p:spPr>
          <a:xfrm>
            <a:off x="8057945" y="1693081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h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8" name="Skupina 167"/>
          <p:cNvGrpSpPr/>
          <p:nvPr/>
        </p:nvGrpSpPr>
        <p:grpSpPr>
          <a:xfrm>
            <a:off x="8072968" y="1044909"/>
            <a:ext cx="905938" cy="5809812"/>
            <a:chOff x="8072968" y="1044909"/>
            <a:chExt cx="905938" cy="5809812"/>
          </a:xfrm>
        </p:grpSpPr>
        <p:sp>
          <p:nvSpPr>
            <p:cNvPr id="169" name="Freeform 10"/>
            <p:cNvSpPr>
              <a:spLocks/>
            </p:cNvSpPr>
            <p:nvPr/>
          </p:nvSpPr>
          <p:spPr bwMode="auto">
            <a:xfrm>
              <a:off x="8319564" y="1044909"/>
              <a:ext cx="659342" cy="2690485"/>
            </a:xfrm>
            <a:custGeom>
              <a:avLst/>
              <a:gdLst>
                <a:gd name="connsiteX0" fmla="*/ 3609 w 3609"/>
                <a:gd name="connsiteY0" fmla="*/ 8145 h 8145"/>
                <a:gd name="connsiteX1" fmla="*/ 3608 w 3609"/>
                <a:gd name="connsiteY1" fmla="*/ 7989 h 8145"/>
                <a:gd name="connsiteX2" fmla="*/ 3605 w 3609"/>
                <a:gd name="connsiteY2" fmla="*/ 7835 h 8145"/>
                <a:gd name="connsiteX3" fmla="*/ 3599 w 3609"/>
                <a:gd name="connsiteY3" fmla="*/ 7679 h 8145"/>
                <a:gd name="connsiteX4" fmla="*/ 3592 w 3609"/>
                <a:gd name="connsiteY4" fmla="*/ 7523 h 8145"/>
                <a:gd name="connsiteX5" fmla="*/ 3581 w 3609"/>
                <a:gd name="connsiteY5" fmla="*/ 7369 h 8145"/>
                <a:gd name="connsiteX6" fmla="*/ 3570 w 3609"/>
                <a:gd name="connsiteY6" fmla="*/ 7213 h 8145"/>
                <a:gd name="connsiteX7" fmla="*/ 3555 w 3609"/>
                <a:gd name="connsiteY7" fmla="*/ 7058 h 8145"/>
                <a:gd name="connsiteX8" fmla="*/ 3539 w 3609"/>
                <a:gd name="connsiteY8" fmla="*/ 6904 h 8145"/>
                <a:gd name="connsiteX9" fmla="*/ 3520 w 3609"/>
                <a:gd name="connsiteY9" fmla="*/ 6750 h 8145"/>
                <a:gd name="connsiteX10" fmla="*/ 3500 w 3609"/>
                <a:gd name="connsiteY10" fmla="*/ 6595 h 8145"/>
                <a:gd name="connsiteX11" fmla="*/ 3476 w 3609"/>
                <a:gd name="connsiteY11" fmla="*/ 6442 h 8145"/>
                <a:gd name="connsiteX12" fmla="*/ 3451 w 3609"/>
                <a:gd name="connsiteY12" fmla="*/ 6288 h 8145"/>
                <a:gd name="connsiteX13" fmla="*/ 3423 w 3609"/>
                <a:gd name="connsiteY13" fmla="*/ 6135 h 8145"/>
                <a:gd name="connsiteX14" fmla="*/ 3395 w 3609"/>
                <a:gd name="connsiteY14" fmla="*/ 5983 h 8145"/>
                <a:gd name="connsiteX15" fmla="*/ 3363 w 3609"/>
                <a:gd name="connsiteY15" fmla="*/ 5830 h 8145"/>
                <a:gd name="connsiteX16" fmla="*/ 3329 w 3609"/>
                <a:gd name="connsiteY16" fmla="*/ 5679 h 8145"/>
                <a:gd name="connsiteX17" fmla="*/ 3293 w 3609"/>
                <a:gd name="connsiteY17" fmla="*/ 5527 h 8145"/>
                <a:gd name="connsiteX18" fmla="*/ 3254 w 3609"/>
                <a:gd name="connsiteY18" fmla="*/ 5377 h 8145"/>
                <a:gd name="connsiteX19" fmla="*/ 3214 w 3609"/>
                <a:gd name="connsiteY19" fmla="*/ 5226 h 8145"/>
                <a:gd name="connsiteX20" fmla="*/ 3172 w 3609"/>
                <a:gd name="connsiteY20" fmla="*/ 5077 h 8145"/>
                <a:gd name="connsiteX21" fmla="*/ 3128 w 3609"/>
                <a:gd name="connsiteY21" fmla="*/ 4927 h 8145"/>
                <a:gd name="connsiteX22" fmla="*/ 3081 w 3609"/>
                <a:gd name="connsiteY22" fmla="*/ 4780 h 8145"/>
                <a:gd name="connsiteX23" fmla="*/ 3033 w 3609"/>
                <a:gd name="connsiteY23" fmla="*/ 4631 h 8145"/>
                <a:gd name="connsiteX24" fmla="*/ 2982 w 3609"/>
                <a:gd name="connsiteY24" fmla="*/ 4485 h 8145"/>
                <a:gd name="connsiteX25" fmla="*/ 2930 w 3609"/>
                <a:gd name="connsiteY25" fmla="*/ 4338 h 8145"/>
                <a:gd name="connsiteX26" fmla="*/ 2874 w 3609"/>
                <a:gd name="connsiteY26" fmla="*/ 4193 h 8145"/>
                <a:gd name="connsiteX27" fmla="*/ 2817 w 3609"/>
                <a:gd name="connsiteY27" fmla="*/ 4048 h 8145"/>
                <a:gd name="connsiteX28" fmla="*/ 2759 w 3609"/>
                <a:gd name="connsiteY28" fmla="*/ 3904 h 8145"/>
                <a:gd name="connsiteX29" fmla="*/ 2698 w 3609"/>
                <a:gd name="connsiteY29" fmla="*/ 3761 h 8145"/>
                <a:gd name="connsiteX30" fmla="*/ 2635 w 3609"/>
                <a:gd name="connsiteY30" fmla="*/ 3619 h 8145"/>
                <a:gd name="connsiteX31" fmla="*/ 2570 w 3609"/>
                <a:gd name="connsiteY31" fmla="*/ 3478 h 8145"/>
                <a:gd name="connsiteX32" fmla="*/ 2503 w 3609"/>
                <a:gd name="connsiteY32" fmla="*/ 3337 h 8145"/>
                <a:gd name="connsiteX33" fmla="*/ 2434 w 3609"/>
                <a:gd name="connsiteY33" fmla="*/ 3198 h 8145"/>
                <a:gd name="connsiteX34" fmla="*/ 2363 w 3609"/>
                <a:gd name="connsiteY34" fmla="*/ 3060 h 8145"/>
                <a:gd name="connsiteX35" fmla="*/ 2289 w 3609"/>
                <a:gd name="connsiteY35" fmla="*/ 2923 h 8145"/>
                <a:gd name="connsiteX36" fmla="*/ 2215 w 3609"/>
                <a:gd name="connsiteY36" fmla="*/ 2787 h 8145"/>
                <a:gd name="connsiteX37" fmla="*/ 2138 w 3609"/>
                <a:gd name="connsiteY37" fmla="*/ 2651 h 8145"/>
                <a:gd name="connsiteX38" fmla="*/ 2060 w 3609"/>
                <a:gd name="connsiteY38" fmla="*/ 2517 h 8145"/>
                <a:gd name="connsiteX39" fmla="*/ 1979 w 3609"/>
                <a:gd name="connsiteY39" fmla="*/ 2384 h 8145"/>
                <a:gd name="connsiteX40" fmla="*/ 1897 w 3609"/>
                <a:gd name="connsiteY40" fmla="*/ 2252 h 8145"/>
                <a:gd name="connsiteX41" fmla="*/ 1812 w 3609"/>
                <a:gd name="connsiteY41" fmla="*/ 2122 h 8145"/>
                <a:gd name="connsiteX42" fmla="*/ 1727 w 3609"/>
                <a:gd name="connsiteY42" fmla="*/ 1992 h 8145"/>
                <a:gd name="connsiteX43" fmla="*/ 1639 w 3609"/>
                <a:gd name="connsiteY43" fmla="*/ 1864 h 8145"/>
                <a:gd name="connsiteX44" fmla="*/ 1549 w 3609"/>
                <a:gd name="connsiteY44" fmla="*/ 1737 h 8145"/>
                <a:gd name="connsiteX45" fmla="*/ 1458 w 3609"/>
                <a:gd name="connsiteY45" fmla="*/ 1611 h 8145"/>
                <a:gd name="connsiteX46" fmla="*/ 1364 w 3609"/>
                <a:gd name="connsiteY46" fmla="*/ 1487 h 8145"/>
                <a:gd name="connsiteX47" fmla="*/ 1269 w 3609"/>
                <a:gd name="connsiteY47" fmla="*/ 1364 h 8145"/>
                <a:gd name="connsiteX48" fmla="*/ 1172 w 3609"/>
                <a:gd name="connsiteY48" fmla="*/ 1242 h 8145"/>
                <a:gd name="connsiteX49" fmla="*/ 1074 w 3609"/>
                <a:gd name="connsiteY49" fmla="*/ 1122 h 8145"/>
                <a:gd name="connsiteX50" fmla="*/ 974 w 3609"/>
                <a:gd name="connsiteY50" fmla="*/ 1003 h 8145"/>
                <a:gd name="connsiteX51" fmla="*/ 872 w 3609"/>
                <a:gd name="connsiteY51" fmla="*/ 886 h 8145"/>
                <a:gd name="connsiteX52" fmla="*/ 769 w 3609"/>
                <a:gd name="connsiteY52" fmla="*/ 769 h 8145"/>
                <a:gd name="connsiteX53" fmla="*/ 664 w 3609"/>
                <a:gd name="connsiteY53" fmla="*/ 655 h 8145"/>
                <a:gd name="connsiteX54" fmla="*/ 556 w 3609"/>
                <a:gd name="connsiteY54" fmla="*/ 542 h 8145"/>
                <a:gd name="connsiteX55" fmla="*/ 448 w 3609"/>
                <a:gd name="connsiteY55" fmla="*/ 431 h 8145"/>
                <a:gd name="connsiteX56" fmla="*/ 338 w 3609"/>
                <a:gd name="connsiteY56" fmla="*/ 321 h 8145"/>
                <a:gd name="connsiteX57" fmla="*/ 227 w 3609"/>
                <a:gd name="connsiteY57" fmla="*/ 212 h 8145"/>
                <a:gd name="connsiteX58" fmla="*/ 114 w 3609"/>
                <a:gd name="connsiteY58" fmla="*/ 105 h 8145"/>
                <a:gd name="connsiteX59" fmla="*/ 0 w 3609"/>
                <a:gd name="connsiteY59" fmla="*/ 0 h 8145"/>
                <a:gd name="connsiteX0" fmla="*/ 3495 w 3495"/>
                <a:gd name="connsiteY0" fmla="*/ 8040 h 8040"/>
                <a:gd name="connsiteX1" fmla="*/ 3494 w 3495"/>
                <a:gd name="connsiteY1" fmla="*/ 7884 h 8040"/>
                <a:gd name="connsiteX2" fmla="*/ 3491 w 3495"/>
                <a:gd name="connsiteY2" fmla="*/ 7730 h 8040"/>
                <a:gd name="connsiteX3" fmla="*/ 3485 w 3495"/>
                <a:gd name="connsiteY3" fmla="*/ 7574 h 8040"/>
                <a:gd name="connsiteX4" fmla="*/ 3478 w 3495"/>
                <a:gd name="connsiteY4" fmla="*/ 7418 h 8040"/>
                <a:gd name="connsiteX5" fmla="*/ 3467 w 3495"/>
                <a:gd name="connsiteY5" fmla="*/ 7264 h 8040"/>
                <a:gd name="connsiteX6" fmla="*/ 3456 w 3495"/>
                <a:gd name="connsiteY6" fmla="*/ 7108 h 8040"/>
                <a:gd name="connsiteX7" fmla="*/ 3441 w 3495"/>
                <a:gd name="connsiteY7" fmla="*/ 6953 h 8040"/>
                <a:gd name="connsiteX8" fmla="*/ 3425 w 3495"/>
                <a:gd name="connsiteY8" fmla="*/ 6799 h 8040"/>
                <a:gd name="connsiteX9" fmla="*/ 3406 w 3495"/>
                <a:gd name="connsiteY9" fmla="*/ 6645 h 8040"/>
                <a:gd name="connsiteX10" fmla="*/ 3386 w 3495"/>
                <a:gd name="connsiteY10" fmla="*/ 6490 h 8040"/>
                <a:gd name="connsiteX11" fmla="*/ 3362 w 3495"/>
                <a:gd name="connsiteY11" fmla="*/ 6337 h 8040"/>
                <a:gd name="connsiteX12" fmla="*/ 3337 w 3495"/>
                <a:gd name="connsiteY12" fmla="*/ 6183 h 8040"/>
                <a:gd name="connsiteX13" fmla="*/ 3309 w 3495"/>
                <a:gd name="connsiteY13" fmla="*/ 6030 h 8040"/>
                <a:gd name="connsiteX14" fmla="*/ 3281 w 3495"/>
                <a:gd name="connsiteY14" fmla="*/ 5878 h 8040"/>
                <a:gd name="connsiteX15" fmla="*/ 3249 w 3495"/>
                <a:gd name="connsiteY15" fmla="*/ 5725 h 8040"/>
                <a:gd name="connsiteX16" fmla="*/ 3215 w 3495"/>
                <a:gd name="connsiteY16" fmla="*/ 5574 h 8040"/>
                <a:gd name="connsiteX17" fmla="*/ 3179 w 3495"/>
                <a:gd name="connsiteY17" fmla="*/ 5422 h 8040"/>
                <a:gd name="connsiteX18" fmla="*/ 3140 w 3495"/>
                <a:gd name="connsiteY18" fmla="*/ 5272 h 8040"/>
                <a:gd name="connsiteX19" fmla="*/ 3100 w 3495"/>
                <a:gd name="connsiteY19" fmla="*/ 5121 h 8040"/>
                <a:gd name="connsiteX20" fmla="*/ 3058 w 3495"/>
                <a:gd name="connsiteY20" fmla="*/ 4972 h 8040"/>
                <a:gd name="connsiteX21" fmla="*/ 3014 w 3495"/>
                <a:gd name="connsiteY21" fmla="*/ 4822 h 8040"/>
                <a:gd name="connsiteX22" fmla="*/ 2967 w 3495"/>
                <a:gd name="connsiteY22" fmla="*/ 4675 h 8040"/>
                <a:gd name="connsiteX23" fmla="*/ 2919 w 3495"/>
                <a:gd name="connsiteY23" fmla="*/ 4526 h 8040"/>
                <a:gd name="connsiteX24" fmla="*/ 2868 w 3495"/>
                <a:gd name="connsiteY24" fmla="*/ 4380 h 8040"/>
                <a:gd name="connsiteX25" fmla="*/ 2816 w 3495"/>
                <a:gd name="connsiteY25" fmla="*/ 4233 h 8040"/>
                <a:gd name="connsiteX26" fmla="*/ 2760 w 3495"/>
                <a:gd name="connsiteY26" fmla="*/ 4088 h 8040"/>
                <a:gd name="connsiteX27" fmla="*/ 2703 w 3495"/>
                <a:gd name="connsiteY27" fmla="*/ 3943 h 8040"/>
                <a:gd name="connsiteX28" fmla="*/ 2645 w 3495"/>
                <a:gd name="connsiteY28" fmla="*/ 3799 h 8040"/>
                <a:gd name="connsiteX29" fmla="*/ 2584 w 3495"/>
                <a:gd name="connsiteY29" fmla="*/ 3656 h 8040"/>
                <a:gd name="connsiteX30" fmla="*/ 2521 w 3495"/>
                <a:gd name="connsiteY30" fmla="*/ 3514 h 8040"/>
                <a:gd name="connsiteX31" fmla="*/ 2456 w 3495"/>
                <a:gd name="connsiteY31" fmla="*/ 3373 h 8040"/>
                <a:gd name="connsiteX32" fmla="*/ 2389 w 3495"/>
                <a:gd name="connsiteY32" fmla="*/ 3232 h 8040"/>
                <a:gd name="connsiteX33" fmla="*/ 2320 w 3495"/>
                <a:gd name="connsiteY33" fmla="*/ 3093 h 8040"/>
                <a:gd name="connsiteX34" fmla="*/ 2249 w 3495"/>
                <a:gd name="connsiteY34" fmla="*/ 2955 h 8040"/>
                <a:gd name="connsiteX35" fmla="*/ 2175 w 3495"/>
                <a:gd name="connsiteY35" fmla="*/ 2818 h 8040"/>
                <a:gd name="connsiteX36" fmla="*/ 2101 w 3495"/>
                <a:gd name="connsiteY36" fmla="*/ 2682 h 8040"/>
                <a:gd name="connsiteX37" fmla="*/ 2024 w 3495"/>
                <a:gd name="connsiteY37" fmla="*/ 2546 h 8040"/>
                <a:gd name="connsiteX38" fmla="*/ 1946 w 3495"/>
                <a:gd name="connsiteY38" fmla="*/ 2412 h 8040"/>
                <a:gd name="connsiteX39" fmla="*/ 1865 w 3495"/>
                <a:gd name="connsiteY39" fmla="*/ 2279 h 8040"/>
                <a:gd name="connsiteX40" fmla="*/ 1783 w 3495"/>
                <a:gd name="connsiteY40" fmla="*/ 2147 h 8040"/>
                <a:gd name="connsiteX41" fmla="*/ 1698 w 3495"/>
                <a:gd name="connsiteY41" fmla="*/ 2017 h 8040"/>
                <a:gd name="connsiteX42" fmla="*/ 1613 w 3495"/>
                <a:gd name="connsiteY42" fmla="*/ 1887 h 8040"/>
                <a:gd name="connsiteX43" fmla="*/ 1525 w 3495"/>
                <a:gd name="connsiteY43" fmla="*/ 1759 h 8040"/>
                <a:gd name="connsiteX44" fmla="*/ 1435 w 3495"/>
                <a:gd name="connsiteY44" fmla="*/ 1632 h 8040"/>
                <a:gd name="connsiteX45" fmla="*/ 1344 w 3495"/>
                <a:gd name="connsiteY45" fmla="*/ 1506 h 8040"/>
                <a:gd name="connsiteX46" fmla="*/ 1250 w 3495"/>
                <a:gd name="connsiteY46" fmla="*/ 1382 h 8040"/>
                <a:gd name="connsiteX47" fmla="*/ 1155 w 3495"/>
                <a:gd name="connsiteY47" fmla="*/ 1259 h 8040"/>
                <a:gd name="connsiteX48" fmla="*/ 1058 w 3495"/>
                <a:gd name="connsiteY48" fmla="*/ 1137 h 8040"/>
                <a:gd name="connsiteX49" fmla="*/ 960 w 3495"/>
                <a:gd name="connsiteY49" fmla="*/ 1017 h 8040"/>
                <a:gd name="connsiteX50" fmla="*/ 860 w 3495"/>
                <a:gd name="connsiteY50" fmla="*/ 898 h 8040"/>
                <a:gd name="connsiteX51" fmla="*/ 758 w 3495"/>
                <a:gd name="connsiteY51" fmla="*/ 781 h 8040"/>
                <a:gd name="connsiteX52" fmla="*/ 655 w 3495"/>
                <a:gd name="connsiteY52" fmla="*/ 664 h 8040"/>
                <a:gd name="connsiteX53" fmla="*/ 550 w 3495"/>
                <a:gd name="connsiteY53" fmla="*/ 550 h 8040"/>
                <a:gd name="connsiteX54" fmla="*/ 442 w 3495"/>
                <a:gd name="connsiteY54" fmla="*/ 437 h 8040"/>
                <a:gd name="connsiteX55" fmla="*/ 334 w 3495"/>
                <a:gd name="connsiteY55" fmla="*/ 326 h 8040"/>
                <a:gd name="connsiteX56" fmla="*/ 224 w 3495"/>
                <a:gd name="connsiteY56" fmla="*/ 216 h 8040"/>
                <a:gd name="connsiteX57" fmla="*/ 113 w 3495"/>
                <a:gd name="connsiteY57" fmla="*/ 107 h 8040"/>
                <a:gd name="connsiteX58" fmla="*/ 0 w 3495"/>
                <a:gd name="connsiteY58" fmla="*/ 0 h 8040"/>
                <a:gd name="connsiteX0" fmla="*/ 3382 w 3382"/>
                <a:gd name="connsiteY0" fmla="*/ 7933 h 7933"/>
                <a:gd name="connsiteX1" fmla="*/ 3381 w 3382"/>
                <a:gd name="connsiteY1" fmla="*/ 7777 h 7933"/>
                <a:gd name="connsiteX2" fmla="*/ 3378 w 3382"/>
                <a:gd name="connsiteY2" fmla="*/ 7623 h 7933"/>
                <a:gd name="connsiteX3" fmla="*/ 3372 w 3382"/>
                <a:gd name="connsiteY3" fmla="*/ 7467 h 7933"/>
                <a:gd name="connsiteX4" fmla="*/ 3365 w 3382"/>
                <a:gd name="connsiteY4" fmla="*/ 7311 h 7933"/>
                <a:gd name="connsiteX5" fmla="*/ 3354 w 3382"/>
                <a:gd name="connsiteY5" fmla="*/ 7157 h 7933"/>
                <a:gd name="connsiteX6" fmla="*/ 3343 w 3382"/>
                <a:gd name="connsiteY6" fmla="*/ 7001 h 7933"/>
                <a:gd name="connsiteX7" fmla="*/ 3328 w 3382"/>
                <a:gd name="connsiteY7" fmla="*/ 6846 h 7933"/>
                <a:gd name="connsiteX8" fmla="*/ 3312 w 3382"/>
                <a:gd name="connsiteY8" fmla="*/ 6692 h 7933"/>
                <a:gd name="connsiteX9" fmla="*/ 3293 w 3382"/>
                <a:gd name="connsiteY9" fmla="*/ 6538 h 7933"/>
                <a:gd name="connsiteX10" fmla="*/ 3273 w 3382"/>
                <a:gd name="connsiteY10" fmla="*/ 6383 h 7933"/>
                <a:gd name="connsiteX11" fmla="*/ 3249 w 3382"/>
                <a:gd name="connsiteY11" fmla="*/ 6230 h 7933"/>
                <a:gd name="connsiteX12" fmla="*/ 3224 w 3382"/>
                <a:gd name="connsiteY12" fmla="*/ 6076 h 7933"/>
                <a:gd name="connsiteX13" fmla="*/ 3196 w 3382"/>
                <a:gd name="connsiteY13" fmla="*/ 5923 h 7933"/>
                <a:gd name="connsiteX14" fmla="*/ 3168 w 3382"/>
                <a:gd name="connsiteY14" fmla="*/ 5771 h 7933"/>
                <a:gd name="connsiteX15" fmla="*/ 3136 w 3382"/>
                <a:gd name="connsiteY15" fmla="*/ 5618 h 7933"/>
                <a:gd name="connsiteX16" fmla="*/ 3102 w 3382"/>
                <a:gd name="connsiteY16" fmla="*/ 5467 h 7933"/>
                <a:gd name="connsiteX17" fmla="*/ 3066 w 3382"/>
                <a:gd name="connsiteY17" fmla="*/ 5315 h 7933"/>
                <a:gd name="connsiteX18" fmla="*/ 3027 w 3382"/>
                <a:gd name="connsiteY18" fmla="*/ 5165 h 7933"/>
                <a:gd name="connsiteX19" fmla="*/ 2987 w 3382"/>
                <a:gd name="connsiteY19" fmla="*/ 5014 h 7933"/>
                <a:gd name="connsiteX20" fmla="*/ 2945 w 3382"/>
                <a:gd name="connsiteY20" fmla="*/ 4865 h 7933"/>
                <a:gd name="connsiteX21" fmla="*/ 2901 w 3382"/>
                <a:gd name="connsiteY21" fmla="*/ 4715 h 7933"/>
                <a:gd name="connsiteX22" fmla="*/ 2854 w 3382"/>
                <a:gd name="connsiteY22" fmla="*/ 4568 h 7933"/>
                <a:gd name="connsiteX23" fmla="*/ 2806 w 3382"/>
                <a:gd name="connsiteY23" fmla="*/ 4419 h 7933"/>
                <a:gd name="connsiteX24" fmla="*/ 2755 w 3382"/>
                <a:gd name="connsiteY24" fmla="*/ 4273 h 7933"/>
                <a:gd name="connsiteX25" fmla="*/ 2703 w 3382"/>
                <a:gd name="connsiteY25" fmla="*/ 4126 h 7933"/>
                <a:gd name="connsiteX26" fmla="*/ 2647 w 3382"/>
                <a:gd name="connsiteY26" fmla="*/ 3981 h 7933"/>
                <a:gd name="connsiteX27" fmla="*/ 2590 w 3382"/>
                <a:gd name="connsiteY27" fmla="*/ 3836 h 7933"/>
                <a:gd name="connsiteX28" fmla="*/ 2532 w 3382"/>
                <a:gd name="connsiteY28" fmla="*/ 3692 h 7933"/>
                <a:gd name="connsiteX29" fmla="*/ 2471 w 3382"/>
                <a:gd name="connsiteY29" fmla="*/ 3549 h 7933"/>
                <a:gd name="connsiteX30" fmla="*/ 2408 w 3382"/>
                <a:gd name="connsiteY30" fmla="*/ 3407 h 7933"/>
                <a:gd name="connsiteX31" fmla="*/ 2343 w 3382"/>
                <a:gd name="connsiteY31" fmla="*/ 3266 h 7933"/>
                <a:gd name="connsiteX32" fmla="*/ 2276 w 3382"/>
                <a:gd name="connsiteY32" fmla="*/ 3125 h 7933"/>
                <a:gd name="connsiteX33" fmla="*/ 2207 w 3382"/>
                <a:gd name="connsiteY33" fmla="*/ 2986 h 7933"/>
                <a:gd name="connsiteX34" fmla="*/ 2136 w 3382"/>
                <a:gd name="connsiteY34" fmla="*/ 2848 h 7933"/>
                <a:gd name="connsiteX35" fmla="*/ 2062 w 3382"/>
                <a:gd name="connsiteY35" fmla="*/ 2711 h 7933"/>
                <a:gd name="connsiteX36" fmla="*/ 1988 w 3382"/>
                <a:gd name="connsiteY36" fmla="*/ 2575 h 7933"/>
                <a:gd name="connsiteX37" fmla="*/ 1911 w 3382"/>
                <a:gd name="connsiteY37" fmla="*/ 2439 h 7933"/>
                <a:gd name="connsiteX38" fmla="*/ 1833 w 3382"/>
                <a:gd name="connsiteY38" fmla="*/ 2305 h 7933"/>
                <a:gd name="connsiteX39" fmla="*/ 1752 w 3382"/>
                <a:gd name="connsiteY39" fmla="*/ 2172 h 7933"/>
                <a:gd name="connsiteX40" fmla="*/ 1670 w 3382"/>
                <a:gd name="connsiteY40" fmla="*/ 2040 h 7933"/>
                <a:gd name="connsiteX41" fmla="*/ 1585 w 3382"/>
                <a:gd name="connsiteY41" fmla="*/ 1910 h 7933"/>
                <a:gd name="connsiteX42" fmla="*/ 1500 w 3382"/>
                <a:gd name="connsiteY42" fmla="*/ 1780 h 7933"/>
                <a:gd name="connsiteX43" fmla="*/ 1412 w 3382"/>
                <a:gd name="connsiteY43" fmla="*/ 1652 h 7933"/>
                <a:gd name="connsiteX44" fmla="*/ 1322 w 3382"/>
                <a:gd name="connsiteY44" fmla="*/ 1525 h 7933"/>
                <a:gd name="connsiteX45" fmla="*/ 1231 w 3382"/>
                <a:gd name="connsiteY45" fmla="*/ 1399 h 7933"/>
                <a:gd name="connsiteX46" fmla="*/ 1137 w 3382"/>
                <a:gd name="connsiteY46" fmla="*/ 1275 h 7933"/>
                <a:gd name="connsiteX47" fmla="*/ 1042 w 3382"/>
                <a:gd name="connsiteY47" fmla="*/ 1152 h 7933"/>
                <a:gd name="connsiteX48" fmla="*/ 945 w 3382"/>
                <a:gd name="connsiteY48" fmla="*/ 1030 h 7933"/>
                <a:gd name="connsiteX49" fmla="*/ 847 w 3382"/>
                <a:gd name="connsiteY49" fmla="*/ 910 h 7933"/>
                <a:gd name="connsiteX50" fmla="*/ 747 w 3382"/>
                <a:gd name="connsiteY50" fmla="*/ 791 h 7933"/>
                <a:gd name="connsiteX51" fmla="*/ 645 w 3382"/>
                <a:gd name="connsiteY51" fmla="*/ 674 h 7933"/>
                <a:gd name="connsiteX52" fmla="*/ 542 w 3382"/>
                <a:gd name="connsiteY52" fmla="*/ 557 h 7933"/>
                <a:gd name="connsiteX53" fmla="*/ 437 w 3382"/>
                <a:gd name="connsiteY53" fmla="*/ 443 h 7933"/>
                <a:gd name="connsiteX54" fmla="*/ 329 w 3382"/>
                <a:gd name="connsiteY54" fmla="*/ 330 h 7933"/>
                <a:gd name="connsiteX55" fmla="*/ 221 w 3382"/>
                <a:gd name="connsiteY55" fmla="*/ 219 h 7933"/>
                <a:gd name="connsiteX56" fmla="*/ 111 w 3382"/>
                <a:gd name="connsiteY56" fmla="*/ 109 h 7933"/>
                <a:gd name="connsiteX57" fmla="*/ 0 w 3382"/>
                <a:gd name="connsiteY57" fmla="*/ 0 h 7933"/>
                <a:gd name="connsiteX0" fmla="*/ 3271 w 3271"/>
                <a:gd name="connsiteY0" fmla="*/ 7824 h 7824"/>
                <a:gd name="connsiteX1" fmla="*/ 3270 w 3271"/>
                <a:gd name="connsiteY1" fmla="*/ 7668 h 7824"/>
                <a:gd name="connsiteX2" fmla="*/ 3267 w 3271"/>
                <a:gd name="connsiteY2" fmla="*/ 7514 h 7824"/>
                <a:gd name="connsiteX3" fmla="*/ 3261 w 3271"/>
                <a:gd name="connsiteY3" fmla="*/ 7358 h 7824"/>
                <a:gd name="connsiteX4" fmla="*/ 3254 w 3271"/>
                <a:gd name="connsiteY4" fmla="*/ 7202 h 7824"/>
                <a:gd name="connsiteX5" fmla="*/ 3243 w 3271"/>
                <a:gd name="connsiteY5" fmla="*/ 7048 h 7824"/>
                <a:gd name="connsiteX6" fmla="*/ 3232 w 3271"/>
                <a:gd name="connsiteY6" fmla="*/ 6892 h 7824"/>
                <a:gd name="connsiteX7" fmla="*/ 3217 w 3271"/>
                <a:gd name="connsiteY7" fmla="*/ 6737 h 7824"/>
                <a:gd name="connsiteX8" fmla="*/ 3201 w 3271"/>
                <a:gd name="connsiteY8" fmla="*/ 6583 h 7824"/>
                <a:gd name="connsiteX9" fmla="*/ 3182 w 3271"/>
                <a:gd name="connsiteY9" fmla="*/ 6429 h 7824"/>
                <a:gd name="connsiteX10" fmla="*/ 3162 w 3271"/>
                <a:gd name="connsiteY10" fmla="*/ 6274 h 7824"/>
                <a:gd name="connsiteX11" fmla="*/ 3138 w 3271"/>
                <a:gd name="connsiteY11" fmla="*/ 6121 h 7824"/>
                <a:gd name="connsiteX12" fmla="*/ 3113 w 3271"/>
                <a:gd name="connsiteY12" fmla="*/ 5967 h 7824"/>
                <a:gd name="connsiteX13" fmla="*/ 3085 w 3271"/>
                <a:gd name="connsiteY13" fmla="*/ 5814 h 7824"/>
                <a:gd name="connsiteX14" fmla="*/ 3057 w 3271"/>
                <a:gd name="connsiteY14" fmla="*/ 5662 h 7824"/>
                <a:gd name="connsiteX15" fmla="*/ 3025 w 3271"/>
                <a:gd name="connsiteY15" fmla="*/ 5509 h 7824"/>
                <a:gd name="connsiteX16" fmla="*/ 2991 w 3271"/>
                <a:gd name="connsiteY16" fmla="*/ 5358 h 7824"/>
                <a:gd name="connsiteX17" fmla="*/ 2955 w 3271"/>
                <a:gd name="connsiteY17" fmla="*/ 5206 h 7824"/>
                <a:gd name="connsiteX18" fmla="*/ 2916 w 3271"/>
                <a:gd name="connsiteY18" fmla="*/ 5056 h 7824"/>
                <a:gd name="connsiteX19" fmla="*/ 2876 w 3271"/>
                <a:gd name="connsiteY19" fmla="*/ 4905 h 7824"/>
                <a:gd name="connsiteX20" fmla="*/ 2834 w 3271"/>
                <a:gd name="connsiteY20" fmla="*/ 4756 h 7824"/>
                <a:gd name="connsiteX21" fmla="*/ 2790 w 3271"/>
                <a:gd name="connsiteY21" fmla="*/ 4606 h 7824"/>
                <a:gd name="connsiteX22" fmla="*/ 2743 w 3271"/>
                <a:gd name="connsiteY22" fmla="*/ 4459 h 7824"/>
                <a:gd name="connsiteX23" fmla="*/ 2695 w 3271"/>
                <a:gd name="connsiteY23" fmla="*/ 4310 h 7824"/>
                <a:gd name="connsiteX24" fmla="*/ 2644 w 3271"/>
                <a:gd name="connsiteY24" fmla="*/ 4164 h 7824"/>
                <a:gd name="connsiteX25" fmla="*/ 2592 w 3271"/>
                <a:gd name="connsiteY25" fmla="*/ 4017 h 7824"/>
                <a:gd name="connsiteX26" fmla="*/ 2536 w 3271"/>
                <a:gd name="connsiteY26" fmla="*/ 3872 h 7824"/>
                <a:gd name="connsiteX27" fmla="*/ 2479 w 3271"/>
                <a:gd name="connsiteY27" fmla="*/ 3727 h 7824"/>
                <a:gd name="connsiteX28" fmla="*/ 2421 w 3271"/>
                <a:gd name="connsiteY28" fmla="*/ 3583 h 7824"/>
                <a:gd name="connsiteX29" fmla="*/ 2360 w 3271"/>
                <a:gd name="connsiteY29" fmla="*/ 3440 h 7824"/>
                <a:gd name="connsiteX30" fmla="*/ 2297 w 3271"/>
                <a:gd name="connsiteY30" fmla="*/ 3298 h 7824"/>
                <a:gd name="connsiteX31" fmla="*/ 2232 w 3271"/>
                <a:gd name="connsiteY31" fmla="*/ 3157 h 7824"/>
                <a:gd name="connsiteX32" fmla="*/ 2165 w 3271"/>
                <a:gd name="connsiteY32" fmla="*/ 3016 h 7824"/>
                <a:gd name="connsiteX33" fmla="*/ 2096 w 3271"/>
                <a:gd name="connsiteY33" fmla="*/ 2877 h 7824"/>
                <a:gd name="connsiteX34" fmla="*/ 2025 w 3271"/>
                <a:gd name="connsiteY34" fmla="*/ 2739 h 7824"/>
                <a:gd name="connsiteX35" fmla="*/ 1951 w 3271"/>
                <a:gd name="connsiteY35" fmla="*/ 2602 h 7824"/>
                <a:gd name="connsiteX36" fmla="*/ 1877 w 3271"/>
                <a:gd name="connsiteY36" fmla="*/ 2466 h 7824"/>
                <a:gd name="connsiteX37" fmla="*/ 1800 w 3271"/>
                <a:gd name="connsiteY37" fmla="*/ 2330 h 7824"/>
                <a:gd name="connsiteX38" fmla="*/ 1722 w 3271"/>
                <a:gd name="connsiteY38" fmla="*/ 2196 h 7824"/>
                <a:gd name="connsiteX39" fmla="*/ 1641 w 3271"/>
                <a:gd name="connsiteY39" fmla="*/ 2063 h 7824"/>
                <a:gd name="connsiteX40" fmla="*/ 1559 w 3271"/>
                <a:gd name="connsiteY40" fmla="*/ 1931 h 7824"/>
                <a:gd name="connsiteX41" fmla="*/ 1474 w 3271"/>
                <a:gd name="connsiteY41" fmla="*/ 1801 h 7824"/>
                <a:gd name="connsiteX42" fmla="*/ 1389 w 3271"/>
                <a:gd name="connsiteY42" fmla="*/ 1671 h 7824"/>
                <a:gd name="connsiteX43" fmla="*/ 1301 w 3271"/>
                <a:gd name="connsiteY43" fmla="*/ 1543 h 7824"/>
                <a:gd name="connsiteX44" fmla="*/ 1211 w 3271"/>
                <a:gd name="connsiteY44" fmla="*/ 1416 h 7824"/>
                <a:gd name="connsiteX45" fmla="*/ 1120 w 3271"/>
                <a:gd name="connsiteY45" fmla="*/ 1290 h 7824"/>
                <a:gd name="connsiteX46" fmla="*/ 1026 w 3271"/>
                <a:gd name="connsiteY46" fmla="*/ 1166 h 7824"/>
                <a:gd name="connsiteX47" fmla="*/ 931 w 3271"/>
                <a:gd name="connsiteY47" fmla="*/ 1043 h 7824"/>
                <a:gd name="connsiteX48" fmla="*/ 834 w 3271"/>
                <a:gd name="connsiteY48" fmla="*/ 921 h 7824"/>
                <a:gd name="connsiteX49" fmla="*/ 736 w 3271"/>
                <a:gd name="connsiteY49" fmla="*/ 801 h 7824"/>
                <a:gd name="connsiteX50" fmla="*/ 636 w 3271"/>
                <a:gd name="connsiteY50" fmla="*/ 682 h 7824"/>
                <a:gd name="connsiteX51" fmla="*/ 534 w 3271"/>
                <a:gd name="connsiteY51" fmla="*/ 565 h 7824"/>
                <a:gd name="connsiteX52" fmla="*/ 431 w 3271"/>
                <a:gd name="connsiteY52" fmla="*/ 448 h 7824"/>
                <a:gd name="connsiteX53" fmla="*/ 326 w 3271"/>
                <a:gd name="connsiteY53" fmla="*/ 334 h 7824"/>
                <a:gd name="connsiteX54" fmla="*/ 218 w 3271"/>
                <a:gd name="connsiteY54" fmla="*/ 221 h 7824"/>
                <a:gd name="connsiteX55" fmla="*/ 110 w 3271"/>
                <a:gd name="connsiteY55" fmla="*/ 110 h 7824"/>
                <a:gd name="connsiteX56" fmla="*/ 0 w 3271"/>
                <a:gd name="connsiteY56" fmla="*/ 0 h 7824"/>
                <a:gd name="connsiteX0" fmla="*/ 3161 w 3161"/>
                <a:gd name="connsiteY0" fmla="*/ 7714 h 7714"/>
                <a:gd name="connsiteX1" fmla="*/ 3160 w 3161"/>
                <a:gd name="connsiteY1" fmla="*/ 7558 h 7714"/>
                <a:gd name="connsiteX2" fmla="*/ 3157 w 3161"/>
                <a:gd name="connsiteY2" fmla="*/ 7404 h 7714"/>
                <a:gd name="connsiteX3" fmla="*/ 3151 w 3161"/>
                <a:gd name="connsiteY3" fmla="*/ 7248 h 7714"/>
                <a:gd name="connsiteX4" fmla="*/ 3144 w 3161"/>
                <a:gd name="connsiteY4" fmla="*/ 7092 h 7714"/>
                <a:gd name="connsiteX5" fmla="*/ 3133 w 3161"/>
                <a:gd name="connsiteY5" fmla="*/ 6938 h 7714"/>
                <a:gd name="connsiteX6" fmla="*/ 3122 w 3161"/>
                <a:gd name="connsiteY6" fmla="*/ 6782 h 7714"/>
                <a:gd name="connsiteX7" fmla="*/ 3107 w 3161"/>
                <a:gd name="connsiteY7" fmla="*/ 6627 h 7714"/>
                <a:gd name="connsiteX8" fmla="*/ 3091 w 3161"/>
                <a:gd name="connsiteY8" fmla="*/ 6473 h 7714"/>
                <a:gd name="connsiteX9" fmla="*/ 3072 w 3161"/>
                <a:gd name="connsiteY9" fmla="*/ 6319 h 7714"/>
                <a:gd name="connsiteX10" fmla="*/ 3052 w 3161"/>
                <a:gd name="connsiteY10" fmla="*/ 6164 h 7714"/>
                <a:gd name="connsiteX11" fmla="*/ 3028 w 3161"/>
                <a:gd name="connsiteY11" fmla="*/ 6011 h 7714"/>
                <a:gd name="connsiteX12" fmla="*/ 3003 w 3161"/>
                <a:gd name="connsiteY12" fmla="*/ 5857 h 7714"/>
                <a:gd name="connsiteX13" fmla="*/ 2975 w 3161"/>
                <a:gd name="connsiteY13" fmla="*/ 5704 h 7714"/>
                <a:gd name="connsiteX14" fmla="*/ 2947 w 3161"/>
                <a:gd name="connsiteY14" fmla="*/ 5552 h 7714"/>
                <a:gd name="connsiteX15" fmla="*/ 2915 w 3161"/>
                <a:gd name="connsiteY15" fmla="*/ 5399 h 7714"/>
                <a:gd name="connsiteX16" fmla="*/ 2881 w 3161"/>
                <a:gd name="connsiteY16" fmla="*/ 5248 h 7714"/>
                <a:gd name="connsiteX17" fmla="*/ 2845 w 3161"/>
                <a:gd name="connsiteY17" fmla="*/ 5096 h 7714"/>
                <a:gd name="connsiteX18" fmla="*/ 2806 w 3161"/>
                <a:gd name="connsiteY18" fmla="*/ 4946 h 7714"/>
                <a:gd name="connsiteX19" fmla="*/ 2766 w 3161"/>
                <a:gd name="connsiteY19" fmla="*/ 4795 h 7714"/>
                <a:gd name="connsiteX20" fmla="*/ 2724 w 3161"/>
                <a:gd name="connsiteY20" fmla="*/ 4646 h 7714"/>
                <a:gd name="connsiteX21" fmla="*/ 2680 w 3161"/>
                <a:gd name="connsiteY21" fmla="*/ 4496 h 7714"/>
                <a:gd name="connsiteX22" fmla="*/ 2633 w 3161"/>
                <a:gd name="connsiteY22" fmla="*/ 4349 h 7714"/>
                <a:gd name="connsiteX23" fmla="*/ 2585 w 3161"/>
                <a:gd name="connsiteY23" fmla="*/ 4200 h 7714"/>
                <a:gd name="connsiteX24" fmla="*/ 2534 w 3161"/>
                <a:gd name="connsiteY24" fmla="*/ 4054 h 7714"/>
                <a:gd name="connsiteX25" fmla="*/ 2482 w 3161"/>
                <a:gd name="connsiteY25" fmla="*/ 3907 h 7714"/>
                <a:gd name="connsiteX26" fmla="*/ 2426 w 3161"/>
                <a:gd name="connsiteY26" fmla="*/ 3762 h 7714"/>
                <a:gd name="connsiteX27" fmla="*/ 2369 w 3161"/>
                <a:gd name="connsiteY27" fmla="*/ 3617 h 7714"/>
                <a:gd name="connsiteX28" fmla="*/ 2311 w 3161"/>
                <a:gd name="connsiteY28" fmla="*/ 3473 h 7714"/>
                <a:gd name="connsiteX29" fmla="*/ 2250 w 3161"/>
                <a:gd name="connsiteY29" fmla="*/ 3330 h 7714"/>
                <a:gd name="connsiteX30" fmla="*/ 2187 w 3161"/>
                <a:gd name="connsiteY30" fmla="*/ 3188 h 7714"/>
                <a:gd name="connsiteX31" fmla="*/ 2122 w 3161"/>
                <a:gd name="connsiteY31" fmla="*/ 3047 h 7714"/>
                <a:gd name="connsiteX32" fmla="*/ 2055 w 3161"/>
                <a:gd name="connsiteY32" fmla="*/ 2906 h 7714"/>
                <a:gd name="connsiteX33" fmla="*/ 1986 w 3161"/>
                <a:gd name="connsiteY33" fmla="*/ 2767 h 7714"/>
                <a:gd name="connsiteX34" fmla="*/ 1915 w 3161"/>
                <a:gd name="connsiteY34" fmla="*/ 2629 h 7714"/>
                <a:gd name="connsiteX35" fmla="*/ 1841 w 3161"/>
                <a:gd name="connsiteY35" fmla="*/ 2492 h 7714"/>
                <a:gd name="connsiteX36" fmla="*/ 1767 w 3161"/>
                <a:gd name="connsiteY36" fmla="*/ 2356 h 7714"/>
                <a:gd name="connsiteX37" fmla="*/ 1690 w 3161"/>
                <a:gd name="connsiteY37" fmla="*/ 2220 h 7714"/>
                <a:gd name="connsiteX38" fmla="*/ 1612 w 3161"/>
                <a:gd name="connsiteY38" fmla="*/ 2086 h 7714"/>
                <a:gd name="connsiteX39" fmla="*/ 1531 w 3161"/>
                <a:gd name="connsiteY39" fmla="*/ 1953 h 7714"/>
                <a:gd name="connsiteX40" fmla="*/ 1449 w 3161"/>
                <a:gd name="connsiteY40" fmla="*/ 1821 h 7714"/>
                <a:gd name="connsiteX41" fmla="*/ 1364 w 3161"/>
                <a:gd name="connsiteY41" fmla="*/ 1691 h 7714"/>
                <a:gd name="connsiteX42" fmla="*/ 1279 w 3161"/>
                <a:gd name="connsiteY42" fmla="*/ 1561 h 7714"/>
                <a:gd name="connsiteX43" fmla="*/ 1191 w 3161"/>
                <a:gd name="connsiteY43" fmla="*/ 1433 h 7714"/>
                <a:gd name="connsiteX44" fmla="*/ 1101 w 3161"/>
                <a:gd name="connsiteY44" fmla="*/ 1306 h 7714"/>
                <a:gd name="connsiteX45" fmla="*/ 1010 w 3161"/>
                <a:gd name="connsiteY45" fmla="*/ 1180 h 7714"/>
                <a:gd name="connsiteX46" fmla="*/ 916 w 3161"/>
                <a:gd name="connsiteY46" fmla="*/ 1056 h 7714"/>
                <a:gd name="connsiteX47" fmla="*/ 821 w 3161"/>
                <a:gd name="connsiteY47" fmla="*/ 933 h 7714"/>
                <a:gd name="connsiteX48" fmla="*/ 724 w 3161"/>
                <a:gd name="connsiteY48" fmla="*/ 811 h 7714"/>
                <a:gd name="connsiteX49" fmla="*/ 626 w 3161"/>
                <a:gd name="connsiteY49" fmla="*/ 691 h 7714"/>
                <a:gd name="connsiteX50" fmla="*/ 526 w 3161"/>
                <a:gd name="connsiteY50" fmla="*/ 572 h 7714"/>
                <a:gd name="connsiteX51" fmla="*/ 424 w 3161"/>
                <a:gd name="connsiteY51" fmla="*/ 455 h 7714"/>
                <a:gd name="connsiteX52" fmla="*/ 321 w 3161"/>
                <a:gd name="connsiteY52" fmla="*/ 338 h 7714"/>
                <a:gd name="connsiteX53" fmla="*/ 216 w 3161"/>
                <a:gd name="connsiteY53" fmla="*/ 224 h 7714"/>
                <a:gd name="connsiteX54" fmla="*/ 108 w 3161"/>
                <a:gd name="connsiteY54" fmla="*/ 111 h 7714"/>
                <a:gd name="connsiteX55" fmla="*/ 0 w 3161"/>
                <a:gd name="connsiteY55" fmla="*/ 0 h 7714"/>
                <a:gd name="connsiteX0" fmla="*/ 3053 w 3053"/>
                <a:gd name="connsiteY0" fmla="*/ 7603 h 7603"/>
                <a:gd name="connsiteX1" fmla="*/ 3052 w 3053"/>
                <a:gd name="connsiteY1" fmla="*/ 7447 h 7603"/>
                <a:gd name="connsiteX2" fmla="*/ 3049 w 3053"/>
                <a:gd name="connsiteY2" fmla="*/ 7293 h 7603"/>
                <a:gd name="connsiteX3" fmla="*/ 3043 w 3053"/>
                <a:gd name="connsiteY3" fmla="*/ 7137 h 7603"/>
                <a:gd name="connsiteX4" fmla="*/ 3036 w 3053"/>
                <a:gd name="connsiteY4" fmla="*/ 6981 h 7603"/>
                <a:gd name="connsiteX5" fmla="*/ 3025 w 3053"/>
                <a:gd name="connsiteY5" fmla="*/ 6827 h 7603"/>
                <a:gd name="connsiteX6" fmla="*/ 3014 w 3053"/>
                <a:gd name="connsiteY6" fmla="*/ 6671 h 7603"/>
                <a:gd name="connsiteX7" fmla="*/ 2999 w 3053"/>
                <a:gd name="connsiteY7" fmla="*/ 6516 h 7603"/>
                <a:gd name="connsiteX8" fmla="*/ 2983 w 3053"/>
                <a:gd name="connsiteY8" fmla="*/ 6362 h 7603"/>
                <a:gd name="connsiteX9" fmla="*/ 2964 w 3053"/>
                <a:gd name="connsiteY9" fmla="*/ 6208 h 7603"/>
                <a:gd name="connsiteX10" fmla="*/ 2944 w 3053"/>
                <a:gd name="connsiteY10" fmla="*/ 6053 h 7603"/>
                <a:gd name="connsiteX11" fmla="*/ 2920 w 3053"/>
                <a:gd name="connsiteY11" fmla="*/ 5900 h 7603"/>
                <a:gd name="connsiteX12" fmla="*/ 2895 w 3053"/>
                <a:gd name="connsiteY12" fmla="*/ 5746 h 7603"/>
                <a:gd name="connsiteX13" fmla="*/ 2867 w 3053"/>
                <a:gd name="connsiteY13" fmla="*/ 5593 h 7603"/>
                <a:gd name="connsiteX14" fmla="*/ 2839 w 3053"/>
                <a:gd name="connsiteY14" fmla="*/ 5441 h 7603"/>
                <a:gd name="connsiteX15" fmla="*/ 2807 w 3053"/>
                <a:gd name="connsiteY15" fmla="*/ 5288 h 7603"/>
                <a:gd name="connsiteX16" fmla="*/ 2773 w 3053"/>
                <a:gd name="connsiteY16" fmla="*/ 5137 h 7603"/>
                <a:gd name="connsiteX17" fmla="*/ 2737 w 3053"/>
                <a:gd name="connsiteY17" fmla="*/ 4985 h 7603"/>
                <a:gd name="connsiteX18" fmla="*/ 2698 w 3053"/>
                <a:gd name="connsiteY18" fmla="*/ 4835 h 7603"/>
                <a:gd name="connsiteX19" fmla="*/ 2658 w 3053"/>
                <a:gd name="connsiteY19" fmla="*/ 4684 h 7603"/>
                <a:gd name="connsiteX20" fmla="*/ 2616 w 3053"/>
                <a:gd name="connsiteY20" fmla="*/ 4535 h 7603"/>
                <a:gd name="connsiteX21" fmla="*/ 2572 w 3053"/>
                <a:gd name="connsiteY21" fmla="*/ 4385 h 7603"/>
                <a:gd name="connsiteX22" fmla="*/ 2525 w 3053"/>
                <a:gd name="connsiteY22" fmla="*/ 4238 h 7603"/>
                <a:gd name="connsiteX23" fmla="*/ 2477 w 3053"/>
                <a:gd name="connsiteY23" fmla="*/ 4089 h 7603"/>
                <a:gd name="connsiteX24" fmla="*/ 2426 w 3053"/>
                <a:gd name="connsiteY24" fmla="*/ 3943 h 7603"/>
                <a:gd name="connsiteX25" fmla="*/ 2374 w 3053"/>
                <a:gd name="connsiteY25" fmla="*/ 3796 h 7603"/>
                <a:gd name="connsiteX26" fmla="*/ 2318 w 3053"/>
                <a:gd name="connsiteY26" fmla="*/ 3651 h 7603"/>
                <a:gd name="connsiteX27" fmla="*/ 2261 w 3053"/>
                <a:gd name="connsiteY27" fmla="*/ 3506 h 7603"/>
                <a:gd name="connsiteX28" fmla="*/ 2203 w 3053"/>
                <a:gd name="connsiteY28" fmla="*/ 3362 h 7603"/>
                <a:gd name="connsiteX29" fmla="*/ 2142 w 3053"/>
                <a:gd name="connsiteY29" fmla="*/ 3219 h 7603"/>
                <a:gd name="connsiteX30" fmla="*/ 2079 w 3053"/>
                <a:gd name="connsiteY30" fmla="*/ 3077 h 7603"/>
                <a:gd name="connsiteX31" fmla="*/ 2014 w 3053"/>
                <a:gd name="connsiteY31" fmla="*/ 2936 h 7603"/>
                <a:gd name="connsiteX32" fmla="*/ 1947 w 3053"/>
                <a:gd name="connsiteY32" fmla="*/ 2795 h 7603"/>
                <a:gd name="connsiteX33" fmla="*/ 1878 w 3053"/>
                <a:gd name="connsiteY33" fmla="*/ 2656 h 7603"/>
                <a:gd name="connsiteX34" fmla="*/ 1807 w 3053"/>
                <a:gd name="connsiteY34" fmla="*/ 2518 h 7603"/>
                <a:gd name="connsiteX35" fmla="*/ 1733 w 3053"/>
                <a:gd name="connsiteY35" fmla="*/ 2381 h 7603"/>
                <a:gd name="connsiteX36" fmla="*/ 1659 w 3053"/>
                <a:gd name="connsiteY36" fmla="*/ 2245 h 7603"/>
                <a:gd name="connsiteX37" fmla="*/ 1582 w 3053"/>
                <a:gd name="connsiteY37" fmla="*/ 2109 h 7603"/>
                <a:gd name="connsiteX38" fmla="*/ 1504 w 3053"/>
                <a:gd name="connsiteY38" fmla="*/ 1975 h 7603"/>
                <a:gd name="connsiteX39" fmla="*/ 1423 w 3053"/>
                <a:gd name="connsiteY39" fmla="*/ 1842 h 7603"/>
                <a:gd name="connsiteX40" fmla="*/ 1341 w 3053"/>
                <a:gd name="connsiteY40" fmla="*/ 1710 h 7603"/>
                <a:gd name="connsiteX41" fmla="*/ 1256 w 3053"/>
                <a:gd name="connsiteY41" fmla="*/ 1580 h 7603"/>
                <a:gd name="connsiteX42" fmla="*/ 1171 w 3053"/>
                <a:gd name="connsiteY42" fmla="*/ 1450 h 7603"/>
                <a:gd name="connsiteX43" fmla="*/ 1083 w 3053"/>
                <a:gd name="connsiteY43" fmla="*/ 1322 h 7603"/>
                <a:gd name="connsiteX44" fmla="*/ 993 w 3053"/>
                <a:gd name="connsiteY44" fmla="*/ 1195 h 7603"/>
                <a:gd name="connsiteX45" fmla="*/ 902 w 3053"/>
                <a:gd name="connsiteY45" fmla="*/ 1069 h 7603"/>
                <a:gd name="connsiteX46" fmla="*/ 808 w 3053"/>
                <a:gd name="connsiteY46" fmla="*/ 945 h 7603"/>
                <a:gd name="connsiteX47" fmla="*/ 713 w 3053"/>
                <a:gd name="connsiteY47" fmla="*/ 822 h 7603"/>
                <a:gd name="connsiteX48" fmla="*/ 616 w 3053"/>
                <a:gd name="connsiteY48" fmla="*/ 700 h 7603"/>
                <a:gd name="connsiteX49" fmla="*/ 518 w 3053"/>
                <a:gd name="connsiteY49" fmla="*/ 580 h 7603"/>
                <a:gd name="connsiteX50" fmla="*/ 418 w 3053"/>
                <a:gd name="connsiteY50" fmla="*/ 461 h 7603"/>
                <a:gd name="connsiteX51" fmla="*/ 316 w 3053"/>
                <a:gd name="connsiteY51" fmla="*/ 344 h 7603"/>
                <a:gd name="connsiteX52" fmla="*/ 213 w 3053"/>
                <a:gd name="connsiteY52" fmla="*/ 227 h 7603"/>
                <a:gd name="connsiteX53" fmla="*/ 108 w 3053"/>
                <a:gd name="connsiteY53" fmla="*/ 113 h 7603"/>
                <a:gd name="connsiteX54" fmla="*/ 0 w 3053"/>
                <a:gd name="connsiteY54" fmla="*/ 0 h 7603"/>
                <a:gd name="connsiteX0" fmla="*/ 2945 w 2945"/>
                <a:gd name="connsiteY0" fmla="*/ 7490 h 7490"/>
                <a:gd name="connsiteX1" fmla="*/ 2944 w 2945"/>
                <a:gd name="connsiteY1" fmla="*/ 7334 h 7490"/>
                <a:gd name="connsiteX2" fmla="*/ 2941 w 2945"/>
                <a:gd name="connsiteY2" fmla="*/ 7180 h 7490"/>
                <a:gd name="connsiteX3" fmla="*/ 2935 w 2945"/>
                <a:gd name="connsiteY3" fmla="*/ 7024 h 7490"/>
                <a:gd name="connsiteX4" fmla="*/ 2928 w 2945"/>
                <a:gd name="connsiteY4" fmla="*/ 6868 h 7490"/>
                <a:gd name="connsiteX5" fmla="*/ 2917 w 2945"/>
                <a:gd name="connsiteY5" fmla="*/ 6714 h 7490"/>
                <a:gd name="connsiteX6" fmla="*/ 2906 w 2945"/>
                <a:gd name="connsiteY6" fmla="*/ 6558 h 7490"/>
                <a:gd name="connsiteX7" fmla="*/ 2891 w 2945"/>
                <a:gd name="connsiteY7" fmla="*/ 6403 h 7490"/>
                <a:gd name="connsiteX8" fmla="*/ 2875 w 2945"/>
                <a:gd name="connsiteY8" fmla="*/ 6249 h 7490"/>
                <a:gd name="connsiteX9" fmla="*/ 2856 w 2945"/>
                <a:gd name="connsiteY9" fmla="*/ 6095 h 7490"/>
                <a:gd name="connsiteX10" fmla="*/ 2836 w 2945"/>
                <a:gd name="connsiteY10" fmla="*/ 5940 h 7490"/>
                <a:gd name="connsiteX11" fmla="*/ 2812 w 2945"/>
                <a:gd name="connsiteY11" fmla="*/ 5787 h 7490"/>
                <a:gd name="connsiteX12" fmla="*/ 2787 w 2945"/>
                <a:gd name="connsiteY12" fmla="*/ 5633 h 7490"/>
                <a:gd name="connsiteX13" fmla="*/ 2759 w 2945"/>
                <a:gd name="connsiteY13" fmla="*/ 5480 h 7490"/>
                <a:gd name="connsiteX14" fmla="*/ 2731 w 2945"/>
                <a:gd name="connsiteY14" fmla="*/ 5328 h 7490"/>
                <a:gd name="connsiteX15" fmla="*/ 2699 w 2945"/>
                <a:gd name="connsiteY15" fmla="*/ 5175 h 7490"/>
                <a:gd name="connsiteX16" fmla="*/ 2665 w 2945"/>
                <a:gd name="connsiteY16" fmla="*/ 5024 h 7490"/>
                <a:gd name="connsiteX17" fmla="*/ 2629 w 2945"/>
                <a:gd name="connsiteY17" fmla="*/ 4872 h 7490"/>
                <a:gd name="connsiteX18" fmla="*/ 2590 w 2945"/>
                <a:gd name="connsiteY18" fmla="*/ 4722 h 7490"/>
                <a:gd name="connsiteX19" fmla="*/ 2550 w 2945"/>
                <a:gd name="connsiteY19" fmla="*/ 4571 h 7490"/>
                <a:gd name="connsiteX20" fmla="*/ 2508 w 2945"/>
                <a:gd name="connsiteY20" fmla="*/ 4422 h 7490"/>
                <a:gd name="connsiteX21" fmla="*/ 2464 w 2945"/>
                <a:gd name="connsiteY21" fmla="*/ 4272 h 7490"/>
                <a:gd name="connsiteX22" fmla="*/ 2417 w 2945"/>
                <a:gd name="connsiteY22" fmla="*/ 4125 h 7490"/>
                <a:gd name="connsiteX23" fmla="*/ 2369 w 2945"/>
                <a:gd name="connsiteY23" fmla="*/ 3976 h 7490"/>
                <a:gd name="connsiteX24" fmla="*/ 2318 w 2945"/>
                <a:gd name="connsiteY24" fmla="*/ 3830 h 7490"/>
                <a:gd name="connsiteX25" fmla="*/ 2266 w 2945"/>
                <a:gd name="connsiteY25" fmla="*/ 3683 h 7490"/>
                <a:gd name="connsiteX26" fmla="*/ 2210 w 2945"/>
                <a:gd name="connsiteY26" fmla="*/ 3538 h 7490"/>
                <a:gd name="connsiteX27" fmla="*/ 2153 w 2945"/>
                <a:gd name="connsiteY27" fmla="*/ 3393 h 7490"/>
                <a:gd name="connsiteX28" fmla="*/ 2095 w 2945"/>
                <a:gd name="connsiteY28" fmla="*/ 3249 h 7490"/>
                <a:gd name="connsiteX29" fmla="*/ 2034 w 2945"/>
                <a:gd name="connsiteY29" fmla="*/ 3106 h 7490"/>
                <a:gd name="connsiteX30" fmla="*/ 1971 w 2945"/>
                <a:gd name="connsiteY30" fmla="*/ 2964 h 7490"/>
                <a:gd name="connsiteX31" fmla="*/ 1906 w 2945"/>
                <a:gd name="connsiteY31" fmla="*/ 2823 h 7490"/>
                <a:gd name="connsiteX32" fmla="*/ 1839 w 2945"/>
                <a:gd name="connsiteY32" fmla="*/ 2682 h 7490"/>
                <a:gd name="connsiteX33" fmla="*/ 1770 w 2945"/>
                <a:gd name="connsiteY33" fmla="*/ 2543 h 7490"/>
                <a:gd name="connsiteX34" fmla="*/ 1699 w 2945"/>
                <a:gd name="connsiteY34" fmla="*/ 2405 h 7490"/>
                <a:gd name="connsiteX35" fmla="*/ 1625 w 2945"/>
                <a:gd name="connsiteY35" fmla="*/ 2268 h 7490"/>
                <a:gd name="connsiteX36" fmla="*/ 1551 w 2945"/>
                <a:gd name="connsiteY36" fmla="*/ 2132 h 7490"/>
                <a:gd name="connsiteX37" fmla="*/ 1474 w 2945"/>
                <a:gd name="connsiteY37" fmla="*/ 1996 h 7490"/>
                <a:gd name="connsiteX38" fmla="*/ 1396 w 2945"/>
                <a:gd name="connsiteY38" fmla="*/ 1862 h 7490"/>
                <a:gd name="connsiteX39" fmla="*/ 1315 w 2945"/>
                <a:gd name="connsiteY39" fmla="*/ 1729 h 7490"/>
                <a:gd name="connsiteX40" fmla="*/ 1233 w 2945"/>
                <a:gd name="connsiteY40" fmla="*/ 1597 h 7490"/>
                <a:gd name="connsiteX41" fmla="*/ 1148 w 2945"/>
                <a:gd name="connsiteY41" fmla="*/ 1467 h 7490"/>
                <a:gd name="connsiteX42" fmla="*/ 1063 w 2945"/>
                <a:gd name="connsiteY42" fmla="*/ 1337 h 7490"/>
                <a:gd name="connsiteX43" fmla="*/ 975 w 2945"/>
                <a:gd name="connsiteY43" fmla="*/ 1209 h 7490"/>
                <a:gd name="connsiteX44" fmla="*/ 885 w 2945"/>
                <a:gd name="connsiteY44" fmla="*/ 1082 h 7490"/>
                <a:gd name="connsiteX45" fmla="*/ 794 w 2945"/>
                <a:gd name="connsiteY45" fmla="*/ 956 h 7490"/>
                <a:gd name="connsiteX46" fmla="*/ 700 w 2945"/>
                <a:gd name="connsiteY46" fmla="*/ 832 h 7490"/>
                <a:gd name="connsiteX47" fmla="*/ 605 w 2945"/>
                <a:gd name="connsiteY47" fmla="*/ 709 h 7490"/>
                <a:gd name="connsiteX48" fmla="*/ 508 w 2945"/>
                <a:gd name="connsiteY48" fmla="*/ 587 h 7490"/>
                <a:gd name="connsiteX49" fmla="*/ 410 w 2945"/>
                <a:gd name="connsiteY49" fmla="*/ 467 h 7490"/>
                <a:gd name="connsiteX50" fmla="*/ 310 w 2945"/>
                <a:gd name="connsiteY50" fmla="*/ 348 h 7490"/>
                <a:gd name="connsiteX51" fmla="*/ 208 w 2945"/>
                <a:gd name="connsiteY51" fmla="*/ 231 h 7490"/>
                <a:gd name="connsiteX52" fmla="*/ 105 w 2945"/>
                <a:gd name="connsiteY52" fmla="*/ 114 h 7490"/>
                <a:gd name="connsiteX53" fmla="*/ 0 w 2945"/>
                <a:gd name="connsiteY53" fmla="*/ 0 h 7490"/>
                <a:gd name="connsiteX0" fmla="*/ 2840 w 2840"/>
                <a:gd name="connsiteY0" fmla="*/ 7376 h 7376"/>
                <a:gd name="connsiteX1" fmla="*/ 2839 w 2840"/>
                <a:gd name="connsiteY1" fmla="*/ 7220 h 7376"/>
                <a:gd name="connsiteX2" fmla="*/ 2836 w 2840"/>
                <a:gd name="connsiteY2" fmla="*/ 7066 h 7376"/>
                <a:gd name="connsiteX3" fmla="*/ 2830 w 2840"/>
                <a:gd name="connsiteY3" fmla="*/ 6910 h 7376"/>
                <a:gd name="connsiteX4" fmla="*/ 2823 w 2840"/>
                <a:gd name="connsiteY4" fmla="*/ 6754 h 7376"/>
                <a:gd name="connsiteX5" fmla="*/ 2812 w 2840"/>
                <a:gd name="connsiteY5" fmla="*/ 6600 h 7376"/>
                <a:gd name="connsiteX6" fmla="*/ 2801 w 2840"/>
                <a:gd name="connsiteY6" fmla="*/ 6444 h 7376"/>
                <a:gd name="connsiteX7" fmla="*/ 2786 w 2840"/>
                <a:gd name="connsiteY7" fmla="*/ 6289 h 7376"/>
                <a:gd name="connsiteX8" fmla="*/ 2770 w 2840"/>
                <a:gd name="connsiteY8" fmla="*/ 6135 h 7376"/>
                <a:gd name="connsiteX9" fmla="*/ 2751 w 2840"/>
                <a:gd name="connsiteY9" fmla="*/ 5981 h 7376"/>
                <a:gd name="connsiteX10" fmla="*/ 2731 w 2840"/>
                <a:gd name="connsiteY10" fmla="*/ 5826 h 7376"/>
                <a:gd name="connsiteX11" fmla="*/ 2707 w 2840"/>
                <a:gd name="connsiteY11" fmla="*/ 5673 h 7376"/>
                <a:gd name="connsiteX12" fmla="*/ 2682 w 2840"/>
                <a:gd name="connsiteY12" fmla="*/ 5519 h 7376"/>
                <a:gd name="connsiteX13" fmla="*/ 2654 w 2840"/>
                <a:gd name="connsiteY13" fmla="*/ 5366 h 7376"/>
                <a:gd name="connsiteX14" fmla="*/ 2626 w 2840"/>
                <a:gd name="connsiteY14" fmla="*/ 5214 h 7376"/>
                <a:gd name="connsiteX15" fmla="*/ 2594 w 2840"/>
                <a:gd name="connsiteY15" fmla="*/ 5061 h 7376"/>
                <a:gd name="connsiteX16" fmla="*/ 2560 w 2840"/>
                <a:gd name="connsiteY16" fmla="*/ 4910 h 7376"/>
                <a:gd name="connsiteX17" fmla="*/ 2524 w 2840"/>
                <a:gd name="connsiteY17" fmla="*/ 4758 h 7376"/>
                <a:gd name="connsiteX18" fmla="*/ 2485 w 2840"/>
                <a:gd name="connsiteY18" fmla="*/ 4608 h 7376"/>
                <a:gd name="connsiteX19" fmla="*/ 2445 w 2840"/>
                <a:gd name="connsiteY19" fmla="*/ 4457 h 7376"/>
                <a:gd name="connsiteX20" fmla="*/ 2403 w 2840"/>
                <a:gd name="connsiteY20" fmla="*/ 4308 h 7376"/>
                <a:gd name="connsiteX21" fmla="*/ 2359 w 2840"/>
                <a:gd name="connsiteY21" fmla="*/ 4158 h 7376"/>
                <a:gd name="connsiteX22" fmla="*/ 2312 w 2840"/>
                <a:gd name="connsiteY22" fmla="*/ 4011 h 7376"/>
                <a:gd name="connsiteX23" fmla="*/ 2264 w 2840"/>
                <a:gd name="connsiteY23" fmla="*/ 3862 h 7376"/>
                <a:gd name="connsiteX24" fmla="*/ 2213 w 2840"/>
                <a:gd name="connsiteY24" fmla="*/ 3716 h 7376"/>
                <a:gd name="connsiteX25" fmla="*/ 2161 w 2840"/>
                <a:gd name="connsiteY25" fmla="*/ 3569 h 7376"/>
                <a:gd name="connsiteX26" fmla="*/ 2105 w 2840"/>
                <a:gd name="connsiteY26" fmla="*/ 3424 h 7376"/>
                <a:gd name="connsiteX27" fmla="*/ 2048 w 2840"/>
                <a:gd name="connsiteY27" fmla="*/ 3279 h 7376"/>
                <a:gd name="connsiteX28" fmla="*/ 1990 w 2840"/>
                <a:gd name="connsiteY28" fmla="*/ 3135 h 7376"/>
                <a:gd name="connsiteX29" fmla="*/ 1929 w 2840"/>
                <a:gd name="connsiteY29" fmla="*/ 2992 h 7376"/>
                <a:gd name="connsiteX30" fmla="*/ 1866 w 2840"/>
                <a:gd name="connsiteY30" fmla="*/ 2850 h 7376"/>
                <a:gd name="connsiteX31" fmla="*/ 1801 w 2840"/>
                <a:gd name="connsiteY31" fmla="*/ 2709 h 7376"/>
                <a:gd name="connsiteX32" fmla="*/ 1734 w 2840"/>
                <a:gd name="connsiteY32" fmla="*/ 2568 h 7376"/>
                <a:gd name="connsiteX33" fmla="*/ 1665 w 2840"/>
                <a:gd name="connsiteY33" fmla="*/ 2429 h 7376"/>
                <a:gd name="connsiteX34" fmla="*/ 1594 w 2840"/>
                <a:gd name="connsiteY34" fmla="*/ 2291 h 7376"/>
                <a:gd name="connsiteX35" fmla="*/ 1520 w 2840"/>
                <a:gd name="connsiteY35" fmla="*/ 2154 h 7376"/>
                <a:gd name="connsiteX36" fmla="*/ 1446 w 2840"/>
                <a:gd name="connsiteY36" fmla="*/ 2018 h 7376"/>
                <a:gd name="connsiteX37" fmla="*/ 1369 w 2840"/>
                <a:gd name="connsiteY37" fmla="*/ 1882 h 7376"/>
                <a:gd name="connsiteX38" fmla="*/ 1291 w 2840"/>
                <a:gd name="connsiteY38" fmla="*/ 1748 h 7376"/>
                <a:gd name="connsiteX39" fmla="*/ 1210 w 2840"/>
                <a:gd name="connsiteY39" fmla="*/ 1615 h 7376"/>
                <a:gd name="connsiteX40" fmla="*/ 1128 w 2840"/>
                <a:gd name="connsiteY40" fmla="*/ 1483 h 7376"/>
                <a:gd name="connsiteX41" fmla="*/ 1043 w 2840"/>
                <a:gd name="connsiteY41" fmla="*/ 1353 h 7376"/>
                <a:gd name="connsiteX42" fmla="*/ 958 w 2840"/>
                <a:gd name="connsiteY42" fmla="*/ 1223 h 7376"/>
                <a:gd name="connsiteX43" fmla="*/ 870 w 2840"/>
                <a:gd name="connsiteY43" fmla="*/ 1095 h 7376"/>
                <a:gd name="connsiteX44" fmla="*/ 780 w 2840"/>
                <a:gd name="connsiteY44" fmla="*/ 968 h 7376"/>
                <a:gd name="connsiteX45" fmla="*/ 689 w 2840"/>
                <a:gd name="connsiteY45" fmla="*/ 842 h 7376"/>
                <a:gd name="connsiteX46" fmla="*/ 595 w 2840"/>
                <a:gd name="connsiteY46" fmla="*/ 718 h 7376"/>
                <a:gd name="connsiteX47" fmla="*/ 500 w 2840"/>
                <a:gd name="connsiteY47" fmla="*/ 595 h 7376"/>
                <a:gd name="connsiteX48" fmla="*/ 403 w 2840"/>
                <a:gd name="connsiteY48" fmla="*/ 473 h 7376"/>
                <a:gd name="connsiteX49" fmla="*/ 305 w 2840"/>
                <a:gd name="connsiteY49" fmla="*/ 353 h 7376"/>
                <a:gd name="connsiteX50" fmla="*/ 205 w 2840"/>
                <a:gd name="connsiteY50" fmla="*/ 234 h 7376"/>
                <a:gd name="connsiteX51" fmla="*/ 103 w 2840"/>
                <a:gd name="connsiteY51" fmla="*/ 117 h 7376"/>
                <a:gd name="connsiteX52" fmla="*/ 0 w 2840"/>
                <a:gd name="connsiteY52" fmla="*/ 0 h 7376"/>
                <a:gd name="connsiteX0" fmla="*/ 2737 w 2737"/>
                <a:gd name="connsiteY0" fmla="*/ 7259 h 7259"/>
                <a:gd name="connsiteX1" fmla="*/ 2736 w 2737"/>
                <a:gd name="connsiteY1" fmla="*/ 7103 h 7259"/>
                <a:gd name="connsiteX2" fmla="*/ 2733 w 2737"/>
                <a:gd name="connsiteY2" fmla="*/ 6949 h 7259"/>
                <a:gd name="connsiteX3" fmla="*/ 2727 w 2737"/>
                <a:gd name="connsiteY3" fmla="*/ 6793 h 7259"/>
                <a:gd name="connsiteX4" fmla="*/ 2720 w 2737"/>
                <a:gd name="connsiteY4" fmla="*/ 6637 h 7259"/>
                <a:gd name="connsiteX5" fmla="*/ 2709 w 2737"/>
                <a:gd name="connsiteY5" fmla="*/ 6483 h 7259"/>
                <a:gd name="connsiteX6" fmla="*/ 2698 w 2737"/>
                <a:gd name="connsiteY6" fmla="*/ 6327 h 7259"/>
                <a:gd name="connsiteX7" fmla="*/ 2683 w 2737"/>
                <a:gd name="connsiteY7" fmla="*/ 6172 h 7259"/>
                <a:gd name="connsiteX8" fmla="*/ 2667 w 2737"/>
                <a:gd name="connsiteY8" fmla="*/ 6018 h 7259"/>
                <a:gd name="connsiteX9" fmla="*/ 2648 w 2737"/>
                <a:gd name="connsiteY9" fmla="*/ 5864 h 7259"/>
                <a:gd name="connsiteX10" fmla="*/ 2628 w 2737"/>
                <a:gd name="connsiteY10" fmla="*/ 5709 h 7259"/>
                <a:gd name="connsiteX11" fmla="*/ 2604 w 2737"/>
                <a:gd name="connsiteY11" fmla="*/ 5556 h 7259"/>
                <a:gd name="connsiteX12" fmla="*/ 2579 w 2737"/>
                <a:gd name="connsiteY12" fmla="*/ 5402 h 7259"/>
                <a:gd name="connsiteX13" fmla="*/ 2551 w 2737"/>
                <a:gd name="connsiteY13" fmla="*/ 5249 h 7259"/>
                <a:gd name="connsiteX14" fmla="*/ 2523 w 2737"/>
                <a:gd name="connsiteY14" fmla="*/ 5097 h 7259"/>
                <a:gd name="connsiteX15" fmla="*/ 2491 w 2737"/>
                <a:gd name="connsiteY15" fmla="*/ 4944 h 7259"/>
                <a:gd name="connsiteX16" fmla="*/ 2457 w 2737"/>
                <a:gd name="connsiteY16" fmla="*/ 4793 h 7259"/>
                <a:gd name="connsiteX17" fmla="*/ 2421 w 2737"/>
                <a:gd name="connsiteY17" fmla="*/ 4641 h 7259"/>
                <a:gd name="connsiteX18" fmla="*/ 2382 w 2737"/>
                <a:gd name="connsiteY18" fmla="*/ 4491 h 7259"/>
                <a:gd name="connsiteX19" fmla="*/ 2342 w 2737"/>
                <a:gd name="connsiteY19" fmla="*/ 4340 h 7259"/>
                <a:gd name="connsiteX20" fmla="*/ 2300 w 2737"/>
                <a:gd name="connsiteY20" fmla="*/ 4191 h 7259"/>
                <a:gd name="connsiteX21" fmla="*/ 2256 w 2737"/>
                <a:gd name="connsiteY21" fmla="*/ 4041 h 7259"/>
                <a:gd name="connsiteX22" fmla="*/ 2209 w 2737"/>
                <a:gd name="connsiteY22" fmla="*/ 3894 h 7259"/>
                <a:gd name="connsiteX23" fmla="*/ 2161 w 2737"/>
                <a:gd name="connsiteY23" fmla="*/ 3745 h 7259"/>
                <a:gd name="connsiteX24" fmla="*/ 2110 w 2737"/>
                <a:gd name="connsiteY24" fmla="*/ 3599 h 7259"/>
                <a:gd name="connsiteX25" fmla="*/ 2058 w 2737"/>
                <a:gd name="connsiteY25" fmla="*/ 3452 h 7259"/>
                <a:gd name="connsiteX26" fmla="*/ 2002 w 2737"/>
                <a:gd name="connsiteY26" fmla="*/ 3307 h 7259"/>
                <a:gd name="connsiteX27" fmla="*/ 1945 w 2737"/>
                <a:gd name="connsiteY27" fmla="*/ 3162 h 7259"/>
                <a:gd name="connsiteX28" fmla="*/ 1887 w 2737"/>
                <a:gd name="connsiteY28" fmla="*/ 3018 h 7259"/>
                <a:gd name="connsiteX29" fmla="*/ 1826 w 2737"/>
                <a:gd name="connsiteY29" fmla="*/ 2875 h 7259"/>
                <a:gd name="connsiteX30" fmla="*/ 1763 w 2737"/>
                <a:gd name="connsiteY30" fmla="*/ 2733 h 7259"/>
                <a:gd name="connsiteX31" fmla="*/ 1698 w 2737"/>
                <a:gd name="connsiteY31" fmla="*/ 2592 h 7259"/>
                <a:gd name="connsiteX32" fmla="*/ 1631 w 2737"/>
                <a:gd name="connsiteY32" fmla="*/ 2451 h 7259"/>
                <a:gd name="connsiteX33" fmla="*/ 1562 w 2737"/>
                <a:gd name="connsiteY33" fmla="*/ 2312 h 7259"/>
                <a:gd name="connsiteX34" fmla="*/ 1491 w 2737"/>
                <a:gd name="connsiteY34" fmla="*/ 2174 h 7259"/>
                <a:gd name="connsiteX35" fmla="*/ 1417 w 2737"/>
                <a:gd name="connsiteY35" fmla="*/ 2037 h 7259"/>
                <a:gd name="connsiteX36" fmla="*/ 1343 w 2737"/>
                <a:gd name="connsiteY36" fmla="*/ 1901 h 7259"/>
                <a:gd name="connsiteX37" fmla="*/ 1266 w 2737"/>
                <a:gd name="connsiteY37" fmla="*/ 1765 h 7259"/>
                <a:gd name="connsiteX38" fmla="*/ 1188 w 2737"/>
                <a:gd name="connsiteY38" fmla="*/ 1631 h 7259"/>
                <a:gd name="connsiteX39" fmla="*/ 1107 w 2737"/>
                <a:gd name="connsiteY39" fmla="*/ 1498 h 7259"/>
                <a:gd name="connsiteX40" fmla="*/ 1025 w 2737"/>
                <a:gd name="connsiteY40" fmla="*/ 1366 h 7259"/>
                <a:gd name="connsiteX41" fmla="*/ 940 w 2737"/>
                <a:gd name="connsiteY41" fmla="*/ 1236 h 7259"/>
                <a:gd name="connsiteX42" fmla="*/ 855 w 2737"/>
                <a:gd name="connsiteY42" fmla="*/ 1106 h 7259"/>
                <a:gd name="connsiteX43" fmla="*/ 767 w 2737"/>
                <a:gd name="connsiteY43" fmla="*/ 978 h 7259"/>
                <a:gd name="connsiteX44" fmla="*/ 677 w 2737"/>
                <a:gd name="connsiteY44" fmla="*/ 851 h 7259"/>
                <a:gd name="connsiteX45" fmla="*/ 586 w 2737"/>
                <a:gd name="connsiteY45" fmla="*/ 725 h 7259"/>
                <a:gd name="connsiteX46" fmla="*/ 492 w 2737"/>
                <a:gd name="connsiteY46" fmla="*/ 601 h 7259"/>
                <a:gd name="connsiteX47" fmla="*/ 397 w 2737"/>
                <a:gd name="connsiteY47" fmla="*/ 478 h 7259"/>
                <a:gd name="connsiteX48" fmla="*/ 300 w 2737"/>
                <a:gd name="connsiteY48" fmla="*/ 356 h 7259"/>
                <a:gd name="connsiteX49" fmla="*/ 202 w 2737"/>
                <a:gd name="connsiteY49" fmla="*/ 236 h 7259"/>
                <a:gd name="connsiteX50" fmla="*/ 102 w 2737"/>
                <a:gd name="connsiteY50" fmla="*/ 117 h 7259"/>
                <a:gd name="connsiteX51" fmla="*/ 0 w 2737"/>
                <a:gd name="connsiteY51" fmla="*/ 0 h 7259"/>
                <a:gd name="connsiteX0" fmla="*/ 2635 w 2635"/>
                <a:gd name="connsiteY0" fmla="*/ 7142 h 7142"/>
                <a:gd name="connsiteX1" fmla="*/ 2634 w 2635"/>
                <a:gd name="connsiteY1" fmla="*/ 6986 h 7142"/>
                <a:gd name="connsiteX2" fmla="*/ 2631 w 2635"/>
                <a:gd name="connsiteY2" fmla="*/ 6832 h 7142"/>
                <a:gd name="connsiteX3" fmla="*/ 2625 w 2635"/>
                <a:gd name="connsiteY3" fmla="*/ 6676 h 7142"/>
                <a:gd name="connsiteX4" fmla="*/ 2618 w 2635"/>
                <a:gd name="connsiteY4" fmla="*/ 6520 h 7142"/>
                <a:gd name="connsiteX5" fmla="*/ 2607 w 2635"/>
                <a:gd name="connsiteY5" fmla="*/ 6366 h 7142"/>
                <a:gd name="connsiteX6" fmla="*/ 2596 w 2635"/>
                <a:gd name="connsiteY6" fmla="*/ 6210 h 7142"/>
                <a:gd name="connsiteX7" fmla="*/ 2581 w 2635"/>
                <a:gd name="connsiteY7" fmla="*/ 6055 h 7142"/>
                <a:gd name="connsiteX8" fmla="*/ 2565 w 2635"/>
                <a:gd name="connsiteY8" fmla="*/ 5901 h 7142"/>
                <a:gd name="connsiteX9" fmla="*/ 2546 w 2635"/>
                <a:gd name="connsiteY9" fmla="*/ 5747 h 7142"/>
                <a:gd name="connsiteX10" fmla="*/ 2526 w 2635"/>
                <a:gd name="connsiteY10" fmla="*/ 5592 h 7142"/>
                <a:gd name="connsiteX11" fmla="*/ 2502 w 2635"/>
                <a:gd name="connsiteY11" fmla="*/ 5439 h 7142"/>
                <a:gd name="connsiteX12" fmla="*/ 2477 w 2635"/>
                <a:gd name="connsiteY12" fmla="*/ 5285 h 7142"/>
                <a:gd name="connsiteX13" fmla="*/ 2449 w 2635"/>
                <a:gd name="connsiteY13" fmla="*/ 5132 h 7142"/>
                <a:gd name="connsiteX14" fmla="*/ 2421 w 2635"/>
                <a:gd name="connsiteY14" fmla="*/ 4980 h 7142"/>
                <a:gd name="connsiteX15" fmla="*/ 2389 w 2635"/>
                <a:gd name="connsiteY15" fmla="*/ 4827 h 7142"/>
                <a:gd name="connsiteX16" fmla="*/ 2355 w 2635"/>
                <a:gd name="connsiteY16" fmla="*/ 4676 h 7142"/>
                <a:gd name="connsiteX17" fmla="*/ 2319 w 2635"/>
                <a:gd name="connsiteY17" fmla="*/ 4524 h 7142"/>
                <a:gd name="connsiteX18" fmla="*/ 2280 w 2635"/>
                <a:gd name="connsiteY18" fmla="*/ 4374 h 7142"/>
                <a:gd name="connsiteX19" fmla="*/ 2240 w 2635"/>
                <a:gd name="connsiteY19" fmla="*/ 4223 h 7142"/>
                <a:gd name="connsiteX20" fmla="*/ 2198 w 2635"/>
                <a:gd name="connsiteY20" fmla="*/ 4074 h 7142"/>
                <a:gd name="connsiteX21" fmla="*/ 2154 w 2635"/>
                <a:gd name="connsiteY21" fmla="*/ 3924 h 7142"/>
                <a:gd name="connsiteX22" fmla="*/ 2107 w 2635"/>
                <a:gd name="connsiteY22" fmla="*/ 3777 h 7142"/>
                <a:gd name="connsiteX23" fmla="*/ 2059 w 2635"/>
                <a:gd name="connsiteY23" fmla="*/ 3628 h 7142"/>
                <a:gd name="connsiteX24" fmla="*/ 2008 w 2635"/>
                <a:gd name="connsiteY24" fmla="*/ 3482 h 7142"/>
                <a:gd name="connsiteX25" fmla="*/ 1956 w 2635"/>
                <a:gd name="connsiteY25" fmla="*/ 3335 h 7142"/>
                <a:gd name="connsiteX26" fmla="*/ 1900 w 2635"/>
                <a:gd name="connsiteY26" fmla="*/ 3190 h 7142"/>
                <a:gd name="connsiteX27" fmla="*/ 1843 w 2635"/>
                <a:gd name="connsiteY27" fmla="*/ 3045 h 7142"/>
                <a:gd name="connsiteX28" fmla="*/ 1785 w 2635"/>
                <a:gd name="connsiteY28" fmla="*/ 2901 h 7142"/>
                <a:gd name="connsiteX29" fmla="*/ 1724 w 2635"/>
                <a:gd name="connsiteY29" fmla="*/ 2758 h 7142"/>
                <a:gd name="connsiteX30" fmla="*/ 1661 w 2635"/>
                <a:gd name="connsiteY30" fmla="*/ 2616 h 7142"/>
                <a:gd name="connsiteX31" fmla="*/ 1596 w 2635"/>
                <a:gd name="connsiteY31" fmla="*/ 2475 h 7142"/>
                <a:gd name="connsiteX32" fmla="*/ 1529 w 2635"/>
                <a:gd name="connsiteY32" fmla="*/ 2334 h 7142"/>
                <a:gd name="connsiteX33" fmla="*/ 1460 w 2635"/>
                <a:gd name="connsiteY33" fmla="*/ 2195 h 7142"/>
                <a:gd name="connsiteX34" fmla="*/ 1389 w 2635"/>
                <a:gd name="connsiteY34" fmla="*/ 2057 h 7142"/>
                <a:gd name="connsiteX35" fmla="*/ 1315 w 2635"/>
                <a:gd name="connsiteY35" fmla="*/ 1920 h 7142"/>
                <a:gd name="connsiteX36" fmla="*/ 1241 w 2635"/>
                <a:gd name="connsiteY36" fmla="*/ 1784 h 7142"/>
                <a:gd name="connsiteX37" fmla="*/ 1164 w 2635"/>
                <a:gd name="connsiteY37" fmla="*/ 1648 h 7142"/>
                <a:gd name="connsiteX38" fmla="*/ 1086 w 2635"/>
                <a:gd name="connsiteY38" fmla="*/ 1514 h 7142"/>
                <a:gd name="connsiteX39" fmla="*/ 1005 w 2635"/>
                <a:gd name="connsiteY39" fmla="*/ 1381 h 7142"/>
                <a:gd name="connsiteX40" fmla="*/ 923 w 2635"/>
                <a:gd name="connsiteY40" fmla="*/ 1249 h 7142"/>
                <a:gd name="connsiteX41" fmla="*/ 838 w 2635"/>
                <a:gd name="connsiteY41" fmla="*/ 1119 h 7142"/>
                <a:gd name="connsiteX42" fmla="*/ 753 w 2635"/>
                <a:gd name="connsiteY42" fmla="*/ 989 h 7142"/>
                <a:gd name="connsiteX43" fmla="*/ 665 w 2635"/>
                <a:gd name="connsiteY43" fmla="*/ 861 h 7142"/>
                <a:gd name="connsiteX44" fmla="*/ 575 w 2635"/>
                <a:gd name="connsiteY44" fmla="*/ 734 h 7142"/>
                <a:gd name="connsiteX45" fmla="*/ 484 w 2635"/>
                <a:gd name="connsiteY45" fmla="*/ 608 h 7142"/>
                <a:gd name="connsiteX46" fmla="*/ 390 w 2635"/>
                <a:gd name="connsiteY46" fmla="*/ 484 h 7142"/>
                <a:gd name="connsiteX47" fmla="*/ 295 w 2635"/>
                <a:gd name="connsiteY47" fmla="*/ 361 h 7142"/>
                <a:gd name="connsiteX48" fmla="*/ 198 w 2635"/>
                <a:gd name="connsiteY48" fmla="*/ 239 h 7142"/>
                <a:gd name="connsiteX49" fmla="*/ 100 w 2635"/>
                <a:gd name="connsiteY49" fmla="*/ 119 h 7142"/>
                <a:gd name="connsiteX50" fmla="*/ 0 w 2635"/>
                <a:gd name="connsiteY50" fmla="*/ 0 h 7142"/>
                <a:gd name="connsiteX0" fmla="*/ 2535 w 2535"/>
                <a:gd name="connsiteY0" fmla="*/ 7023 h 7023"/>
                <a:gd name="connsiteX1" fmla="*/ 2534 w 2535"/>
                <a:gd name="connsiteY1" fmla="*/ 6867 h 7023"/>
                <a:gd name="connsiteX2" fmla="*/ 2531 w 2535"/>
                <a:gd name="connsiteY2" fmla="*/ 6713 h 7023"/>
                <a:gd name="connsiteX3" fmla="*/ 2525 w 2535"/>
                <a:gd name="connsiteY3" fmla="*/ 6557 h 7023"/>
                <a:gd name="connsiteX4" fmla="*/ 2518 w 2535"/>
                <a:gd name="connsiteY4" fmla="*/ 6401 h 7023"/>
                <a:gd name="connsiteX5" fmla="*/ 2507 w 2535"/>
                <a:gd name="connsiteY5" fmla="*/ 6247 h 7023"/>
                <a:gd name="connsiteX6" fmla="*/ 2496 w 2535"/>
                <a:gd name="connsiteY6" fmla="*/ 6091 h 7023"/>
                <a:gd name="connsiteX7" fmla="*/ 2481 w 2535"/>
                <a:gd name="connsiteY7" fmla="*/ 5936 h 7023"/>
                <a:gd name="connsiteX8" fmla="*/ 2465 w 2535"/>
                <a:gd name="connsiteY8" fmla="*/ 5782 h 7023"/>
                <a:gd name="connsiteX9" fmla="*/ 2446 w 2535"/>
                <a:gd name="connsiteY9" fmla="*/ 5628 h 7023"/>
                <a:gd name="connsiteX10" fmla="*/ 2426 w 2535"/>
                <a:gd name="connsiteY10" fmla="*/ 5473 h 7023"/>
                <a:gd name="connsiteX11" fmla="*/ 2402 w 2535"/>
                <a:gd name="connsiteY11" fmla="*/ 5320 h 7023"/>
                <a:gd name="connsiteX12" fmla="*/ 2377 w 2535"/>
                <a:gd name="connsiteY12" fmla="*/ 5166 h 7023"/>
                <a:gd name="connsiteX13" fmla="*/ 2349 w 2535"/>
                <a:gd name="connsiteY13" fmla="*/ 5013 h 7023"/>
                <a:gd name="connsiteX14" fmla="*/ 2321 w 2535"/>
                <a:gd name="connsiteY14" fmla="*/ 4861 h 7023"/>
                <a:gd name="connsiteX15" fmla="*/ 2289 w 2535"/>
                <a:gd name="connsiteY15" fmla="*/ 4708 h 7023"/>
                <a:gd name="connsiteX16" fmla="*/ 2255 w 2535"/>
                <a:gd name="connsiteY16" fmla="*/ 4557 h 7023"/>
                <a:gd name="connsiteX17" fmla="*/ 2219 w 2535"/>
                <a:gd name="connsiteY17" fmla="*/ 4405 h 7023"/>
                <a:gd name="connsiteX18" fmla="*/ 2180 w 2535"/>
                <a:gd name="connsiteY18" fmla="*/ 4255 h 7023"/>
                <a:gd name="connsiteX19" fmla="*/ 2140 w 2535"/>
                <a:gd name="connsiteY19" fmla="*/ 4104 h 7023"/>
                <a:gd name="connsiteX20" fmla="*/ 2098 w 2535"/>
                <a:gd name="connsiteY20" fmla="*/ 3955 h 7023"/>
                <a:gd name="connsiteX21" fmla="*/ 2054 w 2535"/>
                <a:gd name="connsiteY21" fmla="*/ 3805 h 7023"/>
                <a:gd name="connsiteX22" fmla="*/ 2007 w 2535"/>
                <a:gd name="connsiteY22" fmla="*/ 3658 h 7023"/>
                <a:gd name="connsiteX23" fmla="*/ 1959 w 2535"/>
                <a:gd name="connsiteY23" fmla="*/ 3509 h 7023"/>
                <a:gd name="connsiteX24" fmla="*/ 1908 w 2535"/>
                <a:gd name="connsiteY24" fmla="*/ 3363 h 7023"/>
                <a:gd name="connsiteX25" fmla="*/ 1856 w 2535"/>
                <a:gd name="connsiteY25" fmla="*/ 3216 h 7023"/>
                <a:gd name="connsiteX26" fmla="*/ 1800 w 2535"/>
                <a:gd name="connsiteY26" fmla="*/ 3071 h 7023"/>
                <a:gd name="connsiteX27" fmla="*/ 1743 w 2535"/>
                <a:gd name="connsiteY27" fmla="*/ 2926 h 7023"/>
                <a:gd name="connsiteX28" fmla="*/ 1685 w 2535"/>
                <a:gd name="connsiteY28" fmla="*/ 2782 h 7023"/>
                <a:gd name="connsiteX29" fmla="*/ 1624 w 2535"/>
                <a:gd name="connsiteY29" fmla="*/ 2639 h 7023"/>
                <a:gd name="connsiteX30" fmla="*/ 1561 w 2535"/>
                <a:gd name="connsiteY30" fmla="*/ 2497 h 7023"/>
                <a:gd name="connsiteX31" fmla="*/ 1496 w 2535"/>
                <a:gd name="connsiteY31" fmla="*/ 2356 h 7023"/>
                <a:gd name="connsiteX32" fmla="*/ 1429 w 2535"/>
                <a:gd name="connsiteY32" fmla="*/ 2215 h 7023"/>
                <a:gd name="connsiteX33" fmla="*/ 1360 w 2535"/>
                <a:gd name="connsiteY33" fmla="*/ 2076 h 7023"/>
                <a:gd name="connsiteX34" fmla="*/ 1289 w 2535"/>
                <a:gd name="connsiteY34" fmla="*/ 1938 h 7023"/>
                <a:gd name="connsiteX35" fmla="*/ 1215 w 2535"/>
                <a:gd name="connsiteY35" fmla="*/ 1801 h 7023"/>
                <a:gd name="connsiteX36" fmla="*/ 1141 w 2535"/>
                <a:gd name="connsiteY36" fmla="*/ 1665 h 7023"/>
                <a:gd name="connsiteX37" fmla="*/ 1064 w 2535"/>
                <a:gd name="connsiteY37" fmla="*/ 1529 h 7023"/>
                <a:gd name="connsiteX38" fmla="*/ 986 w 2535"/>
                <a:gd name="connsiteY38" fmla="*/ 1395 h 7023"/>
                <a:gd name="connsiteX39" fmla="*/ 905 w 2535"/>
                <a:gd name="connsiteY39" fmla="*/ 1262 h 7023"/>
                <a:gd name="connsiteX40" fmla="*/ 823 w 2535"/>
                <a:gd name="connsiteY40" fmla="*/ 1130 h 7023"/>
                <a:gd name="connsiteX41" fmla="*/ 738 w 2535"/>
                <a:gd name="connsiteY41" fmla="*/ 1000 h 7023"/>
                <a:gd name="connsiteX42" fmla="*/ 653 w 2535"/>
                <a:gd name="connsiteY42" fmla="*/ 870 h 7023"/>
                <a:gd name="connsiteX43" fmla="*/ 565 w 2535"/>
                <a:gd name="connsiteY43" fmla="*/ 742 h 7023"/>
                <a:gd name="connsiteX44" fmla="*/ 475 w 2535"/>
                <a:gd name="connsiteY44" fmla="*/ 615 h 7023"/>
                <a:gd name="connsiteX45" fmla="*/ 384 w 2535"/>
                <a:gd name="connsiteY45" fmla="*/ 489 h 7023"/>
                <a:gd name="connsiteX46" fmla="*/ 290 w 2535"/>
                <a:gd name="connsiteY46" fmla="*/ 365 h 7023"/>
                <a:gd name="connsiteX47" fmla="*/ 195 w 2535"/>
                <a:gd name="connsiteY47" fmla="*/ 242 h 7023"/>
                <a:gd name="connsiteX48" fmla="*/ 98 w 2535"/>
                <a:gd name="connsiteY48" fmla="*/ 120 h 7023"/>
                <a:gd name="connsiteX49" fmla="*/ 0 w 2535"/>
                <a:gd name="connsiteY49" fmla="*/ 0 h 7023"/>
                <a:gd name="connsiteX0" fmla="*/ 2437 w 2437"/>
                <a:gd name="connsiteY0" fmla="*/ 6903 h 6903"/>
                <a:gd name="connsiteX1" fmla="*/ 2436 w 2437"/>
                <a:gd name="connsiteY1" fmla="*/ 6747 h 6903"/>
                <a:gd name="connsiteX2" fmla="*/ 2433 w 2437"/>
                <a:gd name="connsiteY2" fmla="*/ 6593 h 6903"/>
                <a:gd name="connsiteX3" fmla="*/ 2427 w 2437"/>
                <a:gd name="connsiteY3" fmla="*/ 6437 h 6903"/>
                <a:gd name="connsiteX4" fmla="*/ 2420 w 2437"/>
                <a:gd name="connsiteY4" fmla="*/ 6281 h 6903"/>
                <a:gd name="connsiteX5" fmla="*/ 2409 w 2437"/>
                <a:gd name="connsiteY5" fmla="*/ 6127 h 6903"/>
                <a:gd name="connsiteX6" fmla="*/ 2398 w 2437"/>
                <a:gd name="connsiteY6" fmla="*/ 5971 h 6903"/>
                <a:gd name="connsiteX7" fmla="*/ 2383 w 2437"/>
                <a:gd name="connsiteY7" fmla="*/ 5816 h 6903"/>
                <a:gd name="connsiteX8" fmla="*/ 2367 w 2437"/>
                <a:gd name="connsiteY8" fmla="*/ 5662 h 6903"/>
                <a:gd name="connsiteX9" fmla="*/ 2348 w 2437"/>
                <a:gd name="connsiteY9" fmla="*/ 5508 h 6903"/>
                <a:gd name="connsiteX10" fmla="*/ 2328 w 2437"/>
                <a:gd name="connsiteY10" fmla="*/ 5353 h 6903"/>
                <a:gd name="connsiteX11" fmla="*/ 2304 w 2437"/>
                <a:gd name="connsiteY11" fmla="*/ 5200 h 6903"/>
                <a:gd name="connsiteX12" fmla="*/ 2279 w 2437"/>
                <a:gd name="connsiteY12" fmla="*/ 5046 h 6903"/>
                <a:gd name="connsiteX13" fmla="*/ 2251 w 2437"/>
                <a:gd name="connsiteY13" fmla="*/ 4893 h 6903"/>
                <a:gd name="connsiteX14" fmla="*/ 2223 w 2437"/>
                <a:gd name="connsiteY14" fmla="*/ 4741 h 6903"/>
                <a:gd name="connsiteX15" fmla="*/ 2191 w 2437"/>
                <a:gd name="connsiteY15" fmla="*/ 4588 h 6903"/>
                <a:gd name="connsiteX16" fmla="*/ 2157 w 2437"/>
                <a:gd name="connsiteY16" fmla="*/ 4437 h 6903"/>
                <a:gd name="connsiteX17" fmla="*/ 2121 w 2437"/>
                <a:gd name="connsiteY17" fmla="*/ 4285 h 6903"/>
                <a:gd name="connsiteX18" fmla="*/ 2082 w 2437"/>
                <a:gd name="connsiteY18" fmla="*/ 4135 h 6903"/>
                <a:gd name="connsiteX19" fmla="*/ 2042 w 2437"/>
                <a:gd name="connsiteY19" fmla="*/ 3984 h 6903"/>
                <a:gd name="connsiteX20" fmla="*/ 2000 w 2437"/>
                <a:gd name="connsiteY20" fmla="*/ 3835 h 6903"/>
                <a:gd name="connsiteX21" fmla="*/ 1956 w 2437"/>
                <a:gd name="connsiteY21" fmla="*/ 3685 h 6903"/>
                <a:gd name="connsiteX22" fmla="*/ 1909 w 2437"/>
                <a:gd name="connsiteY22" fmla="*/ 3538 h 6903"/>
                <a:gd name="connsiteX23" fmla="*/ 1861 w 2437"/>
                <a:gd name="connsiteY23" fmla="*/ 3389 h 6903"/>
                <a:gd name="connsiteX24" fmla="*/ 1810 w 2437"/>
                <a:gd name="connsiteY24" fmla="*/ 3243 h 6903"/>
                <a:gd name="connsiteX25" fmla="*/ 1758 w 2437"/>
                <a:gd name="connsiteY25" fmla="*/ 3096 h 6903"/>
                <a:gd name="connsiteX26" fmla="*/ 1702 w 2437"/>
                <a:gd name="connsiteY26" fmla="*/ 2951 h 6903"/>
                <a:gd name="connsiteX27" fmla="*/ 1645 w 2437"/>
                <a:gd name="connsiteY27" fmla="*/ 2806 h 6903"/>
                <a:gd name="connsiteX28" fmla="*/ 1587 w 2437"/>
                <a:gd name="connsiteY28" fmla="*/ 2662 h 6903"/>
                <a:gd name="connsiteX29" fmla="*/ 1526 w 2437"/>
                <a:gd name="connsiteY29" fmla="*/ 2519 h 6903"/>
                <a:gd name="connsiteX30" fmla="*/ 1463 w 2437"/>
                <a:gd name="connsiteY30" fmla="*/ 2377 h 6903"/>
                <a:gd name="connsiteX31" fmla="*/ 1398 w 2437"/>
                <a:gd name="connsiteY31" fmla="*/ 2236 h 6903"/>
                <a:gd name="connsiteX32" fmla="*/ 1331 w 2437"/>
                <a:gd name="connsiteY32" fmla="*/ 2095 h 6903"/>
                <a:gd name="connsiteX33" fmla="*/ 1262 w 2437"/>
                <a:gd name="connsiteY33" fmla="*/ 1956 h 6903"/>
                <a:gd name="connsiteX34" fmla="*/ 1191 w 2437"/>
                <a:gd name="connsiteY34" fmla="*/ 1818 h 6903"/>
                <a:gd name="connsiteX35" fmla="*/ 1117 w 2437"/>
                <a:gd name="connsiteY35" fmla="*/ 1681 h 6903"/>
                <a:gd name="connsiteX36" fmla="*/ 1043 w 2437"/>
                <a:gd name="connsiteY36" fmla="*/ 1545 h 6903"/>
                <a:gd name="connsiteX37" fmla="*/ 966 w 2437"/>
                <a:gd name="connsiteY37" fmla="*/ 1409 h 6903"/>
                <a:gd name="connsiteX38" fmla="*/ 888 w 2437"/>
                <a:gd name="connsiteY38" fmla="*/ 1275 h 6903"/>
                <a:gd name="connsiteX39" fmla="*/ 807 w 2437"/>
                <a:gd name="connsiteY39" fmla="*/ 1142 h 6903"/>
                <a:gd name="connsiteX40" fmla="*/ 725 w 2437"/>
                <a:gd name="connsiteY40" fmla="*/ 1010 h 6903"/>
                <a:gd name="connsiteX41" fmla="*/ 640 w 2437"/>
                <a:gd name="connsiteY41" fmla="*/ 880 h 6903"/>
                <a:gd name="connsiteX42" fmla="*/ 555 w 2437"/>
                <a:gd name="connsiteY42" fmla="*/ 750 h 6903"/>
                <a:gd name="connsiteX43" fmla="*/ 467 w 2437"/>
                <a:gd name="connsiteY43" fmla="*/ 622 h 6903"/>
                <a:gd name="connsiteX44" fmla="*/ 377 w 2437"/>
                <a:gd name="connsiteY44" fmla="*/ 495 h 6903"/>
                <a:gd name="connsiteX45" fmla="*/ 286 w 2437"/>
                <a:gd name="connsiteY45" fmla="*/ 369 h 6903"/>
                <a:gd name="connsiteX46" fmla="*/ 192 w 2437"/>
                <a:gd name="connsiteY46" fmla="*/ 245 h 6903"/>
                <a:gd name="connsiteX47" fmla="*/ 97 w 2437"/>
                <a:gd name="connsiteY47" fmla="*/ 122 h 6903"/>
                <a:gd name="connsiteX48" fmla="*/ 0 w 2437"/>
                <a:gd name="connsiteY48" fmla="*/ 0 h 6903"/>
                <a:gd name="connsiteX0" fmla="*/ 2340 w 2340"/>
                <a:gd name="connsiteY0" fmla="*/ 6781 h 6781"/>
                <a:gd name="connsiteX1" fmla="*/ 2339 w 2340"/>
                <a:gd name="connsiteY1" fmla="*/ 6625 h 6781"/>
                <a:gd name="connsiteX2" fmla="*/ 2336 w 2340"/>
                <a:gd name="connsiteY2" fmla="*/ 6471 h 6781"/>
                <a:gd name="connsiteX3" fmla="*/ 2330 w 2340"/>
                <a:gd name="connsiteY3" fmla="*/ 6315 h 6781"/>
                <a:gd name="connsiteX4" fmla="*/ 2323 w 2340"/>
                <a:gd name="connsiteY4" fmla="*/ 6159 h 6781"/>
                <a:gd name="connsiteX5" fmla="*/ 2312 w 2340"/>
                <a:gd name="connsiteY5" fmla="*/ 6005 h 6781"/>
                <a:gd name="connsiteX6" fmla="*/ 2301 w 2340"/>
                <a:gd name="connsiteY6" fmla="*/ 5849 h 6781"/>
                <a:gd name="connsiteX7" fmla="*/ 2286 w 2340"/>
                <a:gd name="connsiteY7" fmla="*/ 5694 h 6781"/>
                <a:gd name="connsiteX8" fmla="*/ 2270 w 2340"/>
                <a:gd name="connsiteY8" fmla="*/ 5540 h 6781"/>
                <a:gd name="connsiteX9" fmla="*/ 2251 w 2340"/>
                <a:gd name="connsiteY9" fmla="*/ 5386 h 6781"/>
                <a:gd name="connsiteX10" fmla="*/ 2231 w 2340"/>
                <a:gd name="connsiteY10" fmla="*/ 5231 h 6781"/>
                <a:gd name="connsiteX11" fmla="*/ 2207 w 2340"/>
                <a:gd name="connsiteY11" fmla="*/ 5078 h 6781"/>
                <a:gd name="connsiteX12" fmla="*/ 2182 w 2340"/>
                <a:gd name="connsiteY12" fmla="*/ 4924 h 6781"/>
                <a:gd name="connsiteX13" fmla="*/ 2154 w 2340"/>
                <a:gd name="connsiteY13" fmla="*/ 4771 h 6781"/>
                <a:gd name="connsiteX14" fmla="*/ 2126 w 2340"/>
                <a:gd name="connsiteY14" fmla="*/ 4619 h 6781"/>
                <a:gd name="connsiteX15" fmla="*/ 2094 w 2340"/>
                <a:gd name="connsiteY15" fmla="*/ 4466 h 6781"/>
                <a:gd name="connsiteX16" fmla="*/ 2060 w 2340"/>
                <a:gd name="connsiteY16" fmla="*/ 4315 h 6781"/>
                <a:gd name="connsiteX17" fmla="*/ 2024 w 2340"/>
                <a:gd name="connsiteY17" fmla="*/ 4163 h 6781"/>
                <a:gd name="connsiteX18" fmla="*/ 1985 w 2340"/>
                <a:gd name="connsiteY18" fmla="*/ 4013 h 6781"/>
                <a:gd name="connsiteX19" fmla="*/ 1945 w 2340"/>
                <a:gd name="connsiteY19" fmla="*/ 3862 h 6781"/>
                <a:gd name="connsiteX20" fmla="*/ 1903 w 2340"/>
                <a:gd name="connsiteY20" fmla="*/ 3713 h 6781"/>
                <a:gd name="connsiteX21" fmla="*/ 1859 w 2340"/>
                <a:gd name="connsiteY21" fmla="*/ 3563 h 6781"/>
                <a:gd name="connsiteX22" fmla="*/ 1812 w 2340"/>
                <a:gd name="connsiteY22" fmla="*/ 3416 h 6781"/>
                <a:gd name="connsiteX23" fmla="*/ 1764 w 2340"/>
                <a:gd name="connsiteY23" fmla="*/ 3267 h 6781"/>
                <a:gd name="connsiteX24" fmla="*/ 1713 w 2340"/>
                <a:gd name="connsiteY24" fmla="*/ 3121 h 6781"/>
                <a:gd name="connsiteX25" fmla="*/ 1661 w 2340"/>
                <a:gd name="connsiteY25" fmla="*/ 2974 h 6781"/>
                <a:gd name="connsiteX26" fmla="*/ 1605 w 2340"/>
                <a:gd name="connsiteY26" fmla="*/ 2829 h 6781"/>
                <a:gd name="connsiteX27" fmla="*/ 1548 w 2340"/>
                <a:gd name="connsiteY27" fmla="*/ 2684 h 6781"/>
                <a:gd name="connsiteX28" fmla="*/ 1490 w 2340"/>
                <a:gd name="connsiteY28" fmla="*/ 2540 h 6781"/>
                <a:gd name="connsiteX29" fmla="*/ 1429 w 2340"/>
                <a:gd name="connsiteY29" fmla="*/ 2397 h 6781"/>
                <a:gd name="connsiteX30" fmla="*/ 1366 w 2340"/>
                <a:gd name="connsiteY30" fmla="*/ 2255 h 6781"/>
                <a:gd name="connsiteX31" fmla="*/ 1301 w 2340"/>
                <a:gd name="connsiteY31" fmla="*/ 2114 h 6781"/>
                <a:gd name="connsiteX32" fmla="*/ 1234 w 2340"/>
                <a:gd name="connsiteY32" fmla="*/ 1973 h 6781"/>
                <a:gd name="connsiteX33" fmla="*/ 1165 w 2340"/>
                <a:gd name="connsiteY33" fmla="*/ 1834 h 6781"/>
                <a:gd name="connsiteX34" fmla="*/ 1094 w 2340"/>
                <a:gd name="connsiteY34" fmla="*/ 1696 h 6781"/>
                <a:gd name="connsiteX35" fmla="*/ 1020 w 2340"/>
                <a:gd name="connsiteY35" fmla="*/ 1559 h 6781"/>
                <a:gd name="connsiteX36" fmla="*/ 946 w 2340"/>
                <a:gd name="connsiteY36" fmla="*/ 1423 h 6781"/>
                <a:gd name="connsiteX37" fmla="*/ 869 w 2340"/>
                <a:gd name="connsiteY37" fmla="*/ 1287 h 6781"/>
                <a:gd name="connsiteX38" fmla="*/ 791 w 2340"/>
                <a:gd name="connsiteY38" fmla="*/ 1153 h 6781"/>
                <a:gd name="connsiteX39" fmla="*/ 710 w 2340"/>
                <a:gd name="connsiteY39" fmla="*/ 1020 h 6781"/>
                <a:gd name="connsiteX40" fmla="*/ 628 w 2340"/>
                <a:gd name="connsiteY40" fmla="*/ 888 h 6781"/>
                <a:gd name="connsiteX41" fmla="*/ 543 w 2340"/>
                <a:gd name="connsiteY41" fmla="*/ 758 h 6781"/>
                <a:gd name="connsiteX42" fmla="*/ 458 w 2340"/>
                <a:gd name="connsiteY42" fmla="*/ 628 h 6781"/>
                <a:gd name="connsiteX43" fmla="*/ 370 w 2340"/>
                <a:gd name="connsiteY43" fmla="*/ 500 h 6781"/>
                <a:gd name="connsiteX44" fmla="*/ 280 w 2340"/>
                <a:gd name="connsiteY44" fmla="*/ 373 h 6781"/>
                <a:gd name="connsiteX45" fmla="*/ 189 w 2340"/>
                <a:gd name="connsiteY45" fmla="*/ 247 h 6781"/>
                <a:gd name="connsiteX46" fmla="*/ 95 w 2340"/>
                <a:gd name="connsiteY46" fmla="*/ 123 h 6781"/>
                <a:gd name="connsiteX47" fmla="*/ 0 w 2340"/>
                <a:gd name="connsiteY47" fmla="*/ 0 h 6781"/>
                <a:gd name="connsiteX0" fmla="*/ 2245 w 2245"/>
                <a:gd name="connsiteY0" fmla="*/ 6658 h 6658"/>
                <a:gd name="connsiteX1" fmla="*/ 2244 w 2245"/>
                <a:gd name="connsiteY1" fmla="*/ 6502 h 6658"/>
                <a:gd name="connsiteX2" fmla="*/ 2241 w 2245"/>
                <a:gd name="connsiteY2" fmla="*/ 6348 h 6658"/>
                <a:gd name="connsiteX3" fmla="*/ 2235 w 2245"/>
                <a:gd name="connsiteY3" fmla="*/ 6192 h 6658"/>
                <a:gd name="connsiteX4" fmla="*/ 2228 w 2245"/>
                <a:gd name="connsiteY4" fmla="*/ 6036 h 6658"/>
                <a:gd name="connsiteX5" fmla="*/ 2217 w 2245"/>
                <a:gd name="connsiteY5" fmla="*/ 5882 h 6658"/>
                <a:gd name="connsiteX6" fmla="*/ 2206 w 2245"/>
                <a:gd name="connsiteY6" fmla="*/ 5726 h 6658"/>
                <a:gd name="connsiteX7" fmla="*/ 2191 w 2245"/>
                <a:gd name="connsiteY7" fmla="*/ 5571 h 6658"/>
                <a:gd name="connsiteX8" fmla="*/ 2175 w 2245"/>
                <a:gd name="connsiteY8" fmla="*/ 5417 h 6658"/>
                <a:gd name="connsiteX9" fmla="*/ 2156 w 2245"/>
                <a:gd name="connsiteY9" fmla="*/ 5263 h 6658"/>
                <a:gd name="connsiteX10" fmla="*/ 2136 w 2245"/>
                <a:gd name="connsiteY10" fmla="*/ 5108 h 6658"/>
                <a:gd name="connsiteX11" fmla="*/ 2112 w 2245"/>
                <a:gd name="connsiteY11" fmla="*/ 4955 h 6658"/>
                <a:gd name="connsiteX12" fmla="*/ 2087 w 2245"/>
                <a:gd name="connsiteY12" fmla="*/ 4801 h 6658"/>
                <a:gd name="connsiteX13" fmla="*/ 2059 w 2245"/>
                <a:gd name="connsiteY13" fmla="*/ 4648 h 6658"/>
                <a:gd name="connsiteX14" fmla="*/ 2031 w 2245"/>
                <a:gd name="connsiteY14" fmla="*/ 4496 h 6658"/>
                <a:gd name="connsiteX15" fmla="*/ 1999 w 2245"/>
                <a:gd name="connsiteY15" fmla="*/ 4343 h 6658"/>
                <a:gd name="connsiteX16" fmla="*/ 1965 w 2245"/>
                <a:gd name="connsiteY16" fmla="*/ 4192 h 6658"/>
                <a:gd name="connsiteX17" fmla="*/ 1929 w 2245"/>
                <a:gd name="connsiteY17" fmla="*/ 4040 h 6658"/>
                <a:gd name="connsiteX18" fmla="*/ 1890 w 2245"/>
                <a:gd name="connsiteY18" fmla="*/ 3890 h 6658"/>
                <a:gd name="connsiteX19" fmla="*/ 1850 w 2245"/>
                <a:gd name="connsiteY19" fmla="*/ 3739 h 6658"/>
                <a:gd name="connsiteX20" fmla="*/ 1808 w 2245"/>
                <a:gd name="connsiteY20" fmla="*/ 3590 h 6658"/>
                <a:gd name="connsiteX21" fmla="*/ 1764 w 2245"/>
                <a:gd name="connsiteY21" fmla="*/ 3440 h 6658"/>
                <a:gd name="connsiteX22" fmla="*/ 1717 w 2245"/>
                <a:gd name="connsiteY22" fmla="*/ 3293 h 6658"/>
                <a:gd name="connsiteX23" fmla="*/ 1669 w 2245"/>
                <a:gd name="connsiteY23" fmla="*/ 3144 h 6658"/>
                <a:gd name="connsiteX24" fmla="*/ 1618 w 2245"/>
                <a:gd name="connsiteY24" fmla="*/ 2998 h 6658"/>
                <a:gd name="connsiteX25" fmla="*/ 1566 w 2245"/>
                <a:gd name="connsiteY25" fmla="*/ 2851 h 6658"/>
                <a:gd name="connsiteX26" fmla="*/ 1510 w 2245"/>
                <a:gd name="connsiteY26" fmla="*/ 2706 h 6658"/>
                <a:gd name="connsiteX27" fmla="*/ 1453 w 2245"/>
                <a:gd name="connsiteY27" fmla="*/ 2561 h 6658"/>
                <a:gd name="connsiteX28" fmla="*/ 1395 w 2245"/>
                <a:gd name="connsiteY28" fmla="*/ 2417 h 6658"/>
                <a:gd name="connsiteX29" fmla="*/ 1334 w 2245"/>
                <a:gd name="connsiteY29" fmla="*/ 2274 h 6658"/>
                <a:gd name="connsiteX30" fmla="*/ 1271 w 2245"/>
                <a:gd name="connsiteY30" fmla="*/ 2132 h 6658"/>
                <a:gd name="connsiteX31" fmla="*/ 1206 w 2245"/>
                <a:gd name="connsiteY31" fmla="*/ 1991 h 6658"/>
                <a:gd name="connsiteX32" fmla="*/ 1139 w 2245"/>
                <a:gd name="connsiteY32" fmla="*/ 1850 h 6658"/>
                <a:gd name="connsiteX33" fmla="*/ 1070 w 2245"/>
                <a:gd name="connsiteY33" fmla="*/ 1711 h 6658"/>
                <a:gd name="connsiteX34" fmla="*/ 999 w 2245"/>
                <a:gd name="connsiteY34" fmla="*/ 1573 h 6658"/>
                <a:gd name="connsiteX35" fmla="*/ 925 w 2245"/>
                <a:gd name="connsiteY35" fmla="*/ 1436 h 6658"/>
                <a:gd name="connsiteX36" fmla="*/ 851 w 2245"/>
                <a:gd name="connsiteY36" fmla="*/ 1300 h 6658"/>
                <a:gd name="connsiteX37" fmla="*/ 774 w 2245"/>
                <a:gd name="connsiteY37" fmla="*/ 1164 h 6658"/>
                <a:gd name="connsiteX38" fmla="*/ 696 w 2245"/>
                <a:gd name="connsiteY38" fmla="*/ 1030 h 6658"/>
                <a:gd name="connsiteX39" fmla="*/ 615 w 2245"/>
                <a:gd name="connsiteY39" fmla="*/ 897 h 6658"/>
                <a:gd name="connsiteX40" fmla="*/ 533 w 2245"/>
                <a:gd name="connsiteY40" fmla="*/ 765 h 6658"/>
                <a:gd name="connsiteX41" fmla="*/ 448 w 2245"/>
                <a:gd name="connsiteY41" fmla="*/ 635 h 6658"/>
                <a:gd name="connsiteX42" fmla="*/ 363 w 2245"/>
                <a:gd name="connsiteY42" fmla="*/ 505 h 6658"/>
                <a:gd name="connsiteX43" fmla="*/ 275 w 2245"/>
                <a:gd name="connsiteY43" fmla="*/ 377 h 6658"/>
                <a:gd name="connsiteX44" fmla="*/ 185 w 2245"/>
                <a:gd name="connsiteY44" fmla="*/ 250 h 6658"/>
                <a:gd name="connsiteX45" fmla="*/ 94 w 2245"/>
                <a:gd name="connsiteY45" fmla="*/ 124 h 6658"/>
                <a:gd name="connsiteX46" fmla="*/ 0 w 2245"/>
                <a:gd name="connsiteY46" fmla="*/ 0 h 6658"/>
                <a:gd name="connsiteX0" fmla="*/ 2151 w 2151"/>
                <a:gd name="connsiteY0" fmla="*/ 6534 h 6534"/>
                <a:gd name="connsiteX1" fmla="*/ 2150 w 2151"/>
                <a:gd name="connsiteY1" fmla="*/ 6378 h 6534"/>
                <a:gd name="connsiteX2" fmla="*/ 2147 w 2151"/>
                <a:gd name="connsiteY2" fmla="*/ 6224 h 6534"/>
                <a:gd name="connsiteX3" fmla="*/ 2141 w 2151"/>
                <a:gd name="connsiteY3" fmla="*/ 6068 h 6534"/>
                <a:gd name="connsiteX4" fmla="*/ 2134 w 2151"/>
                <a:gd name="connsiteY4" fmla="*/ 5912 h 6534"/>
                <a:gd name="connsiteX5" fmla="*/ 2123 w 2151"/>
                <a:gd name="connsiteY5" fmla="*/ 5758 h 6534"/>
                <a:gd name="connsiteX6" fmla="*/ 2112 w 2151"/>
                <a:gd name="connsiteY6" fmla="*/ 5602 h 6534"/>
                <a:gd name="connsiteX7" fmla="*/ 2097 w 2151"/>
                <a:gd name="connsiteY7" fmla="*/ 5447 h 6534"/>
                <a:gd name="connsiteX8" fmla="*/ 2081 w 2151"/>
                <a:gd name="connsiteY8" fmla="*/ 5293 h 6534"/>
                <a:gd name="connsiteX9" fmla="*/ 2062 w 2151"/>
                <a:gd name="connsiteY9" fmla="*/ 5139 h 6534"/>
                <a:gd name="connsiteX10" fmla="*/ 2042 w 2151"/>
                <a:gd name="connsiteY10" fmla="*/ 4984 h 6534"/>
                <a:gd name="connsiteX11" fmla="*/ 2018 w 2151"/>
                <a:gd name="connsiteY11" fmla="*/ 4831 h 6534"/>
                <a:gd name="connsiteX12" fmla="*/ 1993 w 2151"/>
                <a:gd name="connsiteY12" fmla="*/ 4677 h 6534"/>
                <a:gd name="connsiteX13" fmla="*/ 1965 w 2151"/>
                <a:gd name="connsiteY13" fmla="*/ 4524 h 6534"/>
                <a:gd name="connsiteX14" fmla="*/ 1937 w 2151"/>
                <a:gd name="connsiteY14" fmla="*/ 4372 h 6534"/>
                <a:gd name="connsiteX15" fmla="*/ 1905 w 2151"/>
                <a:gd name="connsiteY15" fmla="*/ 4219 h 6534"/>
                <a:gd name="connsiteX16" fmla="*/ 1871 w 2151"/>
                <a:gd name="connsiteY16" fmla="*/ 4068 h 6534"/>
                <a:gd name="connsiteX17" fmla="*/ 1835 w 2151"/>
                <a:gd name="connsiteY17" fmla="*/ 3916 h 6534"/>
                <a:gd name="connsiteX18" fmla="*/ 1796 w 2151"/>
                <a:gd name="connsiteY18" fmla="*/ 3766 h 6534"/>
                <a:gd name="connsiteX19" fmla="*/ 1756 w 2151"/>
                <a:gd name="connsiteY19" fmla="*/ 3615 h 6534"/>
                <a:gd name="connsiteX20" fmla="*/ 1714 w 2151"/>
                <a:gd name="connsiteY20" fmla="*/ 3466 h 6534"/>
                <a:gd name="connsiteX21" fmla="*/ 1670 w 2151"/>
                <a:gd name="connsiteY21" fmla="*/ 3316 h 6534"/>
                <a:gd name="connsiteX22" fmla="*/ 1623 w 2151"/>
                <a:gd name="connsiteY22" fmla="*/ 3169 h 6534"/>
                <a:gd name="connsiteX23" fmla="*/ 1575 w 2151"/>
                <a:gd name="connsiteY23" fmla="*/ 3020 h 6534"/>
                <a:gd name="connsiteX24" fmla="*/ 1524 w 2151"/>
                <a:gd name="connsiteY24" fmla="*/ 2874 h 6534"/>
                <a:gd name="connsiteX25" fmla="*/ 1472 w 2151"/>
                <a:gd name="connsiteY25" fmla="*/ 2727 h 6534"/>
                <a:gd name="connsiteX26" fmla="*/ 1416 w 2151"/>
                <a:gd name="connsiteY26" fmla="*/ 2582 h 6534"/>
                <a:gd name="connsiteX27" fmla="*/ 1359 w 2151"/>
                <a:gd name="connsiteY27" fmla="*/ 2437 h 6534"/>
                <a:gd name="connsiteX28" fmla="*/ 1301 w 2151"/>
                <a:gd name="connsiteY28" fmla="*/ 2293 h 6534"/>
                <a:gd name="connsiteX29" fmla="*/ 1240 w 2151"/>
                <a:gd name="connsiteY29" fmla="*/ 2150 h 6534"/>
                <a:gd name="connsiteX30" fmla="*/ 1177 w 2151"/>
                <a:gd name="connsiteY30" fmla="*/ 2008 h 6534"/>
                <a:gd name="connsiteX31" fmla="*/ 1112 w 2151"/>
                <a:gd name="connsiteY31" fmla="*/ 1867 h 6534"/>
                <a:gd name="connsiteX32" fmla="*/ 1045 w 2151"/>
                <a:gd name="connsiteY32" fmla="*/ 1726 h 6534"/>
                <a:gd name="connsiteX33" fmla="*/ 976 w 2151"/>
                <a:gd name="connsiteY33" fmla="*/ 1587 h 6534"/>
                <a:gd name="connsiteX34" fmla="*/ 905 w 2151"/>
                <a:gd name="connsiteY34" fmla="*/ 1449 h 6534"/>
                <a:gd name="connsiteX35" fmla="*/ 831 w 2151"/>
                <a:gd name="connsiteY35" fmla="*/ 1312 h 6534"/>
                <a:gd name="connsiteX36" fmla="*/ 757 w 2151"/>
                <a:gd name="connsiteY36" fmla="*/ 1176 h 6534"/>
                <a:gd name="connsiteX37" fmla="*/ 680 w 2151"/>
                <a:gd name="connsiteY37" fmla="*/ 1040 h 6534"/>
                <a:gd name="connsiteX38" fmla="*/ 602 w 2151"/>
                <a:gd name="connsiteY38" fmla="*/ 906 h 6534"/>
                <a:gd name="connsiteX39" fmla="*/ 521 w 2151"/>
                <a:gd name="connsiteY39" fmla="*/ 773 h 6534"/>
                <a:gd name="connsiteX40" fmla="*/ 439 w 2151"/>
                <a:gd name="connsiteY40" fmla="*/ 641 h 6534"/>
                <a:gd name="connsiteX41" fmla="*/ 354 w 2151"/>
                <a:gd name="connsiteY41" fmla="*/ 511 h 6534"/>
                <a:gd name="connsiteX42" fmla="*/ 269 w 2151"/>
                <a:gd name="connsiteY42" fmla="*/ 381 h 6534"/>
                <a:gd name="connsiteX43" fmla="*/ 181 w 2151"/>
                <a:gd name="connsiteY43" fmla="*/ 253 h 6534"/>
                <a:gd name="connsiteX44" fmla="*/ 91 w 2151"/>
                <a:gd name="connsiteY44" fmla="*/ 126 h 6534"/>
                <a:gd name="connsiteX45" fmla="*/ 0 w 2151"/>
                <a:gd name="connsiteY45" fmla="*/ 0 h 6534"/>
                <a:gd name="connsiteX0" fmla="*/ 2060 w 2060"/>
                <a:gd name="connsiteY0" fmla="*/ 6408 h 6408"/>
                <a:gd name="connsiteX1" fmla="*/ 2059 w 2060"/>
                <a:gd name="connsiteY1" fmla="*/ 6252 h 6408"/>
                <a:gd name="connsiteX2" fmla="*/ 2056 w 2060"/>
                <a:gd name="connsiteY2" fmla="*/ 6098 h 6408"/>
                <a:gd name="connsiteX3" fmla="*/ 2050 w 2060"/>
                <a:gd name="connsiteY3" fmla="*/ 5942 h 6408"/>
                <a:gd name="connsiteX4" fmla="*/ 2043 w 2060"/>
                <a:gd name="connsiteY4" fmla="*/ 5786 h 6408"/>
                <a:gd name="connsiteX5" fmla="*/ 2032 w 2060"/>
                <a:gd name="connsiteY5" fmla="*/ 5632 h 6408"/>
                <a:gd name="connsiteX6" fmla="*/ 2021 w 2060"/>
                <a:gd name="connsiteY6" fmla="*/ 5476 h 6408"/>
                <a:gd name="connsiteX7" fmla="*/ 2006 w 2060"/>
                <a:gd name="connsiteY7" fmla="*/ 5321 h 6408"/>
                <a:gd name="connsiteX8" fmla="*/ 1990 w 2060"/>
                <a:gd name="connsiteY8" fmla="*/ 5167 h 6408"/>
                <a:gd name="connsiteX9" fmla="*/ 1971 w 2060"/>
                <a:gd name="connsiteY9" fmla="*/ 5013 h 6408"/>
                <a:gd name="connsiteX10" fmla="*/ 1951 w 2060"/>
                <a:gd name="connsiteY10" fmla="*/ 4858 h 6408"/>
                <a:gd name="connsiteX11" fmla="*/ 1927 w 2060"/>
                <a:gd name="connsiteY11" fmla="*/ 4705 h 6408"/>
                <a:gd name="connsiteX12" fmla="*/ 1902 w 2060"/>
                <a:gd name="connsiteY12" fmla="*/ 4551 h 6408"/>
                <a:gd name="connsiteX13" fmla="*/ 1874 w 2060"/>
                <a:gd name="connsiteY13" fmla="*/ 4398 h 6408"/>
                <a:gd name="connsiteX14" fmla="*/ 1846 w 2060"/>
                <a:gd name="connsiteY14" fmla="*/ 4246 h 6408"/>
                <a:gd name="connsiteX15" fmla="*/ 1814 w 2060"/>
                <a:gd name="connsiteY15" fmla="*/ 4093 h 6408"/>
                <a:gd name="connsiteX16" fmla="*/ 1780 w 2060"/>
                <a:gd name="connsiteY16" fmla="*/ 3942 h 6408"/>
                <a:gd name="connsiteX17" fmla="*/ 1744 w 2060"/>
                <a:gd name="connsiteY17" fmla="*/ 3790 h 6408"/>
                <a:gd name="connsiteX18" fmla="*/ 1705 w 2060"/>
                <a:gd name="connsiteY18" fmla="*/ 3640 h 6408"/>
                <a:gd name="connsiteX19" fmla="*/ 1665 w 2060"/>
                <a:gd name="connsiteY19" fmla="*/ 3489 h 6408"/>
                <a:gd name="connsiteX20" fmla="*/ 1623 w 2060"/>
                <a:gd name="connsiteY20" fmla="*/ 3340 h 6408"/>
                <a:gd name="connsiteX21" fmla="*/ 1579 w 2060"/>
                <a:gd name="connsiteY21" fmla="*/ 3190 h 6408"/>
                <a:gd name="connsiteX22" fmla="*/ 1532 w 2060"/>
                <a:gd name="connsiteY22" fmla="*/ 3043 h 6408"/>
                <a:gd name="connsiteX23" fmla="*/ 1484 w 2060"/>
                <a:gd name="connsiteY23" fmla="*/ 2894 h 6408"/>
                <a:gd name="connsiteX24" fmla="*/ 1433 w 2060"/>
                <a:gd name="connsiteY24" fmla="*/ 2748 h 6408"/>
                <a:gd name="connsiteX25" fmla="*/ 1381 w 2060"/>
                <a:gd name="connsiteY25" fmla="*/ 2601 h 6408"/>
                <a:gd name="connsiteX26" fmla="*/ 1325 w 2060"/>
                <a:gd name="connsiteY26" fmla="*/ 2456 h 6408"/>
                <a:gd name="connsiteX27" fmla="*/ 1268 w 2060"/>
                <a:gd name="connsiteY27" fmla="*/ 2311 h 6408"/>
                <a:gd name="connsiteX28" fmla="*/ 1210 w 2060"/>
                <a:gd name="connsiteY28" fmla="*/ 2167 h 6408"/>
                <a:gd name="connsiteX29" fmla="*/ 1149 w 2060"/>
                <a:gd name="connsiteY29" fmla="*/ 2024 h 6408"/>
                <a:gd name="connsiteX30" fmla="*/ 1086 w 2060"/>
                <a:gd name="connsiteY30" fmla="*/ 1882 h 6408"/>
                <a:gd name="connsiteX31" fmla="*/ 1021 w 2060"/>
                <a:gd name="connsiteY31" fmla="*/ 1741 h 6408"/>
                <a:gd name="connsiteX32" fmla="*/ 954 w 2060"/>
                <a:gd name="connsiteY32" fmla="*/ 1600 h 6408"/>
                <a:gd name="connsiteX33" fmla="*/ 885 w 2060"/>
                <a:gd name="connsiteY33" fmla="*/ 1461 h 6408"/>
                <a:gd name="connsiteX34" fmla="*/ 814 w 2060"/>
                <a:gd name="connsiteY34" fmla="*/ 1323 h 6408"/>
                <a:gd name="connsiteX35" fmla="*/ 740 w 2060"/>
                <a:gd name="connsiteY35" fmla="*/ 1186 h 6408"/>
                <a:gd name="connsiteX36" fmla="*/ 666 w 2060"/>
                <a:gd name="connsiteY36" fmla="*/ 1050 h 6408"/>
                <a:gd name="connsiteX37" fmla="*/ 589 w 2060"/>
                <a:gd name="connsiteY37" fmla="*/ 914 h 6408"/>
                <a:gd name="connsiteX38" fmla="*/ 511 w 2060"/>
                <a:gd name="connsiteY38" fmla="*/ 780 h 6408"/>
                <a:gd name="connsiteX39" fmla="*/ 430 w 2060"/>
                <a:gd name="connsiteY39" fmla="*/ 647 h 6408"/>
                <a:gd name="connsiteX40" fmla="*/ 348 w 2060"/>
                <a:gd name="connsiteY40" fmla="*/ 515 h 6408"/>
                <a:gd name="connsiteX41" fmla="*/ 263 w 2060"/>
                <a:gd name="connsiteY41" fmla="*/ 385 h 6408"/>
                <a:gd name="connsiteX42" fmla="*/ 178 w 2060"/>
                <a:gd name="connsiteY42" fmla="*/ 255 h 6408"/>
                <a:gd name="connsiteX43" fmla="*/ 90 w 2060"/>
                <a:gd name="connsiteY43" fmla="*/ 127 h 6408"/>
                <a:gd name="connsiteX44" fmla="*/ 0 w 2060"/>
                <a:gd name="connsiteY44" fmla="*/ 0 h 6408"/>
                <a:gd name="connsiteX0" fmla="*/ 1970 w 1970"/>
                <a:gd name="connsiteY0" fmla="*/ 6281 h 6281"/>
                <a:gd name="connsiteX1" fmla="*/ 1969 w 1970"/>
                <a:gd name="connsiteY1" fmla="*/ 6125 h 6281"/>
                <a:gd name="connsiteX2" fmla="*/ 1966 w 1970"/>
                <a:gd name="connsiteY2" fmla="*/ 5971 h 6281"/>
                <a:gd name="connsiteX3" fmla="*/ 1960 w 1970"/>
                <a:gd name="connsiteY3" fmla="*/ 5815 h 6281"/>
                <a:gd name="connsiteX4" fmla="*/ 1953 w 1970"/>
                <a:gd name="connsiteY4" fmla="*/ 5659 h 6281"/>
                <a:gd name="connsiteX5" fmla="*/ 1942 w 1970"/>
                <a:gd name="connsiteY5" fmla="*/ 5505 h 6281"/>
                <a:gd name="connsiteX6" fmla="*/ 1931 w 1970"/>
                <a:gd name="connsiteY6" fmla="*/ 5349 h 6281"/>
                <a:gd name="connsiteX7" fmla="*/ 1916 w 1970"/>
                <a:gd name="connsiteY7" fmla="*/ 5194 h 6281"/>
                <a:gd name="connsiteX8" fmla="*/ 1900 w 1970"/>
                <a:gd name="connsiteY8" fmla="*/ 5040 h 6281"/>
                <a:gd name="connsiteX9" fmla="*/ 1881 w 1970"/>
                <a:gd name="connsiteY9" fmla="*/ 4886 h 6281"/>
                <a:gd name="connsiteX10" fmla="*/ 1861 w 1970"/>
                <a:gd name="connsiteY10" fmla="*/ 4731 h 6281"/>
                <a:gd name="connsiteX11" fmla="*/ 1837 w 1970"/>
                <a:gd name="connsiteY11" fmla="*/ 4578 h 6281"/>
                <a:gd name="connsiteX12" fmla="*/ 1812 w 1970"/>
                <a:gd name="connsiteY12" fmla="*/ 4424 h 6281"/>
                <a:gd name="connsiteX13" fmla="*/ 1784 w 1970"/>
                <a:gd name="connsiteY13" fmla="*/ 4271 h 6281"/>
                <a:gd name="connsiteX14" fmla="*/ 1756 w 1970"/>
                <a:gd name="connsiteY14" fmla="*/ 4119 h 6281"/>
                <a:gd name="connsiteX15" fmla="*/ 1724 w 1970"/>
                <a:gd name="connsiteY15" fmla="*/ 3966 h 6281"/>
                <a:gd name="connsiteX16" fmla="*/ 1690 w 1970"/>
                <a:gd name="connsiteY16" fmla="*/ 3815 h 6281"/>
                <a:gd name="connsiteX17" fmla="*/ 1654 w 1970"/>
                <a:gd name="connsiteY17" fmla="*/ 3663 h 6281"/>
                <a:gd name="connsiteX18" fmla="*/ 1615 w 1970"/>
                <a:gd name="connsiteY18" fmla="*/ 3513 h 6281"/>
                <a:gd name="connsiteX19" fmla="*/ 1575 w 1970"/>
                <a:gd name="connsiteY19" fmla="*/ 3362 h 6281"/>
                <a:gd name="connsiteX20" fmla="*/ 1533 w 1970"/>
                <a:gd name="connsiteY20" fmla="*/ 3213 h 6281"/>
                <a:gd name="connsiteX21" fmla="*/ 1489 w 1970"/>
                <a:gd name="connsiteY21" fmla="*/ 3063 h 6281"/>
                <a:gd name="connsiteX22" fmla="*/ 1442 w 1970"/>
                <a:gd name="connsiteY22" fmla="*/ 2916 h 6281"/>
                <a:gd name="connsiteX23" fmla="*/ 1394 w 1970"/>
                <a:gd name="connsiteY23" fmla="*/ 2767 h 6281"/>
                <a:gd name="connsiteX24" fmla="*/ 1343 w 1970"/>
                <a:gd name="connsiteY24" fmla="*/ 2621 h 6281"/>
                <a:gd name="connsiteX25" fmla="*/ 1291 w 1970"/>
                <a:gd name="connsiteY25" fmla="*/ 2474 h 6281"/>
                <a:gd name="connsiteX26" fmla="*/ 1235 w 1970"/>
                <a:gd name="connsiteY26" fmla="*/ 2329 h 6281"/>
                <a:gd name="connsiteX27" fmla="*/ 1178 w 1970"/>
                <a:gd name="connsiteY27" fmla="*/ 2184 h 6281"/>
                <a:gd name="connsiteX28" fmla="*/ 1120 w 1970"/>
                <a:gd name="connsiteY28" fmla="*/ 2040 h 6281"/>
                <a:gd name="connsiteX29" fmla="*/ 1059 w 1970"/>
                <a:gd name="connsiteY29" fmla="*/ 1897 h 6281"/>
                <a:gd name="connsiteX30" fmla="*/ 996 w 1970"/>
                <a:gd name="connsiteY30" fmla="*/ 1755 h 6281"/>
                <a:gd name="connsiteX31" fmla="*/ 931 w 1970"/>
                <a:gd name="connsiteY31" fmla="*/ 1614 h 6281"/>
                <a:gd name="connsiteX32" fmla="*/ 864 w 1970"/>
                <a:gd name="connsiteY32" fmla="*/ 1473 h 6281"/>
                <a:gd name="connsiteX33" fmla="*/ 795 w 1970"/>
                <a:gd name="connsiteY33" fmla="*/ 1334 h 6281"/>
                <a:gd name="connsiteX34" fmla="*/ 724 w 1970"/>
                <a:gd name="connsiteY34" fmla="*/ 1196 h 6281"/>
                <a:gd name="connsiteX35" fmla="*/ 650 w 1970"/>
                <a:gd name="connsiteY35" fmla="*/ 1059 h 6281"/>
                <a:gd name="connsiteX36" fmla="*/ 576 w 1970"/>
                <a:gd name="connsiteY36" fmla="*/ 923 h 6281"/>
                <a:gd name="connsiteX37" fmla="*/ 499 w 1970"/>
                <a:gd name="connsiteY37" fmla="*/ 787 h 6281"/>
                <a:gd name="connsiteX38" fmla="*/ 421 w 1970"/>
                <a:gd name="connsiteY38" fmla="*/ 653 h 6281"/>
                <a:gd name="connsiteX39" fmla="*/ 340 w 1970"/>
                <a:gd name="connsiteY39" fmla="*/ 520 h 6281"/>
                <a:gd name="connsiteX40" fmla="*/ 258 w 1970"/>
                <a:gd name="connsiteY40" fmla="*/ 388 h 6281"/>
                <a:gd name="connsiteX41" fmla="*/ 173 w 1970"/>
                <a:gd name="connsiteY41" fmla="*/ 258 h 6281"/>
                <a:gd name="connsiteX42" fmla="*/ 88 w 1970"/>
                <a:gd name="connsiteY42" fmla="*/ 128 h 6281"/>
                <a:gd name="connsiteX43" fmla="*/ 0 w 1970"/>
                <a:gd name="connsiteY43" fmla="*/ 0 h 6281"/>
                <a:gd name="connsiteX0" fmla="*/ 1882 w 1882"/>
                <a:gd name="connsiteY0" fmla="*/ 6153 h 6153"/>
                <a:gd name="connsiteX1" fmla="*/ 1881 w 1882"/>
                <a:gd name="connsiteY1" fmla="*/ 5997 h 6153"/>
                <a:gd name="connsiteX2" fmla="*/ 1878 w 1882"/>
                <a:gd name="connsiteY2" fmla="*/ 5843 h 6153"/>
                <a:gd name="connsiteX3" fmla="*/ 1872 w 1882"/>
                <a:gd name="connsiteY3" fmla="*/ 5687 h 6153"/>
                <a:gd name="connsiteX4" fmla="*/ 1865 w 1882"/>
                <a:gd name="connsiteY4" fmla="*/ 5531 h 6153"/>
                <a:gd name="connsiteX5" fmla="*/ 1854 w 1882"/>
                <a:gd name="connsiteY5" fmla="*/ 5377 h 6153"/>
                <a:gd name="connsiteX6" fmla="*/ 1843 w 1882"/>
                <a:gd name="connsiteY6" fmla="*/ 5221 h 6153"/>
                <a:gd name="connsiteX7" fmla="*/ 1828 w 1882"/>
                <a:gd name="connsiteY7" fmla="*/ 5066 h 6153"/>
                <a:gd name="connsiteX8" fmla="*/ 1812 w 1882"/>
                <a:gd name="connsiteY8" fmla="*/ 4912 h 6153"/>
                <a:gd name="connsiteX9" fmla="*/ 1793 w 1882"/>
                <a:gd name="connsiteY9" fmla="*/ 4758 h 6153"/>
                <a:gd name="connsiteX10" fmla="*/ 1773 w 1882"/>
                <a:gd name="connsiteY10" fmla="*/ 4603 h 6153"/>
                <a:gd name="connsiteX11" fmla="*/ 1749 w 1882"/>
                <a:gd name="connsiteY11" fmla="*/ 4450 h 6153"/>
                <a:gd name="connsiteX12" fmla="*/ 1724 w 1882"/>
                <a:gd name="connsiteY12" fmla="*/ 4296 h 6153"/>
                <a:gd name="connsiteX13" fmla="*/ 1696 w 1882"/>
                <a:gd name="connsiteY13" fmla="*/ 4143 h 6153"/>
                <a:gd name="connsiteX14" fmla="*/ 1668 w 1882"/>
                <a:gd name="connsiteY14" fmla="*/ 3991 h 6153"/>
                <a:gd name="connsiteX15" fmla="*/ 1636 w 1882"/>
                <a:gd name="connsiteY15" fmla="*/ 3838 h 6153"/>
                <a:gd name="connsiteX16" fmla="*/ 1602 w 1882"/>
                <a:gd name="connsiteY16" fmla="*/ 3687 h 6153"/>
                <a:gd name="connsiteX17" fmla="*/ 1566 w 1882"/>
                <a:gd name="connsiteY17" fmla="*/ 3535 h 6153"/>
                <a:gd name="connsiteX18" fmla="*/ 1527 w 1882"/>
                <a:gd name="connsiteY18" fmla="*/ 3385 h 6153"/>
                <a:gd name="connsiteX19" fmla="*/ 1487 w 1882"/>
                <a:gd name="connsiteY19" fmla="*/ 3234 h 6153"/>
                <a:gd name="connsiteX20" fmla="*/ 1445 w 1882"/>
                <a:gd name="connsiteY20" fmla="*/ 3085 h 6153"/>
                <a:gd name="connsiteX21" fmla="*/ 1401 w 1882"/>
                <a:gd name="connsiteY21" fmla="*/ 2935 h 6153"/>
                <a:gd name="connsiteX22" fmla="*/ 1354 w 1882"/>
                <a:gd name="connsiteY22" fmla="*/ 2788 h 6153"/>
                <a:gd name="connsiteX23" fmla="*/ 1306 w 1882"/>
                <a:gd name="connsiteY23" fmla="*/ 2639 h 6153"/>
                <a:gd name="connsiteX24" fmla="*/ 1255 w 1882"/>
                <a:gd name="connsiteY24" fmla="*/ 2493 h 6153"/>
                <a:gd name="connsiteX25" fmla="*/ 1203 w 1882"/>
                <a:gd name="connsiteY25" fmla="*/ 2346 h 6153"/>
                <a:gd name="connsiteX26" fmla="*/ 1147 w 1882"/>
                <a:gd name="connsiteY26" fmla="*/ 2201 h 6153"/>
                <a:gd name="connsiteX27" fmla="*/ 1090 w 1882"/>
                <a:gd name="connsiteY27" fmla="*/ 2056 h 6153"/>
                <a:gd name="connsiteX28" fmla="*/ 1032 w 1882"/>
                <a:gd name="connsiteY28" fmla="*/ 1912 h 6153"/>
                <a:gd name="connsiteX29" fmla="*/ 971 w 1882"/>
                <a:gd name="connsiteY29" fmla="*/ 1769 h 6153"/>
                <a:gd name="connsiteX30" fmla="*/ 908 w 1882"/>
                <a:gd name="connsiteY30" fmla="*/ 1627 h 6153"/>
                <a:gd name="connsiteX31" fmla="*/ 843 w 1882"/>
                <a:gd name="connsiteY31" fmla="*/ 1486 h 6153"/>
                <a:gd name="connsiteX32" fmla="*/ 776 w 1882"/>
                <a:gd name="connsiteY32" fmla="*/ 1345 h 6153"/>
                <a:gd name="connsiteX33" fmla="*/ 707 w 1882"/>
                <a:gd name="connsiteY33" fmla="*/ 1206 h 6153"/>
                <a:gd name="connsiteX34" fmla="*/ 636 w 1882"/>
                <a:gd name="connsiteY34" fmla="*/ 1068 h 6153"/>
                <a:gd name="connsiteX35" fmla="*/ 562 w 1882"/>
                <a:gd name="connsiteY35" fmla="*/ 931 h 6153"/>
                <a:gd name="connsiteX36" fmla="*/ 488 w 1882"/>
                <a:gd name="connsiteY36" fmla="*/ 795 h 6153"/>
                <a:gd name="connsiteX37" fmla="*/ 411 w 1882"/>
                <a:gd name="connsiteY37" fmla="*/ 659 h 6153"/>
                <a:gd name="connsiteX38" fmla="*/ 333 w 1882"/>
                <a:gd name="connsiteY38" fmla="*/ 525 h 6153"/>
                <a:gd name="connsiteX39" fmla="*/ 252 w 1882"/>
                <a:gd name="connsiteY39" fmla="*/ 392 h 6153"/>
                <a:gd name="connsiteX40" fmla="*/ 170 w 1882"/>
                <a:gd name="connsiteY40" fmla="*/ 260 h 6153"/>
                <a:gd name="connsiteX41" fmla="*/ 85 w 1882"/>
                <a:gd name="connsiteY41" fmla="*/ 130 h 6153"/>
                <a:gd name="connsiteX42" fmla="*/ 0 w 1882"/>
                <a:gd name="connsiteY42" fmla="*/ 0 h 6153"/>
                <a:gd name="connsiteX0" fmla="*/ 1797 w 1797"/>
                <a:gd name="connsiteY0" fmla="*/ 6023 h 6023"/>
                <a:gd name="connsiteX1" fmla="*/ 1796 w 1797"/>
                <a:gd name="connsiteY1" fmla="*/ 5867 h 6023"/>
                <a:gd name="connsiteX2" fmla="*/ 1793 w 1797"/>
                <a:gd name="connsiteY2" fmla="*/ 5713 h 6023"/>
                <a:gd name="connsiteX3" fmla="*/ 1787 w 1797"/>
                <a:gd name="connsiteY3" fmla="*/ 5557 h 6023"/>
                <a:gd name="connsiteX4" fmla="*/ 1780 w 1797"/>
                <a:gd name="connsiteY4" fmla="*/ 5401 h 6023"/>
                <a:gd name="connsiteX5" fmla="*/ 1769 w 1797"/>
                <a:gd name="connsiteY5" fmla="*/ 5247 h 6023"/>
                <a:gd name="connsiteX6" fmla="*/ 1758 w 1797"/>
                <a:gd name="connsiteY6" fmla="*/ 5091 h 6023"/>
                <a:gd name="connsiteX7" fmla="*/ 1743 w 1797"/>
                <a:gd name="connsiteY7" fmla="*/ 4936 h 6023"/>
                <a:gd name="connsiteX8" fmla="*/ 1727 w 1797"/>
                <a:gd name="connsiteY8" fmla="*/ 4782 h 6023"/>
                <a:gd name="connsiteX9" fmla="*/ 1708 w 1797"/>
                <a:gd name="connsiteY9" fmla="*/ 4628 h 6023"/>
                <a:gd name="connsiteX10" fmla="*/ 1688 w 1797"/>
                <a:gd name="connsiteY10" fmla="*/ 4473 h 6023"/>
                <a:gd name="connsiteX11" fmla="*/ 1664 w 1797"/>
                <a:gd name="connsiteY11" fmla="*/ 4320 h 6023"/>
                <a:gd name="connsiteX12" fmla="*/ 1639 w 1797"/>
                <a:gd name="connsiteY12" fmla="*/ 4166 h 6023"/>
                <a:gd name="connsiteX13" fmla="*/ 1611 w 1797"/>
                <a:gd name="connsiteY13" fmla="*/ 4013 h 6023"/>
                <a:gd name="connsiteX14" fmla="*/ 1583 w 1797"/>
                <a:gd name="connsiteY14" fmla="*/ 3861 h 6023"/>
                <a:gd name="connsiteX15" fmla="*/ 1551 w 1797"/>
                <a:gd name="connsiteY15" fmla="*/ 3708 h 6023"/>
                <a:gd name="connsiteX16" fmla="*/ 1517 w 1797"/>
                <a:gd name="connsiteY16" fmla="*/ 3557 h 6023"/>
                <a:gd name="connsiteX17" fmla="*/ 1481 w 1797"/>
                <a:gd name="connsiteY17" fmla="*/ 3405 h 6023"/>
                <a:gd name="connsiteX18" fmla="*/ 1442 w 1797"/>
                <a:gd name="connsiteY18" fmla="*/ 3255 h 6023"/>
                <a:gd name="connsiteX19" fmla="*/ 1402 w 1797"/>
                <a:gd name="connsiteY19" fmla="*/ 3104 h 6023"/>
                <a:gd name="connsiteX20" fmla="*/ 1360 w 1797"/>
                <a:gd name="connsiteY20" fmla="*/ 2955 h 6023"/>
                <a:gd name="connsiteX21" fmla="*/ 1316 w 1797"/>
                <a:gd name="connsiteY21" fmla="*/ 2805 h 6023"/>
                <a:gd name="connsiteX22" fmla="*/ 1269 w 1797"/>
                <a:gd name="connsiteY22" fmla="*/ 2658 h 6023"/>
                <a:gd name="connsiteX23" fmla="*/ 1221 w 1797"/>
                <a:gd name="connsiteY23" fmla="*/ 2509 h 6023"/>
                <a:gd name="connsiteX24" fmla="*/ 1170 w 1797"/>
                <a:gd name="connsiteY24" fmla="*/ 2363 h 6023"/>
                <a:gd name="connsiteX25" fmla="*/ 1118 w 1797"/>
                <a:gd name="connsiteY25" fmla="*/ 2216 h 6023"/>
                <a:gd name="connsiteX26" fmla="*/ 1062 w 1797"/>
                <a:gd name="connsiteY26" fmla="*/ 2071 h 6023"/>
                <a:gd name="connsiteX27" fmla="*/ 1005 w 1797"/>
                <a:gd name="connsiteY27" fmla="*/ 1926 h 6023"/>
                <a:gd name="connsiteX28" fmla="*/ 947 w 1797"/>
                <a:gd name="connsiteY28" fmla="*/ 1782 h 6023"/>
                <a:gd name="connsiteX29" fmla="*/ 886 w 1797"/>
                <a:gd name="connsiteY29" fmla="*/ 1639 h 6023"/>
                <a:gd name="connsiteX30" fmla="*/ 823 w 1797"/>
                <a:gd name="connsiteY30" fmla="*/ 1497 h 6023"/>
                <a:gd name="connsiteX31" fmla="*/ 758 w 1797"/>
                <a:gd name="connsiteY31" fmla="*/ 1356 h 6023"/>
                <a:gd name="connsiteX32" fmla="*/ 691 w 1797"/>
                <a:gd name="connsiteY32" fmla="*/ 1215 h 6023"/>
                <a:gd name="connsiteX33" fmla="*/ 622 w 1797"/>
                <a:gd name="connsiteY33" fmla="*/ 1076 h 6023"/>
                <a:gd name="connsiteX34" fmla="*/ 551 w 1797"/>
                <a:gd name="connsiteY34" fmla="*/ 938 h 6023"/>
                <a:gd name="connsiteX35" fmla="*/ 477 w 1797"/>
                <a:gd name="connsiteY35" fmla="*/ 801 h 6023"/>
                <a:gd name="connsiteX36" fmla="*/ 403 w 1797"/>
                <a:gd name="connsiteY36" fmla="*/ 665 h 6023"/>
                <a:gd name="connsiteX37" fmla="*/ 326 w 1797"/>
                <a:gd name="connsiteY37" fmla="*/ 529 h 6023"/>
                <a:gd name="connsiteX38" fmla="*/ 248 w 1797"/>
                <a:gd name="connsiteY38" fmla="*/ 395 h 6023"/>
                <a:gd name="connsiteX39" fmla="*/ 167 w 1797"/>
                <a:gd name="connsiteY39" fmla="*/ 262 h 6023"/>
                <a:gd name="connsiteX40" fmla="*/ 85 w 1797"/>
                <a:gd name="connsiteY40" fmla="*/ 130 h 6023"/>
                <a:gd name="connsiteX41" fmla="*/ 0 w 1797"/>
                <a:gd name="connsiteY41" fmla="*/ 0 h 6023"/>
                <a:gd name="connsiteX0" fmla="*/ 1712 w 1712"/>
                <a:gd name="connsiteY0" fmla="*/ 5893 h 5893"/>
                <a:gd name="connsiteX1" fmla="*/ 1711 w 1712"/>
                <a:gd name="connsiteY1" fmla="*/ 5737 h 5893"/>
                <a:gd name="connsiteX2" fmla="*/ 1708 w 1712"/>
                <a:gd name="connsiteY2" fmla="*/ 5583 h 5893"/>
                <a:gd name="connsiteX3" fmla="*/ 1702 w 1712"/>
                <a:gd name="connsiteY3" fmla="*/ 5427 h 5893"/>
                <a:gd name="connsiteX4" fmla="*/ 1695 w 1712"/>
                <a:gd name="connsiteY4" fmla="*/ 5271 h 5893"/>
                <a:gd name="connsiteX5" fmla="*/ 1684 w 1712"/>
                <a:gd name="connsiteY5" fmla="*/ 5117 h 5893"/>
                <a:gd name="connsiteX6" fmla="*/ 1673 w 1712"/>
                <a:gd name="connsiteY6" fmla="*/ 4961 h 5893"/>
                <a:gd name="connsiteX7" fmla="*/ 1658 w 1712"/>
                <a:gd name="connsiteY7" fmla="*/ 4806 h 5893"/>
                <a:gd name="connsiteX8" fmla="*/ 1642 w 1712"/>
                <a:gd name="connsiteY8" fmla="*/ 4652 h 5893"/>
                <a:gd name="connsiteX9" fmla="*/ 1623 w 1712"/>
                <a:gd name="connsiteY9" fmla="*/ 4498 h 5893"/>
                <a:gd name="connsiteX10" fmla="*/ 1603 w 1712"/>
                <a:gd name="connsiteY10" fmla="*/ 4343 h 5893"/>
                <a:gd name="connsiteX11" fmla="*/ 1579 w 1712"/>
                <a:gd name="connsiteY11" fmla="*/ 4190 h 5893"/>
                <a:gd name="connsiteX12" fmla="*/ 1554 w 1712"/>
                <a:gd name="connsiteY12" fmla="*/ 4036 h 5893"/>
                <a:gd name="connsiteX13" fmla="*/ 1526 w 1712"/>
                <a:gd name="connsiteY13" fmla="*/ 3883 h 5893"/>
                <a:gd name="connsiteX14" fmla="*/ 1498 w 1712"/>
                <a:gd name="connsiteY14" fmla="*/ 3731 h 5893"/>
                <a:gd name="connsiteX15" fmla="*/ 1466 w 1712"/>
                <a:gd name="connsiteY15" fmla="*/ 3578 h 5893"/>
                <a:gd name="connsiteX16" fmla="*/ 1432 w 1712"/>
                <a:gd name="connsiteY16" fmla="*/ 3427 h 5893"/>
                <a:gd name="connsiteX17" fmla="*/ 1396 w 1712"/>
                <a:gd name="connsiteY17" fmla="*/ 3275 h 5893"/>
                <a:gd name="connsiteX18" fmla="*/ 1357 w 1712"/>
                <a:gd name="connsiteY18" fmla="*/ 3125 h 5893"/>
                <a:gd name="connsiteX19" fmla="*/ 1317 w 1712"/>
                <a:gd name="connsiteY19" fmla="*/ 2974 h 5893"/>
                <a:gd name="connsiteX20" fmla="*/ 1275 w 1712"/>
                <a:gd name="connsiteY20" fmla="*/ 2825 h 5893"/>
                <a:gd name="connsiteX21" fmla="*/ 1231 w 1712"/>
                <a:gd name="connsiteY21" fmla="*/ 2675 h 5893"/>
                <a:gd name="connsiteX22" fmla="*/ 1184 w 1712"/>
                <a:gd name="connsiteY22" fmla="*/ 2528 h 5893"/>
                <a:gd name="connsiteX23" fmla="*/ 1136 w 1712"/>
                <a:gd name="connsiteY23" fmla="*/ 2379 h 5893"/>
                <a:gd name="connsiteX24" fmla="*/ 1085 w 1712"/>
                <a:gd name="connsiteY24" fmla="*/ 2233 h 5893"/>
                <a:gd name="connsiteX25" fmla="*/ 1033 w 1712"/>
                <a:gd name="connsiteY25" fmla="*/ 2086 h 5893"/>
                <a:gd name="connsiteX26" fmla="*/ 977 w 1712"/>
                <a:gd name="connsiteY26" fmla="*/ 1941 h 5893"/>
                <a:gd name="connsiteX27" fmla="*/ 920 w 1712"/>
                <a:gd name="connsiteY27" fmla="*/ 1796 h 5893"/>
                <a:gd name="connsiteX28" fmla="*/ 862 w 1712"/>
                <a:gd name="connsiteY28" fmla="*/ 1652 h 5893"/>
                <a:gd name="connsiteX29" fmla="*/ 801 w 1712"/>
                <a:gd name="connsiteY29" fmla="*/ 1509 h 5893"/>
                <a:gd name="connsiteX30" fmla="*/ 738 w 1712"/>
                <a:gd name="connsiteY30" fmla="*/ 1367 h 5893"/>
                <a:gd name="connsiteX31" fmla="*/ 673 w 1712"/>
                <a:gd name="connsiteY31" fmla="*/ 1226 h 5893"/>
                <a:gd name="connsiteX32" fmla="*/ 606 w 1712"/>
                <a:gd name="connsiteY32" fmla="*/ 1085 h 5893"/>
                <a:gd name="connsiteX33" fmla="*/ 537 w 1712"/>
                <a:gd name="connsiteY33" fmla="*/ 946 h 5893"/>
                <a:gd name="connsiteX34" fmla="*/ 466 w 1712"/>
                <a:gd name="connsiteY34" fmla="*/ 808 h 5893"/>
                <a:gd name="connsiteX35" fmla="*/ 392 w 1712"/>
                <a:gd name="connsiteY35" fmla="*/ 671 h 5893"/>
                <a:gd name="connsiteX36" fmla="*/ 318 w 1712"/>
                <a:gd name="connsiteY36" fmla="*/ 535 h 5893"/>
                <a:gd name="connsiteX37" fmla="*/ 241 w 1712"/>
                <a:gd name="connsiteY37" fmla="*/ 399 h 5893"/>
                <a:gd name="connsiteX38" fmla="*/ 163 w 1712"/>
                <a:gd name="connsiteY38" fmla="*/ 265 h 5893"/>
                <a:gd name="connsiteX39" fmla="*/ 82 w 1712"/>
                <a:gd name="connsiteY39" fmla="*/ 132 h 5893"/>
                <a:gd name="connsiteX40" fmla="*/ 0 w 1712"/>
                <a:gd name="connsiteY40" fmla="*/ 0 h 5893"/>
                <a:gd name="connsiteX0" fmla="*/ 1630 w 1630"/>
                <a:gd name="connsiteY0" fmla="*/ 5761 h 5761"/>
                <a:gd name="connsiteX1" fmla="*/ 1629 w 1630"/>
                <a:gd name="connsiteY1" fmla="*/ 5605 h 5761"/>
                <a:gd name="connsiteX2" fmla="*/ 1626 w 1630"/>
                <a:gd name="connsiteY2" fmla="*/ 5451 h 5761"/>
                <a:gd name="connsiteX3" fmla="*/ 1620 w 1630"/>
                <a:gd name="connsiteY3" fmla="*/ 5295 h 5761"/>
                <a:gd name="connsiteX4" fmla="*/ 1613 w 1630"/>
                <a:gd name="connsiteY4" fmla="*/ 5139 h 5761"/>
                <a:gd name="connsiteX5" fmla="*/ 1602 w 1630"/>
                <a:gd name="connsiteY5" fmla="*/ 4985 h 5761"/>
                <a:gd name="connsiteX6" fmla="*/ 1591 w 1630"/>
                <a:gd name="connsiteY6" fmla="*/ 4829 h 5761"/>
                <a:gd name="connsiteX7" fmla="*/ 1576 w 1630"/>
                <a:gd name="connsiteY7" fmla="*/ 4674 h 5761"/>
                <a:gd name="connsiteX8" fmla="*/ 1560 w 1630"/>
                <a:gd name="connsiteY8" fmla="*/ 4520 h 5761"/>
                <a:gd name="connsiteX9" fmla="*/ 1541 w 1630"/>
                <a:gd name="connsiteY9" fmla="*/ 4366 h 5761"/>
                <a:gd name="connsiteX10" fmla="*/ 1521 w 1630"/>
                <a:gd name="connsiteY10" fmla="*/ 4211 h 5761"/>
                <a:gd name="connsiteX11" fmla="*/ 1497 w 1630"/>
                <a:gd name="connsiteY11" fmla="*/ 4058 h 5761"/>
                <a:gd name="connsiteX12" fmla="*/ 1472 w 1630"/>
                <a:gd name="connsiteY12" fmla="*/ 3904 h 5761"/>
                <a:gd name="connsiteX13" fmla="*/ 1444 w 1630"/>
                <a:gd name="connsiteY13" fmla="*/ 3751 h 5761"/>
                <a:gd name="connsiteX14" fmla="*/ 1416 w 1630"/>
                <a:gd name="connsiteY14" fmla="*/ 3599 h 5761"/>
                <a:gd name="connsiteX15" fmla="*/ 1384 w 1630"/>
                <a:gd name="connsiteY15" fmla="*/ 3446 h 5761"/>
                <a:gd name="connsiteX16" fmla="*/ 1350 w 1630"/>
                <a:gd name="connsiteY16" fmla="*/ 3295 h 5761"/>
                <a:gd name="connsiteX17" fmla="*/ 1314 w 1630"/>
                <a:gd name="connsiteY17" fmla="*/ 3143 h 5761"/>
                <a:gd name="connsiteX18" fmla="*/ 1275 w 1630"/>
                <a:gd name="connsiteY18" fmla="*/ 2993 h 5761"/>
                <a:gd name="connsiteX19" fmla="*/ 1235 w 1630"/>
                <a:gd name="connsiteY19" fmla="*/ 2842 h 5761"/>
                <a:gd name="connsiteX20" fmla="*/ 1193 w 1630"/>
                <a:gd name="connsiteY20" fmla="*/ 2693 h 5761"/>
                <a:gd name="connsiteX21" fmla="*/ 1149 w 1630"/>
                <a:gd name="connsiteY21" fmla="*/ 2543 h 5761"/>
                <a:gd name="connsiteX22" fmla="*/ 1102 w 1630"/>
                <a:gd name="connsiteY22" fmla="*/ 2396 h 5761"/>
                <a:gd name="connsiteX23" fmla="*/ 1054 w 1630"/>
                <a:gd name="connsiteY23" fmla="*/ 2247 h 5761"/>
                <a:gd name="connsiteX24" fmla="*/ 1003 w 1630"/>
                <a:gd name="connsiteY24" fmla="*/ 2101 h 5761"/>
                <a:gd name="connsiteX25" fmla="*/ 951 w 1630"/>
                <a:gd name="connsiteY25" fmla="*/ 1954 h 5761"/>
                <a:gd name="connsiteX26" fmla="*/ 895 w 1630"/>
                <a:gd name="connsiteY26" fmla="*/ 1809 h 5761"/>
                <a:gd name="connsiteX27" fmla="*/ 838 w 1630"/>
                <a:gd name="connsiteY27" fmla="*/ 1664 h 5761"/>
                <a:gd name="connsiteX28" fmla="*/ 780 w 1630"/>
                <a:gd name="connsiteY28" fmla="*/ 1520 h 5761"/>
                <a:gd name="connsiteX29" fmla="*/ 719 w 1630"/>
                <a:gd name="connsiteY29" fmla="*/ 1377 h 5761"/>
                <a:gd name="connsiteX30" fmla="*/ 656 w 1630"/>
                <a:gd name="connsiteY30" fmla="*/ 1235 h 5761"/>
                <a:gd name="connsiteX31" fmla="*/ 591 w 1630"/>
                <a:gd name="connsiteY31" fmla="*/ 1094 h 5761"/>
                <a:gd name="connsiteX32" fmla="*/ 524 w 1630"/>
                <a:gd name="connsiteY32" fmla="*/ 953 h 5761"/>
                <a:gd name="connsiteX33" fmla="*/ 455 w 1630"/>
                <a:gd name="connsiteY33" fmla="*/ 814 h 5761"/>
                <a:gd name="connsiteX34" fmla="*/ 384 w 1630"/>
                <a:gd name="connsiteY34" fmla="*/ 676 h 5761"/>
                <a:gd name="connsiteX35" fmla="*/ 310 w 1630"/>
                <a:gd name="connsiteY35" fmla="*/ 539 h 5761"/>
                <a:gd name="connsiteX36" fmla="*/ 236 w 1630"/>
                <a:gd name="connsiteY36" fmla="*/ 403 h 5761"/>
                <a:gd name="connsiteX37" fmla="*/ 159 w 1630"/>
                <a:gd name="connsiteY37" fmla="*/ 267 h 5761"/>
                <a:gd name="connsiteX38" fmla="*/ 81 w 1630"/>
                <a:gd name="connsiteY38" fmla="*/ 133 h 5761"/>
                <a:gd name="connsiteX39" fmla="*/ 0 w 1630"/>
                <a:gd name="connsiteY39" fmla="*/ 0 h 5761"/>
                <a:gd name="connsiteX0" fmla="*/ 1549 w 1549"/>
                <a:gd name="connsiteY0" fmla="*/ 5628 h 5628"/>
                <a:gd name="connsiteX1" fmla="*/ 1548 w 1549"/>
                <a:gd name="connsiteY1" fmla="*/ 5472 h 5628"/>
                <a:gd name="connsiteX2" fmla="*/ 1545 w 1549"/>
                <a:gd name="connsiteY2" fmla="*/ 5318 h 5628"/>
                <a:gd name="connsiteX3" fmla="*/ 1539 w 1549"/>
                <a:gd name="connsiteY3" fmla="*/ 5162 h 5628"/>
                <a:gd name="connsiteX4" fmla="*/ 1532 w 1549"/>
                <a:gd name="connsiteY4" fmla="*/ 5006 h 5628"/>
                <a:gd name="connsiteX5" fmla="*/ 1521 w 1549"/>
                <a:gd name="connsiteY5" fmla="*/ 4852 h 5628"/>
                <a:gd name="connsiteX6" fmla="*/ 1510 w 1549"/>
                <a:gd name="connsiteY6" fmla="*/ 4696 h 5628"/>
                <a:gd name="connsiteX7" fmla="*/ 1495 w 1549"/>
                <a:gd name="connsiteY7" fmla="*/ 4541 h 5628"/>
                <a:gd name="connsiteX8" fmla="*/ 1479 w 1549"/>
                <a:gd name="connsiteY8" fmla="*/ 4387 h 5628"/>
                <a:gd name="connsiteX9" fmla="*/ 1460 w 1549"/>
                <a:gd name="connsiteY9" fmla="*/ 4233 h 5628"/>
                <a:gd name="connsiteX10" fmla="*/ 1440 w 1549"/>
                <a:gd name="connsiteY10" fmla="*/ 4078 h 5628"/>
                <a:gd name="connsiteX11" fmla="*/ 1416 w 1549"/>
                <a:gd name="connsiteY11" fmla="*/ 3925 h 5628"/>
                <a:gd name="connsiteX12" fmla="*/ 1391 w 1549"/>
                <a:gd name="connsiteY12" fmla="*/ 3771 h 5628"/>
                <a:gd name="connsiteX13" fmla="*/ 1363 w 1549"/>
                <a:gd name="connsiteY13" fmla="*/ 3618 h 5628"/>
                <a:gd name="connsiteX14" fmla="*/ 1335 w 1549"/>
                <a:gd name="connsiteY14" fmla="*/ 3466 h 5628"/>
                <a:gd name="connsiteX15" fmla="*/ 1303 w 1549"/>
                <a:gd name="connsiteY15" fmla="*/ 3313 h 5628"/>
                <a:gd name="connsiteX16" fmla="*/ 1269 w 1549"/>
                <a:gd name="connsiteY16" fmla="*/ 3162 h 5628"/>
                <a:gd name="connsiteX17" fmla="*/ 1233 w 1549"/>
                <a:gd name="connsiteY17" fmla="*/ 3010 h 5628"/>
                <a:gd name="connsiteX18" fmla="*/ 1194 w 1549"/>
                <a:gd name="connsiteY18" fmla="*/ 2860 h 5628"/>
                <a:gd name="connsiteX19" fmla="*/ 1154 w 1549"/>
                <a:gd name="connsiteY19" fmla="*/ 2709 h 5628"/>
                <a:gd name="connsiteX20" fmla="*/ 1112 w 1549"/>
                <a:gd name="connsiteY20" fmla="*/ 2560 h 5628"/>
                <a:gd name="connsiteX21" fmla="*/ 1068 w 1549"/>
                <a:gd name="connsiteY21" fmla="*/ 2410 h 5628"/>
                <a:gd name="connsiteX22" fmla="*/ 1021 w 1549"/>
                <a:gd name="connsiteY22" fmla="*/ 2263 h 5628"/>
                <a:gd name="connsiteX23" fmla="*/ 973 w 1549"/>
                <a:gd name="connsiteY23" fmla="*/ 2114 h 5628"/>
                <a:gd name="connsiteX24" fmla="*/ 922 w 1549"/>
                <a:gd name="connsiteY24" fmla="*/ 1968 h 5628"/>
                <a:gd name="connsiteX25" fmla="*/ 870 w 1549"/>
                <a:gd name="connsiteY25" fmla="*/ 1821 h 5628"/>
                <a:gd name="connsiteX26" fmla="*/ 814 w 1549"/>
                <a:gd name="connsiteY26" fmla="*/ 1676 h 5628"/>
                <a:gd name="connsiteX27" fmla="*/ 757 w 1549"/>
                <a:gd name="connsiteY27" fmla="*/ 1531 h 5628"/>
                <a:gd name="connsiteX28" fmla="*/ 699 w 1549"/>
                <a:gd name="connsiteY28" fmla="*/ 1387 h 5628"/>
                <a:gd name="connsiteX29" fmla="*/ 638 w 1549"/>
                <a:gd name="connsiteY29" fmla="*/ 1244 h 5628"/>
                <a:gd name="connsiteX30" fmla="*/ 575 w 1549"/>
                <a:gd name="connsiteY30" fmla="*/ 1102 h 5628"/>
                <a:gd name="connsiteX31" fmla="*/ 510 w 1549"/>
                <a:gd name="connsiteY31" fmla="*/ 961 h 5628"/>
                <a:gd name="connsiteX32" fmla="*/ 443 w 1549"/>
                <a:gd name="connsiteY32" fmla="*/ 820 h 5628"/>
                <a:gd name="connsiteX33" fmla="*/ 374 w 1549"/>
                <a:gd name="connsiteY33" fmla="*/ 681 h 5628"/>
                <a:gd name="connsiteX34" fmla="*/ 303 w 1549"/>
                <a:gd name="connsiteY34" fmla="*/ 543 h 5628"/>
                <a:gd name="connsiteX35" fmla="*/ 229 w 1549"/>
                <a:gd name="connsiteY35" fmla="*/ 406 h 5628"/>
                <a:gd name="connsiteX36" fmla="*/ 155 w 1549"/>
                <a:gd name="connsiteY36" fmla="*/ 270 h 5628"/>
                <a:gd name="connsiteX37" fmla="*/ 78 w 1549"/>
                <a:gd name="connsiteY37" fmla="*/ 134 h 5628"/>
                <a:gd name="connsiteX38" fmla="*/ 0 w 1549"/>
                <a:gd name="connsiteY38" fmla="*/ 0 h 5628"/>
                <a:gd name="connsiteX0" fmla="*/ 1471 w 1471"/>
                <a:gd name="connsiteY0" fmla="*/ 5494 h 5494"/>
                <a:gd name="connsiteX1" fmla="*/ 1470 w 1471"/>
                <a:gd name="connsiteY1" fmla="*/ 5338 h 5494"/>
                <a:gd name="connsiteX2" fmla="*/ 1467 w 1471"/>
                <a:gd name="connsiteY2" fmla="*/ 5184 h 5494"/>
                <a:gd name="connsiteX3" fmla="*/ 1461 w 1471"/>
                <a:gd name="connsiteY3" fmla="*/ 5028 h 5494"/>
                <a:gd name="connsiteX4" fmla="*/ 1454 w 1471"/>
                <a:gd name="connsiteY4" fmla="*/ 4872 h 5494"/>
                <a:gd name="connsiteX5" fmla="*/ 1443 w 1471"/>
                <a:gd name="connsiteY5" fmla="*/ 4718 h 5494"/>
                <a:gd name="connsiteX6" fmla="*/ 1432 w 1471"/>
                <a:gd name="connsiteY6" fmla="*/ 4562 h 5494"/>
                <a:gd name="connsiteX7" fmla="*/ 1417 w 1471"/>
                <a:gd name="connsiteY7" fmla="*/ 4407 h 5494"/>
                <a:gd name="connsiteX8" fmla="*/ 1401 w 1471"/>
                <a:gd name="connsiteY8" fmla="*/ 4253 h 5494"/>
                <a:gd name="connsiteX9" fmla="*/ 1382 w 1471"/>
                <a:gd name="connsiteY9" fmla="*/ 4099 h 5494"/>
                <a:gd name="connsiteX10" fmla="*/ 1362 w 1471"/>
                <a:gd name="connsiteY10" fmla="*/ 3944 h 5494"/>
                <a:gd name="connsiteX11" fmla="*/ 1338 w 1471"/>
                <a:gd name="connsiteY11" fmla="*/ 3791 h 5494"/>
                <a:gd name="connsiteX12" fmla="*/ 1313 w 1471"/>
                <a:gd name="connsiteY12" fmla="*/ 3637 h 5494"/>
                <a:gd name="connsiteX13" fmla="*/ 1285 w 1471"/>
                <a:gd name="connsiteY13" fmla="*/ 3484 h 5494"/>
                <a:gd name="connsiteX14" fmla="*/ 1257 w 1471"/>
                <a:gd name="connsiteY14" fmla="*/ 3332 h 5494"/>
                <a:gd name="connsiteX15" fmla="*/ 1225 w 1471"/>
                <a:gd name="connsiteY15" fmla="*/ 3179 h 5494"/>
                <a:gd name="connsiteX16" fmla="*/ 1191 w 1471"/>
                <a:gd name="connsiteY16" fmla="*/ 3028 h 5494"/>
                <a:gd name="connsiteX17" fmla="*/ 1155 w 1471"/>
                <a:gd name="connsiteY17" fmla="*/ 2876 h 5494"/>
                <a:gd name="connsiteX18" fmla="*/ 1116 w 1471"/>
                <a:gd name="connsiteY18" fmla="*/ 2726 h 5494"/>
                <a:gd name="connsiteX19" fmla="*/ 1076 w 1471"/>
                <a:gd name="connsiteY19" fmla="*/ 2575 h 5494"/>
                <a:gd name="connsiteX20" fmla="*/ 1034 w 1471"/>
                <a:gd name="connsiteY20" fmla="*/ 2426 h 5494"/>
                <a:gd name="connsiteX21" fmla="*/ 990 w 1471"/>
                <a:gd name="connsiteY21" fmla="*/ 2276 h 5494"/>
                <a:gd name="connsiteX22" fmla="*/ 943 w 1471"/>
                <a:gd name="connsiteY22" fmla="*/ 2129 h 5494"/>
                <a:gd name="connsiteX23" fmla="*/ 895 w 1471"/>
                <a:gd name="connsiteY23" fmla="*/ 1980 h 5494"/>
                <a:gd name="connsiteX24" fmla="*/ 844 w 1471"/>
                <a:gd name="connsiteY24" fmla="*/ 1834 h 5494"/>
                <a:gd name="connsiteX25" fmla="*/ 792 w 1471"/>
                <a:gd name="connsiteY25" fmla="*/ 1687 h 5494"/>
                <a:gd name="connsiteX26" fmla="*/ 736 w 1471"/>
                <a:gd name="connsiteY26" fmla="*/ 1542 h 5494"/>
                <a:gd name="connsiteX27" fmla="*/ 679 w 1471"/>
                <a:gd name="connsiteY27" fmla="*/ 1397 h 5494"/>
                <a:gd name="connsiteX28" fmla="*/ 621 w 1471"/>
                <a:gd name="connsiteY28" fmla="*/ 1253 h 5494"/>
                <a:gd name="connsiteX29" fmla="*/ 560 w 1471"/>
                <a:gd name="connsiteY29" fmla="*/ 1110 h 5494"/>
                <a:gd name="connsiteX30" fmla="*/ 497 w 1471"/>
                <a:gd name="connsiteY30" fmla="*/ 968 h 5494"/>
                <a:gd name="connsiteX31" fmla="*/ 432 w 1471"/>
                <a:gd name="connsiteY31" fmla="*/ 827 h 5494"/>
                <a:gd name="connsiteX32" fmla="*/ 365 w 1471"/>
                <a:gd name="connsiteY32" fmla="*/ 686 h 5494"/>
                <a:gd name="connsiteX33" fmla="*/ 296 w 1471"/>
                <a:gd name="connsiteY33" fmla="*/ 547 h 5494"/>
                <a:gd name="connsiteX34" fmla="*/ 225 w 1471"/>
                <a:gd name="connsiteY34" fmla="*/ 409 h 5494"/>
                <a:gd name="connsiteX35" fmla="*/ 151 w 1471"/>
                <a:gd name="connsiteY35" fmla="*/ 272 h 5494"/>
                <a:gd name="connsiteX36" fmla="*/ 77 w 1471"/>
                <a:gd name="connsiteY36" fmla="*/ 136 h 5494"/>
                <a:gd name="connsiteX37" fmla="*/ 0 w 1471"/>
                <a:gd name="connsiteY37" fmla="*/ 0 h 5494"/>
                <a:gd name="connsiteX0" fmla="*/ 1394 w 1394"/>
                <a:gd name="connsiteY0" fmla="*/ 5358 h 5358"/>
                <a:gd name="connsiteX1" fmla="*/ 1393 w 1394"/>
                <a:gd name="connsiteY1" fmla="*/ 5202 h 5358"/>
                <a:gd name="connsiteX2" fmla="*/ 1390 w 1394"/>
                <a:gd name="connsiteY2" fmla="*/ 5048 h 5358"/>
                <a:gd name="connsiteX3" fmla="*/ 1384 w 1394"/>
                <a:gd name="connsiteY3" fmla="*/ 4892 h 5358"/>
                <a:gd name="connsiteX4" fmla="*/ 1377 w 1394"/>
                <a:gd name="connsiteY4" fmla="*/ 4736 h 5358"/>
                <a:gd name="connsiteX5" fmla="*/ 1366 w 1394"/>
                <a:gd name="connsiteY5" fmla="*/ 4582 h 5358"/>
                <a:gd name="connsiteX6" fmla="*/ 1355 w 1394"/>
                <a:gd name="connsiteY6" fmla="*/ 4426 h 5358"/>
                <a:gd name="connsiteX7" fmla="*/ 1340 w 1394"/>
                <a:gd name="connsiteY7" fmla="*/ 4271 h 5358"/>
                <a:gd name="connsiteX8" fmla="*/ 1324 w 1394"/>
                <a:gd name="connsiteY8" fmla="*/ 4117 h 5358"/>
                <a:gd name="connsiteX9" fmla="*/ 1305 w 1394"/>
                <a:gd name="connsiteY9" fmla="*/ 3963 h 5358"/>
                <a:gd name="connsiteX10" fmla="*/ 1285 w 1394"/>
                <a:gd name="connsiteY10" fmla="*/ 3808 h 5358"/>
                <a:gd name="connsiteX11" fmla="*/ 1261 w 1394"/>
                <a:gd name="connsiteY11" fmla="*/ 3655 h 5358"/>
                <a:gd name="connsiteX12" fmla="*/ 1236 w 1394"/>
                <a:gd name="connsiteY12" fmla="*/ 3501 h 5358"/>
                <a:gd name="connsiteX13" fmla="*/ 1208 w 1394"/>
                <a:gd name="connsiteY13" fmla="*/ 3348 h 5358"/>
                <a:gd name="connsiteX14" fmla="*/ 1180 w 1394"/>
                <a:gd name="connsiteY14" fmla="*/ 3196 h 5358"/>
                <a:gd name="connsiteX15" fmla="*/ 1148 w 1394"/>
                <a:gd name="connsiteY15" fmla="*/ 3043 h 5358"/>
                <a:gd name="connsiteX16" fmla="*/ 1114 w 1394"/>
                <a:gd name="connsiteY16" fmla="*/ 2892 h 5358"/>
                <a:gd name="connsiteX17" fmla="*/ 1078 w 1394"/>
                <a:gd name="connsiteY17" fmla="*/ 2740 h 5358"/>
                <a:gd name="connsiteX18" fmla="*/ 1039 w 1394"/>
                <a:gd name="connsiteY18" fmla="*/ 2590 h 5358"/>
                <a:gd name="connsiteX19" fmla="*/ 999 w 1394"/>
                <a:gd name="connsiteY19" fmla="*/ 2439 h 5358"/>
                <a:gd name="connsiteX20" fmla="*/ 957 w 1394"/>
                <a:gd name="connsiteY20" fmla="*/ 2290 h 5358"/>
                <a:gd name="connsiteX21" fmla="*/ 913 w 1394"/>
                <a:gd name="connsiteY21" fmla="*/ 2140 h 5358"/>
                <a:gd name="connsiteX22" fmla="*/ 866 w 1394"/>
                <a:gd name="connsiteY22" fmla="*/ 1993 h 5358"/>
                <a:gd name="connsiteX23" fmla="*/ 818 w 1394"/>
                <a:gd name="connsiteY23" fmla="*/ 1844 h 5358"/>
                <a:gd name="connsiteX24" fmla="*/ 767 w 1394"/>
                <a:gd name="connsiteY24" fmla="*/ 1698 h 5358"/>
                <a:gd name="connsiteX25" fmla="*/ 715 w 1394"/>
                <a:gd name="connsiteY25" fmla="*/ 1551 h 5358"/>
                <a:gd name="connsiteX26" fmla="*/ 659 w 1394"/>
                <a:gd name="connsiteY26" fmla="*/ 1406 h 5358"/>
                <a:gd name="connsiteX27" fmla="*/ 602 w 1394"/>
                <a:gd name="connsiteY27" fmla="*/ 1261 h 5358"/>
                <a:gd name="connsiteX28" fmla="*/ 544 w 1394"/>
                <a:gd name="connsiteY28" fmla="*/ 1117 h 5358"/>
                <a:gd name="connsiteX29" fmla="*/ 483 w 1394"/>
                <a:gd name="connsiteY29" fmla="*/ 974 h 5358"/>
                <a:gd name="connsiteX30" fmla="*/ 420 w 1394"/>
                <a:gd name="connsiteY30" fmla="*/ 832 h 5358"/>
                <a:gd name="connsiteX31" fmla="*/ 355 w 1394"/>
                <a:gd name="connsiteY31" fmla="*/ 691 h 5358"/>
                <a:gd name="connsiteX32" fmla="*/ 288 w 1394"/>
                <a:gd name="connsiteY32" fmla="*/ 550 h 5358"/>
                <a:gd name="connsiteX33" fmla="*/ 219 w 1394"/>
                <a:gd name="connsiteY33" fmla="*/ 411 h 5358"/>
                <a:gd name="connsiteX34" fmla="*/ 148 w 1394"/>
                <a:gd name="connsiteY34" fmla="*/ 273 h 5358"/>
                <a:gd name="connsiteX35" fmla="*/ 74 w 1394"/>
                <a:gd name="connsiteY35" fmla="*/ 136 h 5358"/>
                <a:gd name="connsiteX36" fmla="*/ 0 w 1394"/>
                <a:gd name="connsiteY36" fmla="*/ 0 h 5358"/>
                <a:gd name="connsiteX0" fmla="*/ 1320 w 1320"/>
                <a:gd name="connsiteY0" fmla="*/ 5222 h 5222"/>
                <a:gd name="connsiteX1" fmla="*/ 1319 w 1320"/>
                <a:gd name="connsiteY1" fmla="*/ 5066 h 5222"/>
                <a:gd name="connsiteX2" fmla="*/ 1316 w 1320"/>
                <a:gd name="connsiteY2" fmla="*/ 4912 h 5222"/>
                <a:gd name="connsiteX3" fmla="*/ 1310 w 1320"/>
                <a:gd name="connsiteY3" fmla="*/ 4756 h 5222"/>
                <a:gd name="connsiteX4" fmla="*/ 1303 w 1320"/>
                <a:gd name="connsiteY4" fmla="*/ 4600 h 5222"/>
                <a:gd name="connsiteX5" fmla="*/ 1292 w 1320"/>
                <a:gd name="connsiteY5" fmla="*/ 4446 h 5222"/>
                <a:gd name="connsiteX6" fmla="*/ 1281 w 1320"/>
                <a:gd name="connsiteY6" fmla="*/ 4290 h 5222"/>
                <a:gd name="connsiteX7" fmla="*/ 1266 w 1320"/>
                <a:gd name="connsiteY7" fmla="*/ 4135 h 5222"/>
                <a:gd name="connsiteX8" fmla="*/ 1250 w 1320"/>
                <a:gd name="connsiteY8" fmla="*/ 3981 h 5222"/>
                <a:gd name="connsiteX9" fmla="*/ 1231 w 1320"/>
                <a:gd name="connsiteY9" fmla="*/ 3827 h 5222"/>
                <a:gd name="connsiteX10" fmla="*/ 1211 w 1320"/>
                <a:gd name="connsiteY10" fmla="*/ 3672 h 5222"/>
                <a:gd name="connsiteX11" fmla="*/ 1187 w 1320"/>
                <a:gd name="connsiteY11" fmla="*/ 3519 h 5222"/>
                <a:gd name="connsiteX12" fmla="*/ 1162 w 1320"/>
                <a:gd name="connsiteY12" fmla="*/ 3365 h 5222"/>
                <a:gd name="connsiteX13" fmla="*/ 1134 w 1320"/>
                <a:gd name="connsiteY13" fmla="*/ 3212 h 5222"/>
                <a:gd name="connsiteX14" fmla="*/ 1106 w 1320"/>
                <a:gd name="connsiteY14" fmla="*/ 3060 h 5222"/>
                <a:gd name="connsiteX15" fmla="*/ 1074 w 1320"/>
                <a:gd name="connsiteY15" fmla="*/ 2907 h 5222"/>
                <a:gd name="connsiteX16" fmla="*/ 1040 w 1320"/>
                <a:gd name="connsiteY16" fmla="*/ 2756 h 5222"/>
                <a:gd name="connsiteX17" fmla="*/ 1004 w 1320"/>
                <a:gd name="connsiteY17" fmla="*/ 2604 h 5222"/>
                <a:gd name="connsiteX18" fmla="*/ 965 w 1320"/>
                <a:gd name="connsiteY18" fmla="*/ 2454 h 5222"/>
                <a:gd name="connsiteX19" fmla="*/ 925 w 1320"/>
                <a:gd name="connsiteY19" fmla="*/ 2303 h 5222"/>
                <a:gd name="connsiteX20" fmla="*/ 883 w 1320"/>
                <a:gd name="connsiteY20" fmla="*/ 2154 h 5222"/>
                <a:gd name="connsiteX21" fmla="*/ 839 w 1320"/>
                <a:gd name="connsiteY21" fmla="*/ 2004 h 5222"/>
                <a:gd name="connsiteX22" fmla="*/ 792 w 1320"/>
                <a:gd name="connsiteY22" fmla="*/ 1857 h 5222"/>
                <a:gd name="connsiteX23" fmla="*/ 744 w 1320"/>
                <a:gd name="connsiteY23" fmla="*/ 1708 h 5222"/>
                <a:gd name="connsiteX24" fmla="*/ 693 w 1320"/>
                <a:gd name="connsiteY24" fmla="*/ 1562 h 5222"/>
                <a:gd name="connsiteX25" fmla="*/ 641 w 1320"/>
                <a:gd name="connsiteY25" fmla="*/ 1415 h 5222"/>
                <a:gd name="connsiteX26" fmla="*/ 585 w 1320"/>
                <a:gd name="connsiteY26" fmla="*/ 1270 h 5222"/>
                <a:gd name="connsiteX27" fmla="*/ 528 w 1320"/>
                <a:gd name="connsiteY27" fmla="*/ 1125 h 5222"/>
                <a:gd name="connsiteX28" fmla="*/ 470 w 1320"/>
                <a:gd name="connsiteY28" fmla="*/ 981 h 5222"/>
                <a:gd name="connsiteX29" fmla="*/ 409 w 1320"/>
                <a:gd name="connsiteY29" fmla="*/ 838 h 5222"/>
                <a:gd name="connsiteX30" fmla="*/ 346 w 1320"/>
                <a:gd name="connsiteY30" fmla="*/ 696 h 5222"/>
                <a:gd name="connsiteX31" fmla="*/ 281 w 1320"/>
                <a:gd name="connsiteY31" fmla="*/ 555 h 5222"/>
                <a:gd name="connsiteX32" fmla="*/ 214 w 1320"/>
                <a:gd name="connsiteY32" fmla="*/ 414 h 5222"/>
                <a:gd name="connsiteX33" fmla="*/ 145 w 1320"/>
                <a:gd name="connsiteY33" fmla="*/ 275 h 5222"/>
                <a:gd name="connsiteX34" fmla="*/ 74 w 1320"/>
                <a:gd name="connsiteY34" fmla="*/ 137 h 5222"/>
                <a:gd name="connsiteX35" fmla="*/ 0 w 1320"/>
                <a:gd name="connsiteY35" fmla="*/ 0 h 5222"/>
                <a:gd name="connsiteX0" fmla="*/ 1246 w 1246"/>
                <a:gd name="connsiteY0" fmla="*/ 5085 h 5085"/>
                <a:gd name="connsiteX1" fmla="*/ 1245 w 1246"/>
                <a:gd name="connsiteY1" fmla="*/ 4929 h 5085"/>
                <a:gd name="connsiteX2" fmla="*/ 1242 w 1246"/>
                <a:gd name="connsiteY2" fmla="*/ 4775 h 5085"/>
                <a:gd name="connsiteX3" fmla="*/ 1236 w 1246"/>
                <a:gd name="connsiteY3" fmla="*/ 4619 h 5085"/>
                <a:gd name="connsiteX4" fmla="*/ 1229 w 1246"/>
                <a:gd name="connsiteY4" fmla="*/ 4463 h 5085"/>
                <a:gd name="connsiteX5" fmla="*/ 1218 w 1246"/>
                <a:gd name="connsiteY5" fmla="*/ 4309 h 5085"/>
                <a:gd name="connsiteX6" fmla="*/ 1207 w 1246"/>
                <a:gd name="connsiteY6" fmla="*/ 4153 h 5085"/>
                <a:gd name="connsiteX7" fmla="*/ 1192 w 1246"/>
                <a:gd name="connsiteY7" fmla="*/ 3998 h 5085"/>
                <a:gd name="connsiteX8" fmla="*/ 1176 w 1246"/>
                <a:gd name="connsiteY8" fmla="*/ 3844 h 5085"/>
                <a:gd name="connsiteX9" fmla="*/ 1157 w 1246"/>
                <a:gd name="connsiteY9" fmla="*/ 3690 h 5085"/>
                <a:gd name="connsiteX10" fmla="*/ 1137 w 1246"/>
                <a:gd name="connsiteY10" fmla="*/ 3535 h 5085"/>
                <a:gd name="connsiteX11" fmla="*/ 1113 w 1246"/>
                <a:gd name="connsiteY11" fmla="*/ 3382 h 5085"/>
                <a:gd name="connsiteX12" fmla="*/ 1088 w 1246"/>
                <a:gd name="connsiteY12" fmla="*/ 3228 h 5085"/>
                <a:gd name="connsiteX13" fmla="*/ 1060 w 1246"/>
                <a:gd name="connsiteY13" fmla="*/ 3075 h 5085"/>
                <a:gd name="connsiteX14" fmla="*/ 1032 w 1246"/>
                <a:gd name="connsiteY14" fmla="*/ 2923 h 5085"/>
                <a:gd name="connsiteX15" fmla="*/ 1000 w 1246"/>
                <a:gd name="connsiteY15" fmla="*/ 2770 h 5085"/>
                <a:gd name="connsiteX16" fmla="*/ 966 w 1246"/>
                <a:gd name="connsiteY16" fmla="*/ 2619 h 5085"/>
                <a:gd name="connsiteX17" fmla="*/ 930 w 1246"/>
                <a:gd name="connsiteY17" fmla="*/ 2467 h 5085"/>
                <a:gd name="connsiteX18" fmla="*/ 891 w 1246"/>
                <a:gd name="connsiteY18" fmla="*/ 2317 h 5085"/>
                <a:gd name="connsiteX19" fmla="*/ 851 w 1246"/>
                <a:gd name="connsiteY19" fmla="*/ 2166 h 5085"/>
                <a:gd name="connsiteX20" fmla="*/ 809 w 1246"/>
                <a:gd name="connsiteY20" fmla="*/ 2017 h 5085"/>
                <a:gd name="connsiteX21" fmla="*/ 765 w 1246"/>
                <a:gd name="connsiteY21" fmla="*/ 1867 h 5085"/>
                <a:gd name="connsiteX22" fmla="*/ 718 w 1246"/>
                <a:gd name="connsiteY22" fmla="*/ 1720 h 5085"/>
                <a:gd name="connsiteX23" fmla="*/ 670 w 1246"/>
                <a:gd name="connsiteY23" fmla="*/ 1571 h 5085"/>
                <a:gd name="connsiteX24" fmla="*/ 619 w 1246"/>
                <a:gd name="connsiteY24" fmla="*/ 1425 h 5085"/>
                <a:gd name="connsiteX25" fmla="*/ 567 w 1246"/>
                <a:gd name="connsiteY25" fmla="*/ 1278 h 5085"/>
                <a:gd name="connsiteX26" fmla="*/ 511 w 1246"/>
                <a:gd name="connsiteY26" fmla="*/ 1133 h 5085"/>
                <a:gd name="connsiteX27" fmla="*/ 454 w 1246"/>
                <a:gd name="connsiteY27" fmla="*/ 988 h 5085"/>
                <a:gd name="connsiteX28" fmla="*/ 396 w 1246"/>
                <a:gd name="connsiteY28" fmla="*/ 844 h 5085"/>
                <a:gd name="connsiteX29" fmla="*/ 335 w 1246"/>
                <a:gd name="connsiteY29" fmla="*/ 701 h 5085"/>
                <a:gd name="connsiteX30" fmla="*/ 272 w 1246"/>
                <a:gd name="connsiteY30" fmla="*/ 559 h 5085"/>
                <a:gd name="connsiteX31" fmla="*/ 207 w 1246"/>
                <a:gd name="connsiteY31" fmla="*/ 418 h 5085"/>
                <a:gd name="connsiteX32" fmla="*/ 140 w 1246"/>
                <a:gd name="connsiteY32" fmla="*/ 277 h 5085"/>
                <a:gd name="connsiteX33" fmla="*/ 71 w 1246"/>
                <a:gd name="connsiteY33" fmla="*/ 138 h 5085"/>
                <a:gd name="connsiteX34" fmla="*/ 0 w 1246"/>
                <a:gd name="connsiteY34" fmla="*/ 0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46" h="5085">
                  <a:moveTo>
                    <a:pt x="1246" y="5085"/>
                  </a:moveTo>
                  <a:cubicBezTo>
                    <a:pt x="1246" y="5033"/>
                    <a:pt x="1245" y="4981"/>
                    <a:pt x="1245" y="4929"/>
                  </a:cubicBezTo>
                  <a:cubicBezTo>
                    <a:pt x="1244" y="4878"/>
                    <a:pt x="1243" y="4826"/>
                    <a:pt x="1242" y="4775"/>
                  </a:cubicBezTo>
                  <a:lnTo>
                    <a:pt x="1236" y="4619"/>
                  </a:lnTo>
                  <a:cubicBezTo>
                    <a:pt x="1234" y="4567"/>
                    <a:pt x="1231" y="4515"/>
                    <a:pt x="1229" y="4463"/>
                  </a:cubicBezTo>
                  <a:cubicBezTo>
                    <a:pt x="1225" y="4412"/>
                    <a:pt x="1222" y="4360"/>
                    <a:pt x="1218" y="4309"/>
                  </a:cubicBezTo>
                  <a:cubicBezTo>
                    <a:pt x="1214" y="4257"/>
                    <a:pt x="1211" y="4205"/>
                    <a:pt x="1207" y="4153"/>
                  </a:cubicBezTo>
                  <a:cubicBezTo>
                    <a:pt x="1202" y="4101"/>
                    <a:pt x="1197" y="4050"/>
                    <a:pt x="1192" y="3998"/>
                  </a:cubicBezTo>
                  <a:cubicBezTo>
                    <a:pt x="1187" y="3947"/>
                    <a:pt x="1181" y="3895"/>
                    <a:pt x="1176" y="3844"/>
                  </a:cubicBezTo>
                  <a:cubicBezTo>
                    <a:pt x="1170" y="3793"/>
                    <a:pt x="1163" y="3741"/>
                    <a:pt x="1157" y="3690"/>
                  </a:cubicBezTo>
                  <a:cubicBezTo>
                    <a:pt x="1150" y="3638"/>
                    <a:pt x="1144" y="3587"/>
                    <a:pt x="1137" y="3535"/>
                  </a:cubicBezTo>
                  <a:lnTo>
                    <a:pt x="1113" y="3382"/>
                  </a:lnTo>
                  <a:cubicBezTo>
                    <a:pt x="1105" y="3331"/>
                    <a:pt x="1096" y="3279"/>
                    <a:pt x="1088" y="3228"/>
                  </a:cubicBezTo>
                  <a:cubicBezTo>
                    <a:pt x="1079" y="3177"/>
                    <a:pt x="1069" y="3126"/>
                    <a:pt x="1060" y="3075"/>
                  </a:cubicBezTo>
                  <a:cubicBezTo>
                    <a:pt x="1051" y="3024"/>
                    <a:pt x="1041" y="2974"/>
                    <a:pt x="1032" y="2923"/>
                  </a:cubicBezTo>
                  <a:cubicBezTo>
                    <a:pt x="1021" y="2872"/>
                    <a:pt x="1011" y="2821"/>
                    <a:pt x="1000" y="2770"/>
                  </a:cubicBezTo>
                  <a:cubicBezTo>
                    <a:pt x="989" y="2720"/>
                    <a:pt x="977" y="2669"/>
                    <a:pt x="966" y="2619"/>
                  </a:cubicBezTo>
                  <a:cubicBezTo>
                    <a:pt x="954" y="2568"/>
                    <a:pt x="942" y="2518"/>
                    <a:pt x="930" y="2467"/>
                  </a:cubicBezTo>
                  <a:lnTo>
                    <a:pt x="891" y="2317"/>
                  </a:lnTo>
                  <a:cubicBezTo>
                    <a:pt x="878" y="2267"/>
                    <a:pt x="864" y="2216"/>
                    <a:pt x="851" y="2166"/>
                  </a:cubicBezTo>
                  <a:cubicBezTo>
                    <a:pt x="837" y="2116"/>
                    <a:pt x="823" y="2067"/>
                    <a:pt x="809" y="2017"/>
                  </a:cubicBezTo>
                  <a:cubicBezTo>
                    <a:pt x="794" y="1967"/>
                    <a:pt x="780" y="1917"/>
                    <a:pt x="765" y="1867"/>
                  </a:cubicBezTo>
                  <a:cubicBezTo>
                    <a:pt x="749" y="1818"/>
                    <a:pt x="734" y="1769"/>
                    <a:pt x="718" y="1720"/>
                  </a:cubicBezTo>
                  <a:cubicBezTo>
                    <a:pt x="702" y="1670"/>
                    <a:pt x="686" y="1621"/>
                    <a:pt x="670" y="1571"/>
                  </a:cubicBezTo>
                  <a:cubicBezTo>
                    <a:pt x="653" y="1522"/>
                    <a:pt x="636" y="1474"/>
                    <a:pt x="619" y="1425"/>
                  </a:cubicBezTo>
                  <a:cubicBezTo>
                    <a:pt x="602" y="1376"/>
                    <a:pt x="584" y="1327"/>
                    <a:pt x="567" y="1278"/>
                  </a:cubicBezTo>
                  <a:cubicBezTo>
                    <a:pt x="548" y="1230"/>
                    <a:pt x="530" y="1181"/>
                    <a:pt x="511" y="1133"/>
                  </a:cubicBezTo>
                  <a:cubicBezTo>
                    <a:pt x="492" y="1085"/>
                    <a:pt x="473" y="1036"/>
                    <a:pt x="454" y="988"/>
                  </a:cubicBezTo>
                  <a:cubicBezTo>
                    <a:pt x="435" y="940"/>
                    <a:pt x="415" y="892"/>
                    <a:pt x="396" y="844"/>
                  </a:cubicBezTo>
                  <a:cubicBezTo>
                    <a:pt x="376" y="796"/>
                    <a:pt x="355" y="749"/>
                    <a:pt x="335" y="701"/>
                  </a:cubicBezTo>
                  <a:cubicBezTo>
                    <a:pt x="314" y="654"/>
                    <a:pt x="293" y="606"/>
                    <a:pt x="272" y="559"/>
                  </a:cubicBezTo>
                  <a:cubicBezTo>
                    <a:pt x="250" y="512"/>
                    <a:pt x="229" y="465"/>
                    <a:pt x="207" y="418"/>
                  </a:cubicBezTo>
                  <a:cubicBezTo>
                    <a:pt x="185" y="371"/>
                    <a:pt x="162" y="324"/>
                    <a:pt x="140" y="277"/>
                  </a:cubicBezTo>
                  <a:cubicBezTo>
                    <a:pt x="117" y="231"/>
                    <a:pt x="94" y="184"/>
                    <a:pt x="71" y="138"/>
                  </a:cubicBezTo>
                  <a:cubicBezTo>
                    <a:pt x="47" y="92"/>
                    <a:pt x="24" y="46"/>
                    <a:pt x="0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0" name="Freeform 16"/>
            <p:cNvSpPr>
              <a:spLocks/>
            </p:cNvSpPr>
            <p:nvPr/>
          </p:nvSpPr>
          <p:spPr bwMode="auto">
            <a:xfrm>
              <a:off x="8072968" y="3735386"/>
              <a:ext cx="905934" cy="3119335"/>
            </a:xfrm>
            <a:custGeom>
              <a:avLst/>
              <a:gdLst>
                <a:gd name="connsiteX0" fmla="*/ 0 w 2060"/>
                <a:gd name="connsiteY0" fmla="*/ 6409 h 6409"/>
                <a:gd name="connsiteX1" fmla="*/ 90 w 2060"/>
                <a:gd name="connsiteY1" fmla="*/ 6282 h 6409"/>
                <a:gd name="connsiteX2" fmla="*/ 178 w 2060"/>
                <a:gd name="connsiteY2" fmla="*/ 6153 h 6409"/>
                <a:gd name="connsiteX3" fmla="*/ 263 w 2060"/>
                <a:gd name="connsiteY3" fmla="*/ 6024 h 6409"/>
                <a:gd name="connsiteX4" fmla="*/ 348 w 2060"/>
                <a:gd name="connsiteY4" fmla="*/ 5893 h 6409"/>
                <a:gd name="connsiteX5" fmla="*/ 430 w 2060"/>
                <a:gd name="connsiteY5" fmla="*/ 5761 h 6409"/>
                <a:gd name="connsiteX6" fmla="*/ 511 w 2060"/>
                <a:gd name="connsiteY6" fmla="*/ 5628 h 6409"/>
                <a:gd name="connsiteX7" fmla="*/ 589 w 2060"/>
                <a:gd name="connsiteY7" fmla="*/ 5494 h 6409"/>
                <a:gd name="connsiteX8" fmla="*/ 666 w 2060"/>
                <a:gd name="connsiteY8" fmla="*/ 5359 h 6409"/>
                <a:gd name="connsiteX9" fmla="*/ 740 w 2060"/>
                <a:gd name="connsiteY9" fmla="*/ 5223 h 6409"/>
                <a:gd name="connsiteX10" fmla="*/ 814 w 2060"/>
                <a:gd name="connsiteY10" fmla="*/ 5086 h 6409"/>
                <a:gd name="connsiteX11" fmla="*/ 885 w 2060"/>
                <a:gd name="connsiteY11" fmla="*/ 4947 h 6409"/>
                <a:gd name="connsiteX12" fmla="*/ 954 w 2060"/>
                <a:gd name="connsiteY12" fmla="*/ 4808 h 6409"/>
                <a:gd name="connsiteX13" fmla="*/ 1021 w 2060"/>
                <a:gd name="connsiteY13" fmla="*/ 4667 h 6409"/>
                <a:gd name="connsiteX14" fmla="*/ 1086 w 2060"/>
                <a:gd name="connsiteY14" fmla="*/ 4526 h 6409"/>
                <a:gd name="connsiteX15" fmla="*/ 1149 w 2060"/>
                <a:gd name="connsiteY15" fmla="*/ 4384 h 6409"/>
                <a:gd name="connsiteX16" fmla="*/ 1210 w 2060"/>
                <a:gd name="connsiteY16" fmla="*/ 4242 h 6409"/>
                <a:gd name="connsiteX17" fmla="*/ 1268 w 2060"/>
                <a:gd name="connsiteY17" fmla="*/ 4097 h 6409"/>
                <a:gd name="connsiteX18" fmla="*/ 1325 w 2060"/>
                <a:gd name="connsiteY18" fmla="*/ 3953 h 6409"/>
                <a:gd name="connsiteX19" fmla="*/ 1381 w 2060"/>
                <a:gd name="connsiteY19" fmla="*/ 3807 h 6409"/>
                <a:gd name="connsiteX20" fmla="*/ 1433 w 2060"/>
                <a:gd name="connsiteY20" fmla="*/ 3661 h 6409"/>
                <a:gd name="connsiteX21" fmla="*/ 1484 w 2060"/>
                <a:gd name="connsiteY21" fmla="*/ 3514 h 6409"/>
                <a:gd name="connsiteX22" fmla="*/ 1532 w 2060"/>
                <a:gd name="connsiteY22" fmla="*/ 3366 h 6409"/>
                <a:gd name="connsiteX23" fmla="*/ 1579 w 2060"/>
                <a:gd name="connsiteY23" fmla="*/ 3218 h 6409"/>
                <a:gd name="connsiteX24" fmla="*/ 1623 w 2060"/>
                <a:gd name="connsiteY24" fmla="*/ 3069 h 6409"/>
                <a:gd name="connsiteX25" fmla="*/ 1665 w 2060"/>
                <a:gd name="connsiteY25" fmla="*/ 2919 h 6409"/>
                <a:gd name="connsiteX26" fmla="*/ 1705 w 2060"/>
                <a:gd name="connsiteY26" fmla="*/ 2769 h 6409"/>
                <a:gd name="connsiteX27" fmla="*/ 1744 w 2060"/>
                <a:gd name="connsiteY27" fmla="*/ 2619 h 6409"/>
                <a:gd name="connsiteX28" fmla="*/ 1780 w 2060"/>
                <a:gd name="connsiteY28" fmla="*/ 2467 h 6409"/>
                <a:gd name="connsiteX29" fmla="*/ 1814 w 2060"/>
                <a:gd name="connsiteY29" fmla="*/ 2316 h 6409"/>
                <a:gd name="connsiteX30" fmla="*/ 1846 w 2060"/>
                <a:gd name="connsiteY30" fmla="*/ 2163 h 6409"/>
                <a:gd name="connsiteX31" fmla="*/ 1874 w 2060"/>
                <a:gd name="connsiteY31" fmla="*/ 2010 h 6409"/>
                <a:gd name="connsiteX32" fmla="*/ 1902 w 2060"/>
                <a:gd name="connsiteY32" fmla="*/ 1857 h 6409"/>
                <a:gd name="connsiteX33" fmla="*/ 1927 w 2060"/>
                <a:gd name="connsiteY33" fmla="*/ 1704 h 6409"/>
                <a:gd name="connsiteX34" fmla="*/ 1951 w 2060"/>
                <a:gd name="connsiteY34" fmla="*/ 1550 h 6409"/>
                <a:gd name="connsiteX35" fmla="*/ 1971 w 2060"/>
                <a:gd name="connsiteY35" fmla="*/ 1396 h 6409"/>
                <a:gd name="connsiteX36" fmla="*/ 1990 w 2060"/>
                <a:gd name="connsiteY36" fmla="*/ 1241 h 6409"/>
                <a:gd name="connsiteX37" fmla="*/ 2006 w 2060"/>
                <a:gd name="connsiteY37" fmla="*/ 1087 h 6409"/>
                <a:gd name="connsiteX38" fmla="*/ 2021 w 2060"/>
                <a:gd name="connsiteY38" fmla="*/ 932 h 6409"/>
                <a:gd name="connsiteX39" fmla="*/ 2032 w 2060"/>
                <a:gd name="connsiteY39" fmla="*/ 777 h 6409"/>
                <a:gd name="connsiteX40" fmla="*/ 2043 w 2060"/>
                <a:gd name="connsiteY40" fmla="*/ 622 h 6409"/>
                <a:gd name="connsiteX41" fmla="*/ 2050 w 2060"/>
                <a:gd name="connsiteY41" fmla="*/ 467 h 6409"/>
                <a:gd name="connsiteX42" fmla="*/ 2056 w 2060"/>
                <a:gd name="connsiteY42" fmla="*/ 311 h 6409"/>
                <a:gd name="connsiteX43" fmla="*/ 2059 w 2060"/>
                <a:gd name="connsiteY43" fmla="*/ 156 h 6409"/>
                <a:gd name="connsiteX44" fmla="*/ 2060 w 2060"/>
                <a:gd name="connsiteY44" fmla="*/ 0 h 6409"/>
                <a:gd name="connsiteX0" fmla="*/ 0 w 1970"/>
                <a:gd name="connsiteY0" fmla="*/ 6282 h 6282"/>
                <a:gd name="connsiteX1" fmla="*/ 88 w 1970"/>
                <a:gd name="connsiteY1" fmla="*/ 6153 h 6282"/>
                <a:gd name="connsiteX2" fmla="*/ 173 w 1970"/>
                <a:gd name="connsiteY2" fmla="*/ 6024 h 6282"/>
                <a:gd name="connsiteX3" fmla="*/ 258 w 1970"/>
                <a:gd name="connsiteY3" fmla="*/ 5893 h 6282"/>
                <a:gd name="connsiteX4" fmla="*/ 340 w 1970"/>
                <a:gd name="connsiteY4" fmla="*/ 5761 h 6282"/>
                <a:gd name="connsiteX5" fmla="*/ 421 w 1970"/>
                <a:gd name="connsiteY5" fmla="*/ 5628 h 6282"/>
                <a:gd name="connsiteX6" fmla="*/ 499 w 1970"/>
                <a:gd name="connsiteY6" fmla="*/ 5494 h 6282"/>
                <a:gd name="connsiteX7" fmla="*/ 576 w 1970"/>
                <a:gd name="connsiteY7" fmla="*/ 5359 h 6282"/>
                <a:gd name="connsiteX8" fmla="*/ 650 w 1970"/>
                <a:gd name="connsiteY8" fmla="*/ 5223 h 6282"/>
                <a:gd name="connsiteX9" fmla="*/ 724 w 1970"/>
                <a:gd name="connsiteY9" fmla="*/ 5086 h 6282"/>
                <a:gd name="connsiteX10" fmla="*/ 795 w 1970"/>
                <a:gd name="connsiteY10" fmla="*/ 4947 h 6282"/>
                <a:gd name="connsiteX11" fmla="*/ 864 w 1970"/>
                <a:gd name="connsiteY11" fmla="*/ 4808 h 6282"/>
                <a:gd name="connsiteX12" fmla="*/ 931 w 1970"/>
                <a:gd name="connsiteY12" fmla="*/ 4667 h 6282"/>
                <a:gd name="connsiteX13" fmla="*/ 996 w 1970"/>
                <a:gd name="connsiteY13" fmla="*/ 4526 h 6282"/>
                <a:gd name="connsiteX14" fmla="*/ 1059 w 1970"/>
                <a:gd name="connsiteY14" fmla="*/ 4384 h 6282"/>
                <a:gd name="connsiteX15" fmla="*/ 1120 w 1970"/>
                <a:gd name="connsiteY15" fmla="*/ 4242 h 6282"/>
                <a:gd name="connsiteX16" fmla="*/ 1178 w 1970"/>
                <a:gd name="connsiteY16" fmla="*/ 4097 h 6282"/>
                <a:gd name="connsiteX17" fmla="*/ 1235 w 1970"/>
                <a:gd name="connsiteY17" fmla="*/ 3953 h 6282"/>
                <a:gd name="connsiteX18" fmla="*/ 1291 w 1970"/>
                <a:gd name="connsiteY18" fmla="*/ 3807 h 6282"/>
                <a:gd name="connsiteX19" fmla="*/ 1343 w 1970"/>
                <a:gd name="connsiteY19" fmla="*/ 3661 h 6282"/>
                <a:gd name="connsiteX20" fmla="*/ 1394 w 1970"/>
                <a:gd name="connsiteY20" fmla="*/ 3514 h 6282"/>
                <a:gd name="connsiteX21" fmla="*/ 1442 w 1970"/>
                <a:gd name="connsiteY21" fmla="*/ 3366 h 6282"/>
                <a:gd name="connsiteX22" fmla="*/ 1489 w 1970"/>
                <a:gd name="connsiteY22" fmla="*/ 3218 h 6282"/>
                <a:gd name="connsiteX23" fmla="*/ 1533 w 1970"/>
                <a:gd name="connsiteY23" fmla="*/ 3069 h 6282"/>
                <a:gd name="connsiteX24" fmla="*/ 1575 w 1970"/>
                <a:gd name="connsiteY24" fmla="*/ 2919 h 6282"/>
                <a:gd name="connsiteX25" fmla="*/ 1615 w 1970"/>
                <a:gd name="connsiteY25" fmla="*/ 2769 h 6282"/>
                <a:gd name="connsiteX26" fmla="*/ 1654 w 1970"/>
                <a:gd name="connsiteY26" fmla="*/ 2619 h 6282"/>
                <a:gd name="connsiteX27" fmla="*/ 1690 w 1970"/>
                <a:gd name="connsiteY27" fmla="*/ 2467 h 6282"/>
                <a:gd name="connsiteX28" fmla="*/ 1724 w 1970"/>
                <a:gd name="connsiteY28" fmla="*/ 2316 h 6282"/>
                <a:gd name="connsiteX29" fmla="*/ 1756 w 1970"/>
                <a:gd name="connsiteY29" fmla="*/ 2163 h 6282"/>
                <a:gd name="connsiteX30" fmla="*/ 1784 w 1970"/>
                <a:gd name="connsiteY30" fmla="*/ 2010 h 6282"/>
                <a:gd name="connsiteX31" fmla="*/ 1812 w 1970"/>
                <a:gd name="connsiteY31" fmla="*/ 1857 h 6282"/>
                <a:gd name="connsiteX32" fmla="*/ 1837 w 1970"/>
                <a:gd name="connsiteY32" fmla="*/ 1704 h 6282"/>
                <a:gd name="connsiteX33" fmla="*/ 1861 w 1970"/>
                <a:gd name="connsiteY33" fmla="*/ 1550 h 6282"/>
                <a:gd name="connsiteX34" fmla="*/ 1881 w 1970"/>
                <a:gd name="connsiteY34" fmla="*/ 1396 h 6282"/>
                <a:gd name="connsiteX35" fmla="*/ 1900 w 1970"/>
                <a:gd name="connsiteY35" fmla="*/ 1241 h 6282"/>
                <a:gd name="connsiteX36" fmla="*/ 1916 w 1970"/>
                <a:gd name="connsiteY36" fmla="*/ 1087 h 6282"/>
                <a:gd name="connsiteX37" fmla="*/ 1931 w 1970"/>
                <a:gd name="connsiteY37" fmla="*/ 932 h 6282"/>
                <a:gd name="connsiteX38" fmla="*/ 1942 w 1970"/>
                <a:gd name="connsiteY38" fmla="*/ 777 h 6282"/>
                <a:gd name="connsiteX39" fmla="*/ 1953 w 1970"/>
                <a:gd name="connsiteY39" fmla="*/ 622 h 6282"/>
                <a:gd name="connsiteX40" fmla="*/ 1960 w 1970"/>
                <a:gd name="connsiteY40" fmla="*/ 467 h 6282"/>
                <a:gd name="connsiteX41" fmla="*/ 1966 w 1970"/>
                <a:gd name="connsiteY41" fmla="*/ 311 h 6282"/>
                <a:gd name="connsiteX42" fmla="*/ 1969 w 1970"/>
                <a:gd name="connsiteY42" fmla="*/ 156 h 6282"/>
                <a:gd name="connsiteX43" fmla="*/ 1970 w 1970"/>
                <a:gd name="connsiteY43" fmla="*/ 0 h 6282"/>
                <a:gd name="connsiteX0" fmla="*/ 0 w 1882"/>
                <a:gd name="connsiteY0" fmla="*/ 6153 h 6153"/>
                <a:gd name="connsiteX1" fmla="*/ 85 w 1882"/>
                <a:gd name="connsiteY1" fmla="*/ 6024 h 6153"/>
                <a:gd name="connsiteX2" fmla="*/ 170 w 1882"/>
                <a:gd name="connsiteY2" fmla="*/ 5893 h 6153"/>
                <a:gd name="connsiteX3" fmla="*/ 252 w 1882"/>
                <a:gd name="connsiteY3" fmla="*/ 5761 h 6153"/>
                <a:gd name="connsiteX4" fmla="*/ 333 w 1882"/>
                <a:gd name="connsiteY4" fmla="*/ 5628 h 6153"/>
                <a:gd name="connsiteX5" fmla="*/ 411 w 1882"/>
                <a:gd name="connsiteY5" fmla="*/ 5494 h 6153"/>
                <a:gd name="connsiteX6" fmla="*/ 488 w 1882"/>
                <a:gd name="connsiteY6" fmla="*/ 5359 h 6153"/>
                <a:gd name="connsiteX7" fmla="*/ 562 w 1882"/>
                <a:gd name="connsiteY7" fmla="*/ 5223 h 6153"/>
                <a:gd name="connsiteX8" fmla="*/ 636 w 1882"/>
                <a:gd name="connsiteY8" fmla="*/ 5086 h 6153"/>
                <a:gd name="connsiteX9" fmla="*/ 707 w 1882"/>
                <a:gd name="connsiteY9" fmla="*/ 4947 h 6153"/>
                <a:gd name="connsiteX10" fmla="*/ 776 w 1882"/>
                <a:gd name="connsiteY10" fmla="*/ 4808 h 6153"/>
                <a:gd name="connsiteX11" fmla="*/ 843 w 1882"/>
                <a:gd name="connsiteY11" fmla="*/ 4667 h 6153"/>
                <a:gd name="connsiteX12" fmla="*/ 908 w 1882"/>
                <a:gd name="connsiteY12" fmla="*/ 4526 h 6153"/>
                <a:gd name="connsiteX13" fmla="*/ 971 w 1882"/>
                <a:gd name="connsiteY13" fmla="*/ 4384 h 6153"/>
                <a:gd name="connsiteX14" fmla="*/ 1032 w 1882"/>
                <a:gd name="connsiteY14" fmla="*/ 4242 h 6153"/>
                <a:gd name="connsiteX15" fmla="*/ 1090 w 1882"/>
                <a:gd name="connsiteY15" fmla="*/ 4097 h 6153"/>
                <a:gd name="connsiteX16" fmla="*/ 1147 w 1882"/>
                <a:gd name="connsiteY16" fmla="*/ 3953 h 6153"/>
                <a:gd name="connsiteX17" fmla="*/ 1203 w 1882"/>
                <a:gd name="connsiteY17" fmla="*/ 3807 h 6153"/>
                <a:gd name="connsiteX18" fmla="*/ 1255 w 1882"/>
                <a:gd name="connsiteY18" fmla="*/ 3661 h 6153"/>
                <a:gd name="connsiteX19" fmla="*/ 1306 w 1882"/>
                <a:gd name="connsiteY19" fmla="*/ 3514 h 6153"/>
                <a:gd name="connsiteX20" fmla="*/ 1354 w 1882"/>
                <a:gd name="connsiteY20" fmla="*/ 3366 h 6153"/>
                <a:gd name="connsiteX21" fmla="*/ 1401 w 1882"/>
                <a:gd name="connsiteY21" fmla="*/ 3218 h 6153"/>
                <a:gd name="connsiteX22" fmla="*/ 1445 w 1882"/>
                <a:gd name="connsiteY22" fmla="*/ 3069 h 6153"/>
                <a:gd name="connsiteX23" fmla="*/ 1487 w 1882"/>
                <a:gd name="connsiteY23" fmla="*/ 2919 h 6153"/>
                <a:gd name="connsiteX24" fmla="*/ 1527 w 1882"/>
                <a:gd name="connsiteY24" fmla="*/ 2769 h 6153"/>
                <a:gd name="connsiteX25" fmla="*/ 1566 w 1882"/>
                <a:gd name="connsiteY25" fmla="*/ 2619 h 6153"/>
                <a:gd name="connsiteX26" fmla="*/ 1602 w 1882"/>
                <a:gd name="connsiteY26" fmla="*/ 2467 h 6153"/>
                <a:gd name="connsiteX27" fmla="*/ 1636 w 1882"/>
                <a:gd name="connsiteY27" fmla="*/ 2316 h 6153"/>
                <a:gd name="connsiteX28" fmla="*/ 1668 w 1882"/>
                <a:gd name="connsiteY28" fmla="*/ 2163 h 6153"/>
                <a:gd name="connsiteX29" fmla="*/ 1696 w 1882"/>
                <a:gd name="connsiteY29" fmla="*/ 2010 h 6153"/>
                <a:gd name="connsiteX30" fmla="*/ 1724 w 1882"/>
                <a:gd name="connsiteY30" fmla="*/ 1857 h 6153"/>
                <a:gd name="connsiteX31" fmla="*/ 1749 w 1882"/>
                <a:gd name="connsiteY31" fmla="*/ 1704 h 6153"/>
                <a:gd name="connsiteX32" fmla="*/ 1773 w 1882"/>
                <a:gd name="connsiteY32" fmla="*/ 1550 h 6153"/>
                <a:gd name="connsiteX33" fmla="*/ 1793 w 1882"/>
                <a:gd name="connsiteY33" fmla="*/ 1396 h 6153"/>
                <a:gd name="connsiteX34" fmla="*/ 1812 w 1882"/>
                <a:gd name="connsiteY34" fmla="*/ 1241 h 6153"/>
                <a:gd name="connsiteX35" fmla="*/ 1828 w 1882"/>
                <a:gd name="connsiteY35" fmla="*/ 1087 h 6153"/>
                <a:gd name="connsiteX36" fmla="*/ 1843 w 1882"/>
                <a:gd name="connsiteY36" fmla="*/ 932 h 6153"/>
                <a:gd name="connsiteX37" fmla="*/ 1854 w 1882"/>
                <a:gd name="connsiteY37" fmla="*/ 777 h 6153"/>
                <a:gd name="connsiteX38" fmla="*/ 1865 w 1882"/>
                <a:gd name="connsiteY38" fmla="*/ 622 h 6153"/>
                <a:gd name="connsiteX39" fmla="*/ 1872 w 1882"/>
                <a:gd name="connsiteY39" fmla="*/ 467 h 6153"/>
                <a:gd name="connsiteX40" fmla="*/ 1878 w 1882"/>
                <a:gd name="connsiteY40" fmla="*/ 311 h 6153"/>
                <a:gd name="connsiteX41" fmla="*/ 1881 w 1882"/>
                <a:gd name="connsiteY41" fmla="*/ 156 h 6153"/>
                <a:gd name="connsiteX42" fmla="*/ 1882 w 1882"/>
                <a:gd name="connsiteY42" fmla="*/ 0 h 6153"/>
                <a:gd name="connsiteX0" fmla="*/ 0 w 1797"/>
                <a:gd name="connsiteY0" fmla="*/ 6024 h 6024"/>
                <a:gd name="connsiteX1" fmla="*/ 85 w 1797"/>
                <a:gd name="connsiteY1" fmla="*/ 5893 h 6024"/>
                <a:gd name="connsiteX2" fmla="*/ 167 w 1797"/>
                <a:gd name="connsiteY2" fmla="*/ 5761 h 6024"/>
                <a:gd name="connsiteX3" fmla="*/ 248 w 1797"/>
                <a:gd name="connsiteY3" fmla="*/ 5628 h 6024"/>
                <a:gd name="connsiteX4" fmla="*/ 326 w 1797"/>
                <a:gd name="connsiteY4" fmla="*/ 5494 h 6024"/>
                <a:gd name="connsiteX5" fmla="*/ 403 w 1797"/>
                <a:gd name="connsiteY5" fmla="*/ 5359 h 6024"/>
                <a:gd name="connsiteX6" fmla="*/ 477 w 1797"/>
                <a:gd name="connsiteY6" fmla="*/ 5223 h 6024"/>
                <a:gd name="connsiteX7" fmla="*/ 551 w 1797"/>
                <a:gd name="connsiteY7" fmla="*/ 5086 h 6024"/>
                <a:gd name="connsiteX8" fmla="*/ 622 w 1797"/>
                <a:gd name="connsiteY8" fmla="*/ 4947 h 6024"/>
                <a:gd name="connsiteX9" fmla="*/ 691 w 1797"/>
                <a:gd name="connsiteY9" fmla="*/ 4808 h 6024"/>
                <a:gd name="connsiteX10" fmla="*/ 758 w 1797"/>
                <a:gd name="connsiteY10" fmla="*/ 4667 h 6024"/>
                <a:gd name="connsiteX11" fmla="*/ 823 w 1797"/>
                <a:gd name="connsiteY11" fmla="*/ 4526 h 6024"/>
                <a:gd name="connsiteX12" fmla="*/ 886 w 1797"/>
                <a:gd name="connsiteY12" fmla="*/ 4384 h 6024"/>
                <a:gd name="connsiteX13" fmla="*/ 947 w 1797"/>
                <a:gd name="connsiteY13" fmla="*/ 4242 h 6024"/>
                <a:gd name="connsiteX14" fmla="*/ 1005 w 1797"/>
                <a:gd name="connsiteY14" fmla="*/ 4097 h 6024"/>
                <a:gd name="connsiteX15" fmla="*/ 1062 w 1797"/>
                <a:gd name="connsiteY15" fmla="*/ 3953 h 6024"/>
                <a:gd name="connsiteX16" fmla="*/ 1118 w 1797"/>
                <a:gd name="connsiteY16" fmla="*/ 3807 h 6024"/>
                <a:gd name="connsiteX17" fmla="*/ 1170 w 1797"/>
                <a:gd name="connsiteY17" fmla="*/ 3661 h 6024"/>
                <a:gd name="connsiteX18" fmla="*/ 1221 w 1797"/>
                <a:gd name="connsiteY18" fmla="*/ 3514 h 6024"/>
                <a:gd name="connsiteX19" fmla="*/ 1269 w 1797"/>
                <a:gd name="connsiteY19" fmla="*/ 3366 h 6024"/>
                <a:gd name="connsiteX20" fmla="*/ 1316 w 1797"/>
                <a:gd name="connsiteY20" fmla="*/ 3218 h 6024"/>
                <a:gd name="connsiteX21" fmla="*/ 1360 w 1797"/>
                <a:gd name="connsiteY21" fmla="*/ 3069 h 6024"/>
                <a:gd name="connsiteX22" fmla="*/ 1402 w 1797"/>
                <a:gd name="connsiteY22" fmla="*/ 2919 h 6024"/>
                <a:gd name="connsiteX23" fmla="*/ 1442 w 1797"/>
                <a:gd name="connsiteY23" fmla="*/ 2769 h 6024"/>
                <a:gd name="connsiteX24" fmla="*/ 1481 w 1797"/>
                <a:gd name="connsiteY24" fmla="*/ 2619 h 6024"/>
                <a:gd name="connsiteX25" fmla="*/ 1517 w 1797"/>
                <a:gd name="connsiteY25" fmla="*/ 2467 h 6024"/>
                <a:gd name="connsiteX26" fmla="*/ 1551 w 1797"/>
                <a:gd name="connsiteY26" fmla="*/ 2316 h 6024"/>
                <a:gd name="connsiteX27" fmla="*/ 1583 w 1797"/>
                <a:gd name="connsiteY27" fmla="*/ 2163 h 6024"/>
                <a:gd name="connsiteX28" fmla="*/ 1611 w 1797"/>
                <a:gd name="connsiteY28" fmla="*/ 2010 h 6024"/>
                <a:gd name="connsiteX29" fmla="*/ 1639 w 1797"/>
                <a:gd name="connsiteY29" fmla="*/ 1857 h 6024"/>
                <a:gd name="connsiteX30" fmla="*/ 1664 w 1797"/>
                <a:gd name="connsiteY30" fmla="*/ 1704 h 6024"/>
                <a:gd name="connsiteX31" fmla="*/ 1688 w 1797"/>
                <a:gd name="connsiteY31" fmla="*/ 1550 h 6024"/>
                <a:gd name="connsiteX32" fmla="*/ 1708 w 1797"/>
                <a:gd name="connsiteY32" fmla="*/ 1396 h 6024"/>
                <a:gd name="connsiteX33" fmla="*/ 1727 w 1797"/>
                <a:gd name="connsiteY33" fmla="*/ 1241 h 6024"/>
                <a:gd name="connsiteX34" fmla="*/ 1743 w 1797"/>
                <a:gd name="connsiteY34" fmla="*/ 1087 h 6024"/>
                <a:gd name="connsiteX35" fmla="*/ 1758 w 1797"/>
                <a:gd name="connsiteY35" fmla="*/ 932 h 6024"/>
                <a:gd name="connsiteX36" fmla="*/ 1769 w 1797"/>
                <a:gd name="connsiteY36" fmla="*/ 777 h 6024"/>
                <a:gd name="connsiteX37" fmla="*/ 1780 w 1797"/>
                <a:gd name="connsiteY37" fmla="*/ 622 h 6024"/>
                <a:gd name="connsiteX38" fmla="*/ 1787 w 1797"/>
                <a:gd name="connsiteY38" fmla="*/ 467 h 6024"/>
                <a:gd name="connsiteX39" fmla="*/ 1793 w 1797"/>
                <a:gd name="connsiteY39" fmla="*/ 311 h 6024"/>
                <a:gd name="connsiteX40" fmla="*/ 1796 w 1797"/>
                <a:gd name="connsiteY40" fmla="*/ 156 h 6024"/>
                <a:gd name="connsiteX41" fmla="*/ 1797 w 1797"/>
                <a:gd name="connsiteY41" fmla="*/ 0 h 6024"/>
                <a:gd name="connsiteX0" fmla="*/ 0 w 1712"/>
                <a:gd name="connsiteY0" fmla="*/ 5893 h 5893"/>
                <a:gd name="connsiteX1" fmla="*/ 82 w 1712"/>
                <a:gd name="connsiteY1" fmla="*/ 5761 h 5893"/>
                <a:gd name="connsiteX2" fmla="*/ 163 w 1712"/>
                <a:gd name="connsiteY2" fmla="*/ 5628 h 5893"/>
                <a:gd name="connsiteX3" fmla="*/ 241 w 1712"/>
                <a:gd name="connsiteY3" fmla="*/ 5494 h 5893"/>
                <a:gd name="connsiteX4" fmla="*/ 318 w 1712"/>
                <a:gd name="connsiteY4" fmla="*/ 5359 h 5893"/>
                <a:gd name="connsiteX5" fmla="*/ 392 w 1712"/>
                <a:gd name="connsiteY5" fmla="*/ 5223 h 5893"/>
                <a:gd name="connsiteX6" fmla="*/ 466 w 1712"/>
                <a:gd name="connsiteY6" fmla="*/ 5086 h 5893"/>
                <a:gd name="connsiteX7" fmla="*/ 537 w 1712"/>
                <a:gd name="connsiteY7" fmla="*/ 4947 h 5893"/>
                <a:gd name="connsiteX8" fmla="*/ 606 w 1712"/>
                <a:gd name="connsiteY8" fmla="*/ 4808 h 5893"/>
                <a:gd name="connsiteX9" fmla="*/ 673 w 1712"/>
                <a:gd name="connsiteY9" fmla="*/ 4667 h 5893"/>
                <a:gd name="connsiteX10" fmla="*/ 738 w 1712"/>
                <a:gd name="connsiteY10" fmla="*/ 4526 h 5893"/>
                <a:gd name="connsiteX11" fmla="*/ 801 w 1712"/>
                <a:gd name="connsiteY11" fmla="*/ 4384 h 5893"/>
                <a:gd name="connsiteX12" fmla="*/ 862 w 1712"/>
                <a:gd name="connsiteY12" fmla="*/ 4242 h 5893"/>
                <a:gd name="connsiteX13" fmla="*/ 920 w 1712"/>
                <a:gd name="connsiteY13" fmla="*/ 4097 h 5893"/>
                <a:gd name="connsiteX14" fmla="*/ 977 w 1712"/>
                <a:gd name="connsiteY14" fmla="*/ 3953 h 5893"/>
                <a:gd name="connsiteX15" fmla="*/ 1033 w 1712"/>
                <a:gd name="connsiteY15" fmla="*/ 3807 h 5893"/>
                <a:gd name="connsiteX16" fmla="*/ 1085 w 1712"/>
                <a:gd name="connsiteY16" fmla="*/ 3661 h 5893"/>
                <a:gd name="connsiteX17" fmla="*/ 1136 w 1712"/>
                <a:gd name="connsiteY17" fmla="*/ 3514 h 5893"/>
                <a:gd name="connsiteX18" fmla="*/ 1184 w 1712"/>
                <a:gd name="connsiteY18" fmla="*/ 3366 h 5893"/>
                <a:gd name="connsiteX19" fmla="*/ 1231 w 1712"/>
                <a:gd name="connsiteY19" fmla="*/ 3218 h 5893"/>
                <a:gd name="connsiteX20" fmla="*/ 1275 w 1712"/>
                <a:gd name="connsiteY20" fmla="*/ 3069 h 5893"/>
                <a:gd name="connsiteX21" fmla="*/ 1317 w 1712"/>
                <a:gd name="connsiteY21" fmla="*/ 2919 h 5893"/>
                <a:gd name="connsiteX22" fmla="*/ 1357 w 1712"/>
                <a:gd name="connsiteY22" fmla="*/ 2769 h 5893"/>
                <a:gd name="connsiteX23" fmla="*/ 1396 w 1712"/>
                <a:gd name="connsiteY23" fmla="*/ 2619 h 5893"/>
                <a:gd name="connsiteX24" fmla="*/ 1432 w 1712"/>
                <a:gd name="connsiteY24" fmla="*/ 2467 h 5893"/>
                <a:gd name="connsiteX25" fmla="*/ 1466 w 1712"/>
                <a:gd name="connsiteY25" fmla="*/ 2316 h 5893"/>
                <a:gd name="connsiteX26" fmla="*/ 1498 w 1712"/>
                <a:gd name="connsiteY26" fmla="*/ 2163 h 5893"/>
                <a:gd name="connsiteX27" fmla="*/ 1526 w 1712"/>
                <a:gd name="connsiteY27" fmla="*/ 2010 h 5893"/>
                <a:gd name="connsiteX28" fmla="*/ 1554 w 1712"/>
                <a:gd name="connsiteY28" fmla="*/ 1857 h 5893"/>
                <a:gd name="connsiteX29" fmla="*/ 1579 w 1712"/>
                <a:gd name="connsiteY29" fmla="*/ 1704 h 5893"/>
                <a:gd name="connsiteX30" fmla="*/ 1603 w 1712"/>
                <a:gd name="connsiteY30" fmla="*/ 1550 h 5893"/>
                <a:gd name="connsiteX31" fmla="*/ 1623 w 1712"/>
                <a:gd name="connsiteY31" fmla="*/ 1396 h 5893"/>
                <a:gd name="connsiteX32" fmla="*/ 1642 w 1712"/>
                <a:gd name="connsiteY32" fmla="*/ 1241 h 5893"/>
                <a:gd name="connsiteX33" fmla="*/ 1658 w 1712"/>
                <a:gd name="connsiteY33" fmla="*/ 1087 h 5893"/>
                <a:gd name="connsiteX34" fmla="*/ 1673 w 1712"/>
                <a:gd name="connsiteY34" fmla="*/ 932 h 5893"/>
                <a:gd name="connsiteX35" fmla="*/ 1684 w 1712"/>
                <a:gd name="connsiteY35" fmla="*/ 777 h 5893"/>
                <a:gd name="connsiteX36" fmla="*/ 1695 w 1712"/>
                <a:gd name="connsiteY36" fmla="*/ 622 h 5893"/>
                <a:gd name="connsiteX37" fmla="*/ 1702 w 1712"/>
                <a:gd name="connsiteY37" fmla="*/ 467 h 5893"/>
                <a:gd name="connsiteX38" fmla="*/ 1708 w 1712"/>
                <a:gd name="connsiteY38" fmla="*/ 311 h 5893"/>
                <a:gd name="connsiteX39" fmla="*/ 1711 w 1712"/>
                <a:gd name="connsiteY39" fmla="*/ 156 h 5893"/>
                <a:gd name="connsiteX40" fmla="*/ 1712 w 1712"/>
                <a:gd name="connsiteY40" fmla="*/ 0 h 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" h="5893">
                  <a:moveTo>
                    <a:pt x="0" y="5893"/>
                  </a:moveTo>
                  <a:cubicBezTo>
                    <a:pt x="27" y="5849"/>
                    <a:pt x="55" y="5805"/>
                    <a:pt x="82" y="5761"/>
                  </a:cubicBezTo>
                  <a:cubicBezTo>
                    <a:pt x="109" y="5717"/>
                    <a:pt x="136" y="5672"/>
                    <a:pt x="163" y="5628"/>
                  </a:cubicBezTo>
                  <a:cubicBezTo>
                    <a:pt x="189" y="5583"/>
                    <a:pt x="215" y="5539"/>
                    <a:pt x="241" y="5494"/>
                  </a:cubicBezTo>
                  <a:cubicBezTo>
                    <a:pt x="267" y="5449"/>
                    <a:pt x="292" y="5404"/>
                    <a:pt x="318" y="5359"/>
                  </a:cubicBezTo>
                  <a:cubicBezTo>
                    <a:pt x="343" y="5314"/>
                    <a:pt x="367" y="5268"/>
                    <a:pt x="392" y="5223"/>
                  </a:cubicBezTo>
                  <a:cubicBezTo>
                    <a:pt x="417" y="5177"/>
                    <a:pt x="441" y="5132"/>
                    <a:pt x="466" y="5086"/>
                  </a:cubicBezTo>
                  <a:cubicBezTo>
                    <a:pt x="490" y="5040"/>
                    <a:pt x="513" y="4993"/>
                    <a:pt x="537" y="4947"/>
                  </a:cubicBezTo>
                  <a:cubicBezTo>
                    <a:pt x="560" y="4901"/>
                    <a:pt x="583" y="4854"/>
                    <a:pt x="606" y="4808"/>
                  </a:cubicBezTo>
                  <a:cubicBezTo>
                    <a:pt x="628" y="4761"/>
                    <a:pt x="651" y="4714"/>
                    <a:pt x="673" y="4667"/>
                  </a:cubicBezTo>
                  <a:cubicBezTo>
                    <a:pt x="695" y="4620"/>
                    <a:pt x="716" y="4573"/>
                    <a:pt x="738" y="4526"/>
                  </a:cubicBezTo>
                  <a:cubicBezTo>
                    <a:pt x="759" y="4479"/>
                    <a:pt x="780" y="4431"/>
                    <a:pt x="801" y="4384"/>
                  </a:cubicBezTo>
                  <a:cubicBezTo>
                    <a:pt x="821" y="4337"/>
                    <a:pt x="842" y="4289"/>
                    <a:pt x="862" y="4242"/>
                  </a:cubicBezTo>
                  <a:cubicBezTo>
                    <a:pt x="881" y="4194"/>
                    <a:pt x="901" y="4145"/>
                    <a:pt x="920" y="4097"/>
                  </a:cubicBezTo>
                  <a:lnTo>
                    <a:pt x="977" y="3953"/>
                  </a:lnTo>
                  <a:cubicBezTo>
                    <a:pt x="996" y="3904"/>
                    <a:pt x="1014" y="3856"/>
                    <a:pt x="1033" y="3807"/>
                  </a:cubicBezTo>
                  <a:cubicBezTo>
                    <a:pt x="1050" y="3758"/>
                    <a:pt x="1068" y="3710"/>
                    <a:pt x="1085" y="3661"/>
                  </a:cubicBezTo>
                  <a:lnTo>
                    <a:pt x="1136" y="3514"/>
                  </a:lnTo>
                  <a:cubicBezTo>
                    <a:pt x="1152" y="3465"/>
                    <a:pt x="1168" y="3415"/>
                    <a:pt x="1184" y="3366"/>
                  </a:cubicBezTo>
                  <a:cubicBezTo>
                    <a:pt x="1200" y="3317"/>
                    <a:pt x="1215" y="3267"/>
                    <a:pt x="1231" y="3218"/>
                  </a:cubicBezTo>
                  <a:cubicBezTo>
                    <a:pt x="1246" y="3168"/>
                    <a:pt x="1260" y="3119"/>
                    <a:pt x="1275" y="3069"/>
                  </a:cubicBezTo>
                  <a:lnTo>
                    <a:pt x="1317" y="2919"/>
                  </a:lnTo>
                  <a:cubicBezTo>
                    <a:pt x="1330" y="2869"/>
                    <a:pt x="1344" y="2819"/>
                    <a:pt x="1357" y="2769"/>
                  </a:cubicBezTo>
                  <a:lnTo>
                    <a:pt x="1396" y="2619"/>
                  </a:lnTo>
                  <a:cubicBezTo>
                    <a:pt x="1408" y="2568"/>
                    <a:pt x="1420" y="2518"/>
                    <a:pt x="1432" y="2467"/>
                  </a:cubicBezTo>
                  <a:cubicBezTo>
                    <a:pt x="1443" y="2417"/>
                    <a:pt x="1455" y="2366"/>
                    <a:pt x="1466" y="2316"/>
                  </a:cubicBezTo>
                  <a:cubicBezTo>
                    <a:pt x="1477" y="2265"/>
                    <a:pt x="1487" y="2214"/>
                    <a:pt x="1498" y="2163"/>
                  </a:cubicBezTo>
                  <a:cubicBezTo>
                    <a:pt x="1507" y="2112"/>
                    <a:pt x="1517" y="2061"/>
                    <a:pt x="1526" y="2010"/>
                  </a:cubicBezTo>
                  <a:cubicBezTo>
                    <a:pt x="1535" y="1959"/>
                    <a:pt x="1545" y="1908"/>
                    <a:pt x="1554" y="1857"/>
                  </a:cubicBezTo>
                  <a:cubicBezTo>
                    <a:pt x="1562" y="1806"/>
                    <a:pt x="1571" y="1755"/>
                    <a:pt x="1579" y="1704"/>
                  </a:cubicBezTo>
                  <a:cubicBezTo>
                    <a:pt x="1587" y="1653"/>
                    <a:pt x="1595" y="1601"/>
                    <a:pt x="1603" y="1550"/>
                  </a:cubicBezTo>
                  <a:cubicBezTo>
                    <a:pt x="1610" y="1499"/>
                    <a:pt x="1616" y="1447"/>
                    <a:pt x="1623" y="1396"/>
                  </a:cubicBezTo>
                  <a:cubicBezTo>
                    <a:pt x="1629" y="1344"/>
                    <a:pt x="1636" y="1293"/>
                    <a:pt x="1642" y="1241"/>
                  </a:cubicBezTo>
                  <a:cubicBezTo>
                    <a:pt x="1647" y="1190"/>
                    <a:pt x="1653" y="1138"/>
                    <a:pt x="1658" y="1087"/>
                  </a:cubicBezTo>
                  <a:cubicBezTo>
                    <a:pt x="1663" y="1035"/>
                    <a:pt x="1668" y="984"/>
                    <a:pt x="1673" y="932"/>
                  </a:cubicBezTo>
                  <a:cubicBezTo>
                    <a:pt x="1677" y="880"/>
                    <a:pt x="1680" y="829"/>
                    <a:pt x="1684" y="777"/>
                  </a:cubicBezTo>
                  <a:cubicBezTo>
                    <a:pt x="1688" y="725"/>
                    <a:pt x="1691" y="674"/>
                    <a:pt x="1695" y="622"/>
                  </a:cubicBezTo>
                  <a:cubicBezTo>
                    <a:pt x="1697" y="570"/>
                    <a:pt x="1700" y="519"/>
                    <a:pt x="1702" y="467"/>
                  </a:cubicBezTo>
                  <a:lnTo>
                    <a:pt x="1708" y="311"/>
                  </a:lnTo>
                  <a:cubicBezTo>
                    <a:pt x="1709" y="259"/>
                    <a:pt x="1710" y="208"/>
                    <a:pt x="1711" y="156"/>
                  </a:cubicBezTo>
                  <a:cubicBezTo>
                    <a:pt x="1711" y="104"/>
                    <a:pt x="1712" y="52"/>
                    <a:pt x="1712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171" name="Zástupný symbol čísla snímky 1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19</a:t>
            </a:fld>
            <a:endParaRPr lang="sk-SK"/>
          </a:p>
        </p:txBody>
      </p:sp>
      <p:grpSp>
        <p:nvGrpSpPr>
          <p:cNvPr id="172" name="Skupina 19"/>
          <p:cNvGrpSpPr>
            <a:grpSpLocks/>
          </p:cNvGrpSpPr>
          <p:nvPr/>
        </p:nvGrpSpPr>
        <p:grpSpPr bwMode="auto">
          <a:xfrm>
            <a:off x="5127608" y="6416175"/>
            <a:ext cx="1083171" cy="393700"/>
            <a:chOff x="2699794" y="4497810"/>
            <a:chExt cx="1083583" cy="393091"/>
          </a:xfrm>
        </p:grpSpPr>
        <p:pic>
          <p:nvPicPr>
            <p:cNvPr id="173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0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2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animBg="1"/>
      <p:bldP spid="1030" grpId="0" animBg="1"/>
      <p:bldP spid="1031" grpId="0" animBg="1"/>
      <p:bldP spid="1156" grpId="0" animBg="1"/>
      <p:bldP spid="1158" grpId="0" animBg="1"/>
      <p:bldP spid="1160" grpId="0" animBg="1"/>
      <p:bldP spid="1162" grpId="0" animBg="1"/>
      <p:bldP spid="1200" grpId="0" animBg="1"/>
      <p:bldP spid="1201" grpId="0" animBg="1"/>
      <p:bldP spid="1203" grpId="0" animBg="1"/>
      <p:bldP spid="1204" grpId="0" animBg="1"/>
      <p:bldP spid="257" grpId="0" animBg="1"/>
      <p:bldP spid="1205" grpId="0" animBg="1"/>
      <p:bldP spid="1206" grpId="0" animBg="1"/>
      <p:bldP spid="1208" grpId="0" animBg="1"/>
      <p:bldP spid="1209" grpId="0" animBg="1"/>
      <p:bldP spid="1213" grpId="0" animBg="1"/>
      <p:bldP spid="1214" grpId="0" animBg="1"/>
      <p:bldP spid="1215" grpId="0" animBg="1"/>
      <p:bldP spid="1217" grpId="0" animBg="1"/>
      <p:bldP spid="1218" grpId="0" animBg="1"/>
      <p:bldP spid="1219" grpId="0" animBg="1"/>
      <p:bldP spid="1220" grpId="0" animBg="1"/>
      <p:bldP spid="1221" grpId="0" animBg="1"/>
      <p:bldP spid="258" grpId="0" animBg="1"/>
      <p:bldP spid="259" grpId="0" animBg="1"/>
      <p:bldP spid="266" grpId="0" animBg="1"/>
      <p:bldP spid="267" grpId="0" animBg="1"/>
      <p:bldP spid="268" grpId="0" animBg="1"/>
      <p:bldP spid="1212" grpId="0" animBg="1"/>
      <p:bldP spid="1207" grpId="0" animBg="1"/>
      <p:bldP spid="1157" grpId="0" animBg="1"/>
      <p:bldP spid="279" grpId="0" animBg="1"/>
      <p:bldP spid="280" grpId="0" animBg="1"/>
      <p:bldP spid="281" grpId="0" animBg="1"/>
      <p:bldP spid="1216" grpId="0" animBg="1"/>
      <p:bldP spid="282" grpId="0"/>
      <p:bldP spid="1159" grpId="0" animBg="1"/>
      <p:bldP spid="1164" grpId="0" animBg="1"/>
      <p:bldP spid="1163" grpId="0" animBg="1"/>
      <p:bldP spid="1199" grpId="0" animBg="1"/>
      <p:bldP spid="1202" grpId="0" animBg="1"/>
      <p:bldP spid="1222" grpId="0" animBg="1"/>
      <p:bldP spid="1211" grpId="0" animBg="1"/>
      <p:bldP spid="12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lokTextu 11"/>
          <p:cNvSpPr txBox="1"/>
          <p:nvPr/>
        </p:nvSpPr>
        <p:spPr>
          <a:xfrm>
            <a:off x="360000" y="828000"/>
            <a:ext cx="435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Sieť je v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priečelnej polohe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vzhľadom k priemetni, ak jedna jej stena je rovnobežná s priemetňou.</a:t>
            </a:r>
          </a:p>
        </p:txBody>
      </p:sp>
      <p:sp>
        <p:nvSpPr>
          <p:cNvPr id="13" name="BlokTextu 12"/>
          <p:cNvSpPr txBox="1"/>
          <p:nvPr/>
        </p:nvSpPr>
        <p:spPr>
          <a:xfrm>
            <a:off x="360000" y="360000"/>
            <a:ext cx="1616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Štvorcová sieť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4824000" y="828000"/>
            <a:ext cx="432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Sieť je v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nepriečelnej polohe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vzhľadom k priemetni, ak žiadna jej stena nie je rovnobežná s priemetňou.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695675" y="5914676"/>
            <a:ext cx="3055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Kocka a štvorcová sieť v priečelnej polohe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5177006" y="5914676"/>
            <a:ext cx="3225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Kocka a štvorcová sieť v nepriečelnej polohe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74"/>
          <p:cNvSpPr>
            <a:spLocks/>
          </p:cNvSpPr>
          <p:nvPr/>
        </p:nvSpPr>
        <p:spPr bwMode="auto">
          <a:xfrm>
            <a:off x="6282175" y="4371288"/>
            <a:ext cx="2727325" cy="725488"/>
          </a:xfrm>
          <a:custGeom>
            <a:avLst/>
            <a:gdLst/>
            <a:ahLst/>
            <a:cxnLst>
              <a:cxn ang="0">
                <a:pos x="0" y="215"/>
              </a:cxn>
              <a:cxn ang="0">
                <a:pos x="2010" y="1829"/>
              </a:cxn>
              <a:cxn ang="0">
                <a:pos x="6871" y="1614"/>
              </a:cxn>
              <a:cxn ang="0">
                <a:pos x="4862" y="0"/>
              </a:cxn>
              <a:cxn ang="0">
                <a:pos x="0" y="215"/>
              </a:cxn>
            </a:cxnLst>
            <a:rect l="0" t="0" r="r" b="b"/>
            <a:pathLst>
              <a:path w="6871" h="1829">
                <a:moveTo>
                  <a:pt x="0" y="215"/>
                </a:moveTo>
                <a:lnTo>
                  <a:pt x="2010" y="1829"/>
                </a:lnTo>
                <a:lnTo>
                  <a:pt x="6871" y="1614"/>
                </a:lnTo>
                <a:lnTo>
                  <a:pt x="4862" y="0"/>
                </a:lnTo>
                <a:lnTo>
                  <a:pt x="0" y="215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0" name="Freeform 65"/>
          <p:cNvSpPr>
            <a:spLocks/>
          </p:cNvSpPr>
          <p:nvPr/>
        </p:nvSpPr>
        <p:spPr bwMode="auto">
          <a:xfrm>
            <a:off x="6556813" y="4515750"/>
            <a:ext cx="1849438" cy="349250"/>
          </a:xfrm>
          <a:custGeom>
            <a:avLst/>
            <a:gdLst/>
            <a:ahLst/>
            <a:cxnLst>
              <a:cxn ang="0">
                <a:pos x="2502" y="0"/>
              </a:cxn>
              <a:cxn ang="0">
                <a:pos x="4658" y="471"/>
              </a:cxn>
              <a:cxn ang="0">
                <a:pos x="2156" y="878"/>
              </a:cxn>
              <a:cxn ang="0">
                <a:pos x="0" y="407"/>
              </a:cxn>
              <a:cxn ang="0">
                <a:pos x="2502" y="0"/>
              </a:cxn>
            </a:cxnLst>
            <a:rect l="0" t="0" r="r" b="b"/>
            <a:pathLst>
              <a:path w="4658" h="878">
                <a:moveTo>
                  <a:pt x="2502" y="0"/>
                </a:moveTo>
                <a:lnTo>
                  <a:pt x="4658" y="471"/>
                </a:lnTo>
                <a:lnTo>
                  <a:pt x="2156" y="878"/>
                </a:lnTo>
                <a:lnTo>
                  <a:pt x="0" y="407"/>
                </a:lnTo>
                <a:lnTo>
                  <a:pt x="2502" y="0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2" name="Freeform 66"/>
          <p:cNvSpPr>
            <a:spLocks/>
          </p:cNvSpPr>
          <p:nvPr/>
        </p:nvSpPr>
        <p:spPr bwMode="auto">
          <a:xfrm>
            <a:off x="7550588" y="3228288"/>
            <a:ext cx="855663" cy="1474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56" y="472"/>
              </a:cxn>
              <a:cxn ang="0">
                <a:pos x="2156" y="3718"/>
              </a:cxn>
              <a:cxn ang="0">
                <a:pos x="0" y="3247"/>
              </a:cxn>
              <a:cxn ang="0">
                <a:pos x="0" y="0"/>
              </a:cxn>
            </a:cxnLst>
            <a:rect l="0" t="0" r="r" b="b"/>
            <a:pathLst>
              <a:path w="2156" h="3718">
                <a:moveTo>
                  <a:pt x="0" y="0"/>
                </a:moveTo>
                <a:lnTo>
                  <a:pt x="2156" y="472"/>
                </a:lnTo>
                <a:lnTo>
                  <a:pt x="2156" y="3718"/>
                </a:lnTo>
                <a:lnTo>
                  <a:pt x="0" y="3247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3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3" name="Line 37"/>
          <p:cNvSpPr>
            <a:spLocks noChangeShapeType="1"/>
          </p:cNvSpPr>
          <p:nvPr/>
        </p:nvSpPr>
        <p:spPr bwMode="auto">
          <a:xfrm>
            <a:off x="6888600" y="4623700"/>
            <a:ext cx="855663" cy="1873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4" name="Line 38"/>
          <p:cNvSpPr>
            <a:spLocks noChangeShapeType="1"/>
          </p:cNvSpPr>
          <p:nvPr/>
        </p:nvSpPr>
        <p:spPr bwMode="auto">
          <a:xfrm>
            <a:off x="7218800" y="4569725"/>
            <a:ext cx="855663" cy="1873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5" name="Line 39"/>
          <p:cNvSpPr>
            <a:spLocks noChangeShapeType="1"/>
          </p:cNvSpPr>
          <p:nvPr/>
        </p:nvSpPr>
        <p:spPr bwMode="auto">
          <a:xfrm>
            <a:off x="7550588" y="4515750"/>
            <a:ext cx="855663" cy="1873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6" name="Line 40"/>
          <p:cNvSpPr>
            <a:spLocks noChangeShapeType="1"/>
          </p:cNvSpPr>
          <p:nvPr/>
        </p:nvSpPr>
        <p:spPr bwMode="auto">
          <a:xfrm flipH="1">
            <a:off x="6556813" y="4515750"/>
            <a:ext cx="993775" cy="1619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7" name="Line 41"/>
          <p:cNvSpPr>
            <a:spLocks noChangeShapeType="1"/>
          </p:cNvSpPr>
          <p:nvPr/>
        </p:nvSpPr>
        <p:spPr bwMode="auto">
          <a:xfrm flipH="1">
            <a:off x="6842563" y="4579250"/>
            <a:ext cx="993775" cy="160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8" name="Line 42"/>
          <p:cNvSpPr>
            <a:spLocks noChangeShapeType="1"/>
          </p:cNvSpPr>
          <p:nvPr/>
        </p:nvSpPr>
        <p:spPr bwMode="auto">
          <a:xfrm flipH="1">
            <a:off x="7126725" y="4641163"/>
            <a:ext cx="993775" cy="1619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9" name="Line 43"/>
          <p:cNvSpPr>
            <a:spLocks noChangeShapeType="1"/>
          </p:cNvSpPr>
          <p:nvPr/>
        </p:nvSpPr>
        <p:spPr bwMode="auto">
          <a:xfrm flipH="1">
            <a:off x="7412475" y="4703075"/>
            <a:ext cx="993775" cy="1619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30" name="Line 44"/>
          <p:cNvSpPr>
            <a:spLocks noChangeShapeType="1"/>
          </p:cNvSpPr>
          <p:nvPr/>
        </p:nvSpPr>
        <p:spPr bwMode="auto">
          <a:xfrm>
            <a:off x="7550588" y="4087125"/>
            <a:ext cx="855663" cy="1873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31" name="Line 45"/>
          <p:cNvSpPr>
            <a:spLocks noChangeShapeType="1"/>
          </p:cNvSpPr>
          <p:nvPr/>
        </p:nvSpPr>
        <p:spPr bwMode="auto">
          <a:xfrm>
            <a:off x="7550588" y="3656913"/>
            <a:ext cx="855663" cy="1873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32" name="Line 46"/>
          <p:cNvSpPr>
            <a:spLocks noChangeShapeType="1"/>
          </p:cNvSpPr>
          <p:nvPr/>
        </p:nvSpPr>
        <p:spPr bwMode="auto">
          <a:xfrm>
            <a:off x="7550588" y="3228288"/>
            <a:ext cx="855663" cy="187325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33" name="Line 47"/>
          <p:cNvSpPr>
            <a:spLocks noChangeShapeType="1"/>
          </p:cNvSpPr>
          <p:nvPr/>
        </p:nvSpPr>
        <p:spPr bwMode="auto">
          <a:xfrm>
            <a:off x="7550588" y="3228288"/>
            <a:ext cx="0" cy="1287463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34" name="Line 48"/>
          <p:cNvSpPr>
            <a:spLocks noChangeShapeType="1"/>
          </p:cNvSpPr>
          <p:nvPr/>
        </p:nvSpPr>
        <p:spPr bwMode="auto">
          <a:xfrm>
            <a:off x="7836338" y="3290200"/>
            <a:ext cx="1588" cy="1289050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35" name="Line 49"/>
          <p:cNvSpPr>
            <a:spLocks noChangeShapeType="1"/>
          </p:cNvSpPr>
          <p:nvPr/>
        </p:nvSpPr>
        <p:spPr bwMode="auto">
          <a:xfrm>
            <a:off x="8120500" y="3352113"/>
            <a:ext cx="1588" cy="1289050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36" name="Line 50"/>
          <p:cNvSpPr>
            <a:spLocks noChangeShapeType="1"/>
          </p:cNvSpPr>
          <p:nvPr/>
        </p:nvSpPr>
        <p:spPr bwMode="auto">
          <a:xfrm>
            <a:off x="8406250" y="3415613"/>
            <a:ext cx="1588" cy="1287463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43" name="Line 61"/>
          <p:cNvSpPr>
            <a:spLocks noChangeShapeType="1"/>
          </p:cNvSpPr>
          <p:nvPr/>
        </p:nvSpPr>
        <p:spPr bwMode="auto">
          <a:xfrm>
            <a:off x="6556813" y="4677675"/>
            <a:ext cx="855663" cy="1873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44" name="Line 78"/>
          <p:cNvSpPr>
            <a:spLocks noChangeShapeType="1"/>
          </p:cNvSpPr>
          <p:nvPr/>
        </p:nvSpPr>
        <p:spPr bwMode="auto">
          <a:xfrm>
            <a:off x="6076470" y="4291748"/>
            <a:ext cx="1292518" cy="1038922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45" name="Line 90"/>
          <p:cNvSpPr>
            <a:spLocks noChangeShapeType="1"/>
          </p:cNvSpPr>
          <p:nvPr/>
        </p:nvSpPr>
        <p:spPr bwMode="auto">
          <a:xfrm flipH="1" flipV="1">
            <a:off x="7172763" y="4256988"/>
            <a:ext cx="285750" cy="61913"/>
          </a:xfrm>
          <a:prstGeom prst="line">
            <a:avLst/>
          </a:prstGeom>
          <a:noFill/>
          <a:ln w="12700">
            <a:solidFill>
              <a:srgbClr val="C0C0C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46" name="Line 91"/>
          <p:cNvSpPr>
            <a:spLocks noChangeShapeType="1"/>
          </p:cNvSpPr>
          <p:nvPr/>
        </p:nvSpPr>
        <p:spPr bwMode="auto">
          <a:xfrm>
            <a:off x="7172763" y="4687200"/>
            <a:ext cx="285750" cy="61913"/>
          </a:xfrm>
          <a:prstGeom prst="line">
            <a:avLst/>
          </a:prstGeom>
          <a:noFill/>
          <a:ln w="12700">
            <a:solidFill>
              <a:srgbClr val="C0C0C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47" name="Freeform 93"/>
          <p:cNvSpPr>
            <a:spLocks/>
          </p:cNvSpPr>
          <p:nvPr/>
        </p:nvSpPr>
        <p:spPr bwMode="auto">
          <a:xfrm>
            <a:off x="7504550" y="4203013"/>
            <a:ext cx="285750" cy="492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19" y="156"/>
              </a:cxn>
              <a:cxn ang="0">
                <a:pos x="719" y="1238"/>
              </a:cxn>
              <a:cxn ang="0">
                <a:pos x="0" y="1082"/>
              </a:cxn>
            </a:cxnLst>
            <a:rect l="0" t="0" r="r" b="b"/>
            <a:pathLst>
              <a:path w="719" h="1238">
                <a:moveTo>
                  <a:pt x="0" y="0"/>
                </a:moveTo>
                <a:lnTo>
                  <a:pt x="719" y="156"/>
                </a:lnTo>
                <a:lnTo>
                  <a:pt x="719" y="1238"/>
                </a:lnTo>
                <a:lnTo>
                  <a:pt x="0" y="1082"/>
                </a:ln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48" name="Line 94"/>
          <p:cNvSpPr>
            <a:spLocks noChangeShapeType="1"/>
          </p:cNvSpPr>
          <p:nvPr/>
        </p:nvSpPr>
        <p:spPr bwMode="auto">
          <a:xfrm>
            <a:off x="7172763" y="4256988"/>
            <a:ext cx="1588" cy="430213"/>
          </a:xfrm>
          <a:prstGeom prst="line">
            <a:avLst/>
          </a:prstGeom>
          <a:noFill/>
          <a:ln w="12700">
            <a:solidFill>
              <a:srgbClr val="C0C0C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49" name="Freeform 95"/>
          <p:cNvSpPr>
            <a:spLocks/>
          </p:cNvSpPr>
          <p:nvPr/>
        </p:nvSpPr>
        <p:spPr bwMode="auto">
          <a:xfrm>
            <a:off x="7172763" y="4203013"/>
            <a:ext cx="331788" cy="484188"/>
          </a:xfrm>
          <a:custGeom>
            <a:avLst/>
            <a:gdLst/>
            <a:ahLst/>
            <a:cxnLst>
              <a:cxn ang="0">
                <a:pos x="0" y="134"/>
              </a:cxn>
              <a:cxn ang="0">
                <a:pos x="833" y="0"/>
              </a:cxn>
              <a:cxn ang="0">
                <a:pos x="833" y="1082"/>
              </a:cxn>
              <a:cxn ang="0">
                <a:pos x="0" y="1217"/>
              </a:cxn>
            </a:cxnLst>
            <a:rect l="0" t="0" r="r" b="b"/>
            <a:pathLst>
              <a:path w="833" h="1217">
                <a:moveTo>
                  <a:pt x="0" y="134"/>
                </a:moveTo>
                <a:lnTo>
                  <a:pt x="833" y="0"/>
                </a:lnTo>
                <a:lnTo>
                  <a:pt x="833" y="1082"/>
                </a:lnTo>
                <a:lnTo>
                  <a:pt x="0" y="1217"/>
                </a:lnTo>
              </a:path>
            </a:pathLst>
          </a:custGeom>
          <a:noFill/>
          <a:ln w="12700">
            <a:solidFill>
              <a:srgbClr val="C0C0C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54" name="Freeform 64"/>
          <p:cNvSpPr>
            <a:spLocks/>
          </p:cNvSpPr>
          <p:nvPr/>
        </p:nvSpPr>
        <p:spPr bwMode="auto">
          <a:xfrm>
            <a:off x="2389250" y="3432413"/>
            <a:ext cx="1276350" cy="1344613"/>
          </a:xfrm>
          <a:custGeom>
            <a:avLst/>
            <a:gdLst/>
            <a:ahLst/>
            <a:cxnLst>
              <a:cxn ang="0">
                <a:pos x="3216" y="0"/>
              </a:cxn>
              <a:cxn ang="0">
                <a:pos x="3216" y="3247"/>
              </a:cxn>
              <a:cxn ang="0">
                <a:pos x="0" y="3390"/>
              </a:cxn>
              <a:cxn ang="0">
                <a:pos x="0" y="143"/>
              </a:cxn>
              <a:cxn ang="0">
                <a:pos x="3216" y="0"/>
              </a:cxn>
            </a:cxnLst>
            <a:rect l="0" t="0" r="r" b="b"/>
            <a:pathLst>
              <a:path w="3216" h="3390">
                <a:moveTo>
                  <a:pt x="3216" y="0"/>
                </a:moveTo>
                <a:lnTo>
                  <a:pt x="3216" y="3247"/>
                </a:lnTo>
                <a:lnTo>
                  <a:pt x="0" y="3390"/>
                </a:lnTo>
                <a:lnTo>
                  <a:pt x="0" y="143"/>
                </a:lnTo>
                <a:lnTo>
                  <a:pt x="3216" y="0"/>
                </a:lnTo>
                <a:close/>
              </a:path>
            </a:pathLst>
          </a:custGeom>
          <a:solidFill>
            <a:srgbClr val="92D050">
              <a:alpha val="3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55" name="Freeform 23"/>
          <p:cNvSpPr>
            <a:spLocks/>
          </p:cNvSpPr>
          <p:nvPr/>
        </p:nvSpPr>
        <p:spPr bwMode="auto">
          <a:xfrm>
            <a:off x="2016188" y="4478575"/>
            <a:ext cx="1047750" cy="14573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40" y="2118"/>
              </a:cxn>
              <a:cxn ang="0">
                <a:pos x="2640" y="3670"/>
              </a:cxn>
              <a:cxn ang="0">
                <a:pos x="0" y="1551"/>
              </a:cxn>
              <a:cxn ang="0">
                <a:pos x="0" y="0"/>
              </a:cxn>
            </a:cxnLst>
            <a:rect l="0" t="0" r="r" b="b"/>
            <a:pathLst>
              <a:path w="2640" h="3670">
                <a:moveTo>
                  <a:pt x="0" y="0"/>
                </a:moveTo>
                <a:lnTo>
                  <a:pt x="2640" y="2118"/>
                </a:lnTo>
                <a:lnTo>
                  <a:pt x="2640" y="3670"/>
                </a:lnTo>
                <a:lnTo>
                  <a:pt x="0" y="155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56" name="Freeform 20"/>
          <p:cNvSpPr>
            <a:spLocks/>
          </p:cNvSpPr>
          <p:nvPr/>
        </p:nvSpPr>
        <p:spPr bwMode="auto">
          <a:xfrm>
            <a:off x="2016188" y="4402375"/>
            <a:ext cx="2770188" cy="917575"/>
          </a:xfrm>
          <a:custGeom>
            <a:avLst/>
            <a:gdLst/>
            <a:ahLst/>
            <a:cxnLst>
              <a:cxn ang="0">
                <a:pos x="0" y="193"/>
              </a:cxn>
              <a:cxn ang="0">
                <a:pos x="2640" y="2311"/>
              </a:cxn>
              <a:cxn ang="0">
                <a:pos x="6979" y="2118"/>
              </a:cxn>
              <a:cxn ang="0">
                <a:pos x="4340" y="0"/>
              </a:cxn>
              <a:cxn ang="0">
                <a:pos x="0" y="193"/>
              </a:cxn>
            </a:cxnLst>
            <a:rect l="0" t="0" r="r" b="b"/>
            <a:pathLst>
              <a:path w="6979" h="2311">
                <a:moveTo>
                  <a:pt x="0" y="193"/>
                </a:moveTo>
                <a:lnTo>
                  <a:pt x="2640" y="2311"/>
                </a:lnTo>
                <a:lnTo>
                  <a:pt x="6979" y="2118"/>
                </a:lnTo>
                <a:lnTo>
                  <a:pt x="4340" y="0"/>
                </a:lnTo>
                <a:lnTo>
                  <a:pt x="0" y="193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58" name="Line 6"/>
          <p:cNvSpPr>
            <a:spLocks noChangeShapeType="1"/>
          </p:cNvSpPr>
          <p:nvPr/>
        </p:nvSpPr>
        <p:spPr bwMode="auto">
          <a:xfrm>
            <a:off x="2813113" y="4757975"/>
            <a:ext cx="300038" cy="24130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59" name="Line 7"/>
          <p:cNvSpPr>
            <a:spLocks noChangeShapeType="1"/>
          </p:cNvSpPr>
          <p:nvPr/>
        </p:nvSpPr>
        <p:spPr bwMode="auto">
          <a:xfrm>
            <a:off x="3238563" y="4740513"/>
            <a:ext cx="300038" cy="2397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60" name="Line 8"/>
          <p:cNvSpPr>
            <a:spLocks noChangeShapeType="1"/>
          </p:cNvSpPr>
          <p:nvPr/>
        </p:nvSpPr>
        <p:spPr bwMode="auto">
          <a:xfrm>
            <a:off x="3665600" y="4721463"/>
            <a:ext cx="298450" cy="2397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61" name="Line 9"/>
          <p:cNvSpPr>
            <a:spLocks noChangeShapeType="1"/>
          </p:cNvSpPr>
          <p:nvPr/>
        </p:nvSpPr>
        <p:spPr bwMode="auto">
          <a:xfrm flipH="1">
            <a:off x="2389250" y="4721463"/>
            <a:ext cx="1276350" cy="5556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62" name="Line 10"/>
          <p:cNvSpPr>
            <a:spLocks noChangeShapeType="1"/>
          </p:cNvSpPr>
          <p:nvPr/>
        </p:nvSpPr>
        <p:spPr bwMode="auto">
          <a:xfrm flipH="1">
            <a:off x="2487675" y="4800838"/>
            <a:ext cx="1276350" cy="571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63" name="Line 11"/>
          <p:cNvSpPr>
            <a:spLocks noChangeShapeType="1"/>
          </p:cNvSpPr>
          <p:nvPr/>
        </p:nvSpPr>
        <p:spPr bwMode="auto">
          <a:xfrm flipH="1">
            <a:off x="2589275" y="4881800"/>
            <a:ext cx="1274763" cy="5556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64" name="Line 12"/>
          <p:cNvSpPr>
            <a:spLocks noChangeShapeType="1"/>
          </p:cNvSpPr>
          <p:nvPr/>
        </p:nvSpPr>
        <p:spPr bwMode="auto">
          <a:xfrm flipH="1">
            <a:off x="2687700" y="4961175"/>
            <a:ext cx="1276350" cy="571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65" name="Line 13"/>
          <p:cNvSpPr>
            <a:spLocks noChangeShapeType="1"/>
          </p:cNvSpPr>
          <p:nvPr/>
        </p:nvSpPr>
        <p:spPr bwMode="auto">
          <a:xfrm>
            <a:off x="3665600" y="4291250"/>
            <a:ext cx="298450" cy="241300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66" name="Line 14"/>
          <p:cNvSpPr>
            <a:spLocks noChangeShapeType="1"/>
          </p:cNvSpPr>
          <p:nvPr/>
        </p:nvSpPr>
        <p:spPr bwMode="auto">
          <a:xfrm>
            <a:off x="3665600" y="3862625"/>
            <a:ext cx="298450" cy="239713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67" name="Line 15"/>
          <p:cNvSpPr>
            <a:spLocks noChangeShapeType="1"/>
          </p:cNvSpPr>
          <p:nvPr/>
        </p:nvSpPr>
        <p:spPr bwMode="auto">
          <a:xfrm>
            <a:off x="3665600" y="3432413"/>
            <a:ext cx="298450" cy="241300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68" name="Line 16"/>
          <p:cNvSpPr>
            <a:spLocks noChangeShapeType="1"/>
          </p:cNvSpPr>
          <p:nvPr/>
        </p:nvSpPr>
        <p:spPr bwMode="auto">
          <a:xfrm>
            <a:off x="3665600" y="3432413"/>
            <a:ext cx="0" cy="12890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69" name="Line 17"/>
          <p:cNvSpPr>
            <a:spLocks noChangeShapeType="1"/>
          </p:cNvSpPr>
          <p:nvPr/>
        </p:nvSpPr>
        <p:spPr bwMode="auto">
          <a:xfrm>
            <a:off x="3764025" y="3513375"/>
            <a:ext cx="1588" cy="1287463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70" name="Line 18"/>
          <p:cNvSpPr>
            <a:spLocks noChangeShapeType="1"/>
          </p:cNvSpPr>
          <p:nvPr/>
        </p:nvSpPr>
        <p:spPr bwMode="auto">
          <a:xfrm>
            <a:off x="3864038" y="3592750"/>
            <a:ext cx="1588" cy="1289050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71" name="Line 19"/>
          <p:cNvSpPr>
            <a:spLocks noChangeShapeType="1"/>
          </p:cNvSpPr>
          <p:nvPr/>
        </p:nvSpPr>
        <p:spPr bwMode="auto">
          <a:xfrm>
            <a:off x="3964050" y="3673713"/>
            <a:ext cx="1588" cy="1287463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73" name="Line 31"/>
          <p:cNvSpPr>
            <a:spLocks noChangeShapeType="1"/>
          </p:cNvSpPr>
          <p:nvPr/>
        </p:nvSpPr>
        <p:spPr bwMode="auto">
          <a:xfrm flipH="1">
            <a:off x="2389250" y="4291250"/>
            <a:ext cx="1276350" cy="57150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74" name="Line 32"/>
          <p:cNvSpPr>
            <a:spLocks noChangeShapeType="1"/>
          </p:cNvSpPr>
          <p:nvPr/>
        </p:nvSpPr>
        <p:spPr bwMode="auto">
          <a:xfrm flipH="1">
            <a:off x="2389250" y="3862625"/>
            <a:ext cx="1276350" cy="55563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75" name="Line 33"/>
          <p:cNvSpPr>
            <a:spLocks noChangeShapeType="1"/>
          </p:cNvSpPr>
          <p:nvPr/>
        </p:nvSpPr>
        <p:spPr bwMode="auto">
          <a:xfrm flipH="1">
            <a:off x="2389250" y="3432413"/>
            <a:ext cx="1276350" cy="57150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76" name="Line 34"/>
          <p:cNvSpPr>
            <a:spLocks noChangeShapeType="1"/>
          </p:cNvSpPr>
          <p:nvPr/>
        </p:nvSpPr>
        <p:spPr bwMode="auto">
          <a:xfrm>
            <a:off x="3238563" y="3451463"/>
            <a:ext cx="1588" cy="1289050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77" name="Line 35"/>
          <p:cNvSpPr>
            <a:spLocks noChangeShapeType="1"/>
          </p:cNvSpPr>
          <p:nvPr/>
        </p:nvSpPr>
        <p:spPr bwMode="auto">
          <a:xfrm>
            <a:off x="2813113" y="3470513"/>
            <a:ext cx="1588" cy="1287463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78" name="Line 36"/>
          <p:cNvSpPr>
            <a:spLocks noChangeShapeType="1"/>
          </p:cNvSpPr>
          <p:nvPr/>
        </p:nvSpPr>
        <p:spPr bwMode="auto">
          <a:xfrm>
            <a:off x="2389250" y="3489563"/>
            <a:ext cx="1588" cy="1287463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79" name="Freeform 62"/>
          <p:cNvSpPr>
            <a:spLocks/>
          </p:cNvSpPr>
          <p:nvPr/>
        </p:nvSpPr>
        <p:spPr bwMode="auto">
          <a:xfrm>
            <a:off x="2389250" y="4721463"/>
            <a:ext cx="1574800" cy="296863"/>
          </a:xfrm>
          <a:custGeom>
            <a:avLst/>
            <a:gdLst/>
            <a:ahLst/>
            <a:cxnLst>
              <a:cxn ang="0">
                <a:pos x="3216" y="0"/>
              </a:cxn>
              <a:cxn ang="0">
                <a:pos x="3972" y="606"/>
              </a:cxn>
              <a:cxn ang="0">
                <a:pos x="756" y="749"/>
              </a:cxn>
              <a:cxn ang="0">
                <a:pos x="0" y="143"/>
              </a:cxn>
              <a:cxn ang="0">
                <a:pos x="3216" y="0"/>
              </a:cxn>
            </a:cxnLst>
            <a:rect l="0" t="0" r="r" b="b"/>
            <a:pathLst>
              <a:path w="3972" h="749">
                <a:moveTo>
                  <a:pt x="3216" y="0"/>
                </a:moveTo>
                <a:lnTo>
                  <a:pt x="3972" y="606"/>
                </a:lnTo>
                <a:lnTo>
                  <a:pt x="756" y="749"/>
                </a:lnTo>
                <a:lnTo>
                  <a:pt x="0" y="143"/>
                </a:lnTo>
                <a:lnTo>
                  <a:pt x="3216" y="0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80" name="Freeform 63"/>
          <p:cNvSpPr>
            <a:spLocks/>
          </p:cNvSpPr>
          <p:nvPr/>
        </p:nvSpPr>
        <p:spPr bwMode="auto">
          <a:xfrm>
            <a:off x="3665600" y="3432413"/>
            <a:ext cx="298450" cy="1528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56" y="607"/>
              </a:cxn>
              <a:cxn ang="0">
                <a:pos x="756" y="3853"/>
              </a:cxn>
              <a:cxn ang="0">
                <a:pos x="0" y="3247"/>
              </a:cxn>
              <a:cxn ang="0">
                <a:pos x="0" y="0"/>
              </a:cxn>
            </a:cxnLst>
            <a:rect l="0" t="0" r="r" b="b"/>
            <a:pathLst>
              <a:path w="756" h="3853">
                <a:moveTo>
                  <a:pt x="0" y="0"/>
                </a:moveTo>
                <a:lnTo>
                  <a:pt x="756" y="607"/>
                </a:lnTo>
                <a:lnTo>
                  <a:pt x="756" y="3853"/>
                </a:lnTo>
                <a:lnTo>
                  <a:pt x="0" y="3247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83" name="Line 84"/>
          <p:cNvSpPr>
            <a:spLocks noChangeShapeType="1"/>
          </p:cNvSpPr>
          <p:nvPr/>
        </p:nvSpPr>
        <p:spPr bwMode="auto">
          <a:xfrm flipH="1" flipV="1">
            <a:off x="2913125" y="4408725"/>
            <a:ext cx="100013" cy="80963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84" name="Line 85"/>
          <p:cNvSpPr>
            <a:spLocks noChangeShapeType="1"/>
          </p:cNvSpPr>
          <p:nvPr/>
        </p:nvSpPr>
        <p:spPr bwMode="auto">
          <a:xfrm>
            <a:off x="2913125" y="4838938"/>
            <a:ext cx="100013" cy="80963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85" name="Freeform 87"/>
          <p:cNvSpPr>
            <a:spLocks/>
          </p:cNvSpPr>
          <p:nvPr/>
        </p:nvSpPr>
        <p:spPr bwMode="auto">
          <a:xfrm>
            <a:off x="3338575" y="4389675"/>
            <a:ext cx="100013" cy="5111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1" y="202"/>
              </a:cxn>
              <a:cxn ang="0">
                <a:pos x="251" y="1284"/>
              </a:cxn>
              <a:cxn ang="0">
                <a:pos x="0" y="1083"/>
              </a:cxn>
            </a:cxnLst>
            <a:rect l="0" t="0" r="r" b="b"/>
            <a:pathLst>
              <a:path w="251" h="1284">
                <a:moveTo>
                  <a:pt x="0" y="0"/>
                </a:moveTo>
                <a:lnTo>
                  <a:pt x="251" y="202"/>
                </a:lnTo>
                <a:lnTo>
                  <a:pt x="251" y="1284"/>
                </a:lnTo>
                <a:lnTo>
                  <a:pt x="0" y="1083"/>
                </a:lnTo>
              </a:path>
            </a:pathLst>
          </a:custGeom>
          <a:noFill/>
          <a:ln w="12700">
            <a:solidFill>
              <a:srgbClr val="C0C0C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86" name="Line 88"/>
          <p:cNvSpPr>
            <a:spLocks noChangeShapeType="1"/>
          </p:cNvSpPr>
          <p:nvPr/>
        </p:nvSpPr>
        <p:spPr bwMode="auto">
          <a:xfrm>
            <a:off x="2913125" y="4408725"/>
            <a:ext cx="1588" cy="430213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87" name="Freeform 89"/>
          <p:cNvSpPr>
            <a:spLocks/>
          </p:cNvSpPr>
          <p:nvPr/>
        </p:nvSpPr>
        <p:spPr bwMode="auto">
          <a:xfrm>
            <a:off x="2913125" y="4389675"/>
            <a:ext cx="425450" cy="449263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1073" y="0"/>
              </a:cxn>
              <a:cxn ang="0">
                <a:pos x="1073" y="1083"/>
              </a:cxn>
              <a:cxn ang="0">
                <a:pos x="0" y="1130"/>
              </a:cxn>
            </a:cxnLst>
            <a:rect l="0" t="0" r="r" b="b"/>
            <a:pathLst>
              <a:path w="1073" h="1130">
                <a:moveTo>
                  <a:pt x="0" y="48"/>
                </a:moveTo>
                <a:lnTo>
                  <a:pt x="1073" y="0"/>
                </a:lnTo>
                <a:lnTo>
                  <a:pt x="1073" y="1083"/>
                </a:lnTo>
                <a:lnTo>
                  <a:pt x="0" y="1130"/>
                </a:lnTo>
              </a:path>
            </a:pathLst>
          </a:custGeom>
          <a:noFill/>
          <a:ln w="12700">
            <a:solidFill>
              <a:srgbClr val="C0C0C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92" name="Freeform 86"/>
          <p:cNvSpPr>
            <a:spLocks/>
          </p:cNvSpPr>
          <p:nvPr/>
        </p:nvSpPr>
        <p:spPr bwMode="auto">
          <a:xfrm>
            <a:off x="3013138" y="4470638"/>
            <a:ext cx="425450" cy="449263"/>
          </a:xfrm>
          <a:custGeom>
            <a:avLst/>
            <a:gdLst>
              <a:gd name="connsiteX0" fmla="*/ 1071 w 1071"/>
              <a:gd name="connsiteY0" fmla="*/ 0 h 1130"/>
              <a:gd name="connsiteX1" fmla="*/ 0 w 1071"/>
              <a:gd name="connsiteY1" fmla="*/ 48 h 1130"/>
              <a:gd name="connsiteX2" fmla="*/ 0 w 1071"/>
              <a:gd name="connsiteY2" fmla="*/ 1130 h 1130"/>
              <a:gd name="connsiteX3" fmla="*/ 1071 w 1071"/>
              <a:gd name="connsiteY3" fmla="*/ 1082 h 1130"/>
              <a:gd name="connsiteX4" fmla="*/ 1071 w 1071"/>
              <a:gd name="connsiteY4" fmla="*/ 0 h 1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1" h="1130">
                <a:moveTo>
                  <a:pt x="1071" y="0"/>
                </a:moveTo>
                <a:lnTo>
                  <a:pt x="0" y="48"/>
                </a:lnTo>
                <a:lnTo>
                  <a:pt x="0" y="1130"/>
                </a:lnTo>
                <a:lnTo>
                  <a:pt x="1071" y="1082"/>
                </a:lnTo>
                <a:lnTo>
                  <a:pt x="107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93" name="Freeform 104"/>
          <p:cNvSpPr>
            <a:spLocks/>
          </p:cNvSpPr>
          <p:nvPr/>
        </p:nvSpPr>
        <p:spPr bwMode="auto">
          <a:xfrm>
            <a:off x="2913125" y="4410313"/>
            <a:ext cx="100013" cy="509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1" y="201"/>
              </a:cxn>
              <a:cxn ang="0">
                <a:pos x="251" y="1284"/>
              </a:cxn>
              <a:cxn ang="0">
                <a:pos x="0" y="1082"/>
              </a:cxn>
              <a:cxn ang="0">
                <a:pos x="0" y="0"/>
              </a:cxn>
            </a:cxnLst>
            <a:rect l="0" t="0" r="r" b="b"/>
            <a:pathLst>
              <a:path w="251" h="1284">
                <a:moveTo>
                  <a:pt x="0" y="0"/>
                </a:moveTo>
                <a:lnTo>
                  <a:pt x="251" y="201"/>
                </a:lnTo>
                <a:lnTo>
                  <a:pt x="251" y="1284"/>
                </a:lnTo>
                <a:lnTo>
                  <a:pt x="0" y="108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94" name="Freeform 109"/>
          <p:cNvSpPr>
            <a:spLocks/>
          </p:cNvSpPr>
          <p:nvPr/>
        </p:nvSpPr>
        <p:spPr bwMode="auto">
          <a:xfrm>
            <a:off x="2913125" y="4389675"/>
            <a:ext cx="525463" cy="98425"/>
          </a:xfrm>
          <a:custGeom>
            <a:avLst/>
            <a:gdLst/>
            <a:ahLst/>
            <a:cxnLst>
              <a:cxn ang="0">
                <a:pos x="252" y="250"/>
              </a:cxn>
              <a:cxn ang="0">
                <a:pos x="1325" y="202"/>
              </a:cxn>
              <a:cxn ang="0">
                <a:pos x="1072" y="0"/>
              </a:cxn>
              <a:cxn ang="0">
                <a:pos x="0" y="47"/>
              </a:cxn>
              <a:cxn ang="0">
                <a:pos x="252" y="250"/>
              </a:cxn>
            </a:cxnLst>
            <a:rect l="0" t="0" r="r" b="b"/>
            <a:pathLst>
              <a:path w="1325" h="250">
                <a:moveTo>
                  <a:pt x="252" y="250"/>
                </a:moveTo>
                <a:lnTo>
                  <a:pt x="1325" y="202"/>
                </a:lnTo>
                <a:lnTo>
                  <a:pt x="1072" y="0"/>
                </a:lnTo>
                <a:lnTo>
                  <a:pt x="0" y="47"/>
                </a:lnTo>
                <a:lnTo>
                  <a:pt x="252" y="2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08" name="Freeform 21"/>
          <p:cNvSpPr>
            <a:spLocks/>
          </p:cNvSpPr>
          <p:nvPr/>
        </p:nvSpPr>
        <p:spPr bwMode="auto">
          <a:xfrm>
            <a:off x="2016188" y="1684575"/>
            <a:ext cx="1047750" cy="3635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40" y="2118"/>
              </a:cxn>
              <a:cxn ang="0">
                <a:pos x="2640" y="9159"/>
              </a:cxn>
              <a:cxn ang="0">
                <a:pos x="0" y="7041"/>
              </a:cxn>
              <a:cxn ang="0">
                <a:pos x="0" y="0"/>
              </a:cxn>
            </a:cxnLst>
            <a:rect l="0" t="0" r="r" b="b"/>
            <a:pathLst>
              <a:path w="2640" h="9159">
                <a:moveTo>
                  <a:pt x="0" y="0"/>
                </a:moveTo>
                <a:lnTo>
                  <a:pt x="2640" y="2118"/>
                </a:lnTo>
                <a:lnTo>
                  <a:pt x="2640" y="9159"/>
                </a:lnTo>
                <a:lnTo>
                  <a:pt x="0" y="704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12" name="Obdĺžnik 111"/>
          <p:cNvSpPr/>
          <p:nvPr/>
        </p:nvSpPr>
        <p:spPr>
          <a:xfrm>
            <a:off x="2008629" y="1853337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endParaRPr lang="sk-SK" sz="1600" dirty="0"/>
          </a:p>
        </p:txBody>
      </p:sp>
      <p:sp>
        <p:nvSpPr>
          <p:cNvPr id="113" name="BlokTextu 112"/>
          <p:cNvSpPr txBox="1"/>
          <p:nvPr/>
        </p:nvSpPr>
        <p:spPr>
          <a:xfrm>
            <a:off x="3211606" y="542841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Freeform 22"/>
          <p:cNvSpPr>
            <a:spLocks/>
          </p:cNvSpPr>
          <p:nvPr/>
        </p:nvSpPr>
        <p:spPr bwMode="auto">
          <a:xfrm>
            <a:off x="81025" y="4478575"/>
            <a:ext cx="2982913" cy="927100"/>
          </a:xfrm>
          <a:custGeom>
            <a:avLst/>
            <a:gdLst/>
            <a:ahLst/>
            <a:cxnLst>
              <a:cxn ang="0">
                <a:pos x="0" y="215"/>
              </a:cxn>
              <a:cxn ang="0">
                <a:pos x="2639" y="2334"/>
              </a:cxn>
              <a:cxn ang="0">
                <a:pos x="7515" y="2118"/>
              </a:cxn>
              <a:cxn ang="0">
                <a:pos x="4875" y="0"/>
              </a:cxn>
              <a:cxn ang="0">
                <a:pos x="0" y="215"/>
              </a:cxn>
            </a:cxnLst>
            <a:rect l="0" t="0" r="r" b="b"/>
            <a:pathLst>
              <a:path w="7515" h="2334">
                <a:moveTo>
                  <a:pt x="0" y="215"/>
                </a:moveTo>
                <a:lnTo>
                  <a:pt x="2639" y="2334"/>
                </a:lnTo>
                <a:lnTo>
                  <a:pt x="7515" y="2118"/>
                </a:lnTo>
                <a:lnTo>
                  <a:pt x="4875" y="0"/>
                </a:lnTo>
                <a:lnTo>
                  <a:pt x="0" y="215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18" name="Obdĺžnik 117"/>
          <p:cNvSpPr/>
          <p:nvPr/>
        </p:nvSpPr>
        <p:spPr>
          <a:xfrm>
            <a:off x="294253" y="452367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</a:t>
            </a:r>
            <a:endParaRPr lang="sk-SK" dirty="0"/>
          </a:p>
        </p:txBody>
      </p:sp>
      <p:sp>
        <p:nvSpPr>
          <p:cNvPr id="119" name="Line 28"/>
          <p:cNvSpPr>
            <a:spLocks noChangeShapeType="1"/>
          </p:cNvSpPr>
          <p:nvPr/>
        </p:nvSpPr>
        <p:spPr bwMode="auto">
          <a:xfrm>
            <a:off x="1812988" y="4315063"/>
            <a:ext cx="1485900" cy="11938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23" name="Line 27"/>
          <p:cNvSpPr>
            <a:spLocks noChangeShapeType="1"/>
          </p:cNvSpPr>
          <p:nvPr/>
        </p:nvSpPr>
        <p:spPr bwMode="auto">
          <a:xfrm flipH="1">
            <a:off x="1073213" y="3778488"/>
            <a:ext cx="1487488" cy="66675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27" name="Freeform 111"/>
          <p:cNvSpPr>
            <a:spLocks/>
          </p:cNvSpPr>
          <p:nvPr/>
        </p:nvSpPr>
        <p:spPr bwMode="auto">
          <a:xfrm>
            <a:off x="1039875" y="3811825"/>
            <a:ext cx="65088" cy="65088"/>
          </a:xfrm>
          <a:custGeom>
            <a:avLst/>
            <a:gdLst/>
            <a:ahLst/>
            <a:cxnLst>
              <a:cxn ang="0">
                <a:pos x="164" y="83"/>
              </a:cxn>
              <a:cxn ang="0">
                <a:pos x="160" y="58"/>
              </a:cxn>
              <a:cxn ang="0">
                <a:pos x="149" y="35"/>
              </a:cxn>
              <a:cxn ang="0">
                <a:pos x="130" y="16"/>
              </a:cxn>
              <a:cxn ang="0">
                <a:pos x="107" y="4"/>
              </a:cxn>
              <a:cxn ang="0">
                <a:pos x="82" y="0"/>
              </a:cxn>
              <a:cxn ang="0">
                <a:pos x="56" y="4"/>
              </a:cxn>
              <a:cxn ang="0">
                <a:pos x="33" y="16"/>
              </a:cxn>
              <a:cxn ang="0">
                <a:pos x="15" y="35"/>
              </a:cxn>
              <a:cxn ang="0">
                <a:pos x="4" y="58"/>
              </a:cxn>
              <a:cxn ang="0">
                <a:pos x="0" y="83"/>
              </a:cxn>
              <a:cxn ang="0">
                <a:pos x="4" y="109"/>
              </a:cxn>
              <a:cxn ang="0">
                <a:pos x="15" y="132"/>
              </a:cxn>
              <a:cxn ang="0">
                <a:pos x="33" y="149"/>
              </a:cxn>
              <a:cxn ang="0">
                <a:pos x="56" y="162"/>
              </a:cxn>
              <a:cxn ang="0">
                <a:pos x="82" y="165"/>
              </a:cxn>
              <a:cxn ang="0">
                <a:pos x="107" y="162"/>
              </a:cxn>
              <a:cxn ang="0">
                <a:pos x="130" y="149"/>
              </a:cxn>
              <a:cxn ang="0">
                <a:pos x="149" y="132"/>
              </a:cxn>
              <a:cxn ang="0">
                <a:pos x="160" y="109"/>
              </a:cxn>
              <a:cxn ang="0">
                <a:pos x="164" y="83"/>
              </a:cxn>
            </a:cxnLst>
            <a:rect l="0" t="0" r="r" b="b"/>
            <a:pathLst>
              <a:path w="164" h="165">
                <a:moveTo>
                  <a:pt x="164" y="83"/>
                </a:moveTo>
                <a:lnTo>
                  <a:pt x="160" y="58"/>
                </a:lnTo>
                <a:lnTo>
                  <a:pt x="149" y="35"/>
                </a:lnTo>
                <a:lnTo>
                  <a:pt x="130" y="16"/>
                </a:lnTo>
                <a:lnTo>
                  <a:pt x="107" y="4"/>
                </a:lnTo>
                <a:lnTo>
                  <a:pt x="82" y="0"/>
                </a:lnTo>
                <a:lnTo>
                  <a:pt x="56" y="4"/>
                </a:lnTo>
                <a:lnTo>
                  <a:pt x="33" y="16"/>
                </a:lnTo>
                <a:lnTo>
                  <a:pt x="15" y="35"/>
                </a:lnTo>
                <a:lnTo>
                  <a:pt x="4" y="58"/>
                </a:lnTo>
                <a:lnTo>
                  <a:pt x="0" y="83"/>
                </a:lnTo>
                <a:lnTo>
                  <a:pt x="4" y="109"/>
                </a:lnTo>
                <a:lnTo>
                  <a:pt x="15" y="132"/>
                </a:lnTo>
                <a:lnTo>
                  <a:pt x="33" y="149"/>
                </a:lnTo>
                <a:lnTo>
                  <a:pt x="56" y="162"/>
                </a:lnTo>
                <a:lnTo>
                  <a:pt x="82" y="165"/>
                </a:lnTo>
                <a:lnTo>
                  <a:pt x="107" y="162"/>
                </a:lnTo>
                <a:lnTo>
                  <a:pt x="130" y="149"/>
                </a:lnTo>
                <a:lnTo>
                  <a:pt x="149" y="132"/>
                </a:lnTo>
                <a:lnTo>
                  <a:pt x="160" y="109"/>
                </a:lnTo>
                <a:lnTo>
                  <a:pt x="164" y="83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29" name="BlokTextu 128"/>
          <p:cNvSpPr txBox="1"/>
          <p:nvPr/>
        </p:nvSpPr>
        <p:spPr>
          <a:xfrm>
            <a:off x="849887" y="3552156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Freeform 123"/>
          <p:cNvSpPr>
            <a:spLocks/>
          </p:cNvSpPr>
          <p:nvPr/>
        </p:nvSpPr>
        <p:spPr bwMode="auto">
          <a:xfrm>
            <a:off x="2528950" y="3746738"/>
            <a:ext cx="65088" cy="65088"/>
          </a:xfrm>
          <a:custGeom>
            <a:avLst/>
            <a:gdLst/>
            <a:ahLst/>
            <a:cxnLst>
              <a:cxn ang="0">
                <a:pos x="165" y="83"/>
              </a:cxn>
              <a:cxn ang="0">
                <a:pos x="160" y="57"/>
              </a:cxn>
              <a:cxn ang="0">
                <a:pos x="149" y="34"/>
              </a:cxn>
              <a:cxn ang="0">
                <a:pos x="130" y="16"/>
              </a:cxn>
              <a:cxn ang="0">
                <a:pos x="107" y="4"/>
              </a:cxn>
              <a:cxn ang="0">
                <a:pos x="82" y="0"/>
              </a:cxn>
              <a:cxn ang="0">
                <a:pos x="56" y="4"/>
              </a:cxn>
              <a:cxn ang="0">
                <a:pos x="33" y="16"/>
              </a:cxn>
              <a:cxn ang="0">
                <a:pos x="15" y="34"/>
              </a:cxn>
              <a:cxn ang="0">
                <a:pos x="4" y="57"/>
              </a:cxn>
              <a:cxn ang="0">
                <a:pos x="0" y="83"/>
              </a:cxn>
              <a:cxn ang="0">
                <a:pos x="4" y="108"/>
              </a:cxn>
              <a:cxn ang="0">
                <a:pos x="15" y="132"/>
              </a:cxn>
              <a:cxn ang="0">
                <a:pos x="33" y="149"/>
              </a:cxn>
              <a:cxn ang="0">
                <a:pos x="56" y="161"/>
              </a:cxn>
              <a:cxn ang="0">
                <a:pos x="82" y="165"/>
              </a:cxn>
              <a:cxn ang="0">
                <a:pos x="107" y="161"/>
              </a:cxn>
              <a:cxn ang="0">
                <a:pos x="130" y="149"/>
              </a:cxn>
              <a:cxn ang="0">
                <a:pos x="149" y="132"/>
              </a:cxn>
              <a:cxn ang="0">
                <a:pos x="160" y="108"/>
              </a:cxn>
              <a:cxn ang="0">
                <a:pos x="165" y="83"/>
              </a:cxn>
            </a:cxnLst>
            <a:rect l="0" t="0" r="r" b="b"/>
            <a:pathLst>
              <a:path w="165" h="165">
                <a:moveTo>
                  <a:pt x="165" y="83"/>
                </a:moveTo>
                <a:lnTo>
                  <a:pt x="160" y="57"/>
                </a:lnTo>
                <a:lnTo>
                  <a:pt x="149" y="34"/>
                </a:lnTo>
                <a:lnTo>
                  <a:pt x="130" y="16"/>
                </a:lnTo>
                <a:lnTo>
                  <a:pt x="107" y="4"/>
                </a:lnTo>
                <a:lnTo>
                  <a:pt x="82" y="0"/>
                </a:lnTo>
                <a:lnTo>
                  <a:pt x="56" y="4"/>
                </a:lnTo>
                <a:lnTo>
                  <a:pt x="33" y="16"/>
                </a:lnTo>
                <a:lnTo>
                  <a:pt x="15" y="34"/>
                </a:lnTo>
                <a:lnTo>
                  <a:pt x="4" y="57"/>
                </a:lnTo>
                <a:lnTo>
                  <a:pt x="0" y="83"/>
                </a:lnTo>
                <a:lnTo>
                  <a:pt x="4" y="108"/>
                </a:lnTo>
                <a:lnTo>
                  <a:pt x="15" y="132"/>
                </a:lnTo>
                <a:lnTo>
                  <a:pt x="33" y="149"/>
                </a:lnTo>
                <a:lnTo>
                  <a:pt x="56" y="161"/>
                </a:lnTo>
                <a:lnTo>
                  <a:pt x="82" y="165"/>
                </a:lnTo>
                <a:lnTo>
                  <a:pt x="107" y="161"/>
                </a:lnTo>
                <a:lnTo>
                  <a:pt x="130" y="149"/>
                </a:lnTo>
                <a:lnTo>
                  <a:pt x="149" y="132"/>
                </a:lnTo>
                <a:lnTo>
                  <a:pt x="160" y="108"/>
                </a:lnTo>
                <a:lnTo>
                  <a:pt x="165" y="8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37" name="BlokTextu 136"/>
          <p:cNvSpPr txBox="1"/>
          <p:nvPr/>
        </p:nvSpPr>
        <p:spPr>
          <a:xfrm>
            <a:off x="2427181" y="346333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Freeform 100"/>
          <p:cNvSpPr>
            <a:spLocks/>
          </p:cNvSpPr>
          <p:nvPr/>
        </p:nvSpPr>
        <p:spPr bwMode="auto">
          <a:xfrm>
            <a:off x="7172763" y="4203013"/>
            <a:ext cx="617538" cy="115888"/>
          </a:xfrm>
          <a:custGeom>
            <a:avLst/>
            <a:gdLst/>
            <a:ahLst/>
            <a:cxnLst>
              <a:cxn ang="0">
                <a:pos x="719" y="293"/>
              </a:cxn>
              <a:cxn ang="0">
                <a:pos x="1553" y="158"/>
              </a:cxn>
              <a:cxn ang="0">
                <a:pos x="835" y="0"/>
              </a:cxn>
              <a:cxn ang="0">
                <a:pos x="0" y="136"/>
              </a:cxn>
              <a:cxn ang="0">
                <a:pos x="719" y="293"/>
              </a:cxn>
            </a:cxnLst>
            <a:rect l="0" t="0" r="r" b="b"/>
            <a:pathLst>
              <a:path w="1553" h="293">
                <a:moveTo>
                  <a:pt x="719" y="293"/>
                </a:moveTo>
                <a:lnTo>
                  <a:pt x="1553" y="158"/>
                </a:lnTo>
                <a:lnTo>
                  <a:pt x="835" y="0"/>
                </a:lnTo>
                <a:lnTo>
                  <a:pt x="0" y="136"/>
                </a:lnTo>
                <a:lnTo>
                  <a:pt x="719" y="29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42" name="Freeform 101"/>
          <p:cNvSpPr>
            <a:spLocks/>
          </p:cNvSpPr>
          <p:nvPr/>
        </p:nvSpPr>
        <p:spPr bwMode="auto">
          <a:xfrm>
            <a:off x="7172763" y="4256988"/>
            <a:ext cx="284163" cy="492125"/>
          </a:xfrm>
          <a:custGeom>
            <a:avLst/>
            <a:gdLst/>
            <a:ahLst/>
            <a:cxnLst>
              <a:cxn ang="0">
                <a:pos x="0" y="1083"/>
              </a:cxn>
              <a:cxn ang="0">
                <a:pos x="718" y="1239"/>
              </a:cxn>
              <a:cxn ang="0">
                <a:pos x="718" y="157"/>
              </a:cxn>
              <a:cxn ang="0">
                <a:pos x="0" y="0"/>
              </a:cxn>
              <a:cxn ang="0">
                <a:pos x="0" y="1083"/>
              </a:cxn>
            </a:cxnLst>
            <a:rect l="0" t="0" r="r" b="b"/>
            <a:pathLst>
              <a:path w="718" h="1239">
                <a:moveTo>
                  <a:pt x="0" y="1083"/>
                </a:moveTo>
                <a:lnTo>
                  <a:pt x="718" y="1239"/>
                </a:lnTo>
                <a:lnTo>
                  <a:pt x="718" y="157"/>
                </a:lnTo>
                <a:lnTo>
                  <a:pt x="0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43" name="Freeform 92"/>
          <p:cNvSpPr>
            <a:spLocks/>
          </p:cNvSpPr>
          <p:nvPr/>
        </p:nvSpPr>
        <p:spPr bwMode="auto">
          <a:xfrm>
            <a:off x="7458513" y="4264925"/>
            <a:ext cx="331788" cy="484188"/>
          </a:xfrm>
          <a:custGeom>
            <a:avLst/>
            <a:gdLst>
              <a:gd name="connsiteX0" fmla="*/ 833 w 833"/>
              <a:gd name="connsiteY0" fmla="*/ 0 h 1218"/>
              <a:gd name="connsiteX1" fmla="*/ 0 w 833"/>
              <a:gd name="connsiteY1" fmla="*/ 136 h 1218"/>
              <a:gd name="connsiteX2" fmla="*/ 0 w 833"/>
              <a:gd name="connsiteY2" fmla="*/ 1218 h 1218"/>
              <a:gd name="connsiteX3" fmla="*/ 833 w 833"/>
              <a:gd name="connsiteY3" fmla="*/ 1082 h 1218"/>
              <a:gd name="connsiteX4" fmla="*/ 833 w 833"/>
              <a:gd name="connsiteY4" fmla="*/ 0 h 1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" h="1218">
                <a:moveTo>
                  <a:pt x="833" y="0"/>
                </a:moveTo>
                <a:lnTo>
                  <a:pt x="0" y="136"/>
                </a:lnTo>
                <a:lnTo>
                  <a:pt x="0" y="1218"/>
                </a:lnTo>
                <a:lnTo>
                  <a:pt x="833" y="1082"/>
                </a:lnTo>
                <a:lnTo>
                  <a:pt x="833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50000"/>
              </a:schemeClr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56" name="BlokTextu 155"/>
          <p:cNvSpPr txBox="1"/>
          <p:nvPr/>
        </p:nvSpPr>
        <p:spPr>
          <a:xfrm>
            <a:off x="4956313" y="3416061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BlokTextu 156"/>
          <p:cNvSpPr txBox="1"/>
          <p:nvPr/>
        </p:nvSpPr>
        <p:spPr>
          <a:xfrm>
            <a:off x="7310682" y="52454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Freeform 75"/>
          <p:cNvSpPr>
            <a:spLocks/>
          </p:cNvSpPr>
          <p:nvPr/>
        </p:nvSpPr>
        <p:spPr bwMode="auto">
          <a:xfrm>
            <a:off x="6282175" y="1661425"/>
            <a:ext cx="796925" cy="3435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10" y="1613"/>
              </a:cxn>
              <a:cxn ang="0">
                <a:pos x="2010" y="8655"/>
              </a:cxn>
              <a:cxn ang="0">
                <a:pos x="0" y="7041"/>
              </a:cxn>
              <a:cxn ang="0">
                <a:pos x="0" y="0"/>
              </a:cxn>
            </a:cxnLst>
            <a:rect l="0" t="0" r="r" b="b"/>
            <a:pathLst>
              <a:path w="2010" h="8655">
                <a:moveTo>
                  <a:pt x="0" y="0"/>
                </a:moveTo>
                <a:lnTo>
                  <a:pt x="2010" y="1613"/>
                </a:lnTo>
                <a:lnTo>
                  <a:pt x="2010" y="8655"/>
                </a:lnTo>
                <a:lnTo>
                  <a:pt x="0" y="704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65" name="BlokTextu 164"/>
          <p:cNvSpPr txBox="1"/>
          <p:nvPr/>
        </p:nvSpPr>
        <p:spPr>
          <a:xfrm>
            <a:off x="6596868" y="3332989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Obdĺžnik 168"/>
          <p:cNvSpPr/>
          <p:nvPr/>
        </p:nvSpPr>
        <p:spPr>
          <a:xfrm>
            <a:off x="6244199" y="1689435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endParaRPr lang="sk-SK" sz="1600" dirty="0"/>
          </a:p>
        </p:txBody>
      </p:sp>
      <p:sp>
        <p:nvSpPr>
          <p:cNvPr id="172" name="Freeform 77"/>
          <p:cNvSpPr>
            <a:spLocks/>
          </p:cNvSpPr>
          <p:nvPr/>
        </p:nvSpPr>
        <p:spPr bwMode="auto">
          <a:xfrm>
            <a:off x="6282175" y="4457013"/>
            <a:ext cx="796925" cy="12557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10" y="1614"/>
              </a:cxn>
              <a:cxn ang="0">
                <a:pos x="2010" y="3165"/>
              </a:cxn>
              <a:cxn ang="0">
                <a:pos x="0" y="1552"/>
              </a:cxn>
              <a:cxn ang="0">
                <a:pos x="0" y="0"/>
              </a:cxn>
            </a:cxnLst>
            <a:rect l="0" t="0" r="r" b="b"/>
            <a:pathLst>
              <a:path w="2010" h="3165">
                <a:moveTo>
                  <a:pt x="0" y="0"/>
                </a:moveTo>
                <a:lnTo>
                  <a:pt x="2010" y="1614"/>
                </a:lnTo>
                <a:lnTo>
                  <a:pt x="2010" y="3165"/>
                </a:lnTo>
                <a:lnTo>
                  <a:pt x="0" y="155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74" name="Freeform 76"/>
          <p:cNvSpPr>
            <a:spLocks/>
          </p:cNvSpPr>
          <p:nvPr/>
        </p:nvSpPr>
        <p:spPr bwMode="auto">
          <a:xfrm>
            <a:off x="4347013" y="4457013"/>
            <a:ext cx="2732088" cy="725488"/>
          </a:xfrm>
          <a:custGeom>
            <a:avLst/>
            <a:gdLst/>
            <a:ahLst/>
            <a:cxnLst>
              <a:cxn ang="0">
                <a:pos x="0" y="216"/>
              </a:cxn>
              <a:cxn ang="0">
                <a:pos x="2010" y="1830"/>
              </a:cxn>
              <a:cxn ang="0">
                <a:pos x="6886" y="1614"/>
              </a:cxn>
              <a:cxn ang="0">
                <a:pos x="4876" y="0"/>
              </a:cxn>
              <a:cxn ang="0">
                <a:pos x="0" y="216"/>
              </a:cxn>
            </a:cxnLst>
            <a:rect l="0" t="0" r="r" b="b"/>
            <a:pathLst>
              <a:path w="6886" h="1830">
                <a:moveTo>
                  <a:pt x="0" y="216"/>
                </a:moveTo>
                <a:lnTo>
                  <a:pt x="2010" y="1830"/>
                </a:lnTo>
                <a:lnTo>
                  <a:pt x="6886" y="1614"/>
                </a:lnTo>
                <a:lnTo>
                  <a:pt x="4876" y="0"/>
                </a:lnTo>
                <a:lnTo>
                  <a:pt x="0" y="216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79" name="Obdĺžnik 178"/>
          <p:cNvSpPr/>
          <p:nvPr/>
        </p:nvSpPr>
        <p:spPr>
          <a:xfrm>
            <a:off x="4532952" y="4462344"/>
            <a:ext cx="2968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6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</a:t>
            </a:r>
            <a:endParaRPr lang="sk-SK" sz="2000" dirty="0"/>
          </a:p>
        </p:txBody>
      </p:sp>
      <p:sp>
        <p:nvSpPr>
          <p:cNvPr id="184" name="Line 54"/>
          <p:cNvSpPr>
            <a:spLocks noChangeShapeType="1"/>
          </p:cNvSpPr>
          <p:nvPr/>
        </p:nvSpPr>
        <p:spPr bwMode="auto">
          <a:xfrm flipH="1">
            <a:off x="5188388" y="3636275"/>
            <a:ext cx="1489075" cy="66675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89" name="Freeform 118"/>
          <p:cNvSpPr>
            <a:spLocks/>
          </p:cNvSpPr>
          <p:nvPr/>
        </p:nvSpPr>
        <p:spPr bwMode="auto">
          <a:xfrm>
            <a:off x="6644125" y="3602938"/>
            <a:ext cx="65088" cy="66675"/>
          </a:xfrm>
          <a:custGeom>
            <a:avLst/>
            <a:gdLst/>
            <a:ahLst/>
            <a:cxnLst>
              <a:cxn ang="0">
                <a:pos x="166" y="82"/>
              </a:cxn>
              <a:cxn ang="0">
                <a:pos x="162" y="56"/>
              </a:cxn>
              <a:cxn ang="0">
                <a:pos x="150" y="33"/>
              </a:cxn>
              <a:cxn ang="0">
                <a:pos x="132" y="15"/>
              </a:cxn>
              <a:cxn ang="0">
                <a:pos x="109" y="4"/>
              </a:cxn>
              <a:cxn ang="0">
                <a:pos x="84" y="0"/>
              </a:cxn>
              <a:cxn ang="0">
                <a:pos x="58" y="4"/>
              </a:cxn>
              <a:cxn ang="0">
                <a:pos x="35" y="15"/>
              </a:cxn>
              <a:cxn ang="0">
                <a:pos x="17" y="33"/>
              </a:cxn>
              <a:cxn ang="0">
                <a:pos x="4" y="56"/>
              </a:cxn>
              <a:cxn ang="0">
                <a:pos x="0" y="82"/>
              </a:cxn>
              <a:cxn ang="0">
                <a:pos x="4" y="107"/>
              </a:cxn>
              <a:cxn ang="0">
                <a:pos x="17" y="130"/>
              </a:cxn>
              <a:cxn ang="0">
                <a:pos x="35" y="149"/>
              </a:cxn>
              <a:cxn ang="0">
                <a:pos x="58" y="160"/>
              </a:cxn>
              <a:cxn ang="0">
                <a:pos x="84" y="165"/>
              </a:cxn>
              <a:cxn ang="0">
                <a:pos x="109" y="160"/>
              </a:cxn>
              <a:cxn ang="0">
                <a:pos x="132" y="149"/>
              </a:cxn>
              <a:cxn ang="0">
                <a:pos x="150" y="130"/>
              </a:cxn>
              <a:cxn ang="0">
                <a:pos x="162" y="107"/>
              </a:cxn>
              <a:cxn ang="0">
                <a:pos x="166" y="82"/>
              </a:cxn>
            </a:cxnLst>
            <a:rect l="0" t="0" r="r" b="b"/>
            <a:pathLst>
              <a:path w="166" h="165">
                <a:moveTo>
                  <a:pt x="166" y="82"/>
                </a:moveTo>
                <a:lnTo>
                  <a:pt x="162" y="56"/>
                </a:lnTo>
                <a:lnTo>
                  <a:pt x="150" y="33"/>
                </a:lnTo>
                <a:lnTo>
                  <a:pt x="132" y="15"/>
                </a:lnTo>
                <a:lnTo>
                  <a:pt x="109" y="4"/>
                </a:lnTo>
                <a:lnTo>
                  <a:pt x="84" y="0"/>
                </a:lnTo>
                <a:lnTo>
                  <a:pt x="58" y="4"/>
                </a:lnTo>
                <a:lnTo>
                  <a:pt x="35" y="15"/>
                </a:lnTo>
                <a:lnTo>
                  <a:pt x="17" y="33"/>
                </a:lnTo>
                <a:lnTo>
                  <a:pt x="4" y="56"/>
                </a:lnTo>
                <a:lnTo>
                  <a:pt x="0" y="82"/>
                </a:lnTo>
                <a:lnTo>
                  <a:pt x="4" y="107"/>
                </a:lnTo>
                <a:lnTo>
                  <a:pt x="17" y="130"/>
                </a:lnTo>
                <a:lnTo>
                  <a:pt x="35" y="149"/>
                </a:lnTo>
                <a:lnTo>
                  <a:pt x="58" y="160"/>
                </a:lnTo>
                <a:lnTo>
                  <a:pt x="84" y="165"/>
                </a:lnTo>
                <a:lnTo>
                  <a:pt x="109" y="160"/>
                </a:lnTo>
                <a:lnTo>
                  <a:pt x="132" y="149"/>
                </a:lnTo>
                <a:lnTo>
                  <a:pt x="150" y="130"/>
                </a:lnTo>
                <a:lnTo>
                  <a:pt x="162" y="107"/>
                </a:lnTo>
                <a:lnTo>
                  <a:pt x="166" y="8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91" name="Freeform 119"/>
          <p:cNvSpPr>
            <a:spLocks/>
          </p:cNvSpPr>
          <p:nvPr/>
        </p:nvSpPr>
        <p:spPr bwMode="auto">
          <a:xfrm>
            <a:off x="5155050" y="3669613"/>
            <a:ext cx="66675" cy="65088"/>
          </a:xfrm>
          <a:custGeom>
            <a:avLst/>
            <a:gdLst/>
            <a:ahLst/>
            <a:cxnLst>
              <a:cxn ang="0">
                <a:pos x="166" y="82"/>
              </a:cxn>
              <a:cxn ang="0">
                <a:pos x="162" y="57"/>
              </a:cxn>
              <a:cxn ang="0">
                <a:pos x="150" y="34"/>
              </a:cxn>
              <a:cxn ang="0">
                <a:pos x="131" y="15"/>
              </a:cxn>
              <a:cxn ang="0">
                <a:pos x="108" y="4"/>
              </a:cxn>
              <a:cxn ang="0">
                <a:pos x="83" y="0"/>
              </a:cxn>
              <a:cxn ang="0">
                <a:pos x="57" y="4"/>
              </a:cxn>
              <a:cxn ang="0">
                <a:pos x="34" y="15"/>
              </a:cxn>
              <a:cxn ang="0">
                <a:pos x="17" y="34"/>
              </a:cxn>
              <a:cxn ang="0">
                <a:pos x="4" y="57"/>
              </a:cxn>
              <a:cxn ang="0">
                <a:pos x="0" y="82"/>
              </a:cxn>
              <a:cxn ang="0">
                <a:pos x="4" y="108"/>
              </a:cxn>
              <a:cxn ang="0">
                <a:pos x="17" y="131"/>
              </a:cxn>
              <a:cxn ang="0">
                <a:pos x="34" y="149"/>
              </a:cxn>
              <a:cxn ang="0">
                <a:pos x="57" y="160"/>
              </a:cxn>
              <a:cxn ang="0">
                <a:pos x="83" y="165"/>
              </a:cxn>
              <a:cxn ang="0">
                <a:pos x="108" y="160"/>
              </a:cxn>
              <a:cxn ang="0">
                <a:pos x="131" y="149"/>
              </a:cxn>
              <a:cxn ang="0">
                <a:pos x="150" y="131"/>
              </a:cxn>
              <a:cxn ang="0">
                <a:pos x="162" y="108"/>
              </a:cxn>
              <a:cxn ang="0">
                <a:pos x="166" y="82"/>
              </a:cxn>
            </a:cxnLst>
            <a:rect l="0" t="0" r="r" b="b"/>
            <a:pathLst>
              <a:path w="166" h="165">
                <a:moveTo>
                  <a:pt x="166" y="82"/>
                </a:moveTo>
                <a:lnTo>
                  <a:pt x="162" y="57"/>
                </a:lnTo>
                <a:lnTo>
                  <a:pt x="150" y="34"/>
                </a:lnTo>
                <a:lnTo>
                  <a:pt x="131" y="15"/>
                </a:lnTo>
                <a:lnTo>
                  <a:pt x="108" y="4"/>
                </a:lnTo>
                <a:lnTo>
                  <a:pt x="83" y="0"/>
                </a:lnTo>
                <a:lnTo>
                  <a:pt x="57" y="4"/>
                </a:lnTo>
                <a:lnTo>
                  <a:pt x="34" y="15"/>
                </a:lnTo>
                <a:lnTo>
                  <a:pt x="17" y="34"/>
                </a:lnTo>
                <a:lnTo>
                  <a:pt x="4" y="57"/>
                </a:lnTo>
                <a:lnTo>
                  <a:pt x="0" y="82"/>
                </a:lnTo>
                <a:lnTo>
                  <a:pt x="4" y="108"/>
                </a:lnTo>
                <a:lnTo>
                  <a:pt x="17" y="131"/>
                </a:lnTo>
                <a:lnTo>
                  <a:pt x="34" y="149"/>
                </a:lnTo>
                <a:lnTo>
                  <a:pt x="57" y="160"/>
                </a:lnTo>
                <a:lnTo>
                  <a:pt x="83" y="165"/>
                </a:lnTo>
                <a:lnTo>
                  <a:pt x="108" y="160"/>
                </a:lnTo>
                <a:lnTo>
                  <a:pt x="131" y="149"/>
                </a:lnTo>
                <a:lnTo>
                  <a:pt x="150" y="131"/>
                </a:lnTo>
                <a:lnTo>
                  <a:pt x="162" y="108"/>
                </a:lnTo>
                <a:lnTo>
                  <a:pt x="166" y="82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07" name="Freeform 67"/>
          <p:cNvSpPr>
            <a:spLocks/>
          </p:cNvSpPr>
          <p:nvPr/>
        </p:nvSpPr>
        <p:spPr bwMode="auto">
          <a:xfrm>
            <a:off x="7414063" y="3415613"/>
            <a:ext cx="993775" cy="1449388"/>
          </a:xfrm>
          <a:custGeom>
            <a:avLst/>
            <a:gdLst/>
            <a:ahLst/>
            <a:cxnLst>
              <a:cxn ang="0">
                <a:pos x="2502" y="0"/>
              </a:cxn>
              <a:cxn ang="0">
                <a:pos x="2502" y="3247"/>
              </a:cxn>
              <a:cxn ang="0">
                <a:pos x="0" y="3654"/>
              </a:cxn>
              <a:cxn ang="0">
                <a:pos x="0" y="406"/>
              </a:cxn>
              <a:cxn ang="0">
                <a:pos x="2502" y="0"/>
              </a:cxn>
            </a:cxnLst>
            <a:rect l="0" t="0" r="r" b="b"/>
            <a:pathLst>
              <a:path w="2502" h="3654">
                <a:moveTo>
                  <a:pt x="2502" y="0"/>
                </a:moveTo>
                <a:lnTo>
                  <a:pt x="2502" y="3247"/>
                </a:lnTo>
                <a:lnTo>
                  <a:pt x="0" y="3654"/>
                </a:lnTo>
                <a:lnTo>
                  <a:pt x="0" y="406"/>
                </a:lnTo>
                <a:lnTo>
                  <a:pt x="2502" y="0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10" name="Line 47"/>
          <p:cNvSpPr>
            <a:spLocks noChangeShapeType="1"/>
          </p:cNvSpPr>
          <p:nvPr/>
        </p:nvSpPr>
        <p:spPr bwMode="auto">
          <a:xfrm>
            <a:off x="8407838" y="3415613"/>
            <a:ext cx="0" cy="128746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11" name="Line 55"/>
          <p:cNvSpPr>
            <a:spLocks noChangeShapeType="1"/>
          </p:cNvSpPr>
          <p:nvPr/>
        </p:nvSpPr>
        <p:spPr bwMode="auto">
          <a:xfrm flipH="1">
            <a:off x="7414063" y="4274450"/>
            <a:ext cx="993775" cy="161925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15" name="Line 56"/>
          <p:cNvSpPr>
            <a:spLocks noChangeShapeType="1"/>
          </p:cNvSpPr>
          <p:nvPr/>
        </p:nvSpPr>
        <p:spPr bwMode="auto">
          <a:xfrm flipH="1">
            <a:off x="7414063" y="3844238"/>
            <a:ext cx="993775" cy="161925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16" name="Line 57"/>
          <p:cNvSpPr>
            <a:spLocks noChangeShapeType="1"/>
          </p:cNvSpPr>
          <p:nvPr/>
        </p:nvSpPr>
        <p:spPr bwMode="auto">
          <a:xfrm flipH="1">
            <a:off x="7414063" y="3415613"/>
            <a:ext cx="993775" cy="160338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17" name="Line 58"/>
          <p:cNvSpPr>
            <a:spLocks noChangeShapeType="1"/>
          </p:cNvSpPr>
          <p:nvPr/>
        </p:nvSpPr>
        <p:spPr bwMode="auto">
          <a:xfrm>
            <a:off x="8076050" y="3469588"/>
            <a:ext cx="1588" cy="1287463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20" name="Line 59"/>
          <p:cNvSpPr>
            <a:spLocks noChangeShapeType="1"/>
          </p:cNvSpPr>
          <p:nvPr/>
        </p:nvSpPr>
        <p:spPr bwMode="auto">
          <a:xfrm>
            <a:off x="7745850" y="3521975"/>
            <a:ext cx="1588" cy="1289050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21" name="Line 60"/>
          <p:cNvSpPr>
            <a:spLocks noChangeShapeType="1"/>
          </p:cNvSpPr>
          <p:nvPr/>
        </p:nvSpPr>
        <p:spPr bwMode="auto">
          <a:xfrm>
            <a:off x="7414063" y="3575950"/>
            <a:ext cx="1588" cy="1289050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22" name="BlokTextu 121"/>
          <p:cNvSpPr txBox="1"/>
          <p:nvPr/>
        </p:nvSpPr>
        <p:spPr>
          <a:xfrm>
            <a:off x="359999" y="6300000"/>
            <a:ext cx="4419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Poznámka: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Štvorcovú sieť používame na zobrazenie objektov.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Line 5"/>
          <p:cNvSpPr>
            <a:spLocks noChangeShapeType="1"/>
          </p:cNvSpPr>
          <p:nvPr/>
        </p:nvSpPr>
        <p:spPr bwMode="auto">
          <a:xfrm>
            <a:off x="2389250" y="4777025"/>
            <a:ext cx="298450" cy="2413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81" name="Line 68"/>
          <p:cNvSpPr>
            <a:spLocks noChangeShapeType="1"/>
          </p:cNvSpPr>
          <p:nvPr/>
        </p:nvSpPr>
        <p:spPr bwMode="auto">
          <a:xfrm>
            <a:off x="2389250" y="4777025"/>
            <a:ext cx="298450" cy="24130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01" name="Zástupný symbol čísla snímky 10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2</a:t>
            </a:fld>
            <a:endParaRPr lang="sk-SK"/>
          </a:p>
        </p:txBody>
      </p:sp>
      <p:grpSp>
        <p:nvGrpSpPr>
          <p:cNvPr id="102" name="Skupina 19"/>
          <p:cNvGrpSpPr>
            <a:grpSpLocks/>
          </p:cNvGrpSpPr>
          <p:nvPr/>
        </p:nvGrpSpPr>
        <p:grpSpPr bwMode="auto">
          <a:xfrm>
            <a:off x="7967062" y="108647"/>
            <a:ext cx="1083171" cy="393700"/>
            <a:chOff x="2699794" y="4497810"/>
            <a:chExt cx="1083583" cy="393091"/>
          </a:xfrm>
        </p:grpSpPr>
        <p:pic>
          <p:nvPicPr>
            <p:cNvPr id="103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92" grpId="0" animBg="1"/>
      <p:bldP spid="93" grpId="0" animBg="1"/>
      <p:bldP spid="94" grpId="0" animBg="1"/>
      <p:bldP spid="141" grpId="0" animBg="1"/>
      <p:bldP spid="142" grpId="0" animBg="1"/>
      <p:bldP spid="143" grpId="0" animBg="1"/>
      <p:bldP spid="1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Line 124"/>
          <p:cNvSpPr>
            <a:spLocks noChangeShapeType="1"/>
          </p:cNvSpPr>
          <p:nvPr/>
        </p:nvSpPr>
        <p:spPr bwMode="auto">
          <a:xfrm>
            <a:off x="1365250" y="2489200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flipV="1">
            <a:off x="1225550" y="2393950"/>
            <a:ext cx="0" cy="313213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0" name="Line 107"/>
          <p:cNvSpPr>
            <a:spLocks noChangeShapeType="1"/>
          </p:cNvSpPr>
          <p:nvPr/>
        </p:nvSpPr>
        <p:spPr bwMode="auto">
          <a:xfrm>
            <a:off x="361950" y="1798638"/>
            <a:ext cx="1003013" cy="69173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6" name="Freeform 232"/>
          <p:cNvSpPr>
            <a:spLocks/>
          </p:cNvSpPr>
          <p:nvPr/>
        </p:nvSpPr>
        <p:spPr bwMode="auto">
          <a:xfrm>
            <a:off x="1222375" y="5526088"/>
            <a:ext cx="1790700" cy="534988"/>
          </a:xfrm>
          <a:custGeom>
            <a:avLst/>
            <a:gdLst/>
            <a:ahLst/>
            <a:cxnLst>
              <a:cxn ang="0">
                <a:pos x="0" y="1013"/>
              </a:cxn>
              <a:cxn ang="0">
                <a:pos x="3294" y="1013"/>
              </a:cxn>
              <a:cxn ang="0">
                <a:pos x="3383" y="0"/>
              </a:cxn>
              <a:cxn ang="0">
                <a:pos x="849" y="0"/>
              </a:cxn>
              <a:cxn ang="0">
                <a:pos x="0" y="1013"/>
              </a:cxn>
            </a:cxnLst>
            <a:rect l="0" t="0" r="r" b="b"/>
            <a:pathLst>
              <a:path w="3383" h="1013">
                <a:moveTo>
                  <a:pt x="0" y="1013"/>
                </a:moveTo>
                <a:lnTo>
                  <a:pt x="3294" y="1013"/>
                </a:lnTo>
                <a:lnTo>
                  <a:pt x="3383" y="0"/>
                </a:lnTo>
                <a:lnTo>
                  <a:pt x="849" y="0"/>
                </a:lnTo>
                <a:lnTo>
                  <a:pt x="0" y="1013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5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9541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priečelnej polohe obraz objektu, ktorého podstava leží v základnej rovine. Objekt je daný pôdorysom a nárysom v štvorcovej sieti. Strana štvorca je 40 cm. Výška horizontu je 160 cm. Objekt zobrazte v zmenšení, keď je výška horizontu 8 cm a dištancia 18 cm.</a:t>
            </a: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H="1">
            <a:off x="1233487" y="1992313"/>
            <a:ext cx="2894013" cy="1743075"/>
          </a:xfrm>
          <a:prstGeom prst="line">
            <a:avLst/>
          </a:pr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 flipH="1" flipV="1">
            <a:off x="1233487" y="3735388"/>
            <a:ext cx="2894013" cy="1163638"/>
          </a:xfrm>
          <a:prstGeom prst="line">
            <a:avLst/>
          </a:pr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H="1">
            <a:off x="3170237" y="1992313"/>
            <a:ext cx="957263" cy="1743075"/>
          </a:xfrm>
          <a:prstGeom prst="line">
            <a:avLst/>
          </a:prstGeom>
          <a:noFill/>
          <a:ln w="12700">
            <a:solidFill>
              <a:srgbClr val="00FF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-171450" y="3735388"/>
            <a:ext cx="932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-171450" y="6319838"/>
            <a:ext cx="9128125" cy="15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8" name="Line 44"/>
          <p:cNvSpPr>
            <a:spLocks noChangeShapeType="1"/>
          </p:cNvSpPr>
          <p:nvPr/>
        </p:nvSpPr>
        <p:spPr bwMode="auto">
          <a:xfrm>
            <a:off x="7943850" y="3735388"/>
            <a:ext cx="1588" cy="258445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0" name="Freeform 56"/>
          <p:cNvSpPr>
            <a:spLocks/>
          </p:cNvSpPr>
          <p:nvPr/>
        </p:nvSpPr>
        <p:spPr bwMode="auto">
          <a:xfrm>
            <a:off x="336550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1" name="Freeform 57"/>
          <p:cNvSpPr>
            <a:spLocks/>
          </p:cNvSpPr>
          <p:nvPr/>
        </p:nvSpPr>
        <p:spPr bwMode="auto">
          <a:xfrm>
            <a:off x="982662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7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7" y="2"/>
              </a:cxn>
              <a:cxn ang="0">
                <a:pos x="46" y="0"/>
              </a:cxn>
              <a:cxn ang="0">
                <a:pos x="36" y="2"/>
              </a:cxn>
              <a:cxn ang="0">
                <a:pos x="27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2" y="36"/>
              </a:cxn>
              <a:cxn ang="0">
                <a:pos x="0" y="46"/>
              </a:cxn>
              <a:cxn ang="0">
                <a:pos x="2" y="56"/>
              </a:cxn>
              <a:cxn ang="0">
                <a:pos x="5" y="65"/>
              </a:cxn>
              <a:cxn ang="0">
                <a:pos x="10" y="75"/>
              </a:cxn>
              <a:cxn ang="0">
                <a:pos x="17" y="82"/>
              </a:cxn>
              <a:cxn ang="0">
                <a:pos x="27" y="87"/>
              </a:cxn>
              <a:cxn ang="0">
                <a:pos x="36" y="90"/>
              </a:cxn>
              <a:cxn ang="0">
                <a:pos x="46" y="91"/>
              </a:cxn>
              <a:cxn ang="0">
                <a:pos x="57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7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7" y="26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7" y="2"/>
                </a:lnTo>
                <a:lnTo>
                  <a:pt x="46" y="0"/>
                </a:lnTo>
                <a:lnTo>
                  <a:pt x="36" y="2"/>
                </a:lnTo>
                <a:lnTo>
                  <a:pt x="27" y="5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2" y="36"/>
                </a:lnTo>
                <a:lnTo>
                  <a:pt x="0" y="46"/>
                </a:lnTo>
                <a:lnTo>
                  <a:pt x="2" y="56"/>
                </a:lnTo>
                <a:lnTo>
                  <a:pt x="5" y="65"/>
                </a:lnTo>
                <a:lnTo>
                  <a:pt x="10" y="75"/>
                </a:lnTo>
                <a:lnTo>
                  <a:pt x="17" y="82"/>
                </a:lnTo>
                <a:lnTo>
                  <a:pt x="27" y="87"/>
                </a:lnTo>
                <a:lnTo>
                  <a:pt x="36" y="90"/>
                </a:lnTo>
                <a:lnTo>
                  <a:pt x="46" y="91"/>
                </a:lnTo>
                <a:lnTo>
                  <a:pt x="57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7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2" name="Freeform 58"/>
          <p:cNvSpPr>
            <a:spLocks/>
          </p:cNvSpPr>
          <p:nvPr/>
        </p:nvSpPr>
        <p:spPr bwMode="auto">
          <a:xfrm>
            <a:off x="1628775" y="62960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2" y="17"/>
              </a:cxn>
              <a:cxn ang="0">
                <a:pos x="75" y="10"/>
              </a:cxn>
              <a:cxn ang="0">
                <a:pos x="65" y="5"/>
              </a:cxn>
              <a:cxn ang="0">
                <a:pos x="56" y="2"/>
              </a:cxn>
              <a:cxn ang="0">
                <a:pos x="46" y="0"/>
              </a:cxn>
              <a:cxn ang="0">
                <a:pos x="36" y="2"/>
              </a:cxn>
              <a:cxn ang="0">
                <a:pos x="26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0" y="75"/>
              </a:cxn>
              <a:cxn ang="0">
                <a:pos x="17" y="82"/>
              </a:cxn>
              <a:cxn ang="0">
                <a:pos x="26" y="87"/>
              </a:cxn>
              <a:cxn ang="0">
                <a:pos x="36" y="90"/>
              </a:cxn>
              <a:cxn ang="0">
                <a:pos x="46" y="91"/>
              </a:cxn>
              <a:cxn ang="0">
                <a:pos x="56" y="90"/>
              </a:cxn>
              <a:cxn ang="0">
                <a:pos x="65" y="87"/>
              </a:cxn>
              <a:cxn ang="0">
                <a:pos x="75" y="82"/>
              </a:cxn>
              <a:cxn ang="0">
                <a:pos x="82" y="75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2" y="17"/>
                </a:lnTo>
                <a:lnTo>
                  <a:pt x="75" y="10"/>
                </a:lnTo>
                <a:lnTo>
                  <a:pt x="65" y="5"/>
                </a:lnTo>
                <a:lnTo>
                  <a:pt x="56" y="2"/>
                </a:lnTo>
                <a:lnTo>
                  <a:pt x="46" y="0"/>
                </a:lnTo>
                <a:lnTo>
                  <a:pt x="36" y="2"/>
                </a:lnTo>
                <a:lnTo>
                  <a:pt x="26" y="5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0" y="75"/>
                </a:lnTo>
                <a:lnTo>
                  <a:pt x="17" y="82"/>
                </a:lnTo>
                <a:lnTo>
                  <a:pt x="26" y="87"/>
                </a:lnTo>
                <a:lnTo>
                  <a:pt x="36" y="90"/>
                </a:lnTo>
                <a:lnTo>
                  <a:pt x="46" y="91"/>
                </a:lnTo>
                <a:lnTo>
                  <a:pt x="56" y="90"/>
                </a:lnTo>
                <a:lnTo>
                  <a:pt x="65" y="87"/>
                </a:lnTo>
                <a:lnTo>
                  <a:pt x="75" y="82"/>
                </a:lnTo>
                <a:lnTo>
                  <a:pt x="82" y="75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3" name="Freeform 59"/>
          <p:cNvSpPr>
            <a:spLocks/>
          </p:cNvSpPr>
          <p:nvPr/>
        </p:nvSpPr>
        <p:spPr bwMode="auto">
          <a:xfrm>
            <a:off x="2273300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6" y="5"/>
              </a:cxn>
              <a:cxn ang="0">
                <a:pos x="56" y="2"/>
              </a:cxn>
              <a:cxn ang="0">
                <a:pos x="45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10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5" y="91"/>
              </a:cxn>
              <a:cxn ang="0">
                <a:pos x="56" y="90"/>
              </a:cxn>
              <a:cxn ang="0">
                <a:pos x="66" y="87"/>
              </a:cxn>
              <a:cxn ang="0">
                <a:pos x="74" y="82"/>
              </a:cxn>
              <a:cxn ang="0">
                <a:pos x="81" y="75"/>
              </a:cxn>
              <a:cxn ang="0">
                <a:pos x="87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6" y="5"/>
                </a:lnTo>
                <a:lnTo>
                  <a:pt x="56" y="2"/>
                </a:lnTo>
                <a:lnTo>
                  <a:pt x="45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10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5" y="91"/>
                </a:lnTo>
                <a:lnTo>
                  <a:pt x="56" y="90"/>
                </a:lnTo>
                <a:lnTo>
                  <a:pt x="66" y="87"/>
                </a:lnTo>
                <a:lnTo>
                  <a:pt x="74" y="82"/>
                </a:lnTo>
                <a:lnTo>
                  <a:pt x="81" y="75"/>
                </a:lnTo>
                <a:lnTo>
                  <a:pt x="87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4" name="Freeform 60"/>
          <p:cNvSpPr>
            <a:spLocks/>
          </p:cNvSpPr>
          <p:nvPr/>
        </p:nvSpPr>
        <p:spPr bwMode="auto">
          <a:xfrm>
            <a:off x="2919412" y="62960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6" y="5"/>
              </a:cxn>
              <a:cxn ang="0">
                <a:pos x="56" y="2"/>
              </a:cxn>
              <a:cxn ang="0">
                <a:pos x="46" y="0"/>
              </a:cxn>
              <a:cxn ang="0">
                <a:pos x="36" y="2"/>
              </a:cxn>
              <a:cxn ang="0">
                <a:pos x="25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0" y="75"/>
              </a:cxn>
              <a:cxn ang="0">
                <a:pos x="17" y="82"/>
              </a:cxn>
              <a:cxn ang="0">
                <a:pos x="25" y="87"/>
              </a:cxn>
              <a:cxn ang="0">
                <a:pos x="36" y="90"/>
              </a:cxn>
              <a:cxn ang="0">
                <a:pos x="46" y="91"/>
              </a:cxn>
              <a:cxn ang="0">
                <a:pos x="56" y="90"/>
              </a:cxn>
              <a:cxn ang="0">
                <a:pos x="66" y="87"/>
              </a:cxn>
              <a:cxn ang="0">
                <a:pos x="74" y="82"/>
              </a:cxn>
              <a:cxn ang="0">
                <a:pos x="81" y="75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6" y="5"/>
                </a:lnTo>
                <a:lnTo>
                  <a:pt x="56" y="2"/>
                </a:lnTo>
                <a:lnTo>
                  <a:pt x="46" y="0"/>
                </a:lnTo>
                <a:lnTo>
                  <a:pt x="36" y="2"/>
                </a:lnTo>
                <a:lnTo>
                  <a:pt x="25" y="5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0" y="75"/>
                </a:lnTo>
                <a:lnTo>
                  <a:pt x="17" y="82"/>
                </a:lnTo>
                <a:lnTo>
                  <a:pt x="25" y="87"/>
                </a:lnTo>
                <a:lnTo>
                  <a:pt x="36" y="90"/>
                </a:lnTo>
                <a:lnTo>
                  <a:pt x="46" y="91"/>
                </a:lnTo>
                <a:lnTo>
                  <a:pt x="56" y="90"/>
                </a:lnTo>
                <a:lnTo>
                  <a:pt x="66" y="87"/>
                </a:lnTo>
                <a:lnTo>
                  <a:pt x="74" y="82"/>
                </a:lnTo>
                <a:lnTo>
                  <a:pt x="81" y="75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5" name="Freeform 61"/>
          <p:cNvSpPr>
            <a:spLocks/>
          </p:cNvSpPr>
          <p:nvPr/>
        </p:nvSpPr>
        <p:spPr bwMode="auto">
          <a:xfrm>
            <a:off x="3565525" y="62960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2" y="17"/>
              </a:cxn>
              <a:cxn ang="0">
                <a:pos x="74" y="10"/>
              </a:cxn>
              <a:cxn ang="0">
                <a:pos x="65" y="5"/>
              </a:cxn>
              <a:cxn ang="0">
                <a:pos x="56" y="2"/>
              </a:cxn>
              <a:cxn ang="0">
                <a:pos x="46" y="0"/>
              </a:cxn>
              <a:cxn ang="0">
                <a:pos x="35" y="2"/>
              </a:cxn>
              <a:cxn ang="0">
                <a:pos x="26" y="5"/>
              </a:cxn>
              <a:cxn ang="0">
                <a:pos x="17" y="10"/>
              </a:cxn>
              <a:cxn ang="0">
                <a:pos x="10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10" y="75"/>
              </a:cxn>
              <a:cxn ang="0">
                <a:pos x="17" y="82"/>
              </a:cxn>
              <a:cxn ang="0">
                <a:pos x="26" y="87"/>
              </a:cxn>
              <a:cxn ang="0">
                <a:pos x="35" y="90"/>
              </a:cxn>
              <a:cxn ang="0">
                <a:pos x="46" y="91"/>
              </a:cxn>
              <a:cxn ang="0">
                <a:pos x="56" y="90"/>
              </a:cxn>
              <a:cxn ang="0">
                <a:pos x="65" y="87"/>
              </a:cxn>
              <a:cxn ang="0">
                <a:pos x="74" y="82"/>
              </a:cxn>
              <a:cxn ang="0">
                <a:pos x="82" y="75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2" y="17"/>
                </a:lnTo>
                <a:lnTo>
                  <a:pt x="74" y="10"/>
                </a:lnTo>
                <a:lnTo>
                  <a:pt x="65" y="5"/>
                </a:lnTo>
                <a:lnTo>
                  <a:pt x="56" y="2"/>
                </a:lnTo>
                <a:lnTo>
                  <a:pt x="46" y="0"/>
                </a:lnTo>
                <a:lnTo>
                  <a:pt x="35" y="2"/>
                </a:lnTo>
                <a:lnTo>
                  <a:pt x="26" y="5"/>
                </a:lnTo>
                <a:lnTo>
                  <a:pt x="17" y="10"/>
                </a:lnTo>
                <a:lnTo>
                  <a:pt x="10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10" y="75"/>
                </a:lnTo>
                <a:lnTo>
                  <a:pt x="17" y="82"/>
                </a:lnTo>
                <a:lnTo>
                  <a:pt x="26" y="87"/>
                </a:lnTo>
                <a:lnTo>
                  <a:pt x="35" y="90"/>
                </a:lnTo>
                <a:lnTo>
                  <a:pt x="46" y="91"/>
                </a:lnTo>
                <a:lnTo>
                  <a:pt x="56" y="90"/>
                </a:lnTo>
                <a:lnTo>
                  <a:pt x="65" y="87"/>
                </a:lnTo>
                <a:lnTo>
                  <a:pt x="74" y="82"/>
                </a:lnTo>
                <a:lnTo>
                  <a:pt x="82" y="75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6" name="Freeform 62"/>
          <p:cNvSpPr>
            <a:spLocks/>
          </p:cNvSpPr>
          <p:nvPr/>
        </p:nvSpPr>
        <p:spPr bwMode="auto">
          <a:xfrm>
            <a:off x="4210050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89" y="36"/>
              </a:cxn>
              <a:cxn ang="0">
                <a:pos x="86" y="26"/>
              </a:cxn>
              <a:cxn ang="0">
                <a:pos x="81" y="17"/>
              </a:cxn>
              <a:cxn ang="0">
                <a:pos x="74" y="10"/>
              </a:cxn>
              <a:cxn ang="0">
                <a:pos x="65" y="5"/>
              </a:cxn>
              <a:cxn ang="0">
                <a:pos x="55" y="2"/>
              </a:cxn>
              <a:cxn ang="0">
                <a:pos x="45" y="0"/>
              </a:cxn>
              <a:cxn ang="0">
                <a:pos x="35" y="2"/>
              </a:cxn>
              <a:cxn ang="0">
                <a:pos x="26" y="5"/>
              </a:cxn>
              <a:cxn ang="0">
                <a:pos x="17" y="10"/>
              </a:cxn>
              <a:cxn ang="0">
                <a:pos x="9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9" y="75"/>
              </a:cxn>
              <a:cxn ang="0">
                <a:pos x="17" y="82"/>
              </a:cxn>
              <a:cxn ang="0">
                <a:pos x="26" y="87"/>
              </a:cxn>
              <a:cxn ang="0">
                <a:pos x="35" y="90"/>
              </a:cxn>
              <a:cxn ang="0">
                <a:pos x="45" y="91"/>
              </a:cxn>
              <a:cxn ang="0">
                <a:pos x="55" y="90"/>
              </a:cxn>
              <a:cxn ang="0">
                <a:pos x="65" y="87"/>
              </a:cxn>
              <a:cxn ang="0">
                <a:pos x="74" y="82"/>
              </a:cxn>
              <a:cxn ang="0">
                <a:pos x="81" y="75"/>
              </a:cxn>
              <a:cxn ang="0">
                <a:pos x="86" y="65"/>
              </a:cxn>
              <a:cxn ang="0">
                <a:pos x="89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89" y="36"/>
                </a:lnTo>
                <a:lnTo>
                  <a:pt x="86" y="26"/>
                </a:lnTo>
                <a:lnTo>
                  <a:pt x="81" y="17"/>
                </a:lnTo>
                <a:lnTo>
                  <a:pt x="74" y="10"/>
                </a:lnTo>
                <a:lnTo>
                  <a:pt x="65" y="5"/>
                </a:lnTo>
                <a:lnTo>
                  <a:pt x="55" y="2"/>
                </a:lnTo>
                <a:lnTo>
                  <a:pt x="45" y="0"/>
                </a:lnTo>
                <a:lnTo>
                  <a:pt x="35" y="2"/>
                </a:lnTo>
                <a:lnTo>
                  <a:pt x="26" y="5"/>
                </a:lnTo>
                <a:lnTo>
                  <a:pt x="17" y="10"/>
                </a:lnTo>
                <a:lnTo>
                  <a:pt x="9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9" y="75"/>
                </a:lnTo>
                <a:lnTo>
                  <a:pt x="17" y="82"/>
                </a:lnTo>
                <a:lnTo>
                  <a:pt x="26" y="87"/>
                </a:lnTo>
                <a:lnTo>
                  <a:pt x="35" y="90"/>
                </a:lnTo>
                <a:lnTo>
                  <a:pt x="45" y="91"/>
                </a:lnTo>
                <a:lnTo>
                  <a:pt x="55" y="90"/>
                </a:lnTo>
                <a:lnTo>
                  <a:pt x="65" y="87"/>
                </a:lnTo>
                <a:lnTo>
                  <a:pt x="74" y="82"/>
                </a:lnTo>
                <a:lnTo>
                  <a:pt x="81" y="75"/>
                </a:lnTo>
                <a:lnTo>
                  <a:pt x="86" y="65"/>
                </a:lnTo>
                <a:lnTo>
                  <a:pt x="89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7" name="Freeform 63"/>
          <p:cNvSpPr>
            <a:spLocks/>
          </p:cNvSpPr>
          <p:nvPr/>
        </p:nvSpPr>
        <p:spPr bwMode="auto">
          <a:xfrm>
            <a:off x="4856162" y="6296025"/>
            <a:ext cx="47625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7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6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6" y="91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7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7" y="26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6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6" y="91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7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7" name="Line 73"/>
          <p:cNvSpPr>
            <a:spLocks noChangeShapeType="1"/>
          </p:cNvSpPr>
          <p:nvPr/>
        </p:nvSpPr>
        <p:spPr bwMode="auto">
          <a:xfrm>
            <a:off x="642937" y="6061075"/>
            <a:ext cx="4065588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1" name="Line 77"/>
          <p:cNvSpPr>
            <a:spLocks noChangeShapeType="1"/>
          </p:cNvSpPr>
          <p:nvPr/>
        </p:nvSpPr>
        <p:spPr bwMode="auto">
          <a:xfrm>
            <a:off x="871537" y="5849938"/>
            <a:ext cx="3697288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6" name="Line 82"/>
          <p:cNvSpPr>
            <a:spLocks noChangeShapeType="1"/>
          </p:cNvSpPr>
          <p:nvPr/>
        </p:nvSpPr>
        <p:spPr bwMode="auto">
          <a:xfrm>
            <a:off x="1063625" y="5673725"/>
            <a:ext cx="33893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7" name="Line 83"/>
          <p:cNvSpPr>
            <a:spLocks noChangeShapeType="1"/>
          </p:cNvSpPr>
          <p:nvPr/>
        </p:nvSpPr>
        <p:spPr bwMode="auto">
          <a:xfrm>
            <a:off x="1225550" y="5526088"/>
            <a:ext cx="312896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8" name="Line 84"/>
          <p:cNvSpPr>
            <a:spLocks noChangeShapeType="1"/>
          </p:cNvSpPr>
          <p:nvPr/>
        </p:nvSpPr>
        <p:spPr bwMode="auto">
          <a:xfrm>
            <a:off x="1365250" y="5397500"/>
            <a:ext cx="2903538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4" name="Freeform 90"/>
          <p:cNvSpPr>
            <a:spLocks/>
          </p:cNvSpPr>
          <p:nvPr/>
        </p:nvSpPr>
        <p:spPr bwMode="auto">
          <a:xfrm>
            <a:off x="4244975" y="5373688"/>
            <a:ext cx="47625" cy="47625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90" y="35"/>
              </a:cxn>
              <a:cxn ang="0">
                <a:pos x="87" y="26"/>
              </a:cxn>
              <a:cxn ang="0">
                <a:pos x="81" y="18"/>
              </a:cxn>
              <a:cxn ang="0">
                <a:pos x="74" y="10"/>
              </a:cxn>
              <a:cxn ang="0">
                <a:pos x="66" y="4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6" y="4"/>
              </a:cxn>
              <a:cxn ang="0">
                <a:pos x="17" y="10"/>
              </a:cxn>
              <a:cxn ang="0">
                <a:pos x="10" y="18"/>
              </a:cxn>
              <a:cxn ang="0">
                <a:pos x="5" y="26"/>
              </a:cxn>
              <a:cxn ang="0">
                <a:pos x="1" y="35"/>
              </a:cxn>
              <a:cxn ang="0">
                <a:pos x="0" y="45"/>
              </a:cxn>
              <a:cxn ang="0">
                <a:pos x="1" y="56"/>
              </a:cxn>
              <a:cxn ang="0">
                <a:pos x="5" y="66"/>
              </a:cxn>
              <a:cxn ang="0">
                <a:pos x="10" y="74"/>
              </a:cxn>
              <a:cxn ang="0">
                <a:pos x="17" y="81"/>
              </a:cxn>
              <a:cxn ang="0">
                <a:pos x="26" y="87"/>
              </a:cxn>
              <a:cxn ang="0">
                <a:pos x="36" y="91"/>
              </a:cxn>
              <a:cxn ang="0">
                <a:pos x="46" y="92"/>
              </a:cxn>
              <a:cxn ang="0">
                <a:pos x="55" y="91"/>
              </a:cxn>
              <a:cxn ang="0">
                <a:pos x="66" y="87"/>
              </a:cxn>
              <a:cxn ang="0">
                <a:pos x="74" y="81"/>
              </a:cxn>
              <a:cxn ang="0">
                <a:pos x="81" y="74"/>
              </a:cxn>
              <a:cxn ang="0">
                <a:pos x="87" y="66"/>
              </a:cxn>
              <a:cxn ang="0">
                <a:pos x="90" y="56"/>
              </a:cxn>
              <a:cxn ang="0">
                <a:pos x="91" y="45"/>
              </a:cxn>
            </a:cxnLst>
            <a:rect l="0" t="0" r="r" b="b"/>
            <a:pathLst>
              <a:path w="91" h="92">
                <a:moveTo>
                  <a:pt x="91" y="45"/>
                </a:moveTo>
                <a:lnTo>
                  <a:pt x="90" y="35"/>
                </a:lnTo>
                <a:lnTo>
                  <a:pt x="87" y="26"/>
                </a:lnTo>
                <a:lnTo>
                  <a:pt x="81" y="18"/>
                </a:lnTo>
                <a:lnTo>
                  <a:pt x="74" y="10"/>
                </a:lnTo>
                <a:lnTo>
                  <a:pt x="66" y="4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6" y="4"/>
                </a:lnTo>
                <a:lnTo>
                  <a:pt x="17" y="10"/>
                </a:lnTo>
                <a:lnTo>
                  <a:pt x="10" y="18"/>
                </a:lnTo>
                <a:lnTo>
                  <a:pt x="5" y="26"/>
                </a:lnTo>
                <a:lnTo>
                  <a:pt x="1" y="35"/>
                </a:lnTo>
                <a:lnTo>
                  <a:pt x="0" y="45"/>
                </a:lnTo>
                <a:lnTo>
                  <a:pt x="1" y="56"/>
                </a:lnTo>
                <a:lnTo>
                  <a:pt x="5" y="66"/>
                </a:lnTo>
                <a:lnTo>
                  <a:pt x="10" y="74"/>
                </a:lnTo>
                <a:lnTo>
                  <a:pt x="17" y="81"/>
                </a:lnTo>
                <a:lnTo>
                  <a:pt x="26" y="87"/>
                </a:lnTo>
                <a:lnTo>
                  <a:pt x="36" y="91"/>
                </a:lnTo>
                <a:lnTo>
                  <a:pt x="46" y="92"/>
                </a:lnTo>
                <a:lnTo>
                  <a:pt x="55" y="91"/>
                </a:lnTo>
                <a:lnTo>
                  <a:pt x="66" y="87"/>
                </a:lnTo>
                <a:lnTo>
                  <a:pt x="74" y="81"/>
                </a:lnTo>
                <a:lnTo>
                  <a:pt x="81" y="74"/>
                </a:lnTo>
                <a:lnTo>
                  <a:pt x="87" y="66"/>
                </a:lnTo>
                <a:lnTo>
                  <a:pt x="90" y="56"/>
                </a:lnTo>
                <a:lnTo>
                  <a:pt x="91" y="45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5" name="Line 91"/>
          <p:cNvSpPr>
            <a:spLocks noChangeShapeType="1"/>
          </p:cNvSpPr>
          <p:nvPr/>
        </p:nvSpPr>
        <p:spPr bwMode="auto">
          <a:xfrm flipV="1">
            <a:off x="361950" y="5397500"/>
            <a:ext cx="1003300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6" name="Line 92"/>
          <p:cNvSpPr>
            <a:spLocks noChangeShapeType="1"/>
          </p:cNvSpPr>
          <p:nvPr/>
        </p:nvSpPr>
        <p:spPr bwMode="auto">
          <a:xfrm flipV="1">
            <a:off x="1006475" y="5397500"/>
            <a:ext cx="77311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7" name="Line 93"/>
          <p:cNvSpPr>
            <a:spLocks noChangeShapeType="1"/>
          </p:cNvSpPr>
          <p:nvPr/>
        </p:nvSpPr>
        <p:spPr bwMode="auto">
          <a:xfrm flipV="1">
            <a:off x="1652587" y="5397500"/>
            <a:ext cx="541338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8" name="Line 94"/>
          <p:cNvSpPr>
            <a:spLocks noChangeShapeType="1"/>
          </p:cNvSpPr>
          <p:nvPr/>
        </p:nvSpPr>
        <p:spPr bwMode="auto">
          <a:xfrm flipV="1">
            <a:off x="2297112" y="5397500"/>
            <a:ext cx="312738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9" name="Line 95"/>
          <p:cNvSpPr>
            <a:spLocks noChangeShapeType="1"/>
          </p:cNvSpPr>
          <p:nvPr/>
        </p:nvSpPr>
        <p:spPr bwMode="auto">
          <a:xfrm flipV="1">
            <a:off x="2943225" y="5397500"/>
            <a:ext cx="8096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0" name="Line 96"/>
          <p:cNvSpPr>
            <a:spLocks noChangeShapeType="1"/>
          </p:cNvSpPr>
          <p:nvPr/>
        </p:nvSpPr>
        <p:spPr bwMode="auto">
          <a:xfrm flipH="1" flipV="1">
            <a:off x="3438525" y="5397500"/>
            <a:ext cx="15081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1" name="Line 97"/>
          <p:cNvSpPr>
            <a:spLocks noChangeShapeType="1"/>
          </p:cNvSpPr>
          <p:nvPr/>
        </p:nvSpPr>
        <p:spPr bwMode="auto">
          <a:xfrm flipH="1" flipV="1">
            <a:off x="3854450" y="5397500"/>
            <a:ext cx="37941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2" name="Line 98"/>
          <p:cNvSpPr>
            <a:spLocks noChangeShapeType="1"/>
          </p:cNvSpPr>
          <p:nvPr/>
        </p:nvSpPr>
        <p:spPr bwMode="auto">
          <a:xfrm flipH="1" flipV="1">
            <a:off x="4268787" y="5397500"/>
            <a:ext cx="611188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3" name="Line 99"/>
          <p:cNvSpPr>
            <a:spLocks noChangeShapeType="1"/>
          </p:cNvSpPr>
          <p:nvPr/>
        </p:nvSpPr>
        <p:spPr bwMode="auto">
          <a:xfrm flipV="1">
            <a:off x="361950" y="1165225"/>
            <a:ext cx="0" cy="51546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4" name="Freeform 100"/>
          <p:cNvSpPr>
            <a:spLocks/>
          </p:cNvSpPr>
          <p:nvPr/>
        </p:nvSpPr>
        <p:spPr bwMode="auto">
          <a:xfrm>
            <a:off x="336550" y="5649913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7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5" y="27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7" y="92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7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5" y="27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7" y="92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5" name="Freeform 101"/>
          <p:cNvSpPr>
            <a:spLocks/>
          </p:cNvSpPr>
          <p:nvPr/>
        </p:nvSpPr>
        <p:spPr bwMode="auto">
          <a:xfrm>
            <a:off x="336550" y="5003800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0"/>
              </a:cxn>
              <a:cxn ang="0">
                <a:pos x="66" y="5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5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7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0"/>
                </a:lnTo>
                <a:lnTo>
                  <a:pt x="66" y="5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5" y="66"/>
                </a:lnTo>
                <a:lnTo>
                  <a:pt x="11" y="74"/>
                </a:lnTo>
                <a:lnTo>
                  <a:pt x="18" y="81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7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6" name="Freeform 102"/>
          <p:cNvSpPr>
            <a:spLocks/>
          </p:cNvSpPr>
          <p:nvPr/>
        </p:nvSpPr>
        <p:spPr bwMode="auto">
          <a:xfrm>
            <a:off x="336550" y="4357688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1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1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1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1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7" name="Freeform 103"/>
          <p:cNvSpPr>
            <a:spLocks/>
          </p:cNvSpPr>
          <p:nvPr/>
        </p:nvSpPr>
        <p:spPr bwMode="auto">
          <a:xfrm>
            <a:off x="336550" y="3711575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5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5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5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5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336550" y="3065463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6"/>
              </a:cxn>
              <a:cxn ang="0">
                <a:pos x="82" y="16"/>
              </a:cxn>
              <a:cxn ang="0">
                <a:pos x="75" y="9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9"/>
              </a:cxn>
              <a:cxn ang="0">
                <a:pos x="11" y="16"/>
              </a:cxn>
              <a:cxn ang="0">
                <a:pos x="5" y="26"/>
              </a:cxn>
              <a:cxn ang="0">
                <a:pos x="1" y="35"/>
              </a:cxn>
              <a:cxn ang="0">
                <a:pos x="0" y="45"/>
              </a:cxn>
              <a:cxn ang="0">
                <a:pos x="1" y="56"/>
              </a:cxn>
              <a:cxn ang="0">
                <a:pos x="5" y="65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5"/>
              </a:cxn>
              <a:cxn ang="0">
                <a:pos x="91" y="56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6"/>
                </a:lnTo>
                <a:lnTo>
                  <a:pt x="82" y="16"/>
                </a:lnTo>
                <a:lnTo>
                  <a:pt x="75" y="9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9"/>
                </a:lnTo>
                <a:lnTo>
                  <a:pt x="11" y="16"/>
                </a:lnTo>
                <a:lnTo>
                  <a:pt x="5" y="26"/>
                </a:lnTo>
                <a:lnTo>
                  <a:pt x="1" y="35"/>
                </a:lnTo>
                <a:lnTo>
                  <a:pt x="0" y="45"/>
                </a:lnTo>
                <a:lnTo>
                  <a:pt x="1" y="56"/>
                </a:lnTo>
                <a:lnTo>
                  <a:pt x="5" y="65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5"/>
                </a:lnTo>
                <a:lnTo>
                  <a:pt x="91" y="56"/>
                </a:lnTo>
                <a:lnTo>
                  <a:pt x="92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9" name="Freeform 105"/>
          <p:cNvSpPr>
            <a:spLocks/>
          </p:cNvSpPr>
          <p:nvPr/>
        </p:nvSpPr>
        <p:spPr bwMode="auto">
          <a:xfrm>
            <a:off x="336550" y="2419350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7"/>
              </a:cxn>
              <a:cxn ang="0">
                <a:pos x="82" y="18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7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5" y="66"/>
              </a:cxn>
              <a:cxn ang="0">
                <a:pos x="11" y="75"/>
              </a:cxn>
              <a:cxn ang="0">
                <a:pos x="18" y="83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3"/>
              </a:cxn>
              <a:cxn ang="0">
                <a:pos x="82" y="75"/>
              </a:cxn>
              <a:cxn ang="0">
                <a:pos x="88" y="66"/>
              </a:cxn>
              <a:cxn ang="0">
                <a:pos x="91" y="57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7"/>
                </a:lnTo>
                <a:lnTo>
                  <a:pt x="82" y="18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8"/>
                </a:lnTo>
                <a:lnTo>
                  <a:pt x="5" y="27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5" y="66"/>
                </a:lnTo>
                <a:lnTo>
                  <a:pt x="11" y="75"/>
                </a:lnTo>
                <a:lnTo>
                  <a:pt x="18" y="83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3"/>
                </a:lnTo>
                <a:lnTo>
                  <a:pt x="82" y="75"/>
                </a:lnTo>
                <a:lnTo>
                  <a:pt x="88" y="66"/>
                </a:lnTo>
                <a:lnTo>
                  <a:pt x="91" y="57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0" name="Freeform 106"/>
          <p:cNvSpPr>
            <a:spLocks/>
          </p:cNvSpPr>
          <p:nvPr/>
        </p:nvSpPr>
        <p:spPr bwMode="auto">
          <a:xfrm>
            <a:off x="336550" y="1773238"/>
            <a:ext cx="49213" cy="49213"/>
          </a:xfrm>
          <a:custGeom>
            <a:avLst/>
            <a:gdLst/>
            <a:ahLst/>
            <a:cxnLst>
              <a:cxn ang="0">
                <a:pos x="92" y="47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1"/>
              </a:cxn>
              <a:cxn ang="0">
                <a:pos x="66" y="6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6"/>
              </a:cxn>
              <a:cxn ang="0">
                <a:pos x="18" y="11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7"/>
              </a:cxn>
              <a:cxn ang="0">
                <a:pos x="92" y="47"/>
              </a:cxn>
            </a:cxnLst>
            <a:rect l="0" t="0" r="r" b="b"/>
            <a:pathLst>
              <a:path w="92" h="92">
                <a:moveTo>
                  <a:pt x="92" y="47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1"/>
                </a:lnTo>
                <a:lnTo>
                  <a:pt x="66" y="6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6"/>
                </a:lnTo>
                <a:lnTo>
                  <a:pt x="18" y="11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7"/>
                </a:lnTo>
                <a:lnTo>
                  <a:pt x="92" y="47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flipV="1">
            <a:off x="642937" y="1992313"/>
            <a:ext cx="1588" cy="406876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flipV="1">
            <a:off x="871537" y="2151063"/>
            <a:ext cx="0" cy="3698875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flipV="1">
            <a:off x="1063625" y="2282825"/>
            <a:ext cx="1588" cy="339090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flipV="1">
            <a:off x="1365250" y="2489200"/>
            <a:ext cx="0" cy="290830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>
            <a:off x="1365250" y="4981575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>
            <a:off x="1365250" y="4567238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365250" y="4151313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5" name="Line 121"/>
          <p:cNvSpPr>
            <a:spLocks noChangeShapeType="1"/>
          </p:cNvSpPr>
          <p:nvPr/>
        </p:nvSpPr>
        <p:spPr bwMode="auto">
          <a:xfrm>
            <a:off x="1365250" y="3321050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6" name="Line 122"/>
          <p:cNvSpPr>
            <a:spLocks noChangeShapeType="1"/>
          </p:cNvSpPr>
          <p:nvPr/>
        </p:nvSpPr>
        <p:spPr bwMode="auto">
          <a:xfrm>
            <a:off x="1365250" y="3735388"/>
            <a:ext cx="2903538" cy="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>
            <a:off x="1365250" y="2905125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flipV="1">
            <a:off x="1779587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flipV="1">
            <a:off x="2193925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1" name="Line 127"/>
          <p:cNvSpPr>
            <a:spLocks noChangeShapeType="1"/>
          </p:cNvSpPr>
          <p:nvPr/>
        </p:nvSpPr>
        <p:spPr bwMode="auto">
          <a:xfrm flipV="1">
            <a:off x="2609850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2" name="Line 128"/>
          <p:cNvSpPr>
            <a:spLocks noChangeShapeType="1"/>
          </p:cNvSpPr>
          <p:nvPr/>
        </p:nvSpPr>
        <p:spPr bwMode="auto">
          <a:xfrm flipV="1">
            <a:off x="3024187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3" name="Line 129"/>
          <p:cNvSpPr>
            <a:spLocks noChangeShapeType="1"/>
          </p:cNvSpPr>
          <p:nvPr/>
        </p:nvSpPr>
        <p:spPr bwMode="auto">
          <a:xfrm flipV="1">
            <a:off x="3438525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4" name="Line 130"/>
          <p:cNvSpPr>
            <a:spLocks noChangeShapeType="1"/>
          </p:cNvSpPr>
          <p:nvPr/>
        </p:nvSpPr>
        <p:spPr bwMode="auto">
          <a:xfrm flipV="1">
            <a:off x="3854450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5" name="Line 131"/>
          <p:cNvSpPr>
            <a:spLocks noChangeShapeType="1"/>
          </p:cNvSpPr>
          <p:nvPr/>
        </p:nvSpPr>
        <p:spPr bwMode="auto">
          <a:xfrm flipV="1">
            <a:off x="4268787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6" name="Line 132"/>
          <p:cNvSpPr>
            <a:spLocks noChangeShapeType="1"/>
          </p:cNvSpPr>
          <p:nvPr/>
        </p:nvSpPr>
        <p:spPr bwMode="auto">
          <a:xfrm>
            <a:off x="361950" y="6319838"/>
            <a:ext cx="451802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8" name="Line 134"/>
          <p:cNvSpPr>
            <a:spLocks noChangeShapeType="1"/>
          </p:cNvSpPr>
          <p:nvPr/>
        </p:nvSpPr>
        <p:spPr bwMode="auto">
          <a:xfrm flipV="1">
            <a:off x="361950" y="5027613"/>
            <a:ext cx="0" cy="12922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0" name="Line 136"/>
          <p:cNvSpPr>
            <a:spLocks noChangeShapeType="1"/>
          </p:cNvSpPr>
          <p:nvPr/>
        </p:nvSpPr>
        <p:spPr bwMode="auto">
          <a:xfrm flipH="1" flipV="1">
            <a:off x="3170237" y="3735388"/>
            <a:ext cx="1709738" cy="1292225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1" name="Line 137"/>
          <p:cNvSpPr>
            <a:spLocks noChangeShapeType="1"/>
          </p:cNvSpPr>
          <p:nvPr/>
        </p:nvSpPr>
        <p:spPr bwMode="auto">
          <a:xfrm flipV="1">
            <a:off x="361950" y="4563025"/>
            <a:ext cx="1009650" cy="464587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2" name="Line 138"/>
          <p:cNvSpPr>
            <a:spLocks noChangeShapeType="1"/>
          </p:cNvSpPr>
          <p:nvPr/>
        </p:nvSpPr>
        <p:spPr bwMode="auto">
          <a:xfrm flipV="1">
            <a:off x="361950" y="4567238"/>
            <a:ext cx="1003300" cy="4603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2" name="Line 158"/>
          <p:cNvSpPr>
            <a:spLocks noChangeShapeType="1"/>
          </p:cNvSpPr>
          <p:nvPr/>
        </p:nvSpPr>
        <p:spPr bwMode="auto">
          <a:xfrm flipV="1">
            <a:off x="1222375" y="5526088"/>
            <a:ext cx="449263" cy="534988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3" name="Line 159"/>
          <p:cNvSpPr>
            <a:spLocks noChangeShapeType="1"/>
          </p:cNvSpPr>
          <p:nvPr/>
        </p:nvSpPr>
        <p:spPr bwMode="auto">
          <a:xfrm>
            <a:off x="1671637" y="5526088"/>
            <a:ext cx="134143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4" name="Line 160"/>
          <p:cNvSpPr>
            <a:spLocks noChangeShapeType="1"/>
          </p:cNvSpPr>
          <p:nvPr/>
        </p:nvSpPr>
        <p:spPr bwMode="auto">
          <a:xfrm flipH="1">
            <a:off x="2965450" y="5526088"/>
            <a:ext cx="47625" cy="534988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5" name="Line 161"/>
          <p:cNvSpPr>
            <a:spLocks noChangeShapeType="1"/>
          </p:cNvSpPr>
          <p:nvPr/>
        </p:nvSpPr>
        <p:spPr bwMode="auto">
          <a:xfrm flipH="1">
            <a:off x="1222375" y="6061075"/>
            <a:ext cx="174307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6" name="Line 162"/>
          <p:cNvSpPr>
            <a:spLocks noChangeShapeType="1"/>
          </p:cNvSpPr>
          <p:nvPr/>
        </p:nvSpPr>
        <p:spPr bwMode="auto">
          <a:xfrm>
            <a:off x="1671637" y="5526088"/>
            <a:ext cx="1293813" cy="53498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7" name="Line 163"/>
          <p:cNvSpPr>
            <a:spLocks noChangeShapeType="1"/>
          </p:cNvSpPr>
          <p:nvPr/>
        </p:nvSpPr>
        <p:spPr bwMode="auto">
          <a:xfrm flipH="1">
            <a:off x="1222375" y="5526088"/>
            <a:ext cx="1790700" cy="53498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8" name="Line 164"/>
          <p:cNvSpPr>
            <a:spLocks noChangeShapeType="1"/>
          </p:cNvSpPr>
          <p:nvPr/>
        </p:nvSpPr>
        <p:spPr bwMode="auto">
          <a:xfrm flipH="1">
            <a:off x="1163637" y="5757863"/>
            <a:ext cx="2143125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8" name="Line 174"/>
          <p:cNvSpPr>
            <a:spLocks noChangeShapeType="1"/>
          </p:cNvSpPr>
          <p:nvPr/>
        </p:nvSpPr>
        <p:spPr bwMode="auto">
          <a:xfrm flipV="1">
            <a:off x="2024062" y="3735388"/>
            <a:ext cx="1146175" cy="2481263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0" name="Line 176"/>
          <p:cNvSpPr>
            <a:spLocks noChangeShapeType="1"/>
          </p:cNvSpPr>
          <p:nvPr/>
        </p:nvSpPr>
        <p:spPr bwMode="auto">
          <a:xfrm>
            <a:off x="1225550" y="4630738"/>
            <a:ext cx="2681288" cy="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1" name="Line 177"/>
          <p:cNvSpPr>
            <a:spLocks noChangeShapeType="1"/>
          </p:cNvSpPr>
          <p:nvPr/>
        </p:nvSpPr>
        <p:spPr bwMode="auto">
          <a:xfrm flipH="1" flipV="1">
            <a:off x="3170237" y="3735388"/>
            <a:ext cx="1063625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3" name="Line 179"/>
          <p:cNvSpPr>
            <a:spLocks noChangeShapeType="1"/>
          </p:cNvSpPr>
          <p:nvPr/>
        </p:nvSpPr>
        <p:spPr bwMode="auto">
          <a:xfrm flipH="1" flipV="1">
            <a:off x="3170237" y="3735388"/>
            <a:ext cx="419100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4" name="Line 180"/>
          <p:cNvSpPr>
            <a:spLocks noChangeShapeType="1"/>
          </p:cNvSpPr>
          <p:nvPr/>
        </p:nvSpPr>
        <p:spPr bwMode="auto">
          <a:xfrm>
            <a:off x="642937" y="4899025"/>
            <a:ext cx="3484563" cy="15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7" name="Line 182"/>
          <p:cNvSpPr>
            <a:spLocks noChangeShapeType="1"/>
          </p:cNvSpPr>
          <p:nvPr/>
        </p:nvSpPr>
        <p:spPr bwMode="auto">
          <a:xfrm flipH="1">
            <a:off x="3459162" y="4630738"/>
            <a:ext cx="447675" cy="15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5" name="Line 181"/>
          <p:cNvSpPr>
            <a:spLocks noChangeShapeType="1"/>
          </p:cNvSpPr>
          <p:nvPr/>
        </p:nvSpPr>
        <p:spPr bwMode="auto">
          <a:xfrm flipH="1" flipV="1">
            <a:off x="3906837" y="4630738"/>
            <a:ext cx="220663" cy="2682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6" name="Line 182"/>
          <p:cNvSpPr>
            <a:spLocks noChangeShapeType="1"/>
          </p:cNvSpPr>
          <p:nvPr/>
        </p:nvSpPr>
        <p:spPr bwMode="auto">
          <a:xfrm flipH="1">
            <a:off x="3459162" y="4630738"/>
            <a:ext cx="447675" cy="158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9" name="Line 185"/>
          <p:cNvSpPr>
            <a:spLocks noChangeShapeType="1"/>
          </p:cNvSpPr>
          <p:nvPr/>
        </p:nvSpPr>
        <p:spPr bwMode="auto">
          <a:xfrm>
            <a:off x="1225550" y="2393950"/>
            <a:ext cx="4103688" cy="15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 w="med" len="med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3" name="Line 189"/>
          <p:cNvSpPr>
            <a:spLocks noChangeShapeType="1"/>
          </p:cNvSpPr>
          <p:nvPr/>
        </p:nvSpPr>
        <p:spPr bwMode="auto">
          <a:xfrm flipV="1">
            <a:off x="3906837" y="2393950"/>
            <a:ext cx="1588" cy="2236788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4" name="Line 190"/>
          <p:cNvSpPr>
            <a:spLocks noChangeShapeType="1"/>
          </p:cNvSpPr>
          <p:nvPr/>
        </p:nvSpPr>
        <p:spPr bwMode="auto">
          <a:xfrm flipH="1">
            <a:off x="3459162" y="2393950"/>
            <a:ext cx="447675" cy="15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5" name="Line 191"/>
          <p:cNvSpPr>
            <a:spLocks noChangeShapeType="1"/>
          </p:cNvSpPr>
          <p:nvPr/>
        </p:nvSpPr>
        <p:spPr bwMode="auto">
          <a:xfrm flipH="1">
            <a:off x="3906837" y="1992313"/>
            <a:ext cx="220663" cy="4016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7" name="Line 193"/>
          <p:cNvSpPr>
            <a:spLocks noChangeShapeType="1"/>
          </p:cNvSpPr>
          <p:nvPr/>
        </p:nvSpPr>
        <p:spPr bwMode="auto">
          <a:xfrm>
            <a:off x="4268787" y="4567238"/>
            <a:ext cx="1588" cy="8302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8" name="Line 194"/>
          <p:cNvSpPr>
            <a:spLocks noChangeShapeType="1"/>
          </p:cNvSpPr>
          <p:nvPr/>
        </p:nvSpPr>
        <p:spPr bwMode="auto">
          <a:xfrm>
            <a:off x="4268787" y="5397500"/>
            <a:ext cx="611188" cy="9223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9" name="Line 195"/>
          <p:cNvSpPr>
            <a:spLocks noChangeShapeType="1"/>
          </p:cNvSpPr>
          <p:nvPr/>
        </p:nvSpPr>
        <p:spPr bwMode="auto">
          <a:xfrm flipH="1">
            <a:off x="1365250" y="5397500"/>
            <a:ext cx="2903538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0" name="Line 196"/>
          <p:cNvSpPr>
            <a:spLocks noChangeShapeType="1"/>
          </p:cNvSpPr>
          <p:nvPr/>
        </p:nvSpPr>
        <p:spPr bwMode="auto">
          <a:xfrm flipV="1">
            <a:off x="1365250" y="4567238"/>
            <a:ext cx="0" cy="8302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1" name="Line 197"/>
          <p:cNvSpPr>
            <a:spLocks noChangeShapeType="1"/>
          </p:cNvSpPr>
          <p:nvPr/>
        </p:nvSpPr>
        <p:spPr bwMode="auto">
          <a:xfrm flipH="1">
            <a:off x="361950" y="5397500"/>
            <a:ext cx="1003300" cy="9223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3" name="Line 199"/>
          <p:cNvSpPr>
            <a:spLocks noChangeShapeType="1"/>
          </p:cNvSpPr>
          <p:nvPr/>
        </p:nvSpPr>
        <p:spPr bwMode="auto">
          <a:xfrm flipV="1">
            <a:off x="2095500" y="5526088"/>
            <a:ext cx="247650" cy="5349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6" name="Freeform 202"/>
          <p:cNvSpPr>
            <a:spLocks/>
          </p:cNvSpPr>
          <p:nvPr/>
        </p:nvSpPr>
        <p:spPr bwMode="auto">
          <a:xfrm>
            <a:off x="2711450" y="6061075"/>
            <a:ext cx="254000" cy="617538"/>
          </a:xfrm>
          <a:custGeom>
            <a:avLst/>
            <a:gdLst/>
            <a:ahLst/>
            <a:cxnLst>
              <a:cxn ang="0">
                <a:pos x="0" y="1166"/>
              </a:cxn>
              <a:cxn ang="0">
                <a:pos x="41" y="1124"/>
              </a:cxn>
              <a:cxn ang="0">
                <a:pos x="80" y="1080"/>
              </a:cxn>
              <a:cxn ang="0">
                <a:pos x="117" y="1034"/>
              </a:cxn>
              <a:cxn ang="0">
                <a:pos x="153" y="988"/>
              </a:cxn>
              <a:cxn ang="0">
                <a:pos x="188" y="940"/>
              </a:cxn>
              <a:cxn ang="0">
                <a:pos x="220" y="892"/>
              </a:cxn>
              <a:cxn ang="0">
                <a:pos x="251" y="841"/>
              </a:cxn>
              <a:cxn ang="0">
                <a:pos x="281" y="790"/>
              </a:cxn>
              <a:cxn ang="0">
                <a:pos x="308" y="738"/>
              </a:cxn>
              <a:cxn ang="0">
                <a:pos x="334" y="685"/>
              </a:cxn>
              <a:cxn ang="0">
                <a:pos x="357" y="631"/>
              </a:cxn>
              <a:cxn ang="0">
                <a:pos x="378" y="576"/>
              </a:cxn>
              <a:cxn ang="0">
                <a:pos x="398" y="521"/>
              </a:cxn>
              <a:cxn ang="0">
                <a:pos x="415" y="465"/>
              </a:cxn>
              <a:cxn ang="0">
                <a:pos x="431" y="408"/>
              </a:cxn>
              <a:cxn ang="0">
                <a:pos x="445" y="351"/>
              </a:cxn>
              <a:cxn ang="0">
                <a:pos x="457" y="293"/>
              </a:cxn>
              <a:cxn ang="0">
                <a:pos x="466" y="235"/>
              </a:cxn>
              <a:cxn ang="0">
                <a:pos x="473" y="176"/>
              </a:cxn>
              <a:cxn ang="0">
                <a:pos x="478" y="118"/>
              </a:cxn>
              <a:cxn ang="0">
                <a:pos x="481" y="59"/>
              </a:cxn>
              <a:cxn ang="0">
                <a:pos x="482" y="0"/>
              </a:cxn>
            </a:cxnLst>
            <a:rect l="0" t="0" r="r" b="b"/>
            <a:pathLst>
              <a:path w="482" h="1166">
                <a:moveTo>
                  <a:pt x="0" y="1166"/>
                </a:moveTo>
                <a:lnTo>
                  <a:pt x="41" y="1124"/>
                </a:lnTo>
                <a:lnTo>
                  <a:pt x="80" y="1080"/>
                </a:lnTo>
                <a:lnTo>
                  <a:pt x="117" y="1034"/>
                </a:lnTo>
                <a:lnTo>
                  <a:pt x="153" y="988"/>
                </a:lnTo>
                <a:lnTo>
                  <a:pt x="188" y="940"/>
                </a:lnTo>
                <a:lnTo>
                  <a:pt x="220" y="892"/>
                </a:lnTo>
                <a:lnTo>
                  <a:pt x="251" y="841"/>
                </a:lnTo>
                <a:lnTo>
                  <a:pt x="281" y="790"/>
                </a:lnTo>
                <a:lnTo>
                  <a:pt x="308" y="738"/>
                </a:lnTo>
                <a:lnTo>
                  <a:pt x="334" y="685"/>
                </a:lnTo>
                <a:lnTo>
                  <a:pt x="357" y="631"/>
                </a:lnTo>
                <a:lnTo>
                  <a:pt x="378" y="576"/>
                </a:lnTo>
                <a:lnTo>
                  <a:pt x="398" y="521"/>
                </a:lnTo>
                <a:lnTo>
                  <a:pt x="415" y="465"/>
                </a:lnTo>
                <a:lnTo>
                  <a:pt x="431" y="408"/>
                </a:lnTo>
                <a:lnTo>
                  <a:pt x="445" y="351"/>
                </a:lnTo>
                <a:lnTo>
                  <a:pt x="457" y="293"/>
                </a:lnTo>
                <a:lnTo>
                  <a:pt x="466" y="235"/>
                </a:lnTo>
                <a:lnTo>
                  <a:pt x="473" y="176"/>
                </a:lnTo>
                <a:lnTo>
                  <a:pt x="478" y="118"/>
                </a:lnTo>
                <a:lnTo>
                  <a:pt x="481" y="59"/>
                </a:lnTo>
                <a:lnTo>
                  <a:pt x="482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olid"/>
            <a:round/>
            <a:headEnd type="arrow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7" name="Line 203"/>
          <p:cNvSpPr>
            <a:spLocks noChangeShapeType="1"/>
          </p:cNvSpPr>
          <p:nvPr/>
        </p:nvSpPr>
        <p:spPr bwMode="auto">
          <a:xfrm>
            <a:off x="2095500" y="6061075"/>
            <a:ext cx="615950" cy="6175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8" name="Line 204"/>
          <p:cNvSpPr>
            <a:spLocks noChangeShapeType="1"/>
          </p:cNvSpPr>
          <p:nvPr/>
        </p:nvSpPr>
        <p:spPr bwMode="auto">
          <a:xfrm flipV="1">
            <a:off x="2711450" y="6061075"/>
            <a:ext cx="0" cy="61753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1" name="Line 227"/>
          <p:cNvSpPr>
            <a:spLocks noChangeShapeType="1"/>
          </p:cNvSpPr>
          <p:nvPr/>
        </p:nvSpPr>
        <p:spPr bwMode="auto">
          <a:xfrm flipV="1">
            <a:off x="2711450" y="3735388"/>
            <a:ext cx="458788" cy="2325688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ot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2" name="Line 228"/>
          <p:cNvSpPr>
            <a:spLocks noChangeShapeType="1"/>
          </p:cNvSpPr>
          <p:nvPr/>
        </p:nvSpPr>
        <p:spPr bwMode="auto">
          <a:xfrm flipH="1">
            <a:off x="1549400" y="5964238"/>
            <a:ext cx="1181100" cy="0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3" name="Line 229"/>
          <p:cNvSpPr>
            <a:spLocks noChangeShapeType="1"/>
          </p:cNvSpPr>
          <p:nvPr/>
        </p:nvSpPr>
        <p:spPr bwMode="auto">
          <a:xfrm flipH="1">
            <a:off x="1824037" y="5588000"/>
            <a:ext cx="981075" cy="0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4" name="Line 230"/>
          <p:cNvSpPr>
            <a:spLocks noChangeShapeType="1"/>
          </p:cNvSpPr>
          <p:nvPr/>
        </p:nvSpPr>
        <p:spPr bwMode="auto">
          <a:xfrm flipV="1">
            <a:off x="1549400" y="3735388"/>
            <a:ext cx="1620838" cy="2228850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5" name="Line 231"/>
          <p:cNvSpPr>
            <a:spLocks noChangeShapeType="1"/>
          </p:cNvSpPr>
          <p:nvPr/>
        </p:nvSpPr>
        <p:spPr bwMode="auto">
          <a:xfrm>
            <a:off x="2235200" y="5757863"/>
            <a:ext cx="534988" cy="1588"/>
          </a:xfrm>
          <a:prstGeom prst="line">
            <a:avLst/>
          </a:prstGeom>
          <a:noFill/>
          <a:ln w="12700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2" name="Line 238"/>
          <p:cNvSpPr>
            <a:spLocks noChangeShapeType="1"/>
          </p:cNvSpPr>
          <p:nvPr/>
        </p:nvSpPr>
        <p:spPr bwMode="auto">
          <a:xfrm>
            <a:off x="2770187" y="5757863"/>
            <a:ext cx="536575" cy="1588"/>
          </a:xfrm>
          <a:prstGeom prst="line">
            <a:avLst/>
          </a:prstGeom>
          <a:noFill/>
          <a:ln w="12700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3" name="Line 239"/>
          <p:cNvSpPr>
            <a:spLocks noChangeShapeType="1"/>
          </p:cNvSpPr>
          <p:nvPr/>
        </p:nvSpPr>
        <p:spPr bwMode="auto">
          <a:xfrm flipH="1">
            <a:off x="2024062" y="5757863"/>
            <a:ext cx="1282700" cy="4587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4" name="Line 240"/>
          <p:cNvSpPr>
            <a:spLocks noChangeShapeType="1"/>
          </p:cNvSpPr>
          <p:nvPr/>
        </p:nvSpPr>
        <p:spPr bwMode="auto">
          <a:xfrm flipH="1" flipV="1">
            <a:off x="1163637" y="5757863"/>
            <a:ext cx="860425" cy="4587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5" name="Line 241"/>
          <p:cNvSpPr>
            <a:spLocks noChangeShapeType="1"/>
          </p:cNvSpPr>
          <p:nvPr/>
        </p:nvSpPr>
        <p:spPr bwMode="auto">
          <a:xfrm flipV="1">
            <a:off x="1163637" y="5443538"/>
            <a:ext cx="1216025" cy="3143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6" name="Line 242"/>
          <p:cNvSpPr>
            <a:spLocks noChangeShapeType="1"/>
          </p:cNvSpPr>
          <p:nvPr/>
        </p:nvSpPr>
        <p:spPr bwMode="auto">
          <a:xfrm>
            <a:off x="2379662" y="5443538"/>
            <a:ext cx="927100" cy="3143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1" name="Freeform 247"/>
          <p:cNvSpPr>
            <a:spLocks/>
          </p:cNvSpPr>
          <p:nvPr/>
        </p:nvSpPr>
        <p:spPr bwMode="auto">
          <a:xfrm>
            <a:off x="2209800" y="5734050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7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6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7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7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6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6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7" y="90"/>
                </a:lnTo>
                <a:lnTo>
                  <a:pt x="47" y="91"/>
                </a:lnTo>
                <a:lnTo>
                  <a:pt x="56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2" name="Freeform 248"/>
          <p:cNvSpPr>
            <a:spLocks/>
          </p:cNvSpPr>
          <p:nvPr/>
        </p:nvSpPr>
        <p:spPr bwMode="auto">
          <a:xfrm>
            <a:off x="1444625" y="5526088"/>
            <a:ext cx="1547813" cy="534988"/>
          </a:xfrm>
          <a:custGeom>
            <a:avLst/>
            <a:gdLst/>
            <a:ahLst/>
            <a:cxnLst>
              <a:cxn ang="0">
                <a:pos x="7" y="637"/>
              </a:cxn>
              <a:cxn ang="0">
                <a:pos x="33" y="693"/>
              </a:cxn>
              <a:cxn ang="0">
                <a:pos x="79" y="746"/>
              </a:cxn>
              <a:cxn ang="0">
                <a:pos x="144" y="797"/>
              </a:cxn>
              <a:cxn ang="0">
                <a:pos x="227" y="843"/>
              </a:cxn>
              <a:cxn ang="0">
                <a:pos x="326" y="884"/>
              </a:cxn>
              <a:cxn ang="0">
                <a:pos x="440" y="921"/>
              </a:cxn>
              <a:cxn ang="0">
                <a:pos x="569" y="952"/>
              </a:cxn>
              <a:cxn ang="0">
                <a:pos x="709" y="977"/>
              </a:cxn>
              <a:cxn ang="0">
                <a:pos x="860" y="996"/>
              </a:cxn>
              <a:cxn ang="0">
                <a:pos x="1019" y="1008"/>
              </a:cxn>
              <a:cxn ang="0">
                <a:pos x="1184" y="1013"/>
              </a:cxn>
              <a:cxn ang="0">
                <a:pos x="1353" y="1012"/>
              </a:cxn>
              <a:cxn ang="0">
                <a:pos x="1523" y="1003"/>
              </a:cxn>
              <a:cxn ang="0">
                <a:pos x="1692" y="988"/>
              </a:cxn>
              <a:cxn ang="0">
                <a:pos x="1858" y="967"/>
              </a:cxn>
              <a:cxn ang="0">
                <a:pos x="2019" y="939"/>
              </a:cxn>
              <a:cxn ang="0">
                <a:pos x="2172" y="905"/>
              </a:cxn>
              <a:cxn ang="0">
                <a:pos x="2317" y="866"/>
              </a:cxn>
              <a:cxn ang="0">
                <a:pos x="2448" y="821"/>
              </a:cxn>
              <a:cxn ang="0">
                <a:pos x="2567" y="774"/>
              </a:cxn>
              <a:cxn ang="0">
                <a:pos x="2671" y="721"/>
              </a:cxn>
              <a:cxn ang="0">
                <a:pos x="2759" y="667"/>
              </a:cxn>
              <a:cxn ang="0">
                <a:pos x="2829" y="610"/>
              </a:cxn>
              <a:cxn ang="0">
                <a:pos x="2880" y="551"/>
              </a:cxn>
              <a:cxn ang="0">
                <a:pos x="2913" y="492"/>
              </a:cxn>
              <a:cxn ang="0">
                <a:pos x="2926" y="434"/>
              </a:cxn>
              <a:cxn ang="0">
                <a:pos x="2919" y="376"/>
              </a:cxn>
              <a:cxn ang="0">
                <a:pos x="2893" y="320"/>
              </a:cxn>
              <a:cxn ang="0">
                <a:pos x="2846" y="267"/>
              </a:cxn>
              <a:cxn ang="0">
                <a:pos x="2781" y="216"/>
              </a:cxn>
              <a:cxn ang="0">
                <a:pos x="2699" y="170"/>
              </a:cxn>
              <a:cxn ang="0">
                <a:pos x="2600" y="129"/>
              </a:cxn>
              <a:cxn ang="0">
                <a:pos x="2486" y="91"/>
              </a:cxn>
              <a:cxn ang="0">
                <a:pos x="2357" y="60"/>
              </a:cxn>
              <a:cxn ang="0">
                <a:pos x="2217" y="36"/>
              </a:cxn>
              <a:cxn ang="0">
                <a:pos x="2066" y="17"/>
              </a:cxn>
              <a:cxn ang="0">
                <a:pos x="1907" y="5"/>
              </a:cxn>
              <a:cxn ang="0">
                <a:pos x="1742" y="0"/>
              </a:cxn>
              <a:cxn ang="0">
                <a:pos x="1573" y="1"/>
              </a:cxn>
              <a:cxn ang="0">
                <a:pos x="1403" y="10"/>
              </a:cxn>
              <a:cxn ang="0">
                <a:pos x="1234" y="24"/>
              </a:cxn>
              <a:cxn ang="0">
                <a:pos x="1068" y="46"/>
              </a:cxn>
              <a:cxn ang="0">
                <a:pos x="907" y="74"/>
              </a:cxn>
              <a:cxn ang="0">
                <a:pos x="754" y="108"/>
              </a:cxn>
              <a:cxn ang="0">
                <a:pos x="609" y="147"/>
              </a:cxn>
              <a:cxn ang="0">
                <a:pos x="477" y="191"/>
              </a:cxn>
              <a:cxn ang="0">
                <a:pos x="359" y="239"/>
              </a:cxn>
              <a:cxn ang="0">
                <a:pos x="255" y="291"/>
              </a:cxn>
              <a:cxn ang="0">
                <a:pos x="167" y="346"/>
              </a:cxn>
              <a:cxn ang="0">
                <a:pos x="97" y="403"/>
              </a:cxn>
              <a:cxn ang="0">
                <a:pos x="45" y="462"/>
              </a:cxn>
              <a:cxn ang="0">
                <a:pos x="12" y="520"/>
              </a:cxn>
              <a:cxn ang="0">
                <a:pos x="0" y="579"/>
              </a:cxn>
            </a:cxnLst>
            <a:rect l="0" t="0" r="r" b="b"/>
            <a:pathLst>
              <a:path w="2926" h="1013">
                <a:moveTo>
                  <a:pt x="0" y="599"/>
                </a:moveTo>
                <a:lnTo>
                  <a:pt x="2" y="617"/>
                </a:lnTo>
                <a:lnTo>
                  <a:pt x="7" y="637"/>
                </a:lnTo>
                <a:lnTo>
                  <a:pt x="13" y="655"/>
                </a:lnTo>
                <a:lnTo>
                  <a:pt x="23" y="674"/>
                </a:lnTo>
                <a:lnTo>
                  <a:pt x="33" y="693"/>
                </a:lnTo>
                <a:lnTo>
                  <a:pt x="46" y="711"/>
                </a:lnTo>
                <a:lnTo>
                  <a:pt x="62" y="729"/>
                </a:lnTo>
                <a:lnTo>
                  <a:pt x="79" y="746"/>
                </a:lnTo>
                <a:lnTo>
                  <a:pt x="99" y="764"/>
                </a:lnTo>
                <a:lnTo>
                  <a:pt x="121" y="780"/>
                </a:lnTo>
                <a:lnTo>
                  <a:pt x="144" y="797"/>
                </a:lnTo>
                <a:lnTo>
                  <a:pt x="169" y="812"/>
                </a:lnTo>
                <a:lnTo>
                  <a:pt x="197" y="828"/>
                </a:lnTo>
                <a:lnTo>
                  <a:pt x="227" y="843"/>
                </a:lnTo>
                <a:lnTo>
                  <a:pt x="258" y="857"/>
                </a:lnTo>
                <a:lnTo>
                  <a:pt x="291" y="871"/>
                </a:lnTo>
                <a:lnTo>
                  <a:pt x="326" y="884"/>
                </a:lnTo>
                <a:lnTo>
                  <a:pt x="362" y="898"/>
                </a:lnTo>
                <a:lnTo>
                  <a:pt x="401" y="910"/>
                </a:lnTo>
                <a:lnTo>
                  <a:pt x="440" y="921"/>
                </a:lnTo>
                <a:lnTo>
                  <a:pt x="481" y="932"/>
                </a:lnTo>
                <a:lnTo>
                  <a:pt x="525" y="943"/>
                </a:lnTo>
                <a:lnTo>
                  <a:pt x="569" y="952"/>
                </a:lnTo>
                <a:lnTo>
                  <a:pt x="614" y="962"/>
                </a:lnTo>
                <a:lnTo>
                  <a:pt x="661" y="970"/>
                </a:lnTo>
                <a:lnTo>
                  <a:pt x="709" y="977"/>
                </a:lnTo>
                <a:lnTo>
                  <a:pt x="759" y="984"/>
                </a:lnTo>
                <a:lnTo>
                  <a:pt x="808" y="990"/>
                </a:lnTo>
                <a:lnTo>
                  <a:pt x="860" y="996"/>
                </a:lnTo>
                <a:lnTo>
                  <a:pt x="912" y="1001"/>
                </a:lnTo>
                <a:lnTo>
                  <a:pt x="965" y="1005"/>
                </a:lnTo>
                <a:lnTo>
                  <a:pt x="1019" y="1008"/>
                </a:lnTo>
                <a:lnTo>
                  <a:pt x="1073" y="1010"/>
                </a:lnTo>
                <a:lnTo>
                  <a:pt x="1128" y="1012"/>
                </a:lnTo>
                <a:lnTo>
                  <a:pt x="1184" y="1013"/>
                </a:lnTo>
                <a:lnTo>
                  <a:pt x="1239" y="1013"/>
                </a:lnTo>
                <a:lnTo>
                  <a:pt x="1296" y="1013"/>
                </a:lnTo>
                <a:lnTo>
                  <a:pt x="1353" y="1012"/>
                </a:lnTo>
                <a:lnTo>
                  <a:pt x="1409" y="1010"/>
                </a:lnTo>
                <a:lnTo>
                  <a:pt x="1466" y="1007"/>
                </a:lnTo>
                <a:lnTo>
                  <a:pt x="1523" y="1003"/>
                </a:lnTo>
                <a:lnTo>
                  <a:pt x="1579" y="999"/>
                </a:lnTo>
                <a:lnTo>
                  <a:pt x="1636" y="994"/>
                </a:lnTo>
                <a:lnTo>
                  <a:pt x="1692" y="988"/>
                </a:lnTo>
                <a:lnTo>
                  <a:pt x="1747" y="981"/>
                </a:lnTo>
                <a:lnTo>
                  <a:pt x="1803" y="974"/>
                </a:lnTo>
                <a:lnTo>
                  <a:pt x="1858" y="967"/>
                </a:lnTo>
                <a:lnTo>
                  <a:pt x="1912" y="957"/>
                </a:lnTo>
                <a:lnTo>
                  <a:pt x="1966" y="948"/>
                </a:lnTo>
                <a:lnTo>
                  <a:pt x="2019" y="939"/>
                </a:lnTo>
                <a:lnTo>
                  <a:pt x="2071" y="928"/>
                </a:lnTo>
                <a:lnTo>
                  <a:pt x="2122" y="916"/>
                </a:lnTo>
                <a:lnTo>
                  <a:pt x="2172" y="905"/>
                </a:lnTo>
                <a:lnTo>
                  <a:pt x="2222" y="893"/>
                </a:lnTo>
                <a:lnTo>
                  <a:pt x="2269" y="879"/>
                </a:lnTo>
                <a:lnTo>
                  <a:pt x="2317" y="866"/>
                </a:lnTo>
                <a:lnTo>
                  <a:pt x="2362" y="851"/>
                </a:lnTo>
                <a:lnTo>
                  <a:pt x="2405" y="837"/>
                </a:lnTo>
                <a:lnTo>
                  <a:pt x="2448" y="821"/>
                </a:lnTo>
                <a:lnTo>
                  <a:pt x="2490" y="806"/>
                </a:lnTo>
                <a:lnTo>
                  <a:pt x="2529" y="790"/>
                </a:lnTo>
                <a:lnTo>
                  <a:pt x="2567" y="774"/>
                </a:lnTo>
                <a:lnTo>
                  <a:pt x="2603" y="756"/>
                </a:lnTo>
                <a:lnTo>
                  <a:pt x="2638" y="739"/>
                </a:lnTo>
                <a:lnTo>
                  <a:pt x="2671" y="721"/>
                </a:lnTo>
                <a:lnTo>
                  <a:pt x="2702" y="704"/>
                </a:lnTo>
                <a:lnTo>
                  <a:pt x="2732" y="685"/>
                </a:lnTo>
                <a:lnTo>
                  <a:pt x="2759" y="667"/>
                </a:lnTo>
                <a:lnTo>
                  <a:pt x="2785" y="648"/>
                </a:lnTo>
                <a:lnTo>
                  <a:pt x="2807" y="629"/>
                </a:lnTo>
                <a:lnTo>
                  <a:pt x="2829" y="610"/>
                </a:lnTo>
                <a:lnTo>
                  <a:pt x="2848" y="590"/>
                </a:lnTo>
                <a:lnTo>
                  <a:pt x="2865" y="571"/>
                </a:lnTo>
                <a:lnTo>
                  <a:pt x="2880" y="551"/>
                </a:lnTo>
                <a:lnTo>
                  <a:pt x="2894" y="532"/>
                </a:lnTo>
                <a:lnTo>
                  <a:pt x="2904" y="512"/>
                </a:lnTo>
                <a:lnTo>
                  <a:pt x="2913" y="492"/>
                </a:lnTo>
                <a:lnTo>
                  <a:pt x="2920" y="473"/>
                </a:lnTo>
                <a:lnTo>
                  <a:pt x="2924" y="453"/>
                </a:lnTo>
                <a:lnTo>
                  <a:pt x="2926" y="434"/>
                </a:lnTo>
                <a:lnTo>
                  <a:pt x="2926" y="414"/>
                </a:lnTo>
                <a:lnTo>
                  <a:pt x="2924" y="396"/>
                </a:lnTo>
                <a:lnTo>
                  <a:pt x="2919" y="376"/>
                </a:lnTo>
                <a:lnTo>
                  <a:pt x="2912" y="357"/>
                </a:lnTo>
                <a:lnTo>
                  <a:pt x="2903" y="339"/>
                </a:lnTo>
                <a:lnTo>
                  <a:pt x="2893" y="320"/>
                </a:lnTo>
                <a:lnTo>
                  <a:pt x="2879" y="302"/>
                </a:lnTo>
                <a:lnTo>
                  <a:pt x="2864" y="284"/>
                </a:lnTo>
                <a:lnTo>
                  <a:pt x="2846" y="267"/>
                </a:lnTo>
                <a:lnTo>
                  <a:pt x="2827" y="249"/>
                </a:lnTo>
                <a:lnTo>
                  <a:pt x="2805" y="233"/>
                </a:lnTo>
                <a:lnTo>
                  <a:pt x="2781" y="216"/>
                </a:lnTo>
                <a:lnTo>
                  <a:pt x="2756" y="201"/>
                </a:lnTo>
                <a:lnTo>
                  <a:pt x="2729" y="185"/>
                </a:lnTo>
                <a:lnTo>
                  <a:pt x="2699" y="170"/>
                </a:lnTo>
                <a:lnTo>
                  <a:pt x="2668" y="155"/>
                </a:lnTo>
                <a:lnTo>
                  <a:pt x="2635" y="142"/>
                </a:lnTo>
                <a:lnTo>
                  <a:pt x="2600" y="129"/>
                </a:lnTo>
                <a:lnTo>
                  <a:pt x="2563" y="115"/>
                </a:lnTo>
                <a:lnTo>
                  <a:pt x="2525" y="103"/>
                </a:lnTo>
                <a:lnTo>
                  <a:pt x="2486" y="91"/>
                </a:lnTo>
                <a:lnTo>
                  <a:pt x="2444" y="80"/>
                </a:lnTo>
                <a:lnTo>
                  <a:pt x="2401" y="70"/>
                </a:lnTo>
                <a:lnTo>
                  <a:pt x="2357" y="60"/>
                </a:lnTo>
                <a:lnTo>
                  <a:pt x="2311" y="51"/>
                </a:lnTo>
                <a:lnTo>
                  <a:pt x="2265" y="43"/>
                </a:lnTo>
                <a:lnTo>
                  <a:pt x="2217" y="36"/>
                </a:lnTo>
                <a:lnTo>
                  <a:pt x="2167" y="29"/>
                </a:lnTo>
                <a:lnTo>
                  <a:pt x="2117" y="22"/>
                </a:lnTo>
                <a:lnTo>
                  <a:pt x="2066" y="17"/>
                </a:lnTo>
                <a:lnTo>
                  <a:pt x="2013" y="12"/>
                </a:lnTo>
                <a:lnTo>
                  <a:pt x="1961" y="8"/>
                </a:lnTo>
                <a:lnTo>
                  <a:pt x="1907" y="5"/>
                </a:lnTo>
                <a:lnTo>
                  <a:pt x="1853" y="2"/>
                </a:lnTo>
                <a:lnTo>
                  <a:pt x="1798" y="1"/>
                </a:lnTo>
                <a:lnTo>
                  <a:pt x="1742" y="0"/>
                </a:lnTo>
                <a:lnTo>
                  <a:pt x="1686" y="0"/>
                </a:lnTo>
                <a:lnTo>
                  <a:pt x="1630" y="0"/>
                </a:lnTo>
                <a:lnTo>
                  <a:pt x="1573" y="1"/>
                </a:lnTo>
                <a:lnTo>
                  <a:pt x="1517" y="3"/>
                </a:lnTo>
                <a:lnTo>
                  <a:pt x="1460" y="6"/>
                </a:lnTo>
                <a:lnTo>
                  <a:pt x="1403" y="10"/>
                </a:lnTo>
                <a:lnTo>
                  <a:pt x="1346" y="14"/>
                </a:lnTo>
                <a:lnTo>
                  <a:pt x="1290" y="19"/>
                </a:lnTo>
                <a:lnTo>
                  <a:pt x="1234" y="24"/>
                </a:lnTo>
                <a:lnTo>
                  <a:pt x="1178" y="32"/>
                </a:lnTo>
                <a:lnTo>
                  <a:pt x="1123" y="39"/>
                </a:lnTo>
                <a:lnTo>
                  <a:pt x="1068" y="46"/>
                </a:lnTo>
                <a:lnTo>
                  <a:pt x="1013" y="55"/>
                </a:lnTo>
                <a:lnTo>
                  <a:pt x="960" y="65"/>
                </a:lnTo>
                <a:lnTo>
                  <a:pt x="907" y="74"/>
                </a:lnTo>
                <a:lnTo>
                  <a:pt x="855" y="85"/>
                </a:lnTo>
                <a:lnTo>
                  <a:pt x="803" y="96"/>
                </a:lnTo>
                <a:lnTo>
                  <a:pt x="754" y="108"/>
                </a:lnTo>
                <a:lnTo>
                  <a:pt x="704" y="120"/>
                </a:lnTo>
                <a:lnTo>
                  <a:pt x="657" y="134"/>
                </a:lnTo>
                <a:lnTo>
                  <a:pt x="609" y="147"/>
                </a:lnTo>
                <a:lnTo>
                  <a:pt x="564" y="162"/>
                </a:lnTo>
                <a:lnTo>
                  <a:pt x="520" y="176"/>
                </a:lnTo>
                <a:lnTo>
                  <a:pt x="477" y="191"/>
                </a:lnTo>
                <a:lnTo>
                  <a:pt x="436" y="207"/>
                </a:lnTo>
                <a:lnTo>
                  <a:pt x="397" y="222"/>
                </a:lnTo>
                <a:lnTo>
                  <a:pt x="359" y="239"/>
                </a:lnTo>
                <a:lnTo>
                  <a:pt x="322" y="256"/>
                </a:lnTo>
                <a:lnTo>
                  <a:pt x="288" y="274"/>
                </a:lnTo>
                <a:lnTo>
                  <a:pt x="255" y="291"/>
                </a:lnTo>
                <a:lnTo>
                  <a:pt x="224" y="309"/>
                </a:lnTo>
                <a:lnTo>
                  <a:pt x="194" y="328"/>
                </a:lnTo>
                <a:lnTo>
                  <a:pt x="167" y="346"/>
                </a:lnTo>
                <a:lnTo>
                  <a:pt x="141" y="365"/>
                </a:lnTo>
                <a:lnTo>
                  <a:pt x="119" y="383"/>
                </a:lnTo>
                <a:lnTo>
                  <a:pt x="97" y="403"/>
                </a:lnTo>
                <a:lnTo>
                  <a:pt x="77" y="422"/>
                </a:lnTo>
                <a:lnTo>
                  <a:pt x="60" y="442"/>
                </a:lnTo>
                <a:lnTo>
                  <a:pt x="45" y="462"/>
                </a:lnTo>
                <a:lnTo>
                  <a:pt x="32" y="481"/>
                </a:lnTo>
                <a:lnTo>
                  <a:pt x="22" y="501"/>
                </a:lnTo>
                <a:lnTo>
                  <a:pt x="12" y="520"/>
                </a:lnTo>
                <a:lnTo>
                  <a:pt x="6" y="540"/>
                </a:lnTo>
                <a:lnTo>
                  <a:pt x="2" y="560"/>
                </a:lnTo>
                <a:lnTo>
                  <a:pt x="0" y="579"/>
                </a:lnTo>
                <a:lnTo>
                  <a:pt x="0" y="599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4" name="Freeform 250"/>
          <p:cNvSpPr>
            <a:spLocks noChangeAspect="1"/>
          </p:cNvSpPr>
          <p:nvPr/>
        </p:nvSpPr>
        <p:spPr bwMode="auto">
          <a:xfrm>
            <a:off x="2431285" y="6064471"/>
            <a:ext cx="133591" cy="320616"/>
          </a:xfrm>
          <a:custGeom>
            <a:avLst/>
            <a:gdLst/>
            <a:ahLst/>
            <a:cxnLst>
              <a:cxn ang="0">
                <a:pos x="0" y="432"/>
              </a:cxn>
              <a:cxn ang="0">
                <a:pos x="25" y="405"/>
              </a:cxn>
              <a:cxn ang="0">
                <a:pos x="48" y="376"/>
              </a:cxn>
              <a:cxn ang="0">
                <a:pos x="71" y="348"/>
              </a:cxn>
              <a:cxn ang="0">
                <a:pos x="91" y="317"/>
              </a:cxn>
              <a:cxn ang="0">
                <a:pos x="109" y="284"/>
              </a:cxn>
              <a:cxn ang="0">
                <a:pos x="125" y="251"/>
              </a:cxn>
              <a:cxn ang="0">
                <a:pos x="139" y="217"/>
              </a:cxn>
              <a:cxn ang="0">
                <a:pos x="150" y="182"/>
              </a:cxn>
              <a:cxn ang="0">
                <a:pos x="161" y="147"/>
              </a:cxn>
              <a:cxn ang="0">
                <a:pos x="169" y="110"/>
              </a:cxn>
              <a:cxn ang="0">
                <a:pos x="174" y="74"/>
              </a:cxn>
              <a:cxn ang="0">
                <a:pos x="177" y="37"/>
              </a:cxn>
              <a:cxn ang="0">
                <a:pos x="178" y="0"/>
              </a:cxn>
            </a:cxnLst>
            <a:rect l="0" t="0" r="r" b="b"/>
            <a:pathLst>
              <a:path w="178" h="432">
                <a:moveTo>
                  <a:pt x="0" y="432"/>
                </a:moveTo>
                <a:lnTo>
                  <a:pt x="25" y="405"/>
                </a:lnTo>
                <a:lnTo>
                  <a:pt x="48" y="376"/>
                </a:lnTo>
                <a:lnTo>
                  <a:pt x="71" y="348"/>
                </a:lnTo>
                <a:lnTo>
                  <a:pt x="91" y="317"/>
                </a:lnTo>
                <a:lnTo>
                  <a:pt x="109" y="284"/>
                </a:lnTo>
                <a:lnTo>
                  <a:pt x="125" y="251"/>
                </a:lnTo>
                <a:lnTo>
                  <a:pt x="139" y="217"/>
                </a:lnTo>
                <a:lnTo>
                  <a:pt x="150" y="182"/>
                </a:lnTo>
                <a:lnTo>
                  <a:pt x="161" y="147"/>
                </a:lnTo>
                <a:lnTo>
                  <a:pt x="169" y="110"/>
                </a:lnTo>
                <a:lnTo>
                  <a:pt x="174" y="74"/>
                </a:lnTo>
                <a:lnTo>
                  <a:pt x="177" y="37"/>
                </a:lnTo>
                <a:lnTo>
                  <a:pt x="178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8" name="Line 190"/>
          <p:cNvSpPr>
            <a:spLocks noChangeShapeType="1"/>
          </p:cNvSpPr>
          <p:nvPr/>
        </p:nvSpPr>
        <p:spPr bwMode="auto">
          <a:xfrm flipH="1">
            <a:off x="3459162" y="2393950"/>
            <a:ext cx="447675" cy="158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9" name="Line 191"/>
          <p:cNvSpPr>
            <a:spLocks noChangeShapeType="1"/>
          </p:cNvSpPr>
          <p:nvPr/>
        </p:nvSpPr>
        <p:spPr bwMode="auto">
          <a:xfrm flipH="1">
            <a:off x="3906837" y="1992313"/>
            <a:ext cx="220663" cy="40163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1" name="Line 108"/>
          <p:cNvSpPr>
            <a:spLocks noChangeShapeType="1"/>
          </p:cNvSpPr>
          <p:nvPr/>
        </p:nvSpPr>
        <p:spPr bwMode="auto">
          <a:xfrm flipH="1" flipV="1">
            <a:off x="361950" y="2443163"/>
            <a:ext cx="1009191" cy="464376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2" name="Line 109"/>
          <p:cNvSpPr>
            <a:spLocks noChangeShapeType="1"/>
          </p:cNvSpPr>
          <p:nvPr/>
        </p:nvSpPr>
        <p:spPr bwMode="auto">
          <a:xfrm>
            <a:off x="361950" y="3089276"/>
            <a:ext cx="996333" cy="22923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3" name="Line 110"/>
          <p:cNvSpPr>
            <a:spLocks noChangeShapeType="1"/>
          </p:cNvSpPr>
          <p:nvPr/>
        </p:nvSpPr>
        <p:spPr bwMode="auto">
          <a:xfrm flipH="1">
            <a:off x="361950" y="4149207"/>
            <a:ext cx="1009650" cy="232294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4" name="Line 112"/>
          <p:cNvSpPr>
            <a:spLocks noChangeShapeType="1"/>
          </p:cNvSpPr>
          <p:nvPr/>
        </p:nvSpPr>
        <p:spPr bwMode="auto">
          <a:xfrm flipH="1">
            <a:off x="361950" y="4979406"/>
            <a:ext cx="1005939" cy="69432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5" name="Line 122"/>
          <p:cNvSpPr>
            <a:spLocks noChangeShapeType="1"/>
          </p:cNvSpPr>
          <p:nvPr/>
        </p:nvSpPr>
        <p:spPr bwMode="auto">
          <a:xfrm>
            <a:off x="361950" y="3735388"/>
            <a:ext cx="1008000" cy="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6" name="Line 193"/>
          <p:cNvSpPr>
            <a:spLocks noChangeShapeType="1"/>
          </p:cNvSpPr>
          <p:nvPr/>
        </p:nvSpPr>
        <p:spPr bwMode="auto">
          <a:xfrm>
            <a:off x="4268787" y="4567238"/>
            <a:ext cx="1588" cy="830263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7" name="Line 196"/>
          <p:cNvSpPr>
            <a:spLocks noChangeShapeType="1"/>
          </p:cNvSpPr>
          <p:nvPr/>
        </p:nvSpPr>
        <p:spPr bwMode="auto">
          <a:xfrm flipV="1">
            <a:off x="1365250" y="4567238"/>
            <a:ext cx="0" cy="830263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8" name="Line 181"/>
          <p:cNvSpPr>
            <a:spLocks noChangeShapeType="1"/>
          </p:cNvSpPr>
          <p:nvPr/>
        </p:nvSpPr>
        <p:spPr bwMode="auto">
          <a:xfrm flipH="1" flipV="1">
            <a:off x="3906837" y="4630738"/>
            <a:ext cx="220663" cy="26828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9" name="Freeform 45"/>
          <p:cNvSpPr>
            <a:spLocks/>
          </p:cNvSpPr>
          <p:nvPr/>
        </p:nvSpPr>
        <p:spPr bwMode="auto">
          <a:xfrm>
            <a:off x="3144837" y="3711575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6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7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6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6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7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2" name="Line 188"/>
          <p:cNvSpPr>
            <a:spLocks noChangeShapeType="1"/>
          </p:cNvSpPr>
          <p:nvPr/>
        </p:nvSpPr>
        <p:spPr bwMode="auto">
          <a:xfrm flipV="1">
            <a:off x="3459162" y="1992313"/>
            <a:ext cx="668338" cy="4016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7" name="Line 183"/>
          <p:cNvSpPr>
            <a:spLocks noChangeShapeType="1"/>
          </p:cNvSpPr>
          <p:nvPr/>
        </p:nvSpPr>
        <p:spPr bwMode="auto">
          <a:xfrm>
            <a:off x="3459162" y="4630738"/>
            <a:ext cx="668338" cy="2682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7" name="Line 133"/>
          <p:cNvSpPr>
            <a:spLocks noChangeShapeType="1"/>
          </p:cNvSpPr>
          <p:nvPr/>
        </p:nvSpPr>
        <p:spPr bwMode="auto">
          <a:xfrm>
            <a:off x="361950" y="5027613"/>
            <a:ext cx="451802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9" name="BlokTextu 268"/>
          <p:cNvSpPr txBox="1"/>
          <p:nvPr/>
        </p:nvSpPr>
        <p:spPr>
          <a:xfrm>
            <a:off x="7923752" y="4861741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BlokTextu 269"/>
          <p:cNvSpPr txBox="1"/>
          <p:nvPr/>
        </p:nvSpPr>
        <p:spPr>
          <a:xfrm>
            <a:off x="8534852" y="4555891"/>
            <a:ext cx="38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BlokTextu 270"/>
          <p:cNvSpPr txBox="1"/>
          <p:nvPr/>
        </p:nvSpPr>
        <p:spPr>
          <a:xfrm>
            <a:off x="6604601" y="3721812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BlokTextu 271"/>
          <p:cNvSpPr txBox="1"/>
          <p:nvPr/>
        </p:nvSpPr>
        <p:spPr>
          <a:xfrm>
            <a:off x="117185" y="629434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BlokTextu 274"/>
          <p:cNvSpPr txBox="1"/>
          <p:nvPr/>
        </p:nvSpPr>
        <p:spPr>
          <a:xfrm>
            <a:off x="2981951" y="340451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BlokTextu 276"/>
          <p:cNvSpPr txBox="1"/>
          <p:nvPr/>
        </p:nvSpPr>
        <p:spPr>
          <a:xfrm>
            <a:off x="8599990" y="3425263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BlokTextu 277"/>
          <p:cNvSpPr txBox="1"/>
          <p:nvPr/>
        </p:nvSpPr>
        <p:spPr>
          <a:xfrm>
            <a:off x="6604601" y="628174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0" name="Freeform 46"/>
          <p:cNvSpPr>
            <a:spLocks/>
          </p:cNvSpPr>
          <p:nvPr/>
        </p:nvSpPr>
        <p:spPr bwMode="auto">
          <a:xfrm>
            <a:off x="8955087" y="3711575"/>
            <a:ext cx="47625" cy="49213"/>
          </a:xfrm>
          <a:custGeom>
            <a:avLst/>
            <a:gdLst/>
            <a:ahLst/>
            <a:cxnLst>
              <a:cxn ang="0">
                <a:pos x="90" y="45"/>
              </a:cxn>
              <a:cxn ang="0">
                <a:pos x="89" y="35"/>
              </a:cxn>
              <a:cxn ang="0">
                <a:pos x="86" y="25"/>
              </a:cxn>
              <a:cxn ang="0">
                <a:pos x="81" y="17"/>
              </a:cxn>
              <a:cxn ang="0">
                <a:pos x="74" y="10"/>
              </a:cxn>
              <a:cxn ang="0">
                <a:pos x="65" y="4"/>
              </a:cxn>
              <a:cxn ang="0">
                <a:pos x="55" y="1"/>
              </a:cxn>
              <a:cxn ang="0">
                <a:pos x="45" y="0"/>
              </a:cxn>
              <a:cxn ang="0">
                <a:pos x="35" y="1"/>
              </a:cxn>
              <a:cxn ang="0">
                <a:pos x="25" y="4"/>
              </a:cxn>
              <a:cxn ang="0">
                <a:pos x="16" y="10"/>
              </a:cxn>
              <a:cxn ang="0">
                <a:pos x="9" y="17"/>
              </a:cxn>
              <a:cxn ang="0">
                <a:pos x="4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4" y="66"/>
              </a:cxn>
              <a:cxn ang="0">
                <a:pos x="9" y="74"/>
              </a:cxn>
              <a:cxn ang="0">
                <a:pos x="16" y="81"/>
              </a:cxn>
              <a:cxn ang="0">
                <a:pos x="25" y="86"/>
              </a:cxn>
              <a:cxn ang="0">
                <a:pos x="35" y="90"/>
              </a:cxn>
              <a:cxn ang="0">
                <a:pos x="45" y="91"/>
              </a:cxn>
              <a:cxn ang="0">
                <a:pos x="55" y="90"/>
              </a:cxn>
              <a:cxn ang="0">
                <a:pos x="65" y="86"/>
              </a:cxn>
              <a:cxn ang="0">
                <a:pos x="74" y="81"/>
              </a:cxn>
              <a:cxn ang="0">
                <a:pos x="81" y="74"/>
              </a:cxn>
              <a:cxn ang="0">
                <a:pos x="86" y="66"/>
              </a:cxn>
              <a:cxn ang="0">
                <a:pos x="89" y="55"/>
              </a:cxn>
              <a:cxn ang="0">
                <a:pos x="90" y="45"/>
              </a:cxn>
            </a:cxnLst>
            <a:rect l="0" t="0" r="r" b="b"/>
            <a:pathLst>
              <a:path w="90" h="91">
                <a:moveTo>
                  <a:pt x="90" y="45"/>
                </a:moveTo>
                <a:lnTo>
                  <a:pt x="89" y="35"/>
                </a:lnTo>
                <a:lnTo>
                  <a:pt x="86" y="25"/>
                </a:lnTo>
                <a:lnTo>
                  <a:pt x="81" y="17"/>
                </a:lnTo>
                <a:lnTo>
                  <a:pt x="74" y="10"/>
                </a:lnTo>
                <a:lnTo>
                  <a:pt x="65" y="4"/>
                </a:lnTo>
                <a:lnTo>
                  <a:pt x="55" y="1"/>
                </a:lnTo>
                <a:lnTo>
                  <a:pt x="45" y="0"/>
                </a:lnTo>
                <a:lnTo>
                  <a:pt x="35" y="1"/>
                </a:lnTo>
                <a:lnTo>
                  <a:pt x="25" y="4"/>
                </a:lnTo>
                <a:lnTo>
                  <a:pt x="16" y="10"/>
                </a:lnTo>
                <a:lnTo>
                  <a:pt x="9" y="17"/>
                </a:lnTo>
                <a:lnTo>
                  <a:pt x="4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4" y="66"/>
                </a:lnTo>
                <a:lnTo>
                  <a:pt x="9" y="74"/>
                </a:lnTo>
                <a:lnTo>
                  <a:pt x="16" y="81"/>
                </a:lnTo>
                <a:lnTo>
                  <a:pt x="25" y="86"/>
                </a:lnTo>
                <a:lnTo>
                  <a:pt x="35" y="90"/>
                </a:lnTo>
                <a:lnTo>
                  <a:pt x="45" y="91"/>
                </a:lnTo>
                <a:lnTo>
                  <a:pt x="55" y="90"/>
                </a:lnTo>
                <a:lnTo>
                  <a:pt x="65" y="86"/>
                </a:lnTo>
                <a:lnTo>
                  <a:pt x="74" y="81"/>
                </a:lnTo>
                <a:lnTo>
                  <a:pt x="81" y="74"/>
                </a:lnTo>
                <a:lnTo>
                  <a:pt x="86" y="66"/>
                </a:lnTo>
                <a:lnTo>
                  <a:pt x="89" y="55"/>
                </a:lnTo>
                <a:lnTo>
                  <a:pt x="90" y="4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9" name="Line 197"/>
          <p:cNvSpPr>
            <a:spLocks noChangeShapeType="1"/>
          </p:cNvSpPr>
          <p:nvPr/>
        </p:nvSpPr>
        <p:spPr bwMode="auto">
          <a:xfrm flipH="1">
            <a:off x="361950" y="5397500"/>
            <a:ext cx="1003300" cy="92233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0" name="Line 194"/>
          <p:cNvSpPr>
            <a:spLocks noChangeShapeType="1"/>
          </p:cNvSpPr>
          <p:nvPr/>
        </p:nvSpPr>
        <p:spPr bwMode="auto">
          <a:xfrm>
            <a:off x="4268787" y="5397500"/>
            <a:ext cx="611188" cy="92233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1" name="Line 195"/>
          <p:cNvSpPr>
            <a:spLocks noChangeShapeType="1"/>
          </p:cNvSpPr>
          <p:nvPr/>
        </p:nvSpPr>
        <p:spPr bwMode="auto">
          <a:xfrm flipH="1">
            <a:off x="1365250" y="5397500"/>
            <a:ext cx="2903538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6" name="Freeform 192"/>
          <p:cNvSpPr>
            <a:spLocks/>
          </p:cNvSpPr>
          <p:nvPr/>
        </p:nvSpPr>
        <p:spPr bwMode="auto">
          <a:xfrm>
            <a:off x="1209675" y="3711575"/>
            <a:ext cx="47625" cy="49213"/>
          </a:xfrm>
          <a:custGeom>
            <a:avLst/>
            <a:gdLst/>
            <a:ahLst/>
            <a:cxnLst>
              <a:cxn ang="0">
                <a:pos x="90" y="45"/>
              </a:cxn>
              <a:cxn ang="0">
                <a:pos x="89" y="35"/>
              </a:cxn>
              <a:cxn ang="0">
                <a:pos x="86" y="25"/>
              </a:cxn>
              <a:cxn ang="0">
                <a:pos x="81" y="17"/>
              </a:cxn>
              <a:cxn ang="0">
                <a:pos x="74" y="10"/>
              </a:cxn>
              <a:cxn ang="0">
                <a:pos x="65" y="4"/>
              </a:cxn>
              <a:cxn ang="0">
                <a:pos x="55" y="1"/>
              </a:cxn>
              <a:cxn ang="0">
                <a:pos x="45" y="0"/>
              </a:cxn>
              <a:cxn ang="0">
                <a:pos x="35" y="1"/>
              </a:cxn>
              <a:cxn ang="0">
                <a:pos x="25" y="4"/>
              </a:cxn>
              <a:cxn ang="0">
                <a:pos x="16" y="10"/>
              </a:cxn>
              <a:cxn ang="0">
                <a:pos x="9" y="17"/>
              </a:cxn>
              <a:cxn ang="0">
                <a:pos x="4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4" y="66"/>
              </a:cxn>
              <a:cxn ang="0">
                <a:pos x="9" y="74"/>
              </a:cxn>
              <a:cxn ang="0">
                <a:pos x="16" y="81"/>
              </a:cxn>
              <a:cxn ang="0">
                <a:pos x="25" y="86"/>
              </a:cxn>
              <a:cxn ang="0">
                <a:pos x="35" y="90"/>
              </a:cxn>
              <a:cxn ang="0">
                <a:pos x="45" y="91"/>
              </a:cxn>
              <a:cxn ang="0">
                <a:pos x="55" y="90"/>
              </a:cxn>
              <a:cxn ang="0">
                <a:pos x="65" y="86"/>
              </a:cxn>
              <a:cxn ang="0">
                <a:pos x="74" y="81"/>
              </a:cxn>
              <a:cxn ang="0">
                <a:pos x="81" y="74"/>
              </a:cxn>
              <a:cxn ang="0">
                <a:pos x="86" y="66"/>
              </a:cxn>
              <a:cxn ang="0">
                <a:pos x="89" y="55"/>
              </a:cxn>
              <a:cxn ang="0">
                <a:pos x="90" y="45"/>
              </a:cxn>
            </a:cxnLst>
            <a:rect l="0" t="0" r="r" b="b"/>
            <a:pathLst>
              <a:path w="90" h="91">
                <a:moveTo>
                  <a:pt x="90" y="45"/>
                </a:moveTo>
                <a:lnTo>
                  <a:pt x="89" y="35"/>
                </a:lnTo>
                <a:lnTo>
                  <a:pt x="86" y="25"/>
                </a:lnTo>
                <a:lnTo>
                  <a:pt x="81" y="17"/>
                </a:lnTo>
                <a:lnTo>
                  <a:pt x="74" y="10"/>
                </a:lnTo>
                <a:lnTo>
                  <a:pt x="65" y="4"/>
                </a:lnTo>
                <a:lnTo>
                  <a:pt x="55" y="1"/>
                </a:lnTo>
                <a:lnTo>
                  <a:pt x="45" y="0"/>
                </a:lnTo>
                <a:lnTo>
                  <a:pt x="35" y="1"/>
                </a:lnTo>
                <a:lnTo>
                  <a:pt x="25" y="4"/>
                </a:lnTo>
                <a:lnTo>
                  <a:pt x="16" y="10"/>
                </a:lnTo>
                <a:lnTo>
                  <a:pt x="9" y="17"/>
                </a:lnTo>
                <a:lnTo>
                  <a:pt x="4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4" y="66"/>
                </a:lnTo>
                <a:lnTo>
                  <a:pt x="9" y="74"/>
                </a:lnTo>
                <a:lnTo>
                  <a:pt x="16" y="81"/>
                </a:lnTo>
                <a:lnTo>
                  <a:pt x="25" y="86"/>
                </a:lnTo>
                <a:lnTo>
                  <a:pt x="35" y="90"/>
                </a:lnTo>
                <a:lnTo>
                  <a:pt x="45" y="91"/>
                </a:lnTo>
                <a:lnTo>
                  <a:pt x="55" y="90"/>
                </a:lnTo>
                <a:lnTo>
                  <a:pt x="65" y="86"/>
                </a:lnTo>
                <a:lnTo>
                  <a:pt x="74" y="81"/>
                </a:lnTo>
                <a:lnTo>
                  <a:pt x="81" y="74"/>
                </a:lnTo>
                <a:lnTo>
                  <a:pt x="86" y="66"/>
                </a:lnTo>
                <a:lnTo>
                  <a:pt x="89" y="55"/>
                </a:lnTo>
                <a:lnTo>
                  <a:pt x="90" y="45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2" name="BlokTextu 281"/>
          <p:cNvSpPr txBox="1"/>
          <p:nvPr/>
        </p:nvSpPr>
        <p:spPr>
          <a:xfrm>
            <a:off x="1022222" y="344624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sk-SK" sz="16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auto">
          <a:xfrm flipV="1">
            <a:off x="4879975" y="5027613"/>
            <a:ext cx="0" cy="12922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4" name="Freeform 170"/>
          <p:cNvSpPr>
            <a:spLocks/>
          </p:cNvSpPr>
          <p:nvPr/>
        </p:nvSpPr>
        <p:spPr bwMode="auto">
          <a:xfrm>
            <a:off x="2070100" y="6037263"/>
            <a:ext cx="49213" cy="49213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90" y="35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5" y="4"/>
              </a:cxn>
              <a:cxn ang="0">
                <a:pos x="56" y="1"/>
              </a:cxn>
              <a:cxn ang="0">
                <a:pos x="46" y="0"/>
              </a:cxn>
              <a:cxn ang="0">
                <a:pos x="36" y="1"/>
              </a:cxn>
              <a:cxn ang="0">
                <a:pos x="25" y="4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5" y="66"/>
              </a:cxn>
              <a:cxn ang="0">
                <a:pos x="10" y="74"/>
              </a:cxn>
              <a:cxn ang="0">
                <a:pos x="17" y="81"/>
              </a:cxn>
              <a:cxn ang="0">
                <a:pos x="25" y="86"/>
              </a:cxn>
              <a:cxn ang="0">
                <a:pos x="36" y="91"/>
              </a:cxn>
              <a:cxn ang="0">
                <a:pos x="46" y="92"/>
              </a:cxn>
              <a:cxn ang="0">
                <a:pos x="56" y="91"/>
              </a:cxn>
              <a:cxn ang="0">
                <a:pos x="65" y="86"/>
              </a:cxn>
              <a:cxn ang="0">
                <a:pos x="74" y="81"/>
              </a:cxn>
              <a:cxn ang="0">
                <a:pos x="81" y="74"/>
              </a:cxn>
              <a:cxn ang="0">
                <a:pos x="87" y="66"/>
              </a:cxn>
              <a:cxn ang="0">
                <a:pos x="90" y="55"/>
              </a:cxn>
              <a:cxn ang="0">
                <a:pos x="91" y="45"/>
              </a:cxn>
            </a:cxnLst>
            <a:rect l="0" t="0" r="r" b="b"/>
            <a:pathLst>
              <a:path w="91" h="92">
                <a:moveTo>
                  <a:pt x="91" y="45"/>
                </a:moveTo>
                <a:lnTo>
                  <a:pt x="90" y="35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5" y="4"/>
                </a:lnTo>
                <a:lnTo>
                  <a:pt x="56" y="1"/>
                </a:lnTo>
                <a:lnTo>
                  <a:pt x="46" y="0"/>
                </a:lnTo>
                <a:lnTo>
                  <a:pt x="36" y="1"/>
                </a:lnTo>
                <a:lnTo>
                  <a:pt x="25" y="4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5" y="66"/>
                </a:lnTo>
                <a:lnTo>
                  <a:pt x="10" y="74"/>
                </a:lnTo>
                <a:lnTo>
                  <a:pt x="17" y="81"/>
                </a:lnTo>
                <a:lnTo>
                  <a:pt x="25" y="86"/>
                </a:lnTo>
                <a:lnTo>
                  <a:pt x="36" y="91"/>
                </a:lnTo>
                <a:lnTo>
                  <a:pt x="46" y="92"/>
                </a:lnTo>
                <a:lnTo>
                  <a:pt x="56" y="91"/>
                </a:lnTo>
                <a:lnTo>
                  <a:pt x="65" y="86"/>
                </a:lnTo>
                <a:lnTo>
                  <a:pt x="74" y="81"/>
                </a:lnTo>
                <a:lnTo>
                  <a:pt x="81" y="74"/>
                </a:lnTo>
                <a:lnTo>
                  <a:pt x="87" y="66"/>
                </a:lnTo>
                <a:lnTo>
                  <a:pt x="90" y="55"/>
                </a:lnTo>
                <a:lnTo>
                  <a:pt x="91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8" name="Freeform 224"/>
          <p:cNvSpPr>
            <a:spLocks/>
          </p:cNvSpPr>
          <p:nvPr/>
        </p:nvSpPr>
        <p:spPr bwMode="auto">
          <a:xfrm>
            <a:off x="1525587" y="59404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5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6" y="4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5" y="4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5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0" y="74"/>
              </a:cxn>
              <a:cxn ang="0">
                <a:pos x="17" y="82"/>
              </a:cxn>
              <a:cxn ang="0">
                <a:pos x="25" y="87"/>
              </a:cxn>
              <a:cxn ang="0">
                <a:pos x="36" y="90"/>
              </a:cxn>
              <a:cxn ang="0">
                <a:pos x="46" y="91"/>
              </a:cxn>
              <a:cxn ang="0">
                <a:pos x="55" y="90"/>
              </a:cxn>
              <a:cxn ang="0">
                <a:pos x="66" y="87"/>
              </a:cxn>
              <a:cxn ang="0">
                <a:pos x="74" y="82"/>
              </a:cxn>
              <a:cxn ang="0">
                <a:pos x="81" y="74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5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6" y="4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5" y="4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5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0" y="74"/>
                </a:lnTo>
                <a:lnTo>
                  <a:pt x="17" y="82"/>
                </a:lnTo>
                <a:lnTo>
                  <a:pt x="25" y="87"/>
                </a:lnTo>
                <a:lnTo>
                  <a:pt x="36" y="90"/>
                </a:lnTo>
                <a:lnTo>
                  <a:pt x="46" y="91"/>
                </a:lnTo>
                <a:lnTo>
                  <a:pt x="55" y="90"/>
                </a:lnTo>
                <a:lnTo>
                  <a:pt x="66" y="87"/>
                </a:lnTo>
                <a:lnTo>
                  <a:pt x="74" y="82"/>
                </a:lnTo>
                <a:lnTo>
                  <a:pt x="81" y="74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5" name="Freeform 171"/>
          <p:cNvSpPr>
            <a:spLocks/>
          </p:cNvSpPr>
          <p:nvPr/>
        </p:nvSpPr>
        <p:spPr bwMode="auto">
          <a:xfrm>
            <a:off x="1452562" y="5734050"/>
            <a:ext cx="49213" cy="49213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90" y="35"/>
              </a:cxn>
              <a:cxn ang="0">
                <a:pos x="87" y="25"/>
              </a:cxn>
              <a:cxn ang="0">
                <a:pos x="81" y="17"/>
              </a:cxn>
              <a:cxn ang="0">
                <a:pos x="74" y="10"/>
              </a:cxn>
              <a:cxn ang="0">
                <a:pos x="65" y="4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5" y="4"/>
              </a:cxn>
              <a:cxn ang="0">
                <a:pos x="17" y="10"/>
              </a:cxn>
              <a:cxn ang="0">
                <a:pos x="10" y="17"/>
              </a:cxn>
              <a:cxn ang="0">
                <a:pos x="5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5" y="66"/>
              </a:cxn>
              <a:cxn ang="0">
                <a:pos x="10" y="74"/>
              </a:cxn>
              <a:cxn ang="0">
                <a:pos x="17" y="81"/>
              </a:cxn>
              <a:cxn ang="0">
                <a:pos x="25" y="86"/>
              </a:cxn>
              <a:cxn ang="0">
                <a:pos x="36" y="90"/>
              </a:cxn>
              <a:cxn ang="0">
                <a:pos x="46" y="91"/>
              </a:cxn>
              <a:cxn ang="0">
                <a:pos x="55" y="90"/>
              </a:cxn>
              <a:cxn ang="0">
                <a:pos x="65" y="86"/>
              </a:cxn>
              <a:cxn ang="0">
                <a:pos x="74" y="81"/>
              </a:cxn>
              <a:cxn ang="0">
                <a:pos x="81" y="74"/>
              </a:cxn>
              <a:cxn ang="0">
                <a:pos x="87" y="66"/>
              </a:cxn>
              <a:cxn ang="0">
                <a:pos x="90" y="55"/>
              </a:cxn>
              <a:cxn ang="0">
                <a:pos x="91" y="45"/>
              </a:cxn>
            </a:cxnLst>
            <a:rect l="0" t="0" r="r" b="b"/>
            <a:pathLst>
              <a:path w="91" h="91">
                <a:moveTo>
                  <a:pt x="91" y="45"/>
                </a:moveTo>
                <a:lnTo>
                  <a:pt x="90" y="35"/>
                </a:lnTo>
                <a:lnTo>
                  <a:pt x="87" y="25"/>
                </a:lnTo>
                <a:lnTo>
                  <a:pt x="81" y="17"/>
                </a:lnTo>
                <a:lnTo>
                  <a:pt x="74" y="10"/>
                </a:lnTo>
                <a:lnTo>
                  <a:pt x="65" y="4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5" y="4"/>
                </a:lnTo>
                <a:lnTo>
                  <a:pt x="17" y="10"/>
                </a:lnTo>
                <a:lnTo>
                  <a:pt x="10" y="17"/>
                </a:lnTo>
                <a:lnTo>
                  <a:pt x="5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5" y="66"/>
                </a:lnTo>
                <a:lnTo>
                  <a:pt x="10" y="74"/>
                </a:lnTo>
                <a:lnTo>
                  <a:pt x="17" y="81"/>
                </a:lnTo>
                <a:lnTo>
                  <a:pt x="25" y="86"/>
                </a:lnTo>
                <a:lnTo>
                  <a:pt x="36" y="90"/>
                </a:lnTo>
                <a:lnTo>
                  <a:pt x="46" y="91"/>
                </a:lnTo>
                <a:lnTo>
                  <a:pt x="55" y="90"/>
                </a:lnTo>
                <a:lnTo>
                  <a:pt x="65" y="86"/>
                </a:lnTo>
                <a:lnTo>
                  <a:pt x="74" y="81"/>
                </a:lnTo>
                <a:lnTo>
                  <a:pt x="81" y="74"/>
                </a:lnTo>
                <a:lnTo>
                  <a:pt x="87" y="66"/>
                </a:lnTo>
                <a:lnTo>
                  <a:pt x="90" y="55"/>
                </a:lnTo>
                <a:lnTo>
                  <a:pt x="91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6" name="Freeform 172"/>
          <p:cNvSpPr>
            <a:spLocks/>
          </p:cNvSpPr>
          <p:nvPr/>
        </p:nvSpPr>
        <p:spPr bwMode="auto">
          <a:xfrm>
            <a:off x="2319337" y="5500688"/>
            <a:ext cx="47625" cy="49213"/>
          </a:xfrm>
          <a:custGeom>
            <a:avLst/>
            <a:gdLst/>
            <a:ahLst/>
            <a:cxnLst>
              <a:cxn ang="0">
                <a:pos x="91" y="47"/>
              </a:cxn>
              <a:cxn ang="0">
                <a:pos x="90" y="36"/>
              </a:cxn>
              <a:cxn ang="0">
                <a:pos x="86" y="26"/>
              </a:cxn>
              <a:cxn ang="0">
                <a:pos x="81" y="18"/>
              </a:cxn>
              <a:cxn ang="0">
                <a:pos x="74" y="11"/>
              </a:cxn>
              <a:cxn ang="0">
                <a:pos x="66" y="5"/>
              </a:cxn>
              <a:cxn ang="0">
                <a:pos x="55" y="1"/>
              </a:cxn>
              <a:cxn ang="0">
                <a:pos x="45" y="0"/>
              </a:cxn>
              <a:cxn ang="0">
                <a:pos x="35" y="1"/>
              </a:cxn>
              <a:cxn ang="0">
                <a:pos x="25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6"/>
              </a:cxn>
              <a:cxn ang="0">
                <a:pos x="1" y="36"/>
              </a:cxn>
              <a:cxn ang="0">
                <a:pos x="0" y="47"/>
              </a:cxn>
              <a:cxn ang="0">
                <a:pos x="1" y="56"/>
              </a:cxn>
              <a:cxn ang="0">
                <a:pos x="4" y="66"/>
              </a:cxn>
              <a:cxn ang="0">
                <a:pos x="10" y="75"/>
              </a:cxn>
              <a:cxn ang="0">
                <a:pos x="17" y="82"/>
              </a:cxn>
              <a:cxn ang="0">
                <a:pos x="25" y="88"/>
              </a:cxn>
              <a:cxn ang="0">
                <a:pos x="35" y="91"/>
              </a:cxn>
              <a:cxn ang="0">
                <a:pos x="45" y="92"/>
              </a:cxn>
              <a:cxn ang="0">
                <a:pos x="55" y="91"/>
              </a:cxn>
              <a:cxn ang="0">
                <a:pos x="66" y="88"/>
              </a:cxn>
              <a:cxn ang="0">
                <a:pos x="74" y="82"/>
              </a:cxn>
              <a:cxn ang="0">
                <a:pos x="81" y="75"/>
              </a:cxn>
              <a:cxn ang="0">
                <a:pos x="86" y="66"/>
              </a:cxn>
              <a:cxn ang="0">
                <a:pos x="90" y="56"/>
              </a:cxn>
              <a:cxn ang="0">
                <a:pos x="91" y="47"/>
              </a:cxn>
            </a:cxnLst>
            <a:rect l="0" t="0" r="r" b="b"/>
            <a:pathLst>
              <a:path w="91" h="92">
                <a:moveTo>
                  <a:pt x="91" y="47"/>
                </a:moveTo>
                <a:lnTo>
                  <a:pt x="90" y="36"/>
                </a:lnTo>
                <a:lnTo>
                  <a:pt x="86" y="26"/>
                </a:lnTo>
                <a:lnTo>
                  <a:pt x="81" y="18"/>
                </a:lnTo>
                <a:lnTo>
                  <a:pt x="74" y="11"/>
                </a:lnTo>
                <a:lnTo>
                  <a:pt x="66" y="5"/>
                </a:lnTo>
                <a:lnTo>
                  <a:pt x="55" y="1"/>
                </a:lnTo>
                <a:lnTo>
                  <a:pt x="45" y="0"/>
                </a:lnTo>
                <a:lnTo>
                  <a:pt x="35" y="1"/>
                </a:lnTo>
                <a:lnTo>
                  <a:pt x="25" y="5"/>
                </a:lnTo>
                <a:lnTo>
                  <a:pt x="17" y="11"/>
                </a:lnTo>
                <a:lnTo>
                  <a:pt x="10" y="18"/>
                </a:lnTo>
                <a:lnTo>
                  <a:pt x="4" y="26"/>
                </a:lnTo>
                <a:lnTo>
                  <a:pt x="1" y="36"/>
                </a:lnTo>
                <a:lnTo>
                  <a:pt x="0" y="47"/>
                </a:lnTo>
                <a:lnTo>
                  <a:pt x="1" y="56"/>
                </a:lnTo>
                <a:lnTo>
                  <a:pt x="4" y="66"/>
                </a:lnTo>
                <a:lnTo>
                  <a:pt x="10" y="75"/>
                </a:lnTo>
                <a:lnTo>
                  <a:pt x="17" y="82"/>
                </a:lnTo>
                <a:lnTo>
                  <a:pt x="25" y="88"/>
                </a:lnTo>
                <a:lnTo>
                  <a:pt x="35" y="91"/>
                </a:lnTo>
                <a:lnTo>
                  <a:pt x="45" y="92"/>
                </a:lnTo>
                <a:lnTo>
                  <a:pt x="55" y="91"/>
                </a:lnTo>
                <a:lnTo>
                  <a:pt x="66" y="88"/>
                </a:lnTo>
                <a:lnTo>
                  <a:pt x="74" y="82"/>
                </a:lnTo>
                <a:lnTo>
                  <a:pt x="81" y="75"/>
                </a:lnTo>
                <a:lnTo>
                  <a:pt x="86" y="66"/>
                </a:lnTo>
                <a:lnTo>
                  <a:pt x="90" y="56"/>
                </a:lnTo>
                <a:lnTo>
                  <a:pt x="91" y="47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7" name="Freeform 173"/>
          <p:cNvSpPr>
            <a:spLocks/>
          </p:cNvSpPr>
          <p:nvPr/>
        </p:nvSpPr>
        <p:spPr bwMode="auto">
          <a:xfrm>
            <a:off x="2968625" y="5734050"/>
            <a:ext cx="47625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6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7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6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6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7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7" name="Freeform 223"/>
          <p:cNvSpPr>
            <a:spLocks/>
          </p:cNvSpPr>
          <p:nvPr/>
        </p:nvSpPr>
        <p:spPr bwMode="auto">
          <a:xfrm>
            <a:off x="1798637" y="5564188"/>
            <a:ext cx="49213" cy="47625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90" y="35"/>
              </a:cxn>
              <a:cxn ang="0">
                <a:pos x="87" y="26"/>
              </a:cxn>
              <a:cxn ang="0">
                <a:pos x="82" y="17"/>
              </a:cxn>
              <a:cxn ang="0">
                <a:pos x="74" y="10"/>
              </a:cxn>
              <a:cxn ang="0">
                <a:pos x="65" y="4"/>
              </a:cxn>
              <a:cxn ang="0">
                <a:pos x="56" y="1"/>
              </a:cxn>
              <a:cxn ang="0">
                <a:pos x="46" y="0"/>
              </a:cxn>
              <a:cxn ang="0">
                <a:pos x="35" y="1"/>
              </a:cxn>
              <a:cxn ang="0">
                <a:pos x="26" y="4"/>
              </a:cxn>
              <a:cxn ang="0">
                <a:pos x="17" y="10"/>
              </a:cxn>
              <a:cxn ang="0">
                <a:pos x="9" y="17"/>
              </a:cxn>
              <a:cxn ang="0">
                <a:pos x="4" y="26"/>
              </a:cxn>
              <a:cxn ang="0">
                <a:pos x="1" y="35"/>
              </a:cxn>
              <a:cxn ang="0">
                <a:pos x="0" y="45"/>
              </a:cxn>
              <a:cxn ang="0">
                <a:pos x="1" y="56"/>
              </a:cxn>
              <a:cxn ang="0">
                <a:pos x="4" y="66"/>
              </a:cxn>
              <a:cxn ang="0">
                <a:pos x="9" y="74"/>
              </a:cxn>
              <a:cxn ang="0">
                <a:pos x="17" y="81"/>
              </a:cxn>
              <a:cxn ang="0">
                <a:pos x="26" y="86"/>
              </a:cxn>
              <a:cxn ang="0">
                <a:pos x="35" y="91"/>
              </a:cxn>
              <a:cxn ang="0">
                <a:pos x="46" y="92"/>
              </a:cxn>
              <a:cxn ang="0">
                <a:pos x="56" y="91"/>
              </a:cxn>
              <a:cxn ang="0">
                <a:pos x="65" y="86"/>
              </a:cxn>
              <a:cxn ang="0">
                <a:pos x="74" y="81"/>
              </a:cxn>
              <a:cxn ang="0">
                <a:pos x="82" y="74"/>
              </a:cxn>
              <a:cxn ang="0">
                <a:pos x="87" y="66"/>
              </a:cxn>
              <a:cxn ang="0">
                <a:pos x="90" y="56"/>
              </a:cxn>
              <a:cxn ang="0">
                <a:pos x="91" y="45"/>
              </a:cxn>
            </a:cxnLst>
            <a:rect l="0" t="0" r="r" b="b"/>
            <a:pathLst>
              <a:path w="91" h="92">
                <a:moveTo>
                  <a:pt x="91" y="45"/>
                </a:moveTo>
                <a:lnTo>
                  <a:pt x="90" y="35"/>
                </a:lnTo>
                <a:lnTo>
                  <a:pt x="87" y="26"/>
                </a:lnTo>
                <a:lnTo>
                  <a:pt x="82" y="17"/>
                </a:lnTo>
                <a:lnTo>
                  <a:pt x="74" y="10"/>
                </a:lnTo>
                <a:lnTo>
                  <a:pt x="65" y="4"/>
                </a:lnTo>
                <a:lnTo>
                  <a:pt x="56" y="1"/>
                </a:lnTo>
                <a:lnTo>
                  <a:pt x="46" y="0"/>
                </a:lnTo>
                <a:lnTo>
                  <a:pt x="35" y="1"/>
                </a:lnTo>
                <a:lnTo>
                  <a:pt x="26" y="4"/>
                </a:lnTo>
                <a:lnTo>
                  <a:pt x="17" y="10"/>
                </a:lnTo>
                <a:lnTo>
                  <a:pt x="9" y="17"/>
                </a:lnTo>
                <a:lnTo>
                  <a:pt x="4" y="26"/>
                </a:lnTo>
                <a:lnTo>
                  <a:pt x="1" y="35"/>
                </a:lnTo>
                <a:lnTo>
                  <a:pt x="0" y="45"/>
                </a:lnTo>
                <a:lnTo>
                  <a:pt x="1" y="56"/>
                </a:lnTo>
                <a:lnTo>
                  <a:pt x="4" y="66"/>
                </a:lnTo>
                <a:lnTo>
                  <a:pt x="9" y="74"/>
                </a:lnTo>
                <a:lnTo>
                  <a:pt x="17" y="81"/>
                </a:lnTo>
                <a:lnTo>
                  <a:pt x="26" y="86"/>
                </a:lnTo>
                <a:lnTo>
                  <a:pt x="35" y="91"/>
                </a:lnTo>
                <a:lnTo>
                  <a:pt x="46" y="92"/>
                </a:lnTo>
                <a:lnTo>
                  <a:pt x="56" y="91"/>
                </a:lnTo>
                <a:lnTo>
                  <a:pt x="65" y="86"/>
                </a:lnTo>
                <a:lnTo>
                  <a:pt x="74" y="81"/>
                </a:lnTo>
                <a:lnTo>
                  <a:pt x="82" y="74"/>
                </a:lnTo>
                <a:lnTo>
                  <a:pt x="87" y="66"/>
                </a:lnTo>
                <a:lnTo>
                  <a:pt x="90" y="56"/>
                </a:lnTo>
                <a:lnTo>
                  <a:pt x="91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9" name="Freeform 225"/>
          <p:cNvSpPr>
            <a:spLocks/>
          </p:cNvSpPr>
          <p:nvPr/>
        </p:nvSpPr>
        <p:spPr bwMode="auto">
          <a:xfrm>
            <a:off x="2706687" y="59404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5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6" y="4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5" y="4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5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0" y="74"/>
              </a:cxn>
              <a:cxn ang="0">
                <a:pos x="17" y="82"/>
              </a:cxn>
              <a:cxn ang="0">
                <a:pos x="25" y="87"/>
              </a:cxn>
              <a:cxn ang="0">
                <a:pos x="36" y="90"/>
              </a:cxn>
              <a:cxn ang="0">
                <a:pos x="46" y="91"/>
              </a:cxn>
              <a:cxn ang="0">
                <a:pos x="55" y="90"/>
              </a:cxn>
              <a:cxn ang="0">
                <a:pos x="66" y="87"/>
              </a:cxn>
              <a:cxn ang="0">
                <a:pos x="74" y="82"/>
              </a:cxn>
              <a:cxn ang="0">
                <a:pos x="81" y="74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5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6" y="4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5" y="4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5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0" y="74"/>
                </a:lnTo>
                <a:lnTo>
                  <a:pt x="17" y="82"/>
                </a:lnTo>
                <a:lnTo>
                  <a:pt x="25" y="87"/>
                </a:lnTo>
                <a:lnTo>
                  <a:pt x="36" y="90"/>
                </a:lnTo>
                <a:lnTo>
                  <a:pt x="46" y="91"/>
                </a:lnTo>
                <a:lnTo>
                  <a:pt x="55" y="90"/>
                </a:lnTo>
                <a:lnTo>
                  <a:pt x="66" y="87"/>
                </a:lnTo>
                <a:lnTo>
                  <a:pt x="74" y="82"/>
                </a:lnTo>
                <a:lnTo>
                  <a:pt x="81" y="74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0" name="Freeform 226"/>
          <p:cNvSpPr>
            <a:spLocks/>
          </p:cNvSpPr>
          <p:nvPr/>
        </p:nvSpPr>
        <p:spPr bwMode="auto">
          <a:xfrm>
            <a:off x="2779712" y="5564188"/>
            <a:ext cx="49213" cy="47625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90" y="35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6" y="4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6" y="4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5"/>
              </a:cxn>
              <a:cxn ang="0">
                <a:pos x="0" y="45"/>
              </a:cxn>
              <a:cxn ang="0">
                <a:pos x="1" y="56"/>
              </a:cxn>
              <a:cxn ang="0">
                <a:pos x="5" y="66"/>
              </a:cxn>
              <a:cxn ang="0">
                <a:pos x="10" y="74"/>
              </a:cxn>
              <a:cxn ang="0">
                <a:pos x="17" y="81"/>
              </a:cxn>
              <a:cxn ang="0">
                <a:pos x="26" y="86"/>
              </a:cxn>
              <a:cxn ang="0">
                <a:pos x="36" y="91"/>
              </a:cxn>
              <a:cxn ang="0">
                <a:pos x="46" y="92"/>
              </a:cxn>
              <a:cxn ang="0">
                <a:pos x="55" y="91"/>
              </a:cxn>
              <a:cxn ang="0">
                <a:pos x="66" y="86"/>
              </a:cxn>
              <a:cxn ang="0">
                <a:pos x="74" y="81"/>
              </a:cxn>
              <a:cxn ang="0">
                <a:pos x="81" y="74"/>
              </a:cxn>
              <a:cxn ang="0">
                <a:pos x="87" y="66"/>
              </a:cxn>
              <a:cxn ang="0">
                <a:pos x="90" y="56"/>
              </a:cxn>
              <a:cxn ang="0">
                <a:pos x="91" y="45"/>
              </a:cxn>
            </a:cxnLst>
            <a:rect l="0" t="0" r="r" b="b"/>
            <a:pathLst>
              <a:path w="91" h="92">
                <a:moveTo>
                  <a:pt x="91" y="45"/>
                </a:moveTo>
                <a:lnTo>
                  <a:pt x="90" y="35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6" y="4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6" y="4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5"/>
                </a:lnTo>
                <a:lnTo>
                  <a:pt x="0" y="45"/>
                </a:lnTo>
                <a:lnTo>
                  <a:pt x="1" y="56"/>
                </a:lnTo>
                <a:lnTo>
                  <a:pt x="5" y="66"/>
                </a:lnTo>
                <a:lnTo>
                  <a:pt x="10" y="74"/>
                </a:lnTo>
                <a:lnTo>
                  <a:pt x="17" y="81"/>
                </a:lnTo>
                <a:lnTo>
                  <a:pt x="26" y="86"/>
                </a:lnTo>
                <a:lnTo>
                  <a:pt x="36" y="91"/>
                </a:lnTo>
                <a:lnTo>
                  <a:pt x="46" y="92"/>
                </a:lnTo>
                <a:lnTo>
                  <a:pt x="55" y="91"/>
                </a:lnTo>
                <a:lnTo>
                  <a:pt x="66" y="86"/>
                </a:lnTo>
                <a:lnTo>
                  <a:pt x="74" y="81"/>
                </a:lnTo>
                <a:lnTo>
                  <a:pt x="81" y="74"/>
                </a:lnTo>
                <a:lnTo>
                  <a:pt x="87" y="66"/>
                </a:lnTo>
                <a:lnTo>
                  <a:pt x="90" y="56"/>
                </a:lnTo>
                <a:lnTo>
                  <a:pt x="91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5" name="BlokTextu 244"/>
          <p:cNvSpPr txBox="1"/>
          <p:nvPr/>
        </p:nvSpPr>
        <p:spPr>
          <a:xfrm>
            <a:off x="2199571" y="6033591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45°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145"/>
          <p:cNvGrpSpPr/>
          <p:nvPr/>
        </p:nvGrpSpPr>
        <p:grpSpPr>
          <a:xfrm rot="10800000">
            <a:off x="2719886" y="6067505"/>
            <a:ext cx="127803" cy="130410"/>
            <a:chOff x="3162300" y="5257800"/>
            <a:chExt cx="77788" cy="79375"/>
          </a:xfrm>
        </p:grpSpPr>
        <p:sp>
          <p:nvSpPr>
            <p:cNvPr id="247" name="Freeform 127"/>
            <p:cNvSpPr>
              <a:spLocks/>
            </p:cNvSpPr>
            <p:nvPr/>
          </p:nvSpPr>
          <p:spPr bwMode="auto">
            <a:xfrm>
              <a:off x="3162300" y="5257800"/>
              <a:ext cx="77788" cy="79375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126" y="1"/>
                </a:cxn>
                <a:cxn ang="0">
                  <a:pos x="103" y="7"/>
                </a:cxn>
                <a:cxn ang="0">
                  <a:pos x="81" y="16"/>
                </a:cxn>
                <a:cxn ang="0">
                  <a:pos x="62" y="28"/>
                </a:cxn>
                <a:cxn ang="0">
                  <a:pos x="44" y="43"/>
                </a:cxn>
                <a:cxn ang="0">
                  <a:pos x="29" y="62"/>
                </a:cxn>
                <a:cxn ang="0">
                  <a:pos x="17" y="81"/>
                </a:cxn>
                <a:cxn ang="0">
                  <a:pos x="8" y="103"/>
                </a:cxn>
                <a:cxn ang="0">
                  <a:pos x="3" y="126"/>
                </a:cxn>
                <a:cxn ang="0">
                  <a:pos x="0" y="149"/>
                </a:cxn>
              </a:cxnLst>
              <a:rect l="0" t="0" r="r" b="b"/>
              <a:pathLst>
                <a:path w="149" h="149">
                  <a:moveTo>
                    <a:pt x="149" y="0"/>
                  </a:moveTo>
                  <a:lnTo>
                    <a:pt x="126" y="1"/>
                  </a:lnTo>
                  <a:lnTo>
                    <a:pt x="103" y="7"/>
                  </a:lnTo>
                  <a:lnTo>
                    <a:pt x="81" y="16"/>
                  </a:lnTo>
                  <a:lnTo>
                    <a:pt x="62" y="28"/>
                  </a:lnTo>
                  <a:lnTo>
                    <a:pt x="44" y="43"/>
                  </a:lnTo>
                  <a:lnTo>
                    <a:pt x="29" y="62"/>
                  </a:lnTo>
                  <a:lnTo>
                    <a:pt x="17" y="81"/>
                  </a:lnTo>
                  <a:lnTo>
                    <a:pt x="8" y="103"/>
                  </a:lnTo>
                  <a:lnTo>
                    <a:pt x="3" y="126"/>
                  </a:lnTo>
                  <a:lnTo>
                    <a:pt x="0" y="149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k-SK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8" name="Freeform 128"/>
            <p:cNvSpPr>
              <a:spLocks noChangeAspect="1"/>
            </p:cNvSpPr>
            <p:nvPr/>
          </p:nvSpPr>
          <p:spPr bwMode="auto">
            <a:xfrm>
              <a:off x="3196809" y="5293680"/>
              <a:ext cx="19229" cy="19229"/>
            </a:xfrm>
            <a:custGeom>
              <a:avLst/>
              <a:gdLst/>
              <a:ahLst/>
              <a:cxnLst>
                <a:cxn ang="0">
                  <a:pos x="73" y="37"/>
                </a:cxn>
                <a:cxn ang="0">
                  <a:pos x="72" y="25"/>
                </a:cxn>
                <a:cxn ang="0">
                  <a:pos x="66" y="15"/>
                </a:cxn>
                <a:cxn ang="0">
                  <a:pos x="59" y="7"/>
                </a:cxn>
                <a:cxn ang="0">
                  <a:pos x="48" y="1"/>
                </a:cxn>
                <a:cxn ang="0">
                  <a:pos x="37" y="0"/>
                </a:cxn>
                <a:cxn ang="0">
                  <a:pos x="25" y="1"/>
                </a:cxn>
                <a:cxn ang="0">
                  <a:pos x="15" y="7"/>
                </a:cxn>
                <a:cxn ang="0">
                  <a:pos x="7" y="15"/>
                </a:cxn>
                <a:cxn ang="0">
                  <a:pos x="1" y="25"/>
                </a:cxn>
                <a:cxn ang="0">
                  <a:pos x="0" y="37"/>
                </a:cxn>
                <a:cxn ang="0">
                  <a:pos x="1" y="48"/>
                </a:cxn>
                <a:cxn ang="0">
                  <a:pos x="7" y="59"/>
                </a:cxn>
                <a:cxn ang="0">
                  <a:pos x="15" y="67"/>
                </a:cxn>
                <a:cxn ang="0">
                  <a:pos x="25" y="72"/>
                </a:cxn>
                <a:cxn ang="0">
                  <a:pos x="37" y="74"/>
                </a:cxn>
                <a:cxn ang="0">
                  <a:pos x="48" y="72"/>
                </a:cxn>
                <a:cxn ang="0">
                  <a:pos x="59" y="67"/>
                </a:cxn>
                <a:cxn ang="0">
                  <a:pos x="66" y="59"/>
                </a:cxn>
                <a:cxn ang="0">
                  <a:pos x="72" y="48"/>
                </a:cxn>
                <a:cxn ang="0">
                  <a:pos x="73" y="37"/>
                </a:cxn>
              </a:cxnLst>
              <a:rect l="0" t="0" r="r" b="b"/>
              <a:pathLst>
                <a:path w="73" h="74">
                  <a:moveTo>
                    <a:pt x="73" y="37"/>
                  </a:moveTo>
                  <a:lnTo>
                    <a:pt x="72" y="25"/>
                  </a:lnTo>
                  <a:lnTo>
                    <a:pt x="66" y="15"/>
                  </a:lnTo>
                  <a:lnTo>
                    <a:pt x="59" y="7"/>
                  </a:lnTo>
                  <a:lnTo>
                    <a:pt x="48" y="1"/>
                  </a:lnTo>
                  <a:lnTo>
                    <a:pt x="37" y="0"/>
                  </a:lnTo>
                  <a:lnTo>
                    <a:pt x="25" y="1"/>
                  </a:lnTo>
                  <a:lnTo>
                    <a:pt x="15" y="7"/>
                  </a:lnTo>
                  <a:lnTo>
                    <a:pt x="7" y="15"/>
                  </a:lnTo>
                  <a:lnTo>
                    <a:pt x="1" y="25"/>
                  </a:lnTo>
                  <a:lnTo>
                    <a:pt x="0" y="37"/>
                  </a:lnTo>
                  <a:lnTo>
                    <a:pt x="1" y="48"/>
                  </a:lnTo>
                  <a:lnTo>
                    <a:pt x="7" y="59"/>
                  </a:lnTo>
                  <a:lnTo>
                    <a:pt x="15" y="67"/>
                  </a:lnTo>
                  <a:lnTo>
                    <a:pt x="25" y="72"/>
                  </a:lnTo>
                  <a:lnTo>
                    <a:pt x="37" y="74"/>
                  </a:lnTo>
                  <a:lnTo>
                    <a:pt x="48" y="72"/>
                  </a:lnTo>
                  <a:lnTo>
                    <a:pt x="59" y="67"/>
                  </a:lnTo>
                  <a:lnTo>
                    <a:pt x="66" y="59"/>
                  </a:lnTo>
                  <a:lnTo>
                    <a:pt x="72" y="48"/>
                  </a:lnTo>
                  <a:lnTo>
                    <a:pt x="73" y="37"/>
                  </a:lnTo>
                  <a:close/>
                </a:path>
              </a:pathLst>
            </a:custGeom>
            <a:solidFill>
              <a:schemeClr val="tx1"/>
            </a:solidFill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k-SK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64" name="Line 140"/>
          <p:cNvSpPr>
            <a:spLocks noChangeShapeType="1"/>
          </p:cNvSpPr>
          <p:nvPr/>
        </p:nvSpPr>
        <p:spPr bwMode="auto">
          <a:xfrm>
            <a:off x="4268787" y="4567238"/>
            <a:ext cx="611188" cy="4603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3" name="Line 139"/>
          <p:cNvSpPr>
            <a:spLocks noChangeShapeType="1"/>
          </p:cNvSpPr>
          <p:nvPr/>
        </p:nvSpPr>
        <p:spPr bwMode="auto">
          <a:xfrm>
            <a:off x="1365250" y="4567238"/>
            <a:ext cx="2903538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9" name="Line 175"/>
          <p:cNvSpPr>
            <a:spLocks noChangeShapeType="1"/>
          </p:cNvSpPr>
          <p:nvPr/>
        </p:nvSpPr>
        <p:spPr bwMode="auto">
          <a:xfrm flipV="1">
            <a:off x="4233862" y="5027613"/>
            <a:ext cx="0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 type="oval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2" name="Line 178"/>
          <p:cNvSpPr>
            <a:spLocks noChangeShapeType="1"/>
          </p:cNvSpPr>
          <p:nvPr/>
        </p:nvSpPr>
        <p:spPr bwMode="auto">
          <a:xfrm flipV="1">
            <a:off x="3589337" y="5027613"/>
            <a:ext cx="0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 type="oval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0" name="BlokTextu 249"/>
          <p:cNvSpPr txBox="1"/>
          <p:nvPr/>
        </p:nvSpPr>
        <p:spPr>
          <a:xfrm>
            <a:off x="2117435" y="5722848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BlokTextu 304"/>
          <p:cNvSpPr txBox="1"/>
          <p:nvPr/>
        </p:nvSpPr>
        <p:spPr>
          <a:xfrm>
            <a:off x="95416" y="108138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6463337" y="1035981"/>
            <a:ext cx="1744317" cy="2616586"/>
            <a:chOff x="4076" y="546"/>
            <a:chExt cx="1223" cy="1834"/>
          </a:xfrm>
        </p:grpSpPr>
        <p:sp>
          <p:nvSpPr>
            <p:cNvPr id="307" name="Line 5"/>
            <p:cNvSpPr>
              <a:spLocks noChangeShapeType="1"/>
            </p:cNvSpPr>
            <p:nvPr/>
          </p:nvSpPr>
          <p:spPr bwMode="auto">
            <a:xfrm>
              <a:off x="4076" y="668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08" name="Line 6"/>
            <p:cNvSpPr>
              <a:spLocks noChangeShapeType="1"/>
            </p:cNvSpPr>
            <p:nvPr/>
          </p:nvSpPr>
          <p:spPr bwMode="auto">
            <a:xfrm>
              <a:off x="4076" y="790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09" name="Line 7"/>
            <p:cNvSpPr>
              <a:spLocks noChangeShapeType="1"/>
            </p:cNvSpPr>
            <p:nvPr/>
          </p:nvSpPr>
          <p:spPr bwMode="auto">
            <a:xfrm>
              <a:off x="4076" y="913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>
              <a:off x="4076" y="1035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>
              <a:off x="4076" y="1157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>
              <a:off x="4076" y="1280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>
              <a:off x="4076" y="1402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4" name="Line 12"/>
            <p:cNvSpPr>
              <a:spLocks noChangeShapeType="1"/>
            </p:cNvSpPr>
            <p:nvPr/>
          </p:nvSpPr>
          <p:spPr bwMode="auto">
            <a:xfrm>
              <a:off x="4076" y="1524"/>
              <a:ext cx="122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5" name="Line 13"/>
            <p:cNvSpPr>
              <a:spLocks noChangeShapeType="1"/>
            </p:cNvSpPr>
            <p:nvPr/>
          </p:nvSpPr>
          <p:spPr bwMode="auto">
            <a:xfrm>
              <a:off x="4076" y="1646"/>
              <a:ext cx="1102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6" name="Line 14"/>
            <p:cNvSpPr>
              <a:spLocks noChangeShapeType="1"/>
            </p:cNvSpPr>
            <p:nvPr/>
          </p:nvSpPr>
          <p:spPr bwMode="auto">
            <a:xfrm>
              <a:off x="4076" y="1769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7" name="Line 15"/>
            <p:cNvSpPr>
              <a:spLocks noChangeShapeType="1"/>
            </p:cNvSpPr>
            <p:nvPr/>
          </p:nvSpPr>
          <p:spPr bwMode="auto">
            <a:xfrm>
              <a:off x="4076" y="1891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8" name="Line 16"/>
            <p:cNvSpPr>
              <a:spLocks noChangeShapeType="1"/>
            </p:cNvSpPr>
            <p:nvPr/>
          </p:nvSpPr>
          <p:spPr bwMode="auto">
            <a:xfrm>
              <a:off x="4076" y="2013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9" name="Line 17"/>
            <p:cNvSpPr>
              <a:spLocks noChangeShapeType="1"/>
            </p:cNvSpPr>
            <p:nvPr/>
          </p:nvSpPr>
          <p:spPr bwMode="auto">
            <a:xfrm>
              <a:off x="4076" y="2136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0" name="Line 18"/>
            <p:cNvSpPr>
              <a:spLocks noChangeShapeType="1"/>
            </p:cNvSpPr>
            <p:nvPr/>
          </p:nvSpPr>
          <p:spPr bwMode="auto">
            <a:xfrm>
              <a:off x="4076" y="2258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2" name="Line 19"/>
            <p:cNvSpPr>
              <a:spLocks noChangeShapeType="1"/>
            </p:cNvSpPr>
            <p:nvPr/>
          </p:nvSpPr>
          <p:spPr bwMode="auto">
            <a:xfrm>
              <a:off x="4198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3" name="Line 20"/>
            <p:cNvSpPr>
              <a:spLocks noChangeShapeType="1"/>
            </p:cNvSpPr>
            <p:nvPr/>
          </p:nvSpPr>
          <p:spPr bwMode="auto">
            <a:xfrm>
              <a:off x="4321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4" name="Line 21"/>
            <p:cNvSpPr>
              <a:spLocks noChangeShapeType="1"/>
            </p:cNvSpPr>
            <p:nvPr/>
          </p:nvSpPr>
          <p:spPr bwMode="auto">
            <a:xfrm>
              <a:off x="4443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5" name="Line 22"/>
            <p:cNvSpPr>
              <a:spLocks noChangeShapeType="1"/>
            </p:cNvSpPr>
            <p:nvPr/>
          </p:nvSpPr>
          <p:spPr bwMode="auto">
            <a:xfrm>
              <a:off x="4565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6" name="Line 23"/>
            <p:cNvSpPr>
              <a:spLocks noChangeShapeType="1"/>
            </p:cNvSpPr>
            <p:nvPr/>
          </p:nvSpPr>
          <p:spPr bwMode="auto">
            <a:xfrm>
              <a:off x="4687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7" name="Line 24"/>
            <p:cNvSpPr>
              <a:spLocks noChangeShapeType="1"/>
            </p:cNvSpPr>
            <p:nvPr/>
          </p:nvSpPr>
          <p:spPr bwMode="auto">
            <a:xfrm>
              <a:off x="4810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8" name="Line 25"/>
            <p:cNvSpPr>
              <a:spLocks noChangeShapeType="1"/>
            </p:cNvSpPr>
            <p:nvPr/>
          </p:nvSpPr>
          <p:spPr bwMode="auto">
            <a:xfrm>
              <a:off x="4932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9" name="Line 26"/>
            <p:cNvSpPr>
              <a:spLocks noChangeShapeType="1"/>
            </p:cNvSpPr>
            <p:nvPr/>
          </p:nvSpPr>
          <p:spPr bwMode="auto">
            <a:xfrm>
              <a:off x="5054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0" name="Line 27"/>
            <p:cNvSpPr>
              <a:spLocks noChangeShapeType="1"/>
            </p:cNvSpPr>
            <p:nvPr/>
          </p:nvSpPr>
          <p:spPr bwMode="auto">
            <a:xfrm flipV="1">
              <a:off x="4198" y="1280"/>
              <a:ext cx="1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1" name="Line 28"/>
            <p:cNvSpPr>
              <a:spLocks noChangeShapeType="1"/>
            </p:cNvSpPr>
            <p:nvPr/>
          </p:nvSpPr>
          <p:spPr bwMode="auto">
            <a:xfrm>
              <a:off x="4198" y="1280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2" name="Line 29"/>
            <p:cNvSpPr>
              <a:spLocks noChangeShapeType="1"/>
            </p:cNvSpPr>
            <p:nvPr/>
          </p:nvSpPr>
          <p:spPr bwMode="auto">
            <a:xfrm>
              <a:off x="5054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3" name="Line 30"/>
            <p:cNvSpPr>
              <a:spLocks noChangeShapeType="1"/>
            </p:cNvSpPr>
            <p:nvPr/>
          </p:nvSpPr>
          <p:spPr bwMode="auto">
            <a:xfrm flipH="1">
              <a:off x="4198" y="1524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4" name="Line 31"/>
            <p:cNvSpPr>
              <a:spLocks noChangeShapeType="1"/>
            </p:cNvSpPr>
            <p:nvPr/>
          </p:nvSpPr>
          <p:spPr bwMode="auto">
            <a:xfrm flipV="1">
              <a:off x="4810" y="668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5" name="Line 32"/>
            <p:cNvSpPr>
              <a:spLocks noChangeShapeType="1"/>
            </p:cNvSpPr>
            <p:nvPr/>
          </p:nvSpPr>
          <p:spPr bwMode="auto">
            <a:xfrm>
              <a:off x="4810" y="668"/>
              <a:ext cx="12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6" name="Line 33"/>
            <p:cNvSpPr>
              <a:spLocks noChangeShapeType="1"/>
            </p:cNvSpPr>
            <p:nvPr/>
          </p:nvSpPr>
          <p:spPr bwMode="auto">
            <a:xfrm>
              <a:off x="4932" y="668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7" name="Line 34"/>
            <p:cNvSpPr>
              <a:spLocks noChangeShapeType="1"/>
            </p:cNvSpPr>
            <p:nvPr/>
          </p:nvSpPr>
          <p:spPr bwMode="auto">
            <a:xfrm flipV="1">
              <a:off x="4321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8" name="Line 35"/>
            <p:cNvSpPr>
              <a:spLocks noChangeShapeType="1"/>
            </p:cNvSpPr>
            <p:nvPr/>
          </p:nvSpPr>
          <p:spPr bwMode="auto">
            <a:xfrm rot="10800000">
              <a:off x="4687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9" name="Line 36"/>
            <p:cNvSpPr>
              <a:spLocks noChangeShapeType="1"/>
            </p:cNvSpPr>
            <p:nvPr/>
          </p:nvSpPr>
          <p:spPr bwMode="auto">
            <a:xfrm>
              <a:off x="4198" y="1646"/>
              <a:ext cx="1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0" name="Line 37"/>
            <p:cNvSpPr>
              <a:spLocks noChangeShapeType="1"/>
            </p:cNvSpPr>
            <p:nvPr/>
          </p:nvSpPr>
          <p:spPr bwMode="auto">
            <a:xfrm>
              <a:off x="4198" y="2258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1" name="Line 38"/>
            <p:cNvSpPr>
              <a:spLocks noChangeShapeType="1"/>
            </p:cNvSpPr>
            <p:nvPr/>
          </p:nvSpPr>
          <p:spPr bwMode="auto">
            <a:xfrm flipV="1">
              <a:off x="5054" y="1646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2" name="Line 39"/>
            <p:cNvSpPr>
              <a:spLocks noChangeShapeType="1"/>
            </p:cNvSpPr>
            <p:nvPr/>
          </p:nvSpPr>
          <p:spPr bwMode="auto">
            <a:xfrm flipH="1">
              <a:off x="4198" y="1646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3" name="Line 40"/>
            <p:cNvSpPr>
              <a:spLocks noChangeShapeType="1"/>
            </p:cNvSpPr>
            <p:nvPr/>
          </p:nvSpPr>
          <p:spPr bwMode="auto">
            <a:xfrm flipV="1">
              <a:off x="4932" y="1769"/>
              <a:ext cx="0" cy="3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4" name="Line 41"/>
            <p:cNvSpPr>
              <a:spLocks noChangeShapeType="1"/>
            </p:cNvSpPr>
            <p:nvPr/>
          </p:nvSpPr>
          <p:spPr bwMode="auto">
            <a:xfrm flipH="1">
              <a:off x="4810" y="1769"/>
              <a:ext cx="122" cy="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5" name="Line 42"/>
            <p:cNvSpPr>
              <a:spLocks noChangeShapeType="1"/>
            </p:cNvSpPr>
            <p:nvPr/>
          </p:nvSpPr>
          <p:spPr bwMode="auto">
            <a:xfrm>
              <a:off x="4810" y="1769"/>
              <a:ext cx="122" cy="3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6" name="Freeform 43"/>
            <p:cNvSpPr>
              <a:spLocks/>
            </p:cNvSpPr>
            <p:nvPr/>
          </p:nvSpPr>
          <p:spPr bwMode="auto">
            <a:xfrm>
              <a:off x="4321" y="1769"/>
              <a:ext cx="366" cy="367"/>
            </a:xfrm>
            <a:custGeom>
              <a:avLst/>
              <a:gdLst/>
              <a:ahLst/>
              <a:cxnLst>
                <a:cxn ang="0">
                  <a:pos x="2561" y="1158"/>
                </a:cxn>
                <a:cxn ang="0">
                  <a:pos x="2534" y="992"/>
                </a:cxn>
                <a:cxn ang="0">
                  <a:pos x="2485" y="831"/>
                </a:cxn>
                <a:cxn ang="0">
                  <a:pos x="2416" y="679"/>
                </a:cxn>
                <a:cxn ang="0">
                  <a:pos x="2327" y="536"/>
                </a:cxn>
                <a:cxn ang="0">
                  <a:pos x="2220" y="406"/>
                </a:cxn>
                <a:cxn ang="0">
                  <a:pos x="2098" y="291"/>
                </a:cxn>
                <a:cxn ang="0">
                  <a:pos x="1961" y="193"/>
                </a:cxn>
                <a:cxn ang="0">
                  <a:pos x="1814" y="115"/>
                </a:cxn>
                <a:cxn ang="0">
                  <a:pos x="1656" y="55"/>
                </a:cxn>
                <a:cxn ang="0">
                  <a:pos x="1492" y="17"/>
                </a:cxn>
                <a:cxn ang="0">
                  <a:pos x="1325" y="1"/>
                </a:cxn>
                <a:cxn ang="0">
                  <a:pos x="1157" y="7"/>
                </a:cxn>
                <a:cxn ang="0">
                  <a:pos x="993" y="33"/>
                </a:cxn>
                <a:cxn ang="0">
                  <a:pos x="831" y="83"/>
                </a:cxn>
                <a:cxn ang="0">
                  <a:pos x="678" y="152"/>
                </a:cxn>
                <a:cxn ang="0">
                  <a:pos x="535" y="240"/>
                </a:cxn>
                <a:cxn ang="0">
                  <a:pos x="406" y="346"/>
                </a:cxn>
                <a:cxn ang="0">
                  <a:pos x="291" y="470"/>
                </a:cxn>
                <a:cxn ang="0">
                  <a:pos x="193" y="606"/>
                </a:cxn>
                <a:cxn ang="0">
                  <a:pos x="114" y="754"/>
                </a:cxn>
                <a:cxn ang="0">
                  <a:pos x="55" y="911"/>
                </a:cxn>
                <a:cxn ang="0">
                  <a:pos x="17" y="1075"/>
                </a:cxn>
                <a:cxn ang="0">
                  <a:pos x="1" y="1242"/>
                </a:cxn>
                <a:cxn ang="0">
                  <a:pos x="6" y="1409"/>
                </a:cxn>
                <a:cxn ang="0">
                  <a:pos x="33" y="1575"/>
                </a:cxn>
                <a:cxn ang="0">
                  <a:pos x="82" y="1736"/>
                </a:cxn>
                <a:cxn ang="0">
                  <a:pos x="152" y="1890"/>
                </a:cxn>
                <a:cxn ang="0">
                  <a:pos x="241" y="2032"/>
                </a:cxn>
                <a:cxn ang="0">
                  <a:pos x="346" y="2161"/>
                </a:cxn>
                <a:cxn ang="0">
                  <a:pos x="470" y="2277"/>
                </a:cxn>
                <a:cxn ang="0">
                  <a:pos x="606" y="2375"/>
                </a:cxn>
                <a:cxn ang="0">
                  <a:pos x="754" y="2454"/>
                </a:cxn>
                <a:cxn ang="0">
                  <a:pos x="911" y="2513"/>
                </a:cxn>
                <a:cxn ang="0">
                  <a:pos x="1074" y="2551"/>
                </a:cxn>
                <a:cxn ang="0">
                  <a:pos x="1241" y="2568"/>
                </a:cxn>
                <a:cxn ang="0">
                  <a:pos x="1410" y="2562"/>
                </a:cxn>
                <a:cxn ang="0">
                  <a:pos x="1575" y="2535"/>
                </a:cxn>
                <a:cxn ang="0">
                  <a:pos x="1735" y="2486"/>
                </a:cxn>
                <a:cxn ang="0">
                  <a:pos x="1889" y="2416"/>
                </a:cxn>
                <a:cxn ang="0">
                  <a:pos x="2031" y="2327"/>
                </a:cxn>
                <a:cxn ang="0">
                  <a:pos x="2162" y="2221"/>
                </a:cxn>
                <a:cxn ang="0">
                  <a:pos x="2276" y="2098"/>
                </a:cxn>
                <a:cxn ang="0">
                  <a:pos x="2374" y="1962"/>
                </a:cxn>
                <a:cxn ang="0">
                  <a:pos x="2453" y="1814"/>
                </a:cxn>
                <a:cxn ang="0">
                  <a:pos x="2512" y="1657"/>
                </a:cxn>
                <a:cxn ang="0">
                  <a:pos x="2550" y="1493"/>
                </a:cxn>
                <a:cxn ang="0">
                  <a:pos x="2567" y="1326"/>
                </a:cxn>
              </a:cxnLst>
              <a:rect l="0" t="0" r="r" b="b"/>
              <a:pathLst>
                <a:path w="2567" h="2568">
                  <a:moveTo>
                    <a:pt x="2567" y="1284"/>
                  </a:moveTo>
                  <a:lnTo>
                    <a:pt x="2567" y="1242"/>
                  </a:lnTo>
                  <a:lnTo>
                    <a:pt x="2565" y="1200"/>
                  </a:lnTo>
                  <a:lnTo>
                    <a:pt x="2561" y="1158"/>
                  </a:lnTo>
                  <a:lnTo>
                    <a:pt x="2557" y="1117"/>
                  </a:lnTo>
                  <a:lnTo>
                    <a:pt x="2550" y="1075"/>
                  </a:lnTo>
                  <a:lnTo>
                    <a:pt x="2543" y="1034"/>
                  </a:lnTo>
                  <a:lnTo>
                    <a:pt x="2534" y="992"/>
                  </a:lnTo>
                  <a:lnTo>
                    <a:pt x="2523" y="952"/>
                  </a:lnTo>
                  <a:lnTo>
                    <a:pt x="2512" y="911"/>
                  </a:lnTo>
                  <a:lnTo>
                    <a:pt x="2499" y="872"/>
                  </a:lnTo>
                  <a:lnTo>
                    <a:pt x="2485" y="831"/>
                  </a:lnTo>
                  <a:lnTo>
                    <a:pt x="2469" y="792"/>
                  </a:lnTo>
                  <a:lnTo>
                    <a:pt x="2453" y="754"/>
                  </a:lnTo>
                  <a:lnTo>
                    <a:pt x="2435" y="716"/>
                  </a:lnTo>
                  <a:lnTo>
                    <a:pt x="2416" y="679"/>
                  </a:lnTo>
                  <a:lnTo>
                    <a:pt x="2395" y="642"/>
                  </a:lnTo>
                  <a:lnTo>
                    <a:pt x="2374" y="606"/>
                  </a:lnTo>
                  <a:lnTo>
                    <a:pt x="2350" y="571"/>
                  </a:lnTo>
                  <a:lnTo>
                    <a:pt x="2327" y="536"/>
                  </a:lnTo>
                  <a:lnTo>
                    <a:pt x="2302" y="502"/>
                  </a:lnTo>
                  <a:lnTo>
                    <a:pt x="2276" y="470"/>
                  </a:lnTo>
                  <a:lnTo>
                    <a:pt x="2249" y="437"/>
                  </a:lnTo>
                  <a:lnTo>
                    <a:pt x="2220" y="406"/>
                  </a:lnTo>
                  <a:lnTo>
                    <a:pt x="2192" y="376"/>
                  </a:lnTo>
                  <a:lnTo>
                    <a:pt x="2162" y="346"/>
                  </a:lnTo>
                  <a:lnTo>
                    <a:pt x="2131" y="319"/>
                  </a:lnTo>
                  <a:lnTo>
                    <a:pt x="2098" y="291"/>
                  </a:lnTo>
                  <a:lnTo>
                    <a:pt x="2065" y="266"/>
                  </a:lnTo>
                  <a:lnTo>
                    <a:pt x="2031" y="240"/>
                  </a:lnTo>
                  <a:lnTo>
                    <a:pt x="1997" y="216"/>
                  </a:lnTo>
                  <a:lnTo>
                    <a:pt x="1961" y="193"/>
                  </a:lnTo>
                  <a:lnTo>
                    <a:pt x="1926" y="172"/>
                  </a:lnTo>
                  <a:lnTo>
                    <a:pt x="1889" y="152"/>
                  </a:lnTo>
                  <a:lnTo>
                    <a:pt x="1852" y="132"/>
                  </a:lnTo>
                  <a:lnTo>
                    <a:pt x="1814" y="115"/>
                  </a:lnTo>
                  <a:lnTo>
                    <a:pt x="1775" y="98"/>
                  </a:lnTo>
                  <a:lnTo>
                    <a:pt x="1735" y="83"/>
                  </a:lnTo>
                  <a:lnTo>
                    <a:pt x="1696" y="68"/>
                  </a:lnTo>
                  <a:lnTo>
                    <a:pt x="1656" y="55"/>
                  </a:lnTo>
                  <a:lnTo>
                    <a:pt x="1616" y="43"/>
                  </a:lnTo>
                  <a:lnTo>
                    <a:pt x="1575" y="33"/>
                  </a:lnTo>
                  <a:lnTo>
                    <a:pt x="1534" y="25"/>
                  </a:lnTo>
                  <a:lnTo>
                    <a:pt x="1492" y="17"/>
                  </a:lnTo>
                  <a:lnTo>
                    <a:pt x="1451" y="11"/>
                  </a:lnTo>
                  <a:lnTo>
                    <a:pt x="1410" y="7"/>
                  </a:lnTo>
                  <a:lnTo>
                    <a:pt x="1368" y="3"/>
                  </a:lnTo>
                  <a:lnTo>
                    <a:pt x="1325" y="1"/>
                  </a:lnTo>
                  <a:lnTo>
                    <a:pt x="1284" y="0"/>
                  </a:lnTo>
                  <a:lnTo>
                    <a:pt x="1241" y="1"/>
                  </a:lnTo>
                  <a:lnTo>
                    <a:pt x="1200" y="3"/>
                  </a:lnTo>
                  <a:lnTo>
                    <a:pt x="1157" y="7"/>
                  </a:lnTo>
                  <a:lnTo>
                    <a:pt x="1116" y="11"/>
                  </a:lnTo>
                  <a:lnTo>
                    <a:pt x="1074" y="17"/>
                  </a:lnTo>
                  <a:lnTo>
                    <a:pt x="1033" y="25"/>
                  </a:lnTo>
                  <a:lnTo>
                    <a:pt x="993" y="33"/>
                  </a:lnTo>
                  <a:lnTo>
                    <a:pt x="951" y="43"/>
                  </a:lnTo>
                  <a:lnTo>
                    <a:pt x="911" y="55"/>
                  </a:lnTo>
                  <a:lnTo>
                    <a:pt x="871" y="68"/>
                  </a:lnTo>
                  <a:lnTo>
                    <a:pt x="831" y="83"/>
                  </a:lnTo>
                  <a:lnTo>
                    <a:pt x="792" y="98"/>
                  </a:lnTo>
                  <a:lnTo>
                    <a:pt x="754" y="115"/>
                  </a:lnTo>
                  <a:lnTo>
                    <a:pt x="716" y="132"/>
                  </a:lnTo>
                  <a:lnTo>
                    <a:pt x="678" y="152"/>
                  </a:lnTo>
                  <a:lnTo>
                    <a:pt x="641" y="172"/>
                  </a:lnTo>
                  <a:lnTo>
                    <a:pt x="606" y="193"/>
                  </a:lnTo>
                  <a:lnTo>
                    <a:pt x="570" y="216"/>
                  </a:lnTo>
                  <a:lnTo>
                    <a:pt x="535" y="240"/>
                  </a:lnTo>
                  <a:lnTo>
                    <a:pt x="502" y="266"/>
                  </a:lnTo>
                  <a:lnTo>
                    <a:pt x="470" y="291"/>
                  </a:lnTo>
                  <a:lnTo>
                    <a:pt x="437" y="319"/>
                  </a:lnTo>
                  <a:lnTo>
                    <a:pt x="406" y="346"/>
                  </a:lnTo>
                  <a:lnTo>
                    <a:pt x="376" y="376"/>
                  </a:lnTo>
                  <a:lnTo>
                    <a:pt x="346" y="406"/>
                  </a:lnTo>
                  <a:lnTo>
                    <a:pt x="319" y="437"/>
                  </a:lnTo>
                  <a:lnTo>
                    <a:pt x="291" y="470"/>
                  </a:lnTo>
                  <a:lnTo>
                    <a:pt x="265" y="502"/>
                  </a:lnTo>
                  <a:lnTo>
                    <a:pt x="241" y="536"/>
                  </a:lnTo>
                  <a:lnTo>
                    <a:pt x="216" y="571"/>
                  </a:lnTo>
                  <a:lnTo>
                    <a:pt x="193" y="606"/>
                  </a:lnTo>
                  <a:lnTo>
                    <a:pt x="171" y="642"/>
                  </a:lnTo>
                  <a:lnTo>
                    <a:pt x="152" y="679"/>
                  </a:lnTo>
                  <a:lnTo>
                    <a:pt x="132" y="716"/>
                  </a:lnTo>
                  <a:lnTo>
                    <a:pt x="114" y="754"/>
                  </a:lnTo>
                  <a:lnTo>
                    <a:pt x="98" y="792"/>
                  </a:lnTo>
                  <a:lnTo>
                    <a:pt x="82" y="831"/>
                  </a:lnTo>
                  <a:lnTo>
                    <a:pt x="68" y="872"/>
                  </a:lnTo>
                  <a:lnTo>
                    <a:pt x="55" y="911"/>
                  </a:lnTo>
                  <a:lnTo>
                    <a:pt x="44" y="952"/>
                  </a:lnTo>
                  <a:lnTo>
                    <a:pt x="33" y="992"/>
                  </a:lnTo>
                  <a:lnTo>
                    <a:pt x="24" y="1034"/>
                  </a:lnTo>
                  <a:lnTo>
                    <a:pt x="17" y="1075"/>
                  </a:lnTo>
                  <a:lnTo>
                    <a:pt x="11" y="1117"/>
                  </a:lnTo>
                  <a:lnTo>
                    <a:pt x="6" y="1158"/>
                  </a:lnTo>
                  <a:lnTo>
                    <a:pt x="2" y="1200"/>
                  </a:lnTo>
                  <a:lnTo>
                    <a:pt x="1" y="1242"/>
                  </a:lnTo>
                  <a:lnTo>
                    <a:pt x="0" y="1284"/>
                  </a:lnTo>
                  <a:lnTo>
                    <a:pt x="1" y="1326"/>
                  </a:lnTo>
                  <a:lnTo>
                    <a:pt x="2" y="1368"/>
                  </a:lnTo>
                  <a:lnTo>
                    <a:pt x="6" y="1409"/>
                  </a:lnTo>
                  <a:lnTo>
                    <a:pt x="11" y="1452"/>
                  </a:lnTo>
                  <a:lnTo>
                    <a:pt x="17" y="1493"/>
                  </a:lnTo>
                  <a:lnTo>
                    <a:pt x="24" y="1535"/>
                  </a:lnTo>
                  <a:lnTo>
                    <a:pt x="33" y="1575"/>
                  </a:lnTo>
                  <a:lnTo>
                    <a:pt x="44" y="1617"/>
                  </a:lnTo>
                  <a:lnTo>
                    <a:pt x="55" y="1657"/>
                  </a:lnTo>
                  <a:lnTo>
                    <a:pt x="68" y="1697"/>
                  </a:lnTo>
                  <a:lnTo>
                    <a:pt x="82" y="1736"/>
                  </a:lnTo>
                  <a:lnTo>
                    <a:pt x="98" y="1776"/>
                  </a:lnTo>
                  <a:lnTo>
                    <a:pt x="114" y="1814"/>
                  </a:lnTo>
                  <a:lnTo>
                    <a:pt x="132" y="1852"/>
                  </a:lnTo>
                  <a:lnTo>
                    <a:pt x="152" y="1890"/>
                  </a:lnTo>
                  <a:lnTo>
                    <a:pt x="171" y="1927"/>
                  </a:lnTo>
                  <a:lnTo>
                    <a:pt x="193" y="1962"/>
                  </a:lnTo>
                  <a:lnTo>
                    <a:pt x="216" y="1998"/>
                  </a:lnTo>
                  <a:lnTo>
                    <a:pt x="241" y="2032"/>
                  </a:lnTo>
                  <a:lnTo>
                    <a:pt x="265" y="2066"/>
                  </a:lnTo>
                  <a:lnTo>
                    <a:pt x="291" y="2098"/>
                  </a:lnTo>
                  <a:lnTo>
                    <a:pt x="319" y="2130"/>
                  </a:lnTo>
                  <a:lnTo>
                    <a:pt x="346" y="2161"/>
                  </a:lnTo>
                  <a:lnTo>
                    <a:pt x="376" y="2193"/>
                  </a:lnTo>
                  <a:lnTo>
                    <a:pt x="406" y="2221"/>
                  </a:lnTo>
                  <a:lnTo>
                    <a:pt x="437" y="2249"/>
                  </a:lnTo>
                  <a:lnTo>
                    <a:pt x="470" y="2277"/>
                  </a:lnTo>
                  <a:lnTo>
                    <a:pt x="502" y="2303"/>
                  </a:lnTo>
                  <a:lnTo>
                    <a:pt x="535" y="2327"/>
                  </a:lnTo>
                  <a:lnTo>
                    <a:pt x="570" y="2351"/>
                  </a:lnTo>
                  <a:lnTo>
                    <a:pt x="606" y="2375"/>
                  </a:lnTo>
                  <a:lnTo>
                    <a:pt x="641" y="2396"/>
                  </a:lnTo>
                  <a:lnTo>
                    <a:pt x="678" y="2416"/>
                  </a:lnTo>
                  <a:lnTo>
                    <a:pt x="716" y="2436"/>
                  </a:lnTo>
                  <a:lnTo>
                    <a:pt x="754" y="2454"/>
                  </a:lnTo>
                  <a:lnTo>
                    <a:pt x="792" y="2470"/>
                  </a:lnTo>
                  <a:lnTo>
                    <a:pt x="831" y="2486"/>
                  </a:lnTo>
                  <a:lnTo>
                    <a:pt x="871" y="2500"/>
                  </a:lnTo>
                  <a:lnTo>
                    <a:pt x="911" y="2513"/>
                  </a:lnTo>
                  <a:lnTo>
                    <a:pt x="951" y="2524"/>
                  </a:lnTo>
                  <a:lnTo>
                    <a:pt x="993" y="2535"/>
                  </a:lnTo>
                  <a:lnTo>
                    <a:pt x="1033" y="2544"/>
                  </a:lnTo>
                  <a:lnTo>
                    <a:pt x="1074" y="2551"/>
                  </a:lnTo>
                  <a:lnTo>
                    <a:pt x="1116" y="2558"/>
                  </a:lnTo>
                  <a:lnTo>
                    <a:pt x="1157" y="2562"/>
                  </a:lnTo>
                  <a:lnTo>
                    <a:pt x="1200" y="2566"/>
                  </a:lnTo>
                  <a:lnTo>
                    <a:pt x="1241" y="2568"/>
                  </a:lnTo>
                  <a:lnTo>
                    <a:pt x="1284" y="2568"/>
                  </a:lnTo>
                  <a:lnTo>
                    <a:pt x="1325" y="2568"/>
                  </a:lnTo>
                  <a:lnTo>
                    <a:pt x="1368" y="2566"/>
                  </a:lnTo>
                  <a:lnTo>
                    <a:pt x="1410" y="2562"/>
                  </a:lnTo>
                  <a:lnTo>
                    <a:pt x="1451" y="2558"/>
                  </a:lnTo>
                  <a:lnTo>
                    <a:pt x="1492" y="2551"/>
                  </a:lnTo>
                  <a:lnTo>
                    <a:pt x="1534" y="2544"/>
                  </a:lnTo>
                  <a:lnTo>
                    <a:pt x="1575" y="2535"/>
                  </a:lnTo>
                  <a:lnTo>
                    <a:pt x="1616" y="2524"/>
                  </a:lnTo>
                  <a:lnTo>
                    <a:pt x="1656" y="2513"/>
                  </a:lnTo>
                  <a:lnTo>
                    <a:pt x="1696" y="2500"/>
                  </a:lnTo>
                  <a:lnTo>
                    <a:pt x="1735" y="2486"/>
                  </a:lnTo>
                  <a:lnTo>
                    <a:pt x="1775" y="2470"/>
                  </a:lnTo>
                  <a:lnTo>
                    <a:pt x="1814" y="2454"/>
                  </a:lnTo>
                  <a:lnTo>
                    <a:pt x="1852" y="2436"/>
                  </a:lnTo>
                  <a:lnTo>
                    <a:pt x="1889" y="2416"/>
                  </a:lnTo>
                  <a:lnTo>
                    <a:pt x="1926" y="2396"/>
                  </a:lnTo>
                  <a:lnTo>
                    <a:pt x="1961" y="2375"/>
                  </a:lnTo>
                  <a:lnTo>
                    <a:pt x="1997" y="2351"/>
                  </a:lnTo>
                  <a:lnTo>
                    <a:pt x="2031" y="2327"/>
                  </a:lnTo>
                  <a:lnTo>
                    <a:pt x="2065" y="2303"/>
                  </a:lnTo>
                  <a:lnTo>
                    <a:pt x="2098" y="2277"/>
                  </a:lnTo>
                  <a:lnTo>
                    <a:pt x="2131" y="2249"/>
                  </a:lnTo>
                  <a:lnTo>
                    <a:pt x="2162" y="2221"/>
                  </a:lnTo>
                  <a:lnTo>
                    <a:pt x="2192" y="2193"/>
                  </a:lnTo>
                  <a:lnTo>
                    <a:pt x="2220" y="2161"/>
                  </a:lnTo>
                  <a:lnTo>
                    <a:pt x="2249" y="2130"/>
                  </a:lnTo>
                  <a:lnTo>
                    <a:pt x="2276" y="2098"/>
                  </a:lnTo>
                  <a:lnTo>
                    <a:pt x="2302" y="2066"/>
                  </a:lnTo>
                  <a:lnTo>
                    <a:pt x="2327" y="2032"/>
                  </a:lnTo>
                  <a:lnTo>
                    <a:pt x="2350" y="1998"/>
                  </a:lnTo>
                  <a:lnTo>
                    <a:pt x="2374" y="1962"/>
                  </a:lnTo>
                  <a:lnTo>
                    <a:pt x="2395" y="1927"/>
                  </a:lnTo>
                  <a:lnTo>
                    <a:pt x="2416" y="1890"/>
                  </a:lnTo>
                  <a:lnTo>
                    <a:pt x="2435" y="1852"/>
                  </a:lnTo>
                  <a:lnTo>
                    <a:pt x="2453" y="1814"/>
                  </a:lnTo>
                  <a:lnTo>
                    <a:pt x="2469" y="1776"/>
                  </a:lnTo>
                  <a:lnTo>
                    <a:pt x="2485" y="1736"/>
                  </a:lnTo>
                  <a:lnTo>
                    <a:pt x="2499" y="1697"/>
                  </a:lnTo>
                  <a:lnTo>
                    <a:pt x="2512" y="1657"/>
                  </a:lnTo>
                  <a:lnTo>
                    <a:pt x="2523" y="1617"/>
                  </a:lnTo>
                  <a:lnTo>
                    <a:pt x="2534" y="1575"/>
                  </a:lnTo>
                  <a:lnTo>
                    <a:pt x="2543" y="1535"/>
                  </a:lnTo>
                  <a:lnTo>
                    <a:pt x="2550" y="1493"/>
                  </a:lnTo>
                  <a:lnTo>
                    <a:pt x="2557" y="1452"/>
                  </a:lnTo>
                  <a:lnTo>
                    <a:pt x="2561" y="1409"/>
                  </a:lnTo>
                  <a:lnTo>
                    <a:pt x="2565" y="1368"/>
                  </a:lnTo>
                  <a:lnTo>
                    <a:pt x="2567" y="1326"/>
                  </a:lnTo>
                  <a:lnTo>
                    <a:pt x="2567" y="1284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387" name="BlokTextu 386"/>
          <p:cNvSpPr txBox="1"/>
          <p:nvPr/>
        </p:nvSpPr>
        <p:spPr>
          <a:xfrm>
            <a:off x="7998141" y="2362154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BlokTextu 24"/>
          <p:cNvSpPr txBox="1">
            <a:spLocks noChangeArrowheads="1"/>
          </p:cNvSpPr>
          <p:nvPr/>
        </p:nvSpPr>
        <p:spPr bwMode="auto">
          <a:xfrm>
            <a:off x="1440000" y="1008000"/>
            <a:ext cx="4680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5)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kružnicu v základnej rovine so stredom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. Kružnica je vpísaná do štvorca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KLMN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. Elipsu zostrojíme konštrukciou 8 bodov a 8 dotyčníc (pozri príklad P12 v kapitole P2.1).</a:t>
            </a:r>
            <a:endParaRPr lang="sk-SK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2" name="Line 198"/>
          <p:cNvSpPr>
            <a:spLocks noChangeShapeType="1"/>
          </p:cNvSpPr>
          <p:nvPr/>
        </p:nvSpPr>
        <p:spPr bwMode="auto">
          <a:xfrm>
            <a:off x="3459162" y="4567238"/>
            <a:ext cx="668338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1" name="Line 187"/>
          <p:cNvSpPr>
            <a:spLocks noChangeShapeType="1"/>
          </p:cNvSpPr>
          <p:nvPr/>
        </p:nvSpPr>
        <p:spPr bwMode="auto">
          <a:xfrm flipV="1">
            <a:off x="3459162" y="2393950"/>
            <a:ext cx="1588" cy="22367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0" name="Line 186"/>
          <p:cNvSpPr>
            <a:spLocks noChangeShapeType="1"/>
          </p:cNvSpPr>
          <p:nvPr/>
        </p:nvSpPr>
        <p:spPr bwMode="auto">
          <a:xfrm flipV="1">
            <a:off x="4127500" y="1992313"/>
            <a:ext cx="0" cy="290671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6" name="Freeform 43"/>
          <p:cNvSpPr>
            <a:spLocks/>
          </p:cNvSpPr>
          <p:nvPr/>
        </p:nvSpPr>
        <p:spPr bwMode="auto">
          <a:xfrm>
            <a:off x="6811950" y="2780027"/>
            <a:ext cx="522011" cy="523603"/>
          </a:xfrm>
          <a:prstGeom prst="rect">
            <a:avLst/>
          </a:pr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6" name="BlokTextu 235"/>
          <p:cNvSpPr txBox="1"/>
          <p:nvPr/>
        </p:nvSpPr>
        <p:spPr>
          <a:xfrm>
            <a:off x="1115888" y="6011885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BlokTextu 236"/>
          <p:cNvSpPr txBox="1"/>
          <p:nvPr/>
        </p:nvSpPr>
        <p:spPr>
          <a:xfrm>
            <a:off x="2913895" y="6008941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BlokTextu 237"/>
          <p:cNvSpPr txBox="1"/>
          <p:nvPr/>
        </p:nvSpPr>
        <p:spPr>
          <a:xfrm>
            <a:off x="2964694" y="5332495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BlokTextu 238"/>
          <p:cNvSpPr txBox="1"/>
          <p:nvPr/>
        </p:nvSpPr>
        <p:spPr>
          <a:xfrm>
            <a:off x="1382514" y="5322179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BlokTextu 239"/>
          <p:cNvSpPr txBox="1"/>
          <p:nvPr/>
        </p:nvSpPr>
        <p:spPr>
          <a:xfrm>
            <a:off x="2403218" y="6492711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sk-SK" sz="16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sk-SK" sz="1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BlokTextu 240"/>
          <p:cNvSpPr txBox="1"/>
          <p:nvPr/>
        </p:nvSpPr>
        <p:spPr>
          <a:xfrm>
            <a:off x="6583573" y="3223232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BlokTextu 241"/>
          <p:cNvSpPr txBox="1"/>
          <p:nvPr/>
        </p:nvSpPr>
        <p:spPr>
          <a:xfrm>
            <a:off x="7271008" y="3223232"/>
            <a:ext cx="336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sk-SK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BlokTextu 242"/>
          <p:cNvSpPr txBox="1"/>
          <p:nvPr/>
        </p:nvSpPr>
        <p:spPr>
          <a:xfrm>
            <a:off x="7165051" y="2549191"/>
            <a:ext cx="370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sk-SK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BlokTextu 243"/>
          <p:cNvSpPr txBox="1"/>
          <p:nvPr/>
        </p:nvSpPr>
        <p:spPr>
          <a:xfrm>
            <a:off x="6604143" y="2549191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sk-SK" sz="12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Line 12"/>
          <p:cNvSpPr>
            <a:spLocks noChangeShapeType="1"/>
          </p:cNvSpPr>
          <p:nvPr/>
        </p:nvSpPr>
        <p:spPr bwMode="auto">
          <a:xfrm>
            <a:off x="6463337" y="1733642"/>
            <a:ext cx="174431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3" name="BlokTextu 212"/>
          <p:cNvSpPr txBox="1"/>
          <p:nvPr/>
        </p:nvSpPr>
        <p:spPr>
          <a:xfrm>
            <a:off x="8057945" y="1693081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h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4" name="Skupina 213"/>
          <p:cNvGrpSpPr/>
          <p:nvPr/>
        </p:nvGrpSpPr>
        <p:grpSpPr>
          <a:xfrm>
            <a:off x="8072968" y="1044909"/>
            <a:ext cx="905938" cy="5809812"/>
            <a:chOff x="8072968" y="1044909"/>
            <a:chExt cx="905938" cy="5809812"/>
          </a:xfrm>
        </p:grpSpPr>
        <p:sp>
          <p:nvSpPr>
            <p:cNvPr id="215" name="Freeform 10"/>
            <p:cNvSpPr>
              <a:spLocks/>
            </p:cNvSpPr>
            <p:nvPr/>
          </p:nvSpPr>
          <p:spPr bwMode="auto">
            <a:xfrm>
              <a:off x="8319564" y="1044909"/>
              <a:ext cx="659342" cy="2690485"/>
            </a:xfrm>
            <a:custGeom>
              <a:avLst/>
              <a:gdLst>
                <a:gd name="connsiteX0" fmla="*/ 3609 w 3609"/>
                <a:gd name="connsiteY0" fmla="*/ 8145 h 8145"/>
                <a:gd name="connsiteX1" fmla="*/ 3608 w 3609"/>
                <a:gd name="connsiteY1" fmla="*/ 7989 h 8145"/>
                <a:gd name="connsiteX2" fmla="*/ 3605 w 3609"/>
                <a:gd name="connsiteY2" fmla="*/ 7835 h 8145"/>
                <a:gd name="connsiteX3" fmla="*/ 3599 w 3609"/>
                <a:gd name="connsiteY3" fmla="*/ 7679 h 8145"/>
                <a:gd name="connsiteX4" fmla="*/ 3592 w 3609"/>
                <a:gd name="connsiteY4" fmla="*/ 7523 h 8145"/>
                <a:gd name="connsiteX5" fmla="*/ 3581 w 3609"/>
                <a:gd name="connsiteY5" fmla="*/ 7369 h 8145"/>
                <a:gd name="connsiteX6" fmla="*/ 3570 w 3609"/>
                <a:gd name="connsiteY6" fmla="*/ 7213 h 8145"/>
                <a:gd name="connsiteX7" fmla="*/ 3555 w 3609"/>
                <a:gd name="connsiteY7" fmla="*/ 7058 h 8145"/>
                <a:gd name="connsiteX8" fmla="*/ 3539 w 3609"/>
                <a:gd name="connsiteY8" fmla="*/ 6904 h 8145"/>
                <a:gd name="connsiteX9" fmla="*/ 3520 w 3609"/>
                <a:gd name="connsiteY9" fmla="*/ 6750 h 8145"/>
                <a:gd name="connsiteX10" fmla="*/ 3500 w 3609"/>
                <a:gd name="connsiteY10" fmla="*/ 6595 h 8145"/>
                <a:gd name="connsiteX11" fmla="*/ 3476 w 3609"/>
                <a:gd name="connsiteY11" fmla="*/ 6442 h 8145"/>
                <a:gd name="connsiteX12" fmla="*/ 3451 w 3609"/>
                <a:gd name="connsiteY12" fmla="*/ 6288 h 8145"/>
                <a:gd name="connsiteX13" fmla="*/ 3423 w 3609"/>
                <a:gd name="connsiteY13" fmla="*/ 6135 h 8145"/>
                <a:gd name="connsiteX14" fmla="*/ 3395 w 3609"/>
                <a:gd name="connsiteY14" fmla="*/ 5983 h 8145"/>
                <a:gd name="connsiteX15" fmla="*/ 3363 w 3609"/>
                <a:gd name="connsiteY15" fmla="*/ 5830 h 8145"/>
                <a:gd name="connsiteX16" fmla="*/ 3329 w 3609"/>
                <a:gd name="connsiteY16" fmla="*/ 5679 h 8145"/>
                <a:gd name="connsiteX17" fmla="*/ 3293 w 3609"/>
                <a:gd name="connsiteY17" fmla="*/ 5527 h 8145"/>
                <a:gd name="connsiteX18" fmla="*/ 3254 w 3609"/>
                <a:gd name="connsiteY18" fmla="*/ 5377 h 8145"/>
                <a:gd name="connsiteX19" fmla="*/ 3214 w 3609"/>
                <a:gd name="connsiteY19" fmla="*/ 5226 h 8145"/>
                <a:gd name="connsiteX20" fmla="*/ 3172 w 3609"/>
                <a:gd name="connsiteY20" fmla="*/ 5077 h 8145"/>
                <a:gd name="connsiteX21" fmla="*/ 3128 w 3609"/>
                <a:gd name="connsiteY21" fmla="*/ 4927 h 8145"/>
                <a:gd name="connsiteX22" fmla="*/ 3081 w 3609"/>
                <a:gd name="connsiteY22" fmla="*/ 4780 h 8145"/>
                <a:gd name="connsiteX23" fmla="*/ 3033 w 3609"/>
                <a:gd name="connsiteY23" fmla="*/ 4631 h 8145"/>
                <a:gd name="connsiteX24" fmla="*/ 2982 w 3609"/>
                <a:gd name="connsiteY24" fmla="*/ 4485 h 8145"/>
                <a:gd name="connsiteX25" fmla="*/ 2930 w 3609"/>
                <a:gd name="connsiteY25" fmla="*/ 4338 h 8145"/>
                <a:gd name="connsiteX26" fmla="*/ 2874 w 3609"/>
                <a:gd name="connsiteY26" fmla="*/ 4193 h 8145"/>
                <a:gd name="connsiteX27" fmla="*/ 2817 w 3609"/>
                <a:gd name="connsiteY27" fmla="*/ 4048 h 8145"/>
                <a:gd name="connsiteX28" fmla="*/ 2759 w 3609"/>
                <a:gd name="connsiteY28" fmla="*/ 3904 h 8145"/>
                <a:gd name="connsiteX29" fmla="*/ 2698 w 3609"/>
                <a:gd name="connsiteY29" fmla="*/ 3761 h 8145"/>
                <a:gd name="connsiteX30" fmla="*/ 2635 w 3609"/>
                <a:gd name="connsiteY30" fmla="*/ 3619 h 8145"/>
                <a:gd name="connsiteX31" fmla="*/ 2570 w 3609"/>
                <a:gd name="connsiteY31" fmla="*/ 3478 h 8145"/>
                <a:gd name="connsiteX32" fmla="*/ 2503 w 3609"/>
                <a:gd name="connsiteY32" fmla="*/ 3337 h 8145"/>
                <a:gd name="connsiteX33" fmla="*/ 2434 w 3609"/>
                <a:gd name="connsiteY33" fmla="*/ 3198 h 8145"/>
                <a:gd name="connsiteX34" fmla="*/ 2363 w 3609"/>
                <a:gd name="connsiteY34" fmla="*/ 3060 h 8145"/>
                <a:gd name="connsiteX35" fmla="*/ 2289 w 3609"/>
                <a:gd name="connsiteY35" fmla="*/ 2923 h 8145"/>
                <a:gd name="connsiteX36" fmla="*/ 2215 w 3609"/>
                <a:gd name="connsiteY36" fmla="*/ 2787 h 8145"/>
                <a:gd name="connsiteX37" fmla="*/ 2138 w 3609"/>
                <a:gd name="connsiteY37" fmla="*/ 2651 h 8145"/>
                <a:gd name="connsiteX38" fmla="*/ 2060 w 3609"/>
                <a:gd name="connsiteY38" fmla="*/ 2517 h 8145"/>
                <a:gd name="connsiteX39" fmla="*/ 1979 w 3609"/>
                <a:gd name="connsiteY39" fmla="*/ 2384 h 8145"/>
                <a:gd name="connsiteX40" fmla="*/ 1897 w 3609"/>
                <a:gd name="connsiteY40" fmla="*/ 2252 h 8145"/>
                <a:gd name="connsiteX41" fmla="*/ 1812 w 3609"/>
                <a:gd name="connsiteY41" fmla="*/ 2122 h 8145"/>
                <a:gd name="connsiteX42" fmla="*/ 1727 w 3609"/>
                <a:gd name="connsiteY42" fmla="*/ 1992 h 8145"/>
                <a:gd name="connsiteX43" fmla="*/ 1639 w 3609"/>
                <a:gd name="connsiteY43" fmla="*/ 1864 h 8145"/>
                <a:gd name="connsiteX44" fmla="*/ 1549 w 3609"/>
                <a:gd name="connsiteY44" fmla="*/ 1737 h 8145"/>
                <a:gd name="connsiteX45" fmla="*/ 1458 w 3609"/>
                <a:gd name="connsiteY45" fmla="*/ 1611 h 8145"/>
                <a:gd name="connsiteX46" fmla="*/ 1364 w 3609"/>
                <a:gd name="connsiteY46" fmla="*/ 1487 h 8145"/>
                <a:gd name="connsiteX47" fmla="*/ 1269 w 3609"/>
                <a:gd name="connsiteY47" fmla="*/ 1364 h 8145"/>
                <a:gd name="connsiteX48" fmla="*/ 1172 w 3609"/>
                <a:gd name="connsiteY48" fmla="*/ 1242 h 8145"/>
                <a:gd name="connsiteX49" fmla="*/ 1074 w 3609"/>
                <a:gd name="connsiteY49" fmla="*/ 1122 h 8145"/>
                <a:gd name="connsiteX50" fmla="*/ 974 w 3609"/>
                <a:gd name="connsiteY50" fmla="*/ 1003 h 8145"/>
                <a:gd name="connsiteX51" fmla="*/ 872 w 3609"/>
                <a:gd name="connsiteY51" fmla="*/ 886 h 8145"/>
                <a:gd name="connsiteX52" fmla="*/ 769 w 3609"/>
                <a:gd name="connsiteY52" fmla="*/ 769 h 8145"/>
                <a:gd name="connsiteX53" fmla="*/ 664 w 3609"/>
                <a:gd name="connsiteY53" fmla="*/ 655 h 8145"/>
                <a:gd name="connsiteX54" fmla="*/ 556 w 3609"/>
                <a:gd name="connsiteY54" fmla="*/ 542 h 8145"/>
                <a:gd name="connsiteX55" fmla="*/ 448 w 3609"/>
                <a:gd name="connsiteY55" fmla="*/ 431 h 8145"/>
                <a:gd name="connsiteX56" fmla="*/ 338 w 3609"/>
                <a:gd name="connsiteY56" fmla="*/ 321 h 8145"/>
                <a:gd name="connsiteX57" fmla="*/ 227 w 3609"/>
                <a:gd name="connsiteY57" fmla="*/ 212 h 8145"/>
                <a:gd name="connsiteX58" fmla="*/ 114 w 3609"/>
                <a:gd name="connsiteY58" fmla="*/ 105 h 8145"/>
                <a:gd name="connsiteX59" fmla="*/ 0 w 3609"/>
                <a:gd name="connsiteY59" fmla="*/ 0 h 8145"/>
                <a:gd name="connsiteX0" fmla="*/ 3495 w 3495"/>
                <a:gd name="connsiteY0" fmla="*/ 8040 h 8040"/>
                <a:gd name="connsiteX1" fmla="*/ 3494 w 3495"/>
                <a:gd name="connsiteY1" fmla="*/ 7884 h 8040"/>
                <a:gd name="connsiteX2" fmla="*/ 3491 w 3495"/>
                <a:gd name="connsiteY2" fmla="*/ 7730 h 8040"/>
                <a:gd name="connsiteX3" fmla="*/ 3485 w 3495"/>
                <a:gd name="connsiteY3" fmla="*/ 7574 h 8040"/>
                <a:gd name="connsiteX4" fmla="*/ 3478 w 3495"/>
                <a:gd name="connsiteY4" fmla="*/ 7418 h 8040"/>
                <a:gd name="connsiteX5" fmla="*/ 3467 w 3495"/>
                <a:gd name="connsiteY5" fmla="*/ 7264 h 8040"/>
                <a:gd name="connsiteX6" fmla="*/ 3456 w 3495"/>
                <a:gd name="connsiteY6" fmla="*/ 7108 h 8040"/>
                <a:gd name="connsiteX7" fmla="*/ 3441 w 3495"/>
                <a:gd name="connsiteY7" fmla="*/ 6953 h 8040"/>
                <a:gd name="connsiteX8" fmla="*/ 3425 w 3495"/>
                <a:gd name="connsiteY8" fmla="*/ 6799 h 8040"/>
                <a:gd name="connsiteX9" fmla="*/ 3406 w 3495"/>
                <a:gd name="connsiteY9" fmla="*/ 6645 h 8040"/>
                <a:gd name="connsiteX10" fmla="*/ 3386 w 3495"/>
                <a:gd name="connsiteY10" fmla="*/ 6490 h 8040"/>
                <a:gd name="connsiteX11" fmla="*/ 3362 w 3495"/>
                <a:gd name="connsiteY11" fmla="*/ 6337 h 8040"/>
                <a:gd name="connsiteX12" fmla="*/ 3337 w 3495"/>
                <a:gd name="connsiteY12" fmla="*/ 6183 h 8040"/>
                <a:gd name="connsiteX13" fmla="*/ 3309 w 3495"/>
                <a:gd name="connsiteY13" fmla="*/ 6030 h 8040"/>
                <a:gd name="connsiteX14" fmla="*/ 3281 w 3495"/>
                <a:gd name="connsiteY14" fmla="*/ 5878 h 8040"/>
                <a:gd name="connsiteX15" fmla="*/ 3249 w 3495"/>
                <a:gd name="connsiteY15" fmla="*/ 5725 h 8040"/>
                <a:gd name="connsiteX16" fmla="*/ 3215 w 3495"/>
                <a:gd name="connsiteY16" fmla="*/ 5574 h 8040"/>
                <a:gd name="connsiteX17" fmla="*/ 3179 w 3495"/>
                <a:gd name="connsiteY17" fmla="*/ 5422 h 8040"/>
                <a:gd name="connsiteX18" fmla="*/ 3140 w 3495"/>
                <a:gd name="connsiteY18" fmla="*/ 5272 h 8040"/>
                <a:gd name="connsiteX19" fmla="*/ 3100 w 3495"/>
                <a:gd name="connsiteY19" fmla="*/ 5121 h 8040"/>
                <a:gd name="connsiteX20" fmla="*/ 3058 w 3495"/>
                <a:gd name="connsiteY20" fmla="*/ 4972 h 8040"/>
                <a:gd name="connsiteX21" fmla="*/ 3014 w 3495"/>
                <a:gd name="connsiteY21" fmla="*/ 4822 h 8040"/>
                <a:gd name="connsiteX22" fmla="*/ 2967 w 3495"/>
                <a:gd name="connsiteY22" fmla="*/ 4675 h 8040"/>
                <a:gd name="connsiteX23" fmla="*/ 2919 w 3495"/>
                <a:gd name="connsiteY23" fmla="*/ 4526 h 8040"/>
                <a:gd name="connsiteX24" fmla="*/ 2868 w 3495"/>
                <a:gd name="connsiteY24" fmla="*/ 4380 h 8040"/>
                <a:gd name="connsiteX25" fmla="*/ 2816 w 3495"/>
                <a:gd name="connsiteY25" fmla="*/ 4233 h 8040"/>
                <a:gd name="connsiteX26" fmla="*/ 2760 w 3495"/>
                <a:gd name="connsiteY26" fmla="*/ 4088 h 8040"/>
                <a:gd name="connsiteX27" fmla="*/ 2703 w 3495"/>
                <a:gd name="connsiteY27" fmla="*/ 3943 h 8040"/>
                <a:gd name="connsiteX28" fmla="*/ 2645 w 3495"/>
                <a:gd name="connsiteY28" fmla="*/ 3799 h 8040"/>
                <a:gd name="connsiteX29" fmla="*/ 2584 w 3495"/>
                <a:gd name="connsiteY29" fmla="*/ 3656 h 8040"/>
                <a:gd name="connsiteX30" fmla="*/ 2521 w 3495"/>
                <a:gd name="connsiteY30" fmla="*/ 3514 h 8040"/>
                <a:gd name="connsiteX31" fmla="*/ 2456 w 3495"/>
                <a:gd name="connsiteY31" fmla="*/ 3373 h 8040"/>
                <a:gd name="connsiteX32" fmla="*/ 2389 w 3495"/>
                <a:gd name="connsiteY32" fmla="*/ 3232 h 8040"/>
                <a:gd name="connsiteX33" fmla="*/ 2320 w 3495"/>
                <a:gd name="connsiteY33" fmla="*/ 3093 h 8040"/>
                <a:gd name="connsiteX34" fmla="*/ 2249 w 3495"/>
                <a:gd name="connsiteY34" fmla="*/ 2955 h 8040"/>
                <a:gd name="connsiteX35" fmla="*/ 2175 w 3495"/>
                <a:gd name="connsiteY35" fmla="*/ 2818 h 8040"/>
                <a:gd name="connsiteX36" fmla="*/ 2101 w 3495"/>
                <a:gd name="connsiteY36" fmla="*/ 2682 h 8040"/>
                <a:gd name="connsiteX37" fmla="*/ 2024 w 3495"/>
                <a:gd name="connsiteY37" fmla="*/ 2546 h 8040"/>
                <a:gd name="connsiteX38" fmla="*/ 1946 w 3495"/>
                <a:gd name="connsiteY38" fmla="*/ 2412 h 8040"/>
                <a:gd name="connsiteX39" fmla="*/ 1865 w 3495"/>
                <a:gd name="connsiteY39" fmla="*/ 2279 h 8040"/>
                <a:gd name="connsiteX40" fmla="*/ 1783 w 3495"/>
                <a:gd name="connsiteY40" fmla="*/ 2147 h 8040"/>
                <a:gd name="connsiteX41" fmla="*/ 1698 w 3495"/>
                <a:gd name="connsiteY41" fmla="*/ 2017 h 8040"/>
                <a:gd name="connsiteX42" fmla="*/ 1613 w 3495"/>
                <a:gd name="connsiteY42" fmla="*/ 1887 h 8040"/>
                <a:gd name="connsiteX43" fmla="*/ 1525 w 3495"/>
                <a:gd name="connsiteY43" fmla="*/ 1759 h 8040"/>
                <a:gd name="connsiteX44" fmla="*/ 1435 w 3495"/>
                <a:gd name="connsiteY44" fmla="*/ 1632 h 8040"/>
                <a:gd name="connsiteX45" fmla="*/ 1344 w 3495"/>
                <a:gd name="connsiteY45" fmla="*/ 1506 h 8040"/>
                <a:gd name="connsiteX46" fmla="*/ 1250 w 3495"/>
                <a:gd name="connsiteY46" fmla="*/ 1382 h 8040"/>
                <a:gd name="connsiteX47" fmla="*/ 1155 w 3495"/>
                <a:gd name="connsiteY47" fmla="*/ 1259 h 8040"/>
                <a:gd name="connsiteX48" fmla="*/ 1058 w 3495"/>
                <a:gd name="connsiteY48" fmla="*/ 1137 h 8040"/>
                <a:gd name="connsiteX49" fmla="*/ 960 w 3495"/>
                <a:gd name="connsiteY49" fmla="*/ 1017 h 8040"/>
                <a:gd name="connsiteX50" fmla="*/ 860 w 3495"/>
                <a:gd name="connsiteY50" fmla="*/ 898 h 8040"/>
                <a:gd name="connsiteX51" fmla="*/ 758 w 3495"/>
                <a:gd name="connsiteY51" fmla="*/ 781 h 8040"/>
                <a:gd name="connsiteX52" fmla="*/ 655 w 3495"/>
                <a:gd name="connsiteY52" fmla="*/ 664 h 8040"/>
                <a:gd name="connsiteX53" fmla="*/ 550 w 3495"/>
                <a:gd name="connsiteY53" fmla="*/ 550 h 8040"/>
                <a:gd name="connsiteX54" fmla="*/ 442 w 3495"/>
                <a:gd name="connsiteY54" fmla="*/ 437 h 8040"/>
                <a:gd name="connsiteX55" fmla="*/ 334 w 3495"/>
                <a:gd name="connsiteY55" fmla="*/ 326 h 8040"/>
                <a:gd name="connsiteX56" fmla="*/ 224 w 3495"/>
                <a:gd name="connsiteY56" fmla="*/ 216 h 8040"/>
                <a:gd name="connsiteX57" fmla="*/ 113 w 3495"/>
                <a:gd name="connsiteY57" fmla="*/ 107 h 8040"/>
                <a:gd name="connsiteX58" fmla="*/ 0 w 3495"/>
                <a:gd name="connsiteY58" fmla="*/ 0 h 8040"/>
                <a:gd name="connsiteX0" fmla="*/ 3382 w 3382"/>
                <a:gd name="connsiteY0" fmla="*/ 7933 h 7933"/>
                <a:gd name="connsiteX1" fmla="*/ 3381 w 3382"/>
                <a:gd name="connsiteY1" fmla="*/ 7777 h 7933"/>
                <a:gd name="connsiteX2" fmla="*/ 3378 w 3382"/>
                <a:gd name="connsiteY2" fmla="*/ 7623 h 7933"/>
                <a:gd name="connsiteX3" fmla="*/ 3372 w 3382"/>
                <a:gd name="connsiteY3" fmla="*/ 7467 h 7933"/>
                <a:gd name="connsiteX4" fmla="*/ 3365 w 3382"/>
                <a:gd name="connsiteY4" fmla="*/ 7311 h 7933"/>
                <a:gd name="connsiteX5" fmla="*/ 3354 w 3382"/>
                <a:gd name="connsiteY5" fmla="*/ 7157 h 7933"/>
                <a:gd name="connsiteX6" fmla="*/ 3343 w 3382"/>
                <a:gd name="connsiteY6" fmla="*/ 7001 h 7933"/>
                <a:gd name="connsiteX7" fmla="*/ 3328 w 3382"/>
                <a:gd name="connsiteY7" fmla="*/ 6846 h 7933"/>
                <a:gd name="connsiteX8" fmla="*/ 3312 w 3382"/>
                <a:gd name="connsiteY8" fmla="*/ 6692 h 7933"/>
                <a:gd name="connsiteX9" fmla="*/ 3293 w 3382"/>
                <a:gd name="connsiteY9" fmla="*/ 6538 h 7933"/>
                <a:gd name="connsiteX10" fmla="*/ 3273 w 3382"/>
                <a:gd name="connsiteY10" fmla="*/ 6383 h 7933"/>
                <a:gd name="connsiteX11" fmla="*/ 3249 w 3382"/>
                <a:gd name="connsiteY11" fmla="*/ 6230 h 7933"/>
                <a:gd name="connsiteX12" fmla="*/ 3224 w 3382"/>
                <a:gd name="connsiteY12" fmla="*/ 6076 h 7933"/>
                <a:gd name="connsiteX13" fmla="*/ 3196 w 3382"/>
                <a:gd name="connsiteY13" fmla="*/ 5923 h 7933"/>
                <a:gd name="connsiteX14" fmla="*/ 3168 w 3382"/>
                <a:gd name="connsiteY14" fmla="*/ 5771 h 7933"/>
                <a:gd name="connsiteX15" fmla="*/ 3136 w 3382"/>
                <a:gd name="connsiteY15" fmla="*/ 5618 h 7933"/>
                <a:gd name="connsiteX16" fmla="*/ 3102 w 3382"/>
                <a:gd name="connsiteY16" fmla="*/ 5467 h 7933"/>
                <a:gd name="connsiteX17" fmla="*/ 3066 w 3382"/>
                <a:gd name="connsiteY17" fmla="*/ 5315 h 7933"/>
                <a:gd name="connsiteX18" fmla="*/ 3027 w 3382"/>
                <a:gd name="connsiteY18" fmla="*/ 5165 h 7933"/>
                <a:gd name="connsiteX19" fmla="*/ 2987 w 3382"/>
                <a:gd name="connsiteY19" fmla="*/ 5014 h 7933"/>
                <a:gd name="connsiteX20" fmla="*/ 2945 w 3382"/>
                <a:gd name="connsiteY20" fmla="*/ 4865 h 7933"/>
                <a:gd name="connsiteX21" fmla="*/ 2901 w 3382"/>
                <a:gd name="connsiteY21" fmla="*/ 4715 h 7933"/>
                <a:gd name="connsiteX22" fmla="*/ 2854 w 3382"/>
                <a:gd name="connsiteY22" fmla="*/ 4568 h 7933"/>
                <a:gd name="connsiteX23" fmla="*/ 2806 w 3382"/>
                <a:gd name="connsiteY23" fmla="*/ 4419 h 7933"/>
                <a:gd name="connsiteX24" fmla="*/ 2755 w 3382"/>
                <a:gd name="connsiteY24" fmla="*/ 4273 h 7933"/>
                <a:gd name="connsiteX25" fmla="*/ 2703 w 3382"/>
                <a:gd name="connsiteY25" fmla="*/ 4126 h 7933"/>
                <a:gd name="connsiteX26" fmla="*/ 2647 w 3382"/>
                <a:gd name="connsiteY26" fmla="*/ 3981 h 7933"/>
                <a:gd name="connsiteX27" fmla="*/ 2590 w 3382"/>
                <a:gd name="connsiteY27" fmla="*/ 3836 h 7933"/>
                <a:gd name="connsiteX28" fmla="*/ 2532 w 3382"/>
                <a:gd name="connsiteY28" fmla="*/ 3692 h 7933"/>
                <a:gd name="connsiteX29" fmla="*/ 2471 w 3382"/>
                <a:gd name="connsiteY29" fmla="*/ 3549 h 7933"/>
                <a:gd name="connsiteX30" fmla="*/ 2408 w 3382"/>
                <a:gd name="connsiteY30" fmla="*/ 3407 h 7933"/>
                <a:gd name="connsiteX31" fmla="*/ 2343 w 3382"/>
                <a:gd name="connsiteY31" fmla="*/ 3266 h 7933"/>
                <a:gd name="connsiteX32" fmla="*/ 2276 w 3382"/>
                <a:gd name="connsiteY32" fmla="*/ 3125 h 7933"/>
                <a:gd name="connsiteX33" fmla="*/ 2207 w 3382"/>
                <a:gd name="connsiteY33" fmla="*/ 2986 h 7933"/>
                <a:gd name="connsiteX34" fmla="*/ 2136 w 3382"/>
                <a:gd name="connsiteY34" fmla="*/ 2848 h 7933"/>
                <a:gd name="connsiteX35" fmla="*/ 2062 w 3382"/>
                <a:gd name="connsiteY35" fmla="*/ 2711 h 7933"/>
                <a:gd name="connsiteX36" fmla="*/ 1988 w 3382"/>
                <a:gd name="connsiteY36" fmla="*/ 2575 h 7933"/>
                <a:gd name="connsiteX37" fmla="*/ 1911 w 3382"/>
                <a:gd name="connsiteY37" fmla="*/ 2439 h 7933"/>
                <a:gd name="connsiteX38" fmla="*/ 1833 w 3382"/>
                <a:gd name="connsiteY38" fmla="*/ 2305 h 7933"/>
                <a:gd name="connsiteX39" fmla="*/ 1752 w 3382"/>
                <a:gd name="connsiteY39" fmla="*/ 2172 h 7933"/>
                <a:gd name="connsiteX40" fmla="*/ 1670 w 3382"/>
                <a:gd name="connsiteY40" fmla="*/ 2040 h 7933"/>
                <a:gd name="connsiteX41" fmla="*/ 1585 w 3382"/>
                <a:gd name="connsiteY41" fmla="*/ 1910 h 7933"/>
                <a:gd name="connsiteX42" fmla="*/ 1500 w 3382"/>
                <a:gd name="connsiteY42" fmla="*/ 1780 h 7933"/>
                <a:gd name="connsiteX43" fmla="*/ 1412 w 3382"/>
                <a:gd name="connsiteY43" fmla="*/ 1652 h 7933"/>
                <a:gd name="connsiteX44" fmla="*/ 1322 w 3382"/>
                <a:gd name="connsiteY44" fmla="*/ 1525 h 7933"/>
                <a:gd name="connsiteX45" fmla="*/ 1231 w 3382"/>
                <a:gd name="connsiteY45" fmla="*/ 1399 h 7933"/>
                <a:gd name="connsiteX46" fmla="*/ 1137 w 3382"/>
                <a:gd name="connsiteY46" fmla="*/ 1275 h 7933"/>
                <a:gd name="connsiteX47" fmla="*/ 1042 w 3382"/>
                <a:gd name="connsiteY47" fmla="*/ 1152 h 7933"/>
                <a:gd name="connsiteX48" fmla="*/ 945 w 3382"/>
                <a:gd name="connsiteY48" fmla="*/ 1030 h 7933"/>
                <a:gd name="connsiteX49" fmla="*/ 847 w 3382"/>
                <a:gd name="connsiteY49" fmla="*/ 910 h 7933"/>
                <a:gd name="connsiteX50" fmla="*/ 747 w 3382"/>
                <a:gd name="connsiteY50" fmla="*/ 791 h 7933"/>
                <a:gd name="connsiteX51" fmla="*/ 645 w 3382"/>
                <a:gd name="connsiteY51" fmla="*/ 674 h 7933"/>
                <a:gd name="connsiteX52" fmla="*/ 542 w 3382"/>
                <a:gd name="connsiteY52" fmla="*/ 557 h 7933"/>
                <a:gd name="connsiteX53" fmla="*/ 437 w 3382"/>
                <a:gd name="connsiteY53" fmla="*/ 443 h 7933"/>
                <a:gd name="connsiteX54" fmla="*/ 329 w 3382"/>
                <a:gd name="connsiteY54" fmla="*/ 330 h 7933"/>
                <a:gd name="connsiteX55" fmla="*/ 221 w 3382"/>
                <a:gd name="connsiteY55" fmla="*/ 219 h 7933"/>
                <a:gd name="connsiteX56" fmla="*/ 111 w 3382"/>
                <a:gd name="connsiteY56" fmla="*/ 109 h 7933"/>
                <a:gd name="connsiteX57" fmla="*/ 0 w 3382"/>
                <a:gd name="connsiteY57" fmla="*/ 0 h 7933"/>
                <a:gd name="connsiteX0" fmla="*/ 3271 w 3271"/>
                <a:gd name="connsiteY0" fmla="*/ 7824 h 7824"/>
                <a:gd name="connsiteX1" fmla="*/ 3270 w 3271"/>
                <a:gd name="connsiteY1" fmla="*/ 7668 h 7824"/>
                <a:gd name="connsiteX2" fmla="*/ 3267 w 3271"/>
                <a:gd name="connsiteY2" fmla="*/ 7514 h 7824"/>
                <a:gd name="connsiteX3" fmla="*/ 3261 w 3271"/>
                <a:gd name="connsiteY3" fmla="*/ 7358 h 7824"/>
                <a:gd name="connsiteX4" fmla="*/ 3254 w 3271"/>
                <a:gd name="connsiteY4" fmla="*/ 7202 h 7824"/>
                <a:gd name="connsiteX5" fmla="*/ 3243 w 3271"/>
                <a:gd name="connsiteY5" fmla="*/ 7048 h 7824"/>
                <a:gd name="connsiteX6" fmla="*/ 3232 w 3271"/>
                <a:gd name="connsiteY6" fmla="*/ 6892 h 7824"/>
                <a:gd name="connsiteX7" fmla="*/ 3217 w 3271"/>
                <a:gd name="connsiteY7" fmla="*/ 6737 h 7824"/>
                <a:gd name="connsiteX8" fmla="*/ 3201 w 3271"/>
                <a:gd name="connsiteY8" fmla="*/ 6583 h 7824"/>
                <a:gd name="connsiteX9" fmla="*/ 3182 w 3271"/>
                <a:gd name="connsiteY9" fmla="*/ 6429 h 7824"/>
                <a:gd name="connsiteX10" fmla="*/ 3162 w 3271"/>
                <a:gd name="connsiteY10" fmla="*/ 6274 h 7824"/>
                <a:gd name="connsiteX11" fmla="*/ 3138 w 3271"/>
                <a:gd name="connsiteY11" fmla="*/ 6121 h 7824"/>
                <a:gd name="connsiteX12" fmla="*/ 3113 w 3271"/>
                <a:gd name="connsiteY12" fmla="*/ 5967 h 7824"/>
                <a:gd name="connsiteX13" fmla="*/ 3085 w 3271"/>
                <a:gd name="connsiteY13" fmla="*/ 5814 h 7824"/>
                <a:gd name="connsiteX14" fmla="*/ 3057 w 3271"/>
                <a:gd name="connsiteY14" fmla="*/ 5662 h 7824"/>
                <a:gd name="connsiteX15" fmla="*/ 3025 w 3271"/>
                <a:gd name="connsiteY15" fmla="*/ 5509 h 7824"/>
                <a:gd name="connsiteX16" fmla="*/ 2991 w 3271"/>
                <a:gd name="connsiteY16" fmla="*/ 5358 h 7824"/>
                <a:gd name="connsiteX17" fmla="*/ 2955 w 3271"/>
                <a:gd name="connsiteY17" fmla="*/ 5206 h 7824"/>
                <a:gd name="connsiteX18" fmla="*/ 2916 w 3271"/>
                <a:gd name="connsiteY18" fmla="*/ 5056 h 7824"/>
                <a:gd name="connsiteX19" fmla="*/ 2876 w 3271"/>
                <a:gd name="connsiteY19" fmla="*/ 4905 h 7824"/>
                <a:gd name="connsiteX20" fmla="*/ 2834 w 3271"/>
                <a:gd name="connsiteY20" fmla="*/ 4756 h 7824"/>
                <a:gd name="connsiteX21" fmla="*/ 2790 w 3271"/>
                <a:gd name="connsiteY21" fmla="*/ 4606 h 7824"/>
                <a:gd name="connsiteX22" fmla="*/ 2743 w 3271"/>
                <a:gd name="connsiteY22" fmla="*/ 4459 h 7824"/>
                <a:gd name="connsiteX23" fmla="*/ 2695 w 3271"/>
                <a:gd name="connsiteY23" fmla="*/ 4310 h 7824"/>
                <a:gd name="connsiteX24" fmla="*/ 2644 w 3271"/>
                <a:gd name="connsiteY24" fmla="*/ 4164 h 7824"/>
                <a:gd name="connsiteX25" fmla="*/ 2592 w 3271"/>
                <a:gd name="connsiteY25" fmla="*/ 4017 h 7824"/>
                <a:gd name="connsiteX26" fmla="*/ 2536 w 3271"/>
                <a:gd name="connsiteY26" fmla="*/ 3872 h 7824"/>
                <a:gd name="connsiteX27" fmla="*/ 2479 w 3271"/>
                <a:gd name="connsiteY27" fmla="*/ 3727 h 7824"/>
                <a:gd name="connsiteX28" fmla="*/ 2421 w 3271"/>
                <a:gd name="connsiteY28" fmla="*/ 3583 h 7824"/>
                <a:gd name="connsiteX29" fmla="*/ 2360 w 3271"/>
                <a:gd name="connsiteY29" fmla="*/ 3440 h 7824"/>
                <a:gd name="connsiteX30" fmla="*/ 2297 w 3271"/>
                <a:gd name="connsiteY30" fmla="*/ 3298 h 7824"/>
                <a:gd name="connsiteX31" fmla="*/ 2232 w 3271"/>
                <a:gd name="connsiteY31" fmla="*/ 3157 h 7824"/>
                <a:gd name="connsiteX32" fmla="*/ 2165 w 3271"/>
                <a:gd name="connsiteY32" fmla="*/ 3016 h 7824"/>
                <a:gd name="connsiteX33" fmla="*/ 2096 w 3271"/>
                <a:gd name="connsiteY33" fmla="*/ 2877 h 7824"/>
                <a:gd name="connsiteX34" fmla="*/ 2025 w 3271"/>
                <a:gd name="connsiteY34" fmla="*/ 2739 h 7824"/>
                <a:gd name="connsiteX35" fmla="*/ 1951 w 3271"/>
                <a:gd name="connsiteY35" fmla="*/ 2602 h 7824"/>
                <a:gd name="connsiteX36" fmla="*/ 1877 w 3271"/>
                <a:gd name="connsiteY36" fmla="*/ 2466 h 7824"/>
                <a:gd name="connsiteX37" fmla="*/ 1800 w 3271"/>
                <a:gd name="connsiteY37" fmla="*/ 2330 h 7824"/>
                <a:gd name="connsiteX38" fmla="*/ 1722 w 3271"/>
                <a:gd name="connsiteY38" fmla="*/ 2196 h 7824"/>
                <a:gd name="connsiteX39" fmla="*/ 1641 w 3271"/>
                <a:gd name="connsiteY39" fmla="*/ 2063 h 7824"/>
                <a:gd name="connsiteX40" fmla="*/ 1559 w 3271"/>
                <a:gd name="connsiteY40" fmla="*/ 1931 h 7824"/>
                <a:gd name="connsiteX41" fmla="*/ 1474 w 3271"/>
                <a:gd name="connsiteY41" fmla="*/ 1801 h 7824"/>
                <a:gd name="connsiteX42" fmla="*/ 1389 w 3271"/>
                <a:gd name="connsiteY42" fmla="*/ 1671 h 7824"/>
                <a:gd name="connsiteX43" fmla="*/ 1301 w 3271"/>
                <a:gd name="connsiteY43" fmla="*/ 1543 h 7824"/>
                <a:gd name="connsiteX44" fmla="*/ 1211 w 3271"/>
                <a:gd name="connsiteY44" fmla="*/ 1416 h 7824"/>
                <a:gd name="connsiteX45" fmla="*/ 1120 w 3271"/>
                <a:gd name="connsiteY45" fmla="*/ 1290 h 7824"/>
                <a:gd name="connsiteX46" fmla="*/ 1026 w 3271"/>
                <a:gd name="connsiteY46" fmla="*/ 1166 h 7824"/>
                <a:gd name="connsiteX47" fmla="*/ 931 w 3271"/>
                <a:gd name="connsiteY47" fmla="*/ 1043 h 7824"/>
                <a:gd name="connsiteX48" fmla="*/ 834 w 3271"/>
                <a:gd name="connsiteY48" fmla="*/ 921 h 7824"/>
                <a:gd name="connsiteX49" fmla="*/ 736 w 3271"/>
                <a:gd name="connsiteY49" fmla="*/ 801 h 7824"/>
                <a:gd name="connsiteX50" fmla="*/ 636 w 3271"/>
                <a:gd name="connsiteY50" fmla="*/ 682 h 7824"/>
                <a:gd name="connsiteX51" fmla="*/ 534 w 3271"/>
                <a:gd name="connsiteY51" fmla="*/ 565 h 7824"/>
                <a:gd name="connsiteX52" fmla="*/ 431 w 3271"/>
                <a:gd name="connsiteY52" fmla="*/ 448 h 7824"/>
                <a:gd name="connsiteX53" fmla="*/ 326 w 3271"/>
                <a:gd name="connsiteY53" fmla="*/ 334 h 7824"/>
                <a:gd name="connsiteX54" fmla="*/ 218 w 3271"/>
                <a:gd name="connsiteY54" fmla="*/ 221 h 7824"/>
                <a:gd name="connsiteX55" fmla="*/ 110 w 3271"/>
                <a:gd name="connsiteY55" fmla="*/ 110 h 7824"/>
                <a:gd name="connsiteX56" fmla="*/ 0 w 3271"/>
                <a:gd name="connsiteY56" fmla="*/ 0 h 7824"/>
                <a:gd name="connsiteX0" fmla="*/ 3161 w 3161"/>
                <a:gd name="connsiteY0" fmla="*/ 7714 h 7714"/>
                <a:gd name="connsiteX1" fmla="*/ 3160 w 3161"/>
                <a:gd name="connsiteY1" fmla="*/ 7558 h 7714"/>
                <a:gd name="connsiteX2" fmla="*/ 3157 w 3161"/>
                <a:gd name="connsiteY2" fmla="*/ 7404 h 7714"/>
                <a:gd name="connsiteX3" fmla="*/ 3151 w 3161"/>
                <a:gd name="connsiteY3" fmla="*/ 7248 h 7714"/>
                <a:gd name="connsiteX4" fmla="*/ 3144 w 3161"/>
                <a:gd name="connsiteY4" fmla="*/ 7092 h 7714"/>
                <a:gd name="connsiteX5" fmla="*/ 3133 w 3161"/>
                <a:gd name="connsiteY5" fmla="*/ 6938 h 7714"/>
                <a:gd name="connsiteX6" fmla="*/ 3122 w 3161"/>
                <a:gd name="connsiteY6" fmla="*/ 6782 h 7714"/>
                <a:gd name="connsiteX7" fmla="*/ 3107 w 3161"/>
                <a:gd name="connsiteY7" fmla="*/ 6627 h 7714"/>
                <a:gd name="connsiteX8" fmla="*/ 3091 w 3161"/>
                <a:gd name="connsiteY8" fmla="*/ 6473 h 7714"/>
                <a:gd name="connsiteX9" fmla="*/ 3072 w 3161"/>
                <a:gd name="connsiteY9" fmla="*/ 6319 h 7714"/>
                <a:gd name="connsiteX10" fmla="*/ 3052 w 3161"/>
                <a:gd name="connsiteY10" fmla="*/ 6164 h 7714"/>
                <a:gd name="connsiteX11" fmla="*/ 3028 w 3161"/>
                <a:gd name="connsiteY11" fmla="*/ 6011 h 7714"/>
                <a:gd name="connsiteX12" fmla="*/ 3003 w 3161"/>
                <a:gd name="connsiteY12" fmla="*/ 5857 h 7714"/>
                <a:gd name="connsiteX13" fmla="*/ 2975 w 3161"/>
                <a:gd name="connsiteY13" fmla="*/ 5704 h 7714"/>
                <a:gd name="connsiteX14" fmla="*/ 2947 w 3161"/>
                <a:gd name="connsiteY14" fmla="*/ 5552 h 7714"/>
                <a:gd name="connsiteX15" fmla="*/ 2915 w 3161"/>
                <a:gd name="connsiteY15" fmla="*/ 5399 h 7714"/>
                <a:gd name="connsiteX16" fmla="*/ 2881 w 3161"/>
                <a:gd name="connsiteY16" fmla="*/ 5248 h 7714"/>
                <a:gd name="connsiteX17" fmla="*/ 2845 w 3161"/>
                <a:gd name="connsiteY17" fmla="*/ 5096 h 7714"/>
                <a:gd name="connsiteX18" fmla="*/ 2806 w 3161"/>
                <a:gd name="connsiteY18" fmla="*/ 4946 h 7714"/>
                <a:gd name="connsiteX19" fmla="*/ 2766 w 3161"/>
                <a:gd name="connsiteY19" fmla="*/ 4795 h 7714"/>
                <a:gd name="connsiteX20" fmla="*/ 2724 w 3161"/>
                <a:gd name="connsiteY20" fmla="*/ 4646 h 7714"/>
                <a:gd name="connsiteX21" fmla="*/ 2680 w 3161"/>
                <a:gd name="connsiteY21" fmla="*/ 4496 h 7714"/>
                <a:gd name="connsiteX22" fmla="*/ 2633 w 3161"/>
                <a:gd name="connsiteY22" fmla="*/ 4349 h 7714"/>
                <a:gd name="connsiteX23" fmla="*/ 2585 w 3161"/>
                <a:gd name="connsiteY23" fmla="*/ 4200 h 7714"/>
                <a:gd name="connsiteX24" fmla="*/ 2534 w 3161"/>
                <a:gd name="connsiteY24" fmla="*/ 4054 h 7714"/>
                <a:gd name="connsiteX25" fmla="*/ 2482 w 3161"/>
                <a:gd name="connsiteY25" fmla="*/ 3907 h 7714"/>
                <a:gd name="connsiteX26" fmla="*/ 2426 w 3161"/>
                <a:gd name="connsiteY26" fmla="*/ 3762 h 7714"/>
                <a:gd name="connsiteX27" fmla="*/ 2369 w 3161"/>
                <a:gd name="connsiteY27" fmla="*/ 3617 h 7714"/>
                <a:gd name="connsiteX28" fmla="*/ 2311 w 3161"/>
                <a:gd name="connsiteY28" fmla="*/ 3473 h 7714"/>
                <a:gd name="connsiteX29" fmla="*/ 2250 w 3161"/>
                <a:gd name="connsiteY29" fmla="*/ 3330 h 7714"/>
                <a:gd name="connsiteX30" fmla="*/ 2187 w 3161"/>
                <a:gd name="connsiteY30" fmla="*/ 3188 h 7714"/>
                <a:gd name="connsiteX31" fmla="*/ 2122 w 3161"/>
                <a:gd name="connsiteY31" fmla="*/ 3047 h 7714"/>
                <a:gd name="connsiteX32" fmla="*/ 2055 w 3161"/>
                <a:gd name="connsiteY32" fmla="*/ 2906 h 7714"/>
                <a:gd name="connsiteX33" fmla="*/ 1986 w 3161"/>
                <a:gd name="connsiteY33" fmla="*/ 2767 h 7714"/>
                <a:gd name="connsiteX34" fmla="*/ 1915 w 3161"/>
                <a:gd name="connsiteY34" fmla="*/ 2629 h 7714"/>
                <a:gd name="connsiteX35" fmla="*/ 1841 w 3161"/>
                <a:gd name="connsiteY35" fmla="*/ 2492 h 7714"/>
                <a:gd name="connsiteX36" fmla="*/ 1767 w 3161"/>
                <a:gd name="connsiteY36" fmla="*/ 2356 h 7714"/>
                <a:gd name="connsiteX37" fmla="*/ 1690 w 3161"/>
                <a:gd name="connsiteY37" fmla="*/ 2220 h 7714"/>
                <a:gd name="connsiteX38" fmla="*/ 1612 w 3161"/>
                <a:gd name="connsiteY38" fmla="*/ 2086 h 7714"/>
                <a:gd name="connsiteX39" fmla="*/ 1531 w 3161"/>
                <a:gd name="connsiteY39" fmla="*/ 1953 h 7714"/>
                <a:gd name="connsiteX40" fmla="*/ 1449 w 3161"/>
                <a:gd name="connsiteY40" fmla="*/ 1821 h 7714"/>
                <a:gd name="connsiteX41" fmla="*/ 1364 w 3161"/>
                <a:gd name="connsiteY41" fmla="*/ 1691 h 7714"/>
                <a:gd name="connsiteX42" fmla="*/ 1279 w 3161"/>
                <a:gd name="connsiteY42" fmla="*/ 1561 h 7714"/>
                <a:gd name="connsiteX43" fmla="*/ 1191 w 3161"/>
                <a:gd name="connsiteY43" fmla="*/ 1433 h 7714"/>
                <a:gd name="connsiteX44" fmla="*/ 1101 w 3161"/>
                <a:gd name="connsiteY44" fmla="*/ 1306 h 7714"/>
                <a:gd name="connsiteX45" fmla="*/ 1010 w 3161"/>
                <a:gd name="connsiteY45" fmla="*/ 1180 h 7714"/>
                <a:gd name="connsiteX46" fmla="*/ 916 w 3161"/>
                <a:gd name="connsiteY46" fmla="*/ 1056 h 7714"/>
                <a:gd name="connsiteX47" fmla="*/ 821 w 3161"/>
                <a:gd name="connsiteY47" fmla="*/ 933 h 7714"/>
                <a:gd name="connsiteX48" fmla="*/ 724 w 3161"/>
                <a:gd name="connsiteY48" fmla="*/ 811 h 7714"/>
                <a:gd name="connsiteX49" fmla="*/ 626 w 3161"/>
                <a:gd name="connsiteY49" fmla="*/ 691 h 7714"/>
                <a:gd name="connsiteX50" fmla="*/ 526 w 3161"/>
                <a:gd name="connsiteY50" fmla="*/ 572 h 7714"/>
                <a:gd name="connsiteX51" fmla="*/ 424 w 3161"/>
                <a:gd name="connsiteY51" fmla="*/ 455 h 7714"/>
                <a:gd name="connsiteX52" fmla="*/ 321 w 3161"/>
                <a:gd name="connsiteY52" fmla="*/ 338 h 7714"/>
                <a:gd name="connsiteX53" fmla="*/ 216 w 3161"/>
                <a:gd name="connsiteY53" fmla="*/ 224 h 7714"/>
                <a:gd name="connsiteX54" fmla="*/ 108 w 3161"/>
                <a:gd name="connsiteY54" fmla="*/ 111 h 7714"/>
                <a:gd name="connsiteX55" fmla="*/ 0 w 3161"/>
                <a:gd name="connsiteY55" fmla="*/ 0 h 7714"/>
                <a:gd name="connsiteX0" fmla="*/ 3053 w 3053"/>
                <a:gd name="connsiteY0" fmla="*/ 7603 h 7603"/>
                <a:gd name="connsiteX1" fmla="*/ 3052 w 3053"/>
                <a:gd name="connsiteY1" fmla="*/ 7447 h 7603"/>
                <a:gd name="connsiteX2" fmla="*/ 3049 w 3053"/>
                <a:gd name="connsiteY2" fmla="*/ 7293 h 7603"/>
                <a:gd name="connsiteX3" fmla="*/ 3043 w 3053"/>
                <a:gd name="connsiteY3" fmla="*/ 7137 h 7603"/>
                <a:gd name="connsiteX4" fmla="*/ 3036 w 3053"/>
                <a:gd name="connsiteY4" fmla="*/ 6981 h 7603"/>
                <a:gd name="connsiteX5" fmla="*/ 3025 w 3053"/>
                <a:gd name="connsiteY5" fmla="*/ 6827 h 7603"/>
                <a:gd name="connsiteX6" fmla="*/ 3014 w 3053"/>
                <a:gd name="connsiteY6" fmla="*/ 6671 h 7603"/>
                <a:gd name="connsiteX7" fmla="*/ 2999 w 3053"/>
                <a:gd name="connsiteY7" fmla="*/ 6516 h 7603"/>
                <a:gd name="connsiteX8" fmla="*/ 2983 w 3053"/>
                <a:gd name="connsiteY8" fmla="*/ 6362 h 7603"/>
                <a:gd name="connsiteX9" fmla="*/ 2964 w 3053"/>
                <a:gd name="connsiteY9" fmla="*/ 6208 h 7603"/>
                <a:gd name="connsiteX10" fmla="*/ 2944 w 3053"/>
                <a:gd name="connsiteY10" fmla="*/ 6053 h 7603"/>
                <a:gd name="connsiteX11" fmla="*/ 2920 w 3053"/>
                <a:gd name="connsiteY11" fmla="*/ 5900 h 7603"/>
                <a:gd name="connsiteX12" fmla="*/ 2895 w 3053"/>
                <a:gd name="connsiteY12" fmla="*/ 5746 h 7603"/>
                <a:gd name="connsiteX13" fmla="*/ 2867 w 3053"/>
                <a:gd name="connsiteY13" fmla="*/ 5593 h 7603"/>
                <a:gd name="connsiteX14" fmla="*/ 2839 w 3053"/>
                <a:gd name="connsiteY14" fmla="*/ 5441 h 7603"/>
                <a:gd name="connsiteX15" fmla="*/ 2807 w 3053"/>
                <a:gd name="connsiteY15" fmla="*/ 5288 h 7603"/>
                <a:gd name="connsiteX16" fmla="*/ 2773 w 3053"/>
                <a:gd name="connsiteY16" fmla="*/ 5137 h 7603"/>
                <a:gd name="connsiteX17" fmla="*/ 2737 w 3053"/>
                <a:gd name="connsiteY17" fmla="*/ 4985 h 7603"/>
                <a:gd name="connsiteX18" fmla="*/ 2698 w 3053"/>
                <a:gd name="connsiteY18" fmla="*/ 4835 h 7603"/>
                <a:gd name="connsiteX19" fmla="*/ 2658 w 3053"/>
                <a:gd name="connsiteY19" fmla="*/ 4684 h 7603"/>
                <a:gd name="connsiteX20" fmla="*/ 2616 w 3053"/>
                <a:gd name="connsiteY20" fmla="*/ 4535 h 7603"/>
                <a:gd name="connsiteX21" fmla="*/ 2572 w 3053"/>
                <a:gd name="connsiteY21" fmla="*/ 4385 h 7603"/>
                <a:gd name="connsiteX22" fmla="*/ 2525 w 3053"/>
                <a:gd name="connsiteY22" fmla="*/ 4238 h 7603"/>
                <a:gd name="connsiteX23" fmla="*/ 2477 w 3053"/>
                <a:gd name="connsiteY23" fmla="*/ 4089 h 7603"/>
                <a:gd name="connsiteX24" fmla="*/ 2426 w 3053"/>
                <a:gd name="connsiteY24" fmla="*/ 3943 h 7603"/>
                <a:gd name="connsiteX25" fmla="*/ 2374 w 3053"/>
                <a:gd name="connsiteY25" fmla="*/ 3796 h 7603"/>
                <a:gd name="connsiteX26" fmla="*/ 2318 w 3053"/>
                <a:gd name="connsiteY26" fmla="*/ 3651 h 7603"/>
                <a:gd name="connsiteX27" fmla="*/ 2261 w 3053"/>
                <a:gd name="connsiteY27" fmla="*/ 3506 h 7603"/>
                <a:gd name="connsiteX28" fmla="*/ 2203 w 3053"/>
                <a:gd name="connsiteY28" fmla="*/ 3362 h 7603"/>
                <a:gd name="connsiteX29" fmla="*/ 2142 w 3053"/>
                <a:gd name="connsiteY29" fmla="*/ 3219 h 7603"/>
                <a:gd name="connsiteX30" fmla="*/ 2079 w 3053"/>
                <a:gd name="connsiteY30" fmla="*/ 3077 h 7603"/>
                <a:gd name="connsiteX31" fmla="*/ 2014 w 3053"/>
                <a:gd name="connsiteY31" fmla="*/ 2936 h 7603"/>
                <a:gd name="connsiteX32" fmla="*/ 1947 w 3053"/>
                <a:gd name="connsiteY32" fmla="*/ 2795 h 7603"/>
                <a:gd name="connsiteX33" fmla="*/ 1878 w 3053"/>
                <a:gd name="connsiteY33" fmla="*/ 2656 h 7603"/>
                <a:gd name="connsiteX34" fmla="*/ 1807 w 3053"/>
                <a:gd name="connsiteY34" fmla="*/ 2518 h 7603"/>
                <a:gd name="connsiteX35" fmla="*/ 1733 w 3053"/>
                <a:gd name="connsiteY35" fmla="*/ 2381 h 7603"/>
                <a:gd name="connsiteX36" fmla="*/ 1659 w 3053"/>
                <a:gd name="connsiteY36" fmla="*/ 2245 h 7603"/>
                <a:gd name="connsiteX37" fmla="*/ 1582 w 3053"/>
                <a:gd name="connsiteY37" fmla="*/ 2109 h 7603"/>
                <a:gd name="connsiteX38" fmla="*/ 1504 w 3053"/>
                <a:gd name="connsiteY38" fmla="*/ 1975 h 7603"/>
                <a:gd name="connsiteX39" fmla="*/ 1423 w 3053"/>
                <a:gd name="connsiteY39" fmla="*/ 1842 h 7603"/>
                <a:gd name="connsiteX40" fmla="*/ 1341 w 3053"/>
                <a:gd name="connsiteY40" fmla="*/ 1710 h 7603"/>
                <a:gd name="connsiteX41" fmla="*/ 1256 w 3053"/>
                <a:gd name="connsiteY41" fmla="*/ 1580 h 7603"/>
                <a:gd name="connsiteX42" fmla="*/ 1171 w 3053"/>
                <a:gd name="connsiteY42" fmla="*/ 1450 h 7603"/>
                <a:gd name="connsiteX43" fmla="*/ 1083 w 3053"/>
                <a:gd name="connsiteY43" fmla="*/ 1322 h 7603"/>
                <a:gd name="connsiteX44" fmla="*/ 993 w 3053"/>
                <a:gd name="connsiteY44" fmla="*/ 1195 h 7603"/>
                <a:gd name="connsiteX45" fmla="*/ 902 w 3053"/>
                <a:gd name="connsiteY45" fmla="*/ 1069 h 7603"/>
                <a:gd name="connsiteX46" fmla="*/ 808 w 3053"/>
                <a:gd name="connsiteY46" fmla="*/ 945 h 7603"/>
                <a:gd name="connsiteX47" fmla="*/ 713 w 3053"/>
                <a:gd name="connsiteY47" fmla="*/ 822 h 7603"/>
                <a:gd name="connsiteX48" fmla="*/ 616 w 3053"/>
                <a:gd name="connsiteY48" fmla="*/ 700 h 7603"/>
                <a:gd name="connsiteX49" fmla="*/ 518 w 3053"/>
                <a:gd name="connsiteY49" fmla="*/ 580 h 7603"/>
                <a:gd name="connsiteX50" fmla="*/ 418 w 3053"/>
                <a:gd name="connsiteY50" fmla="*/ 461 h 7603"/>
                <a:gd name="connsiteX51" fmla="*/ 316 w 3053"/>
                <a:gd name="connsiteY51" fmla="*/ 344 h 7603"/>
                <a:gd name="connsiteX52" fmla="*/ 213 w 3053"/>
                <a:gd name="connsiteY52" fmla="*/ 227 h 7603"/>
                <a:gd name="connsiteX53" fmla="*/ 108 w 3053"/>
                <a:gd name="connsiteY53" fmla="*/ 113 h 7603"/>
                <a:gd name="connsiteX54" fmla="*/ 0 w 3053"/>
                <a:gd name="connsiteY54" fmla="*/ 0 h 7603"/>
                <a:gd name="connsiteX0" fmla="*/ 2945 w 2945"/>
                <a:gd name="connsiteY0" fmla="*/ 7490 h 7490"/>
                <a:gd name="connsiteX1" fmla="*/ 2944 w 2945"/>
                <a:gd name="connsiteY1" fmla="*/ 7334 h 7490"/>
                <a:gd name="connsiteX2" fmla="*/ 2941 w 2945"/>
                <a:gd name="connsiteY2" fmla="*/ 7180 h 7490"/>
                <a:gd name="connsiteX3" fmla="*/ 2935 w 2945"/>
                <a:gd name="connsiteY3" fmla="*/ 7024 h 7490"/>
                <a:gd name="connsiteX4" fmla="*/ 2928 w 2945"/>
                <a:gd name="connsiteY4" fmla="*/ 6868 h 7490"/>
                <a:gd name="connsiteX5" fmla="*/ 2917 w 2945"/>
                <a:gd name="connsiteY5" fmla="*/ 6714 h 7490"/>
                <a:gd name="connsiteX6" fmla="*/ 2906 w 2945"/>
                <a:gd name="connsiteY6" fmla="*/ 6558 h 7490"/>
                <a:gd name="connsiteX7" fmla="*/ 2891 w 2945"/>
                <a:gd name="connsiteY7" fmla="*/ 6403 h 7490"/>
                <a:gd name="connsiteX8" fmla="*/ 2875 w 2945"/>
                <a:gd name="connsiteY8" fmla="*/ 6249 h 7490"/>
                <a:gd name="connsiteX9" fmla="*/ 2856 w 2945"/>
                <a:gd name="connsiteY9" fmla="*/ 6095 h 7490"/>
                <a:gd name="connsiteX10" fmla="*/ 2836 w 2945"/>
                <a:gd name="connsiteY10" fmla="*/ 5940 h 7490"/>
                <a:gd name="connsiteX11" fmla="*/ 2812 w 2945"/>
                <a:gd name="connsiteY11" fmla="*/ 5787 h 7490"/>
                <a:gd name="connsiteX12" fmla="*/ 2787 w 2945"/>
                <a:gd name="connsiteY12" fmla="*/ 5633 h 7490"/>
                <a:gd name="connsiteX13" fmla="*/ 2759 w 2945"/>
                <a:gd name="connsiteY13" fmla="*/ 5480 h 7490"/>
                <a:gd name="connsiteX14" fmla="*/ 2731 w 2945"/>
                <a:gd name="connsiteY14" fmla="*/ 5328 h 7490"/>
                <a:gd name="connsiteX15" fmla="*/ 2699 w 2945"/>
                <a:gd name="connsiteY15" fmla="*/ 5175 h 7490"/>
                <a:gd name="connsiteX16" fmla="*/ 2665 w 2945"/>
                <a:gd name="connsiteY16" fmla="*/ 5024 h 7490"/>
                <a:gd name="connsiteX17" fmla="*/ 2629 w 2945"/>
                <a:gd name="connsiteY17" fmla="*/ 4872 h 7490"/>
                <a:gd name="connsiteX18" fmla="*/ 2590 w 2945"/>
                <a:gd name="connsiteY18" fmla="*/ 4722 h 7490"/>
                <a:gd name="connsiteX19" fmla="*/ 2550 w 2945"/>
                <a:gd name="connsiteY19" fmla="*/ 4571 h 7490"/>
                <a:gd name="connsiteX20" fmla="*/ 2508 w 2945"/>
                <a:gd name="connsiteY20" fmla="*/ 4422 h 7490"/>
                <a:gd name="connsiteX21" fmla="*/ 2464 w 2945"/>
                <a:gd name="connsiteY21" fmla="*/ 4272 h 7490"/>
                <a:gd name="connsiteX22" fmla="*/ 2417 w 2945"/>
                <a:gd name="connsiteY22" fmla="*/ 4125 h 7490"/>
                <a:gd name="connsiteX23" fmla="*/ 2369 w 2945"/>
                <a:gd name="connsiteY23" fmla="*/ 3976 h 7490"/>
                <a:gd name="connsiteX24" fmla="*/ 2318 w 2945"/>
                <a:gd name="connsiteY24" fmla="*/ 3830 h 7490"/>
                <a:gd name="connsiteX25" fmla="*/ 2266 w 2945"/>
                <a:gd name="connsiteY25" fmla="*/ 3683 h 7490"/>
                <a:gd name="connsiteX26" fmla="*/ 2210 w 2945"/>
                <a:gd name="connsiteY26" fmla="*/ 3538 h 7490"/>
                <a:gd name="connsiteX27" fmla="*/ 2153 w 2945"/>
                <a:gd name="connsiteY27" fmla="*/ 3393 h 7490"/>
                <a:gd name="connsiteX28" fmla="*/ 2095 w 2945"/>
                <a:gd name="connsiteY28" fmla="*/ 3249 h 7490"/>
                <a:gd name="connsiteX29" fmla="*/ 2034 w 2945"/>
                <a:gd name="connsiteY29" fmla="*/ 3106 h 7490"/>
                <a:gd name="connsiteX30" fmla="*/ 1971 w 2945"/>
                <a:gd name="connsiteY30" fmla="*/ 2964 h 7490"/>
                <a:gd name="connsiteX31" fmla="*/ 1906 w 2945"/>
                <a:gd name="connsiteY31" fmla="*/ 2823 h 7490"/>
                <a:gd name="connsiteX32" fmla="*/ 1839 w 2945"/>
                <a:gd name="connsiteY32" fmla="*/ 2682 h 7490"/>
                <a:gd name="connsiteX33" fmla="*/ 1770 w 2945"/>
                <a:gd name="connsiteY33" fmla="*/ 2543 h 7490"/>
                <a:gd name="connsiteX34" fmla="*/ 1699 w 2945"/>
                <a:gd name="connsiteY34" fmla="*/ 2405 h 7490"/>
                <a:gd name="connsiteX35" fmla="*/ 1625 w 2945"/>
                <a:gd name="connsiteY35" fmla="*/ 2268 h 7490"/>
                <a:gd name="connsiteX36" fmla="*/ 1551 w 2945"/>
                <a:gd name="connsiteY36" fmla="*/ 2132 h 7490"/>
                <a:gd name="connsiteX37" fmla="*/ 1474 w 2945"/>
                <a:gd name="connsiteY37" fmla="*/ 1996 h 7490"/>
                <a:gd name="connsiteX38" fmla="*/ 1396 w 2945"/>
                <a:gd name="connsiteY38" fmla="*/ 1862 h 7490"/>
                <a:gd name="connsiteX39" fmla="*/ 1315 w 2945"/>
                <a:gd name="connsiteY39" fmla="*/ 1729 h 7490"/>
                <a:gd name="connsiteX40" fmla="*/ 1233 w 2945"/>
                <a:gd name="connsiteY40" fmla="*/ 1597 h 7490"/>
                <a:gd name="connsiteX41" fmla="*/ 1148 w 2945"/>
                <a:gd name="connsiteY41" fmla="*/ 1467 h 7490"/>
                <a:gd name="connsiteX42" fmla="*/ 1063 w 2945"/>
                <a:gd name="connsiteY42" fmla="*/ 1337 h 7490"/>
                <a:gd name="connsiteX43" fmla="*/ 975 w 2945"/>
                <a:gd name="connsiteY43" fmla="*/ 1209 h 7490"/>
                <a:gd name="connsiteX44" fmla="*/ 885 w 2945"/>
                <a:gd name="connsiteY44" fmla="*/ 1082 h 7490"/>
                <a:gd name="connsiteX45" fmla="*/ 794 w 2945"/>
                <a:gd name="connsiteY45" fmla="*/ 956 h 7490"/>
                <a:gd name="connsiteX46" fmla="*/ 700 w 2945"/>
                <a:gd name="connsiteY46" fmla="*/ 832 h 7490"/>
                <a:gd name="connsiteX47" fmla="*/ 605 w 2945"/>
                <a:gd name="connsiteY47" fmla="*/ 709 h 7490"/>
                <a:gd name="connsiteX48" fmla="*/ 508 w 2945"/>
                <a:gd name="connsiteY48" fmla="*/ 587 h 7490"/>
                <a:gd name="connsiteX49" fmla="*/ 410 w 2945"/>
                <a:gd name="connsiteY49" fmla="*/ 467 h 7490"/>
                <a:gd name="connsiteX50" fmla="*/ 310 w 2945"/>
                <a:gd name="connsiteY50" fmla="*/ 348 h 7490"/>
                <a:gd name="connsiteX51" fmla="*/ 208 w 2945"/>
                <a:gd name="connsiteY51" fmla="*/ 231 h 7490"/>
                <a:gd name="connsiteX52" fmla="*/ 105 w 2945"/>
                <a:gd name="connsiteY52" fmla="*/ 114 h 7490"/>
                <a:gd name="connsiteX53" fmla="*/ 0 w 2945"/>
                <a:gd name="connsiteY53" fmla="*/ 0 h 7490"/>
                <a:gd name="connsiteX0" fmla="*/ 2840 w 2840"/>
                <a:gd name="connsiteY0" fmla="*/ 7376 h 7376"/>
                <a:gd name="connsiteX1" fmla="*/ 2839 w 2840"/>
                <a:gd name="connsiteY1" fmla="*/ 7220 h 7376"/>
                <a:gd name="connsiteX2" fmla="*/ 2836 w 2840"/>
                <a:gd name="connsiteY2" fmla="*/ 7066 h 7376"/>
                <a:gd name="connsiteX3" fmla="*/ 2830 w 2840"/>
                <a:gd name="connsiteY3" fmla="*/ 6910 h 7376"/>
                <a:gd name="connsiteX4" fmla="*/ 2823 w 2840"/>
                <a:gd name="connsiteY4" fmla="*/ 6754 h 7376"/>
                <a:gd name="connsiteX5" fmla="*/ 2812 w 2840"/>
                <a:gd name="connsiteY5" fmla="*/ 6600 h 7376"/>
                <a:gd name="connsiteX6" fmla="*/ 2801 w 2840"/>
                <a:gd name="connsiteY6" fmla="*/ 6444 h 7376"/>
                <a:gd name="connsiteX7" fmla="*/ 2786 w 2840"/>
                <a:gd name="connsiteY7" fmla="*/ 6289 h 7376"/>
                <a:gd name="connsiteX8" fmla="*/ 2770 w 2840"/>
                <a:gd name="connsiteY8" fmla="*/ 6135 h 7376"/>
                <a:gd name="connsiteX9" fmla="*/ 2751 w 2840"/>
                <a:gd name="connsiteY9" fmla="*/ 5981 h 7376"/>
                <a:gd name="connsiteX10" fmla="*/ 2731 w 2840"/>
                <a:gd name="connsiteY10" fmla="*/ 5826 h 7376"/>
                <a:gd name="connsiteX11" fmla="*/ 2707 w 2840"/>
                <a:gd name="connsiteY11" fmla="*/ 5673 h 7376"/>
                <a:gd name="connsiteX12" fmla="*/ 2682 w 2840"/>
                <a:gd name="connsiteY12" fmla="*/ 5519 h 7376"/>
                <a:gd name="connsiteX13" fmla="*/ 2654 w 2840"/>
                <a:gd name="connsiteY13" fmla="*/ 5366 h 7376"/>
                <a:gd name="connsiteX14" fmla="*/ 2626 w 2840"/>
                <a:gd name="connsiteY14" fmla="*/ 5214 h 7376"/>
                <a:gd name="connsiteX15" fmla="*/ 2594 w 2840"/>
                <a:gd name="connsiteY15" fmla="*/ 5061 h 7376"/>
                <a:gd name="connsiteX16" fmla="*/ 2560 w 2840"/>
                <a:gd name="connsiteY16" fmla="*/ 4910 h 7376"/>
                <a:gd name="connsiteX17" fmla="*/ 2524 w 2840"/>
                <a:gd name="connsiteY17" fmla="*/ 4758 h 7376"/>
                <a:gd name="connsiteX18" fmla="*/ 2485 w 2840"/>
                <a:gd name="connsiteY18" fmla="*/ 4608 h 7376"/>
                <a:gd name="connsiteX19" fmla="*/ 2445 w 2840"/>
                <a:gd name="connsiteY19" fmla="*/ 4457 h 7376"/>
                <a:gd name="connsiteX20" fmla="*/ 2403 w 2840"/>
                <a:gd name="connsiteY20" fmla="*/ 4308 h 7376"/>
                <a:gd name="connsiteX21" fmla="*/ 2359 w 2840"/>
                <a:gd name="connsiteY21" fmla="*/ 4158 h 7376"/>
                <a:gd name="connsiteX22" fmla="*/ 2312 w 2840"/>
                <a:gd name="connsiteY22" fmla="*/ 4011 h 7376"/>
                <a:gd name="connsiteX23" fmla="*/ 2264 w 2840"/>
                <a:gd name="connsiteY23" fmla="*/ 3862 h 7376"/>
                <a:gd name="connsiteX24" fmla="*/ 2213 w 2840"/>
                <a:gd name="connsiteY24" fmla="*/ 3716 h 7376"/>
                <a:gd name="connsiteX25" fmla="*/ 2161 w 2840"/>
                <a:gd name="connsiteY25" fmla="*/ 3569 h 7376"/>
                <a:gd name="connsiteX26" fmla="*/ 2105 w 2840"/>
                <a:gd name="connsiteY26" fmla="*/ 3424 h 7376"/>
                <a:gd name="connsiteX27" fmla="*/ 2048 w 2840"/>
                <a:gd name="connsiteY27" fmla="*/ 3279 h 7376"/>
                <a:gd name="connsiteX28" fmla="*/ 1990 w 2840"/>
                <a:gd name="connsiteY28" fmla="*/ 3135 h 7376"/>
                <a:gd name="connsiteX29" fmla="*/ 1929 w 2840"/>
                <a:gd name="connsiteY29" fmla="*/ 2992 h 7376"/>
                <a:gd name="connsiteX30" fmla="*/ 1866 w 2840"/>
                <a:gd name="connsiteY30" fmla="*/ 2850 h 7376"/>
                <a:gd name="connsiteX31" fmla="*/ 1801 w 2840"/>
                <a:gd name="connsiteY31" fmla="*/ 2709 h 7376"/>
                <a:gd name="connsiteX32" fmla="*/ 1734 w 2840"/>
                <a:gd name="connsiteY32" fmla="*/ 2568 h 7376"/>
                <a:gd name="connsiteX33" fmla="*/ 1665 w 2840"/>
                <a:gd name="connsiteY33" fmla="*/ 2429 h 7376"/>
                <a:gd name="connsiteX34" fmla="*/ 1594 w 2840"/>
                <a:gd name="connsiteY34" fmla="*/ 2291 h 7376"/>
                <a:gd name="connsiteX35" fmla="*/ 1520 w 2840"/>
                <a:gd name="connsiteY35" fmla="*/ 2154 h 7376"/>
                <a:gd name="connsiteX36" fmla="*/ 1446 w 2840"/>
                <a:gd name="connsiteY36" fmla="*/ 2018 h 7376"/>
                <a:gd name="connsiteX37" fmla="*/ 1369 w 2840"/>
                <a:gd name="connsiteY37" fmla="*/ 1882 h 7376"/>
                <a:gd name="connsiteX38" fmla="*/ 1291 w 2840"/>
                <a:gd name="connsiteY38" fmla="*/ 1748 h 7376"/>
                <a:gd name="connsiteX39" fmla="*/ 1210 w 2840"/>
                <a:gd name="connsiteY39" fmla="*/ 1615 h 7376"/>
                <a:gd name="connsiteX40" fmla="*/ 1128 w 2840"/>
                <a:gd name="connsiteY40" fmla="*/ 1483 h 7376"/>
                <a:gd name="connsiteX41" fmla="*/ 1043 w 2840"/>
                <a:gd name="connsiteY41" fmla="*/ 1353 h 7376"/>
                <a:gd name="connsiteX42" fmla="*/ 958 w 2840"/>
                <a:gd name="connsiteY42" fmla="*/ 1223 h 7376"/>
                <a:gd name="connsiteX43" fmla="*/ 870 w 2840"/>
                <a:gd name="connsiteY43" fmla="*/ 1095 h 7376"/>
                <a:gd name="connsiteX44" fmla="*/ 780 w 2840"/>
                <a:gd name="connsiteY44" fmla="*/ 968 h 7376"/>
                <a:gd name="connsiteX45" fmla="*/ 689 w 2840"/>
                <a:gd name="connsiteY45" fmla="*/ 842 h 7376"/>
                <a:gd name="connsiteX46" fmla="*/ 595 w 2840"/>
                <a:gd name="connsiteY46" fmla="*/ 718 h 7376"/>
                <a:gd name="connsiteX47" fmla="*/ 500 w 2840"/>
                <a:gd name="connsiteY47" fmla="*/ 595 h 7376"/>
                <a:gd name="connsiteX48" fmla="*/ 403 w 2840"/>
                <a:gd name="connsiteY48" fmla="*/ 473 h 7376"/>
                <a:gd name="connsiteX49" fmla="*/ 305 w 2840"/>
                <a:gd name="connsiteY49" fmla="*/ 353 h 7376"/>
                <a:gd name="connsiteX50" fmla="*/ 205 w 2840"/>
                <a:gd name="connsiteY50" fmla="*/ 234 h 7376"/>
                <a:gd name="connsiteX51" fmla="*/ 103 w 2840"/>
                <a:gd name="connsiteY51" fmla="*/ 117 h 7376"/>
                <a:gd name="connsiteX52" fmla="*/ 0 w 2840"/>
                <a:gd name="connsiteY52" fmla="*/ 0 h 7376"/>
                <a:gd name="connsiteX0" fmla="*/ 2737 w 2737"/>
                <a:gd name="connsiteY0" fmla="*/ 7259 h 7259"/>
                <a:gd name="connsiteX1" fmla="*/ 2736 w 2737"/>
                <a:gd name="connsiteY1" fmla="*/ 7103 h 7259"/>
                <a:gd name="connsiteX2" fmla="*/ 2733 w 2737"/>
                <a:gd name="connsiteY2" fmla="*/ 6949 h 7259"/>
                <a:gd name="connsiteX3" fmla="*/ 2727 w 2737"/>
                <a:gd name="connsiteY3" fmla="*/ 6793 h 7259"/>
                <a:gd name="connsiteX4" fmla="*/ 2720 w 2737"/>
                <a:gd name="connsiteY4" fmla="*/ 6637 h 7259"/>
                <a:gd name="connsiteX5" fmla="*/ 2709 w 2737"/>
                <a:gd name="connsiteY5" fmla="*/ 6483 h 7259"/>
                <a:gd name="connsiteX6" fmla="*/ 2698 w 2737"/>
                <a:gd name="connsiteY6" fmla="*/ 6327 h 7259"/>
                <a:gd name="connsiteX7" fmla="*/ 2683 w 2737"/>
                <a:gd name="connsiteY7" fmla="*/ 6172 h 7259"/>
                <a:gd name="connsiteX8" fmla="*/ 2667 w 2737"/>
                <a:gd name="connsiteY8" fmla="*/ 6018 h 7259"/>
                <a:gd name="connsiteX9" fmla="*/ 2648 w 2737"/>
                <a:gd name="connsiteY9" fmla="*/ 5864 h 7259"/>
                <a:gd name="connsiteX10" fmla="*/ 2628 w 2737"/>
                <a:gd name="connsiteY10" fmla="*/ 5709 h 7259"/>
                <a:gd name="connsiteX11" fmla="*/ 2604 w 2737"/>
                <a:gd name="connsiteY11" fmla="*/ 5556 h 7259"/>
                <a:gd name="connsiteX12" fmla="*/ 2579 w 2737"/>
                <a:gd name="connsiteY12" fmla="*/ 5402 h 7259"/>
                <a:gd name="connsiteX13" fmla="*/ 2551 w 2737"/>
                <a:gd name="connsiteY13" fmla="*/ 5249 h 7259"/>
                <a:gd name="connsiteX14" fmla="*/ 2523 w 2737"/>
                <a:gd name="connsiteY14" fmla="*/ 5097 h 7259"/>
                <a:gd name="connsiteX15" fmla="*/ 2491 w 2737"/>
                <a:gd name="connsiteY15" fmla="*/ 4944 h 7259"/>
                <a:gd name="connsiteX16" fmla="*/ 2457 w 2737"/>
                <a:gd name="connsiteY16" fmla="*/ 4793 h 7259"/>
                <a:gd name="connsiteX17" fmla="*/ 2421 w 2737"/>
                <a:gd name="connsiteY17" fmla="*/ 4641 h 7259"/>
                <a:gd name="connsiteX18" fmla="*/ 2382 w 2737"/>
                <a:gd name="connsiteY18" fmla="*/ 4491 h 7259"/>
                <a:gd name="connsiteX19" fmla="*/ 2342 w 2737"/>
                <a:gd name="connsiteY19" fmla="*/ 4340 h 7259"/>
                <a:gd name="connsiteX20" fmla="*/ 2300 w 2737"/>
                <a:gd name="connsiteY20" fmla="*/ 4191 h 7259"/>
                <a:gd name="connsiteX21" fmla="*/ 2256 w 2737"/>
                <a:gd name="connsiteY21" fmla="*/ 4041 h 7259"/>
                <a:gd name="connsiteX22" fmla="*/ 2209 w 2737"/>
                <a:gd name="connsiteY22" fmla="*/ 3894 h 7259"/>
                <a:gd name="connsiteX23" fmla="*/ 2161 w 2737"/>
                <a:gd name="connsiteY23" fmla="*/ 3745 h 7259"/>
                <a:gd name="connsiteX24" fmla="*/ 2110 w 2737"/>
                <a:gd name="connsiteY24" fmla="*/ 3599 h 7259"/>
                <a:gd name="connsiteX25" fmla="*/ 2058 w 2737"/>
                <a:gd name="connsiteY25" fmla="*/ 3452 h 7259"/>
                <a:gd name="connsiteX26" fmla="*/ 2002 w 2737"/>
                <a:gd name="connsiteY26" fmla="*/ 3307 h 7259"/>
                <a:gd name="connsiteX27" fmla="*/ 1945 w 2737"/>
                <a:gd name="connsiteY27" fmla="*/ 3162 h 7259"/>
                <a:gd name="connsiteX28" fmla="*/ 1887 w 2737"/>
                <a:gd name="connsiteY28" fmla="*/ 3018 h 7259"/>
                <a:gd name="connsiteX29" fmla="*/ 1826 w 2737"/>
                <a:gd name="connsiteY29" fmla="*/ 2875 h 7259"/>
                <a:gd name="connsiteX30" fmla="*/ 1763 w 2737"/>
                <a:gd name="connsiteY30" fmla="*/ 2733 h 7259"/>
                <a:gd name="connsiteX31" fmla="*/ 1698 w 2737"/>
                <a:gd name="connsiteY31" fmla="*/ 2592 h 7259"/>
                <a:gd name="connsiteX32" fmla="*/ 1631 w 2737"/>
                <a:gd name="connsiteY32" fmla="*/ 2451 h 7259"/>
                <a:gd name="connsiteX33" fmla="*/ 1562 w 2737"/>
                <a:gd name="connsiteY33" fmla="*/ 2312 h 7259"/>
                <a:gd name="connsiteX34" fmla="*/ 1491 w 2737"/>
                <a:gd name="connsiteY34" fmla="*/ 2174 h 7259"/>
                <a:gd name="connsiteX35" fmla="*/ 1417 w 2737"/>
                <a:gd name="connsiteY35" fmla="*/ 2037 h 7259"/>
                <a:gd name="connsiteX36" fmla="*/ 1343 w 2737"/>
                <a:gd name="connsiteY36" fmla="*/ 1901 h 7259"/>
                <a:gd name="connsiteX37" fmla="*/ 1266 w 2737"/>
                <a:gd name="connsiteY37" fmla="*/ 1765 h 7259"/>
                <a:gd name="connsiteX38" fmla="*/ 1188 w 2737"/>
                <a:gd name="connsiteY38" fmla="*/ 1631 h 7259"/>
                <a:gd name="connsiteX39" fmla="*/ 1107 w 2737"/>
                <a:gd name="connsiteY39" fmla="*/ 1498 h 7259"/>
                <a:gd name="connsiteX40" fmla="*/ 1025 w 2737"/>
                <a:gd name="connsiteY40" fmla="*/ 1366 h 7259"/>
                <a:gd name="connsiteX41" fmla="*/ 940 w 2737"/>
                <a:gd name="connsiteY41" fmla="*/ 1236 h 7259"/>
                <a:gd name="connsiteX42" fmla="*/ 855 w 2737"/>
                <a:gd name="connsiteY42" fmla="*/ 1106 h 7259"/>
                <a:gd name="connsiteX43" fmla="*/ 767 w 2737"/>
                <a:gd name="connsiteY43" fmla="*/ 978 h 7259"/>
                <a:gd name="connsiteX44" fmla="*/ 677 w 2737"/>
                <a:gd name="connsiteY44" fmla="*/ 851 h 7259"/>
                <a:gd name="connsiteX45" fmla="*/ 586 w 2737"/>
                <a:gd name="connsiteY45" fmla="*/ 725 h 7259"/>
                <a:gd name="connsiteX46" fmla="*/ 492 w 2737"/>
                <a:gd name="connsiteY46" fmla="*/ 601 h 7259"/>
                <a:gd name="connsiteX47" fmla="*/ 397 w 2737"/>
                <a:gd name="connsiteY47" fmla="*/ 478 h 7259"/>
                <a:gd name="connsiteX48" fmla="*/ 300 w 2737"/>
                <a:gd name="connsiteY48" fmla="*/ 356 h 7259"/>
                <a:gd name="connsiteX49" fmla="*/ 202 w 2737"/>
                <a:gd name="connsiteY49" fmla="*/ 236 h 7259"/>
                <a:gd name="connsiteX50" fmla="*/ 102 w 2737"/>
                <a:gd name="connsiteY50" fmla="*/ 117 h 7259"/>
                <a:gd name="connsiteX51" fmla="*/ 0 w 2737"/>
                <a:gd name="connsiteY51" fmla="*/ 0 h 7259"/>
                <a:gd name="connsiteX0" fmla="*/ 2635 w 2635"/>
                <a:gd name="connsiteY0" fmla="*/ 7142 h 7142"/>
                <a:gd name="connsiteX1" fmla="*/ 2634 w 2635"/>
                <a:gd name="connsiteY1" fmla="*/ 6986 h 7142"/>
                <a:gd name="connsiteX2" fmla="*/ 2631 w 2635"/>
                <a:gd name="connsiteY2" fmla="*/ 6832 h 7142"/>
                <a:gd name="connsiteX3" fmla="*/ 2625 w 2635"/>
                <a:gd name="connsiteY3" fmla="*/ 6676 h 7142"/>
                <a:gd name="connsiteX4" fmla="*/ 2618 w 2635"/>
                <a:gd name="connsiteY4" fmla="*/ 6520 h 7142"/>
                <a:gd name="connsiteX5" fmla="*/ 2607 w 2635"/>
                <a:gd name="connsiteY5" fmla="*/ 6366 h 7142"/>
                <a:gd name="connsiteX6" fmla="*/ 2596 w 2635"/>
                <a:gd name="connsiteY6" fmla="*/ 6210 h 7142"/>
                <a:gd name="connsiteX7" fmla="*/ 2581 w 2635"/>
                <a:gd name="connsiteY7" fmla="*/ 6055 h 7142"/>
                <a:gd name="connsiteX8" fmla="*/ 2565 w 2635"/>
                <a:gd name="connsiteY8" fmla="*/ 5901 h 7142"/>
                <a:gd name="connsiteX9" fmla="*/ 2546 w 2635"/>
                <a:gd name="connsiteY9" fmla="*/ 5747 h 7142"/>
                <a:gd name="connsiteX10" fmla="*/ 2526 w 2635"/>
                <a:gd name="connsiteY10" fmla="*/ 5592 h 7142"/>
                <a:gd name="connsiteX11" fmla="*/ 2502 w 2635"/>
                <a:gd name="connsiteY11" fmla="*/ 5439 h 7142"/>
                <a:gd name="connsiteX12" fmla="*/ 2477 w 2635"/>
                <a:gd name="connsiteY12" fmla="*/ 5285 h 7142"/>
                <a:gd name="connsiteX13" fmla="*/ 2449 w 2635"/>
                <a:gd name="connsiteY13" fmla="*/ 5132 h 7142"/>
                <a:gd name="connsiteX14" fmla="*/ 2421 w 2635"/>
                <a:gd name="connsiteY14" fmla="*/ 4980 h 7142"/>
                <a:gd name="connsiteX15" fmla="*/ 2389 w 2635"/>
                <a:gd name="connsiteY15" fmla="*/ 4827 h 7142"/>
                <a:gd name="connsiteX16" fmla="*/ 2355 w 2635"/>
                <a:gd name="connsiteY16" fmla="*/ 4676 h 7142"/>
                <a:gd name="connsiteX17" fmla="*/ 2319 w 2635"/>
                <a:gd name="connsiteY17" fmla="*/ 4524 h 7142"/>
                <a:gd name="connsiteX18" fmla="*/ 2280 w 2635"/>
                <a:gd name="connsiteY18" fmla="*/ 4374 h 7142"/>
                <a:gd name="connsiteX19" fmla="*/ 2240 w 2635"/>
                <a:gd name="connsiteY19" fmla="*/ 4223 h 7142"/>
                <a:gd name="connsiteX20" fmla="*/ 2198 w 2635"/>
                <a:gd name="connsiteY20" fmla="*/ 4074 h 7142"/>
                <a:gd name="connsiteX21" fmla="*/ 2154 w 2635"/>
                <a:gd name="connsiteY21" fmla="*/ 3924 h 7142"/>
                <a:gd name="connsiteX22" fmla="*/ 2107 w 2635"/>
                <a:gd name="connsiteY22" fmla="*/ 3777 h 7142"/>
                <a:gd name="connsiteX23" fmla="*/ 2059 w 2635"/>
                <a:gd name="connsiteY23" fmla="*/ 3628 h 7142"/>
                <a:gd name="connsiteX24" fmla="*/ 2008 w 2635"/>
                <a:gd name="connsiteY24" fmla="*/ 3482 h 7142"/>
                <a:gd name="connsiteX25" fmla="*/ 1956 w 2635"/>
                <a:gd name="connsiteY25" fmla="*/ 3335 h 7142"/>
                <a:gd name="connsiteX26" fmla="*/ 1900 w 2635"/>
                <a:gd name="connsiteY26" fmla="*/ 3190 h 7142"/>
                <a:gd name="connsiteX27" fmla="*/ 1843 w 2635"/>
                <a:gd name="connsiteY27" fmla="*/ 3045 h 7142"/>
                <a:gd name="connsiteX28" fmla="*/ 1785 w 2635"/>
                <a:gd name="connsiteY28" fmla="*/ 2901 h 7142"/>
                <a:gd name="connsiteX29" fmla="*/ 1724 w 2635"/>
                <a:gd name="connsiteY29" fmla="*/ 2758 h 7142"/>
                <a:gd name="connsiteX30" fmla="*/ 1661 w 2635"/>
                <a:gd name="connsiteY30" fmla="*/ 2616 h 7142"/>
                <a:gd name="connsiteX31" fmla="*/ 1596 w 2635"/>
                <a:gd name="connsiteY31" fmla="*/ 2475 h 7142"/>
                <a:gd name="connsiteX32" fmla="*/ 1529 w 2635"/>
                <a:gd name="connsiteY32" fmla="*/ 2334 h 7142"/>
                <a:gd name="connsiteX33" fmla="*/ 1460 w 2635"/>
                <a:gd name="connsiteY33" fmla="*/ 2195 h 7142"/>
                <a:gd name="connsiteX34" fmla="*/ 1389 w 2635"/>
                <a:gd name="connsiteY34" fmla="*/ 2057 h 7142"/>
                <a:gd name="connsiteX35" fmla="*/ 1315 w 2635"/>
                <a:gd name="connsiteY35" fmla="*/ 1920 h 7142"/>
                <a:gd name="connsiteX36" fmla="*/ 1241 w 2635"/>
                <a:gd name="connsiteY36" fmla="*/ 1784 h 7142"/>
                <a:gd name="connsiteX37" fmla="*/ 1164 w 2635"/>
                <a:gd name="connsiteY37" fmla="*/ 1648 h 7142"/>
                <a:gd name="connsiteX38" fmla="*/ 1086 w 2635"/>
                <a:gd name="connsiteY38" fmla="*/ 1514 h 7142"/>
                <a:gd name="connsiteX39" fmla="*/ 1005 w 2635"/>
                <a:gd name="connsiteY39" fmla="*/ 1381 h 7142"/>
                <a:gd name="connsiteX40" fmla="*/ 923 w 2635"/>
                <a:gd name="connsiteY40" fmla="*/ 1249 h 7142"/>
                <a:gd name="connsiteX41" fmla="*/ 838 w 2635"/>
                <a:gd name="connsiteY41" fmla="*/ 1119 h 7142"/>
                <a:gd name="connsiteX42" fmla="*/ 753 w 2635"/>
                <a:gd name="connsiteY42" fmla="*/ 989 h 7142"/>
                <a:gd name="connsiteX43" fmla="*/ 665 w 2635"/>
                <a:gd name="connsiteY43" fmla="*/ 861 h 7142"/>
                <a:gd name="connsiteX44" fmla="*/ 575 w 2635"/>
                <a:gd name="connsiteY44" fmla="*/ 734 h 7142"/>
                <a:gd name="connsiteX45" fmla="*/ 484 w 2635"/>
                <a:gd name="connsiteY45" fmla="*/ 608 h 7142"/>
                <a:gd name="connsiteX46" fmla="*/ 390 w 2635"/>
                <a:gd name="connsiteY46" fmla="*/ 484 h 7142"/>
                <a:gd name="connsiteX47" fmla="*/ 295 w 2635"/>
                <a:gd name="connsiteY47" fmla="*/ 361 h 7142"/>
                <a:gd name="connsiteX48" fmla="*/ 198 w 2635"/>
                <a:gd name="connsiteY48" fmla="*/ 239 h 7142"/>
                <a:gd name="connsiteX49" fmla="*/ 100 w 2635"/>
                <a:gd name="connsiteY49" fmla="*/ 119 h 7142"/>
                <a:gd name="connsiteX50" fmla="*/ 0 w 2635"/>
                <a:gd name="connsiteY50" fmla="*/ 0 h 7142"/>
                <a:gd name="connsiteX0" fmla="*/ 2535 w 2535"/>
                <a:gd name="connsiteY0" fmla="*/ 7023 h 7023"/>
                <a:gd name="connsiteX1" fmla="*/ 2534 w 2535"/>
                <a:gd name="connsiteY1" fmla="*/ 6867 h 7023"/>
                <a:gd name="connsiteX2" fmla="*/ 2531 w 2535"/>
                <a:gd name="connsiteY2" fmla="*/ 6713 h 7023"/>
                <a:gd name="connsiteX3" fmla="*/ 2525 w 2535"/>
                <a:gd name="connsiteY3" fmla="*/ 6557 h 7023"/>
                <a:gd name="connsiteX4" fmla="*/ 2518 w 2535"/>
                <a:gd name="connsiteY4" fmla="*/ 6401 h 7023"/>
                <a:gd name="connsiteX5" fmla="*/ 2507 w 2535"/>
                <a:gd name="connsiteY5" fmla="*/ 6247 h 7023"/>
                <a:gd name="connsiteX6" fmla="*/ 2496 w 2535"/>
                <a:gd name="connsiteY6" fmla="*/ 6091 h 7023"/>
                <a:gd name="connsiteX7" fmla="*/ 2481 w 2535"/>
                <a:gd name="connsiteY7" fmla="*/ 5936 h 7023"/>
                <a:gd name="connsiteX8" fmla="*/ 2465 w 2535"/>
                <a:gd name="connsiteY8" fmla="*/ 5782 h 7023"/>
                <a:gd name="connsiteX9" fmla="*/ 2446 w 2535"/>
                <a:gd name="connsiteY9" fmla="*/ 5628 h 7023"/>
                <a:gd name="connsiteX10" fmla="*/ 2426 w 2535"/>
                <a:gd name="connsiteY10" fmla="*/ 5473 h 7023"/>
                <a:gd name="connsiteX11" fmla="*/ 2402 w 2535"/>
                <a:gd name="connsiteY11" fmla="*/ 5320 h 7023"/>
                <a:gd name="connsiteX12" fmla="*/ 2377 w 2535"/>
                <a:gd name="connsiteY12" fmla="*/ 5166 h 7023"/>
                <a:gd name="connsiteX13" fmla="*/ 2349 w 2535"/>
                <a:gd name="connsiteY13" fmla="*/ 5013 h 7023"/>
                <a:gd name="connsiteX14" fmla="*/ 2321 w 2535"/>
                <a:gd name="connsiteY14" fmla="*/ 4861 h 7023"/>
                <a:gd name="connsiteX15" fmla="*/ 2289 w 2535"/>
                <a:gd name="connsiteY15" fmla="*/ 4708 h 7023"/>
                <a:gd name="connsiteX16" fmla="*/ 2255 w 2535"/>
                <a:gd name="connsiteY16" fmla="*/ 4557 h 7023"/>
                <a:gd name="connsiteX17" fmla="*/ 2219 w 2535"/>
                <a:gd name="connsiteY17" fmla="*/ 4405 h 7023"/>
                <a:gd name="connsiteX18" fmla="*/ 2180 w 2535"/>
                <a:gd name="connsiteY18" fmla="*/ 4255 h 7023"/>
                <a:gd name="connsiteX19" fmla="*/ 2140 w 2535"/>
                <a:gd name="connsiteY19" fmla="*/ 4104 h 7023"/>
                <a:gd name="connsiteX20" fmla="*/ 2098 w 2535"/>
                <a:gd name="connsiteY20" fmla="*/ 3955 h 7023"/>
                <a:gd name="connsiteX21" fmla="*/ 2054 w 2535"/>
                <a:gd name="connsiteY21" fmla="*/ 3805 h 7023"/>
                <a:gd name="connsiteX22" fmla="*/ 2007 w 2535"/>
                <a:gd name="connsiteY22" fmla="*/ 3658 h 7023"/>
                <a:gd name="connsiteX23" fmla="*/ 1959 w 2535"/>
                <a:gd name="connsiteY23" fmla="*/ 3509 h 7023"/>
                <a:gd name="connsiteX24" fmla="*/ 1908 w 2535"/>
                <a:gd name="connsiteY24" fmla="*/ 3363 h 7023"/>
                <a:gd name="connsiteX25" fmla="*/ 1856 w 2535"/>
                <a:gd name="connsiteY25" fmla="*/ 3216 h 7023"/>
                <a:gd name="connsiteX26" fmla="*/ 1800 w 2535"/>
                <a:gd name="connsiteY26" fmla="*/ 3071 h 7023"/>
                <a:gd name="connsiteX27" fmla="*/ 1743 w 2535"/>
                <a:gd name="connsiteY27" fmla="*/ 2926 h 7023"/>
                <a:gd name="connsiteX28" fmla="*/ 1685 w 2535"/>
                <a:gd name="connsiteY28" fmla="*/ 2782 h 7023"/>
                <a:gd name="connsiteX29" fmla="*/ 1624 w 2535"/>
                <a:gd name="connsiteY29" fmla="*/ 2639 h 7023"/>
                <a:gd name="connsiteX30" fmla="*/ 1561 w 2535"/>
                <a:gd name="connsiteY30" fmla="*/ 2497 h 7023"/>
                <a:gd name="connsiteX31" fmla="*/ 1496 w 2535"/>
                <a:gd name="connsiteY31" fmla="*/ 2356 h 7023"/>
                <a:gd name="connsiteX32" fmla="*/ 1429 w 2535"/>
                <a:gd name="connsiteY32" fmla="*/ 2215 h 7023"/>
                <a:gd name="connsiteX33" fmla="*/ 1360 w 2535"/>
                <a:gd name="connsiteY33" fmla="*/ 2076 h 7023"/>
                <a:gd name="connsiteX34" fmla="*/ 1289 w 2535"/>
                <a:gd name="connsiteY34" fmla="*/ 1938 h 7023"/>
                <a:gd name="connsiteX35" fmla="*/ 1215 w 2535"/>
                <a:gd name="connsiteY35" fmla="*/ 1801 h 7023"/>
                <a:gd name="connsiteX36" fmla="*/ 1141 w 2535"/>
                <a:gd name="connsiteY36" fmla="*/ 1665 h 7023"/>
                <a:gd name="connsiteX37" fmla="*/ 1064 w 2535"/>
                <a:gd name="connsiteY37" fmla="*/ 1529 h 7023"/>
                <a:gd name="connsiteX38" fmla="*/ 986 w 2535"/>
                <a:gd name="connsiteY38" fmla="*/ 1395 h 7023"/>
                <a:gd name="connsiteX39" fmla="*/ 905 w 2535"/>
                <a:gd name="connsiteY39" fmla="*/ 1262 h 7023"/>
                <a:gd name="connsiteX40" fmla="*/ 823 w 2535"/>
                <a:gd name="connsiteY40" fmla="*/ 1130 h 7023"/>
                <a:gd name="connsiteX41" fmla="*/ 738 w 2535"/>
                <a:gd name="connsiteY41" fmla="*/ 1000 h 7023"/>
                <a:gd name="connsiteX42" fmla="*/ 653 w 2535"/>
                <a:gd name="connsiteY42" fmla="*/ 870 h 7023"/>
                <a:gd name="connsiteX43" fmla="*/ 565 w 2535"/>
                <a:gd name="connsiteY43" fmla="*/ 742 h 7023"/>
                <a:gd name="connsiteX44" fmla="*/ 475 w 2535"/>
                <a:gd name="connsiteY44" fmla="*/ 615 h 7023"/>
                <a:gd name="connsiteX45" fmla="*/ 384 w 2535"/>
                <a:gd name="connsiteY45" fmla="*/ 489 h 7023"/>
                <a:gd name="connsiteX46" fmla="*/ 290 w 2535"/>
                <a:gd name="connsiteY46" fmla="*/ 365 h 7023"/>
                <a:gd name="connsiteX47" fmla="*/ 195 w 2535"/>
                <a:gd name="connsiteY47" fmla="*/ 242 h 7023"/>
                <a:gd name="connsiteX48" fmla="*/ 98 w 2535"/>
                <a:gd name="connsiteY48" fmla="*/ 120 h 7023"/>
                <a:gd name="connsiteX49" fmla="*/ 0 w 2535"/>
                <a:gd name="connsiteY49" fmla="*/ 0 h 7023"/>
                <a:gd name="connsiteX0" fmla="*/ 2437 w 2437"/>
                <a:gd name="connsiteY0" fmla="*/ 6903 h 6903"/>
                <a:gd name="connsiteX1" fmla="*/ 2436 w 2437"/>
                <a:gd name="connsiteY1" fmla="*/ 6747 h 6903"/>
                <a:gd name="connsiteX2" fmla="*/ 2433 w 2437"/>
                <a:gd name="connsiteY2" fmla="*/ 6593 h 6903"/>
                <a:gd name="connsiteX3" fmla="*/ 2427 w 2437"/>
                <a:gd name="connsiteY3" fmla="*/ 6437 h 6903"/>
                <a:gd name="connsiteX4" fmla="*/ 2420 w 2437"/>
                <a:gd name="connsiteY4" fmla="*/ 6281 h 6903"/>
                <a:gd name="connsiteX5" fmla="*/ 2409 w 2437"/>
                <a:gd name="connsiteY5" fmla="*/ 6127 h 6903"/>
                <a:gd name="connsiteX6" fmla="*/ 2398 w 2437"/>
                <a:gd name="connsiteY6" fmla="*/ 5971 h 6903"/>
                <a:gd name="connsiteX7" fmla="*/ 2383 w 2437"/>
                <a:gd name="connsiteY7" fmla="*/ 5816 h 6903"/>
                <a:gd name="connsiteX8" fmla="*/ 2367 w 2437"/>
                <a:gd name="connsiteY8" fmla="*/ 5662 h 6903"/>
                <a:gd name="connsiteX9" fmla="*/ 2348 w 2437"/>
                <a:gd name="connsiteY9" fmla="*/ 5508 h 6903"/>
                <a:gd name="connsiteX10" fmla="*/ 2328 w 2437"/>
                <a:gd name="connsiteY10" fmla="*/ 5353 h 6903"/>
                <a:gd name="connsiteX11" fmla="*/ 2304 w 2437"/>
                <a:gd name="connsiteY11" fmla="*/ 5200 h 6903"/>
                <a:gd name="connsiteX12" fmla="*/ 2279 w 2437"/>
                <a:gd name="connsiteY12" fmla="*/ 5046 h 6903"/>
                <a:gd name="connsiteX13" fmla="*/ 2251 w 2437"/>
                <a:gd name="connsiteY13" fmla="*/ 4893 h 6903"/>
                <a:gd name="connsiteX14" fmla="*/ 2223 w 2437"/>
                <a:gd name="connsiteY14" fmla="*/ 4741 h 6903"/>
                <a:gd name="connsiteX15" fmla="*/ 2191 w 2437"/>
                <a:gd name="connsiteY15" fmla="*/ 4588 h 6903"/>
                <a:gd name="connsiteX16" fmla="*/ 2157 w 2437"/>
                <a:gd name="connsiteY16" fmla="*/ 4437 h 6903"/>
                <a:gd name="connsiteX17" fmla="*/ 2121 w 2437"/>
                <a:gd name="connsiteY17" fmla="*/ 4285 h 6903"/>
                <a:gd name="connsiteX18" fmla="*/ 2082 w 2437"/>
                <a:gd name="connsiteY18" fmla="*/ 4135 h 6903"/>
                <a:gd name="connsiteX19" fmla="*/ 2042 w 2437"/>
                <a:gd name="connsiteY19" fmla="*/ 3984 h 6903"/>
                <a:gd name="connsiteX20" fmla="*/ 2000 w 2437"/>
                <a:gd name="connsiteY20" fmla="*/ 3835 h 6903"/>
                <a:gd name="connsiteX21" fmla="*/ 1956 w 2437"/>
                <a:gd name="connsiteY21" fmla="*/ 3685 h 6903"/>
                <a:gd name="connsiteX22" fmla="*/ 1909 w 2437"/>
                <a:gd name="connsiteY22" fmla="*/ 3538 h 6903"/>
                <a:gd name="connsiteX23" fmla="*/ 1861 w 2437"/>
                <a:gd name="connsiteY23" fmla="*/ 3389 h 6903"/>
                <a:gd name="connsiteX24" fmla="*/ 1810 w 2437"/>
                <a:gd name="connsiteY24" fmla="*/ 3243 h 6903"/>
                <a:gd name="connsiteX25" fmla="*/ 1758 w 2437"/>
                <a:gd name="connsiteY25" fmla="*/ 3096 h 6903"/>
                <a:gd name="connsiteX26" fmla="*/ 1702 w 2437"/>
                <a:gd name="connsiteY26" fmla="*/ 2951 h 6903"/>
                <a:gd name="connsiteX27" fmla="*/ 1645 w 2437"/>
                <a:gd name="connsiteY27" fmla="*/ 2806 h 6903"/>
                <a:gd name="connsiteX28" fmla="*/ 1587 w 2437"/>
                <a:gd name="connsiteY28" fmla="*/ 2662 h 6903"/>
                <a:gd name="connsiteX29" fmla="*/ 1526 w 2437"/>
                <a:gd name="connsiteY29" fmla="*/ 2519 h 6903"/>
                <a:gd name="connsiteX30" fmla="*/ 1463 w 2437"/>
                <a:gd name="connsiteY30" fmla="*/ 2377 h 6903"/>
                <a:gd name="connsiteX31" fmla="*/ 1398 w 2437"/>
                <a:gd name="connsiteY31" fmla="*/ 2236 h 6903"/>
                <a:gd name="connsiteX32" fmla="*/ 1331 w 2437"/>
                <a:gd name="connsiteY32" fmla="*/ 2095 h 6903"/>
                <a:gd name="connsiteX33" fmla="*/ 1262 w 2437"/>
                <a:gd name="connsiteY33" fmla="*/ 1956 h 6903"/>
                <a:gd name="connsiteX34" fmla="*/ 1191 w 2437"/>
                <a:gd name="connsiteY34" fmla="*/ 1818 h 6903"/>
                <a:gd name="connsiteX35" fmla="*/ 1117 w 2437"/>
                <a:gd name="connsiteY35" fmla="*/ 1681 h 6903"/>
                <a:gd name="connsiteX36" fmla="*/ 1043 w 2437"/>
                <a:gd name="connsiteY36" fmla="*/ 1545 h 6903"/>
                <a:gd name="connsiteX37" fmla="*/ 966 w 2437"/>
                <a:gd name="connsiteY37" fmla="*/ 1409 h 6903"/>
                <a:gd name="connsiteX38" fmla="*/ 888 w 2437"/>
                <a:gd name="connsiteY38" fmla="*/ 1275 h 6903"/>
                <a:gd name="connsiteX39" fmla="*/ 807 w 2437"/>
                <a:gd name="connsiteY39" fmla="*/ 1142 h 6903"/>
                <a:gd name="connsiteX40" fmla="*/ 725 w 2437"/>
                <a:gd name="connsiteY40" fmla="*/ 1010 h 6903"/>
                <a:gd name="connsiteX41" fmla="*/ 640 w 2437"/>
                <a:gd name="connsiteY41" fmla="*/ 880 h 6903"/>
                <a:gd name="connsiteX42" fmla="*/ 555 w 2437"/>
                <a:gd name="connsiteY42" fmla="*/ 750 h 6903"/>
                <a:gd name="connsiteX43" fmla="*/ 467 w 2437"/>
                <a:gd name="connsiteY43" fmla="*/ 622 h 6903"/>
                <a:gd name="connsiteX44" fmla="*/ 377 w 2437"/>
                <a:gd name="connsiteY44" fmla="*/ 495 h 6903"/>
                <a:gd name="connsiteX45" fmla="*/ 286 w 2437"/>
                <a:gd name="connsiteY45" fmla="*/ 369 h 6903"/>
                <a:gd name="connsiteX46" fmla="*/ 192 w 2437"/>
                <a:gd name="connsiteY46" fmla="*/ 245 h 6903"/>
                <a:gd name="connsiteX47" fmla="*/ 97 w 2437"/>
                <a:gd name="connsiteY47" fmla="*/ 122 h 6903"/>
                <a:gd name="connsiteX48" fmla="*/ 0 w 2437"/>
                <a:gd name="connsiteY48" fmla="*/ 0 h 6903"/>
                <a:gd name="connsiteX0" fmla="*/ 2340 w 2340"/>
                <a:gd name="connsiteY0" fmla="*/ 6781 h 6781"/>
                <a:gd name="connsiteX1" fmla="*/ 2339 w 2340"/>
                <a:gd name="connsiteY1" fmla="*/ 6625 h 6781"/>
                <a:gd name="connsiteX2" fmla="*/ 2336 w 2340"/>
                <a:gd name="connsiteY2" fmla="*/ 6471 h 6781"/>
                <a:gd name="connsiteX3" fmla="*/ 2330 w 2340"/>
                <a:gd name="connsiteY3" fmla="*/ 6315 h 6781"/>
                <a:gd name="connsiteX4" fmla="*/ 2323 w 2340"/>
                <a:gd name="connsiteY4" fmla="*/ 6159 h 6781"/>
                <a:gd name="connsiteX5" fmla="*/ 2312 w 2340"/>
                <a:gd name="connsiteY5" fmla="*/ 6005 h 6781"/>
                <a:gd name="connsiteX6" fmla="*/ 2301 w 2340"/>
                <a:gd name="connsiteY6" fmla="*/ 5849 h 6781"/>
                <a:gd name="connsiteX7" fmla="*/ 2286 w 2340"/>
                <a:gd name="connsiteY7" fmla="*/ 5694 h 6781"/>
                <a:gd name="connsiteX8" fmla="*/ 2270 w 2340"/>
                <a:gd name="connsiteY8" fmla="*/ 5540 h 6781"/>
                <a:gd name="connsiteX9" fmla="*/ 2251 w 2340"/>
                <a:gd name="connsiteY9" fmla="*/ 5386 h 6781"/>
                <a:gd name="connsiteX10" fmla="*/ 2231 w 2340"/>
                <a:gd name="connsiteY10" fmla="*/ 5231 h 6781"/>
                <a:gd name="connsiteX11" fmla="*/ 2207 w 2340"/>
                <a:gd name="connsiteY11" fmla="*/ 5078 h 6781"/>
                <a:gd name="connsiteX12" fmla="*/ 2182 w 2340"/>
                <a:gd name="connsiteY12" fmla="*/ 4924 h 6781"/>
                <a:gd name="connsiteX13" fmla="*/ 2154 w 2340"/>
                <a:gd name="connsiteY13" fmla="*/ 4771 h 6781"/>
                <a:gd name="connsiteX14" fmla="*/ 2126 w 2340"/>
                <a:gd name="connsiteY14" fmla="*/ 4619 h 6781"/>
                <a:gd name="connsiteX15" fmla="*/ 2094 w 2340"/>
                <a:gd name="connsiteY15" fmla="*/ 4466 h 6781"/>
                <a:gd name="connsiteX16" fmla="*/ 2060 w 2340"/>
                <a:gd name="connsiteY16" fmla="*/ 4315 h 6781"/>
                <a:gd name="connsiteX17" fmla="*/ 2024 w 2340"/>
                <a:gd name="connsiteY17" fmla="*/ 4163 h 6781"/>
                <a:gd name="connsiteX18" fmla="*/ 1985 w 2340"/>
                <a:gd name="connsiteY18" fmla="*/ 4013 h 6781"/>
                <a:gd name="connsiteX19" fmla="*/ 1945 w 2340"/>
                <a:gd name="connsiteY19" fmla="*/ 3862 h 6781"/>
                <a:gd name="connsiteX20" fmla="*/ 1903 w 2340"/>
                <a:gd name="connsiteY20" fmla="*/ 3713 h 6781"/>
                <a:gd name="connsiteX21" fmla="*/ 1859 w 2340"/>
                <a:gd name="connsiteY21" fmla="*/ 3563 h 6781"/>
                <a:gd name="connsiteX22" fmla="*/ 1812 w 2340"/>
                <a:gd name="connsiteY22" fmla="*/ 3416 h 6781"/>
                <a:gd name="connsiteX23" fmla="*/ 1764 w 2340"/>
                <a:gd name="connsiteY23" fmla="*/ 3267 h 6781"/>
                <a:gd name="connsiteX24" fmla="*/ 1713 w 2340"/>
                <a:gd name="connsiteY24" fmla="*/ 3121 h 6781"/>
                <a:gd name="connsiteX25" fmla="*/ 1661 w 2340"/>
                <a:gd name="connsiteY25" fmla="*/ 2974 h 6781"/>
                <a:gd name="connsiteX26" fmla="*/ 1605 w 2340"/>
                <a:gd name="connsiteY26" fmla="*/ 2829 h 6781"/>
                <a:gd name="connsiteX27" fmla="*/ 1548 w 2340"/>
                <a:gd name="connsiteY27" fmla="*/ 2684 h 6781"/>
                <a:gd name="connsiteX28" fmla="*/ 1490 w 2340"/>
                <a:gd name="connsiteY28" fmla="*/ 2540 h 6781"/>
                <a:gd name="connsiteX29" fmla="*/ 1429 w 2340"/>
                <a:gd name="connsiteY29" fmla="*/ 2397 h 6781"/>
                <a:gd name="connsiteX30" fmla="*/ 1366 w 2340"/>
                <a:gd name="connsiteY30" fmla="*/ 2255 h 6781"/>
                <a:gd name="connsiteX31" fmla="*/ 1301 w 2340"/>
                <a:gd name="connsiteY31" fmla="*/ 2114 h 6781"/>
                <a:gd name="connsiteX32" fmla="*/ 1234 w 2340"/>
                <a:gd name="connsiteY32" fmla="*/ 1973 h 6781"/>
                <a:gd name="connsiteX33" fmla="*/ 1165 w 2340"/>
                <a:gd name="connsiteY33" fmla="*/ 1834 h 6781"/>
                <a:gd name="connsiteX34" fmla="*/ 1094 w 2340"/>
                <a:gd name="connsiteY34" fmla="*/ 1696 h 6781"/>
                <a:gd name="connsiteX35" fmla="*/ 1020 w 2340"/>
                <a:gd name="connsiteY35" fmla="*/ 1559 h 6781"/>
                <a:gd name="connsiteX36" fmla="*/ 946 w 2340"/>
                <a:gd name="connsiteY36" fmla="*/ 1423 h 6781"/>
                <a:gd name="connsiteX37" fmla="*/ 869 w 2340"/>
                <a:gd name="connsiteY37" fmla="*/ 1287 h 6781"/>
                <a:gd name="connsiteX38" fmla="*/ 791 w 2340"/>
                <a:gd name="connsiteY38" fmla="*/ 1153 h 6781"/>
                <a:gd name="connsiteX39" fmla="*/ 710 w 2340"/>
                <a:gd name="connsiteY39" fmla="*/ 1020 h 6781"/>
                <a:gd name="connsiteX40" fmla="*/ 628 w 2340"/>
                <a:gd name="connsiteY40" fmla="*/ 888 h 6781"/>
                <a:gd name="connsiteX41" fmla="*/ 543 w 2340"/>
                <a:gd name="connsiteY41" fmla="*/ 758 h 6781"/>
                <a:gd name="connsiteX42" fmla="*/ 458 w 2340"/>
                <a:gd name="connsiteY42" fmla="*/ 628 h 6781"/>
                <a:gd name="connsiteX43" fmla="*/ 370 w 2340"/>
                <a:gd name="connsiteY43" fmla="*/ 500 h 6781"/>
                <a:gd name="connsiteX44" fmla="*/ 280 w 2340"/>
                <a:gd name="connsiteY44" fmla="*/ 373 h 6781"/>
                <a:gd name="connsiteX45" fmla="*/ 189 w 2340"/>
                <a:gd name="connsiteY45" fmla="*/ 247 h 6781"/>
                <a:gd name="connsiteX46" fmla="*/ 95 w 2340"/>
                <a:gd name="connsiteY46" fmla="*/ 123 h 6781"/>
                <a:gd name="connsiteX47" fmla="*/ 0 w 2340"/>
                <a:gd name="connsiteY47" fmla="*/ 0 h 6781"/>
                <a:gd name="connsiteX0" fmla="*/ 2245 w 2245"/>
                <a:gd name="connsiteY0" fmla="*/ 6658 h 6658"/>
                <a:gd name="connsiteX1" fmla="*/ 2244 w 2245"/>
                <a:gd name="connsiteY1" fmla="*/ 6502 h 6658"/>
                <a:gd name="connsiteX2" fmla="*/ 2241 w 2245"/>
                <a:gd name="connsiteY2" fmla="*/ 6348 h 6658"/>
                <a:gd name="connsiteX3" fmla="*/ 2235 w 2245"/>
                <a:gd name="connsiteY3" fmla="*/ 6192 h 6658"/>
                <a:gd name="connsiteX4" fmla="*/ 2228 w 2245"/>
                <a:gd name="connsiteY4" fmla="*/ 6036 h 6658"/>
                <a:gd name="connsiteX5" fmla="*/ 2217 w 2245"/>
                <a:gd name="connsiteY5" fmla="*/ 5882 h 6658"/>
                <a:gd name="connsiteX6" fmla="*/ 2206 w 2245"/>
                <a:gd name="connsiteY6" fmla="*/ 5726 h 6658"/>
                <a:gd name="connsiteX7" fmla="*/ 2191 w 2245"/>
                <a:gd name="connsiteY7" fmla="*/ 5571 h 6658"/>
                <a:gd name="connsiteX8" fmla="*/ 2175 w 2245"/>
                <a:gd name="connsiteY8" fmla="*/ 5417 h 6658"/>
                <a:gd name="connsiteX9" fmla="*/ 2156 w 2245"/>
                <a:gd name="connsiteY9" fmla="*/ 5263 h 6658"/>
                <a:gd name="connsiteX10" fmla="*/ 2136 w 2245"/>
                <a:gd name="connsiteY10" fmla="*/ 5108 h 6658"/>
                <a:gd name="connsiteX11" fmla="*/ 2112 w 2245"/>
                <a:gd name="connsiteY11" fmla="*/ 4955 h 6658"/>
                <a:gd name="connsiteX12" fmla="*/ 2087 w 2245"/>
                <a:gd name="connsiteY12" fmla="*/ 4801 h 6658"/>
                <a:gd name="connsiteX13" fmla="*/ 2059 w 2245"/>
                <a:gd name="connsiteY13" fmla="*/ 4648 h 6658"/>
                <a:gd name="connsiteX14" fmla="*/ 2031 w 2245"/>
                <a:gd name="connsiteY14" fmla="*/ 4496 h 6658"/>
                <a:gd name="connsiteX15" fmla="*/ 1999 w 2245"/>
                <a:gd name="connsiteY15" fmla="*/ 4343 h 6658"/>
                <a:gd name="connsiteX16" fmla="*/ 1965 w 2245"/>
                <a:gd name="connsiteY16" fmla="*/ 4192 h 6658"/>
                <a:gd name="connsiteX17" fmla="*/ 1929 w 2245"/>
                <a:gd name="connsiteY17" fmla="*/ 4040 h 6658"/>
                <a:gd name="connsiteX18" fmla="*/ 1890 w 2245"/>
                <a:gd name="connsiteY18" fmla="*/ 3890 h 6658"/>
                <a:gd name="connsiteX19" fmla="*/ 1850 w 2245"/>
                <a:gd name="connsiteY19" fmla="*/ 3739 h 6658"/>
                <a:gd name="connsiteX20" fmla="*/ 1808 w 2245"/>
                <a:gd name="connsiteY20" fmla="*/ 3590 h 6658"/>
                <a:gd name="connsiteX21" fmla="*/ 1764 w 2245"/>
                <a:gd name="connsiteY21" fmla="*/ 3440 h 6658"/>
                <a:gd name="connsiteX22" fmla="*/ 1717 w 2245"/>
                <a:gd name="connsiteY22" fmla="*/ 3293 h 6658"/>
                <a:gd name="connsiteX23" fmla="*/ 1669 w 2245"/>
                <a:gd name="connsiteY23" fmla="*/ 3144 h 6658"/>
                <a:gd name="connsiteX24" fmla="*/ 1618 w 2245"/>
                <a:gd name="connsiteY24" fmla="*/ 2998 h 6658"/>
                <a:gd name="connsiteX25" fmla="*/ 1566 w 2245"/>
                <a:gd name="connsiteY25" fmla="*/ 2851 h 6658"/>
                <a:gd name="connsiteX26" fmla="*/ 1510 w 2245"/>
                <a:gd name="connsiteY26" fmla="*/ 2706 h 6658"/>
                <a:gd name="connsiteX27" fmla="*/ 1453 w 2245"/>
                <a:gd name="connsiteY27" fmla="*/ 2561 h 6658"/>
                <a:gd name="connsiteX28" fmla="*/ 1395 w 2245"/>
                <a:gd name="connsiteY28" fmla="*/ 2417 h 6658"/>
                <a:gd name="connsiteX29" fmla="*/ 1334 w 2245"/>
                <a:gd name="connsiteY29" fmla="*/ 2274 h 6658"/>
                <a:gd name="connsiteX30" fmla="*/ 1271 w 2245"/>
                <a:gd name="connsiteY30" fmla="*/ 2132 h 6658"/>
                <a:gd name="connsiteX31" fmla="*/ 1206 w 2245"/>
                <a:gd name="connsiteY31" fmla="*/ 1991 h 6658"/>
                <a:gd name="connsiteX32" fmla="*/ 1139 w 2245"/>
                <a:gd name="connsiteY32" fmla="*/ 1850 h 6658"/>
                <a:gd name="connsiteX33" fmla="*/ 1070 w 2245"/>
                <a:gd name="connsiteY33" fmla="*/ 1711 h 6658"/>
                <a:gd name="connsiteX34" fmla="*/ 999 w 2245"/>
                <a:gd name="connsiteY34" fmla="*/ 1573 h 6658"/>
                <a:gd name="connsiteX35" fmla="*/ 925 w 2245"/>
                <a:gd name="connsiteY35" fmla="*/ 1436 h 6658"/>
                <a:gd name="connsiteX36" fmla="*/ 851 w 2245"/>
                <a:gd name="connsiteY36" fmla="*/ 1300 h 6658"/>
                <a:gd name="connsiteX37" fmla="*/ 774 w 2245"/>
                <a:gd name="connsiteY37" fmla="*/ 1164 h 6658"/>
                <a:gd name="connsiteX38" fmla="*/ 696 w 2245"/>
                <a:gd name="connsiteY38" fmla="*/ 1030 h 6658"/>
                <a:gd name="connsiteX39" fmla="*/ 615 w 2245"/>
                <a:gd name="connsiteY39" fmla="*/ 897 h 6658"/>
                <a:gd name="connsiteX40" fmla="*/ 533 w 2245"/>
                <a:gd name="connsiteY40" fmla="*/ 765 h 6658"/>
                <a:gd name="connsiteX41" fmla="*/ 448 w 2245"/>
                <a:gd name="connsiteY41" fmla="*/ 635 h 6658"/>
                <a:gd name="connsiteX42" fmla="*/ 363 w 2245"/>
                <a:gd name="connsiteY42" fmla="*/ 505 h 6658"/>
                <a:gd name="connsiteX43" fmla="*/ 275 w 2245"/>
                <a:gd name="connsiteY43" fmla="*/ 377 h 6658"/>
                <a:gd name="connsiteX44" fmla="*/ 185 w 2245"/>
                <a:gd name="connsiteY44" fmla="*/ 250 h 6658"/>
                <a:gd name="connsiteX45" fmla="*/ 94 w 2245"/>
                <a:gd name="connsiteY45" fmla="*/ 124 h 6658"/>
                <a:gd name="connsiteX46" fmla="*/ 0 w 2245"/>
                <a:gd name="connsiteY46" fmla="*/ 0 h 6658"/>
                <a:gd name="connsiteX0" fmla="*/ 2151 w 2151"/>
                <a:gd name="connsiteY0" fmla="*/ 6534 h 6534"/>
                <a:gd name="connsiteX1" fmla="*/ 2150 w 2151"/>
                <a:gd name="connsiteY1" fmla="*/ 6378 h 6534"/>
                <a:gd name="connsiteX2" fmla="*/ 2147 w 2151"/>
                <a:gd name="connsiteY2" fmla="*/ 6224 h 6534"/>
                <a:gd name="connsiteX3" fmla="*/ 2141 w 2151"/>
                <a:gd name="connsiteY3" fmla="*/ 6068 h 6534"/>
                <a:gd name="connsiteX4" fmla="*/ 2134 w 2151"/>
                <a:gd name="connsiteY4" fmla="*/ 5912 h 6534"/>
                <a:gd name="connsiteX5" fmla="*/ 2123 w 2151"/>
                <a:gd name="connsiteY5" fmla="*/ 5758 h 6534"/>
                <a:gd name="connsiteX6" fmla="*/ 2112 w 2151"/>
                <a:gd name="connsiteY6" fmla="*/ 5602 h 6534"/>
                <a:gd name="connsiteX7" fmla="*/ 2097 w 2151"/>
                <a:gd name="connsiteY7" fmla="*/ 5447 h 6534"/>
                <a:gd name="connsiteX8" fmla="*/ 2081 w 2151"/>
                <a:gd name="connsiteY8" fmla="*/ 5293 h 6534"/>
                <a:gd name="connsiteX9" fmla="*/ 2062 w 2151"/>
                <a:gd name="connsiteY9" fmla="*/ 5139 h 6534"/>
                <a:gd name="connsiteX10" fmla="*/ 2042 w 2151"/>
                <a:gd name="connsiteY10" fmla="*/ 4984 h 6534"/>
                <a:gd name="connsiteX11" fmla="*/ 2018 w 2151"/>
                <a:gd name="connsiteY11" fmla="*/ 4831 h 6534"/>
                <a:gd name="connsiteX12" fmla="*/ 1993 w 2151"/>
                <a:gd name="connsiteY12" fmla="*/ 4677 h 6534"/>
                <a:gd name="connsiteX13" fmla="*/ 1965 w 2151"/>
                <a:gd name="connsiteY13" fmla="*/ 4524 h 6534"/>
                <a:gd name="connsiteX14" fmla="*/ 1937 w 2151"/>
                <a:gd name="connsiteY14" fmla="*/ 4372 h 6534"/>
                <a:gd name="connsiteX15" fmla="*/ 1905 w 2151"/>
                <a:gd name="connsiteY15" fmla="*/ 4219 h 6534"/>
                <a:gd name="connsiteX16" fmla="*/ 1871 w 2151"/>
                <a:gd name="connsiteY16" fmla="*/ 4068 h 6534"/>
                <a:gd name="connsiteX17" fmla="*/ 1835 w 2151"/>
                <a:gd name="connsiteY17" fmla="*/ 3916 h 6534"/>
                <a:gd name="connsiteX18" fmla="*/ 1796 w 2151"/>
                <a:gd name="connsiteY18" fmla="*/ 3766 h 6534"/>
                <a:gd name="connsiteX19" fmla="*/ 1756 w 2151"/>
                <a:gd name="connsiteY19" fmla="*/ 3615 h 6534"/>
                <a:gd name="connsiteX20" fmla="*/ 1714 w 2151"/>
                <a:gd name="connsiteY20" fmla="*/ 3466 h 6534"/>
                <a:gd name="connsiteX21" fmla="*/ 1670 w 2151"/>
                <a:gd name="connsiteY21" fmla="*/ 3316 h 6534"/>
                <a:gd name="connsiteX22" fmla="*/ 1623 w 2151"/>
                <a:gd name="connsiteY22" fmla="*/ 3169 h 6534"/>
                <a:gd name="connsiteX23" fmla="*/ 1575 w 2151"/>
                <a:gd name="connsiteY23" fmla="*/ 3020 h 6534"/>
                <a:gd name="connsiteX24" fmla="*/ 1524 w 2151"/>
                <a:gd name="connsiteY24" fmla="*/ 2874 h 6534"/>
                <a:gd name="connsiteX25" fmla="*/ 1472 w 2151"/>
                <a:gd name="connsiteY25" fmla="*/ 2727 h 6534"/>
                <a:gd name="connsiteX26" fmla="*/ 1416 w 2151"/>
                <a:gd name="connsiteY26" fmla="*/ 2582 h 6534"/>
                <a:gd name="connsiteX27" fmla="*/ 1359 w 2151"/>
                <a:gd name="connsiteY27" fmla="*/ 2437 h 6534"/>
                <a:gd name="connsiteX28" fmla="*/ 1301 w 2151"/>
                <a:gd name="connsiteY28" fmla="*/ 2293 h 6534"/>
                <a:gd name="connsiteX29" fmla="*/ 1240 w 2151"/>
                <a:gd name="connsiteY29" fmla="*/ 2150 h 6534"/>
                <a:gd name="connsiteX30" fmla="*/ 1177 w 2151"/>
                <a:gd name="connsiteY30" fmla="*/ 2008 h 6534"/>
                <a:gd name="connsiteX31" fmla="*/ 1112 w 2151"/>
                <a:gd name="connsiteY31" fmla="*/ 1867 h 6534"/>
                <a:gd name="connsiteX32" fmla="*/ 1045 w 2151"/>
                <a:gd name="connsiteY32" fmla="*/ 1726 h 6534"/>
                <a:gd name="connsiteX33" fmla="*/ 976 w 2151"/>
                <a:gd name="connsiteY33" fmla="*/ 1587 h 6534"/>
                <a:gd name="connsiteX34" fmla="*/ 905 w 2151"/>
                <a:gd name="connsiteY34" fmla="*/ 1449 h 6534"/>
                <a:gd name="connsiteX35" fmla="*/ 831 w 2151"/>
                <a:gd name="connsiteY35" fmla="*/ 1312 h 6534"/>
                <a:gd name="connsiteX36" fmla="*/ 757 w 2151"/>
                <a:gd name="connsiteY36" fmla="*/ 1176 h 6534"/>
                <a:gd name="connsiteX37" fmla="*/ 680 w 2151"/>
                <a:gd name="connsiteY37" fmla="*/ 1040 h 6534"/>
                <a:gd name="connsiteX38" fmla="*/ 602 w 2151"/>
                <a:gd name="connsiteY38" fmla="*/ 906 h 6534"/>
                <a:gd name="connsiteX39" fmla="*/ 521 w 2151"/>
                <a:gd name="connsiteY39" fmla="*/ 773 h 6534"/>
                <a:gd name="connsiteX40" fmla="*/ 439 w 2151"/>
                <a:gd name="connsiteY40" fmla="*/ 641 h 6534"/>
                <a:gd name="connsiteX41" fmla="*/ 354 w 2151"/>
                <a:gd name="connsiteY41" fmla="*/ 511 h 6534"/>
                <a:gd name="connsiteX42" fmla="*/ 269 w 2151"/>
                <a:gd name="connsiteY42" fmla="*/ 381 h 6534"/>
                <a:gd name="connsiteX43" fmla="*/ 181 w 2151"/>
                <a:gd name="connsiteY43" fmla="*/ 253 h 6534"/>
                <a:gd name="connsiteX44" fmla="*/ 91 w 2151"/>
                <a:gd name="connsiteY44" fmla="*/ 126 h 6534"/>
                <a:gd name="connsiteX45" fmla="*/ 0 w 2151"/>
                <a:gd name="connsiteY45" fmla="*/ 0 h 6534"/>
                <a:gd name="connsiteX0" fmla="*/ 2060 w 2060"/>
                <a:gd name="connsiteY0" fmla="*/ 6408 h 6408"/>
                <a:gd name="connsiteX1" fmla="*/ 2059 w 2060"/>
                <a:gd name="connsiteY1" fmla="*/ 6252 h 6408"/>
                <a:gd name="connsiteX2" fmla="*/ 2056 w 2060"/>
                <a:gd name="connsiteY2" fmla="*/ 6098 h 6408"/>
                <a:gd name="connsiteX3" fmla="*/ 2050 w 2060"/>
                <a:gd name="connsiteY3" fmla="*/ 5942 h 6408"/>
                <a:gd name="connsiteX4" fmla="*/ 2043 w 2060"/>
                <a:gd name="connsiteY4" fmla="*/ 5786 h 6408"/>
                <a:gd name="connsiteX5" fmla="*/ 2032 w 2060"/>
                <a:gd name="connsiteY5" fmla="*/ 5632 h 6408"/>
                <a:gd name="connsiteX6" fmla="*/ 2021 w 2060"/>
                <a:gd name="connsiteY6" fmla="*/ 5476 h 6408"/>
                <a:gd name="connsiteX7" fmla="*/ 2006 w 2060"/>
                <a:gd name="connsiteY7" fmla="*/ 5321 h 6408"/>
                <a:gd name="connsiteX8" fmla="*/ 1990 w 2060"/>
                <a:gd name="connsiteY8" fmla="*/ 5167 h 6408"/>
                <a:gd name="connsiteX9" fmla="*/ 1971 w 2060"/>
                <a:gd name="connsiteY9" fmla="*/ 5013 h 6408"/>
                <a:gd name="connsiteX10" fmla="*/ 1951 w 2060"/>
                <a:gd name="connsiteY10" fmla="*/ 4858 h 6408"/>
                <a:gd name="connsiteX11" fmla="*/ 1927 w 2060"/>
                <a:gd name="connsiteY11" fmla="*/ 4705 h 6408"/>
                <a:gd name="connsiteX12" fmla="*/ 1902 w 2060"/>
                <a:gd name="connsiteY12" fmla="*/ 4551 h 6408"/>
                <a:gd name="connsiteX13" fmla="*/ 1874 w 2060"/>
                <a:gd name="connsiteY13" fmla="*/ 4398 h 6408"/>
                <a:gd name="connsiteX14" fmla="*/ 1846 w 2060"/>
                <a:gd name="connsiteY14" fmla="*/ 4246 h 6408"/>
                <a:gd name="connsiteX15" fmla="*/ 1814 w 2060"/>
                <a:gd name="connsiteY15" fmla="*/ 4093 h 6408"/>
                <a:gd name="connsiteX16" fmla="*/ 1780 w 2060"/>
                <a:gd name="connsiteY16" fmla="*/ 3942 h 6408"/>
                <a:gd name="connsiteX17" fmla="*/ 1744 w 2060"/>
                <a:gd name="connsiteY17" fmla="*/ 3790 h 6408"/>
                <a:gd name="connsiteX18" fmla="*/ 1705 w 2060"/>
                <a:gd name="connsiteY18" fmla="*/ 3640 h 6408"/>
                <a:gd name="connsiteX19" fmla="*/ 1665 w 2060"/>
                <a:gd name="connsiteY19" fmla="*/ 3489 h 6408"/>
                <a:gd name="connsiteX20" fmla="*/ 1623 w 2060"/>
                <a:gd name="connsiteY20" fmla="*/ 3340 h 6408"/>
                <a:gd name="connsiteX21" fmla="*/ 1579 w 2060"/>
                <a:gd name="connsiteY21" fmla="*/ 3190 h 6408"/>
                <a:gd name="connsiteX22" fmla="*/ 1532 w 2060"/>
                <a:gd name="connsiteY22" fmla="*/ 3043 h 6408"/>
                <a:gd name="connsiteX23" fmla="*/ 1484 w 2060"/>
                <a:gd name="connsiteY23" fmla="*/ 2894 h 6408"/>
                <a:gd name="connsiteX24" fmla="*/ 1433 w 2060"/>
                <a:gd name="connsiteY24" fmla="*/ 2748 h 6408"/>
                <a:gd name="connsiteX25" fmla="*/ 1381 w 2060"/>
                <a:gd name="connsiteY25" fmla="*/ 2601 h 6408"/>
                <a:gd name="connsiteX26" fmla="*/ 1325 w 2060"/>
                <a:gd name="connsiteY26" fmla="*/ 2456 h 6408"/>
                <a:gd name="connsiteX27" fmla="*/ 1268 w 2060"/>
                <a:gd name="connsiteY27" fmla="*/ 2311 h 6408"/>
                <a:gd name="connsiteX28" fmla="*/ 1210 w 2060"/>
                <a:gd name="connsiteY28" fmla="*/ 2167 h 6408"/>
                <a:gd name="connsiteX29" fmla="*/ 1149 w 2060"/>
                <a:gd name="connsiteY29" fmla="*/ 2024 h 6408"/>
                <a:gd name="connsiteX30" fmla="*/ 1086 w 2060"/>
                <a:gd name="connsiteY30" fmla="*/ 1882 h 6408"/>
                <a:gd name="connsiteX31" fmla="*/ 1021 w 2060"/>
                <a:gd name="connsiteY31" fmla="*/ 1741 h 6408"/>
                <a:gd name="connsiteX32" fmla="*/ 954 w 2060"/>
                <a:gd name="connsiteY32" fmla="*/ 1600 h 6408"/>
                <a:gd name="connsiteX33" fmla="*/ 885 w 2060"/>
                <a:gd name="connsiteY33" fmla="*/ 1461 h 6408"/>
                <a:gd name="connsiteX34" fmla="*/ 814 w 2060"/>
                <a:gd name="connsiteY34" fmla="*/ 1323 h 6408"/>
                <a:gd name="connsiteX35" fmla="*/ 740 w 2060"/>
                <a:gd name="connsiteY35" fmla="*/ 1186 h 6408"/>
                <a:gd name="connsiteX36" fmla="*/ 666 w 2060"/>
                <a:gd name="connsiteY36" fmla="*/ 1050 h 6408"/>
                <a:gd name="connsiteX37" fmla="*/ 589 w 2060"/>
                <a:gd name="connsiteY37" fmla="*/ 914 h 6408"/>
                <a:gd name="connsiteX38" fmla="*/ 511 w 2060"/>
                <a:gd name="connsiteY38" fmla="*/ 780 h 6408"/>
                <a:gd name="connsiteX39" fmla="*/ 430 w 2060"/>
                <a:gd name="connsiteY39" fmla="*/ 647 h 6408"/>
                <a:gd name="connsiteX40" fmla="*/ 348 w 2060"/>
                <a:gd name="connsiteY40" fmla="*/ 515 h 6408"/>
                <a:gd name="connsiteX41" fmla="*/ 263 w 2060"/>
                <a:gd name="connsiteY41" fmla="*/ 385 h 6408"/>
                <a:gd name="connsiteX42" fmla="*/ 178 w 2060"/>
                <a:gd name="connsiteY42" fmla="*/ 255 h 6408"/>
                <a:gd name="connsiteX43" fmla="*/ 90 w 2060"/>
                <a:gd name="connsiteY43" fmla="*/ 127 h 6408"/>
                <a:gd name="connsiteX44" fmla="*/ 0 w 2060"/>
                <a:gd name="connsiteY44" fmla="*/ 0 h 6408"/>
                <a:gd name="connsiteX0" fmla="*/ 1970 w 1970"/>
                <a:gd name="connsiteY0" fmla="*/ 6281 h 6281"/>
                <a:gd name="connsiteX1" fmla="*/ 1969 w 1970"/>
                <a:gd name="connsiteY1" fmla="*/ 6125 h 6281"/>
                <a:gd name="connsiteX2" fmla="*/ 1966 w 1970"/>
                <a:gd name="connsiteY2" fmla="*/ 5971 h 6281"/>
                <a:gd name="connsiteX3" fmla="*/ 1960 w 1970"/>
                <a:gd name="connsiteY3" fmla="*/ 5815 h 6281"/>
                <a:gd name="connsiteX4" fmla="*/ 1953 w 1970"/>
                <a:gd name="connsiteY4" fmla="*/ 5659 h 6281"/>
                <a:gd name="connsiteX5" fmla="*/ 1942 w 1970"/>
                <a:gd name="connsiteY5" fmla="*/ 5505 h 6281"/>
                <a:gd name="connsiteX6" fmla="*/ 1931 w 1970"/>
                <a:gd name="connsiteY6" fmla="*/ 5349 h 6281"/>
                <a:gd name="connsiteX7" fmla="*/ 1916 w 1970"/>
                <a:gd name="connsiteY7" fmla="*/ 5194 h 6281"/>
                <a:gd name="connsiteX8" fmla="*/ 1900 w 1970"/>
                <a:gd name="connsiteY8" fmla="*/ 5040 h 6281"/>
                <a:gd name="connsiteX9" fmla="*/ 1881 w 1970"/>
                <a:gd name="connsiteY9" fmla="*/ 4886 h 6281"/>
                <a:gd name="connsiteX10" fmla="*/ 1861 w 1970"/>
                <a:gd name="connsiteY10" fmla="*/ 4731 h 6281"/>
                <a:gd name="connsiteX11" fmla="*/ 1837 w 1970"/>
                <a:gd name="connsiteY11" fmla="*/ 4578 h 6281"/>
                <a:gd name="connsiteX12" fmla="*/ 1812 w 1970"/>
                <a:gd name="connsiteY12" fmla="*/ 4424 h 6281"/>
                <a:gd name="connsiteX13" fmla="*/ 1784 w 1970"/>
                <a:gd name="connsiteY13" fmla="*/ 4271 h 6281"/>
                <a:gd name="connsiteX14" fmla="*/ 1756 w 1970"/>
                <a:gd name="connsiteY14" fmla="*/ 4119 h 6281"/>
                <a:gd name="connsiteX15" fmla="*/ 1724 w 1970"/>
                <a:gd name="connsiteY15" fmla="*/ 3966 h 6281"/>
                <a:gd name="connsiteX16" fmla="*/ 1690 w 1970"/>
                <a:gd name="connsiteY16" fmla="*/ 3815 h 6281"/>
                <a:gd name="connsiteX17" fmla="*/ 1654 w 1970"/>
                <a:gd name="connsiteY17" fmla="*/ 3663 h 6281"/>
                <a:gd name="connsiteX18" fmla="*/ 1615 w 1970"/>
                <a:gd name="connsiteY18" fmla="*/ 3513 h 6281"/>
                <a:gd name="connsiteX19" fmla="*/ 1575 w 1970"/>
                <a:gd name="connsiteY19" fmla="*/ 3362 h 6281"/>
                <a:gd name="connsiteX20" fmla="*/ 1533 w 1970"/>
                <a:gd name="connsiteY20" fmla="*/ 3213 h 6281"/>
                <a:gd name="connsiteX21" fmla="*/ 1489 w 1970"/>
                <a:gd name="connsiteY21" fmla="*/ 3063 h 6281"/>
                <a:gd name="connsiteX22" fmla="*/ 1442 w 1970"/>
                <a:gd name="connsiteY22" fmla="*/ 2916 h 6281"/>
                <a:gd name="connsiteX23" fmla="*/ 1394 w 1970"/>
                <a:gd name="connsiteY23" fmla="*/ 2767 h 6281"/>
                <a:gd name="connsiteX24" fmla="*/ 1343 w 1970"/>
                <a:gd name="connsiteY24" fmla="*/ 2621 h 6281"/>
                <a:gd name="connsiteX25" fmla="*/ 1291 w 1970"/>
                <a:gd name="connsiteY25" fmla="*/ 2474 h 6281"/>
                <a:gd name="connsiteX26" fmla="*/ 1235 w 1970"/>
                <a:gd name="connsiteY26" fmla="*/ 2329 h 6281"/>
                <a:gd name="connsiteX27" fmla="*/ 1178 w 1970"/>
                <a:gd name="connsiteY27" fmla="*/ 2184 h 6281"/>
                <a:gd name="connsiteX28" fmla="*/ 1120 w 1970"/>
                <a:gd name="connsiteY28" fmla="*/ 2040 h 6281"/>
                <a:gd name="connsiteX29" fmla="*/ 1059 w 1970"/>
                <a:gd name="connsiteY29" fmla="*/ 1897 h 6281"/>
                <a:gd name="connsiteX30" fmla="*/ 996 w 1970"/>
                <a:gd name="connsiteY30" fmla="*/ 1755 h 6281"/>
                <a:gd name="connsiteX31" fmla="*/ 931 w 1970"/>
                <a:gd name="connsiteY31" fmla="*/ 1614 h 6281"/>
                <a:gd name="connsiteX32" fmla="*/ 864 w 1970"/>
                <a:gd name="connsiteY32" fmla="*/ 1473 h 6281"/>
                <a:gd name="connsiteX33" fmla="*/ 795 w 1970"/>
                <a:gd name="connsiteY33" fmla="*/ 1334 h 6281"/>
                <a:gd name="connsiteX34" fmla="*/ 724 w 1970"/>
                <a:gd name="connsiteY34" fmla="*/ 1196 h 6281"/>
                <a:gd name="connsiteX35" fmla="*/ 650 w 1970"/>
                <a:gd name="connsiteY35" fmla="*/ 1059 h 6281"/>
                <a:gd name="connsiteX36" fmla="*/ 576 w 1970"/>
                <a:gd name="connsiteY36" fmla="*/ 923 h 6281"/>
                <a:gd name="connsiteX37" fmla="*/ 499 w 1970"/>
                <a:gd name="connsiteY37" fmla="*/ 787 h 6281"/>
                <a:gd name="connsiteX38" fmla="*/ 421 w 1970"/>
                <a:gd name="connsiteY38" fmla="*/ 653 h 6281"/>
                <a:gd name="connsiteX39" fmla="*/ 340 w 1970"/>
                <a:gd name="connsiteY39" fmla="*/ 520 h 6281"/>
                <a:gd name="connsiteX40" fmla="*/ 258 w 1970"/>
                <a:gd name="connsiteY40" fmla="*/ 388 h 6281"/>
                <a:gd name="connsiteX41" fmla="*/ 173 w 1970"/>
                <a:gd name="connsiteY41" fmla="*/ 258 h 6281"/>
                <a:gd name="connsiteX42" fmla="*/ 88 w 1970"/>
                <a:gd name="connsiteY42" fmla="*/ 128 h 6281"/>
                <a:gd name="connsiteX43" fmla="*/ 0 w 1970"/>
                <a:gd name="connsiteY43" fmla="*/ 0 h 6281"/>
                <a:gd name="connsiteX0" fmla="*/ 1882 w 1882"/>
                <a:gd name="connsiteY0" fmla="*/ 6153 h 6153"/>
                <a:gd name="connsiteX1" fmla="*/ 1881 w 1882"/>
                <a:gd name="connsiteY1" fmla="*/ 5997 h 6153"/>
                <a:gd name="connsiteX2" fmla="*/ 1878 w 1882"/>
                <a:gd name="connsiteY2" fmla="*/ 5843 h 6153"/>
                <a:gd name="connsiteX3" fmla="*/ 1872 w 1882"/>
                <a:gd name="connsiteY3" fmla="*/ 5687 h 6153"/>
                <a:gd name="connsiteX4" fmla="*/ 1865 w 1882"/>
                <a:gd name="connsiteY4" fmla="*/ 5531 h 6153"/>
                <a:gd name="connsiteX5" fmla="*/ 1854 w 1882"/>
                <a:gd name="connsiteY5" fmla="*/ 5377 h 6153"/>
                <a:gd name="connsiteX6" fmla="*/ 1843 w 1882"/>
                <a:gd name="connsiteY6" fmla="*/ 5221 h 6153"/>
                <a:gd name="connsiteX7" fmla="*/ 1828 w 1882"/>
                <a:gd name="connsiteY7" fmla="*/ 5066 h 6153"/>
                <a:gd name="connsiteX8" fmla="*/ 1812 w 1882"/>
                <a:gd name="connsiteY8" fmla="*/ 4912 h 6153"/>
                <a:gd name="connsiteX9" fmla="*/ 1793 w 1882"/>
                <a:gd name="connsiteY9" fmla="*/ 4758 h 6153"/>
                <a:gd name="connsiteX10" fmla="*/ 1773 w 1882"/>
                <a:gd name="connsiteY10" fmla="*/ 4603 h 6153"/>
                <a:gd name="connsiteX11" fmla="*/ 1749 w 1882"/>
                <a:gd name="connsiteY11" fmla="*/ 4450 h 6153"/>
                <a:gd name="connsiteX12" fmla="*/ 1724 w 1882"/>
                <a:gd name="connsiteY12" fmla="*/ 4296 h 6153"/>
                <a:gd name="connsiteX13" fmla="*/ 1696 w 1882"/>
                <a:gd name="connsiteY13" fmla="*/ 4143 h 6153"/>
                <a:gd name="connsiteX14" fmla="*/ 1668 w 1882"/>
                <a:gd name="connsiteY14" fmla="*/ 3991 h 6153"/>
                <a:gd name="connsiteX15" fmla="*/ 1636 w 1882"/>
                <a:gd name="connsiteY15" fmla="*/ 3838 h 6153"/>
                <a:gd name="connsiteX16" fmla="*/ 1602 w 1882"/>
                <a:gd name="connsiteY16" fmla="*/ 3687 h 6153"/>
                <a:gd name="connsiteX17" fmla="*/ 1566 w 1882"/>
                <a:gd name="connsiteY17" fmla="*/ 3535 h 6153"/>
                <a:gd name="connsiteX18" fmla="*/ 1527 w 1882"/>
                <a:gd name="connsiteY18" fmla="*/ 3385 h 6153"/>
                <a:gd name="connsiteX19" fmla="*/ 1487 w 1882"/>
                <a:gd name="connsiteY19" fmla="*/ 3234 h 6153"/>
                <a:gd name="connsiteX20" fmla="*/ 1445 w 1882"/>
                <a:gd name="connsiteY20" fmla="*/ 3085 h 6153"/>
                <a:gd name="connsiteX21" fmla="*/ 1401 w 1882"/>
                <a:gd name="connsiteY21" fmla="*/ 2935 h 6153"/>
                <a:gd name="connsiteX22" fmla="*/ 1354 w 1882"/>
                <a:gd name="connsiteY22" fmla="*/ 2788 h 6153"/>
                <a:gd name="connsiteX23" fmla="*/ 1306 w 1882"/>
                <a:gd name="connsiteY23" fmla="*/ 2639 h 6153"/>
                <a:gd name="connsiteX24" fmla="*/ 1255 w 1882"/>
                <a:gd name="connsiteY24" fmla="*/ 2493 h 6153"/>
                <a:gd name="connsiteX25" fmla="*/ 1203 w 1882"/>
                <a:gd name="connsiteY25" fmla="*/ 2346 h 6153"/>
                <a:gd name="connsiteX26" fmla="*/ 1147 w 1882"/>
                <a:gd name="connsiteY26" fmla="*/ 2201 h 6153"/>
                <a:gd name="connsiteX27" fmla="*/ 1090 w 1882"/>
                <a:gd name="connsiteY27" fmla="*/ 2056 h 6153"/>
                <a:gd name="connsiteX28" fmla="*/ 1032 w 1882"/>
                <a:gd name="connsiteY28" fmla="*/ 1912 h 6153"/>
                <a:gd name="connsiteX29" fmla="*/ 971 w 1882"/>
                <a:gd name="connsiteY29" fmla="*/ 1769 h 6153"/>
                <a:gd name="connsiteX30" fmla="*/ 908 w 1882"/>
                <a:gd name="connsiteY30" fmla="*/ 1627 h 6153"/>
                <a:gd name="connsiteX31" fmla="*/ 843 w 1882"/>
                <a:gd name="connsiteY31" fmla="*/ 1486 h 6153"/>
                <a:gd name="connsiteX32" fmla="*/ 776 w 1882"/>
                <a:gd name="connsiteY32" fmla="*/ 1345 h 6153"/>
                <a:gd name="connsiteX33" fmla="*/ 707 w 1882"/>
                <a:gd name="connsiteY33" fmla="*/ 1206 h 6153"/>
                <a:gd name="connsiteX34" fmla="*/ 636 w 1882"/>
                <a:gd name="connsiteY34" fmla="*/ 1068 h 6153"/>
                <a:gd name="connsiteX35" fmla="*/ 562 w 1882"/>
                <a:gd name="connsiteY35" fmla="*/ 931 h 6153"/>
                <a:gd name="connsiteX36" fmla="*/ 488 w 1882"/>
                <a:gd name="connsiteY36" fmla="*/ 795 h 6153"/>
                <a:gd name="connsiteX37" fmla="*/ 411 w 1882"/>
                <a:gd name="connsiteY37" fmla="*/ 659 h 6153"/>
                <a:gd name="connsiteX38" fmla="*/ 333 w 1882"/>
                <a:gd name="connsiteY38" fmla="*/ 525 h 6153"/>
                <a:gd name="connsiteX39" fmla="*/ 252 w 1882"/>
                <a:gd name="connsiteY39" fmla="*/ 392 h 6153"/>
                <a:gd name="connsiteX40" fmla="*/ 170 w 1882"/>
                <a:gd name="connsiteY40" fmla="*/ 260 h 6153"/>
                <a:gd name="connsiteX41" fmla="*/ 85 w 1882"/>
                <a:gd name="connsiteY41" fmla="*/ 130 h 6153"/>
                <a:gd name="connsiteX42" fmla="*/ 0 w 1882"/>
                <a:gd name="connsiteY42" fmla="*/ 0 h 6153"/>
                <a:gd name="connsiteX0" fmla="*/ 1797 w 1797"/>
                <a:gd name="connsiteY0" fmla="*/ 6023 h 6023"/>
                <a:gd name="connsiteX1" fmla="*/ 1796 w 1797"/>
                <a:gd name="connsiteY1" fmla="*/ 5867 h 6023"/>
                <a:gd name="connsiteX2" fmla="*/ 1793 w 1797"/>
                <a:gd name="connsiteY2" fmla="*/ 5713 h 6023"/>
                <a:gd name="connsiteX3" fmla="*/ 1787 w 1797"/>
                <a:gd name="connsiteY3" fmla="*/ 5557 h 6023"/>
                <a:gd name="connsiteX4" fmla="*/ 1780 w 1797"/>
                <a:gd name="connsiteY4" fmla="*/ 5401 h 6023"/>
                <a:gd name="connsiteX5" fmla="*/ 1769 w 1797"/>
                <a:gd name="connsiteY5" fmla="*/ 5247 h 6023"/>
                <a:gd name="connsiteX6" fmla="*/ 1758 w 1797"/>
                <a:gd name="connsiteY6" fmla="*/ 5091 h 6023"/>
                <a:gd name="connsiteX7" fmla="*/ 1743 w 1797"/>
                <a:gd name="connsiteY7" fmla="*/ 4936 h 6023"/>
                <a:gd name="connsiteX8" fmla="*/ 1727 w 1797"/>
                <a:gd name="connsiteY8" fmla="*/ 4782 h 6023"/>
                <a:gd name="connsiteX9" fmla="*/ 1708 w 1797"/>
                <a:gd name="connsiteY9" fmla="*/ 4628 h 6023"/>
                <a:gd name="connsiteX10" fmla="*/ 1688 w 1797"/>
                <a:gd name="connsiteY10" fmla="*/ 4473 h 6023"/>
                <a:gd name="connsiteX11" fmla="*/ 1664 w 1797"/>
                <a:gd name="connsiteY11" fmla="*/ 4320 h 6023"/>
                <a:gd name="connsiteX12" fmla="*/ 1639 w 1797"/>
                <a:gd name="connsiteY12" fmla="*/ 4166 h 6023"/>
                <a:gd name="connsiteX13" fmla="*/ 1611 w 1797"/>
                <a:gd name="connsiteY13" fmla="*/ 4013 h 6023"/>
                <a:gd name="connsiteX14" fmla="*/ 1583 w 1797"/>
                <a:gd name="connsiteY14" fmla="*/ 3861 h 6023"/>
                <a:gd name="connsiteX15" fmla="*/ 1551 w 1797"/>
                <a:gd name="connsiteY15" fmla="*/ 3708 h 6023"/>
                <a:gd name="connsiteX16" fmla="*/ 1517 w 1797"/>
                <a:gd name="connsiteY16" fmla="*/ 3557 h 6023"/>
                <a:gd name="connsiteX17" fmla="*/ 1481 w 1797"/>
                <a:gd name="connsiteY17" fmla="*/ 3405 h 6023"/>
                <a:gd name="connsiteX18" fmla="*/ 1442 w 1797"/>
                <a:gd name="connsiteY18" fmla="*/ 3255 h 6023"/>
                <a:gd name="connsiteX19" fmla="*/ 1402 w 1797"/>
                <a:gd name="connsiteY19" fmla="*/ 3104 h 6023"/>
                <a:gd name="connsiteX20" fmla="*/ 1360 w 1797"/>
                <a:gd name="connsiteY20" fmla="*/ 2955 h 6023"/>
                <a:gd name="connsiteX21" fmla="*/ 1316 w 1797"/>
                <a:gd name="connsiteY21" fmla="*/ 2805 h 6023"/>
                <a:gd name="connsiteX22" fmla="*/ 1269 w 1797"/>
                <a:gd name="connsiteY22" fmla="*/ 2658 h 6023"/>
                <a:gd name="connsiteX23" fmla="*/ 1221 w 1797"/>
                <a:gd name="connsiteY23" fmla="*/ 2509 h 6023"/>
                <a:gd name="connsiteX24" fmla="*/ 1170 w 1797"/>
                <a:gd name="connsiteY24" fmla="*/ 2363 h 6023"/>
                <a:gd name="connsiteX25" fmla="*/ 1118 w 1797"/>
                <a:gd name="connsiteY25" fmla="*/ 2216 h 6023"/>
                <a:gd name="connsiteX26" fmla="*/ 1062 w 1797"/>
                <a:gd name="connsiteY26" fmla="*/ 2071 h 6023"/>
                <a:gd name="connsiteX27" fmla="*/ 1005 w 1797"/>
                <a:gd name="connsiteY27" fmla="*/ 1926 h 6023"/>
                <a:gd name="connsiteX28" fmla="*/ 947 w 1797"/>
                <a:gd name="connsiteY28" fmla="*/ 1782 h 6023"/>
                <a:gd name="connsiteX29" fmla="*/ 886 w 1797"/>
                <a:gd name="connsiteY29" fmla="*/ 1639 h 6023"/>
                <a:gd name="connsiteX30" fmla="*/ 823 w 1797"/>
                <a:gd name="connsiteY30" fmla="*/ 1497 h 6023"/>
                <a:gd name="connsiteX31" fmla="*/ 758 w 1797"/>
                <a:gd name="connsiteY31" fmla="*/ 1356 h 6023"/>
                <a:gd name="connsiteX32" fmla="*/ 691 w 1797"/>
                <a:gd name="connsiteY32" fmla="*/ 1215 h 6023"/>
                <a:gd name="connsiteX33" fmla="*/ 622 w 1797"/>
                <a:gd name="connsiteY33" fmla="*/ 1076 h 6023"/>
                <a:gd name="connsiteX34" fmla="*/ 551 w 1797"/>
                <a:gd name="connsiteY34" fmla="*/ 938 h 6023"/>
                <a:gd name="connsiteX35" fmla="*/ 477 w 1797"/>
                <a:gd name="connsiteY35" fmla="*/ 801 h 6023"/>
                <a:gd name="connsiteX36" fmla="*/ 403 w 1797"/>
                <a:gd name="connsiteY36" fmla="*/ 665 h 6023"/>
                <a:gd name="connsiteX37" fmla="*/ 326 w 1797"/>
                <a:gd name="connsiteY37" fmla="*/ 529 h 6023"/>
                <a:gd name="connsiteX38" fmla="*/ 248 w 1797"/>
                <a:gd name="connsiteY38" fmla="*/ 395 h 6023"/>
                <a:gd name="connsiteX39" fmla="*/ 167 w 1797"/>
                <a:gd name="connsiteY39" fmla="*/ 262 h 6023"/>
                <a:gd name="connsiteX40" fmla="*/ 85 w 1797"/>
                <a:gd name="connsiteY40" fmla="*/ 130 h 6023"/>
                <a:gd name="connsiteX41" fmla="*/ 0 w 1797"/>
                <a:gd name="connsiteY41" fmla="*/ 0 h 6023"/>
                <a:gd name="connsiteX0" fmla="*/ 1712 w 1712"/>
                <a:gd name="connsiteY0" fmla="*/ 5893 h 5893"/>
                <a:gd name="connsiteX1" fmla="*/ 1711 w 1712"/>
                <a:gd name="connsiteY1" fmla="*/ 5737 h 5893"/>
                <a:gd name="connsiteX2" fmla="*/ 1708 w 1712"/>
                <a:gd name="connsiteY2" fmla="*/ 5583 h 5893"/>
                <a:gd name="connsiteX3" fmla="*/ 1702 w 1712"/>
                <a:gd name="connsiteY3" fmla="*/ 5427 h 5893"/>
                <a:gd name="connsiteX4" fmla="*/ 1695 w 1712"/>
                <a:gd name="connsiteY4" fmla="*/ 5271 h 5893"/>
                <a:gd name="connsiteX5" fmla="*/ 1684 w 1712"/>
                <a:gd name="connsiteY5" fmla="*/ 5117 h 5893"/>
                <a:gd name="connsiteX6" fmla="*/ 1673 w 1712"/>
                <a:gd name="connsiteY6" fmla="*/ 4961 h 5893"/>
                <a:gd name="connsiteX7" fmla="*/ 1658 w 1712"/>
                <a:gd name="connsiteY7" fmla="*/ 4806 h 5893"/>
                <a:gd name="connsiteX8" fmla="*/ 1642 w 1712"/>
                <a:gd name="connsiteY8" fmla="*/ 4652 h 5893"/>
                <a:gd name="connsiteX9" fmla="*/ 1623 w 1712"/>
                <a:gd name="connsiteY9" fmla="*/ 4498 h 5893"/>
                <a:gd name="connsiteX10" fmla="*/ 1603 w 1712"/>
                <a:gd name="connsiteY10" fmla="*/ 4343 h 5893"/>
                <a:gd name="connsiteX11" fmla="*/ 1579 w 1712"/>
                <a:gd name="connsiteY11" fmla="*/ 4190 h 5893"/>
                <a:gd name="connsiteX12" fmla="*/ 1554 w 1712"/>
                <a:gd name="connsiteY12" fmla="*/ 4036 h 5893"/>
                <a:gd name="connsiteX13" fmla="*/ 1526 w 1712"/>
                <a:gd name="connsiteY13" fmla="*/ 3883 h 5893"/>
                <a:gd name="connsiteX14" fmla="*/ 1498 w 1712"/>
                <a:gd name="connsiteY14" fmla="*/ 3731 h 5893"/>
                <a:gd name="connsiteX15" fmla="*/ 1466 w 1712"/>
                <a:gd name="connsiteY15" fmla="*/ 3578 h 5893"/>
                <a:gd name="connsiteX16" fmla="*/ 1432 w 1712"/>
                <a:gd name="connsiteY16" fmla="*/ 3427 h 5893"/>
                <a:gd name="connsiteX17" fmla="*/ 1396 w 1712"/>
                <a:gd name="connsiteY17" fmla="*/ 3275 h 5893"/>
                <a:gd name="connsiteX18" fmla="*/ 1357 w 1712"/>
                <a:gd name="connsiteY18" fmla="*/ 3125 h 5893"/>
                <a:gd name="connsiteX19" fmla="*/ 1317 w 1712"/>
                <a:gd name="connsiteY19" fmla="*/ 2974 h 5893"/>
                <a:gd name="connsiteX20" fmla="*/ 1275 w 1712"/>
                <a:gd name="connsiteY20" fmla="*/ 2825 h 5893"/>
                <a:gd name="connsiteX21" fmla="*/ 1231 w 1712"/>
                <a:gd name="connsiteY21" fmla="*/ 2675 h 5893"/>
                <a:gd name="connsiteX22" fmla="*/ 1184 w 1712"/>
                <a:gd name="connsiteY22" fmla="*/ 2528 h 5893"/>
                <a:gd name="connsiteX23" fmla="*/ 1136 w 1712"/>
                <a:gd name="connsiteY23" fmla="*/ 2379 h 5893"/>
                <a:gd name="connsiteX24" fmla="*/ 1085 w 1712"/>
                <a:gd name="connsiteY24" fmla="*/ 2233 h 5893"/>
                <a:gd name="connsiteX25" fmla="*/ 1033 w 1712"/>
                <a:gd name="connsiteY25" fmla="*/ 2086 h 5893"/>
                <a:gd name="connsiteX26" fmla="*/ 977 w 1712"/>
                <a:gd name="connsiteY26" fmla="*/ 1941 h 5893"/>
                <a:gd name="connsiteX27" fmla="*/ 920 w 1712"/>
                <a:gd name="connsiteY27" fmla="*/ 1796 h 5893"/>
                <a:gd name="connsiteX28" fmla="*/ 862 w 1712"/>
                <a:gd name="connsiteY28" fmla="*/ 1652 h 5893"/>
                <a:gd name="connsiteX29" fmla="*/ 801 w 1712"/>
                <a:gd name="connsiteY29" fmla="*/ 1509 h 5893"/>
                <a:gd name="connsiteX30" fmla="*/ 738 w 1712"/>
                <a:gd name="connsiteY30" fmla="*/ 1367 h 5893"/>
                <a:gd name="connsiteX31" fmla="*/ 673 w 1712"/>
                <a:gd name="connsiteY31" fmla="*/ 1226 h 5893"/>
                <a:gd name="connsiteX32" fmla="*/ 606 w 1712"/>
                <a:gd name="connsiteY32" fmla="*/ 1085 h 5893"/>
                <a:gd name="connsiteX33" fmla="*/ 537 w 1712"/>
                <a:gd name="connsiteY33" fmla="*/ 946 h 5893"/>
                <a:gd name="connsiteX34" fmla="*/ 466 w 1712"/>
                <a:gd name="connsiteY34" fmla="*/ 808 h 5893"/>
                <a:gd name="connsiteX35" fmla="*/ 392 w 1712"/>
                <a:gd name="connsiteY35" fmla="*/ 671 h 5893"/>
                <a:gd name="connsiteX36" fmla="*/ 318 w 1712"/>
                <a:gd name="connsiteY36" fmla="*/ 535 h 5893"/>
                <a:gd name="connsiteX37" fmla="*/ 241 w 1712"/>
                <a:gd name="connsiteY37" fmla="*/ 399 h 5893"/>
                <a:gd name="connsiteX38" fmla="*/ 163 w 1712"/>
                <a:gd name="connsiteY38" fmla="*/ 265 h 5893"/>
                <a:gd name="connsiteX39" fmla="*/ 82 w 1712"/>
                <a:gd name="connsiteY39" fmla="*/ 132 h 5893"/>
                <a:gd name="connsiteX40" fmla="*/ 0 w 1712"/>
                <a:gd name="connsiteY40" fmla="*/ 0 h 5893"/>
                <a:gd name="connsiteX0" fmla="*/ 1630 w 1630"/>
                <a:gd name="connsiteY0" fmla="*/ 5761 h 5761"/>
                <a:gd name="connsiteX1" fmla="*/ 1629 w 1630"/>
                <a:gd name="connsiteY1" fmla="*/ 5605 h 5761"/>
                <a:gd name="connsiteX2" fmla="*/ 1626 w 1630"/>
                <a:gd name="connsiteY2" fmla="*/ 5451 h 5761"/>
                <a:gd name="connsiteX3" fmla="*/ 1620 w 1630"/>
                <a:gd name="connsiteY3" fmla="*/ 5295 h 5761"/>
                <a:gd name="connsiteX4" fmla="*/ 1613 w 1630"/>
                <a:gd name="connsiteY4" fmla="*/ 5139 h 5761"/>
                <a:gd name="connsiteX5" fmla="*/ 1602 w 1630"/>
                <a:gd name="connsiteY5" fmla="*/ 4985 h 5761"/>
                <a:gd name="connsiteX6" fmla="*/ 1591 w 1630"/>
                <a:gd name="connsiteY6" fmla="*/ 4829 h 5761"/>
                <a:gd name="connsiteX7" fmla="*/ 1576 w 1630"/>
                <a:gd name="connsiteY7" fmla="*/ 4674 h 5761"/>
                <a:gd name="connsiteX8" fmla="*/ 1560 w 1630"/>
                <a:gd name="connsiteY8" fmla="*/ 4520 h 5761"/>
                <a:gd name="connsiteX9" fmla="*/ 1541 w 1630"/>
                <a:gd name="connsiteY9" fmla="*/ 4366 h 5761"/>
                <a:gd name="connsiteX10" fmla="*/ 1521 w 1630"/>
                <a:gd name="connsiteY10" fmla="*/ 4211 h 5761"/>
                <a:gd name="connsiteX11" fmla="*/ 1497 w 1630"/>
                <a:gd name="connsiteY11" fmla="*/ 4058 h 5761"/>
                <a:gd name="connsiteX12" fmla="*/ 1472 w 1630"/>
                <a:gd name="connsiteY12" fmla="*/ 3904 h 5761"/>
                <a:gd name="connsiteX13" fmla="*/ 1444 w 1630"/>
                <a:gd name="connsiteY13" fmla="*/ 3751 h 5761"/>
                <a:gd name="connsiteX14" fmla="*/ 1416 w 1630"/>
                <a:gd name="connsiteY14" fmla="*/ 3599 h 5761"/>
                <a:gd name="connsiteX15" fmla="*/ 1384 w 1630"/>
                <a:gd name="connsiteY15" fmla="*/ 3446 h 5761"/>
                <a:gd name="connsiteX16" fmla="*/ 1350 w 1630"/>
                <a:gd name="connsiteY16" fmla="*/ 3295 h 5761"/>
                <a:gd name="connsiteX17" fmla="*/ 1314 w 1630"/>
                <a:gd name="connsiteY17" fmla="*/ 3143 h 5761"/>
                <a:gd name="connsiteX18" fmla="*/ 1275 w 1630"/>
                <a:gd name="connsiteY18" fmla="*/ 2993 h 5761"/>
                <a:gd name="connsiteX19" fmla="*/ 1235 w 1630"/>
                <a:gd name="connsiteY19" fmla="*/ 2842 h 5761"/>
                <a:gd name="connsiteX20" fmla="*/ 1193 w 1630"/>
                <a:gd name="connsiteY20" fmla="*/ 2693 h 5761"/>
                <a:gd name="connsiteX21" fmla="*/ 1149 w 1630"/>
                <a:gd name="connsiteY21" fmla="*/ 2543 h 5761"/>
                <a:gd name="connsiteX22" fmla="*/ 1102 w 1630"/>
                <a:gd name="connsiteY22" fmla="*/ 2396 h 5761"/>
                <a:gd name="connsiteX23" fmla="*/ 1054 w 1630"/>
                <a:gd name="connsiteY23" fmla="*/ 2247 h 5761"/>
                <a:gd name="connsiteX24" fmla="*/ 1003 w 1630"/>
                <a:gd name="connsiteY24" fmla="*/ 2101 h 5761"/>
                <a:gd name="connsiteX25" fmla="*/ 951 w 1630"/>
                <a:gd name="connsiteY25" fmla="*/ 1954 h 5761"/>
                <a:gd name="connsiteX26" fmla="*/ 895 w 1630"/>
                <a:gd name="connsiteY26" fmla="*/ 1809 h 5761"/>
                <a:gd name="connsiteX27" fmla="*/ 838 w 1630"/>
                <a:gd name="connsiteY27" fmla="*/ 1664 h 5761"/>
                <a:gd name="connsiteX28" fmla="*/ 780 w 1630"/>
                <a:gd name="connsiteY28" fmla="*/ 1520 h 5761"/>
                <a:gd name="connsiteX29" fmla="*/ 719 w 1630"/>
                <a:gd name="connsiteY29" fmla="*/ 1377 h 5761"/>
                <a:gd name="connsiteX30" fmla="*/ 656 w 1630"/>
                <a:gd name="connsiteY30" fmla="*/ 1235 h 5761"/>
                <a:gd name="connsiteX31" fmla="*/ 591 w 1630"/>
                <a:gd name="connsiteY31" fmla="*/ 1094 h 5761"/>
                <a:gd name="connsiteX32" fmla="*/ 524 w 1630"/>
                <a:gd name="connsiteY32" fmla="*/ 953 h 5761"/>
                <a:gd name="connsiteX33" fmla="*/ 455 w 1630"/>
                <a:gd name="connsiteY33" fmla="*/ 814 h 5761"/>
                <a:gd name="connsiteX34" fmla="*/ 384 w 1630"/>
                <a:gd name="connsiteY34" fmla="*/ 676 h 5761"/>
                <a:gd name="connsiteX35" fmla="*/ 310 w 1630"/>
                <a:gd name="connsiteY35" fmla="*/ 539 h 5761"/>
                <a:gd name="connsiteX36" fmla="*/ 236 w 1630"/>
                <a:gd name="connsiteY36" fmla="*/ 403 h 5761"/>
                <a:gd name="connsiteX37" fmla="*/ 159 w 1630"/>
                <a:gd name="connsiteY37" fmla="*/ 267 h 5761"/>
                <a:gd name="connsiteX38" fmla="*/ 81 w 1630"/>
                <a:gd name="connsiteY38" fmla="*/ 133 h 5761"/>
                <a:gd name="connsiteX39" fmla="*/ 0 w 1630"/>
                <a:gd name="connsiteY39" fmla="*/ 0 h 5761"/>
                <a:gd name="connsiteX0" fmla="*/ 1549 w 1549"/>
                <a:gd name="connsiteY0" fmla="*/ 5628 h 5628"/>
                <a:gd name="connsiteX1" fmla="*/ 1548 w 1549"/>
                <a:gd name="connsiteY1" fmla="*/ 5472 h 5628"/>
                <a:gd name="connsiteX2" fmla="*/ 1545 w 1549"/>
                <a:gd name="connsiteY2" fmla="*/ 5318 h 5628"/>
                <a:gd name="connsiteX3" fmla="*/ 1539 w 1549"/>
                <a:gd name="connsiteY3" fmla="*/ 5162 h 5628"/>
                <a:gd name="connsiteX4" fmla="*/ 1532 w 1549"/>
                <a:gd name="connsiteY4" fmla="*/ 5006 h 5628"/>
                <a:gd name="connsiteX5" fmla="*/ 1521 w 1549"/>
                <a:gd name="connsiteY5" fmla="*/ 4852 h 5628"/>
                <a:gd name="connsiteX6" fmla="*/ 1510 w 1549"/>
                <a:gd name="connsiteY6" fmla="*/ 4696 h 5628"/>
                <a:gd name="connsiteX7" fmla="*/ 1495 w 1549"/>
                <a:gd name="connsiteY7" fmla="*/ 4541 h 5628"/>
                <a:gd name="connsiteX8" fmla="*/ 1479 w 1549"/>
                <a:gd name="connsiteY8" fmla="*/ 4387 h 5628"/>
                <a:gd name="connsiteX9" fmla="*/ 1460 w 1549"/>
                <a:gd name="connsiteY9" fmla="*/ 4233 h 5628"/>
                <a:gd name="connsiteX10" fmla="*/ 1440 w 1549"/>
                <a:gd name="connsiteY10" fmla="*/ 4078 h 5628"/>
                <a:gd name="connsiteX11" fmla="*/ 1416 w 1549"/>
                <a:gd name="connsiteY11" fmla="*/ 3925 h 5628"/>
                <a:gd name="connsiteX12" fmla="*/ 1391 w 1549"/>
                <a:gd name="connsiteY12" fmla="*/ 3771 h 5628"/>
                <a:gd name="connsiteX13" fmla="*/ 1363 w 1549"/>
                <a:gd name="connsiteY13" fmla="*/ 3618 h 5628"/>
                <a:gd name="connsiteX14" fmla="*/ 1335 w 1549"/>
                <a:gd name="connsiteY14" fmla="*/ 3466 h 5628"/>
                <a:gd name="connsiteX15" fmla="*/ 1303 w 1549"/>
                <a:gd name="connsiteY15" fmla="*/ 3313 h 5628"/>
                <a:gd name="connsiteX16" fmla="*/ 1269 w 1549"/>
                <a:gd name="connsiteY16" fmla="*/ 3162 h 5628"/>
                <a:gd name="connsiteX17" fmla="*/ 1233 w 1549"/>
                <a:gd name="connsiteY17" fmla="*/ 3010 h 5628"/>
                <a:gd name="connsiteX18" fmla="*/ 1194 w 1549"/>
                <a:gd name="connsiteY18" fmla="*/ 2860 h 5628"/>
                <a:gd name="connsiteX19" fmla="*/ 1154 w 1549"/>
                <a:gd name="connsiteY19" fmla="*/ 2709 h 5628"/>
                <a:gd name="connsiteX20" fmla="*/ 1112 w 1549"/>
                <a:gd name="connsiteY20" fmla="*/ 2560 h 5628"/>
                <a:gd name="connsiteX21" fmla="*/ 1068 w 1549"/>
                <a:gd name="connsiteY21" fmla="*/ 2410 h 5628"/>
                <a:gd name="connsiteX22" fmla="*/ 1021 w 1549"/>
                <a:gd name="connsiteY22" fmla="*/ 2263 h 5628"/>
                <a:gd name="connsiteX23" fmla="*/ 973 w 1549"/>
                <a:gd name="connsiteY23" fmla="*/ 2114 h 5628"/>
                <a:gd name="connsiteX24" fmla="*/ 922 w 1549"/>
                <a:gd name="connsiteY24" fmla="*/ 1968 h 5628"/>
                <a:gd name="connsiteX25" fmla="*/ 870 w 1549"/>
                <a:gd name="connsiteY25" fmla="*/ 1821 h 5628"/>
                <a:gd name="connsiteX26" fmla="*/ 814 w 1549"/>
                <a:gd name="connsiteY26" fmla="*/ 1676 h 5628"/>
                <a:gd name="connsiteX27" fmla="*/ 757 w 1549"/>
                <a:gd name="connsiteY27" fmla="*/ 1531 h 5628"/>
                <a:gd name="connsiteX28" fmla="*/ 699 w 1549"/>
                <a:gd name="connsiteY28" fmla="*/ 1387 h 5628"/>
                <a:gd name="connsiteX29" fmla="*/ 638 w 1549"/>
                <a:gd name="connsiteY29" fmla="*/ 1244 h 5628"/>
                <a:gd name="connsiteX30" fmla="*/ 575 w 1549"/>
                <a:gd name="connsiteY30" fmla="*/ 1102 h 5628"/>
                <a:gd name="connsiteX31" fmla="*/ 510 w 1549"/>
                <a:gd name="connsiteY31" fmla="*/ 961 h 5628"/>
                <a:gd name="connsiteX32" fmla="*/ 443 w 1549"/>
                <a:gd name="connsiteY32" fmla="*/ 820 h 5628"/>
                <a:gd name="connsiteX33" fmla="*/ 374 w 1549"/>
                <a:gd name="connsiteY33" fmla="*/ 681 h 5628"/>
                <a:gd name="connsiteX34" fmla="*/ 303 w 1549"/>
                <a:gd name="connsiteY34" fmla="*/ 543 h 5628"/>
                <a:gd name="connsiteX35" fmla="*/ 229 w 1549"/>
                <a:gd name="connsiteY35" fmla="*/ 406 h 5628"/>
                <a:gd name="connsiteX36" fmla="*/ 155 w 1549"/>
                <a:gd name="connsiteY36" fmla="*/ 270 h 5628"/>
                <a:gd name="connsiteX37" fmla="*/ 78 w 1549"/>
                <a:gd name="connsiteY37" fmla="*/ 134 h 5628"/>
                <a:gd name="connsiteX38" fmla="*/ 0 w 1549"/>
                <a:gd name="connsiteY38" fmla="*/ 0 h 5628"/>
                <a:gd name="connsiteX0" fmla="*/ 1471 w 1471"/>
                <a:gd name="connsiteY0" fmla="*/ 5494 h 5494"/>
                <a:gd name="connsiteX1" fmla="*/ 1470 w 1471"/>
                <a:gd name="connsiteY1" fmla="*/ 5338 h 5494"/>
                <a:gd name="connsiteX2" fmla="*/ 1467 w 1471"/>
                <a:gd name="connsiteY2" fmla="*/ 5184 h 5494"/>
                <a:gd name="connsiteX3" fmla="*/ 1461 w 1471"/>
                <a:gd name="connsiteY3" fmla="*/ 5028 h 5494"/>
                <a:gd name="connsiteX4" fmla="*/ 1454 w 1471"/>
                <a:gd name="connsiteY4" fmla="*/ 4872 h 5494"/>
                <a:gd name="connsiteX5" fmla="*/ 1443 w 1471"/>
                <a:gd name="connsiteY5" fmla="*/ 4718 h 5494"/>
                <a:gd name="connsiteX6" fmla="*/ 1432 w 1471"/>
                <a:gd name="connsiteY6" fmla="*/ 4562 h 5494"/>
                <a:gd name="connsiteX7" fmla="*/ 1417 w 1471"/>
                <a:gd name="connsiteY7" fmla="*/ 4407 h 5494"/>
                <a:gd name="connsiteX8" fmla="*/ 1401 w 1471"/>
                <a:gd name="connsiteY8" fmla="*/ 4253 h 5494"/>
                <a:gd name="connsiteX9" fmla="*/ 1382 w 1471"/>
                <a:gd name="connsiteY9" fmla="*/ 4099 h 5494"/>
                <a:gd name="connsiteX10" fmla="*/ 1362 w 1471"/>
                <a:gd name="connsiteY10" fmla="*/ 3944 h 5494"/>
                <a:gd name="connsiteX11" fmla="*/ 1338 w 1471"/>
                <a:gd name="connsiteY11" fmla="*/ 3791 h 5494"/>
                <a:gd name="connsiteX12" fmla="*/ 1313 w 1471"/>
                <a:gd name="connsiteY12" fmla="*/ 3637 h 5494"/>
                <a:gd name="connsiteX13" fmla="*/ 1285 w 1471"/>
                <a:gd name="connsiteY13" fmla="*/ 3484 h 5494"/>
                <a:gd name="connsiteX14" fmla="*/ 1257 w 1471"/>
                <a:gd name="connsiteY14" fmla="*/ 3332 h 5494"/>
                <a:gd name="connsiteX15" fmla="*/ 1225 w 1471"/>
                <a:gd name="connsiteY15" fmla="*/ 3179 h 5494"/>
                <a:gd name="connsiteX16" fmla="*/ 1191 w 1471"/>
                <a:gd name="connsiteY16" fmla="*/ 3028 h 5494"/>
                <a:gd name="connsiteX17" fmla="*/ 1155 w 1471"/>
                <a:gd name="connsiteY17" fmla="*/ 2876 h 5494"/>
                <a:gd name="connsiteX18" fmla="*/ 1116 w 1471"/>
                <a:gd name="connsiteY18" fmla="*/ 2726 h 5494"/>
                <a:gd name="connsiteX19" fmla="*/ 1076 w 1471"/>
                <a:gd name="connsiteY19" fmla="*/ 2575 h 5494"/>
                <a:gd name="connsiteX20" fmla="*/ 1034 w 1471"/>
                <a:gd name="connsiteY20" fmla="*/ 2426 h 5494"/>
                <a:gd name="connsiteX21" fmla="*/ 990 w 1471"/>
                <a:gd name="connsiteY21" fmla="*/ 2276 h 5494"/>
                <a:gd name="connsiteX22" fmla="*/ 943 w 1471"/>
                <a:gd name="connsiteY22" fmla="*/ 2129 h 5494"/>
                <a:gd name="connsiteX23" fmla="*/ 895 w 1471"/>
                <a:gd name="connsiteY23" fmla="*/ 1980 h 5494"/>
                <a:gd name="connsiteX24" fmla="*/ 844 w 1471"/>
                <a:gd name="connsiteY24" fmla="*/ 1834 h 5494"/>
                <a:gd name="connsiteX25" fmla="*/ 792 w 1471"/>
                <a:gd name="connsiteY25" fmla="*/ 1687 h 5494"/>
                <a:gd name="connsiteX26" fmla="*/ 736 w 1471"/>
                <a:gd name="connsiteY26" fmla="*/ 1542 h 5494"/>
                <a:gd name="connsiteX27" fmla="*/ 679 w 1471"/>
                <a:gd name="connsiteY27" fmla="*/ 1397 h 5494"/>
                <a:gd name="connsiteX28" fmla="*/ 621 w 1471"/>
                <a:gd name="connsiteY28" fmla="*/ 1253 h 5494"/>
                <a:gd name="connsiteX29" fmla="*/ 560 w 1471"/>
                <a:gd name="connsiteY29" fmla="*/ 1110 h 5494"/>
                <a:gd name="connsiteX30" fmla="*/ 497 w 1471"/>
                <a:gd name="connsiteY30" fmla="*/ 968 h 5494"/>
                <a:gd name="connsiteX31" fmla="*/ 432 w 1471"/>
                <a:gd name="connsiteY31" fmla="*/ 827 h 5494"/>
                <a:gd name="connsiteX32" fmla="*/ 365 w 1471"/>
                <a:gd name="connsiteY32" fmla="*/ 686 h 5494"/>
                <a:gd name="connsiteX33" fmla="*/ 296 w 1471"/>
                <a:gd name="connsiteY33" fmla="*/ 547 h 5494"/>
                <a:gd name="connsiteX34" fmla="*/ 225 w 1471"/>
                <a:gd name="connsiteY34" fmla="*/ 409 h 5494"/>
                <a:gd name="connsiteX35" fmla="*/ 151 w 1471"/>
                <a:gd name="connsiteY35" fmla="*/ 272 h 5494"/>
                <a:gd name="connsiteX36" fmla="*/ 77 w 1471"/>
                <a:gd name="connsiteY36" fmla="*/ 136 h 5494"/>
                <a:gd name="connsiteX37" fmla="*/ 0 w 1471"/>
                <a:gd name="connsiteY37" fmla="*/ 0 h 5494"/>
                <a:gd name="connsiteX0" fmla="*/ 1394 w 1394"/>
                <a:gd name="connsiteY0" fmla="*/ 5358 h 5358"/>
                <a:gd name="connsiteX1" fmla="*/ 1393 w 1394"/>
                <a:gd name="connsiteY1" fmla="*/ 5202 h 5358"/>
                <a:gd name="connsiteX2" fmla="*/ 1390 w 1394"/>
                <a:gd name="connsiteY2" fmla="*/ 5048 h 5358"/>
                <a:gd name="connsiteX3" fmla="*/ 1384 w 1394"/>
                <a:gd name="connsiteY3" fmla="*/ 4892 h 5358"/>
                <a:gd name="connsiteX4" fmla="*/ 1377 w 1394"/>
                <a:gd name="connsiteY4" fmla="*/ 4736 h 5358"/>
                <a:gd name="connsiteX5" fmla="*/ 1366 w 1394"/>
                <a:gd name="connsiteY5" fmla="*/ 4582 h 5358"/>
                <a:gd name="connsiteX6" fmla="*/ 1355 w 1394"/>
                <a:gd name="connsiteY6" fmla="*/ 4426 h 5358"/>
                <a:gd name="connsiteX7" fmla="*/ 1340 w 1394"/>
                <a:gd name="connsiteY7" fmla="*/ 4271 h 5358"/>
                <a:gd name="connsiteX8" fmla="*/ 1324 w 1394"/>
                <a:gd name="connsiteY8" fmla="*/ 4117 h 5358"/>
                <a:gd name="connsiteX9" fmla="*/ 1305 w 1394"/>
                <a:gd name="connsiteY9" fmla="*/ 3963 h 5358"/>
                <a:gd name="connsiteX10" fmla="*/ 1285 w 1394"/>
                <a:gd name="connsiteY10" fmla="*/ 3808 h 5358"/>
                <a:gd name="connsiteX11" fmla="*/ 1261 w 1394"/>
                <a:gd name="connsiteY11" fmla="*/ 3655 h 5358"/>
                <a:gd name="connsiteX12" fmla="*/ 1236 w 1394"/>
                <a:gd name="connsiteY12" fmla="*/ 3501 h 5358"/>
                <a:gd name="connsiteX13" fmla="*/ 1208 w 1394"/>
                <a:gd name="connsiteY13" fmla="*/ 3348 h 5358"/>
                <a:gd name="connsiteX14" fmla="*/ 1180 w 1394"/>
                <a:gd name="connsiteY14" fmla="*/ 3196 h 5358"/>
                <a:gd name="connsiteX15" fmla="*/ 1148 w 1394"/>
                <a:gd name="connsiteY15" fmla="*/ 3043 h 5358"/>
                <a:gd name="connsiteX16" fmla="*/ 1114 w 1394"/>
                <a:gd name="connsiteY16" fmla="*/ 2892 h 5358"/>
                <a:gd name="connsiteX17" fmla="*/ 1078 w 1394"/>
                <a:gd name="connsiteY17" fmla="*/ 2740 h 5358"/>
                <a:gd name="connsiteX18" fmla="*/ 1039 w 1394"/>
                <a:gd name="connsiteY18" fmla="*/ 2590 h 5358"/>
                <a:gd name="connsiteX19" fmla="*/ 999 w 1394"/>
                <a:gd name="connsiteY19" fmla="*/ 2439 h 5358"/>
                <a:gd name="connsiteX20" fmla="*/ 957 w 1394"/>
                <a:gd name="connsiteY20" fmla="*/ 2290 h 5358"/>
                <a:gd name="connsiteX21" fmla="*/ 913 w 1394"/>
                <a:gd name="connsiteY21" fmla="*/ 2140 h 5358"/>
                <a:gd name="connsiteX22" fmla="*/ 866 w 1394"/>
                <a:gd name="connsiteY22" fmla="*/ 1993 h 5358"/>
                <a:gd name="connsiteX23" fmla="*/ 818 w 1394"/>
                <a:gd name="connsiteY23" fmla="*/ 1844 h 5358"/>
                <a:gd name="connsiteX24" fmla="*/ 767 w 1394"/>
                <a:gd name="connsiteY24" fmla="*/ 1698 h 5358"/>
                <a:gd name="connsiteX25" fmla="*/ 715 w 1394"/>
                <a:gd name="connsiteY25" fmla="*/ 1551 h 5358"/>
                <a:gd name="connsiteX26" fmla="*/ 659 w 1394"/>
                <a:gd name="connsiteY26" fmla="*/ 1406 h 5358"/>
                <a:gd name="connsiteX27" fmla="*/ 602 w 1394"/>
                <a:gd name="connsiteY27" fmla="*/ 1261 h 5358"/>
                <a:gd name="connsiteX28" fmla="*/ 544 w 1394"/>
                <a:gd name="connsiteY28" fmla="*/ 1117 h 5358"/>
                <a:gd name="connsiteX29" fmla="*/ 483 w 1394"/>
                <a:gd name="connsiteY29" fmla="*/ 974 h 5358"/>
                <a:gd name="connsiteX30" fmla="*/ 420 w 1394"/>
                <a:gd name="connsiteY30" fmla="*/ 832 h 5358"/>
                <a:gd name="connsiteX31" fmla="*/ 355 w 1394"/>
                <a:gd name="connsiteY31" fmla="*/ 691 h 5358"/>
                <a:gd name="connsiteX32" fmla="*/ 288 w 1394"/>
                <a:gd name="connsiteY32" fmla="*/ 550 h 5358"/>
                <a:gd name="connsiteX33" fmla="*/ 219 w 1394"/>
                <a:gd name="connsiteY33" fmla="*/ 411 h 5358"/>
                <a:gd name="connsiteX34" fmla="*/ 148 w 1394"/>
                <a:gd name="connsiteY34" fmla="*/ 273 h 5358"/>
                <a:gd name="connsiteX35" fmla="*/ 74 w 1394"/>
                <a:gd name="connsiteY35" fmla="*/ 136 h 5358"/>
                <a:gd name="connsiteX36" fmla="*/ 0 w 1394"/>
                <a:gd name="connsiteY36" fmla="*/ 0 h 5358"/>
                <a:gd name="connsiteX0" fmla="*/ 1320 w 1320"/>
                <a:gd name="connsiteY0" fmla="*/ 5222 h 5222"/>
                <a:gd name="connsiteX1" fmla="*/ 1319 w 1320"/>
                <a:gd name="connsiteY1" fmla="*/ 5066 h 5222"/>
                <a:gd name="connsiteX2" fmla="*/ 1316 w 1320"/>
                <a:gd name="connsiteY2" fmla="*/ 4912 h 5222"/>
                <a:gd name="connsiteX3" fmla="*/ 1310 w 1320"/>
                <a:gd name="connsiteY3" fmla="*/ 4756 h 5222"/>
                <a:gd name="connsiteX4" fmla="*/ 1303 w 1320"/>
                <a:gd name="connsiteY4" fmla="*/ 4600 h 5222"/>
                <a:gd name="connsiteX5" fmla="*/ 1292 w 1320"/>
                <a:gd name="connsiteY5" fmla="*/ 4446 h 5222"/>
                <a:gd name="connsiteX6" fmla="*/ 1281 w 1320"/>
                <a:gd name="connsiteY6" fmla="*/ 4290 h 5222"/>
                <a:gd name="connsiteX7" fmla="*/ 1266 w 1320"/>
                <a:gd name="connsiteY7" fmla="*/ 4135 h 5222"/>
                <a:gd name="connsiteX8" fmla="*/ 1250 w 1320"/>
                <a:gd name="connsiteY8" fmla="*/ 3981 h 5222"/>
                <a:gd name="connsiteX9" fmla="*/ 1231 w 1320"/>
                <a:gd name="connsiteY9" fmla="*/ 3827 h 5222"/>
                <a:gd name="connsiteX10" fmla="*/ 1211 w 1320"/>
                <a:gd name="connsiteY10" fmla="*/ 3672 h 5222"/>
                <a:gd name="connsiteX11" fmla="*/ 1187 w 1320"/>
                <a:gd name="connsiteY11" fmla="*/ 3519 h 5222"/>
                <a:gd name="connsiteX12" fmla="*/ 1162 w 1320"/>
                <a:gd name="connsiteY12" fmla="*/ 3365 h 5222"/>
                <a:gd name="connsiteX13" fmla="*/ 1134 w 1320"/>
                <a:gd name="connsiteY13" fmla="*/ 3212 h 5222"/>
                <a:gd name="connsiteX14" fmla="*/ 1106 w 1320"/>
                <a:gd name="connsiteY14" fmla="*/ 3060 h 5222"/>
                <a:gd name="connsiteX15" fmla="*/ 1074 w 1320"/>
                <a:gd name="connsiteY15" fmla="*/ 2907 h 5222"/>
                <a:gd name="connsiteX16" fmla="*/ 1040 w 1320"/>
                <a:gd name="connsiteY16" fmla="*/ 2756 h 5222"/>
                <a:gd name="connsiteX17" fmla="*/ 1004 w 1320"/>
                <a:gd name="connsiteY17" fmla="*/ 2604 h 5222"/>
                <a:gd name="connsiteX18" fmla="*/ 965 w 1320"/>
                <a:gd name="connsiteY18" fmla="*/ 2454 h 5222"/>
                <a:gd name="connsiteX19" fmla="*/ 925 w 1320"/>
                <a:gd name="connsiteY19" fmla="*/ 2303 h 5222"/>
                <a:gd name="connsiteX20" fmla="*/ 883 w 1320"/>
                <a:gd name="connsiteY20" fmla="*/ 2154 h 5222"/>
                <a:gd name="connsiteX21" fmla="*/ 839 w 1320"/>
                <a:gd name="connsiteY21" fmla="*/ 2004 h 5222"/>
                <a:gd name="connsiteX22" fmla="*/ 792 w 1320"/>
                <a:gd name="connsiteY22" fmla="*/ 1857 h 5222"/>
                <a:gd name="connsiteX23" fmla="*/ 744 w 1320"/>
                <a:gd name="connsiteY23" fmla="*/ 1708 h 5222"/>
                <a:gd name="connsiteX24" fmla="*/ 693 w 1320"/>
                <a:gd name="connsiteY24" fmla="*/ 1562 h 5222"/>
                <a:gd name="connsiteX25" fmla="*/ 641 w 1320"/>
                <a:gd name="connsiteY25" fmla="*/ 1415 h 5222"/>
                <a:gd name="connsiteX26" fmla="*/ 585 w 1320"/>
                <a:gd name="connsiteY26" fmla="*/ 1270 h 5222"/>
                <a:gd name="connsiteX27" fmla="*/ 528 w 1320"/>
                <a:gd name="connsiteY27" fmla="*/ 1125 h 5222"/>
                <a:gd name="connsiteX28" fmla="*/ 470 w 1320"/>
                <a:gd name="connsiteY28" fmla="*/ 981 h 5222"/>
                <a:gd name="connsiteX29" fmla="*/ 409 w 1320"/>
                <a:gd name="connsiteY29" fmla="*/ 838 h 5222"/>
                <a:gd name="connsiteX30" fmla="*/ 346 w 1320"/>
                <a:gd name="connsiteY30" fmla="*/ 696 h 5222"/>
                <a:gd name="connsiteX31" fmla="*/ 281 w 1320"/>
                <a:gd name="connsiteY31" fmla="*/ 555 h 5222"/>
                <a:gd name="connsiteX32" fmla="*/ 214 w 1320"/>
                <a:gd name="connsiteY32" fmla="*/ 414 h 5222"/>
                <a:gd name="connsiteX33" fmla="*/ 145 w 1320"/>
                <a:gd name="connsiteY33" fmla="*/ 275 h 5222"/>
                <a:gd name="connsiteX34" fmla="*/ 74 w 1320"/>
                <a:gd name="connsiteY34" fmla="*/ 137 h 5222"/>
                <a:gd name="connsiteX35" fmla="*/ 0 w 1320"/>
                <a:gd name="connsiteY35" fmla="*/ 0 h 5222"/>
                <a:gd name="connsiteX0" fmla="*/ 1246 w 1246"/>
                <a:gd name="connsiteY0" fmla="*/ 5085 h 5085"/>
                <a:gd name="connsiteX1" fmla="*/ 1245 w 1246"/>
                <a:gd name="connsiteY1" fmla="*/ 4929 h 5085"/>
                <a:gd name="connsiteX2" fmla="*/ 1242 w 1246"/>
                <a:gd name="connsiteY2" fmla="*/ 4775 h 5085"/>
                <a:gd name="connsiteX3" fmla="*/ 1236 w 1246"/>
                <a:gd name="connsiteY3" fmla="*/ 4619 h 5085"/>
                <a:gd name="connsiteX4" fmla="*/ 1229 w 1246"/>
                <a:gd name="connsiteY4" fmla="*/ 4463 h 5085"/>
                <a:gd name="connsiteX5" fmla="*/ 1218 w 1246"/>
                <a:gd name="connsiteY5" fmla="*/ 4309 h 5085"/>
                <a:gd name="connsiteX6" fmla="*/ 1207 w 1246"/>
                <a:gd name="connsiteY6" fmla="*/ 4153 h 5085"/>
                <a:gd name="connsiteX7" fmla="*/ 1192 w 1246"/>
                <a:gd name="connsiteY7" fmla="*/ 3998 h 5085"/>
                <a:gd name="connsiteX8" fmla="*/ 1176 w 1246"/>
                <a:gd name="connsiteY8" fmla="*/ 3844 h 5085"/>
                <a:gd name="connsiteX9" fmla="*/ 1157 w 1246"/>
                <a:gd name="connsiteY9" fmla="*/ 3690 h 5085"/>
                <a:gd name="connsiteX10" fmla="*/ 1137 w 1246"/>
                <a:gd name="connsiteY10" fmla="*/ 3535 h 5085"/>
                <a:gd name="connsiteX11" fmla="*/ 1113 w 1246"/>
                <a:gd name="connsiteY11" fmla="*/ 3382 h 5085"/>
                <a:gd name="connsiteX12" fmla="*/ 1088 w 1246"/>
                <a:gd name="connsiteY12" fmla="*/ 3228 h 5085"/>
                <a:gd name="connsiteX13" fmla="*/ 1060 w 1246"/>
                <a:gd name="connsiteY13" fmla="*/ 3075 h 5085"/>
                <a:gd name="connsiteX14" fmla="*/ 1032 w 1246"/>
                <a:gd name="connsiteY14" fmla="*/ 2923 h 5085"/>
                <a:gd name="connsiteX15" fmla="*/ 1000 w 1246"/>
                <a:gd name="connsiteY15" fmla="*/ 2770 h 5085"/>
                <a:gd name="connsiteX16" fmla="*/ 966 w 1246"/>
                <a:gd name="connsiteY16" fmla="*/ 2619 h 5085"/>
                <a:gd name="connsiteX17" fmla="*/ 930 w 1246"/>
                <a:gd name="connsiteY17" fmla="*/ 2467 h 5085"/>
                <a:gd name="connsiteX18" fmla="*/ 891 w 1246"/>
                <a:gd name="connsiteY18" fmla="*/ 2317 h 5085"/>
                <a:gd name="connsiteX19" fmla="*/ 851 w 1246"/>
                <a:gd name="connsiteY19" fmla="*/ 2166 h 5085"/>
                <a:gd name="connsiteX20" fmla="*/ 809 w 1246"/>
                <a:gd name="connsiteY20" fmla="*/ 2017 h 5085"/>
                <a:gd name="connsiteX21" fmla="*/ 765 w 1246"/>
                <a:gd name="connsiteY21" fmla="*/ 1867 h 5085"/>
                <a:gd name="connsiteX22" fmla="*/ 718 w 1246"/>
                <a:gd name="connsiteY22" fmla="*/ 1720 h 5085"/>
                <a:gd name="connsiteX23" fmla="*/ 670 w 1246"/>
                <a:gd name="connsiteY23" fmla="*/ 1571 h 5085"/>
                <a:gd name="connsiteX24" fmla="*/ 619 w 1246"/>
                <a:gd name="connsiteY24" fmla="*/ 1425 h 5085"/>
                <a:gd name="connsiteX25" fmla="*/ 567 w 1246"/>
                <a:gd name="connsiteY25" fmla="*/ 1278 h 5085"/>
                <a:gd name="connsiteX26" fmla="*/ 511 w 1246"/>
                <a:gd name="connsiteY26" fmla="*/ 1133 h 5085"/>
                <a:gd name="connsiteX27" fmla="*/ 454 w 1246"/>
                <a:gd name="connsiteY27" fmla="*/ 988 h 5085"/>
                <a:gd name="connsiteX28" fmla="*/ 396 w 1246"/>
                <a:gd name="connsiteY28" fmla="*/ 844 h 5085"/>
                <a:gd name="connsiteX29" fmla="*/ 335 w 1246"/>
                <a:gd name="connsiteY29" fmla="*/ 701 h 5085"/>
                <a:gd name="connsiteX30" fmla="*/ 272 w 1246"/>
                <a:gd name="connsiteY30" fmla="*/ 559 h 5085"/>
                <a:gd name="connsiteX31" fmla="*/ 207 w 1246"/>
                <a:gd name="connsiteY31" fmla="*/ 418 h 5085"/>
                <a:gd name="connsiteX32" fmla="*/ 140 w 1246"/>
                <a:gd name="connsiteY32" fmla="*/ 277 h 5085"/>
                <a:gd name="connsiteX33" fmla="*/ 71 w 1246"/>
                <a:gd name="connsiteY33" fmla="*/ 138 h 5085"/>
                <a:gd name="connsiteX34" fmla="*/ 0 w 1246"/>
                <a:gd name="connsiteY34" fmla="*/ 0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46" h="5085">
                  <a:moveTo>
                    <a:pt x="1246" y="5085"/>
                  </a:moveTo>
                  <a:cubicBezTo>
                    <a:pt x="1246" y="5033"/>
                    <a:pt x="1245" y="4981"/>
                    <a:pt x="1245" y="4929"/>
                  </a:cubicBezTo>
                  <a:cubicBezTo>
                    <a:pt x="1244" y="4878"/>
                    <a:pt x="1243" y="4826"/>
                    <a:pt x="1242" y="4775"/>
                  </a:cubicBezTo>
                  <a:lnTo>
                    <a:pt x="1236" y="4619"/>
                  </a:lnTo>
                  <a:cubicBezTo>
                    <a:pt x="1234" y="4567"/>
                    <a:pt x="1231" y="4515"/>
                    <a:pt x="1229" y="4463"/>
                  </a:cubicBezTo>
                  <a:cubicBezTo>
                    <a:pt x="1225" y="4412"/>
                    <a:pt x="1222" y="4360"/>
                    <a:pt x="1218" y="4309"/>
                  </a:cubicBezTo>
                  <a:cubicBezTo>
                    <a:pt x="1214" y="4257"/>
                    <a:pt x="1211" y="4205"/>
                    <a:pt x="1207" y="4153"/>
                  </a:cubicBezTo>
                  <a:cubicBezTo>
                    <a:pt x="1202" y="4101"/>
                    <a:pt x="1197" y="4050"/>
                    <a:pt x="1192" y="3998"/>
                  </a:cubicBezTo>
                  <a:cubicBezTo>
                    <a:pt x="1187" y="3947"/>
                    <a:pt x="1181" y="3895"/>
                    <a:pt x="1176" y="3844"/>
                  </a:cubicBezTo>
                  <a:cubicBezTo>
                    <a:pt x="1170" y="3793"/>
                    <a:pt x="1163" y="3741"/>
                    <a:pt x="1157" y="3690"/>
                  </a:cubicBezTo>
                  <a:cubicBezTo>
                    <a:pt x="1150" y="3638"/>
                    <a:pt x="1144" y="3587"/>
                    <a:pt x="1137" y="3535"/>
                  </a:cubicBezTo>
                  <a:lnTo>
                    <a:pt x="1113" y="3382"/>
                  </a:lnTo>
                  <a:cubicBezTo>
                    <a:pt x="1105" y="3331"/>
                    <a:pt x="1096" y="3279"/>
                    <a:pt x="1088" y="3228"/>
                  </a:cubicBezTo>
                  <a:cubicBezTo>
                    <a:pt x="1079" y="3177"/>
                    <a:pt x="1069" y="3126"/>
                    <a:pt x="1060" y="3075"/>
                  </a:cubicBezTo>
                  <a:cubicBezTo>
                    <a:pt x="1051" y="3024"/>
                    <a:pt x="1041" y="2974"/>
                    <a:pt x="1032" y="2923"/>
                  </a:cubicBezTo>
                  <a:cubicBezTo>
                    <a:pt x="1021" y="2872"/>
                    <a:pt x="1011" y="2821"/>
                    <a:pt x="1000" y="2770"/>
                  </a:cubicBezTo>
                  <a:cubicBezTo>
                    <a:pt x="989" y="2720"/>
                    <a:pt x="977" y="2669"/>
                    <a:pt x="966" y="2619"/>
                  </a:cubicBezTo>
                  <a:cubicBezTo>
                    <a:pt x="954" y="2568"/>
                    <a:pt x="942" y="2518"/>
                    <a:pt x="930" y="2467"/>
                  </a:cubicBezTo>
                  <a:lnTo>
                    <a:pt x="891" y="2317"/>
                  </a:lnTo>
                  <a:cubicBezTo>
                    <a:pt x="878" y="2267"/>
                    <a:pt x="864" y="2216"/>
                    <a:pt x="851" y="2166"/>
                  </a:cubicBezTo>
                  <a:cubicBezTo>
                    <a:pt x="837" y="2116"/>
                    <a:pt x="823" y="2067"/>
                    <a:pt x="809" y="2017"/>
                  </a:cubicBezTo>
                  <a:cubicBezTo>
                    <a:pt x="794" y="1967"/>
                    <a:pt x="780" y="1917"/>
                    <a:pt x="765" y="1867"/>
                  </a:cubicBezTo>
                  <a:cubicBezTo>
                    <a:pt x="749" y="1818"/>
                    <a:pt x="734" y="1769"/>
                    <a:pt x="718" y="1720"/>
                  </a:cubicBezTo>
                  <a:cubicBezTo>
                    <a:pt x="702" y="1670"/>
                    <a:pt x="686" y="1621"/>
                    <a:pt x="670" y="1571"/>
                  </a:cubicBezTo>
                  <a:cubicBezTo>
                    <a:pt x="653" y="1522"/>
                    <a:pt x="636" y="1474"/>
                    <a:pt x="619" y="1425"/>
                  </a:cubicBezTo>
                  <a:cubicBezTo>
                    <a:pt x="602" y="1376"/>
                    <a:pt x="584" y="1327"/>
                    <a:pt x="567" y="1278"/>
                  </a:cubicBezTo>
                  <a:cubicBezTo>
                    <a:pt x="548" y="1230"/>
                    <a:pt x="530" y="1181"/>
                    <a:pt x="511" y="1133"/>
                  </a:cubicBezTo>
                  <a:cubicBezTo>
                    <a:pt x="492" y="1085"/>
                    <a:pt x="473" y="1036"/>
                    <a:pt x="454" y="988"/>
                  </a:cubicBezTo>
                  <a:cubicBezTo>
                    <a:pt x="435" y="940"/>
                    <a:pt x="415" y="892"/>
                    <a:pt x="396" y="844"/>
                  </a:cubicBezTo>
                  <a:cubicBezTo>
                    <a:pt x="376" y="796"/>
                    <a:pt x="355" y="749"/>
                    <a:pt x="335" y="701"/>
                  </a:cubicBezTo>
                  <a:cubicBezTo>
                    <a:pt x="314" y="654"/>
                    <a:pt x="293" y="606"/>
                    <a:pt x="272" y="559"/>
                  </a:cubicBezTo>
                  <a:cubicBezTo>
                    <a:pt x="250" y="512"/>
                    <a:pt x="229" y="465"/>
                    <a:pt x="207" y="418"/>
                  </a:cubicBezTo>
                  <a:cubicBezTo>
                    <a:pt x="185" y="371"/>
                    <a:pt x="162" y="324"/>
                    <a:pt x="140" y="277"/>
                  </a:cubicBezTo>
                  <a:cubicBezTo>
                    <a:pt x="117" y="231"/>
                    <a:pt x="94" y="184"/>
                    <a:pt x="71" y="138"/>
                  </a:cubicBezTo>
                  <a:cubicBezTo>
                    <a:pt x="47" y="92"/>
                    <a:pt x="24" y="46"/>
                    <a:pt x="0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16" name="Freeform 16"/>
            <p:cNvSpPr>
              <a:spLocks/>
            </p:cNvSpPr>
            <p:nvPr/>
          </p:nvSpPr>
          <p:spPr bwMode="auto">
            <a:xfrm>
              <a:off x="8072968" y="3735386"/>
              <a:ext cx="905934" cy="3119335"/>
            </a:xfrm>
            <a:custGeom>
              <a:avLst/>
              <a:gdLst>
                <a:gd name="connsiteX0" fmla="*/ 0 w 2060"/>
                <a:gd name="connsiteY0" fmla="*/ 6409 h 6409"/>
                <a:gd name="connsiteX1" fmla="*/ 90 w 2060"/>
                <a:gd name="connsiteY1" fmla="*/ 6282 h 6409"/>
                <a:gd name="connsiteX2" fmla="*/ 178 w 2060"/>
                <a:gd name="connsiteY2" fmla="*/ 6153 h 6409"/>
                <a:gd name="connsiteX3" fmla="*/ 263 w 2060"/>
                <a:gd name="connsiteY3" fmla="*/ 6024 h 6409"/>
                <a:gd name="connsiteX4" fmla="*/ 348 w 2060"/>
                <a:gd name="connsiteY4" fmla="*/ 5893 h 6409"/>
                <a:gd name="connsiteX5" fmla="*/ 430 w 2060"/>
                <a:gd name="connsiteY5" fmla="*/ 5761 h 6409"/>
                <a:gd name="connsiteX6" fmla="*/ 511 w 2060"/>
                <a:gd name="connsiteY6" fmla="*/ 5628 h 6409"/>
                <a:gd name="connsiteX7" fmla="*/ 589 w 2060"/>
                <a:gd name="connsiteY7" fmla="*/ 5494 h 6409"/>
                <a:gd name="connsiteX8" fmla="*/ 666 w 2060"/>
                <a:gd name="connsiteY8" fmla="*/ 5359 h 6409"/>
                <a:gd name="connsiteX9" fmla="*/ 740 w 2060"/>
                <a:gd name="connsiteY9" fmla="*/ 5223 h 6409"/>
                <a:gd name="connsiteX10" fmla="*/ 814 w 2060"/>
                <a:gd name="connsiteY10" fmla="*/ 5086 h 6409"/>
                <a:gd name="connsiteX11" fmla="*/ 885 w 2060"/>
                <a:gd name="connsiteY11" fmla="*/ 4947 h 6409"/>
                <a:gd name="connsiteX12" fmla="*/ 954 w 2060"/>
                <a:gd name="connsiteY12" fmla="*/ 4808 h 6409"/>
                <a:gd name="connsiteX13" fmla="*/ 1021 w 2060"/>
                <a:gd name="connsiteY13" fmla="*/ 4667 h 6409"/>
                <a:gd name="connsiteX14" fmla="*/ 1086 w 2060"/>
                <a:gd name="connsiteY14" fmla="*/ 4526 h 6409"/>
                <a:gd name="connsiteX15" fmla="*/ 1149 w 2060"/>
                <a:gd name="connsiteY15" fmla="*/ 4384 h 6409"/>
                <a:gd name="connsiteX16" fmla="*/ 1210 w 2060"/>
                <a:gd name="connsiteY16" fmla="*/ 4242 h 6409"/>
                <a:gd name="connsiteX17" fmla="*/ 1268 w 2060"/>
                <a:gd name="connsiteY17" fmla="*/ 4097 h 6409"/>
                <a:gd name="connsiteX18" fmla="*/ 1325 w 2060"/>
                <a:gd name="connsiteY18" fmla="*/ 3953 h 6409"/>
                <a:gd name="connsiteX19" fmla="*/ 1381 w 2060"/>
                <a:gd name="connsiteY19" fmla="*/ 3807 h 6409"/>
                <a:gd name="connsiteX20" fmla="*/ 1433 w 2060"/>
                <a:gd name="connsiteY20" fmla="*/ 3661 h 6409"/>
                <a:gd name="connsiteX21" fmla="*/ 1484 w 2060"/>
                <a:gd name="connsiteY21" fmla="*/ 3514 h 6409"/>
                <a:gd name="connsiteX22" fmla="*/ 1532 w 2060"/>
                <a:gd name="connsiteY22" fmla="*/ 3366 h 6409"/>
                <a:gd name="connsiteX23" fmla="*/ 1579 w 2060"/>
                <a:gd name="connsiteY23" fmla="*/ 3218 h 6409"/>
                <a:gd name="connsiteX24" fmla="*/ 1623 w 2060"/>
                <a:gd name="connsiteY24" fmla="*/ 3069 h 6409"/>
                <a:gd name="connsiteX25" fmla="*/ 1665 w 2060"/>
                <a:gd name="connsiteY25" fmla="*/ 2919 h 6409"/>
                <a:gd name="connsiteX26" fmla="*/ 1705 w 2060"/>
                <a:gd name="connsiteY26" fmla="*/ 2769 h 6409"/>
                <a:gd name="connsiteX27" fmla="*/ 1744 w 2060"/>
                <a:gd name="connsiteY27" fmla="*/ 2619 h 6409"/>
                <a:gd name="connsiteX28" fmla="*/ 1780 w 2060"/>
                <a:gd name="connsiteY28" fmla="*/ 2467 h 6409"/>
                <a:gd name="connsiteX29" fmla="*/ 1814 w 2060"/>
                <a:gd name="connsiteY29" fmla="*/ 2316 h 6409"/>
                <a:gd name="connsiteX30" fmla="*/ 1846 w 2060"/>
                <a:gd name="connsiteY30" fmla="*/ 2163 h 6409"/>
                <a:gd name="connsiteX31" fmla="*/ 1874 w 2060"/>
                <a:gd name="connsiteY31" fmla="*/ 2010 h 6409"/>
                <a:gd name="connsiteX32" fmla="*/ 1902 w 2060"/>
                <a:gd name="connsiteY32" fmla="*/ 1857 h 6409"/>
                <a:gd name="connsiteX33" fmla="*/ 1927 w 2060"/>
                <a:gd name="connsiteY33" fmla="*/ 1704 h 6409"/>
                <a:gd name="connsiteX34" fmla="*/ 1951 w 2060"/>
                <a:gd name="connsiteY34" fmla="*/ 1550 h 6409"/>
                <a:gd name="connsiteX35" fmla="*/ 1971 w 2060"/>
                <a:gd name="connsiteY35" fmla="*/ 1396 h 6409"/>
                <a:gd name="connsiteX36" fmla="*/ 1990 w 2060"/>
                <a:gd name="connsiteY36" fmla="*/ 1241 h 6409"/>
                <a:gd name="connsiteX37" fmla="*/ 2006 w 2060"/>
                <a:gd name="connsiteY37" fmla="*/ 1087 h 6409"/>
                <a:gd name="connsiteX38" fmla="*/ 2021 w 2060"/>
                <a:gd name="connsiteY38" fmla="*/ 932 h 6409"/>
                <a:gd name="connsiteX39" fmla="*/ 2032 w 2060"/>
                <a:gd name="connsiteY39" fmla="*/ 777 h 6409"/>
                <a:gd name="connsiteX40" fmla="*/ 2043 w 2060"/>
                <a:gd name="connsiteY40" fmla="*/ 622 h 6409"/>
                <a:gd name="connsiteX41" fmla="*/ 2050 w 2060"/>
                <a:gd name="connsiteY41" fmla="*/ 467 h 6409"/>
                <a:gd name="connsiteX42" fmla="*/ 2056 w 2060"/>
                <a:gd name="connsiteY42" fmla="*/ 311 h 6409"/>
                <a:gd name="connsiteX43" fmla="*/ 2059 w 2060"/>
                <a:gd name="connsiteY43" fmla="*/ 156 h 6409"/>
                <a:gd name="connsiteX44" fmla="*/ 2060 w 2060"/>
                <a:gd name="connsiteY44" fmla="*/ 0 h 6409"/>
                <a:gd name="connsiteX0" fmla="*/ 0 w 1970"/>
                <a:gd name="connsiteY0" fmla="*/ 6282 h 6282"/>
                <a:gd name="connsiteX1" fmla="*/ 88 w 1970"/>
                <a:gd name="connsiteY1" fmla="*/ 6153 h 6282"/>
                <a:gd name="connsiteX2" fmla="*/ 173 w 1970"/>
                <a:gd name="connsiteY2" fmla="*/ 6024 h 6282"/>
                <a:gd name="connsiteX3" fmla="*/ 258 w 1970"/>
                <a:gd name="connsiteY3" fmla="*/ 5893 h 6282"/>
                <a:gd name="connsiteX4" fmla="*/ 340 w 1970"/>
                <a:gd name="connsiteY4" fmla="*/ 5761 h 6282"/>
                <a:gd name="connsiteX5" fmla="*/ 421 w 1970"/>
                <a:gd name="connsiteY5" fmla="*/ 5628 h 6282"/>
                <a:gd name="connsiteX6" fmla="*/ 499 w 1970"/>
                <a:gd name="connsiteY6" fmla="*/ 5494 h 6282"/>
                <a:gd name="connsiteX7" fmla="*/ 576 w 1970"/>
                <a:gd name="connsiteY7" fmla="*/ 5359 h 6282"/>
                <a:gd name="connsiteX8" fmla="*/ 650 w 1970"/>
                <a:gd name="connsiteY8" fmla="*/ 5223 h 6282"/>
                <a:gd name="connsiteX9" fmla="*/ 724 w 1970"/>
                <a:gd name="connsiteY9" fmla="*/ 5086 h 6282"/>
                <a:gd name="connsiteX10" fmla="*/ 795 w 1970"/>
                <a:gd name="connsiteY10" fmla="*/ 4947 h 6282"/>
                <a:gd name="connsiteX11" fmla="*/ 864 w 1970"/>
                <a:gd name="connsiteY11" fmla="*/ 4808 h 6282"/>
                <a:gd name="connsiteX12" fmla="*/ 931 w 1970"/>
                <a:gd name="connsiteY12" fmla="*/ 4667 h 6282"/>
                <a:gd name="connsiteX13" fmla="*/ 996 w 1970"/>
                <a:gd name="connsiteY13" fmla="*/ 4526 h 6282"/>
                <a:gd name="connsiteX14" fmla="*/ 1059 w 1970"/>
                <a:gd name="connsiteY14" fmla="*/ 4384 h 6282"/>
                <a:gd name="connsiteX15" fmla="*/ 1120 w 1970"/>
                <a:gd name="connsiteY15" fmla="*/ 4242 h 6282"/>
                <a:gd name="connsiteX16" fmla="*/ 1178 w 1970"/>
                <a:gd name="connsiteY16" fmla="*/ 4097 h 6282"/>
                <a:gd name="connsiteX17" fmla="*/ 1235 w 1970"/>
                <a:gd name="connsiteY17" fmla="*/ 3953 h 6282"/>
                <a:gd name="connsiteX18" fmla="*/ 1291 w 1970"/>
                <a:gd name="connsiteY18" fmla="*/ 3807 h 6282"/>
                <a:gd name="connsiteX19" fmla="*/ 1343 w 1970"/>
                <a:gd name="connsiteY19" fmla="*/ 3661 h 6282"/>
                <a:gd name="connsiteX20" fmla="*/ 1394 w 1970"/>
                <a:gd name="connsiteY20" fmla="*/ 3514 h 6282"/>
                <a:gd name="connsiteX21" fmla="*/ 1442 w 1970"/>
                <a:gd name="connsiteY21" fmla="*/ 3366 h 6282"/>
                <a:gd name="connsiteX22" fmla="*/ 1489 w 1970"/>
                <a:gd name="connsiteY22" fmla="*/ 3218 h 6282"/>
                <a:gd name="connsiteX23" fmla="*/ 1533 w 1970"/>
                <a:gd name="connsiteY23" fmla="*/ 3069 h 6282"/>
                <a:gd name="connsiteX24" fmla="*/ 1575 w 1970"/>
                <a:gd name="connsiteY24" fmla="*/ 2919 h 6282"/>
                <a:gd name="connsiteX25" fmla="*/ 1615 w 1970"/>
                <a:gd name="connsiteY25" fmla="*/ 2769 h 6282"/>
                <a:gd name="connsiteX26" fmla="*/ 1654 w 1970"/>
                <a:gd name="connsiteY26" fmla="*/ 2619 h 6282"/>
                <a:gd name="connsiteX27" fmla="*/ 1690 w 1970"/>
                <a:gd name="connsiteY27" fmla="*/ 2467 h 6282"/>
                <a:gd name="connsiteX28" fmla="*/ 1724 w 1970"/>
                <a:gd name="connsiteY28" fmla="*/ 2316 h 6282"/>
                <a:gd name="connsiteX29" fmla="*/ 1756 w 1970"/>
                <a:gd name="connsiteY29" fmla="*/ 2163 h 6282"/>
                <a:gd name="connsiteX30" fmla="*/ 1784 w 1970"/>
                <a:gd name="connsiteY30" fmla="*/ 2010 h 6282"/>
                <a:gd name="connsiteX31" fmla="*/ 1812 w 1970"/>
                <a:gd name="connsiteY31" fmla="*/ 1857 h 6282"/>
                <a:gd name="connsiteX32" fmla="*/ 1837 w 1970"/>
                <a:gd name="connsiteY32" fmla="*/ 1704 h 6282"/>
                <a:gd name="connsiteX33" fmla="*/ 1861 w 1970"/>
                <a:gd name="connsiteY33" fmla="*/ 1550 h 6282"/>
                <a:gd name="connsiteX34" fmla="*/ 1881 w 1970"/>
                <a:gd name="connsiteY34" fmla="*/ 1396 h 6282"/>
                <a:gd name="connsiteX35" fmla="*/ 1900 w 1970"/>
                <a:gd name="connsiteY35" fmla="*/ 1241 h 6282"/>
                <a:gd name="connsiteX36" fmla="*/ 1916 w 1970"/>
                <a:gd name="connsiteY36" fmla="*/ 1087 h 6282"/>
                <a:gd name="connsiteX37" fmla="*/ 1931 w 1970"/>
                <a:gd name="connsiteY37" fmla="*/ 932 h 6282"/>
                <a:gd name="connsiteX38" fmla="*/ 1942 w 1970"/>
                <a:gd name="connsiteY38" fmla="*/ 777 h 6282"/>
                <a:gd name="connsiteX39" fmla="*/ 1953 w 1970"/>
                <a:gd name="connsiteY39" fmla="*/ 622 h 6282"/>
                <a:gd name="connsiteX40" fmla="*/ 1960 w 1970"/>
                <a:gd name="connsiteY40" fmla="*/ 467 h 6282"/>
                <a:gd name="connsiteX41" fmla="*/ 1966 w 1970"/>
                <a:gd name="connsiteY41" fmla="*/ 311 h 6282"/>
                <a:gd name="connsiteX42" fmla="*/ 1969 w 1970"/>
                <a:gd name="connsiteY42" fmla="*/ 156 h 6282"/>
                <a:gd name="connsiteX43" fmla="*/ 1970 w 1970"/>
                <a:gd name="connsiteY43" fmla="*/ 0 h 6282"/>
                <a:gd name="connsiteX0" fmla="*/ 0 w 1882"/>
                <a:gd name="connsiteY0" fmla="*/ 6153 h 6153"/>
                <a:gd name="connsiteX1" fmla="*/ 85 w 1882"/>
                <a:gd name="connsiteY1" fmla="*/ 6024 h 6153"/>
                <a:gd name="connsiteX2" fmla="*/ 170 w 1882"/>
                <a:gd name="connsiteY2" fmla="*/ 5893 h 6153"/>
                <a:gd name="connsiteX3" fmla="*/ 252 w 1882"/>
                <a:gd name="connsiteY3" fmla="*/ 5761 h 6153"/>
                <a:gd name="connsiteX4" fmla="*/ 333 w 1882"/>
                <a:gd name="connsiteY4" fmla="*/ 5628 h 6153"/>
                <a:gd name="connsiteX5" fmla="*/ 411 w 1882"/>
                <a:gd name="connsiteY5" fmla="*/ 5494 h 6153"/>
                <a:gd name="connsiteX6" fmla="*/ 488 w 1882"/>
                <a:gd name="connsiteY6" fmla="*/ 5359 h 6153"/>
                <a:gd name="connsiteX7" fmla="*/ 562 w 1882"/>
                <a:gd name="connsiteY7" fmla="*/ 5223 h 6153"/>
                <a:gd name="connsiteX8" fmla="*/ 636 w 1882"/>
                <a:gd name="connsiteY8" fmla="*/ 5086 h 6153"/>
                <a:gd name="connsiteX9" fmla="*/ 707 w 1882"/>
                <a:gd name="connsiteY9" fmla="*/ 4947 h 6153"/>
                <a:gd name="connsiteX10" fmla="*/ 776 w 1882"/>
                <a:gd name="connsiteY10" fmla="*/ 4808 h 6153"/>
                <a:gd name="connsiteX11" fmla="*/ 843 w 1882"/>
                <a:gd name="connsiteY11" fmla="*/ 4667 h 6153"/>
                <a:gd name="connsiteX12" fmla="*/ 908 w 1882"/>
                <a:gd name="connsiteY12" fmla="*/ 4526 h 6153"/>
                <a:gd name="connsiteX13" fmla="*/ 971 w 1882"/>
                <a:gd name="connsiteY13" fmla="*/ 4384 h 6153"/>
                <a:gd name="connsiteX14" fmla="*/ 1032 w 1882"/>
                <a:gd name="connsiteY14" fmla="*/ 4242 h 6153"/>
                <a:gd name="connsiteX15" fmla="*/ 1090 w 1882"/>
                <a:gd name="connsiteY15" fmla="*/ 4097 h 6153"/>
                <a:gd name="connsiteX16" fmla="*/ 1147 w 1882"/>
                <a:gd name="connsiteY16" fmla="*/ 3953 h 6153"/>
                <a:gd name="connsiteX17" fmla="*/ 1203 w 1882"/>
                <a:gd name="connsiteY17" fmla="*/ 3807 h 6153"/>
                <a:gd name="connsiteX18" fmla="*/ 1255 w 1882"/>
                <a:gd name="connsiteY18" fmla="*/ 3661 h 6153"/>
                <a:gd name="connsiteX19" fmla="*/ 1306 w 1882"/>
                <a:gd name="connsiteY19" fmla="*/ 3514 h 6153"/>
                <a:gd name="connsiteX20" fmla="*/ 1354 w 1882"/>
                <a:gd name="connsiteY20" fmla="*/ 3366 h 6153"/>
                <a:gd name="connsiteX21" fmla="*/ 1401 w 1882"/>
                <a:gd name="connsiteY21" fmla="*/ 3218 h 6153"/>
                <a:gd name="connsiteX22" fmla="*/ 1445 w 1882"/>
                <a:gd name="connsiteY22" fmla="*/ 3069 h 6153"/>
                <a:gd name="connsiteX23" fmla="*/ 1487 w 1882"/>
                <a:gd name="connsiteY23" fmla="*/ 2919 h 6153"/>
                <a:gd name="connsiteX24" fmla="*/ 1527 w 1882"/>
                <a:gd name="connsiteY24" fmla="*/ 2769 h 6153"/>
                <a:gd name="connsiteX25" fmla="*/ 1566 w 1882"/>
                <a:gd name="connsiteY25" fmla="*/ 2619 h 6153"/>
                <a:gd name="connsiteX26" fmla="*/ 1602 w 1882"/>
                <a:gd name="connsiteY26" fmla="*/ 2467 h 6153"/>
                <a:gd name="connsiteX27" fmla="*/ 1636 w 1882"/>
                <a:gd name="connsiteY27" fmla="*/ 2316 h 6153"/>
                <a:gd name="connsiteX28" fmla="*/ 1668 w 1882"/>
                <a:gd name="connsiteY28" fmla="*/ 2163 h 6153"/>
                <a:gd name="connsiteX29" fmla="*/ 1696 w 1882"/>
                <a:gd name="connsiteY29" fmla="*/ 2010 h 6153"/>
                <a:gd name="connsiteX30" fmla="*/ 1724 w 1882"/>
                <a:gd name="connsiteY30" fmla="*/ 1857 h 6153"/>
                <a:gd name="connsiteX31" fmla="*/ 1749 w 1882"/>
                <a:gd name="connsiteY31" fmla="*/ 1704 h 6153"/>
                <a:gd name="connsiteX32" fmla="*/ 1773 w 1882"/>
                <a:gd name="connsiteY32" fmla="*/ 1550 h 6153"/>
                <a:gd name="connsiteX33" fmla="*/ 1793 w 1882"/>
                <a:gd name="connsiteY33" fmla="*/ 1396 h 6153"/>
                <a:gd name="connsiteX34" fmla="*/ 1812 w 1882"/>
                <a:gd name="connsiteY34" fmla="*/ 1241 h 6153"/>
                <a:gd name="connsiteX35" fmla="*/ 1828 w 1882"/>
                <a:gd name="connsiteY35" fmla="*/ 1087 h 6153"/>
                <a:gd name="connsiteX36" fmla="*/ 1843 w 1882"/>
                <a:gd name="connsiteY36" fmla="*/ 932 h 6153"/>
                <a:gd name="connsiteX37" fmla="*/ 1854 w 1882"/>
                <a:gd name="connsiteY37" fmla="*/ 777 h 6153"/>
                <a:gd name="connsiteX38" fmla="*/ 1865 w 1882"/>
                <a:gd name="connsiteY38" fmla="*/ 622 h 6153"/>
                <a:gd name="connsiteX39" fmla="*/ 1872 w 1882"/>
                <a:gd name="connsiteY39" fmla="*/ 467 h 6153"/>
                <a:gd name="connsiteX40" fmla="*/ 1878 w 1882"/>
                <a:gd name="connsiteY40" fmla="*/ 311 h 6153"/>
                <a:gd name="connsiteX41" fmla="*/ 1881 w 1882"/>
                <a:gd name="connsiteY41" fmla="*/ 156 h 6153"/>
                <a:gd name="connsiteX42" fmla="*/ 1882 w 1882"/>
                <a:gd name="connsiteY42" fmla="*/ 0 h 6153"/>
                <a:gd name="connsiteX0" fmla="*/ 0 w 1797"/>
                <a:gd name="connsiteY0" fmla="*/ 6024 h 6024"/>
                <a:gd name="connsiteX1" fmla="*/ 85 w 1797"/>
                <a:gd name="connsiteY1" fmla="*/ 5893 h 6024"/>
                <a:gd name="connsiteX2" fmla="*/ 167 w 1797"/>
                <a:gd name="connsiteY2" fmla="*/ 5761 h 6024"/>
                <a:gd name="connsiteX3" fmla="*/ 248 w 1797"/>
                <a:gd name="connsiteY3" fmla="*/ 5628 h 6024"/>
                <a:gd name="connsiteX4" fmla="*/ 326 w 1797"/>
                <a:gd name="connsiteY4" fmla="*/ 5494 h 6024"/>
                <a:gd name="connsiteX5" fmla="*/ 403 w 1797"/>
                <a:gd name="connsiteY5" fmla="*/ 5359 h 6024"/>
                <a:gd name="connsiteX6" fmla="*/ 477 w 1797"/>
                <a:gd name="connsiteY6" fmla="*/ 5223 h 6024"/>
                <a:gd name="connsiteX7" fmla="*/ 551 w 1797"/>
                <a:gd name="connsiteY7" fmla="*/ 5086 h 6024"/>
                <a:gd name="connsiteX8" fmla="*/ 622 w 1797"/>
                <a:gd name="connsiteY8" fmla="*/ 4947 h 6024"/>
                <a:gd name="connsiteX9" fmla="*/ 691 w 1797"/>
                <a:gd name="connsiteY9" fmla="*/ 4808 h 6024"/>
                <a:gd name="connsiteX10" fmla="*/ 758 w 1797"/>
                <a:gd name="connsiteY10" fmla="*/ 4667 h 6024"/>
                <a:gd name="connsiteX11" fmla="*/ 823 w 1797"/>
                <a:gd name="connsiteY11" fmla="*/ 4526 h 6024"/>
                <a:gd name="connsiteX12" fmla="*/ 886 w 1797"/>
                <a:gd name="connsiteY12" fmla="*/ 4384 h 6024"/>
                <a:gd name="connsiteX13" fmla="*/ 947 w 1797"/>
                <a:gd name="connsiteY13" fmla="*/ 4242 h 6024"/>
                <a:gd name="connsiteX14" fmla="*/ 1005 w 1797"/>
                <a:gd name="connsiteY14" fmla="*/ 4097 h 6024"/>
                <a:gd name="connsiteX15" fmla="*/ 1062 w 1797"/>
                <a:gd name="connsiteY15" fmla="*/ 3953 h 6024"/>
                <a:gd name="connsiteX16" fmla="*/ 1118 w 1797"/>
                <a:gd name="connsiteY16" fmla="*/ 3807 h 6024"/>
                <a:gd name="connsiteX17" fmla="*/ 1170 w 1797"/>
                <a:gd name="connsiteY17" fmla="*/ 3661 h 6024"/>
                <a:gd name="connsiteX18" fmla="*/ 1221 w 1797"/>
                <a:gd name="connsiteY18" fmla="*/ 3514 h 6024"/>
                <a:gd name="connsiteX19" fmla="*/ 1269 w 1797"/>
                <a:gd name="connsiteY19" fmla="*/ 3366 h 6024"/>
                <a:gd name="connsiteX20" fmla="*/ 1316 w 1797"/>
                <a:gd name="connsiteY20" fmla="*/ 3218 h 6024"/>
                <a:gd name="connsiteX21" fmla="*/ 1360 w 1797"/>
                <a:gd name="connsiteY21" fmla="*/ 3069 h 6024"/>
                <a:gd name="connsiteX22" fmla="*/ 1402 w 1797"/>
                <a:gd name="connsiteY22" fmla="*/ 2919 h 6024"/>
                <a:gd name="connsiteX23" fmla="*/ 1442 w 1797"/>
                <a:gd name="connsiteY23" fmla="*/ 2769 h 6024"/>
                <a:gd name="connsiteX24" fmla="*/ 1481 w 1797"/>
                <a:gd name="connsiteY24" fmla="*/ 2619 h 6024"/>
                <a:gd name="connsiteX25" fmla="*/ 1517 w 1797"/>
                <a:gd name="connsiteY25" fmla="*/ 2467 h 6024"/>
                <a:gd name="connsiteX26" fmla="*/ 1551 w 1797"/>
                <a:gd name="connsiteY26" fmla="*/ 2316 h 6024"/>
                <a:gd name="connsiteX27" fmla="*/ 1583 w 1797"/>
                <a:gd name="connsiteY27" fmla="*/ 2163 h 6024"/>
                <a:gd name="connsiteX28" fmla="*/ 1611 w 1797"/>
                <a:gd name="connsiteY28" fmla="*/ 2010 h 6024"/>
                <a:gd name="connsiteX29" fmla="*/ 1639 w 1797"/>
                <a:gd name="connsiteY29" fmla="*/ 1857 h 6024"/>
                <a:gd name="connsiteX30" fmla="*/ 1664 w 1797"/>
                <a:gd name="connsiteY30" fmla="*/ 1704 h 6024"/>
                <a:gd name="connsiteX31" fmla="*/ 1688 w 1797"/>
                <a:gd name="connsiteY31" fmla="*/ 1550 h 6024"/>
                <a:gd name="connsiteX32" fmla="*/ 1708 w 1797"/>
                <a:gd name="connsiteY32" fmla="*/ 1396 h 6024"/>
                <a:gd name="connsiteX33" fmla="*/ 1727 w 1797"/>
                <a:gd name="connsiteY33" fmla="*/ 1241 h 6024"/>
                <a:gd name="connsiteX34" fmla="*/ 1743 w 1797"/>
                <a:gd name="connsiteY34" fmla="*/ 1087 h 6024"/>
                <a:gd name="connsiteX35" fmla="*/ 1758 w 1797"/>
                <a:gd name="connsiteY35" fmla="*/ 932 h 6024"/>
                <a:gd name="connsiteX36" fmla="*/ 1769 w 1797"/>
                <a:gd name="connsiteY36" fmla="*/ 777 h 6024"/>
                <a:gd name="connsiteX37" fmla="*/ 1780 w 1797"/>
                <a:gd name="connsiteY37" fmla="*/ 622 h 6024"/>
                <a:gd name="connsiteX38" fmla="*/ 1787 w 1797"/>
                <a:gd name="connsiteY38" fmla="*/ 467 h 6024"/>
                <a:gd name="connsiteX39" fmla="*/ 1793 w 1797"/>
                <a:gd name="connsiteY39" fmla="*/ 311 h 6024"/>
                <a:gd name="connsiteX40" fmla="*/ 1796 w 1797"/>
                <a:gd name="connsiteY40" fmla="*/ 156 h 6024"/>
                <a:gd name="connsiteX41" fmla="*/ 1797 w 1797"/>
                <a:gd name="connsiteY41" fmla="*/ 0 h 6024"/>
                <a:gd name="connsiteX0" fmla="*/ 0 w 1712"/>
                <a:gd name="connsiteY0" fmla="*/ 5893 h 5893"/>
                <a:gd name="connsiteX1" fmla="*/ 82 w 1712"/>
                <a:gd name="connsiteY1" fmla="*/ 5761 h 5893"/>
                <a:gd name="connsiteX2" fmla="*/ 163 w 1712"/>
                <a:gd name="connsiteY2" fmla="*/ 5628 h 5893"/>
                <a:gd name="connsiteX3" fmla="*/ 241 w 1712"/>
                <a:gd name="connsiteY3" fmla="*/ 5494 h 5893"/>
                <a:gd name="connsiteX4" fmla="*/ 318 w 1712"/>
                <a:gd name="connsiteY4" fmla="*/ 5359 h 5893"/>
                <a:gd name="connsiteX5" fmla="*/ 392 w 1712"/>
                <a:gd name="connsiteY5" fmla="*/ 5223 h 5893"/>
                <a:gd name="connsiteX6" fmla="*/ 466 w 1712"/>
                <a:gd name="connsiteY6" fmla="*/ 5086 h 5893"/>
                <a:gd name="connsiteX7" fmla="*/ 537 w 1712"/>
                <a:gd name="connsiteY7" fmla="*/ 4947 h 5893"/>
                <a:gd name="connsiteX8" fmla="*/ 606 w 1712"/>
                <a:gd name="connsiteY8" fmla="*/ 4808 h 5893"/>
                <a:gd name="connsiteX9" fmla="*/ 673 w 1712"/>
                <a:gd name="connsiteY9" fmla="*/ 4667 h 5893"/>
                <a:gd name="connsiteX10" fmla="*/ 738 w 1712"/>
                <a:gd name="connsiteY10" fmla="*/ 4526 h 5893"/>
                <a:gd name="connsiteX11" fmla="*/ 801 w 1712"/>
                <a:gd name="connsiteY11" fmla="*/ 4384 h 5893"/>
                <a:gd name="connsiteX12" fmla="*/ 862 w 1712"/>
                <a:gd name="connsiteY12" fmla="*/ 4242 h 5893"/>
                <a:gd name="connsiteX13" fmla="*/ 920 w 1712"/>
                <a:gd name="connsiteY13" fmla="*/ 4097 h 5893"/>
                <a:gd name="connsiteX14" fmla="*/ 977 w 1712"/>
                <a:gd name="connsiteY14" fmla="*/ 3953 h 5893"/>
                <a:gd name="connsiteX15" fmla="*/ 1033 w 1712"/>
                <a:gd name="connsiteY15" fmla="*/ 3807 h 5893"/>
                <a:gd name="connsiteX16" fmla="*/ 1085 w 1712"/>
                <a:gd name="connsiteY16" fmla="*/ 3661 h 5893"/>
                <a:gd name="connsiteX17" fmla="*/ 1136 w 1712"/>
                <a:gd name="connsiteY17" fmla="*/ 3514 h 5893"/>
                <a:gd name="connsiteX18" fmla="*/ 1184 w 1712"/>
                <a:gd name="connsiteY18" fmla="*/ 3366 h 5893"/>
                <a:gd name="connsiteX19" fmla="*/ 1231 w 1712"/>
                <a:gd name="connsiteY19" fmla="*/ 3218 h 5893"/>
                <a:gd name="connsiteX20" fmla="*/ 1275 w 1712"/>
                <a:gd name="connsiteY20" fmla="*/ 3069 h 5893"/>
                <a:gd name="connsiteX21" fmla="*/ 1317 w 1712"/>
                <a:gd name="connsiteY21" fmla="*/ 2919 h 5893"/>
                <a:gd name="connsiteX22" fmla="*/ 1357 w 1712"/>
                <a:gd name="connsiteY22" fmla="*/ 2769 h 5893"/>
                <a:gd name="connsiteX23" fmla="*/ 1396 w 1712"/>
                <a:gd name="connsiteY23" fmla="*/ 2619 h 5893"/>
                <a:gd name="connsiteX24" fmla="*/ 1432 w 1712"/>
                <a:gd name="connsiteY24" fmla="*/ 2467 h 5893"/>
                <a:gd name="connsiteX25" fmla="*/ 1466 w 1712"/>
                <a:gd name="connsiteY25" fmla="*/ 2316 h 5893"/>
                <a:gd name="connsiteX26" fmla="*/ 1498 w 1712"/>
                <a:gd name="connsiteY26" fmla="*/ 2163 h 5893"/>
                <a:gd name="connsiteX27" fmla="*/ 1526 w 1712"/>
                <a:gd name="connsiteY27" fmla="*/ 2010 h 5893"/>
                <a:gd name="connsiteX28" fmla="*/ 1554 w 1712"/>
                <a:gd name="connsiteY28" fmla="*/ 1857 h 5893"/>
                <a:gd name="connsiteX29" fmla="*/ 1579 w 1712"/>
                <a:gd name="connsiteY29" fmla="*/ 1704 h 5893"/>
                <a:gd name="connsiteX30" fmla="*/ 1603 w 1712"/>
                <a:gd name="connsiteY30" fmla="*/ 1550 h 5893"/>
                <a:gd name="connsiteX31" fmla="*/ 1623 w 1712"/>
                <a:gd name="connsiteY31" fmla="*/ 1396 h 5893"/>
                <a:gd name="connsiteX32" fmla="*/ 1642 w 1712"/>
                <a:gd name="connsiteY32" fmla="*/ 1241 h 5893"/>
                <a:gd name="connsiteX33" fmla="*/ 1658 w 1712"/>
                <a:gd name="connsiteY33" fmla="*/ 1087 h 5893"/>
                <a:gd name="connsiteX34" fmla="*/ 1673 w 1712"/>
                <a:gd name="connsiteY34" fmla="*/ 932 h 5893"/>
                <a:gd name="connsiteX35" fmla="*/ 1684 w 1712"/>
                <a:gd name="connsiteY35" fmla="*/ 777 h 5893"/>
                <a:gd name="connsiteX36" fmla="*/ 1695 w 1712"/>
                <a:gd name="connsiteY36" fmla="*/ 622 h 5893"/>
                <a:gd name="connsiteX37" fmla="*/ 1702 w 1712"/>
                <a:gd name="connsiteY37" fmla="*/ 467 h 5893"/>
                <a:gd name="connsiteX38" fmla="*/ 1708 w 1712"/>
                <a:gd name="connsiteY38" fmla="*/ 311 h 5893"/>
                <a:gd name="connsiteX39" fmla="*/ 1711 w 1712"/>
                <a:gd name="connsiteY39" fmla="*/ 156 h 5893"/>
                <a:gd name="connsiteX40" fmla="*/ 1712 w 1712"/>
                <a:gd name="connsiteY40" fmla="*/ 0 h 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" h="5893">
                  <a:moveTo>
                    <a:pt x="0" y="5893"/>
                  </a:moveTo>
                  <a:cubicBezTo>
                    <a:pt x="27" y="5849"/>
                    <a:pt x="55" y="5805"/>
                    <a:pt x="82" y="5761"/>
                  </a:cubicBezTo>
                  <a:cubicBezTo>
                    <a:pt x="109" y="5717"/>
                    <a:pt x="136" y="5672"/>
                    <a:pt x="163" y="5628"/>
                  </a:cubicBezTo>
                  <a:cubicBezTo>
                    <a:pt x="189" y="5583"/>
                    <a:pt x="215" y="5539"/>
                    <a:pt x="241" y="5494"/>
                  </a:cubicBezTo>
                  <a:cubicBezTo>
                    <a:pt x="267" y="5449"/>
                    <a:pt x="292" y="5404"/>
                    <a:pt x="318" y="5359"/>
                  </a:cubicBezTo>
                  <a:cubicBezTo>
                    <a:pt x="343" y="5314"/>
                    <a:pt x="367" y="5268"/>
                    <a:pt x="392" y="5223"/>
                  </a:cubicBezTo>
                  <a:cubicBezTo>
                    <a:pt x="417" y="5177"/>
                    <a:pt x="441" y="5132"/>
                    <a:pt x="466" y="5086"/>
                  </a:cubicBezTo>
                  <a:cubicBezTo>
                    <a:pt x="490" y="5040"/>
                    <a:pt x="513" y="4993"/>
                    <a:pt x="537" y="4947"/>
                  </a:cubicBezTo>
                  <a:cubicBezTo>
                    <a:pt x="560" y="4901"/>
                    <a:pt x="583" y="4854"/>
                    <a:pt x="606" y="4808"/>
                  </a:cubicBezTo>
                  <a:cubicBezTo>
                    <a:pt x="628" y="4761"/>
                    <a:pt x="651" y="4714"/>
                    <a:pt x="673" y="4667"/>
                  </a:cubicBezTo>
                  <a:cubicBezTo>
                    <a:pt x="695" y="4620"/>
                    <a:pt x="716" y="4573"/>
                    <a:pt x="738" y="4526"/>
                  </a:cubicBezTo>
                  <a:cubicBezTo>
                    <a:pt x="759" y="4479"/>
                    <a:pt x="780" y="4431"/>
                    <a:pt x="801" y="4384"/>
                  </a:cubicBezTo>
                  <a:cubicBezTo>
                    <a:pt x="821" y="4337"/>
                    <a:pt x="842" y="4289"/>
                    <a:pt x="862" y="4242"/>
                  </a:cubicBezTo>
                  <a:cubicBezTo>
                    <a:pt x="881" y="4194"/>
                    <a:pt x="901" y="4145"/>
                    <a:pt x="920" y="4097"/>
                  </a:cubicBezTo>
                  <a:lnTo>
                    <a:pt x="977" y="3953"/>
                  </a:lnTo>
                  <a:cubicBezTo>
                    <a:pt x="996" y="3904"/>
                    <a:pt x="1014" y="3856"/>
                    <a:pt x="1033" y="3807"/>
                  </a:cubicBezTo>
                  <a:cubicBezTo>
                    <a:pt x="1050" y="3758"/>
                    <a:pt x="1068" y="3710"/>
                    <a:pt x="1085" y="3661"/>
                  </a:cubicBezTo>
                  <a:lnTo>
                    <a:pt x="1136" y="3514"/>
                  </a:lnTo>
                  <a:cubicBezTo>
                    <a:pt x="1152" y="3465"/>
                    <a:pt x="1168" y="3415"/>
                    <a:pt x="1184" y="3366"/>
                  </a:cubicBezTo>
                  <a:cubicBezTo>
                    <a:pt x="1200" y="3317"/>
                    <a:pt x="1215" y="3267"/>
                    <a:pt x="1231" y="3218"/>
                  </a:cubicBezTo>
                  <a:cubicBezTo>
                    <a:pt x="1246" y="3168"/>
                    <a:pt x="1260" y="3119"/>
                    <a:pt x="1275" y="3069"/>
                  </a:cubicBezTo>
                  <a:lnTo>
                    <a:pt x="1317" y="2919"/>
                  </a:lnTo>
                  <a:cubicBezTo>
                    <a:pt x="1330" y="2869"/>
                    <a:pt x="1344" y="2819"/>
                    <a:pt x="1357" y="2769"/>
                  </a:cubicBezTo>
                  <a:lnTo>
                    <a:pt x="1396" y="2619"/>
                  </a:lnTo>
                  <a:cubicBezTo>
                    <a:pt x="1408" y="2568"/>
                    <a:pt x="1420" y="2518"/>
                    <a:pt x="1432" y="2467"/>
                  </a:cubicBezTo>
                  <a:cubicBezTo>
                    <a:pt x="1443" y="2417"/>
                    <a:pt x="1455" y="2366"/>
                    <a:pt x="1466" y="2316"/>
                  </a:cubicBezTo>
                  <a:cubicBezTo>
                    <a:pt x="1477" y="2265"/>
                    <a:pt x="1487" y="2214"/>
                    <a:pt x="1498" y="2163"/>
                  </a:cubicBezTo>
                  <a:cubicBezTo>
                    <a:pt x="1507" y="2112"/>
                    <a:pt x="1517" y="2061"/>
                    <a:pt x="1526" y="2010"/>
                  </a:cubicBezTo>
                  <a:cubicBezTo>
                    <a:pt x="1535" y="1959"/>
                    <a:pt x="1545" y="1908"/>
                    <a:pt x="1554" y="1857"/>
                  </a:cubicBezTo>
                  <a:cubicBezTo>
                    <a:pt x="1562" y="1806"/>
                    <a:pt x="1571" y="1755"/>
                    <a:pt x="1579" y="1704"/>
                  </a:cubicBezTo>
                  <a:cubicBezTo>
                    <a:pt x="1587" y="1653"/>
                    <a:pt x="1595" y="1601"/>
                    <a:pt x="1603" y="1550"/>
                  </a:cubicBezTo>
                  <a:cubicBezTo>
                    <a:pt x="1610" y="1499"/>
                    <a:pt x="1616" y="1447"/>
                    <a:pt x="1623" y="1396"/>
                  </a:cubicBezTo>
                  <a:cubicBezTo>
                    <a:pt x="1629" y="1344"/>
                    <a:pt x="1636" y="1293"/>
                    <a:pt x="1642" y="1241"/>
                  </a:cubicBezTo>
                  <a:cubicBezTo>
                    <a:pt x="1647" y="1190"/>
                    <a:pt x="1653" y="1138"/>
                    <a:pt x="1658" y="1087"/>
                  </a:cubicBezTo>
                  <a:cubicBezTo>
                    <a:pt x="1663" y="1035"/>
                    <a:pt x="1668" y="984"/>
                    <a:pt x="1673" y="932"/>
                  </a:cubicBezTo>
                  <a:cubicBezTo>
                    <a:pt x="1677" y="880"/>
                    <a:pt x="1680" y="829"/>
                    <a:pt x="1684" y="777"/>
                  </a:cubicBezTo>
                  <a:cubicBezTo>
                    <a:pt x="1688" y="725"/>
                    <a:pt x="1691" y="674"/>
                    <a:pt x="1695" y="622"/>
                  </a:cubicBezTo>
                  <a:cubicBezTo>
                    <a:pt x="1697" y="570"/>
                    <a:pt x="1700" y="519"/>
                    <a:pt x="1702" y="467"/>
                  </a:cubicBezTo>
                  <a:lnTo>
                    <a:pt x="1708" y="311"/>
                  </a:lnTo>
                  <a:cubicBezTo>
                    <a:pt x="1709" y="259"/>
                    <a:pt x="1710" y="208"/>
                    <a:pt x="1711" y="156"/>
                  </a:cubicBezTo>
                  <a:cubicBezTo>
                    <a:pt x="1711" y="104"/>
                    <a:pt x="1712" y="52"/>
                    <a:pt x="1712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217" name="Zástupný symbol čísla snímky 2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20</a:t>
            </a:fld>
            <a:endParaRPr lang="sk-SK"/>
          </a:p>
        </p:txBody>
      </p:sp>
      <p:grpSp>
        <p:nvGrpSpPr>
          <p:cNvPr id="218" name="Skupina 19"/>
          <p:cNvGrpSpPr>
            <a:grpSpLocks/>
          </p:cNvGrpSpPr>
          <p:nvPr/>
        </p:nvGrpSpPr>
        <p:grpSpPr bwMode="auto">
          <a:xfrm>
            <a:off x="5127608" y="6416175"/>
            <a:ext cx="1083171" cy="393700"/>
            <a:chOff x="2699794" y="4497810"/>
            <a:chExt cx="1083583" cy="393091"/>
          </a:xfrm>
        </p:grpSpPr>
        <p:pic>
          <p:nvPicPr>
            <p:cNvPr id="219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0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10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10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0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10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8" dur="5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6" grpId="0" animBg="1"/>
      <p:bldP spid="1182" grpId="0" animBg="1"/>
      <p:bldP spid="1183" grpId="0" animBg="1"/>
      <p:bldP spid="1184" grpId="0" animBg="1"/>
      <p:bldP spid="1185" grpId="0" animBg="1"/>
      <p:bldP spid="1186" grpId="0" animBg="1"/>
      <p:bldP spid="1187" grpId="0" animBg="1"/>
      <p:bldP spid="1188" grpId="0" animBg="1"/>
      <p:bldP spid="1198" grpId="0" animBg="1"/>
      <p:bldP spid="1223" grpId="0" animBg="1"/>
      <p:bldP spid="1226" grpId="0" animBg="1"/>
      <p:bldP spid="1227" grpId="0" animBg="1"/>
      <p:bldP spid="1228" grpId="0" animBg="1"/>
      <p:bldP spid="1251" grpId="0" animBg="1"/>
      <p:bldP spid="1252" grpId="0" animBg="1"/>
      <p:bldP spid="1253" grpId="0" animBg="1"/>
      <p:bldP spid="1254" grpId="0" animBg="1"/>
      <p:bldP spid="1255" grpId="0" animBg="1"/>
      <p:bldP spid="1262" grpId="0" animBg="1"/>
      <p:bldP spid="1263" grpId="0" animBg="1"/>
      <p:bldP spid="1264" grpId="0" animBg="1"/>
      <p:bldP spid="1265" grpId="0" animBg="1"/>
      <p:bldP spid="1266" grpId="0" animBg="1"/>
      <p:bldP spid="1271" grpId="0" animBg="1"/>
      <p:bldP spid="1272" grpId="0" animBg="1"/>
      <p:bldP spid="1274" grpId="0" animBg="1"/>
      <p:bldP spid="1194" grpId="0" animBg="1"/>
      <p:bldP spid="1248" grpId="0" animBg="1"/>
      <p:bldP spid="1195" grpId="0" animBg="1"/>
      <p:bldP spid="1196" grpId="0" animBg="1"/>
      <p:bldP spid="1197" grpId="0" animBg="1"/>
      <p:bldP spid="1247" grpId="0" animBg="1"/>
      <p:bldP spid="1249" grpId="0" animBg="1"/>
      <p:bldP spid="1250" grpId="0" animBg="1"/>
      <p:bldP spid="245" grpId="0"/>
      <p:bldP spid="250" grpId="0"/>
      <p:bldP spid="256" grpId="0" animBg="1"/>
      <p:bldP spid="236" grpId="0"/>
      <p:bldP spid="237" grpId="0"/>
      <p:bldP spid="238" grpId="0"/>
      <p:bldP spid="239" grpId="0"/>
      <p:bldP spid="240" grpId="0"/>
      <p:bldP spid="241" grpId="0"/>
      <p:bldP spid="242" grpId="0"/>
      <p:bldP spid="243" grpId="0"/>
      <p:bldP spid="2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Line 124"/>
          <p:cNvSpPr>
            <a:spLocks noChangeShapeType="1"/>
          </p:cNvSpPr>
          <p:nvPr/>
        </p:nvSpPr>
        <p:spPr bwMode="auto">
          <a:xfrm>
            <a:off x="1365250" y="2489200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0" name="Line 107"/>
          <p:cNvSpPr>
            <a:spLocks noChangeShapeType="1"/>
          </p:cNvSpPr>
          <p:nvPr/>
        </p:nvSpPr>
        <p:spPr bwMode="auto">
          <a:xfrm>
            <a:off x="361950" y="1798638"/>
            <a:ext cx="1003013" cy="69173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6" name="Freeform 232"/>
          <p:cNvSpPr>
            <a:spLocks/>
          </p:cNvSpPr>
          <p:nvPr/>
        </p:nvSpPr>
        <p:spPr bwMode="auto">
          <a:xfrm>
            <a:off x="1222375" y="5526088"/>
            <a:ext cx="1790700" cy="534988"/>
          </a:xfrm>
          <a:custGeom>
            <a:avLst/>
            <a:gdLst/>
            <a:ahLst/>
            <a:cxnLst>
              <a:cxn ang="0">
                <a:pos x="0" y="1013"/>
              </a:cxn>
              <a:cxn ang="0">
                <a:pos x="3294" y="1013"/>
              </a:cxn>
              <a:cxn ang="0">
                <a:pos x="3383" y="0"/>
              </a:cxn>
              <a:cxn ang="0">
                <a:pos x="849" y="0"/>
              </a:cxn>
              <a:cxn ang="0">
                <a:pos x="0" y="1013"/>
              </a:cxn>
            </a:cxnLst>
            <a:rect l="0" t="0" r="r" b="b"/>
            <a:pathLst>
              <a:path w="3383" h="1013">
                <a:moveTo>
                  <a:pt x="0" y="1013"/>
                </a:moveTo>
                <a:lnTo>
                  <a:pt x="3294" y="1013"/>
                </a:lnTo>
                <a:lnTo>
                  <a:pt x="3383" y="0"/>
                </a:lnTo>
                <a:lnTo>
                  <a:pt x="849" y="0"/>
                </a:lnTo>
                <a:lnTo>
                  <a:pt x="0" y="1013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5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9541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priečelnej polohe obraz objektu, ktorého podstava leží v základnej rovine. Objekt je daný pôdorysom a nárysom v štvorcovej sieti. Strana štvorca je 40 cm. Výška horizontu je 160 cm. Objekt zobrazte v zmenšení, keď je výška horizontu 8 cm a dištancia 18 cm.</a:t>
            </a: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H="1">
            <a:off x="1233487" y="1992313"/>
            <a:ext cx="2894013" cy="1743075"/>
          </a:xfrm>
          <a:prstGeom prst="line">
            <a:avLst/>
          </a:pr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 flipH="1" flipV="1">
            <a:off x="1233487" y="3735388"/>
            <a:ext cx="2894013" cy="1163638"/>
          </a:xfrm>
          <a:prstGeom prst="line">
            <a:avLst/>
          </a:pr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 flipH="1">
            <a:off x="3170237" y="1992313"/>
            <a:ext cx="957263" cy="1743075"/>
          </a:xfrm>
          <a:prstGeom prst="line">
            <a:avLst/>
          </a:prstGeom>
          <a:noFill/>
          <a:ln w="12700">
            <a:solidFill>
              <a:srgbClr val="00FF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-171450" y="3735388"/>
            <a:ext cx="932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-171450" y="6319838"/>
            <a:ext cx="9128125" cy="15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8" name="Line 44"/>
          <p:cNvSpPr>
            <a:spLocks noChangeShapeType="1"/>
          </p:cNvSpPr>
          <p:nvPr/>
        </p:nvSpPr>
        <p:spPr bwMode="auto">
          <a:xfrm>
            <a:off x="7943850" y="3735388"/>
            <a:ext cx="1588" cy="258445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0" name="Freeform 56"/>
          <p:cNvSpPr>
            <a:spLocks/>
          </p:cNvSpPr>
          <p:nvPr/>
        </p:nvSpPr>
        <p:spPr bwMode="auto">
          <a:xfrm>
            <a:off x="336550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1" name="Freeform 57"/>
          <p:cNvSpPr>
            <a:spLocks/>
          </p:cNvSpPr>
          <p:nvPr/>
        </p:nvSpPr>
        <p:spPr bwMode="auto">
          <a:xfrm>
            <a:off x="982662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7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7" y="2"/>
              </a:cxn>
              <a:cxn ang="0">
                <a:pos x="46" y="0"/>
              </a:cxn>
              <a:cxn ang="0">
                <a:pos x="36" y="2"/>
              </a:cxn>
              <a:cxn ang="0">
                <a:pos x="27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2" y="36"/>
              </a:cxn>
              <a:cxn ang="0">
                <a:pos x="0" y="46"/>
              </a:cxn>
              <a:cxn ang="0">
                <a:pos x="2" y="56"/>
              </a:cxn>
              <a:cxn ang="0">
                <a:pos x="5" y="65"/>
              </a:cxn>
              <a:cxn ang="0">
                <a:pos x="10" y="75"/>
              </a:cxn>
              <a:cxn ang="0">
                <a:pos x="17" y="82"/>
              </a:cxn>
              <a:cxn ang="0">
                <a:pos x="27" y="87"/>
              </a:cxn>
              <a:cxn ang="0">
                <a:pos x="36" y="90"/>
              </a:cxn>
              <a:cxn ang="0">
                <a:pos x="46" y="91"/>
              </a:cxn>
              <a:cxn ang="0">
                <a:pos x="57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7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7" y="26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7" y="2"/>
                </a:lnTo>
                <a:lnTo>
                  <a:pt x="46" y="0"/>
                </a:lnTo>
                <a:lnTo>
                  <a:pt x="36" y="2"/>
                </a:lnTo>
                <a:lnTo>
                  <a:pt x="27" y="5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2" y="36"/>
                </a:lnTo>
                <a:lnTo>
                  <a:pt x="0" y="46"/>
                </a:lnTo>
                <a:lnTo>
                  <a:pt x="2" y="56"/>
                </a:lnTo>
                <a:lnTo>
                  <a:pt x="5" y="65"/>
                </a:lnTo>
                <a:lnTo>
                  <a:pt x="10" y="75"/>
                </a:lnTo>
                <a:lnTo>
                  <a:pt x="17" y="82"/>
                </a:lnTo>
                <a:lnTo>
                  <a:pt x="27" y="87"/>
                </a:lnTo>
                <a:lnTo>
                  <a:pt x="36" y="90"/>
                </a:lnTo>
                <a:lnTo>
                  <a:pt x="46" y="91"/>
                </a:lnTo>
                <a:lnTo>
                  <a:pt x="57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7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2" name="Freeform 58"/>
          <p:cNvSpPr>
            <a:spLocks/>
          </p:cNvSpPr>
          <p:nvPr/>
        </p:nvSpPr>
        <p:spPr bwMode="auto">
          <a:xfrm>
            <a:off x="1628775" y="62960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2" y="17"/>
              </a:cxn>
              <a:cxn ang="0">
                <a:pos x="75" y="10"/>
              </a:cxn>
              <a:cxn ang="0">
                <a:pos x="65" y="5"/>
              </a:cxn>
              <a:cxn ang="0">
                <a:pos x="56" y="2"/>
              </a:cxn>
              <a:cxn ang="0">
                <a:pos x="46" y="0"/>
              </a:cxn>
              <a:cxn ang="0">
                <a:pos x="36" y="2"/>
              </a:cxn>
              <a:cxn ang="0">
                <a:pos x="26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0" y="75"/>
              </a:cxn>
              <a:cxn ang="0">
                <a:pos x="17" y="82"/>
              </a:cxn>
              <a:cxn ang="0">
                <a:pos x="26" y="87"/>
              </a:cxn>
              <a:cxn ang="0">
                <a:pos x="36" y="90"/>
              </a:cxn>
              <a:cxn ang="0">
                <a:pos x="46" y="91"/>
              </a:cxn>
              <a:cxn ang="0">
                <a:pos x="56" y="90"/>
              </a:cxn>
              <a:cxn ang="0">
                <a:pos x="65" y="87"/>
              </a:cxn>
              <a:cxn ang="0">
                <a:pos x="75" y="82"/>
              </a:cxn>
              <a:cxn ang="0">
                <a:pos x="82" y="75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2" y="17"/>
                </a:lnTo>
                <a:lnTo>
                  <a:pt x="75" y="10"/>
                </a:lnTo>
                <a:lnTo>
                  <a:pt x="65" y="5"/>
                </a:lnTo>
                <a:lnTo>
                  <a:pt x="56" y="2"/>
                </a:lnTo>
                <a:lnTo>
                  <a:pt x="46" y="0"/>
                </a:lnTo>
                <a:lnTo>
                  <a:pt x="36" y="2"/>
                </a:lnTo>
                <a:lnTo>
                  <a:pt x="26" y="5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0" y="75"/>
                </a:lnTo>
                <a:lnTo>
                  <a:pt x="17" y="82"/>
                </a:lnTo>
                <a:lnTo>
                  <a:pt x="26" y="87"/>
                </a:lnTo>
                <a:lnTo>
                  <a:pt x="36" y="90"/>
                </a:lnTo>
                <a:lnTo>
                  <a:pt x="46" y="91"/>
                </a:lnTo>
                <a:lnTo>
                  <a:pt x="56" y="90"/>
                </a:lnTo>
                <a:lnTo>
                  <a:pt x="65" y="87"/>
                </a:lnTo>
                <a:lnTo>
                  <a:pt x="75" y="82"/>
                </a:lnTo>
                <a:lnTo>
                  <a:pt x="82" y="75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3" name="Freeform 59"/>
          <p:cNvSpPr>
            <a:spLocks/>
          </p:cNvSpPr>
          <p:nvPr/>
        </p:nvSpPr>
        <p:spPr bwMode="auto">
          <a:xfrm>
            <a:off x="2273300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6" y="5"/>
              </a:cxn>
              <a:cxn ang="0">
                <a:pos x="56" y="2"/>
              </a:cxn>
              <a:cxn ang="0">
                <a:pos x="45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10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5" y="91"/>
              </a:cxn>
              <a:cxn ang="0">
                <a:pos x="56" y="90"/>
              </a:cxn>
              <a:cxn ang="0">
                <a:pos x="66" y="87"/>
              </a:cxn>
              <a:cxn ang="0">
                <a:pos x="74" y="82"/>
              </a:cxn>
              <a:cxn ang="0">
                <a:pos x="81" y="75"/>
              </a:cxn>
              <a:cxn ang="0">
                <a:pos x="87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6" y="5"/>
                </a:lnTo>
                <a:lnTo>
                  <a:pt x="56" y="2"/>
                </a:lnTo>
                <a:lnTo>
                  <a:pt x="45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10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5" y="91"/>
                </a:lnTo>
                <a:lnTo>
                  <a:pt x="56" y="90"/>
                </a:lnTo>
                <a:lnTo>
                  <a:pt x="66" y="87"/>
                </a:lnTo>
                <a:lnTo>
                  <a:pt x="74" y="82"/>
                </a:lnTo>
                <a:lnTo>
                  <a:pt x="81" y="75"/>
                </a:lnTo>
                <a:lnTo>
                  <a:pt x="87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4" name="Freeform 60"/>
          <p:cNvSpPr>
            <a:spLocks/>
          </p:cNvSpPr>
          <p:nvPr/>
        </p:nvSpPr>
        <p:spPr bwMode="auto">
          <a:xfrm>
            <a:off x="2919412" y="62960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6" y="5"/>
              </a:cxn>
              <a:cxn ang="0">
                <a:pos x="56" y="2"/>
              </a:cxn>
              <a:cxn ang="0">
                <a:pos x="46" y="0"/>
              </a:cxn>
              <a:cxn ang="0">
                <a:pos x="36" y="2"/>
              </a:cxn>
              <a:cxn ang="0">
                <a:pos x="25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0" y="75"/>
              </a:cxn>
              <a:cxn ang="0">
                <a:pos x="17" y="82"/>
              </a:cxn>
              <a:cxn ang="0">
                <a:pos x="25" y="87"/>
              </a:cxn>
              <a:cxn ang="0">
                <a:pos x="36" y="90"/>
              </a:cxn>
              <a:cxn ang="0">
                <a:pos x="46" y="91"/>
              </a:cxn>
              <a:cxn ang="0">
                <a:pos x="56" y="90"/>
              </a:cxn>
              <a:cxn ang="0">
                <a:pos x="66" y="87"/>
              </a:cxn>
              <a:cxn ang="0">
                <a:pos x="74" y="82"/>
              </a:cxn>
              <a:cxn ang="0">
                <a:pos x="81" y="75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6" y="5"/>
                </a:lnTo>
                <a:lnTo>
                  <a:pt x="56" y="2"/>
                </a:lnTo>
                <a:lnTo>
                  <a:pt x="46" y="0"/>
                </a:lnTo>
                <a:lnTo>
                  <a:pt x="36" y="2"/>
                </a:lnTo>
                <a:lnTo>
                  <a:pt x="25" y="5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0" y="75"/>
                </a:lnTo>
                <a:lnTo>
                  <a:pt x="17" y="82"/>
                </a:lnTo>
                <a:lnTo>
                  <a:pt x="25" y="87"/>
                </a:lnTo>
                <a:lnTo>
                  <a:pt x="36" y="90"/>
                </a:lnTo>
                <a:lnTo>
                  <a:pt x="46" y="91"/>
                </a:lnTo>
                <a:lnTo>
                  <a:pt x="56" y="90"/>
                </a:lnTo>
                <a:lnTo>
                  <a:pt x="66" y="87"/>
                </a:lnTo>
                <a:lnTo>
                  <a:pt x="74" y="82"/>
                </a:lnTo>
                <a:lnTo>
                  <a:pt x="81" y="75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5" name="Freeform 61"/>
          <p:cNvSpPr>
            <a:spLocks/>
          </p:cNvSpPr>
          <p:nvPr/>
        </p:nvSpPr>
        <p:spPr bwMode="auto">
          <a:xfrm>
            <a:off x="3565525" y="62960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2" y="17"/>
              </a:cxn>
              <a:cxn ang="0">
                <a:pos x="74" y="10"/>
              </a:cxn>
              <a:cxn ang="0">
                <a:pos x="65" y="5"/>
              </a:cxn>
              <a:cxn ang="0">
                <a:pos x="56" y="2"/>
              </a:cxn>
              <a:cxn ang="0">
                <a:pos x="46" y="0"/>
              </a:cxn>
              <a:cxn ang="0">
                <a:pos x="35" y="2"/>
              </a:cxn>
              <a:cxn ang="0">
                <a:pos x="26" y="5"/>
              </a:cxn>
              <a:cxn ang="0">
                <a:pos x="17" y="10"/>
              </a:cxn>
              <a:cxn ang="0">
                <a:pos x="10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10" y="75"/>
              </a:cxn>
              <a:cxn ang="0">
                <a:pos x="17" y="82"/>
              </a:cxn>
              <a:cxn ang="0">
                <a:pos x="26" y="87"/>
              </a:cxn>
              <a:cxn ang="0">
                <a:pos x="35" y="90"/>
              </a:cxn>
              <a:cxn ang="0">
                <a:pos x="46" y="91"/>
              </a:cxn>
              <a:cxn ang="0">
                <a:pos x="56" y="90"/>
              </a:cxn>
              <a:cxn ang="0">
                <a:pos x="65" y="87"/>
              </a:cxn>
              <a:cxn ang="0">
                <a:pos x="74" y="82"/>
              </a:cxn>
              <a:cxn ang="0">
                <a:pos x="82" y="75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2" y="17"/>
                </a:lnTo>
                <a:lnTo>
                  <a:pt x="74" y="10"/>
                </a:lnTo>
                <a:lnTo>
                  <a:pt x="65" y="5"/>
                </a:lnTo>
                <a:lnTo>
                  <a:pt x="56" y="2"/>
                </a:lnTo>
                <a:lnTo>
                  <a:pt x="46" y="0"/>
                </a:lnTo>
                <a:lnTo>
                  <a:pt x="35" y="2"/>
                </a:lnTo>
                <a:lnTo>
                  <a:pt x="26" y="5"/>
                </a:lnTo>
                <a:lnTo>
                  <a:pt x="17" y="10"/>
                </a:lnTo>
                <a:lnTo>
                  <a:pt x="10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10" y="75"/>
                </a:lnTo>
                <a:lnTo>
                  <a:pt x="17" y="82"/>
                </a:lnTo>
                <a:lnTo>
                  <a:pt x="26" y="87"/>
                </a:lnTo>
                <a:lnTo>
                  <a:pt x="35" y="90"/>
                </a:lnTo>
                <a:lnTo>
                  <a:pt x="46" y="91"/>
                </a:lnTo>
                <a:lnTo>
                  <a:pt x="56" y="90"/>
                </a:lnTo>
                <a:lnTo>
                  <a:pt x="65" y="87"/>
                </a:lnTo>
                <a:lnTo>
                  <a:pt x="74" y="82"/>
                </a:lnTo>
                <a:lnTo>
                  <a:pt x="82" y="75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6" name="Freeform 62"/>
          <p:cNvSpPr>
            <a:spLocks/>
          </p:cNvSpPr>
          <p:nvPr/>
        </p:nvSpPr>
        <p:spPr bwMode="auto">
          <a:xfrm>
            <a:off x="4210050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89" y="36"/>
              </a:cxn>
              <a:cxn ang="0">
                <a:pos x="86" y="26"/>
              </a:cxn>
              <a:cxn ang="0">
                <a:pos x="81" y="17"/>
              </a:cxn>
              <a:cxn ang="0">
                <a:pos x="74" y="10"/>
              </a:cxn>
              <a:cxn ang="0">
                <a:pos x="65" y="5"/>
              </a:cxn>
              <a:cxn ang="0">
                <a:pos x="55" y="2"/>
              </a:cxn>
              <a:cxn ang="0">
                <a:pos x="45" y="0"/>
              </a:cxn>
              <a:cxn ang="0">
                <a:pos x="35" y="2"/>
              </a:cxn>
              <a:cxn ang="0">
                <a:pos x="26" y="5"/>
              </a:cxn>
              <a:cxn ang="0">
                <a:pos x="17" y="10"/>
              </a:cxn>
              <a:cxn ang="0">
                <a:pos x="9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9" y="75"/>
              </a:cxn>
              <a:cxn ang="0">
                <a:pos x="17" y="82"/>
              </a:cxn>
              <a:cxn ang="0">
                <a:pos x="26" y="87"/>
              </a:cxn>
              <a:cxn ang="0">
                <a:pos x="35" y="90"/>
              </a:cxn>
              <a:cxn ang="0">
                <a:pos x="45" y="91"/>
              </a:cxn>
              <a:cxn ang="0">
                <a:pos x="55" y="90"/>
              </a:cxn>
              <a:cxn ang="0">
                <a:pos x="65" y="87"/>
              </a:cxn>
              <a:cxn ang="0">
                <a:pos x="74" y="82"/>
              </a:cxn>
              <a:cxn ang="0">
                <a:pos x="81" y="75"/>
              </a:cxn>
              <a:cxn ang="0">
                <a:pos x="86" y="65"/>
              </a:cxn>
              <a:cxn ang="0">
                <a:pos x="89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89" y="36"/>
                </a:lnTo>
                <a:lnTo>
                  <a:pt x="86" y="26"/>
                </a:lnTo>
                <a:lnTo>
                  <a:pt x="81" y="17"/>
                </a:lnTo>
                <a:lnTo>
                  <a:pt x="74" y="10"/>
                </a:lnTo>
                <a:lnTo>
                  <a:pt x="65" y="5"/>
                </a:lnTo>
                <a:lnTo>
                  <a:pt x="55" y="2"/>
                </a:lnTo>
                <a:lnTo>
                  <a:pt x="45" y="0"/>
                </a:lnTo>
                <a:lnTo>
                  <a:pt x="35" y="2"/>
                </a:lnTo>
                <a:lnTo>
                  <a:pt x="26" y="5"/>
                </a:lnTo>
                <a:lnTo>
                  <a:pt x="17" y="10"/>
                </a:lnTo>
                <a:lnTo>
                  <a:pt x="9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9" y="75"/>
                </a:lnTo>
                <a:lnTo>
                  <a:pt x="17" y="82"/>
                </a:lnTo>
                <a:lnTo>
                  <a:pt x="26" y="87"/>
                </a:lnTo>
                <a:lnTo>
                  <a:pt x="35" y="90"/>
                </a:lnTo>
                <a:lnTo>
                  <a:pt x="45" y="91"/>
                </a:lnTo>
                <a:lnTo>
                  <a:pt x="55" y="90"/>
                </a:lnTo>
                <a:lnTo>
                  <a:pt x="65" y="87"/>
                </a:lnTo>
                <a:lnTo>
                  <a:pt x="74" y="82"/>
                </a:lnTo>
                <a:lnTo>
                  <a:pt x="81" y="75"/>
                </a:lnTo>
                <a:lnTo>
                  <a:pt x="86" y="65"/>
                </a:lnTo>
                <a:lnTo>
                  <a:pt x="89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7" name="Freeform 63"/>
          <p:cNvSpPr>
            <a:spLocks/>
          </p:cNvSpPr>
          <p:nvPr/>
        </p:nvSpPr>
        <p:spPr bwMode="auto">
          <a:xfrm>
            <a:off x="4856162" y="6296025"/>
            <a:ext cx="47625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7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6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6" y="91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7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7" y="26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6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6" y="91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7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7" name="Line 73"/>
          <p:cNvSpPr>
            <a:spLocks noChangeShapeType="1"/>
          </p:cNvSpPr>
          <p:nvPr/>
        </p:nvSpPr>
        <p:spPr bwMode="auto">
          <a:xfrm>
            <a:off x="642937" y="6061075"/>
            <a:ext cx="4065588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1" name="Line 77"/>
          <p:cNvSpPr>
            <a:spLocks noChangeShapeType="1"/>
          </p:cNvSpPr>
          <p:nvPr/>
        </p:nvSpPr>
        <p:spPr bwMode="auto">
          <a:xfrm>
            <a:off x="871537" y="5849938"/>
            <a:ext cx="3697288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6" name="Line 82"/>
          <p:cNvSpPr>
            <a:spLocks noChangeShapeType="1"/>
          </p:cNvSpPr>
          <p:nvPr/>
        </p:nvSpPr>
        <p:spPr bwMode="auto">
          <a:xfrm>
            <a:off x="1063625" y="5673725"/>
            <a:ext cx="33893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7" name="Line 83"/>
          <p:cNvSpPr>
            <a:spLocks noChangeShapeType="1"/>
          </p:cNvSpPr>
          <p:nvPr/>
        </p:nvSpPr>
        <p:spPr bwMode="auto">
          <a:xfrm>
            <a:off x="1225550" y="5526088"/>
            <a:ext cx="312896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8" name="Line 84"/>
          <p:cNvSpPr>
            <a:spLocks noChangeShapeType="1"/>
          </p:cNvSpPr>
          <p:nvPr/>
        </p:nvSpPr>
        <p:spPr bwMode="auto">
          <a:xfrm>
            <a:off x="1365250" y="5397500"/>
            <a:ext cx="2903538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4" name="Freeform 90"/>
          <p:cNvSpPr>
            <a:spLocks/>
          </p:cNvSpPr>
          <p:nvPr/>
        </p:nvSpPr>
        <p:spPr bwMode="auto">
          <a:xfrm>
            <a:off x="4244975" y="5373688"/>
            <a:ext cx="47625" cy="47625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90" y="35"/>
              </a:cxn>
              <a:cxn ang="0">
                <a:pos x="87" y="26"/>
              </a:cxn>
              <a:cxn ang="0">
                <a:pos x="81" y="18"/>
              </a:cxn>
              <a:cxn ang="0">
                <a:pos x="74" y="10"/>
              </a:cxn>
              <a:cxn ang="0">
                <a:pos x="66" y="4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6" y="4"/>
              </a:cxn>
              <a:cxn ang="0">
                <a:pos x="17" y="10"/>
              </a:cxn>
              <a:cxn ang="0">
                <a:pos x="10" y="18"/>
              </a:cxn>
              <a:cxn ang="0">
                <a:pos x="5" y="26"/>
              </a:cxn>
              <a:cxn ang="0">
                <a:pos x="1" y="35"/>
              </a:cxn>
              <a:cxn ang="0">
                <a:pos x="0" y="45"/>
              </a:cxn>
              <a:cxn ang="0">
                <a:pos x="1" y="56"/>
              </a:cxn>
              <a:cxn ang="0">
                <a:pos x="5" y="66"/>
              </a:cxn>
              <a:cxn ang="0">
                <a:pos x="10" y="74"/>
              </a:cxn>
              <a:cxn ang="0">
                <a:pos x="17" y="81"/>
              </a:cxn>
              <a:cxn ang="0">
                <a:pos x="26" y="87"/>
              </a:cxn>
              <a:cxn ang="0">
                <a:pos x="36" y="91"/>
              </a:cxn>
              <a:cxn ang="0">
                <a:pos x="46" y="92"/>
              </a:cxn>
              <a:cxn ang="0">
                <a:pos x="55" y="91"/>
              </a:cxn>
              <a:cxn ang="0">
                <a:pos x="66" y="87"/>
              </a:cxn>
              <a:cxn ang="0">
                <a:pos x="74" y="81"/>
              </a:cxn>
              <a:cxn ang="0">
                <a:pos x="81" y="74"/>
              </a:cxn>
              <a:cxn ang="0">
                <a:pos x="87" y="66"/>
              </a:cxn>
              <a:cxn ang="0">
                <a:pos x="90" y="56"/>
              </a:cxn>
              <a:cxn ang="0">
                <a:pos x="91" y="45"/>
              </a:cxn>
            </a:cxnLst>
            <a:rect l="0" t="0" r="r" b="b"/>
            <a:pathLst>
              <a:path w="91" h="92">
                <a:moveTo>
                  <a:pt x="91" y="45"/>
                </a:moveTo>
                <a:lnTo>
                  <a:pt x="90" y="35"/>
                </a:lnTo>
                <a:lnTo>
                  <a:pt x="87" y="26"/>
                </a:lnTo>
                <a:lnTo>
                  <a:pt x="81" y="18"/>
                </a:lnTo>
                <a:lnTo>
                  <a:pt x="74" y="10"/>
                </a:lnTo>
                <a:lnTo>
                  <a:pt x="66" y="4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6" y="4"/>
                </a:lnTo>
                <a:lnTo>
                  <a:pt x="17" y="10"/>
                </a:lnTo>
                <a:lnTo>
                  <a:pt x="10" y="18"/>
                </a:lnTo>
                <a:lnTo>
                  <a:pt x="5" y="26"/>
                </a:lnTo>
                <a:lnTo>
                  <a:pt x="1" y="35"/>
                </a:lnTo>
                <a:lnTo>
                  <a:pt x="0" y="45"/>
                </a:lnTo>
                <a:lnTo>
                  <a:pt x="1" y="56"/>
                </a:lnTo>
                <a:lnTo>
                  <a:pt x="5" y="66"/>
                </a:lnTo>
                <a:lnTo>
                  <a:pt x="10" y="74"/>
                </a:lnTo>
                <a:lnTo>
                  <a:pt x="17" y="81"/>
                </a:lnTo>
                <a:lnTo>
                  <a:pt x="26" y="87"/>
                </a:lnTo>
                <a:lnTo>
                  <a:pt x="36" y="91"/>
                </a:lnTo>
                <a:lnTo>
                  <a:pt x="46" y="92"/>
                </a:lnTo>
                <a:lnTo>
                  <a:pt x="55" y="91"/>
                </a:lnTo>
                <a:lnTo>
                  <a:pt x="66" y="87"/>
                </a:lnTo>
                <a:lnTo>
                  <a:pt x="74" y="81"/>
                </a:lnTo>
                <a:lnTo>
                  <a:pt x="81" y="74"/>
                </a:lnTo>
                <a:lnTo>
                  <a:pt x="87" y="66"/>
                </a:lnTo>
                <a:lnTo>
                  <a:pt x="90" y="56"/>
                </a:lnTo>
                <a:lnTo>
                  <a:pt x="91" y="45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5" name="Line 91"/>
          <p:cNvSpPr>
            <a:spLocks noChangeShapeType="1"/>
          </p:cNvSpPr>
          <p:nvPr/>
        </p:nvSpPr>
        <p:spPr bwMode="auto">
          <a:xfrm flipV="1">
            <a:off x="361950" y="5397500"/>
            <a:ext cx="1003300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6" name="Line 92"/>
          <p:cNvSpPr>
            <a:spLocks noChangeShapeType="1"/>
          </p:cNvSpPr>
          <p:nvPr/>
        </p:nvSpPr>
        <p:spPr bwMode="auto">
          <a:xfrm flipV="1">
            <a:off x="1006475" y="5397500"/>
            <a:ext cx="77311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7" name="Line 93"/>
          <p:cNvSpPr>
            <a:spLocks noChangeShapeType="1"/>
          </p:cNvSpPr>
          <p:nvPr/>
        </p:nvSpPr>
        <p:spPr bwMode="auto">
          <a:xfrm flipV="1">
            <a:off x="1652587" y="5397500"/>
            <a:ext cx="541338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8" name="Line 94"/>
          <p:cNvSpPr>
            <a:spLocks noChangeShapeType="1"/>
          </p:cNvSpPr>
          <p:nvPr/>
        </p:nvSpPr>
        <p:spPr bwMode="auto">
          <a:xfrm flipV="1">
            <a:off x="2297112" y="5397500"/>
            <a:ext cx="312738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9" name="Line 95"/>
          <p:cNvSpPr>
            <a:spLocks noChangeShapeType="1"/>
          </p:cNvSpPr>
          <p:nvPr/>
        </p:nvSpPr>
        <p:spPr bwMode="auto">
          <a:xfrm flipV="1">
            <a:off x="2943225" y="5397500"/>
            <a:ext cx="8096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0" name="Line 96"/>
          <p:cNvSpPr>
            <a:spLocks noChangeShapeType="1"/>
          </p:cNvSpPr>
          <p:nvPr/>
        </p:nvSpPr>
        <p:spPr bwMode="auto">
          <a:xfrm flipH="1" flipV="1">
            <a:off x="3438525" y="5397500"/>
            <a:ext cx="15081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1" name="Line 97"/>
          <p:cNvSpPr>
            <a:spLocks noChangeShapeType="1"/>
          </p:cNvSpPr>
          <p:nvPr/>
        </p:nvSpPr>
        <p:spPr bwMode="auto">
          <a:xfrm flipH="1" flipV="1">
            <a:off x="3854450" y="5397500"/>
            <a:ext cx="37941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2" name="Line 98"/>
          <p:cNvSpPr>
            <a:spLocks noChangeShapeType="1"/>
          </p:cNvSpPr>
          <p:nvPr/>
        </p:nvSpPr>
        <p:spPr bwMode="auto">
          <a:xfrm flipH="1" flipV="1">
            <a:off x="4268787" y="5397500"/>
            <a:ext cx="611188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3" name="Line 99"/>
          <p:cNvSpPr>
            <a:spLocks noChangeShapeType="1"/>
          </p:cNvSpPr>
          <p:nvPr/>
        </p:nvSpPr>
        <p:spPr bwMode="auto">
          <a:xfrm flipV="1">
            <a:off x="361950" y="1165225"/>
            <a:ext cx="0" cy="51546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4" name="Freeform 100"/>
          <p:cNvSpPr>
            <a:spLocks/>
          </p:cNvSpPr>
          <p:nvPr/>
        </p:nvSpPr>
        <p:spPr bwMode="auto">
          <a:xfrm>
            <a:off x="336550" y="5649913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7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5" y="27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7" y="92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7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5" y="27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7" y="92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5" name="Freeform 101"/>
          <p:cNvSpPr>
            <a:spLocks/>
          </p:cNvSpPr>
          <p:nvPr/>
        </p:nvSpPr>
        <p:spPr bwMode="auto">
          <a:xfrm>
            <a:off x="336550" y="5003800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0"/>
              </a:cxn>
              <a:cxn ang="0">
                <a:pos x="66" y="5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5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7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0"/>
                </a:lnTo>
                <a:lnTo>
                  <a:pt x="66" y="5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5" y="66"/>
                </a:lnTo>
                <a:lnTo>
                  <a:pt x="11" y="74"/>
                </a:lnTo>
                <a:lnTo>
                  <a:pt x="18" y="81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7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6" name="Freeform 102"/>
          <p:cNvSpPr>
            <a:spLocks/>
          </p:cNvSpPr>
          <p:nvPr/>
        </p:nvSpPr>
        <p:spPr bwMode="auto">
          <a:xfrm>
            <a:off x="336550" y="4357688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1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1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1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1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7" name="Freeform 103"/>
          <p:cNvSpPr>
            <a:spLocks/>
          </p:cNvSpPr>
          <p:nvPr/>
        </p:nvSpPr>
        <p:spPr bwMode="auto">
          <a:xfrm>
            <a:off x="336550" y="3711575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5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5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5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5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336550" y="3065463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6"/>
              </a:cxn>
              <a:cxn ang="0">
                <a:pos x="82" y="16"/>
              </a:cxn>
              <a:cxn ang="0">
                <a:pos x="75" y="9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9"/>
              </a:cxn>
              <a:cxn ang="0">
                <a:pos x="11" y="16"/>
              </a:cxn>
              <a:cxn ang="0">
                <a:pos x="5" y="26"/>
              </a:cxn>
              <a:cxn ang="0">
                <a:pos x="1" y="35"/>
              </a:cxn>
              <a:cxn ang="0">
                <a:pos x="0" y="45"/>
              </a:cxn>
              <a:cxn ang="0">
                <a:pos x="1" y="56"/>
              </a:cxn>
              <a:cxn ang="0">
                <a:pos x="5" y="65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5"/>
              </a:cxn>
              <a:cxn ang="0">
                <a:pos x="91" y="56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6"/>
                </a:lnTo>
                <a:lnTo>
                  <a:pt x="82" y="16"/>
                </a:lnTo>
                <a:lnTo>
                  <a:pt x="75" y="9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9"/>
                </a:lnTo>
                <a:lnTo>
                  <a:pt x="11" y="16"/>
                </a:lnTo>
                <a:lnTo>
                  <a:pt x="5" y="26"/>
                </a:lnTo>
                <a:lnTo>
                  <a:pt x="1" y="35"/>
                </a:lnTo>
                <a:lnTo>
                  <a:pt x="0" y="45"/>
                </a:lnTo>
                <a:lnTo>
                  <a:pt x="1" y="56"/>
                </a:lnTo>
                <a:lnTo>
                  <a:pt x="5" y="65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5"/>
                </a:lnTo>
                <a:lnTo>
                  <a:pt x="91" y="56"/>
                </a:lnTo>
                <a:lnTo>
                  <a:pt x="92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9" name="Freeform 105"/>
          <p:cNvSpPr>
            <a:spLocks/>
          </p:cNvSpPr>
          <p:nvPr/>
        </p:nvSpPr>
        <p:spPr bwMode="auto">
          <a:xfrm>
            <a:off x="336550" y="2419350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7"/>
              </a:cxn>
              <a:cxn ang="0">
                <a:pos x="82" y="18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7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5" y="66"/>
              </a:cxn>
              <a:cxn ang="0">
                <a:pos x="11" y="75"/>
              </a:cxn>
              <a:cxn ang="0">
                <a:pos x="18" y="83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3"/>
              </a:cxn>
              <a:cxn ang="0">
                <a:pos x="82" y="75"/>
              </a:cxn>
              <a:cxn ang="0">
                <a:pos x="88" y="66"/>
              </a:cxn>
              <a:cxn ang="0">
                <a:pos x="91" y="57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7"/>
                </a:lnTo>
                <a:lnTo>
                  <a:pt x="82" y="18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8"/>
                </a:lnTo>
                <a:lnTo>
                  <a:pt x="5" y="27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5" y="66"/>
                </a:lnTo>
                <a:lnTo>
                  <a:pt x="11" y="75"/>
                </a:lnTo>
                <a:lnTo>
                  <a:pt x="18" y="83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3"/>
                </a:lnTo>
                <a:lnTo>
                  <a:pt x="82" y="75"/>
                </a:lnTo>
                <a:lnTo>
                  <a:pt x="88" y="66"/>
                </a:lnTo>
                <a:lnTo>
                  <a:pt x="91" y="57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0" name="Freeform 106"/>
          <p:cNvSpPr>
            <a:spLocks/>
          </p:cNvSpPr>
          <p:nvPr/>
        </p:nvSpPr>
        <p:spPr bwMode="auto">
          <a:xfrm>
            <a:off x="336550" y="1773238"/>
            <a:ext cx="49213" cy="49213"/>
          </a:xfrm>
          <a:custGeom>
            <a:avLst/>
            <a:gdLst/>
            <a:ahLst/>
            <a:cxnLst>
              <a:cxn ang="0">
                <a:pos x="92" y="47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1"/>
              </a:cxn>
              <a:cxn ang="0">
                <a:pos x="66" y="6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6"/>
              </a:cxn>
              <a:cxn ang="0">
                <a:pos x="18" y="11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7"/>
              </a:cxn>
              <a:cxn ang="0">
                <a:pos x="92" y="47"/>
              </a:cxn>
            </a:cxnLst>
            <a:rect l="0" t="0" r="r" b="b"/>
            <a:pathLst>
              <a:path w="92" h="92">
                <a:moveTo>
                  <a:pt x="92" y="47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1"/>
                </a:lnTo>
                <a:lnTo>
                  <a:pt x="66" y="6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6"/>
                </a:lnTo>
                <a:lnTo>
                  <a:pt x="18" y="11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7"/>
                </a:lnTo>
                <a:lnTo>
                  <a:pt x="92" y="47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flipV="1">
            <a:off x="642937" y="1992313"/>
            <a:ext cx="1588" cy="406876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flipV="1">
            <a:off x="871537" y="2151063"/>
            <a:ext cx="0" cy="3698875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flipV="1">
            <a:off x="1063625" y="2282825"/>
            <a:ext cx="1588" cy="339090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flipV="1">
            <a:off x="1225550" y="2393950"/>
            <a:ext cx="0" cy="313213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flipV="1">
            <a:off x="1365250" y="2489200"/>
            <a:ext cx="0" cy="290830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>
            <a:off x="1365250" y="4981575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>
            <a:off x="1365250" y="4567238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365250" y="4151313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5" name="Line 121"/>
          <p:cNvSpPr>
            <a:spLocks noChangeShapeType="1"/>
          </p:cNvSpPr>
          <p:nvPr/>
        </p:nvSpPr>
        <p:spPr bwMode="auto">
          <a:xfrm>
            <a:off x="1365250" y="3321050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6" name="Line 122"/>
          <p:cNvSpPr>
            <a:spLocks noChangeShapeType="1"/>
          </p:cNvSpPr>
          <p:nvPr/>
        </p:nvSpPr>
        <p:spPr bwMode="auto">
          <a:xfrm>
            <a:off x="1365250" y="3735388"/>
            <a:ext cx="2903538" cy="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>
            <a:off x="1365250" y="2905125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flipV="1">
            <a:off x="1779587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flipV="1">
            <a:off x="2193925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1" name="Line 127"/>
          <p:cNvSpPr>
            <a:spLocks noChangeShapeType="1"/>
          </p:cNvSpPr>
          <p:nvPr/>
        </p:nvSpPr>
        <p:spPr bwMode="auto">
          <a:xfrm flipV="1">
            <a:off x="2609850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2" name="Line 128"/>
          <p:cNvSpPr>
            <a:spLocks noChangeShapeType="1"/>
          </p:cNvSpPr>
          <p:nvPr/>
        </p:nvSpPr>
        <p:spPr bwMode="auto">
          <a:xfrm flipV="1">
            <a:off x="3024187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3" name="Line 129"/>
          <p:cNvSpPr>
            <a:spLocks noChangeShapeType="1"/>
          </p:cNvSpPr>
          <p:nvPr/>
        </p:nvSpPr>
        <p:spPr bwMode="auto">
          <a:xfrm flipV="1">
            <a:off x="3438525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4" name="Line 130"/>
          <p:cNvSpPr>
            <a:spLocks noChangeShapeType="1"/>
          </p:cNvSpPr>
          <p:nvPr/>
        </p:nvSpPr>
        <p:spPr bwMode="auto">
          <a:xfrm flipV="1">
            <a:off x="3854450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5" name="Line 131"/>
          <p:cNvSpPr>
            <a:spLocks noChangeShapeType="1"/>
          </p:cNvSpPr>
          <p:nvPr/>
        </p:nvSpPr>
        <p:spPr bwMode="auto">
          <a:xfrm flipV="1">
            <a:off x="4268787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6" name="Line 132"/>
          <p:cNvSpPr>
            <a:spLocks noChangeShapeType="1"/>
          </p:cNvSpPr>
          <p:nvPr/>
        </p:nvSpPr>
        <p:spPr bwMode="auto">
          <a:xfrm>
            <a:off x="361950" y="6319838"/>
            <a:ext cx="451802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8" name="Line 134"/>
          <p:cNvSpPr>
            <a:spLocks noChangeShapeType="1"/>
          </p:cNvSpPr>
          <p:nvPr/>
        </p:nvSpPr>
        <p:spPr bwMode="auto">
          <a:xfrm flipV="1">
            <a:off x="361950" y="5027613"/>
            <a:ext cx="0" cy="12922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0" name="Line 136"/>
          <p:cNvSpPr>
            <a:spLocks noChangeShapeType="1"/>
          </p:cNvSpPr>
          <p:nvPr/>
        </p:nvSpPr>
        <p:spPr bwMode="auto">
          <a:xfrm flipH="1" flipV="1">
            <a:off x="3170237" y="3735388"/>
            <a:ext cx="1709738" cy="1292225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1" name="Line 137"/>
          <p:cNvSpPr>
            <a:spLocks noChangeShapeType="1"/>
          </p:cNvSpPr>
          <p:nvPr/>
        </p:nvSpPr>
        <p:spPr bwMode="auto">
          <a:xfrm flipV="1">
            <a:off x="361950" y="4563025"/>
            <a:ext cx="1009650" cy="464587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2" name="Line 138"/>
          <p:cNvSpPr>
            <a:spLocks noChangeShapeType="1"/>
          </p:cNvSpPr>
          <p:nvPr/>
        </p:nvSpPr>
        <p:spPr bwMode="auto">
          <a:xfrm flipV="1">
            <a:off x="361950" y="4567238"/>
            <a:ext cx="1003300" cy="4603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9" name="Line 145"/>
          <p:cNvSpPr>
            <a:spLocks noChangeShapeType="1"/>
          </p:cNvSpPr>
          <p:nvPr/>
        </p:nvSpPr>
        <p:spPr bwMode="auto">
          <a:xfrm flipV="1">
            <a:off x="1006475" y="3735388"/>
            <a:ext cx="2163763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0" name="Line 146"/>
          <p:cNvSpPr>
            <a:spLocks noChangeShapeType="1"/>
          </p:cNvSpPr>
          <p:nvPr/>
        </p:nvSpPr>
        <p:spPr bwMode="auto">
          <a:xfrm flipV="1">
            <a:off x="2943225" y="3735388"/>
            <a:ext cx="227013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3" name="Line 149"/>
          <p:cNvSpPr>
            <a:spLocks noChangeShapeType="1"/>
          </p:cNvSpPr>
          <p:nvPr/>
        </p:nvSpPr>
        <p:spPr bwMode="auto">
          <a:xfrm flipV="1">
            <a:off x="2024062" y="3735388"/>
            <a:ext cx="1146175" cy="12398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2" name="Line 158"/>
          <p:cNvSpPr>
            <a:spLocks noChangeShapeType="1"/>
          </p:cNvSpPr>
          <p:nvPr/>
        </p:nvSpPr>
        <p:spPr bwMode="auto">
          <a:xfrm flipV="1">
            <a:off x="1222375" y="5526088"/>
            <a:ext cx="449263" cy="534988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3" name="Line 159"/>
          <p:cNvSpPr>
            <a:spLocks noChangeShapeType="1"/>
          </p:cNvSpPr>
          <p:nvPr/>
        </p:nvSpPr>
        <p:spPr bwMode="auto">
          <a:xfrm>
            <a:off x="1671637" y="5526088"/>
            <a:ext cx="134143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4" name="Line 160"/>
          <p:cNvSpPr>
            <a:spLocks noChangeShapeType="1"/>
          </p:cNvSpPr>
          <p:nvPr/>
        </p:nvSpPr>
        <p:spPr bwMode="auto">
          <a:xfrm flipH="1">
            <a:off x="2965450" y="5526088"/>
            <a:ext cx="47625" cy="534988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5" name="Line 161"/>
          <p:cNvSpPr>
            <a:spLocks noChangeShapeType="1"/>
          </p:cNvSpPr>
          <p:nvPr/>
        </p:nvSpPr>
        <p:spPr bwMode="auto">
          <a:xfrm flipH="1">
            <a:off x="1222375" y="6061075"/>
            <a:ext cx="174307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6" name="Line 162"/>
          <p:cNvSpPr>
            <a:spLocks noChangeShapeType="1"/>
          </p:cNvSpPr>
          <p:nvPr/>
        </p:nvSpPr>
        <p:spPr bwMode="auto">
          <a:xfrm>
            <a:off x="1671637" y="5526088"/>
            <a:ext cx="1293813" cy="53498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7" name="Line 163"/>
          <p:cNvSpPr>
            <a:spLocks noChangeShapeType="1"/>
          </p:cNvSpPr>
          <p:nvPr/>
        </p:nvSpPr>
        <p:spPr bwMode="auto">
          <a:xfrm flipH="1">
            <a:off x="1222375" y="5526088"/>
            <a:ext cx="1790700" cy="53498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8" name="Line 164"/>
          <p:cNvSpPr>
            <a:spLocks noChangeShapeType="1"/>
          </p:cNvSpPr>
          <p:nvPr/>
        </p:nvSpPr>
        <p:spPr bwMode="auto">
          <a:xfrm flipH="1">
            <a:off x="1163637" y="5757863"/>
            <a:ext cx="2143125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3" name="Line 169"/>
          <p:cNvSpPr>
            <a:spLocks noChangeShapeType="1"/>
          </p:cNvSpPr>
          <p:nvPr/>
        </p:nvSpPr>
        <p:spPr bwMode="auto">
          <a:xfrm>
            <a:off x="2235200" y="4746625"/>
            <a:ext cx="0" cy="1011238"/>
          </a:xfrm>
          <a:prstGeom prst="line">
            <a:avLst/>
          </a:prstGeom>
          <a:noFill/>
          <a:ln w="12700">
            <a:solidFill>
              <a:srgbClr val="80808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8" name="Line 174"/>
          <p:cNvSpPr>
            <a:spLocks noChangeShapeType="1"/>
          </p:cNvSpPr>
          <p:nvPr/>
        </p:nvSpPr>
        <p:spPr bwMode="auto">
          <a:xfrm flipV="1">
            <a:off x="2024062" y="3735388"/>
            <a:ext cx="1146175" cy="2481263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0" name="Line 176"/>
          <p:cNvSpPr>
            <a:spLocks noChangeShapeType="1"/>
          </p:cNvSpPr>
          <p:nvPr/>
        </p:nvSpPr>
        <p:spPr bwMode="auto">
          <a:xfrm>
            <a:off x="1225550" y="4630738"/>
            <a:ext cx="2681288" cy="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1" name="Line 177"/>
          <p:cNvSpPr>
            <a:spLocks noChangeShapeType="1"/>
          </p:cNvSpPr>
          <p:nvPr/>
        </p:nvSpPr>
        <p:spPr bwMode="auto">
          <a:xfrm flipH="1" flipV="1">
            <a:off x="3170237" y="3735388"/>
            <a:ext cx="1063625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3" name="Line 179"/>
          <p:cNvSpPr>
            <a:spLocks noChangeShapeType="1"/>
          </p:cNvSpPr>
          <p:nvPr/>
        </p:nvSpPr>
        <p:spPr bwMode="auto">
          <a:xfrm flipH="1" flipV="1">
            <a:off x="3170237" y="3735388"/>
            <a:ext cx="419100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4" name="Line 180"/>
          <p:cNvSpPr>
            <a:spLocks noChangeShapeType="1"/>
          </p:cNvSpPr>
          <p:nvPr/>
        </p:nvSpPr>
        <p:spPr bwMode="auto">
          <a:xfrm>
            <a:off x="642937" y="4899025"/>
            <a:ext cx="3484563" cy="15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7" name="Line 182"/>
          <p:cNvSpPr>
            <a:spLocks noChangeShapeType="1"/>
          </p:cNvSpPr>
          <p:nvPr/>
        </p:nvSpPr>
        <p:spPr bwMode="auto">
          <a:xfrm flipH="1">
            <a:off x="3459162" y="4630738"/>
            <a:ext cx="447675" cy="15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5" name="Line 181"/>
          <p:cNvSpPr>
            <a:spLocks noChangeShapeType="1"/>
          </p:cNvSpPr>
          <p:nvPr/>
        </p:nvSpPr>
        <p:spPr bwMode="auto">
          <a:xfrm flipH="1" flipV="1">
            <a:off x="3906837" y="4630738"/>
            <a:ext cx="220663" cy="2682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6" name="Line 182"/>
          <p:cNvSpPr>
            <a:spLocks noChangeShapeType="1"/>
          </p:cNvSpPr>
          <p:nvPr/>
        </p:nvSpPr>
        <p:spPr bwMode="auto">
          <a:xfrm flipH="1">
            <a:off x="3459162" y="4630738"/>
            <a:ext cx="447675" cy="158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9" name="Line 185"/>
          <p:cNvSpPr>
            <a:spLocks noChangeShapeType="1"/>
          </p:cNvSpPr>
          <p:nvPr/>
        </p:nvSpPr>
        <p:spPr bwMode="auto">
          <a:xfrm>
            <a:off x="1225550" y="2393950"/>
            <a:ext cx="4103688" cy="15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 w="med" len="med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3" name="Line 189"/>
          <p:cNvSpPr>
            <a:spLocks noChangeShapeType="1"/>
          </p:cNvSpPr>
          <p:nvPr/>
        </p:nvSpPr>
        <p:spPr bwMode="auto">
          <a:xfrm flipV="1">
            <a:off x="3906837" y="2393950"/>
            <a:ext cx="1588" cy="2236788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4" name="Line 190"/>
          <p:cNvSpPr>
            <a:spLocks noChangeShapeType="1"/>
          </p:cNvSpPr>
          <p:nvPr/>
        </p:nvSpPr>
        <p:spPr bwMode="auto">
          <a:xfrm flipH="1">
            <a:off x="3459162" y="2393950"/>
            <a:ext cx="447675" cy="15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5" name="Line 191"/>
          <p:cNvSpPr>
            <a:spLocks noChangeShapeType="1"/>
          </p:cNvSpPr>
          <p:nvPr/>
        </p:nvSpPr>
        <p:spPr bwMode="auto">
          <a:xfrm flipH="1">
            <a:off x="3906837" y="1992313"/>
            <a:ext cx="220663" cy="4016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7" name="Line 193"/>
          <p:cNvSpPr>
            <a:spLocks noChangeShapeType="1"/>
          </p:cNvSpPr>
          <p:nvPr/>
        </p:nvSpPr>
        <p:spPr bwMode="auto">
          <a:xfrm>
            <a:off x="4268787" y="4567238"/>
            <a:ext cx="1588" cy="8302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8" name="Line 194"/>
          <p:cNvSpPr>
            <a:spLocks noChangeShapeType="1"/>
          </p:cNvSpPr>
          <p:nvPr/>
        </p:nvSpPr>
        <p:spPr bwMode="auto">
          <a:xfrm>
            <a:off x="4268787" y="5397500"/>
            <a:ext cx="611188" cy="9223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9" name="Line 195"/>
          <p:cNvSpPr>
            <a:spLocks noChangeShapeType="1"/>
          </p:cNvSpPr>
          <p:nvPr/>
        </p:nvSpPr>
        <p:spPr bwMode="auto">
          <a:xfrm flipH="1">
            <a:off x="1365250" y="5397500"/>
            <a:ext cx="2903538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0" name="Line 196"/>
          <p:cNvSpPr>
            <a:spLocks noChangeShapeType="1"/>
          </p:cNvSpPr>
          <p:nvPr/>
        </p:nvSpPr>
        <p:spPr bwMode="auto">
          <a:xfrm flipV="1">
            <a:off x="1365250" y="4567238"/>
            <a:ext cx="0" cy="8302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1" name="Line 197"/>
          <p:cNvSpPr>
            <a:spLocks noChangeShapeType="1"/>
          </p:cNvSpPr>
          <p:nvPr/>
        </p:nvSpPr>
        <p:spPr bwMode="auto">
          <a:xfrm flipH="1">
            <a:off x="361950" y="5397500"/>
            <a:ext cx="1003300" cy="9223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3" name="Line 199"/>
          <p:cNvSpPr>
            <a:spLocks noChangeShapeType="1"/>
          </p:cNvSpPr>
          <p:nvPr/>
        </p:nvSpPr>
        <p:spPr bwMode="auto">
          <a:xfrm flipV="1">
            <a:off x="2095500" y="5526088"/>
            <a:ext cx="247650" cy="5349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3" name="Line 209"/>
          <p:cNvSpPr>
            <a:spLocks noChangeShapeType="1"/>
          </p:cNvSpPr>
          <p:nvPr/>
        </p:nvSpPr>
        <p:spPr bwMode="auto">
          <a:xfrm flipV="1">
            <a:off x="1779587" y="4567238"/>
            <a:ext cx="0" cy="830263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 type="oval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4" name="Line 210"/>
          <p:cNvSpPr>
            <a:spLocks noChangeShapeType="1"/>
          </p:cNvSpPr>
          <p:nvPr/>
        </p:nvSpPr>
        <p:spPr bwMode="auto">
          <a:xfrm flipV="1">
            <a:off x="3024187" y="4567238"/>
            <a:ext cx="0" cy="830263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 type="oval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3" name="Line 219"/>
          <p:cNvSpPr>
            <a:spLocks noChangeShapeType="1"/>
          </p:cNvSpPr>
          <p:nvPr/>
        </p:nvSpPr>
        <p:spPr bwMode="auto">
          <a:xfrm>
            <a:off x="1549400" y="4849813"/>
            <a:ext cx="0" cy="1114425"/>
          </a:xfrm>
          <a:prstGeom prst="line">
            <a:avLst/>
          </a:prstGeom>
          <a:noFill/>
          <a:ln w="12700">
            <a:solidFill>
              <a:srgbClr val="80808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4" name="Line 220"/>
          <p:cNvSpPr>
            <a:spLocks noChangeShapeType="1"/>
          </p:cNvSpPr>
          <p:nvPr/>
        </p:nvSpPr>
        <p:spPr bwMode="auto">
          <a:xfrm>
            <a:off x="1824037" y="4662488"/>
            <a:ext cx="0" cy="925513"/>
          </a:xfrm>
          <a:prstGeom prst="line">
            <a:avLst/>
          </a:prstGeom>
          <a:noFill/>
          <a:ln w="12700">
            <a:solidFill>
              <a:srgbClr val="80808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5" name="Line 221"/>
          <p:cNvSpPr>
            <a:spLocks noChangeShapeType="1"/>
          </p:cNvSpPr>
          <p:nvPr/>
        </p:nvSpPr>
        <p:spPr bwMode="auto">
          <a:xfrm>
            <a:off x="2805112" y="4662488"/>
            <a:ext cx="0" cy="925513"/>
          </a:xfrm>
          <a:prstGeom prst="line">
            <a:avLst/>
          </a:prstGeom>
          <a:noFill/>
          <a:ln w="12700">
            <a:solidFill>
              <a:srgbClr val="80808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6" name="Line 222"/>
          <p:cNvSpPr>
            <a:spLocks noChangeShapeType="1"/>
          </p:cNvSpPr>
          <p:nvPr/>
        </p:nvSpPr>
        <p:spPr bwMode="auto">
          <a:xfrm>
            <a:off x="2730500" y="4849813"/>
            <a:ext cx="0" cy="1114425"/>
          </a:xfrm>
          <a:prstGeom prst="line">
            <a:avLst/>
          </a:prstGeom>
          <a:noFill/>
          <a:ln w="12700">
            <a:solidFill>
              <a:srgbClr val="80808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2" name="Line 228"/>
          <p:cNvSpPr>
            <a:spLocks noChangeShapeType="1"/>
          </p:cNvSpPr>
          <p:nvPr/>
        </p:nvSpPr>
        <p:spPr bwMode="auto">
          <a:xfrm flipH="1">
            <a:off x="1549400" y="5964238"/>
            <a:ext cx="1181100" cy="0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3" name="Line 229"/>
          <p:cNvSpPr>
            <a:spLocks noChangeShapeType="1"/>
          </p:cNvSpPr>
          <p:nvPr/>
        </p:nvSpPr>
        <p:spPr bwMode="auto">
          <a:xfrm flipH="1">
            <a:off x="1824037" y="5588000"/>
            <a:ext cx="981075" cy="0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5" name="Line 231"/>
          <p:cNvSpPr>
            <a:spLocks noChangeShapeType="1"/>
          </p:cNvSpPr>
          <p:nvPr/>
        </p:nvSpPr>
        <p:spPr bwMode="auto">
          <a:xfrm>
            <a:off x="2235200" y="5757863"/>
            <a:ext cx="534988" cy="1588"/>
          </a:xfrm>
          <a:prstGeom prst="line">
            <a:avLst/>
          </a:prstGeom>
          <a:noFill/>
          <a:ln w="12700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2" name="Line 238"/>
          <p:cNvSpPr>
            <a:spLocks noChangeShapeType="1"/>
          </p:cNvSpPr>
          <p:nvPr/>
        </p:nvSpPr>
        <p:spPr bwMode="auto">
          <a:xfrm>
            <a:off x="2770187" y="5757863"/>
            <a:ext cx="536575" cy="1588"/>
          </a:xfrm>
          <a:prstGeom prst="line">
            <a:avLst/>
          </a:prstGeom>
          <a:noFill/>
          <a:ln w="12700">
            <a:solidFill>
              <a:srgbClr val="FF00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3" name="Line 239"/>
          <p:cNvSpPr>
            <a:spLocks noChangeShapeType="1"/>
          </p:cNvSpPr>
          <p:nvPr/>
        </p:nvSpPr>
        <p:spPr bwMode="auto">
          <a:xfrm flipH="1">
            <a:off x="2024062" y="5757863"/>
            <a:ext cx="1282700" cy="4587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4" name="Line 240"/>
          <p:cNvSpPr>
            <a:spLocks noChangeShapeType="1"/>
          </p:cNvSpPr>
          <p:nvPr/>
        </p:nvSpPr>
        <p:spPr bwMode="auto">
          <a:xfrm flipH="1" flipV="1">
            <a:off x="1163637" y="5757863"/>
            <a:ext cx="860425" cy="4587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5" name="Line 241"/>
          <p:cNvSpPr>
            <a:spLocks noChangeShapeType="1"/>
          </p:cNvSpPr>
          <p:nvPr/>
        </p:nvSpPr>
        <p:spPr bwMode="auto">
          <a:xfrm flipV="1">
            <a:off x="1163637" y="5443538"/>
            <a:ext cx="1216025" cy="3143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6" name="Line 242"/>
          <p:cNvSpPr>
            <a:spLocks noChangeShapeType="1"/>
          </p:cNvSpPr>
          <p:nvPr/>
        </p:nvSpPr>
        <p:spPr bwMode="auto">
          <a:xfrm>
            <a:off x="2379662" y="5443538"/>
            <a:ext cx="927100" cy="3143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1" name="Freeform 247"/>
          <p:cNvSpPr>
            <a:spLocks/>
          </p:cNvSpPr>
          <p:nvPr/>
        </p:nvSpPr>
        <p:spPr bwMode="auto">
          <a:xfrm>
            <a:off x="2209800" y="5734050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7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6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7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7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6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6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7" y="90"/>
                </a:lnTo>
                <a:lnTo>
                  <a:pt x="47" y="91"/>
                </a:lnTo>
                <a:lnTo>
                  <a:pt x="56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2" name="Freeform 248"/>
          <p:cNvSpPr>
            <a:spLocks/>
          </p:cNvSpPr>
          <p:nvPr/>
        </p:nvSpPr>
        <p:spPr bwMode="auto">
          <a:xfrm>
            <a:off x="1444625" y="5526088"/>
            <a:ext cx="1547813" cy="534988"/>
          </a:xfrm>
          <a:custGeom>
            <a:avLst/>
            <a:gdLst/>
            <a:ahLst/>
            <a:cxnLst>
              <a:cxn ang="0">
                <a:pos x="7" y="637"/>
              </a:cxn>
              <a:cxn ang="0">
                <a:pos x="33" y="693"/>
              </a:cxn>
              <a:cxn ang="0">
                <a:pos x="79" y="746"/>
              </a:cxn>
              <a:cxn ang="0">
                <a:pos x="144" y="797"/>
              </a:cxn>
              <a:cxn ang="0">
                <a:pos x="227" y="843"/>
              </a:cxn>
              <a:cxn ang="0">
                <a:pos x="326" y="884"/>
              </a:cxn>
              <a:cxn ang="0">
                <a:pos x="440" y="921"/>
              </a:cxn>
              <a:cxn ang="0">
                <a:pos x="569" y="952"/>
              </a:cxn>
              <a:cxn ang="0">
                <a:pos x="709" y="977"/>
              </a:cxn>
              <a:cxn ang="0">
                <a:pos x="860" y="996"/>
              </a:cxn>
              <a:cxn ang="0">
                <a:pos x="1019" y="1008"/>
              </a:cxn>
              <a:cxn ang="0">
                <a:pos x="1184" y="1013"/>
              </a:cxn>
              <a:cxn ang="0">
                <a:pos x="1353" y="1012"/>
              </a:cxn>
              <a:cxn ang="0">
                <a:pos x="1523" y="1003"/>
              </a:cxn>
              <a:cxn ang="0">
                <a:pos x="1692" y="988"/>
              </a:cxn>
              <a:cxn ang="0">
                <a:pos x="1858" y="967"/>
              </a:cxn>
              <a:cxn ang="0">
                <a:pos x="2019" y="939"/>
              </a:cxn>
              <a:cxn ang="0">
                <a:pos x="2172" y="905"/>
              </a:cxn>
              <a:cxn ang="0">
                <a:pos x="2317" y="866"/>
              </a:cxn>
              <a:cxn ang="0">
                <a:pos x="2448" y="821"/>
              </a:cxn>
              <a:cxn ang="0">
                <a:pos x="2567" y="774"/>
              </a:cxn>
              <a:cxn ang="0">
                <a:pos x="2671" y="721"/>
              </a:cxn>
              <a:cxn ang="0">
                <a:pos x="2759" y="667"/>
              </a:cxn>
              <a:cxn ang="0">
                <a:pos x="2829" y="610"/>
              </a:cxn>
              <a:cxn ang="0">
                <a:pos x="2880" y="551"/>
              </a:cxn>
              <a:cxn ang="0">
                <a:pos x="2913" y="492"/>
              </a:cxn>
              <a:cxn ang="0">
                <a:pos x="2926" y="434"/>
              </a:cxn>
              <a:cxn ang="0">
                <a:pos x="2919" y="376"/>
              </a:cxn>
              <a:cxn ang="0">
                <a:pos x="2893" y="320"/>
              </a:cxn>
              <a:cxn ang="0">
                <a:pos x="2846" y="267"/>
              </a:cxn>
              <a:cxn ang="0">
                <a:pos x="2781" y="216"/>
              </a:cxn>
              <a:cxn ang="0">
                <a:pos x="2699" y="170"/>
              </a:cxn>
              <a:cxn ang="0">
                <a:pos x="2600" y="129"/>
              </a:cxn>
              <a:cxn ang="0">
                <a:pos x="2486" y="91"/>
              </a:cxn>
              <a:cxn ang="0">
                <a:pos x="2357" y="60"/>
              </a:cxn>
              <a:cxn ang="0">
                <a:pos x="2217" y="36"/>
              </a:cxn>
              <a:cxn ang="0">
                <a:pos x="2066" y="17"/>
              </a:cxn>
              <a:cxn ang="0">
                <a:pos x="1907" y="5"/>
              </a:cxn>
              <a:cxn ang="0">
                <a:pos x="1742" y="0"/>
              </a:cxn>
              <a:cxn ang="0">
                <a:pos x="1573" y="1"/>
              </a:cxn>
              <a:cxn ang="0">
                <a:pos x="1403" y="10"/>
              </a:cxn>
              <a:cxn ang="0">
                <a:pos x="1234" y="24"/>
              </a:cxn>
              <a:cxn ang="0">
                <a:pos x="1068" y="46"/>
              </a:cxn>
              <a:cxn ang="0">
                <a:pos x="907" y="74"/>
              </a:cxn>
              <a:cxn ang="0">
                <a:pos x="754" y="108"/>
              </a:cxn>
              <a:cxn ang="0">
                <a:pos x="609" y="147"/>
              </a:cxn>
              <a:cxn ang="0">
                <a:pos x="477" y="191"/>
              </a:cxn>
              <a:cxn ang="0">
                <a:pos x="359" y="239"/>
              </a:cxn>
              <a:cxn ang="0">
                <a:pos x="255" y="291"/>
              </a:cxn>
              <a:cxn ang="0">
                <a:pos x="167" y="346"/>
              </a:cxn>
              <a:cxn ang="0">
                <a:pos x="97" y="403"/>
              </a:cxn>
              <a:cxn ang="0">
                <a:pos x="45" y="462"/>
              </a:cxn>
              <a:cxn ang="0">
                <a:pos x="12" y="520"/>
              </a:cxn>
              <a:cxn ang="0">
                <a:pos x="0" y="579"/>
              </a:cxn>
            </a:cxnLst>
            <a:rect l="0" t="0" r="r" b="b"/>
            <a:pathLst>
              <a:path w="2926" h="1013">
                <a:moveTo>
                  <a:pt x="0" y="599"/>
                </a:moveTo>
                <a:lnTo>
                  <a:pt x="2" y="617"/>
                </a:lnTo>
                <a:lnTo>
                  <a:pt x="7" y="637"/>
                </a:lnTo>
                <a:lnTo>
                  <a:pt x="13" y="655"/>
                </a:lnTo>
                <a:lnTo>
                  <a:pt x="23" y="674"/>
                </a:lnTo>
                <a:lnTo>
                  <a:pt x="33" y="693"/>
                </a:lnTo>
                <a:lnTo>
                  <a:pt x="46" y="711"/>
                </a:lnTo>
                <a:lnTo>
                  <a:pt x="62" y="729"/>
                </a:lnTo>
                <a:lnTo>
                  <a:pt x="79" y="746"/>
                </a:lnTo>
                <a:lnTo>
                  <a:pt x="99" y="764"/>
                </a:lnTo>
                <a:lnTo>
                  <a:pt x="121" y="780"/>
                </a:lnTo>
                <a:lnTo>
                  <a:pt x="144" y="797"/>
                </a:lnTo>
                <a:lnTo>
                  <a:pt x="169" y="812"/>
                </a:lnTo>
                <a:lnTo>
                  <a:pt x="197" y="828"/>
                </a:lnTo>
                <a:lnTo>
                  <a:pt x="227" y="843"/>
                </a:lnTo>
                <a:lnTo>
                  <a:pt x="258" y="857"/>
                </a:lnTo>
                <a:lnTo>
                  <a:pt x="291" y="871"/>
                </a:lnTo>
                <a:lnTo>
                  <a:pt x="326" y="884"/>
                </a:lnTo>
                <a:lnTo>
                  <a:pt x="362" y="898"/>
                </a:lnTo>
                <a:lnTo>
                  <a:pt x="401" y="910"/>
                </a:lnTo>
                <a:lnTo>
                  <a:pt x="440" y="921"/>
                </a:lnTo>
                <a:lnTo>
                  <a:pt x="481" y="932"/>
                </a:lnTo>
                <a:lnTo>
                  <a:pt x="525" y="943"/>
                </a:lnTo>
                <a:lnTo>
                  <a:pt x="569" y="952"/>
                </a:lnTo>
                <a:lnTo>
                  <a:pt x="614" y="962"/>
                </a:lnTo>
                <a:lnTo>
                  <a:pt x="661" y="970"/>
                </a:lnTo>
                <a:lnTo>
                  <a:pt x="709" y="977"/>
                </a:lnTo>
                <a:lnTo>
                  <a:pt x="759" y="984"/>
                </a:lnTo>
                <a:lnTo>
                  <a:pt x="808" y="990"/>
                </a:lnTo>
                <a:lnTo>
                  <a:pt x="860" y="996"/>
                </a:lnTo>
                <a:lnTo>
                  <a:pt x="912" y="1001"/>
                </a:lnTo>
                <a:lnTo>
                  <a:pt x="965" y="1005"/>
                </a:lnTo>
                <a:lnTo>
                  <a:pt x="1019" y="1008"/>
                </a:lnTo>
                <a:lnTo>
                  <a:pt x="1073" y="1010"/>
                </a:lnTo>
                <a:lnTo>
                  <a:pt x="1128" y="1012"/>
                </a:lnTo>
                <a:lnTo>
                  <a:pt x="1184" y="1013"/>
                </a:lnTo>
                <a:lnTo>
                  <a:pt x="1239" y="1013"/>
                </a:lnTo>
                <a:lnTo>
                  <a:pt x="1296" y="1013"/>
                </a:lnTo>
                <a:lnTo>
                  <a:pt x="1353" y="1012"/>
                </a:lnTo>
                <a:lnTo>
                  <a:pt x="1409" y="1010"/>
                </a:lnTo>
                <a:lnTo>
                  <a:pt x="1466" y="1007"/>
                </a:lnTo>
                <a:lnTo>
                  <a:pt x="1523" y="1003"/>
                </a:lnTo>
                <a:lnTo>
                  <a:pt x="1579" y="999"/>
                </a:lnTo>
                <a:lnTo>
                  <a:pt x="1636" y="994"/>
                </a:lnTo>
                <a:lnTo>
                  <a:pt x="1692" y="988"/>
                </a:lnTo>
                <a:lnTo>
                  <a:pt x="1747" y="981"/>
                </a:lnTo>
                <a:lnTo>
                  <a:pt x="1803" y="974"/>
                </a:lnTo>
                <a:lnTo>
                  <a:pt x="1858" y="967"/>
                </a:lnTo>
                <a:lnTo>
                  <a:pt x="1912" y="957"/>
                </a:lnTo>
                <a:lnTo>
                  <a:pt x="1966" y="948"/>
                </a:lnTo>
                <a:lnTo>
                  <a:pt x="2019" y="939"/>
                </a:lnTo>
                <a:lnTo>
                  <a:pt x="2071" y="928"/>
                </a:lnTo>
                <a:lnTo>
                  <a:pt x="2122" y="916"/>
                </a:lnTo>
                <a:lnTo>
                  <a:pt x="2172" y="905"/>
                </a:lnTo>
                <a:lnTo>
                  <a:pt x="2222" y="893"/>
                </a:lnTo>
                <a:lnTo>
                  <a:pt x="2269" y="879"/>
                </a:lnTo>
                <a:lnTo>
                  <a:pt x="2317" y="866"/>
                </a:lnTo>
                <a:lnTo>
                  <a:pt x="2362" y="851"/>
                </a:lnTo>
                <a:lnTo>
                  <a:pt x="2405" y="837"/>
                </a:lnTo>
                <a:lnTo>
                  <a:pt x="2448" y="821"/>
                </a:lnTo>
                <a:lnTo>
                  <a:pt x="2490" y="806"/>
                </a:lnTo>
                <a:lnTo>
                  <a:pt x="2529" y="790"/>
                </a:lnTo>
                <a:lnTo>
                  <a:pt x="2567" y="774"/>
                </a:lnTo>
                <a:lnTo>
                  <a:pt x="2603" y="756"/>
                </a:lnTo>
                <a:lnTo>
                  <a:pt x="2638" y="739"/>
                </a:lnTo>
                <a:lnTo>
                  <a:pt x="2671" y="721"/>
                </a:lnTo>
                <a:lnTo>
                  <a:pt x="2702" y="704"/>
                </a:lnTo>
                <a:lnTo>
                  <a:pt x="2732" y="685"/>
                </a:lnTo>
                <a:lnTo>
                  <a:pt x="2759" y="667"/>
                </a:lnTo>
                <a:lnTo>
                  <a:pt x="2785" y="648"/>
                </a:lnTo>
                <a:lnTo>
                  <a:pt x="2807" y="629"/>
                </a:lnTo>
                <a:lnTo>
                  <a:pt x="2829" y="610"/>
                </a:lnTo>
                <a:lnTo>
                  <a:pt x="2848" y="590"/>
                </a:lnTo>
                <a:lnTo>
                  <a:pt x="2865" y="571"/>
                </a:lnTo>
                <a:lnTo>
                  <a:pt x="2880" y="551"/>
                </a:lnTo>
                <a:lnTo>
                  <a:pt x="2894" y="532"/>
                </a:lnTo>
                <a:lnTo>
                  <a:pt x="2904" y="512"/>
                </a:lnTo>
                <a:lnTo>
                  <a:pt x="2913" y="492"/>
                </a:lnTo>
                <a:lnTo>
                  <a:pt x="2920" y="473"/>
                </a:lnTo>
                <a:lnTo>
                  <a:pt x="2924" y="453"/>
                </a:lnTo>
                <a:lnTo>
                  <a:pt x="2926" y="434"/>
                </a:lnTo>
                <a:lnTo>
                  <a:pt x="2926" y="414"/>
                </a:lnTo>
                <a:lnTo>
                  <a:pt x="2924" y="396"/>
                </a:lnTo>
                <a:lnTo>
                  <a:pt x="2919" y="376"/>
                </a:lnTo>
                <a:lnTo>
                  <a:pt x="2912" y="357"/>
                </a:lnTo>
                <a:lnTo>
                  <a:pt x="2903" y="339"/>
                </a:lnTo>
                <a:lnTo>
                  <a:pt x="2893" y="320"/>
                </a:lnTo>
                <a:lnTo>
                  <a:pt x="2879" y="302"/>
                </a:lnTo>
                <a:lnTo>
                  <a:pt x="2864" y="284"/>
                </a:lnTo>
                <a:lnTo>
                  <a:pt x="2846" y="267"/>
                </a:lnTo>
                <a:lnTo>
                  <a:pt x="2827" y="249"/>
                </a:lnTo>
                <a:lnTo>
                  <a:pt x="2805" y="233"/>
                </a:lnTo>
                <a:lnTo>
                  <a:pt x="2781" y="216"/>
                </a:lnTo>
                <a:lnTo>
                  <a:pt x="2756" y="201"/>
                </a:lnTo>
                <a:lnTo>
                  <a:pt x="2729" y="185"/>
                </a:lnTo>
                <a:lnTo>
                  <a:pt x="2699" y="170"/>
                </a:lnTo>
                <a:lnTo>
                  <a:pt x="2668" y="155"/>
                </a:lnTo>
                <a:lnTo>
                  <a:pt x="2635" y="142"/>
                </a:lnTo>
                <a:lnTo>
                  <a:pt x="2600" y="129"/>
                </a:lnTo>
                <a:lnTo>
                  <a:pt x="2563" y="115"/>
                </a:lnTo>
                <a:lnTo>
                  <a:pt x="2525" y="103"/>
                </a:lnTo>
                <a:lnTo>
                  <a:pt x="2486" y="91"/>
                </a:lnTo>
                <a:lnTo>
                  <a:pt x="2444" y="80"/>
                </a:lnTo>
                <a:lnTo>
                  <a:pt x="2401" y="70"/>
                </a:lnTo>
                <a:lnTo>
                  <a:pt x="2357" y="60"/>
                </a:lnTo>
                <a:lnTo>
                  <a:pt x="2311" y="51"/>
                </a:lnTo>
                <a:lnTo>
                  <a:pt x="2265" y="43"/>
                </a:lnTo>
                <a:lnTo>
                  <a:pt x="2217" y="36"/>
                </a:lnTo>
                <a:lnTo>
                  <a:pt x="2167" y="29"/>
                </a:lnTo>
                <a:lnTo>
                  <a:pt x="2117" y="22"/>
                </a:lnTo>
                <a:lnTo>
                  <a:pt x="2066" y="17"/>
                </a:lnTo>
                <a:lnTo>
                  <a:pt x="2013" y="12"/>
                </a:lnTo>
                <a:lnTo>
                  <a:pt x="1961" y="8"/>
                </a:lnTo>
                <a:lnTo>
                  <a:pt x="1907" y="5"/>
                </a:lnTo>
                <a:lnTo>
                  <a:pt x="1853" y="2"/>
                </a:lnTo>
                <a:lnTo>
                  <a:pt x="1798" y="1"/>
                </a:lnTo>
                <a:lnTo>
                  <a:pt x="1742" y="0"/>
                </a:lnTo>
                <a:lnTo>
                  <a:pt x="1686" y="0"/>
                </a:lnTo>
                <a:lnTo>
                  <a:pt x="1630" y="0"/>
                </a:lnTo>
                <a:lnTo>
                  <a:pt x="1573" y="1"/>
                </a:lnTo>
                <a:lnTo>
                  <a:pt x="1517" y="3"/>
                </a:lnTo>
                <a:lnTo>
                  <a:pt x="1460" y="6"/>
                </a:lnTo>
                <a:lnTo>
                  <a:pt x="1403" y="10"/>
                </a:lnTo>
                <a:lnTo>
                  <a:pt x="1346" y="14"/>
                </a:lnTo>
                <a:lnTo>
                  <a:pt x="1290" y="19"/>
                </a:lnTo>
                <a:lnTo>
                  <a:pt x="1234" y="24"/>
                </a:lnTo>
                <a:lnTo>
                  <a:pt x="1178" y="32"/>
                </a:lnTo>
                <a:lnTo>
                  <a:pt x="1123" y="39"/>
                </a:lnTo>
                <a:lnTo>
                  <a:pt x="1068" y="46"/>
                </a:lnTo>
                <a:lnTo>
                  <a:pt x="1013" y="55"/>
                </a:lnTo>
                <a:lnTo>
                  <a:pt x="960" y="65"/>
                </a:lnTo>
                <a:lnTo>
                  <a:pt x="907" y="74"/>
                </a:lnTo>
                <a:lnTo>
                  <a:pt x="855" y="85"/>
                </a:lnTo>
                <a:lnTo>
                  <a:pt x="803" y="96"/>
                </a:lnTo>
                <a:lnTo>
                  <a:pt x="754" y="108"/>
                </a:lnTo>
                <a:lnTo>
                  <a:pt x="704" y="120"/>
                </a:lnTo>
                <a:lnTo>
                  <a:pt x="657" y="134"/>
                </a:lnTo>
                <a:lnTo>
                  <a:pt x="609" y="147"/>
                </a:lnTo>
                <a:lnTo>
                  <a:pt x="564" y="162"/>
                </a:lnTo>
                <a:lnTo>
                  <a:pt x="520" y="176"/>
                </a:lnTo>
                <a:lnTo>
                  <a:pt x="477" y="191"/>
                </a:lnTo>
                <a:lnTo>
                  <a:pt x="436" y="207"/>
                </a:lnTo>
                <a:lnTo>
                  <a:pt x="397" y="222"/>
                </a:lnTo>
                <a:lnTo>
                  <a:pt x="359" y="239"/>
                </a:lnTo>
                <a:lnTo>
                  <a:pt x="322" y="256"/>
                </a:lnTo>
                <a:lnTo>
                  <a:pt x="288" y="274"/>
                </a:lnTo>
                <a:lnTo>
                  <a:pt x="255" y="291"/>
                </a:lnTo>
                <a:lnTo>
                  <a:pt x="224" y="309"/>
                </a:lnTo>
                <a:lnTo>
                  <a:pt x="194" y="328"/>
                </a:lnTo>
                <a:lnTo>
                  <a:pt x="167" y="346"/>
                </a:lnTo>
                <a:lnTo>
                  <a:pt x="141" y="365"/>
                </a:lnTo>
                <a:lnTo>
                  <a:pt x="119" y="383"/>
                </a:lnTo>
                <a:lnTo>
                  <a:pt x="97" y="403"/>
                </a:lnTo>
                <a:lnTo>
                  <a:pt x="77" y="422"/>
                </a:lnTo>
                <a:lnTo>
                  <a:pt x="60" y="442"/>
                </a:lnTo>
                <a:lnTo>
                  <a:pt x="45" y="462"/>
                </a:lnTo>
                <a:lnTo>
                  <a:pt x="32" y="481"/>
                </a:lnTo>
                <a:lnTo>
                  <a:pt x="22" y="501"/>
                </a:lnTo>
                <a:lnTo>
                  <a:pt x="12" y="520"/>
                </a:lnTo>
                <a:lnTo>
                  <a:pt x="6" y="540"/>
                </a:lnTo>
                <a:lnTo>
                  <a:pt x="2" y="560"/>
                </a:lnTo>
                <a:lnTo>
                  <a:pt x="0" y="579"/>
                </a:lnTo>
                <a:lnTo>
                  <a:pt x="0" y="599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8" name="Line 190"/>
          <p:cNvSpPr>
            <a:spLocks noChangeShapeType="1"/>
          </p:cNvSpPr>
          <p:nvPr/>
        </p:nvSpPr>
        <p:spPr bwMode="auto">
          <a:xfrm flipH="1">
            <a:off x="3459162" y="2393950"/>
            <a:ext cx="447675" cy="158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9" name="Line 191"/>
          <p:cNvSpPr>
            <a:spLocks noChangeShapeType="1"/>
          </p:cNvSpPr>
          <p:nvPr/>
        </p:nvSpPr>
        <p:spPr bwMode="auto">
          <a:xfrm flipH="1">
            <a:off x="3906837" y="1992313"/>
            <a:ext cx="220663" cy="40163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1" name="Line 108"/>
          <p:cNvSpPr>
            <a:spLocks noChangeShapeType="1"/>
          </p:cNvSpPr>
          <p:nvPr/>
        </p:nvSpPr>
        <p:spPr bwMode="auto">
          <a:xfrm flipH="1" flipV="1">
            <a:off x="361950" y="2443163"/>
            <a:ext cx="1009191" cy="464376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2" name="Line 109"/>
          <p:cNvSpPr>
            <a:spLocks noChangeShapeType="1"/>
          </p:cNvSpPr>
          <p:nvPr/>
        </p:nvSpPr>
        <p:spPr bwMode="auto">
          <a:xfrm>
            <a:off x="361950" y="3089276"/>
            <a:ext cx="996333" cy="22923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3" name="Line 110"/>
          <p:cNvSpPr>
            <a:spLocks noChangeShapeType="1"/>
          </p:cNvSpPr>
          <p:nvPr/>
        </p:nvSpPr>
        <p:spPr bwMode="auto">
          <a:xfrm flipH="1">
            <a:off x="361950" y="4149207"/>
            <a:ext cx="1009650" cy="232294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4" name="Line 112"/>
          <p:cNvSpPr>
            <a:spLocks noChangeShapeType="1"/>
          </p:cNvSpPr>
          <p:nvPr/>
        </p:nvSpPr>
        <p:spPr bwMode="auto">
          <a:xfrm flipH="1">
            <a:off x="361950" y="4979406"/>
            <a:ext cx="1005939" cy="69432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5" name="Line 122"/>
          <p:cNvSpPr>
            <a:spLocks noChangeShapeType="1"/>
          </p:cNvSpPr>
          <p:nvPr/>
        </p:nvSpPr>
        <p:spPr bwMode="auto">
          <a:xfrm>
            <a:off x="361950" y="3735388"/>
            <a:ext cx="1008000" cy="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6" name="Line 193"/>
          <p:cNvSpPr>
            <a:spLocks noChangeShapeType="1"/>
          </p:cNvSpPr>
          <p:nvPr/>
        </p:nvSpPr>
        <p:spPr bwMode="auto">
          <a:xfrm>
            <a:off x="4268787" y="4567238"/>
            <a:ext cx="1588" cy="830263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7" name="Line 196"/>
          <p:cNvSpPr>
            <a:spLocks noChangeShapeType="1"/>
          </p:cNvSpPr>
          <p:nvPr/>
        </p:nvSpPr>
        <p:spPr bwMode="auto">
          <a:xfrm flipV="1">
            <a:off x="1365250" y="4567238"/>
            <a:ext cx="0" cy="830263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8" name="Line 181"/>
          <p:cNvSpPr>
            <a:spLocks noChangeShapeType="1"/>
          </p:cNvSpPr>
          <p:nvPr/>
        </p:nvSpPr>
        <p:spPr bwMode="auto">
          <a:xfrm flipH="1" flipV="1">
            <a:off x="3906837" y="4630738"/>
            <a:ext cx="220663" cy="26828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9" name="Freeform 45"/>
          <p:cNvSpPr>
            <a:spLocks/>
          </p:cNvSpPr>
          <p:nvPr/>
        </p:nvSpPr>
        <p:spPr bwMode="auto">
          <a:xfrm>
            <a:off x="3144837" y="3711575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6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7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6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6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7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2" name="Line 188"/>
          <p:cNvSpPr>
            <a:spLocks noChangeShapeType="1"/>
          </p:cNvSpPr>
          <p:nvPr/>
        </p:nvSpPr>
        <p:spPr bwMode="auto">
          <a:xfrm flipV="1">
            <a:off x="3459162" y="1992313"/>
            <a:ext cx="668338" cy="4016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7" name="Line 183"/>
          <p:cNvSpPr>
            <a:spLocks noChangeShapeType="1"/>
          </p:cNvSpPr>
          <p:nvPr/>
        </p:nvSpPr>
        <p:spPr bwMode="auto">
          <a:xfrm>
            <a:off x="3459162" y="4630738"/>
            <a:ext cx="668338" cy="2682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7" name="Line 133"/>
          <p:cNvSpPr>
            <a:spLocks noChangeShapeType="1"/>
          </p:cNvSpPr>
          <p:nvPr/>
        </p:nvSpPr>
        <p:spPr bwMode="auto">
          <a:xfrm>
            <a:off x="361950" y="5027613"/>
            <a:ext cx="4518025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9" name="BlokTextu 268"/>
          <p:cNvSpPr txBox="1"/>
          <p:nvPr/>
        </p:nvSpPr>
        <p:spPr>
          <a:xfrm>
            <a:off x="7923752" y="4861741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BlokTextu 269"/>
          <p:cNvSpPr txBox="1"/>
          <p:nvPr/>
        </p:nvSpPr>
        <p:spPr>
          <a:xfrm>
            <a:off x="8534852" y="4555891"/>
            <a:ext cx="38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BlokTextu 270"/>
          <p:cNvSpPr txBox="1"/>
          <p:nvPr/>
        </p:nvSpPr>
        <p:spPr>
          <a:xfrm>
            <a:off x="6604601" y="3721812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BlokTextu 271"/>
          <p:cNvSpPr txBox="1"/>
          <p:nvPr/>
        </p:nvSpPr>
        <p:spPr>
          <a:xfrm>
            <a:off x="117185" y="629434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BlokTextu 274"/>
          <p:cNvSpPr txBox="1"/>
          <p:nvPr/>
        </p:nvSpPr>
        <p:spPr>
          <a:xfrm>
            <a:off x="2981951" y="340451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BlokTextu 276"/>
          <p:cNvSpPr txBox="1"/>
          <p:nvPr/>
        </p:nvSpPr>
        <p:spPr>
          <a:xfrm>
            <a:off x="8599990" y="3425263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BlokTextu 277"/>
          <p:cNvSpPr txBox="1"/>
          <p:nvPr/>
        </p:nvSpPr>
        <p:spPr>
          <a:xfrm>
            <a:off x="6604601" y="628174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0" name="Freeform 46"/>
          <p:cNvSpPr>
            <a:spLocks/>
          </p:cNvSpPr>
          <p:nvPr/>
        </p:nvSpPr>
        <p:spPr bwMode="auto">
          <a:xfrm>
            <a:off x="8955087" y="3711575"/>
            <a:ext cx="47625" cy="49213"/>
          </a:xfrm>
          <a:custGeom>
            <a:avLst/>
            <a:gdLst/>
            <a:ahLst/>
            <a:cxnLst>
              <a:cxn ang="0">
                <a:pos x="90" y="45"/>
              </a:cxn>
              <a:cxn ang="0">
                <a:pos x="89" y="35"/>
              </a:cxn>
              <a:cxn ang="0">
                <a:pos x="86" y="25"/>
              </a:cxn>
              <a:cxn ang="0">
                <a:pos x="81" y="17"/>
              </a:cxn>
              <a:cxn ang="0">
                <a:pos x="74" y="10"/>
              </a:cxn>
              <a:cxn ang="0">
                <a:pos x="65" y="4"/>
              </a:cxn>
              <a:cxn ang="0">
                <a:pos x="55" y="1"/>
              </a:cxn>
              <a:cxn ang="0">
                <a:pos x="45" y="0"/>
              </a:cxn>
              <a:cxn ang="0">
                <a:pos x="35" y="1"/>
              </a:cxn>
              <a:cxn ang="0">
                <a:pos x="25" y="4"/>
              </a:cxn>
              <a:cxn ang="0">
                <a:pos x="16" y="10"/>
              </a:cxn>
              <a:cxn ang="0">
                <a:pos x="9" y="17"/>
              </a:cxn>
              <a:cxn ang="0">
                <a:pos x="4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4" y="66"/>
              </a:cxn>
              <a:cxn ang="0">
                <a:pos x="9" y="74"/>
              </a:cxn>
              <a:cxn ang="0">
                <a:pos x="16" y="81"/>
              </a:cxn>
              <a:cxn ang="0">
                <a:pos x="25" y="86"/>
              </a:cxn>
              <a:cxn ang="0">
                <a:pos x="35" y="90"/>
              </a:cxn>
              <a:cxn ang="0">
                <a:pos x="45" y="91"/>
              </a:cxn>
              <a:cxn ang="0">
                <a:pos x="55" y="90"/>
              </a:cxn>
              <a:cxn ang="0">
                <a:pos x="65" y="86"/>
              </a:cxn>
              <a:cxn ang="0">
                <a:pos x="74" y="81"/>
              </a:cxn>
              <a:cxn ang="0">
                <a:pos x="81" y="74"/>
              </a:cxn>
              <a:cxn ang="0">
                <a:pos x="86" y="66"/>
              </a:cxn>
              <a:cxn ang="0">
                <a:pos x="89" y="55"/>
              </a:cxn>
              <a:cxn ang="0">
                <a:pos x="90" y="45"/>
              </a:cxn>
            </a:cxnLst>
            <a:rect l="0" t="0" r="r" b="b"/>
            <a:pathLst>
              <a:path w="90" h="91">
                <a:moveTo>
                  <a:pt x="90" y="45"/>
                </a:moveTo>
                <a:lnTo>
                  <a:pt x="89" y="35"/>
                </a:lnTo>
                <a:lnTo>
                  <a:pt x="86" y="25"/>
                </a:lnTo>
                <a:lnTo>
                  <a:pt x="81" y="17"/>
                </a:lnTo>
                <a:lnTo>
                  <a:pt x="74" y="10"/>
                </a:lnTo>
                <a:lnTo>
                  <a:pt x="65" y="4"/>
                </a:lnTo>
                <a:lnTo>
                  <a:pt x="55" y="1"/>
                </a:lnTo>
                <a:lnTo>
                  <a:pt x="45" y="0"/>
                </a:lnTo>
                <a:lnTo>
                  <a:pt x="35" y="1"/>
                </a:lnTo>
                <a:lnTo>
                  <a:pt x="25" y="4"/>
                </a:lnTo>
                <a:lnTo>
                  <a:pt x="16" y="10"/>
                </a:lnTo>
                <a:lnTo>
                  <a:pt x="9" y="17"/>
                </a:lnTo>
                <a:lnTo>
                  <a:pt x="4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4" y="66"/>
                </a:lnTo>
                <a:lnTo>
                  <a:pt x="9" y="74"/>
                </a:lnTo>
                <a:lnTo>
                  <a:pt x="16" y="81"/>
                </a:lnTo>
                <a:lnTo>
                  <a:pt x="25" y="86"/>
                </a:lnTo>
                <a:lnTo>
                  <a:pt x="35" y="90"/>
                </a:lnTo>
                <a:lnTo>
                  <a:pt x="45" y="91"/>
                </a:lnTo>
                <a:lnTo>
                  <a:pt x="55" y="90"/>
                </a:lnTo>
                <a:lnTo>
                  <a:pt x="65" y="86"/>
                </a:lnTo>
                <a:lnTo>
                  <a:pt x="74" y="81"/>
                </a:lnTo>
                <a:lnTo>
                  <a:pt x="81" y="74"/>
                </a:lnTo>
                <a:lnTo>
                  <a:pt x="86" y="66"/>
                </a:lnTo>
                <a:lnTo>
                  <a:pt x="89" y="55"/>
                </a:lnTo>
                <a:lnTo>
                  <a:pt x="90" y="4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9" name="Line 197"/>
          <p:cNvSpPr>
            <a:spLocks noChangeShapeType="1"/>
          </p:cNvSpPr>
          <p:nvPr/>
        </p:nvSpPr>
        <p:spPr bwMode="auto">
          <a:xfrm flipH="1">
            <a:off x="361950" y="5397500"/>
            <a:ext cx="1003300" cy="92233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0" name="Line 194"/>
          <p:cNvSpPr>
            <a:spLocks noChangeShapeType="1"/>
          </p:cNvSpPr>
          <p:nvPr/>
        </p:nvSpPr>
        <p:spPr bwMode="auto">
          <a:xfrm>
            <a:off x="4268787" y="5397500"/>
            <a:ext cx="611188" cy="922338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1" name="Line 195"/>
          <p:cNvSpPr>
            <a:spLocks noChangeShapeType="1"/>
          </p:cNvSpPr>
          <p:nvPr/>
        </p:nvSpPr>
        <p:spPr bwMode="auto">
          <a:xfrm flipH="1">
            <a:off x="1365250" y="5397500"/>
            <a:ext cx="2903538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5" name="Line 201"/>
          <p:cNvSpPr>
            <a:spLocks noChangeShapeType="1"/>
          </p:cNvSpPr>
          <p:nvPr/>
        </p:nvSpPr>
        <p:spPr bwMode="auto">
          <a:xfrm>
            <a:off x="1444625" y="4787900"/>
            <a:ext cx="0" cy="10541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6" name="Freeform 192"/>
          <p:cNvSpPr>
            <a:spLocks/>
          </p:cNvSpPr>
          <p:nvPr/>
        </p:nvSpPr>
        <p:spPr bwMode="auto">
          <a:xfrm>
            <a:off x="1209675" y="3711575"/>
            <a:ext cx="47625" cy="49213"/>
          </a:xfrm>
          <a:custGeom>
            <a:avLst/>
            <a:gdLst/>
            <a:ahLst/>
            <a:cxnLst>
              <a:cxn ang="0">
                <a:pos x="90" y="45"/>
              </a:cxn>
              <a:cxn ang="0">
                <a:pos x="89" y="35"/>
              </a:cxn>
              <a:cxn ang="0">
                <a:pos x="86" y="25"/>
              </a:cxn>
              <a:cxn ang="0">
                <a:pos x="81" y="17"/>
              </a:cxn>
              <a:cxn ang="0">
                <a:pos x="74" y="10"/>
              </a:cxn>
              <a:cxn ang="0">
                <a:pos x="65" y="4"/>
              </a:cxn>
              <a:cxn ang="0">
                <a:pos x="55" y="1"/>
              </a:cxn>
              <a:cxn ang="0">
                <a:pos x="45" y="0"/>
              </a:cxn>
              <a:cxn ang="0">
                <a:pos x="35" y="1"/>
              </a:cxn>
              <a:cxn ang="0">
                <a:pos x="25" y="4"/>
              </a:cxn>
              <a:cxn ang="0">
                <a:pos x="16" y="10"/>
              </a:cxn>
              <a:cxn ang="0">
                <a:pos x="9" y="17"/>
              </a:cxn>
              <a:cxn ang="0">
                <a:pos x="4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4" y="66"/>
              </a:cxn>
              <a:cxn ang="0">
                <a:pos x="9" y="74"/>
              </a:cxn>
              <a:cxn ang="0">
                <a:pos x="16" y="81"/>
              </a:cxn>
              <a:cxn ang="0">
                <a:pos x="25" y="86"/>
              </a:cxn>
              <a:cxn ang="0">
                <a:pos x="35" y="90"/>
              </a:cxn>
              <a:cxn ang="0">
                <a:pos x="45" y="91"/>
              </a:cxn>
              <a:cxn ang="0">
                <a:pos x="55" y="90"/>
              </a:cxn>
              <a:cxn ang="0">
                <a:pos x="65" y="86"/>
              </a:cxn>
              <a:cxn ang="0">
                <a:pos x="74" y="81"/>
              </a:cxn>
              <a:cxn ang="0">
                <a:pos x="81" y="74"/>
              </a:cxn>
              <a:cxn ang="0">
                <a:pos x="86" y="66"/>
              </a:cxn>
              <a:cxn ang="0">
                <a:pos x="89" y="55"/>
              </a:cxn>
              <a:cxn ang="0">
                <a:pos x="90" y="45"/>
              </a:cxn>
            </a:cxnLst>
            <a:rect l="0" t="0" r="r" b="b"/>
            <a:pathLst>
              <a:path w="90" h="91">
                <a:moveTo>
                  <a:pt x="90" y="45"/>
                </a:moveTo>
                <a:lnTo>
                  <a:pt x="89" y="35"/>
                </a:lnTo>
                <a:lnTo>
                  <a:pt x="86" y="25"/>
                </a:lnTo>
                <a:lnTo>
                  <a:pt x="81" y="17"/>
                </a:lnTo>
                <a:lnTo>
                  <a:pt x="74" y="10"/>
                </a:lnTo>
                <a:lnTo>
                  <a:pt x="65" y="4"/>
                </a:lnTo>
                <a:lnTo>
                  <a:pt x="55" y="1"/>
                </a:lnTo>
                <a:lnTo>
                  <a:pt x="45" y="0"/>
                </a:lnTo>
                <a:lnTo>
                  <a:pt x="35" y="1"/>
                </a:lnTo>
                <a:lnTo>
                  <a:pt x="25" y="4"/>
                </a:lnTo>
                <a:lnTo>
                  <a:pt x="16" y="10"/>
                </a:lnTo>
                <a:lnTo>
                  <a:pt x="9" y="17"/>
                </a:lnTo>
                <a:lnTo>
                  <a:pt x="4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4" y="66"/>
                </a:lnTo>
                <a:lnTo>
                  <a:pt x="9" y="74"/>
                </a:lnTo>
                <a:lnTo>
                  <a:pt x="16" y="81"/>
                </a:lnTo>
                <a:lnTo>
                  <a:pt x="25" y="86"/>
                </a:lnTo>
                <a:lnTo>
                  <a:pt x="35" y="90"/>
                </a:lnTo>
                <a:lnTo>
                  <a:pt x="45" y="91"/>
                </a:lnTo>
                <a:lnTo>
                  <a:pt x="55" y="90"/>
                </a:lnTo>
                <a:lnTo>
                  <a:pt x="65" y="86"/>
                </a:lnTo>
                <a:lnTo>
                  <a:pt x="74" y="81"/>
                </a:lnTo>
                <a:lnTo>
                  <a:pt x="81" y="74"/>
                </a:lnTo>
                <a:lnTo>
                  <a:pt x="86" y="66"/>
                </a:lnTo>
                <a:lnTo>
                  <a:pt x="89" y="55"/>
                </a:lnTo>
                <a:lnTo>
                  <a:pt x="90" y="45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2" name="BlokTextu 281"/>
          <p:cNvSpPr txBox="1"/>
          <p:nvPr/>
        </p:nvSpPr>
        <p:spPr>
          <a:xfrm>
            <a:off x="1022222" y="344624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sk-SK" sz="16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auto">
          <a:xfrm flipV="1">
            <a:off x="4879975" y="5027613"/>
            <a:ext cx="0" cy="12922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4" name="Freeform 170"/>
          <p:cNvSpPr>
            <a:spLocks/>
          </p:cNvSpPr>
          <p:nvPr/>
        </p:nvSpPr>
        <p:spPr bwMode="auto">
          <a:xfrm>
            <a:off x="2070100" y="6037263"/>
            <a:ext cx="49213" cy="49213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90" y="35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5" y="4"/>
              </a:cxn>
              <a:cxn ang="0">
                <a:pos x="56" y="1"/>
              </a:cxn>
              <a:cxn ang="0">
                <a:pos x="46" y="0"/>
              </a:cxn>
              <a:cxn ang="0">
                <a:pos x="36" y="1"/>
              </a:cxn>
              <a:cxn ang="0">
                <a:pos x="25" y="4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5" y="66"/>
              </a:cxn>
              <a:cxn ang="0">
                <a:pos x="10" y="74"/>
              </a:cxn>
              <a:cxn ang="0">
                <a:pos x="17" y="81"/>
              </a:cxn>
              <a:cxn ang="0">
                <a:pos x="25" y="86"/>
              </a:cxn>
              <a:cxn ang="0">
                <a:pos x="36" y="91"/>
              </a:cxn>
              <a:cxn ang="0">
                <a:pos x="46" y="92"/>
              </a:cxn>
              <a:cxn ang="0">
                <a:pos x="56" y="91"/>
              </a:cxn>
              <a:cxn ang="0">
                <a:pos x="65" y="86"/>
              </a:cxn>
              <a:cxn ang="0">
                <a:pos x="74" y="81"/>
              </a:cxn>
              <a:cxn ang="0">
                <a:pos x="81" y="74"/>
              </a:cxn>
              <a:cxn ang="0">
                <a:pos x="87" y="66"/>
              </a:cxn>
              <a:cxn ang="0">
                <a:pos x="90" y="55"/>
              </a:cxn>
              <a:cxn ang="0">
                <a:pos x="91" y="45"/>
              </a:cxn>
            </a:cxnLst>
            <a:rect l="0" t="0" r="r" b="b"/>
            <a:pathLst>
              <a:path w="91" h="92">
                <a:moveTo>
                  <a:pt x="91" y="45"/>
                </a:moveTo>
                <a:lnTo>
                  <a:pt x="90" y="35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5" y="4"/>
                </a:lnTo>
                <a:lnTo>
                  <a:pt x="56" y="1"/>
                </a:lnTo>
                <a:lnTo>
                  <a:pt x="46" y="0"/>
                </a:lnTo>
                <a:lnTo>
                  <a:pt x="36" y="1"/>
                </a:lnTo>
                <a:lnTo>
                  <a:pt x="25" y="4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5" y="66"/>
                </a:lnTo>
                <a:lnTo>
                  <a:pt x="10" y="74"/>
                </a:lnTo>
                <a:lnTo>
                  <a:pt x="17" y="81"/>
                </a:lnTo>
                <a:lnTo>
                  <a:pt x="25" y="86"/>
                </a:lnTo>
                <a:lnTo>
                  <a:pt x="36" y="91"/>
                </a:lnTo>
                <a:lnTo>
                  <a:pt x="46" y="92"/>
                </a:lnTo>
                <a:lnTo>
                  <a:pt x="56" y="91"/>
                </a:lnTo>
                <a:lnTo>
                  <a:pt x="65" y="86"/>
                </a:lnTo>
                <a:lnTo>
                  <a:pt x="74" y="81"/>
                </a:lnTo>
                <a:lnTo>
                  <a:pt x="81" y="74"/>
                </a:lnTo>
                <a:lnTo>
                  <a:pt x="87" y="66"/>
                </a:lnTo>
                <a:lnTo>
                  <a:pt x="90" y="55"/>
                </a:lnTo>
                <a:lnTo>
                  <a:pt x="91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8" name="Freeform 224"/>
          <p:cNvSpPr>
            <a:spLocks/>
          </p:cNvSpPr>
          <p:nvPr/>
        </p:nvSpPr>
        <p:spPr bwMode="auto">
          <a:xfrm>
            <a:off x="1525587" y="59404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5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6" y="4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5" y="4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5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0" y="74"/>
              </a:cxn>
              <a:cxn ang="0">
                <a:pos x="17" y="82"/>
              </a:cxn>
              <a:cxn ang="0">
                <a:pos x="25" y="87"/>
              </a:cxn>
              <a:cxn ang="0">
                <a:pos x="36" y="90"/>
              </a:cxn>
              <a:cxn ang="0">
                <a:pos x="46" y="91"/>
              </a:cxn>
              <a:cxn ang="0">
                <a:pos x="55" y="90"/>
              </a:cxn>
              <a:cxn ang="0">
                <a:pos x="66" y="87"/>
              </a:cxn>
              <a:cxn ang="0">
                <a:pos x="74" y="82"/>
              </a:cxn>
              <a:cxn ang="0">
                <a:pos x="81" y="74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5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6" y="4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5" y="4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5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0" y="74"/>
                </a:lnTo>
                <a:lnTo>
                  <a:pt x="17" y="82"/>
                </a:lnTo>
                <a:lnTo>
                  <a:pt x="25" y="87"/>
                </a:lnTo>
                <a:lnTo>
                  <a:pt x="36" y="90"/>
                </a:lnTo>
                <a:lnTo>
                  <a:pt x="46" y="91"/>
                </a:lnTo>
                <a:lnTo>
                  <a:pt x="55" y="90"/>
                </a:lnTo>
                <a:lnTo>
                  <a:pt x="66" y="87"/>
                </a:lnTo>
                <a:lnTo>
                  <a:pt x="74" y="82"/>
                </a:lnTo>
                <a:lnTo>
                  <a:pt x="81" y="74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5" name="Freeform 171"/>
          <p:cNvSpPr>
            <a:spLocks/>
          </p:cNvSpPr>
          <p:nvPr/>
        </p:nvSpPr>
        <p:spPr bwMode="auto">
          <a:xfrm>
            <a:off x="1452562" y="5734050"/>
            <a:ext cx="49213" cy="49213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90" y="35"/>
              </a:cxn>
              <a:cxn ang="0">
                <a:pos x="87" y="25"/>
              </a:cxn>
              <a:cxn ang="0">
                <a:pos x="81" y="17"/>
              </a:cxn>
              <a:cxn ang="0">
                <a:pos x="74" y="10"/>
              </a:cxn>
              <a:cxn ang="0">
                <a:pos x="65" y="4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5" y="4"/>
              </a:cxn>
              <a:cxn ang="0">
                <a:pos x="17" y="10"/>
              </a:cxn>
              <a:cxn ang="0">
                <a:pos x="10" y="17"/>
              </a:cxn>
              <a:cxn ang="0">
                <a:pos x="5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5" y="66"/>
              </a:cxn>
              <a:cxn ang="0">
                <a:pos x="10" y="74"/>
              </a:cxn>
              <a:cxn ang="0">
                <a:pos x="17" y="81"/>
              </a:cxn>
              <a:cxn ang="0">
                <a:pos x="25" y="86"/>
              </a:cxn>
              <a:cxn ang="0">
                <a:pos x="36" y="90"/>
              </a:cxn>
              <a:cxn ang="0">
                <a:pos x="46" y="91"/>
              </a:cxn>
              <a:cxn ang="0">
                <a:pos x="55" y="90"/>
              </a:cxn>
              <a:cxn ang="0">
                <a:pos x="65" y="86"/>
              </a:cxn>
              <a:cxn ang="0">
                <a:pos x="74" y="81"/>
              </a:cxn>
              <a:cxn ang="0">
                <a:pos x="81" y="74"/>
              </a:cxn>
              <a:cxn ang="0">
                <a:pos x="87" y="66"/>
              </a:cxn>
              <a:cxn ang="0">
                <a:pos x="90" y="55"/>
              </a:cxn>
              <a:cxn ang="0">
                <a:pos x="91" y="45"/>
              </a:cxn>
            </a:cxnLst>
            <a:rect l="0" t="0" r="r" b="b"/>
            <a:pathLst>
              <a:path w="91" h="91">
                <a:moveTo>
                  <a:pt x="91" y="45"/>
                </a:moveTo>
                <a:lnTo>
                  <a:pt x="90" y="35"/>
                </a:lnTo>
                <a:lnTo>
                  <a:pt x="87" y="25"/>
                </a:lnTo>
                <a:lnTo>
                  <a:pt x="81" y="17"/>
                </a:lnTo>
                <a:lnTo>
                  <a:pt x="74" y="10"/>
                </a:lnTo>
                <a:lnTo>
                  <a:pt x="65" y="4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5" y="4"/>
                </a:lnTo>
                <a:lnTo>
                  <a:pt x="17" y="10"/>
                </a:lnTo>
                <a:lnTo>
                  <a:pt x="10" y="17"/>
                </a:lnTo>
                <a:lnTo>
                  <a:pt x="5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5" y="66"/>
                </a:lnTo>
                <a:lnTo>
                  <a:pt x="10" y="74"/>
                </a:lnTo>
                <a:lnTo>
                  <a:pt x="17" y="81"/>
                </a:lnTo>
                <a:lnTo>
                  <a:pt x="25" y="86"/>
                </a:lnTo>
                <a:lnTo>
                  <a:pt x="36" y="90"/>
                </a:lnTo>
                <a:lnTo>
                  <a:pt x="46" y="91"/>
                </a:lnTo>
                <a:lnTo>
                  <a:pt x="55" y="90"/>
                </a:lnTo>
                <a:lnTo>
                  <a:pt x="65" y="86"/>
                </a:lnTo>
                <a:lnTo>
                  <a:pt x="74" y="81"/>
                </a:lnTo>
                <a:lnTo>
                  <a:pt x="81" y="74"/>
                </a:lnTo>
                <a:lnTo>
                  <a:pt x="87" y="66"/>
                </a:lnTo>
                <a:lnTo>
                  <a:pt x="90" y="55"/>
                </a:lnTo>
                <a:lnTo>
                  <a:pt x="91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6" name="Freeform 172"/>
          <p:cNvSpPr>
            <a:spLocks/>
          </p:cNvSpPr>
          <p:nvPr/>
        </p:nvSpPr>
        <p:spPr bwMode="auto">
          <a:xfrm>
            <a:off x="2319337" y="5500688"/>
            <a:ext cx="47625" cy="49213"/>
          </a:xfrm>
          <a:custGeom>
            <a:avLst/>
            <a:gdLst/>
            <a:ahLst/>
            <a:cxnLst>
              <a:cxn ang="0">
                <a:pos x="91" y="47"/>
              </a:cxn>
              <a:cxn ang="0">
                <a:pos x="90" y="36"/>
              </a:cxn>
              <a:cxn ang="0">
                <a:pos x="86" y="26"/>
              </a:cxn>
              <a:cxn ang="0">
                <a:pos x="81" y="18"/>
              </a:cxn>
              <a:cxn ang="0">
                <a:pos x="74" y="11"/>
              </a:cxn>
              <a:cxn ang="0">
                <a:pos x="66" y="5"/>
              </a:cxn>
              <a:cxn ang="0">
                <a:pos x="55" y="1"/>
              </a:cxn>
              <a:cxn ang="0">
                <a:pos x="45" y="0"/>
              </a:cxn>
              <a:cxn ang="0">
                <a:pos x="35" y="1"/>
              </a:cxn>
              <a:cxn ang="0">
                <a:pos x="25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6"/>
              </a:cxn>
              <a:cxn ang="0">
                <a:pos x="1" y="36"/>
              </a:cxn>
              <a:cxn ang="0">
                <a:pos x="0" y="47"/>
              </a:cxn>
              <a:cxn ang="0">
                <a:pos x="1" y="56"/>
              </a:cxn>
              <a:cxn ang="0">
                <a:pos x="4" y="66"/>
              </a:cxn>
              <a:cxn ang="0">
                <a:pos x="10" y="75"/>
              </a:cxn>
              <a:cxn ang="0">
                <a:pos x="17" y="82"/>
              </a:cxn>
              <a:cxn ang="0">
                <a:pos x="25" y="88"/>
              </a:cxn>
              <a:cxn ang="0">
                <a:pos x="35" y="91"/>
              </a:cxn>
              <a:cxn ang="0">
                <a:pos x="45" y="92"/>
              </a:cxn>
              <a:cxn ang="0">
                <a:pos x="55" y="91"/>
              </a:cxn>
              <a:cxn ang="0">
                <a:pos x="66" y="88"/>
              </a:cxn>
              <a:cxn ang="0">
                <a:pos x="74" y="82"/>
              </a:cxn>
              <a:cxn ang="0">
                <a:pos x="81" y="75"/>
              </a:cxn>
              <a:cxn ang="0">
                <a:pos x="86" y="66"/>
              </a:cxn>
              <a:cxn ang="0">
                <a:pos x="90" y="56"/>
              </a:cxn>
              <a:cxn ang="0">
                <a:pos x="91" y="47"/>
              </a:cxn>
            </a:cxnLst>
            <a:rect l="0" t="0" r="r" b="b"/>
            <a:pathLst>
              <a:path w="91" h="92">
                <a:moveTo>
                  <a:pt x="91" y="47"/>
                </a:moveTo>
                <a:lnTo>
                  <a:pt x="90" y="36"/>
                </a:lnTo>
                <a:lnTo>
                  <a:pt x="86" y="26"/>
                </a:lnTo>
                <a:lnTo>
                  <a:pt x="81" y="18"/>
                </a:lnTo>
                <a:lnTo>
                  <a:pt x="74" y="11"/>
                </a:lnTo>
                <a:lnTo>
                  <a:pt x="66" y="5"/>
                </a:lnTo>
                <a:lnTo>
                  <a:pt x="55" y="1"/>
                </a:lnTo>
                <a:lnTo>
                  <a:pt x="45" y="0"/>
                </a:lnTo>
                <a:lnTo>
                  <a:pt x="35" y="1"/>
                </a:lnTo>
                <a:lnTo>
                  <a:pt x="25" y="5"/>
                </a:lnTo>
                <a:lnTo>
                  <a:pt x="17" y="11"/>
                </a:lnTo>
                <a:lnTo>
                  <a:pt x="10" y="18"/>
                </a:lnTo>
                <a:lnTo>
                  <a:pt x="4" y="26"/>
                </a:lnTo>
                <a:lnTo>
                  <a:pt x="1" y="36"/>
                </a:lnTo>
                <a:lnTo>
                  <a:pt x="0" y="47"/>
                </a:lnTo>
                <a:lnTo>
                  <a:pt x="1" y="56"/>
                </a:lnTo>
                <a:lnTo>
                  <a:pt x="4" y="66"/>
                </a:lnTo>
                <a:lnTo>
                  <a:pt x="10" y="75"/>
                </a:lnTo>
                <a:lnTo>
                  <a:pt x="17" y="82"/>
                </a:lnTo>
                <a:lnTo>
                  <a:pt x="25" y="88"/>
                </a:lnTo>
                <a:lnTo>
                  <a:pt x="35" y="91"/>
                </a:lnTo>
                <a:lnTo>
                  <a:pt x="45" y="92"/>
                </a:lnTo>
                <a:lnTo>
                  <a:pt x="55" y="91"/>
                </a:lnTo>
                <a:lnTo>
                  <a:pt x="66" y="88"/>
                </a:lnTo>
                <a:lnTo>
                  <a:pt x="74" y="82"/>
                </a:lnTo>
                <a:lnTo>
                  <a:pt x="81" y="75"/>
                </a:lnTo>
                <a:lnTo>
                  <a:pt x="86" y="66"/>
                </a:lnTo>
                <a:lnTo>
                  <a:pt x="90" y="56"/>
                </a:lnTo>
                <a:lnTo>
                  <a:pt x="91" y="47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7" name="Freeform 173"/>
          <p:cNvSpPr>
            <a:spLocks/>
          </p:cNvSpPr>
          <p:nvPr/>
        </p:nvSpPr>
        <p:spPr bwMode="auto">
          <a:xfrm>
            <a:off x="2968625" y="5734050"/>
            <a:ext cx="47625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6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7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6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6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7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7" name="Freeform 223"/>
          <p:cNvSpPr>
            <a:spLocks/>
          </p:cNvSpPr>
          <p:nvPr/>
        </p:nvSpPr>
        <p:spPr bwMode="auto">
          <a:xfrm>
            <a:off x="1798637" y="5564188"/>
            <a:ext cx="49213" cy="47625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90" y="35"/>
              </a:cxn>
              <a:cxn ang="0">
                <a:pos x="87" y="26"/>
              </a:cxn>
              <a:cxn ang="0">
                <a:pos x="82" y="17"/>
              </a:cxn>
              <a:cxn ang="0">
                <a:pos x="74" y="10"/>
              </a:cxn>
              <a:cxn ang="0">
                <a:pos x="65" y="4"/>
              </a:cxn>
              <a:cxn ang="0">
                <a:pos x="56" y="1"/>
              </a:cxn>
              <a:cxn ang="0">
                <a:pos x="46" y="0"/>
              </a:cxn>
              <a:cxn ang="0">
                <a:pos x="35" y="1"/>
              </a:cxn>
              <a:cxn ang="0">
                <a:pos x="26" y="4"/>
              </a:cxn>
              <a:cxn ang="0">
                <a:pos x="17" y="10"/>
              </a:cxn>
              <a:cxn ang="0">
                <a:pos x="9" y="17"/>
              </a:cxn>
              <a:cxn ang="0">
                <a:pos x="4" y="26"/>
              </a:cxn>
              <a:cxn ang="0">
                <a:pos x="1" y="35"/>
              </a:cxn>
              <a:cxn ang="0">
                <a:pos x="0" y="45"/>
              </a:cxn>
              <a:cxn ang="0">
                <a:pos x="1" y="56"/>
              </a:cxn>
              <a:cxn ang="0">
                <a:pos x="4" y="66"/>
              </a:cxn>
              <a:cxn ang="0">
                <a:pos x="9" y="74"/>
              </a:cxn>
              <a:cxn ang="0">
                <a:pos x="17" y="81"/>
              </a:cxn>
              <a:cxn ang="0">
                <a:pos x="26" y="86"/>
              </a:cxn>
              <a:cxn ang="0">
                <a:pos x="35" y="91"/>
              </a:cxn>
              <a:cxn ang="0">
                <a:pos x="46" y="92"/>
              </a:cxn>
              <a:cxn ang="0">
                <a:pos x="56" y="91"/>
              </a:cxn>
              <a:cxn ang="0">
                <a:pos x="65" y="86"/>
              </a:cxn>
              <a:cxn ang="0">
                <a:pos x="74" y="81"/>
              </a:cxn>
              <a:cxn ang="0">
                <a:pos x="82" y="74"/>
              </a:cxn>
              <a:cxn ang="0">
                <a:pos x="87" y="66"/>
              </a:cxn>
              <a:cxn ang="0">
                <a:pos x="90" y="56"/>
              </a:cxn>
              <a:cxn ang="0">
                <a:pos x="91" y="45"/>
              </a:cxn>
            </a:cxnLst>
            <a:rect l="0" t="0" r="r" b="b"/>
            <a:pathLst>
              <a:path w="91" h="92">
                <a:moveTo>
                  <a:pt x="91" y="45"/>
                </a:moveTo>
                <a:lnTo>
                  <a:pt x="90" y="35"/>
                </a:lnTo>
                <a:lnTo>
                  <a:pt x="87" y="26"/>
                </a:lnTo>
                <a:lnTo>
                  <a:pt x="82" y="17"/>
                </a:lnTo>
                <a:lnTo>
                  <a:pt x="74" y="10"/>
                </a:lnTo>
                <a:lnTo>
                  <a:pt x="65" y="4"/>
                </a:lnTo>
                <a:lnTo>
                  <a:pt x="56" y="1"/>
                </a:lnTo>
                <a:lnTo>
                  <a:pt x="46" y="0"/>
                </a:lnTo>
                <a:lnTo>
                  <a:pt x="35" y="1"/>
                </a:lnTo>
                <a:lnTo>
                  <a:pt x="26" y="4"/>
                </a:lnTo>
                <a:lnTo>
                  <a:pt x="17" y="10"/>
                </a:lnTo>
                <a:lnTo>
                  <a:pt x="9" y="17"/>
                </a:lnTo>
                <a:lnTo>
                  <a:pt x="4" y="26"/>
                </a:lnTo>
                <a:lnTo>
                  <a:pt x="1" y="35"/>
                </a:lnTo>
                <a:lnTo>
                  <a:pt x="0" y="45"/>
                </a:lnTo>
                <a:lnTo>
                  <a:pt x="1" y="56"/>
                </a:lnTo>
                <a:lnTo>
                  <a:pt x="4" y="66"/>
                </a:lnTo>
                <a:lnTo>
                  <a:pt x="9" y="74"/>
                </a:lnTo>
                <a:lnTo>
                  <a:pt x="17" y="81"/>
                </a:lnTo>
                <a:lnTo>
                  <a:pt x="26" y="86"/>
                </a:lnTo>
                <a:lnTo>
                  <a:pt x="35" y="91"/>
                </a:lnTo>
                <a:lnTo>
                  <a:pt x="46" y="92"/>
                </a:lnTo>
                <a:lnTo>
                  <a:pt x="56" y="91"/>
                </a:lnTo>
                <a:lnTo>
                  <a:pt x="65" y="86"/>
                </a:lnTo>
                <a:lnTo>
                  <a:pt x="74" y="81"/>
                </a:lnTo>
                <a:lnTo>
                  <a:pt x="82" y="74"/>
                </a:lnTo>
                <a:lnTo>
                  <a:pt x="87" y="66"/>
                </a:lnTo>
                <a:lnTo>
                  <a:pt x="90" y="56"/>
                </a:lnTo>
                <a:lnTo>
                  <a:pt x="91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9" name="Freeform 225"/>
          <p:cNvSpPr>
            <a:spLocks/>
          </p:cNvSpPr>
          <p:nvPr/>
        </p:nvSpPr>
        <p:spPr bwMode="auto">
          <a:xfrm>
            <a:off x="2706687" y="59404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5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6" y="4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5" y="4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5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0" y="74"/>
              </a:cxn>
              <a:cxn ang="0">
                <a:pos x="17" y="82"/>
              </a:cxn>
              <a:cxn ang="0">
                <a:pos x="25" y="87"/>
              </a:cxn>
              <a:cxn ang="0">
                <a:pos x="36" y="90"/>
              </a:cxn>
              <a:cxn ang="0">
                <a:pos x="46" y="91"/>
              </a:cxn>
              <a:cxn ang="0">
                <a:pos x="55" y="90"/>
              </a:cxn>
              <a:cxn ang="0">
                <a:pos x="66" y="87"/>
              </a:cxn>
              <a:cxn ang="0">
                <a:pos x="74" y="82"/>
              </a:cxn>
              <a:cxn ang="0">
                <a:pos x="81" y="74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5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6" y="4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5" y="4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5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0" y="74"/>
                </a:lnTo>
                <a:lnTo>
                  <a:pt x="17" y="82"/>
                </a:lnTo>
                <a:lnTo>
                  <a:pt x="25" y="87"/>
                </a:lnTo>
                <a:lnTo>
                  <a:pt x="36" y="90"/>
                </a:lnTo>
                <a:lnTo>
                  <a:pt x="46" y="91"/>
                </a:lnTo>
                <a:lnTo>
                  <a:pt x="55" y="90"/>
                </a:lnTo>
                <a:lnTo>
                  <a:pt x="66" y="87"/>
                </a:lnTo>
                <a:lnTo>
                  <a:pt x="74" y="82"/>
                </a:lnTo>
                <a:lnTo>
                  <a:pt x="81" y="74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0" name="Freeform 226"/>
          <p:cNvSpPr>
            <a:spLocks/>
          </p:cNvSpPr>
          <p:nvPr/>
        </p:nvSpPr>
        <p:spPr bwMode="auto">
          <a:xfrm>
            <a:off x="2779712" y="5564188"/>
            <a:ext cx="49213" cy="47625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90" y="35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6" y="4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6" y="4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5"/>
              </a:cxn>
              <a:cxn ang="0">
                <a:pos x="0" y="45"/>
              </a:cxn>
              <a:cxn ang="0">
                <a:pos x="1" y="56"/>
              </a:cxn>
              <a:cxn ang="0">
                <a:pos x="5" y="66"/>
              </a:cxn>
              <a:cxn ang="0">
                <a:pos x="10" y="74"/>
              </a:cxn>
              <a:cxn ang="0">
                <a:pos x="17" y="81"/>
              </a:cxn>
              <a:cxn ang="0">
                <a:pos x="26" y="86"/>
              </a:cxn>
              <a:cxn ang="0">
                <a:pos x="36" y="91"/>
              </a:cxn>
              <a:cxn ang="0">
                <a:pos x="46" y="92"/>
              </a:cxn>
              <a:cxn ang="0">
                <a:pos x="55" y="91"/>
              </a:cxn>
              <a:cxn ang="0">
                <a:pos x="66" y="86"/>
              </a:cxn>
              <a:cxn ang="0">
                <a:pos x="74" y="81"/>
              </a:cxn>
              <a:cxn ang="0">
                <a:pos x="81" y="74"/>
              </a:cxn>
              <a:cxn ang="0">
                <a:pos x="87" y="66"/>
              </a:cxn>
              <a:cxn ang="0">
                <a:pos x="90" y="56"/>
              </a:cxn>
              <a:cxn ang="0">
                <a:pos x="91" y="45"/>
              </a:cxn>
            </a:cxnLst>
            <a:rect l="0" t="0" r="r" b="b"/>
            <a:pathLst>
              <a:path w="91" h="92">
                <a:moveTo>
                  <a:pt x="91" y="45"/>
                </a:moveTo>
                <a:lnTo>
                  <a:pt x="90" y="35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6" y="4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6" y="4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5"/>
                </a:lnTo>
                <a:lnTo>
                  <a:pt x="0" y="45"/>
                </a:lnTo>
                <a:lnTo>
                  <a:pt x="1" y="56"/>
                </a:lnTo>
                <a:lnTo>
                  <a:pt x="5" y="66"/>
                </a:lnTo>
                <a:lnTo>
                  <a:pt x="10" y="74"/>
                </a:lnTo>
                <a:lnTo>
                  <a:pt x="17" y="81"/>
                </a:lnTo>
                <a:lnTo>
                  <a:pt x="26" y="86"/>
                </a:lnTo>
                <a:lnTo>
                  <a:pt x="36" y="91"/>
                </a:lnTo>
                <a:lnTo>
                  <a:pt x="46" y="92"/>
                </a:lnTo>
                <a:lnTo>
                  <a:pt x="55" y="91"/>
                </a:lnTo>
                <a:lnTo>
                  <a:pt x="66" y="86"/>
                </a:lnTo>
                <a:lnTo>
                  <a:pt x="74" y="81"/>
                </a:lnTo>
                <a:lnTo>
                  <a:pt x="81" y="74"/>
                </a:lnTo>
                <a:lnTo>
                  <a:pt x="87" y="66"/>
                </a:lnTo>
                <a:lnTo>
                  <a:pt x="90" y="56"/>
                </a:lnTo>
                <a:lnTo>
                  <a:pt x="91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4" name="Line 140"/>
          <p:cNvSpPr>
            <a:spLocks noChangeShapeType="1"/>
          </p:cNvSpPr>
          <p:nvPr/>
        </p:nvSpPr>
        <p:spPr bwMode="auto">
          <a:xfrm>
            <a:off x="4268787" y="4567238"/>
            <a:ext cx="611188" cy="4603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3" name="Line 139"/>
          <p:cNvSpPr>
            <a:spLocks noChangeShapeType="1"/>
          </p:cNvSpPr>
          <p:nvPr/>
        </p:nvSpPr>
        <p:spPr bwMode="auto">
          <a:xfrm>
            <a:off x="1365250" y="4567238"/>
            <a:ext cx="2903538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9" name="Line 175"/>
          <p:cNvSpPr>
            <a:spLocks noChangeShapeType="1"/>
          </p:cNvSpPr>
          <p:nvPr/>
        </p:nvSpPr>
        <p:spPr bwMode="auto">
          <a:xfrm flipV="1">
            <a:off x="4233862" y="5027613"/>
            <a:ext cx="0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 type="oval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2" name="Line 178"/>
          <p:cNvSpPr>
            <a:spLocks noChangeShapeType="1"/>
          </p:cNvSpPr>
          <p:nvPr/>
        </p:nvSpPr>
        <p:spPr bwMode="auto">
          <a:xfrm flipV="1">
            <a:off x="3589337" y="5027613"/>
            <a:ext cx="0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 type="oval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0" name="BlokTextu 249"/>
          <p:cNvSpPr txBox="1"/>
          <p:nvPr/>
        </p:nvSpPr>
        <p:spPr>
          <a:xfrm>
            <a:off x="2117435" y="5722848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BlokTextu 304"/>
          <p:cNvSpPr txBox="1"/>
          <p:nvPr/>
        </p:nvSpPr>
        <p:spPr>
          <a:xfrm>
            <a:off x="95416" y="108138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6463337" y="1035981"/>
            <a:ext cx="1744317" cy="2616586"/>
            <a:chOff x="4076" y="546"/>
            <a:chExt cx="1223" cy="1834"/>
          </a:xfrm>
        </p:grpSpPr>
        <p:sp>
          <p:nvSpPr>
            <p:cNvPr id="307" name="Line 5"/>
            <p:cNvSpPr>
              <a:spLocks noChangeShapeType="1"/>
            </p:cNvSpPr>
            <p:nvPr/>
          </p:nvSpPr>
          <p:spPr bwMode="auto">
            <a:xfrm>
              <a:off x="4076" y="668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08" name="Line 6"/>
            <p:cNvSpPr>
              <a:spLocks noChangeShapeType="1"/>
            </p:cNvSpPr>
            <p:nvPr/>
          </p:nvSpPr>
          <p:spPr bwMode="auto">
            <a:xfrm>
              <a:off x="4076" y="790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09" name="Line 7"/>
            <p:cNvSpPr>
              <a:spLocks noChangeShapeType="1"/>
            </p:cNvSpPr>
            <p:nvPr/>
          </p:nvSpPr>
          <p:spPr bwMode="auto">
            <a:xfrm>
              <a:off x="4076" y="913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>
              <a:off x="4076" y="1035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>
              <a:off x="4076" y="1157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>
              <a:off x="4076" y="1280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>
              <a:off x="4076" y="1402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4" name="Line 12"/>
            <p:cNvSpPr>
              <a:spLocks noChangeShapeType="1"/>
            </p:cNvSpPr>
            <p:nvPr/>
          </p:nvSpPr>
          <p:spPr bwMode="auto">
            <a:xfrm>
              <a:off x="4076" y="1524"/>
              <a:ext cx="122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5" name="Line 13"/>
            <p:cNvSpPr>
              <a:spLocks noChangeShapeType="1"/>
            </p:cNvSpPr>
            <p:nvPr/>
          </p:nvSpPr>
          <p:spPr bwMode="auto">
            <a:xfrm>
              <a:off x="4076" y="1646"/>
              <a:ext cx="1102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6" name="Line 14"/>
            <p:cNvSpPr>
              <a:spLocks noChangeShapeType="1"/>
            </p:cNvSpPr>
            <p:nvPr/>
          </p:nvSpPr>
          <p:spPr bwMode="auto">
            <a:xfrm>
              <a:off x="4076" y="1769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7" name="Line 15"/>
            <p:cNvSpPr>
              <a:spLocks noChangeShapeType="1"/>
            </p:cNvSpPr>
            <p:nvPr/>
          </p:nvSpPr>
          <p:spPr bwMode="auto">
            <a:xfrm>
              <a:off x="4076" y="1891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8" name="Line 16"/>
            <p:cNvSpPr>
              <a:spLocks noChangeShapeType="1"/>
            </p:cNvSpPr>
            <p:nvPr/>
          </p:nvSpPr>
          <p:spPr bwMode="auto">
            <a:xfrm>
              <a:off x="4076" y="2013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9" name="Line 17"/>
            <p:cNvSpPr>
              <a:spLocks noChangeShapeType="1"/>
            </p:cNvSpPr>
            <p:nvPr/>
          </p:nvSpPr>
          <p:spPr bwMode="auto">
            <a:xfrm>
              <a:off x="4076" y="2136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0" name="Line 18"/>
            <p:cNvSpPr>
              <a:spLocks noChangeShapeType="1"/>
            </p:cNvSpPr>
            <p:nvPr/>
          </p:nvSpPr>
          <p:spPr bwMode="auto">
            <a:xfrm>
              <a:off x="4076" y="2258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2" name="Line 19"/>
            <p:cNvSpPr>
              <a:spLocks noChangeShapeType="1"/>
            </p:cNvSpPr>
            <p:nvPr/>
          </p:nvSpPr>
          <p:spPr bwMode="auto">
            <a:xfrm>
              <a:off x="4198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3" name="Line 20"/>
            <p:cNvSpPr>
              <a:spLocks noChangeShapeType="1"/>
            </p:cNvSpPr>
            <p:nvPr/>
          </p:nvSpPr>
          <p:spPr bwMode="auto">
            <a:xfrm>
              <a:off x="4321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4" name="Line 21"/>
            <p:cNvSpPr>
              <a:spLocks noChangeShapeType="1"/>
            </p:cNvSpPr>
            <p:nvPr/>
          </p:nvSpPr>
          <p:spPr bwMode="auto">
            <a:xfrm>
              <a:off x="4443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5" name="Line 22"/>
            <p:cNvSpPr>
              <a:spLocks noChangeShapeType="1"/>
            </p:cNvSpPr>
            <p:nvPr/>
          </p:nvSpPr>
          <p:spPr bwMode="auto">
            <a:xfrm>
              <a:off x="4565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6" name="Line 23"/>
            <p:cNvSpPr>
              <a:spLocks noChangeShapeType="1"/>
            </p:cNvSpPr>
            <p:nvPr/>
          </p:nvSpPr>
          <p:spPr bwMode="auto">
            <a:xfrm>
              <a:off x="4687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7" name="Line 24"/>
            <p:cNvSpPr>
              <a:spLocks noChangeShapeType="1"/>
            </p:cNvSpPr>
            <p:nvPr/>
          </p:nvSpPr>
          <p:spPr bwMode="auto">
            <a:xfrm>
              <a:off x="4810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8" name="Line 25"/>
            <p:cNvSpPr>
              <a:spLocks noChangeShapeType="1"/>
            </p:cNvSpPr>
            <p:nvPr/>
          </p:nvSpPr>
          <p:spPr bwMode="auto">
            <a:xfrm>
              <a:off x="4932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9" name="Line 26"/>
            <p:cNvSpPr>
              <a:spLocks noChangeShapeType="1"/>
            </p:cNvSpPr>
            <p:nvPr/>
          </p:nvSpPr>
          <p:spPr bwMode="auto">
            <a:xfrm>
              <a:off x="5054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0" name="Line 27"/>
            <p:cNvSpPr>
              <a:spLocks noChangeShapeType="1"/>
            </p:cNvSpPr>
            <p:nvPr/>
          </p:nvSpPr>
          <p:spPr bwMode="auto">
            <a:xfrm flipV="1">
              <a:off x="4198" y="1280"/>
              <a:ext cx="1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1" name="Line 28"/>
            <p:cNvSpPr>
              <a:spLocks noChangeShapeType="1"/>
            </p:cNvSpPr>
            <p:nvPr/>
          </p:nvSpPr>
          <p:spPr bwMode="auto">
            <a:xfrm>
              <a:off x="4198" y="1280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2" name="Line 29"/>
            <p:cNvSpPr>
              <a:spLocks noChangeShapeType="1"/>
            </p:cNvSpPr>
            <p:nvPr/>
          </p:nvSpPr>
          <p:spPr bwMode="auto">
            <a:xfrm>
              <a:off x="5054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3" name="Line 30"/>
            <p:cNvSpPr>
              <a:spLocks noChangeShapeType="1"/>
            </p:cNvSpPr>
            <p:nvPr/>
          </p:nvSpPr>
          <p:spPr bwMode="auto">
            <a:xfrm flipH="1">
              <a:off x="4198" y="1524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4" name="Line 31"/>
            <p:cNvSpPr>
              <a:spLocks noChangeShapeType="1"/>
            </p:cNvSpPr>
            <p:nvPr/>
          </p:nvSpPr>
          <p:spPr bwMode="auto">
            <a:xfrm flipV="1">
              <a:off x="4810" y="668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5" name="Line 32"/>
            <p:cNvSpPr>
              <a:spLocks noChangeShapeType="1"/>
            </p:cNvSpPr>
            <p:nvPr/>
          </p:nvSpPr>
          <p:spPr bwMode="auto">
            <a:xfrm>
              <a:off x="4810" y="668"/>
              <a:ext cx="12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6" name="Line 33"/>
            <p:cNvSpPr>
              <a:spLocks noChangeShapeType="1"/>
            </p:cNvSpPr>
            <p:nvPr/>
          </p:nvSpPr>
          <p:spPr bwMode="auto">
            <a:xfrm>
              <a:off x="4932" y="668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7" name="Line 34"/>
            <p:cNvSpPr>
              <a:spLocks noChangeShapeType="1"/>
            </p:cNvSpPr>
            <p:nvPr/>
          </p:nvSpPr>
          <p:spPr bwMode="auto">
            <a:xfrm flipV="1">
              <a:off x="4321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8" name="Line 35"/>
            <p:cNvSpPr>
              <a:spLocks noChangeShapeType="1"/>
            </p:cNvSpPr>
            <p:nvPr/>
          </p:nvSpPr>
          <p:spPr bwMode="auto">
            <a:xfrm rot="10800000">
              <a:off x="4687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9" name="Line 36"/>
            <p:cNvSpPr>
              <a:spLocks noChangeShapeType="1"/>
            </p:cNvSpPr>
            <p:nvPr/>
          </p:nvSpPr>
          <p:spPr bwMode="auto">
            <a:xfrm>
              <a:off x="4198" y="1646"/>
              <a:ext cx="1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0" name="Line 37"/>
            <p:cNvSpPr>
              <a:spLocks noChangeShapeType="1"/>
            </p:cNvSpPr>
            <p:nvPr/>
          </p:nvSpPr>
          <p:spPr bwMode="auto">
            <a:xfrm>
              <a:off x="4198" y="2258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1" name="Line 38"/>
            <p:cNvSpPr>
              <a:spLocks noChangeShapeType="1"/>
            </p:cNvSpPr>
            <p:nvPr/>
          </p:nvSpPr>
          <p:spPr bwMode="auto">
            <a:xfrm flipV="1">
              <a:off x="5054" y="1646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2" name="Line 39"/>
            <p:cNvSpPr>
              <a:spLocks noChangeShapeType="1"/>
            </p:cNvSpPr>
            <p:nvPr/>
          </p:nvSpPr>
          <p:spPr bwMode="auto">
            <a:xfrm flipH="1">
              <a:off x="4198" y="1646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3" name="Line 40"/>
            <p:cNvSpPr>
              <a:spLocks noChangeShapeType="1"/>
            </p:cNvSpPr>
            <p:nvPr/>
          </p:nvSpPr>
          <p:spPr bwMode="auto">
            <a:xfrm flipV="1">
              <a:off x="4932" y="1769"/>
              <a:ext cx="0" cy="3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4" name="Line 41"/>
            <p:cNvSpPr>
              <a:spLocks noChangeShapeType="1"/>
            </p:cNvSpPr>
            <p:nvPr/>
          </p:nvSpPr>
          <p:spPr bwMode="auto">
            <a:xfrm flipH="1">
              <a:off x="4810" y="1769"/>
              <a:ext cx="122" cy="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5" name="Line 42"/>
            <p:cNvSpPr>
              <a:spLocks noChangeShapeType="1"/>
            </p:cNvSpPr>
            <p:nvPr/>
          </p:nvSpPr>
          <p:spPr bwMode="auto">
            <a:xfrm>
              <a:off x="4810" y="1769"/>
              <a:ext cx="122" cy="3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6" name="Freeform 43"/>
            <p:cNvSpPr>
              <a:spLocks/>
            </p:cNvSpPr>
            <p:nvPr/>
          </p:nvSpPr>
          <p:spPr bwMode="auto">
            <a:xfrm>
              <a:off x="4321" y="1769"/>
              <a:ext cx="366" cy="367"/>
            </a:xfrm>
            <a:custGeom>
              <a:avLst/>
              <a:gdLst/>
              <a:ahLst/>
              <a:cxnLst>
                <a:cxn ang="0">
                  <a:pos x="2561" y="1158"/>
                </a:cxn>
                <a:cxn ang="0">
                  <a:pos x="2534" y="992"/>
                </a:cxn>
                <a:cxn ang="0">
                  <a:pos x="2485" y="831"/>
                </a:cxn>
                <a:cxn ang="0">
                  <a:pos x="2416" y="679"/>
                </a:cxn>
                <a:cxn ang="0">
                  <a:pos x="2327" y="536"/>
                </a:cxn>
                <a:cxn ang="0">
                  <a:pos x="2220" y="406"/>
                </a:cxn>
                <a:cxn ang="0">
                  <a:pos x="2098" y="291"/>
                </a:cxn>
                <a:cxn ang="0">
                  <a:pos x="1961" y="193"/>
                </a:cxn>
                <a:cxn ang="0">
                  <a:pos x="1814" y="115"/>
                </a:cxn>
                <a:cxn ang="0">
                  <a:pos x="1656" y="55"/>
                </a:cxn>
                <a:cxn ang="0">
                  <a:pos x="1492" y="17"/>
                </a:cxn>
                <a:cxn ang="0">
                  <a:pos x="1325" y="1"/>
                </a:cxn>
                <a:cxn ang="0">
                  <a:pos x="1157" y="7"/>
                </a:cxn>
                <a:cxn ang="0">
                  <a:pos x="993" y="33"/>
                </a:cxn>
                <a:cxn ang="0">
                  <a:pos x="831" y="83"/>
                </a:cxn>
                <a:cxn ang="0">
                  <a:pos x="678" y="152"/>
                </a:cxn>
                <a:cxn ang="0">
                  <a:pos x="535" y="240"/>
                </a:cxn>
                <a:cxn ang="0">
                  <a:pos x="406" y="346"/>
                </a:cxn>
                <a:cxn ang="0">
                  <a:pos x="291" y="470"/>
                </a:cxn>
                <a:cxn ang="0">
                  <a:pos x="193" y="606"/>
                </a:cxn>
                <a:cxn ang="0">
                  <a:pos x="114" y="754"/>
                </a:cxn>
                <a:cxn ang="0">
                  <a:pos x="55" y="911"/>
                </a:cxn>
                <a:cxn ang="0">
                  <a:pos x="17" y="1075"/>
                </a:cxn>
                <a:cxn ang="0">
                  <a:pos x="1" y="1242"/>
                </a:cxn>
                <a:cxn ang="0">
                  <a:pos x="6" y="1409"/>
                </a:cxn>
                <a:cxn ang="0">
                  <a:pos x="33" y="1575"/>
                </a:cxn>
                <a:cxn ang="0">
                  <a:pos x="82" y="1736"/>
                </a:cxn>
                <a:cxn ang="0">
                  <a:pos x="152" y="1890"/>
                </a:cxn>
                <a:cxn ang="0">
                  <a:pos x="241" y="2032"/>
                </a:cxn>
                <a:cxn ang="0">
                  <a:pos x="346" y="2161"/>
                </a:cxn>
                <a:cxn ang="0">
                  <a:pos x="470" y="2277"/>
                </a:cxn>
                <a:cxn ang="0">
                  <a:pos x="606" y="2375"/>
                </a:cxn>
                <a:cxn ang="0">
                  <a:pos x="754" y="2454"/>
                </a:cxn>
                <a:cxn ang="0">
                  <a:pos x="911" y="2513"/>
                </a:cxn>
                <a:cxn ang="0">
                  <a:pos x="1074" y="2551"/>
                </a:cxn>
                <a:cxn ang="0">
                  <a:pos x="1241" y="2568"/>
                </a:cxn>
                <a:cxn ang="0">
                  <a:pos x="1410" y="2562"/>
                </a:cxn>
                <a:cxn ang="0">
                  <a:pos x="1575" y="2535"/>
                </a:cxn>
                <a:cxn ang="0">
                  <a:pos x="1735" y="2486"/>
                </a:cxn>
                <a:cxn ang="0">
                  <a:pos x="1889" y="2416"/>
                </a:cxn>
                <a:cxn ang="0">
                  <a:pos x="2031" y="2327"/>
                </a:cxn>
                <a:cxn ang="0">
                  <a:pos x="2162" y="2221"/>
                </a:cxn>
                <a:cxn ang="0">
                  <a:pos x="2276" y="2098"/>
                </a:cxn>
                <a:cxn ang="0">
                  <a:pos x="2374" y="1962"/>
                </a:cxn>
                <a:cxn ang="0">
                  <a:pos x="2453" y="1814"/>
                </a:cxn>
                <a:cxn ang="0">
                  <a:pos x="2512" y="1657"/>
                </a:cxn>
                <a:cxn ang="0">
                  <a:pos x="2550" y="1493"/>
                </a:cxn>
                <a:cxn ang="0">
                  <a:pos x="2567" y="1326"/>
                </a:cxn>
              </a:cxnLst>
              <a:rect l="0" t="0" r="r" b="b"/>
              <a:pathLst>
                <a:path w="2567" h="2568">
                  <a:moveTo>
                    <a:pt x="2567" y="1284"/>
                  </a:moveTo>
                  <a:lnTo>
                    <a:pt x="2567" y="1242"/>
                  </a:lnTo>
                  <a:lnTo>
                    <a:pt x="2565" y="1200"/>
                  </a:lnTo>
                  <a:lnTo>
                    <a:pt x="2561" y="1158"/>
                  </a:lnTo>
                  <a:lnTo>
                    <a:pt x="2557" y="1117"/>
                  </a:lnTo>
                  <a:lnTo>
                    <a:pt x="2550" y="1075"/>
                  </a:lnTo>
                  <a:lnTo>
                    <a:pt x="2543" y="1034"/>
                  </a:lnTo>
                  <a:lnTo>
                    <a:pt x="2534" y="992"/>
                  </a:lnTo>
                  <a:lnTo>
                    <a:pt x="2523" y="952"/>
                  </a:lnTo>
                  <a:lnTo>
                    <a:pt x="2512" y="911"/>
                  </a:lnTo>
                  <a:lnTo>
                    <a:pt x="2499" y="872"/>
                  </a:lnTo>
                  <a:lnTo>
                    <a:pt x="2485" y="831"/>
                  </a:lnTo>
                  <a:lnTo>
                    <a:pt x="2469" y="792"/>
                  </a:lnTo>
                  <a:lnTo>
                    <a:pt x="2453" y="754"/>
                  </a:lnTo>
                  <a:lnTo>
                    <a:pt x="2435" y="716"/>
                  </a:lnTo>
                  <a:lnTo>
                    <a:pt x="2416" y="679"/>
                  </a:lnTo>
                  <a:lnTo>
                    <a:pt x="2395" y="642"/>
                  </a:lnTo>
                  <a:lnTo>
                    <a:pt x="2374" y="606"/>
                  </a:lnTo>
                  <a:lnTo>
                    <a:pt x="2350" y="571"/>
                  </a:lnTo>
                  <a:lnTo>
                    <a:pt x="2327" y="536"/>
                  </a:lnTo>
                  <a:lnTo>
                    <a:pt x="2302" y="502"/>
                  </a:lnTo>
                  <a:lnTo>
                    <a:pt x="2276" y="470"/>
                  </a:lnTo>
                  <a:lnTo>
                    <a:pt x="2249" y="437"/>
                  </a:lnTo>
                  <a:lnTo>
                    <a:pt x="2220" y="406"/>
                  </a:lnTo>
                  <a:lnTo>
                    <a:pt x="2192" y="376"/>
                  </a:lnTo>
                  <a:lnTo>
                    <a:pt x="2162" y="346"/>
                  </a:lnTo>
                  <a:lnTo>
                    <a:pt x="2131" y="319"/>
                  </a:lnTo>
                  <a:lnTo>
                    <a:pt x="2098" y="291"/>
                  </a:lnTo>
                  <a:lnTo>
                    <a:pt x="2065" y="266"/>
                  </a:lnTo>
                  <a:lnTo>
                    <a:pt x="2031" y="240"/>
                  </a:lnTo>
                  <a:lnTo>
                    <a:pt x="1997" y="216"/>
                  </a:lnTo>
                  <a:lnTo>
                    <a:pt x="1961" y="193"/>
                  </a:lnTo>
                  <a:lnTo>
                    <a:pt x="1926" y="172"/>
                  </a:lnTo>
                  <a:lnTo>
                    <a:pt x="1889" y="152"/>
                  </a:lnTo>
                  <a:lnTo>
                    <a:pt x="1852" y="132"/>
                  </a:lnTo>
                  <a:lnTo>
                    <a:pt x="1814" y="115"/>
                  </a:lnTo>
                  <a:lnTo>
                    <a:pt x="1775" y="98"/>
                  </a:lnTo>
                  <a:lnTo>
                    <a:pt x="1735" y="83"/>
                  </a:lnTo>
                  <a:lnTo>
                    <a:pt x="1696" y="68"/>
                  </a:lnTo>
                  <a:lnTo>
                    <a:pt x="1656" y="55"/>
                  </a:lnTo>
                  <a:lnTo>
                    <a:pt x="1616" y="43"/>
                  </a:lnTo>
                  <a:lnTo>
                    <a:pt x="1575" y="33"/>
                  </a:lnTo>
                  <a:lnTo>
                    <a:pt x="1534" y="25"/>
                  </a:lnTo>
                  <a:lnTo>
                    <a:pt x="1492" y="17"/>
                  </a:lnTo>
                  <a:lnTo>
                    <a:pt x="1451" y="11"/>
                  </a:lnTo>
                  <a:lnTo>
                    <a:pt x="1410" y="7"/>
                  </a:lnTo>
                  <a:lnTo>
                    <a:pt x="1368" y="3"/>
                  </a:lnTo>
                  <a:lnTo>
                    <a:pt x="1325" y="1"/>
                  </a:lnTo>
                  <a:lnTo>
                    <a:pt x="1284" y="0"/>
                  </a:lnTo>
                  <a:lnTo>
                    <a:pt x="1241" y="1"/>
                  </a:lnTo>
                  <a:lnTo>
                    <a:pt x="1200" y="3"/>
                  </a:lnTo>
                  <a:lnTo>
                    <a:pt x="1157" y="7"/>
                  </a:lnTo>
                  <a:lnTo>
                    <a:pt x="1116" y="11"/>
                  </a:lnTo>
                  <a:lnTo>
                    <a:pt x="1074" y="17"/>
                  </a:lnTo>
                  <a:lnTo>
                    <a:pt x="1033" y="25"/>
                  </a:lnTo>
                  <a:lnTo>
                    <a:pt x="993" y="33"/>
                  </a:lnTo>
                  <a:lnTo>
                    <a:pt x="951" y="43"/>
                  </a:lnTo>
                  <a:lnTo>
                    <a:pt x="911" y="55"/>
                  </a:lnTo>
                  <a:lnTo>
                    <a:pt x="871" y="68"/>
                  </a:lnTo>
                  <a:lnTo>
                    <a:pt x="831" y="83"/>
                  </a:lnTo>
                  <a:lnTo>
                    <a:pt x="792" y="98"/>
                  </a:lnTo>
                  <a:lnTo>
                    <a:pt x="754" y="115"/>
                  </a:lnTo>
                  <a:lnTo>
                    <a:pt x="716" y="132"/>
                  </a:lnTo>
                  <a:lnTo>
                    <a:pt x="678" y="152"/>
                  </a:lnTo>
                  <a:lnTo>
                    <a:pt x="641" y="172"/>
                  </a:lnTo>
                  <a:lnTo>
                    <a:pt x="606" y="193"/>
                  </a:lnTo>
                  <a:lnTo>
                    <a:pt x="570" y="216"/>
                  </a:lnTo>
                  <a:lnTo>
                    <a:pt x="535" y="240"/>
                  </a:lnTo>
                  <a:lnTo>
                    <a:pt x="502" y="266"/>
                  </a:lnTo>
                  <a:lnTo>
                    <a:pt x="470" y="291"/>
                  </a:lnTo>
                  <a:lnTo>
                    <a:pt x="437" y="319"/>
                  </a:lnTo>
                  <a:lnTo>
                    <a:pt x="406" y="346"/>
                  </a:lnTo>
                  <a:lnTo>
                    <a:pt x="376" y="376"/>
                  </a:lnTo>
                  <a:lnTo>
                    <a:pt x="346" y="406"/>
                  </a:lnTo>
                  <a:lnTo>
                    <a:pt x="319" y="437"/>
                  </a:lnTo>
                  <a:lnTo>
                    <a:pt x="291" y="470"/>
                  </a:lnTo>
                  <a:lnTo>
                    <a:pt x="265" y="502"/>
                  </a:lnTo>
                  <a:lnTo>
                    <a:pt x="241" y="536"/>
                  </a:lnTo>
                  <a:lnTo>
                    <a:pt x="216" y="571"/>
                  </a:lnTo>
                  <a:lnTo>
                    <a:pt x="193" y="606"/>
                  </a:lnTo>
                  <a:lnTo>
                    <a:pt x="171" y="642"/>
                  </a:lnTo>
                  <a:lnTo>
                    <a:pt x="152" y="679"/>
                  </a:lnTo>
                  <a:lnTo>
                    <a:pt x="132" y="716"/>
                  </a:lnTo>
                  <a:lnTo>
                    <a:pt x="114" y="754"/>
                  </a:lnTo>
                  <a:lnTo>
                    <a:pt x="98" y="792"/>
                  </a:lnTo>
                  <a:lnTo>
                    <a:pt x="82" y="831"/>
                  </a:lnTo>
                  <a:lnTo>
                    <a:pt x="68" y="872"/>
                  </a:lnTo>
                  <a:lnTo>
                    <a:pt x="55" y="911"/>
                  </a:lnTo>
                  <a:lnTo>
                    <a:pt x="44" y="952"/>
                  </a:lnTo>
                  <a:lnTo>
                    <a:pt x="33" y="992"/>
                  </a:lnTo>
                  <a:lnTo>
                    <a:pt x="24" y="1034"/>
                  </a:lnTo>
                  <a:lnTo>
                    <a:pt x="17" y="1075"/>
                  </a:lnTo>
                  <a:lnTo>
                    <a:pt x="11" y="1117"/>
                  </a:lnTo>
                  <a:lnTo>
                    <a:pt x="6" y="1158"/>
                  </a:lnTo>
                  <a:lnTo>
                    <a:pt x="2" y="1200"/>
                  </a:lnTo>
                  <a:lnTo>
                    <a:pt x="1" y="1242"/>
                  </a:lnTo>
                  <a:lnTo>
                    <a:pt x="0" y="1284"/>
                  </a:lnTo>
                  <a:lnTo>
                    <a:pt x="1" y="1326"/>
                  </a:lnTo>
                  <a:lnTo>
                    <a:pt x="2" y="1368"/>
                  </a:lnTo>
                  <a:lnTo>
                    <a:pt x="6" y="1409"/>
                  </a:lnTo>
                  <a:lnTo>
                    <a:pt x="11" y="1452"/>
                  </a:lnTo>
                  <a:lnTo>
                    <a:pt x="17" y="1493"/>
                  </a:lnTo>
                  <a:lnTo>
                    <a:pt x="24" y="1535"/>
                  </a:lnTo>
                  <a:lnTo>
                    <a:pt x="33" y="1575"/>
                  </a:lnTo>
                  <a:lnTo>
                    <a:pt x="44" y="1617"/>
                  </a:lnTo>
                  <a:lnTo>
                    <a:pt x="55" y="1657"/>
                  </a:lnTo>
                  <a:lnTo>
                    <a:pt x="68" y="1697"/>
                  </a:lnTo>
                  <a:lnTo>
                    <a:pt x="82" y="1736"/>
                  </a:lnTo>
                  <a:lnTo>
                    <a:pt x="98" y="1776"/>
                  </a:lnTo>
                  <a:lnTo>
                    <a:pt x="114" y="1814"/>
                  </a:lnTo>
                  <a:lnTo>
                    <a:pt x="132" y="1852"/>
                  </a:lnTo>
                  <a:lnTo>
                    <a:pt x="152" y="1890"/>
                  </a:lnTo>
                  <a:lnTo>
                    <a:pt x="171" y="1927"/>
                  </a:lnTo>
                  <a:lnTo>
                    <a:pt x="193" y="1962"/>
                  </a:lnTo>
                  <a:lnTo>
                    <a:pt x="216" y="1998"/>
                  </a:lnTo>
                  <a:lnTo>
                    <a:pt x="241" y="2032"/>
                  </a:lnTo>
                  <a:lnTo>
                    <a:pt x="265" y="2066"/>
                  </a:lnTo>
                  <a:lnTo>
                    <a:pt x="291" y="2098"/>
                  </a:lnTo>
                  <a:lnTo>
                    <a:pt x="319" y="2130"/>
                  </a:lnTo>
                  <a:lnTo>
                    <a:pt x="346" y="2161"/>
                  </a:lnTo>
                  <a:lnTo>
                    <a:pt x="376" y="2193"/>
                  </a:lnTo>
                  <a:lnTo>
                    <a:pt x="406" y="2221"/>
                  </a:lnTo>
                  <a:lnTo>
                    <a:pt x="437" y="2249"/>
                  </a:lnTo>
                  <a:lnTo>
                    <a:pt x="470" y="2277"/>
                  </a:lnTo>
                  <a:lnTo>
                    <a:pt x="502" y="2303"/>
                  </a:lnTo>
                  <a:lnTo>
                    <a:pt x="535" y="2327"/>
                  </a:lnTo>
                  <a:lnTo>
                    <a:pt x="570" y="2351"/>
                  </a:lnTo>
                  <a:lnTo>
                    <a:pt x="606" y="2375"/>
                  </a:lnTo>
                  <a:lnTo>
                    <a:pt x="641" y="2396"/>
                  </a:lnTo>
                  <a:lnTo>
                    <a:pt x="678" y="2416"/>
                  </a:lnTo>
                  <a:lnTo>
                    <a:pt x="716" y="2436"/>
                  </a:lnTo>
                  <a:lnTo>
                    <a:pt x="754" y="2454"/>
                  </a:lnTo>
                  <a:lnTo>
                    <a:pt x="792" y="2470"/>
                  </a:lnTo>
                  <a:lnTo>
                    <a:pt x="831" y="2486"/>
                  </a:lnTo>
                  <a:lnTo>
                    <a:pt x="871" y="2500"/>
                  </a:lnTo>
                  <a:lnTo>
                    <a:pt x="911" y="2513"/>
                  </a:lnTo>
                  <a:lnTo>
                    <a:pt x="951" y="2524"/>
                  </a:lnTo>
                  <a:lnTo>
                    <a:pt x="993" y="2535"/>
                  </a:lnTo>
                  <a:lnTo>
                    <a:pt x="1033" y="2544"/>
                  </a:lnTo>
                  <a:lnTo>
                    <a:pt x="1074" y="2551"/>
                  </a:lnTo>
                  <a:lnTo>
                    <a:pt x="1116" y="2558"/>
                  </a:lnTo>
                  <a:lnTo>
                    <a:pt x="1157" y="2562"/>
                  </a:lnTo>
                  <a:lnTo>
                    <a:pt x="1200" y="2566"/>
                  </a:lnTo>
                  <a:lnTo>
                    <a:pt x="1241" y="2568"/>
                  </a:lnTo>
                  <a:lnTo>
                    <a:pt x="1284" y="2568"/>
                  </a:lnTo>
                  <a:lnTo>
                    <a:pt x="1325" y="2568"/>
                  </a:lnTo>
                  <a:lnTo>
                    <a:pt x="1368" y="2566"/>
                  </a:lnTo>
                  <a:lnTo>
                    <a:pt x="1410" y="2562"/>
                  </a:lnTo>
                  <a:lnTo>
                    <a:pt x="1451" y="2558"/>
                  </a:lnTo>
                  <a:lnTo>
                    <a:pt x="1492" y="2551"/>
                  </a:lnTo>
                  <a:lnTo>
                    <a:pt x="1534" y="2544"/>
                  </a:lnTo>
                  <a:lnTo>
                    <a:pt x="1575" y="2535"/>
                  </a:lnTo>
                  <a:lnTo>
                    <a:pt x="1616" y="2524"/>
                  </a:lnTo>
                  <a:lnTo>
                    <a:pt x="1656" y="2513"/>
                  </a:lnTo>
                  <a:lnTo>
                    <a:pt x="1696" y="2500"/>
                  </a:lnTo>
                  <a:lnTo>
                    <a:pt x="1735" y="2486"/>
                  </a:lnTo>
                  <a:lnTo>
                    <a:pt x="1775" y="2470"/>
                  </a:lnTo>
                  <a:lnTo>
                    <a:pt x="1814" y="2454"/>
                  </a:lnTo>
                  <a:lnTo>
                    <a:pt x="1852" y="2436"/>
                  </a:lnTo>
                  <a:lnTo>
                    <a:pt x="1889" y="2416"/>
                  </a:lnTo>
                  <a:lnTo>
                    <a:pt x="1926" y="2396"/>
                  </a:lnTo>
                  <a:lnTo>
                    <a:pt x="1961" y="2375"/>
                  </a:lnTo>
                  <a:lnTo>
                    <a:pt x="1997" y="2351"/>
                  </a:lnTo>
                  <a:lnTo>
                    <a:pt x="2031" y="2327"/>
                  </a:lnTo>
                  <a:lnTo>
                    <a:pt x="2065" y="2303"/>
                  </a:lnTo>
                  <a:lnTo>
                    <a:pt x="2098" y="2277"/>
                  </a:lnTo>
                  <a:lnTo>
                    <a:pt x="2131" y="2249"/>
                  </a:lnTo>
                  <a:lnTo>
                    <a:pt x="2162" y="2221"/>
                  </a:lnTo>
                  <a:lnTo>
                    <a:pt x="2192" y="2193"/>
                  </a:lnTo>
                  <a:lnTo>
                    <a:pt x="2220" y="2161"/>
                  </a:lnTo>
                  <a:lnTo>
                    <a:pt x="2249" y="2130"/>
                  </a:lnTo>
                  <a:lnTo>
                    <a:pt x="2276" y="2098"/>
                  </a:lnTo>
                  <a:lnTo>
                    <a:pt x="2302" y="2066"/>
                  </a:lnTo>
                  <a:lnTo>
                    <a:pt x="2327" y="2032"/>
                  </a:lnTo>
                  <a:lnTo>
                    <a:pt x="2350" y="1998"/>
                  </a:lnTo>
                  <a:lnTo>
                    <a:pt x="2374" y="1962"/>
                  </a:lnTo>
                  <a:lnTo>
                    <a:pt x="2395" y="1927"/>
                  </a:lnTo>
                  <a:lnTo>
                    <a:pt x="2416" y="1890"/>
                  </a:lnTo>
                  <a:lnTo>
                    <a:pt x="2435" y="1852"/>
                  </a:lnTo>
                  <a:lnTo>
                    <a:pt x="2453" y="1814"/>
                  </a:lnTo>
                  <a:lnTo>
                    <a:pt x="2469" y="1776"/>
                  </a:lnTo>
                  <a:lnTo>
                    <a:pt x="2485" y="1736"/>
                  </a:lnTo>
                  <a:lnTo>
                    <a:pt x="2499" y="1697"/>
                  </a:lnTo>
                  <a:lnTo>
                    <a:pt x="2512" y="1657"/>
                  </a:lnTo>
                  <a:lnTo>
                    <a:pt x="2523" y="1617"/>
                  </a:lnTo>
                  <a:lnTo>
                    <a:pt x="2534" y="1575"/>
                  </a:lnTo>
                  <a:lnTo>
                    <a:pt x="2543" y="1535"/>
                  </a:lnTo>
                  <a:lnTo>
                    <a:pt x="2550" y="1493"/>
                  </a:lnTo>
                  <a:lnTo>
                    <a:pt x="2557" y="1452"/>
                  </a:lnTo>
                  <a:lnTo>
                    <a:pt x="2561" y="1409"/>
                  </a:lnTo>
                  <a:lnTo>
                    <a:pt x="2565" y="1368"/>
                  </a:lnTo>
                  <a:lnTo>
                    <a:pt x="2567" y="1326"/>
                  </a:lnTo>
                  <a:lnTo>
                    <a:pt x="2567" y="1284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387" name="BlokTextu 386"/>
          <p:cNvSpPr txBox="1"/>
          <p:nvPr/>
        </p:nvSpPr>
        <p:spPr>
          <a:xfrm>
            <a:off x="7998141" y="2362154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BlokTextu 24"/>
          <p:cNvSpPr txBox="1">
            <a:spLocks noChangeArrowheads="1"/>
          </p:cNvSpPr>
          <p:nvPr/>
        </p:nvSpPr>
        <p:spPr bwMode="auto">
          <a:xfrm>
            <a:off x="1440000" y="1008000"/>
            <a:ext cx="4680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6)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Pomocou zvislých priamok zostrojíme body elipsy v rovine rovnobežnej so základnou rovinou.</a:t>
            </a:r>
          </a:p>
          <a:p>
            <a:r>
              <a:rPr lang="sk-SK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200" dirty="0" smtClean="0">
                <a:latin typeface="Arial" pitchFamily="34" charset="0"/>
                <a:cs typeface="Arial" pitchFamily="34" charset="0"/>
              </a:rPr>
              <a:t> Zostrojené elipsy nie sú rovnaké.</a:t>
            </a:r>
          </a:p>
          <a:p>
            <a:endParaRPr lang="sk-SK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7)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Doplníme obrys valca.</a:t>
            </a:r>
          </a:p>
        </p:txBody>
      </p:sp>
      <p:sp>
        <p:nvSpPr>
          <p:cNvPr id="1222" name="Line 198"/>
          <p:cNvSpPr>
            <a:spLocks noChangeShapeType="1"/>
          </p:cNvSpPr>
          <p:nvPr/>
        </p:nvSpPr>
        <p:spPr bwMode="auto">
          <a:xfrm>
            <a:off x="3459162" y="4567238"/>
            <a:ext cx="668338" cy="0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1" name="Line 187"/>
          <p:cNvSpPr>
            <a:spLocks noChangeShapeType="1"/>
          </p:cNvSpPr>
          <p:nvPr/>
        </p:nvSpPr>
        <p:spPr bwMode="auto">
          <a:xfrm flipV="1">
            <a:off x="3459162" y="2393950"/>
            <a:ext cx="1588" cy="22367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0" name="Line 186"/>
          <p:cNvSpPr>
            <a:spLocks noChangeShapeType="1"/>
          </p:cNvSpPr>
          <p:nvPr/>
        </p:nvSpPr>
        <p:spPr bwMode="auto">
          <a:xfrm flipV="1">
            <a:off x="4127500" y="1992313"/>
            <a:ext cx="0" cy="290671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6" name="Freeform 43"/>
          <p:cNvSpPr>
            <a:spLocks/>
          </p:cNvSpPr>
          <p:nvPr/>
        </p:nvSpPr>
        <p:spPr bwMode="auto">
          <a:xfrm>
            <a:off x="6811950" y="2780027"/>
            <a:ext cx="522011" cy="523603"/>
          </a:xfrm>
          <a:prstGeom prst="rect">
            <a:avLst/>
          </a:pr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3" name="Line 167"/>
          <p:cNvSpPr>
            <a:spLocks noChangeShapeType="1"/>
          </p:cNvSpPr>
          <p:nvPr/>
        </p:nvSpPr>
        <p:spPr bwMode="auto">
          <a:xfrm>
            <a:off x="2992437" y="4746625"/>
            <a:ext cx="0" cy="1011238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4" name="Line 243"/>
          <p:cNvSpPr>
            <a:spLocks noChangeShapeType="1"/>
          </p:cNvSpPr>
          <p:nvPr/>
        </p:nvSpPr>
        <p:spPr bwMode="auto">
          <a:xfrm flipV="1">
            <a:off x="3306762" y="4746625"/>
            <a:ext cx="0" cy="1011238"/>
          </a:xfrm>
          <a:prstGeom prst="line">
            <a:avLst/>
          </a:prstGeom>
          <a:noFill/>
          <a:ln w="12700">
            <a:solidFill>
              <a:srgbClr val="808080"/>
            </a:solidFill>
            <a:prstDash val="sysDash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1" name="Freeform 207"/>
          <p:cNvSpPr>
            <a:spLocks/>
          </p:cNvSpPr>
          <p:nvPr/>
        </p:nvSpPr>
        <p:spPr bwMode="auto">
          <a:xfrm>
            <a:off x="1222375" y="4630738"/>
            <a:ext cx="1790700" cy="268288"/>
          </a:xfrm>
          <a:custGeom>
            <a:avLst/>
            <a:gdLst/>
            <a:ahLst/>
            <a:cxnLst>
              <a:cxn ang="0">
                <a:pos x="0" y="507"/>
              </a:cxn>
              <a:cxn ang="0">
                <a:pos x="3294" y="507"/>
              </a:cxn>
              <a:cxn ang="0">
                <a:pos x="3383" y="0"/>
              </a:cxn>
              <a:cxn ang="0">
                <a:pos x="849" y="0"/>
              </a:cxn>
              <a:cxn ang="0">
                <a:pos x="0" y="507"/>
              </a:cxn>
            </a:cxnLst>
            <a:rect l="0" t="0" r="r" b="b"/>
            <a:pathLst>
              <a:path w="3383" h="507">
                <a:moveTo>
                  <a:pt x="0" y="507"/>
                </a:moveTo>
                <a:lnTo>
                  <a:pt x="3294" y="507"/>
                </a:lnTo>
                <a:lnTo>
                  <a:pt x="3383" y="0"/>
                </a:lnTo>
                <a:lnTo>
                  <a:pt x="849" y="0"/>
                </a:lnTo>
                <a:lnTo>
                  <a:pt x="0" y="507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0" name="Line 236"/>
          <p:cNvSpPr>
            <a:spLocks noChangeShapeType="1"/>
          </p:cNvSpPr>
          <p:nvPr/>
        </p:nvSpPr>
        <p:spPr bwMode="auto">
          <a:xfrm>
            <a:off x="1163637" y="4746625"/>
            <a:ext cx="860425" cy="2286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1" name="Line 237"/>
          <p:cNvSpPr>
            <a:spLocks noChangeShapeType="1"/>
          </p:cNvSpPr>
          <p:nvPr/>
        </p:nvSpPr>
        <p:spPr bwMode="auto">
          <a:xfrm flipV="1">
            <a:off x="2024062" y="4746625"/>
            <a:ext cx="1282700" cy="2286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1" name="Line 147"/>
          <p:cNvSpPr>
            <a:spLocks noChangeShapeType="1"/>
          </p:cNvSpPr>
          <p:nvPr/>
        </p:nvSpPr>
        <p:spPr bwMode="auto">
          <a:xfrm>
            <a:off x="1671637" y="4630738"/>
            <a:ext cx="1293813" cy="26828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2" name="Line 148"/>
          <p:cNvSpPr>
            <a:spLocks noChangeShapeType="1"/>
          </p:cNvSpPr>
          <p:nvPr/>
        </p:nvSpPr>
        <p:spPr bwMode="auto">
          <a:xfrm flipV="1">
            <a:off x="1222375" y="4630738"/>
            <a:ext cx="1790700" cy="26828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7" name="Line 153"/>
          <p:cNvSpPr>
            <a:spLocks noChangeShapeType="1"/>
          </p:cNvSpPr>
          <p:nvPr/>
        </p:nvSpPr>
        <p:spPr bwMode="auto">
          <a:xfrm>
            <a:off x="1163637" y="4746625"/>
            <a:ext cx="2142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4" name="Line 200"/>
          <p:cNvSpPr>
            <a:spLocks noChangeShapeType="1"/>
          </p:cNvSpPr>
          <p:nvPr/>
        </p:nvSpPr>
        <p:spPr bwMode="auto">
          <a:xfrm flipH="1">
            <a:off x="2095500" y="4630738"/>
            <a:ext cx="247650" cy="2682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8" name="Line 234"/>
          <p:cNvSpPr>
            <a:spLocks noChangeShapeType="1"/>
          </p:cNvSpPr>
          <p:nvPr/>
        </p:nvSpPr>
        <p:spPr bwMode="auto">
          <a:xfrm flipH="1" flipV="1">
            <a:off x="2379662" y="4589463"/>
            <a:ext cx="927100" cy="15716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9" name="Line 235"/>
          <p:cNvSpPr>
            <a:spLocks noChangeShapeType="1"/>
          </p:cNvSpPr>
          <p:nvPr/>
        </p:nvSpPr>
        <p:spPr bwMode="auto">
          <a:xfrm flipH="1">
            <a:off x="1163637" y="4589463"/>
            <a:ext cx="1216025" cy="15716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3" name="Freeform 249"/>
          <p:cNvSpPr>
            <a:spLocks/>
          </p:cNvSpPr>
          <p:nvPr/>
        </p:nvSpPr>
        <p:spPr bwMode="auto">
          <a:xfrm>
            <a:off x="1444625" y="4630738"/>
            <a:ext cx="1547813" cy="268288"/>
          </a:xfrm>
          <a:custGeom>
            <a:avLst/>
            <a:gdLst/>
            <a:ahLst/>
            <a:cxnLst>
              <a:cxn ang="0">
                <a:pos x="4" y="314"/>
              </a:cxn>
              <a:cxn ang="0">
                <a:pos x="29" y="342"/>
              </a:cxn>
              <a:cxn ang="0">
                <a:pos x="72" y="370"/>
              </a:cxn>
              <a:cxn ang="0">
                <a:pos x="134" y="395"/>
              </a:cxn>
              <a:cxn ang="0">
                <a:pos x="213" y="418"/>
              </a:cxn>
              <a:cxn ang="0">
                <a:pos x="310" y="440"/>
              </a:cxn>
              <a:cxn ang="0">
                <a:pos x="424" y="459"/>
              </a:cxn>
              <a:cxn ang="0">
                <a:pos x="550" y="474"/>
              </a:cxn>
              <a:cxn ang="0">
                <a:pos x="689" y="487"/>
              </a:cxn>
              <a:cxn ang="0">
                <a:pos x="838" y="497"/>
              </a:cxn>
              <a:cxn ang="0">
                <a:pos x="996" y="503"/>
              </a:cxn>
              <a:cxn ang="0">
                <a:pos x="1160" y="507"/>
              </a:cxn>
              <a:cxn ang="0">
                <a:pos x="1328" y="506"/>
              </a:cxn>
              <a:cxn ang="0">
                <a:pos x="1498" y="503"/>
              </a:cxn>
              <a:cxn ang="0">
                <a:pos x="1668" y="496"/>
              </a:cxn>
              <a:cxn ang="0">
                <a:pos x="1835" y="485"/>
              </a:cxn>
              <a:cxn ang="0">
                <a:pos x="1997" y="472"/>
              </a:cxn>
              <a:cxn ang="0">
                <a:pos x="2152" y="456"/>
              </a:cxn>
              <a:cxn ang="0">
                <a:pos x="2296" y="436"/>
              </a:cxn>
              <a:cxn ang="0">
                <a:pos x="2430" y="414"/>
              </a:cxn>
              <a:cxn ang="0">
                <a:pos x="2552" y="391"/>
              </a:cxn>
              <a:cxn ang="0">
                <a:pos x="2658" y="365"/>
              </a:cxn>
              <a:cxn ang="0">
                <a:pos x="2747" y="338"/>
              </a:cxn>
              <a:cxn ang="0">
                <a:pos x="2820" y="309"/>
              </a:cxn>
              <a:cxn ang="0">
                <a:pos x="2874" y="280"/>
              </a:cxn>
              <a:cxn ang="0">
                <a:pos x="2909" y="250"/>
              </a:cxn>
              <a:cxn ang="0">
                <a:pos x="2925" y="221"/>
              </a:cxn>
              <a:cxn ang="0">
                <a:pos x="2921" y="193"/>
              </a:cxn>
              <a:cxn ang="0">
                <a:pos x="2897" y="164"/>
              </a:cxn>
              <a:cxn ang="0">
                <a:pos x="2854" y="137"/>
              </a:cxn>
              <a:cxn ang="0">
                <a:pos x="2792" y="112"/>
              </a:cxn>
              <a:cxn ang="0">
                <a:pos x="2712" y="88"/>
              </a:cxn>
              <a:cxn ang="0">
                <a:pos x="2615" y="67"/>
              </a:cxn>
              <a:cxn ang="0">
                <a:pos x="2502" y="48"/>
              </a:cxn>
              <a:cxn ang="0">
                <a:pos x="2376" y="33"/>
              </a:cxn>
              <a:cxn ang="0">
                <a:pos x="2237" y="19"/>
              </a:cxn>
              <a:cxn ang="0">
                <a:pos x="2088" y="9"/>
              </a:cxn>
              <a:cxn ang="0">
                <a:pos x="1930" y="3"/>
              </a:cxn>
              <a:cxn ang="0">
                <a:pos x="1766" y="0"/>
              </a:cxn>
              <a:cxn ang="0">
                <a:pos x="1597" y="0"/>
              </a:cxn>
              <a:cxn ang="0">
                <a:pos x="1428" y="4"/>
              </a:cxn>
              <a:cxn ang="0">
                <a:pos x="1258" y="11"/>
              </a:cxn>
              <a:cxn ang="0">
                <a:pos x="1091" y="21"/>
              </a:cxn>
              <a:cxn ang="0">
                <a:pos x="929" y="35"/>
              </a:cxn>
              <a:cxn ang="0">
                <a:pos x="774" y="51"/>
              </a:cxn>
              <a:cxn ang="0">
                <a:pos x="629" y="71"/>
              </a:cxn>
              <a:cxn ang="0">
                <a:pos x="496" y="93"/>
              </a:cxn>
              <a:cxn ang="0">
                <a:pos x="374" y="116"/>
              </a:cxn>
              <a:cxn ang="0">
                <a:pos x="268" y="142"/>
              </a:cxn>
              <a:cxn ang="0">
                <a:pos x="178" y="169"/>
              </a:cxn>
              <a:cxn ang="0">
                <a:pos x="105" y="198"/>
              </a:cxn>
              <a:cxn ang="0">
                <a:pos x="52" y="227"/>
              </a:cxn>
              <a:cxn ang="0">
                <a:pos x="17" y="255"/>
              </a:cxn>
              <a:cxn ang="0">
                <a:pos x="0" y="285"/>
              </a:cxn>
            </a:cxnLst>
            <a:rect l="0" t="0" r="r" b="b"/>
            <a:pathLst>
              <a:path w="2926" h="507">
                <a:moveTo>
                  <a:pt x="0" y="295"/>
                </a:moveTo>
                <a:lnTo>
                  <a:pt x="1" y="305"/>
                </a:lnTo>
                <a:lnTo>
                  <a:pt x="4" y="314"/>
                </a:lnTo>
                <a:lnTo>
                  <a:pt x="10" y="324"/>
                </a:lnTo>
                <a:lnTo>
                  <a:pt x="19" y="333"/>
                </a:lnTo>
                <a:lnTo>
                  <a:pt x="29" y="342"/>
                </a:lnTo>
                <a:lnTo>
                  <a:pt x="40" y="351"/>
                </a:lnTo>
                <a:lnTo>
                  <a:pt x="55" y="361"/>
                </a:lnTo>
                <a:lnTo>
                  <a:pt x="72" y="370"/>
                </a:lnTo>
                <a:lnTo>
                  <a:pt x="91" y="378"/>
                </a:lnTo>
                <a:lnTo>
                  <a:pt x="111" y="386"/>
                </a:lnTo>
                <a:lnTo>
                  <a:pt x="134" y="395"/>
                </a:lnTo>
                <a:lnTo>
                  <a:pt x="159" y="403"/>
                </a:lnTo>
                <a:lnTo>
                  <a:pt x="186" y="411"/>
                </a:lnTo>
                <a:lnTo>
                  <a:pt x="213" y="418"/>
                </a:lnTo>
                <a:lnTo>
                  <a:pt x="244" y="426"/>
                </a:lnTo>
                <a:lnTo>
                  <a:pt x="276" y="433"/>
                </a:lnTo>
                <a:lnTo>
                  <a:pt x="310" y="440"/>
                </a:lnTo>
                <a:lnTo>
                  <a:pt x="346" y="446"/>
                </a:lnTo>
                <a:lnTo>
                  <a:pt x="385" y="452"/>
                </a:lnTo>
                <a:lnTo>
                  <a:pt x="424" y="459"/>
                </a:lnTo>
                <a:lnTo>
                  <a:pt x="464" y="464"/>
                </a:lnTo>
                <a:lnTo>
                  <a:pt x="506" y="469"/>
                </a:lnTo>
                <a:lnTo>
                  <a:pt x="550" y="474"/>
                </a:lnTo>
                <a:lnTo>
                  <a:pt x="595" y="479"/>
                </a:lnTo>
                <a:lnTo>
                  <a:pt x="641" y="483"/>
                </a:lnTo>
                <a:lnTo>
                  <a:pt x="689" y="487"/>
                </a:lnTo>
                <a:lnTo>
                  <a:pt x="737" y="491"/>
                </a:lnTo>
                <a:lnTo>
                  <a:pt x="788" y="494"/>
                </a:lnTo>
                <a:lnTo>
                  <a:pt x="838" y="497"/>
                </a:lnTo>
                <a:lnTo>
                  <a:pt x="890" y="500"/>
                </a:lnTo>
                <a:lnTo>
                  <a:pt x="942" y="502"/>
                </a:lnTo>
                <a:lnTo>
                  <a:pt x="996" y="503"/>
                </a:lnTo>
                <a:lnTo>
                  <a:pt x="1051" y="505"/>
                </a:lnTo>
                <a:lnTo>
                  <a:pt x="1105" y="506"/>
                </a:lnTo>
                <a:lnTo>
                  <a:pt x="1160" y="507"/>
                </a:lnTo>
                <a:lnTo>
                  <a:pt x="1216" y="507"/>
                </a:lnTo>
                <a:lnTo>
                  <a:pt x="1272" y="507"/>
                </a:lnTo>
                <a:lnTo>
                  <a:pt x="1328" y="506"/>
                </a:lnTo>
                <a:lnTo>
                  <a:pt x="1385" y="505"/>
                </a:lnTo>
                <a:lnTo>
                  <a:pt x="1441" y="504"/>
                </a:lnTo>
                <a:lnTo>
                  <a:pt x="1498" y="503"/>
                </a:lnTo>
                <a:lnTo>
                  <a:pt x="1555" y="501"/>
                </a:lnTo>
                <a:lnTo>
                  <a:pt x="1611" y="498"/>
                </a:lnTo>
                <a:lnTo>
                  <a:pt x="1668" y="496"/>
                </a:lnTo>
                <a:lnTo>
                  <a:pt x="1724" y="493"/>
                </a:lnTo>
                <a:lnTo>
                  <a:pt x="1779" y="489"/>
                </a:lnTo>
                <a:lnTo>
                  <a:pt x="1835" y="485"/>
                </a:lnTo>
                <a:lnTo>
                  <a:pt x="1890" y="481"/>
                </a:lnTo>
                <a:lnTo>
                  <a:pt x="1943" y="476"/>
                </a:lnTo>
                <a:lnTo>
                  <a:pt x="1997" y="472"/>
                </a:lnTo>
                <a:lnTo>
                  <a:pt x="2048" y="467"/>
                </a:lnTo>
                <a:lnTo>
                  <a:pt x="2100" y="461"/>
                </a:lnTo>
                <a:lnTo>
                  <a:pt x="2152" y="456"/>
                </a:lnTo>
                <a:lnTo>
                  <a:pt x="2201" y="449"/>
                </a:lnTo>
                <a:lnTo>
                  <a:pt x="2250" y="442"/>
                </a:lnTo>
                <a:lnTo>
                  <a:pt x="2296" y="436"/>
                </a:lnTo>
                <a:lnTo>
                  <a:pt x="2342" y="429"/>
                </a:lnTo>
                <a:lnTo>
                  <a:pt x="2387" y="421"/>
                </a:lnTo>
                <a:lnTo>
                  <a:pt x="2430" y="414"/>
                </a:lnTo>
                <a:lnTo>
                  <a:pt x="2472" y="406"/>
                </a:lnTo>
                <a:lnTo>
                  <a:pt x="2512" y="399"/>
                </a:lnTo>
                <a:lnTo>
                  <a:pt x="2552" y="391"/>
                </a:lnTo>
                <a:lnTo>
                  <a:pt x="2589" y="382"/>
                </a:lnTo>
                <a:lnTo>
                  <a:pt x="2624" y="373"/>
                </a:lnTo>
                <a:lnTo>
                  <a:pt x="2658" y="365"/>
                </a:lnTo>
                <a:lnTo>
                  <a:pt x="2690" y="356"/>
                </a:lnTo>
                <a:lnTo>
                  <a:pt x="2720" y="346"/>
                </a:lnTo>
                <a:lnTo>
                  <a:pt x="2747" y="338"/>
                </a:lnTo>
                <a:lnTo>
                  <a:pt x="2773" y="328"/>
                </a:lnTo>
                <a:lnTo>
                  <a:pt x="2798" y="318"/>
                </a:lnTo>
                <a:lnTo>
                  <a:pt x="2820" y="309"/>
                </a:lnTo>
                <a:lnTo>
                  <a:pt x="2840" y="300"/>
                </a:lnTo>
                <a:lnTo>
                  <a:pt x="2859" y="290"/>
                </a:lnTo>
                <a:lnTo>
                  <a:pt x="2874" y="280"/>
                </a:lnTo>
                <a:lnTo>
                  <a:pt x="2889" y="270"/>
                </a:lnTo>
                <a:lnTo>
                  <a:pt x="2900" y="261"/>
                </a:lnTo>
                <a:lnTo>
                  <a:pt x="2909" y="250"/>
                </a:lnTo>
                <a:lnTo>
                  <a:pt x="2917" y="241"/>
                </a:lnTo>
                <a:lnTo>
                  <a:pt x="2923" y="231"/>
                </a:lnTo>
                <a:lnTo>
                  <a:pt x="2925" y="221"/>
                </a:lnTo>
                <a:lnTo>
                  <a:pt x="2926" y="211"/>
                </a:lnTo>
                <a:lnTo>
                  <a:pt x="2925" y="202"/>
                </a:lnTo>
                <a:lnTo>
                  <a:pt x="2921" y="193"/>
                </a:lnTo>
                <a:lnTo>
                  <a:pt x="2915" y="182"/>
                </a:lnTo>
                <a:lnTo>
                  <a:pt x="2907" y="173"/>
                </a:lnTo>
                <a:lnTo>
                  <a:pt x="2897" y="164"/>
                </a:lnTo>
                <a:lnTo>
                  <a:pt x="2885" y="154"/>
                </a:lnTo>
                <a:lnTo>
                  <a:pt x="2870" y="146"/>
                </a:lnTo>
                <a:lnTo>
                  <a:pt x="2854" y="137"/>
                </a:lnTo>
                <a:lnTo>
                  <a:pt x="2835" y="129"/>
                </a:lnTo>
                <a:lnTo>
                  <a:pt x="2814" y="120"/>
                </a:lnTo>
                <a:lnTo>
                  <a:pt x="2792" y="112"/>
                </a:lnTo>
                <a:lnTo>
                  <a:pt x="2767" y="104"/>
                </a:lnTo>
                <a:lnTo>
                  <a:pt x="2740" y="96"/>
                </a:lnTo>
                <a:lnTo>
                  <a:pt x="2712" y="88"/>
                </a:lnTo>
                <a:lnTo>
                  <a:pt x="2681" y="81"/>
                </a:lnTo>
                <a:lnTo>
                  <a:pt x="2650" y="74"/>
                </a:lnTo>
                <a:lnTo>
                  <a:pt x="2615" y="67"/>
                </a:lnTo>
                <a:lnTo>
                  <a:pt x="2579" y="61"/>
                </a:lnTo>
                <a:lnTo>
                  <a:pt x="2541" y="54"/>
                </a:lnTo>
                <a:lnTo>
                  <a:pt x="2502" y="48"/>
                </a:lnTo>
                <a:lnTo>
                  <a:pt x="2462" y="43"/>
                </a:lnTo>
                <a:lnTo>
                  <a:pt x="2420" y="37"/>
                </a:lnTo>
                <a:lnTo>
                  <a:pt x="2376" y="33"/>
                </a:lnTo>
                <a:lnTo>
                  <a:pt x="2331" y="28"/>
                </a:lnTo>
                <a:lnTo>
                  <a:pt x="2285" y="24"/>
                </a:lnTo>
                <a:lnTo>
                  <a:pt x="2237" y="19"/>
                </a:lnTo>
                <a:lnTo>
                  <a:pt x="2189" y="15"/>
                </a:lnTo>
                <a:lnTo>
                  <a:pt x="2138" y="12"/>
                </a:lnTo>
                <a:lnTo>
                  <a:pt x="2088" y="9"/>
                </a:lnTo>
                <a:lnTo>
                  <a:pt x="2036" y="7"/>
                </a:lnTo>
                <a:lnTo>
                  <a:pt x="1984" y="5"/>
                </a:lnTo>
                <a:lnTo>
                  <a:pt x="1930" y="3"/>
                </a:lnTo>
                <a:lnTo>
                  <a:pt x="1875" y="2"/>
                </a:lnTo>
                <a:lnTo>
                  <a:pt x="1821" y="1"/>
                </a:lnTo>
                <a:lnTo>
                  <a:pt x="1766" y="0"/>
                </a:lnTo>
                <a:lnTo>
                  <a:pt x="1710" y="0"/>
                </a:lnTo>
                <a:lnTo>
                  <a:pt x="1654" y="0"/>
                </a:lnTo>
                <a:lnTo>
                  <a:pt x="1597" y="0"/>
                </a:lnTo>
                <a:lnTo>
                  <a:pt x="1541" y="1"/>
                </a:lnTo>
                <a:lnTo>
                  <a:pt x="1485" y="3"/>
                </a:lnTo>
                <a:lnTo>
                  <a:pt x="1428" y="4"/>
                </a:lnTo>
                <a:lnTo>
                  <a:pt x="1371" y="6"/>
                </a:lnTo>
                <a:lnTo>
                  <a:pt x="1314" y="8"/>
                </a:lnTo>
                <a:lnTo>
                  <a:pt x="1258" y="11"/>
                </a:lnTo>
                <a:lnTo>
                  <a:pt x="1202" y="14"/>
                </a:lnTo>
                <a:lnTo>
                  <a:pt x="1146" y="17"/>
                </a:lnTo>
                <a:lnTo>
                  <a:pt x="1091" y="21"/>
                </a:lnTo>
                <a:lnTo>
                  <a:pt x="1036" y="26"/>
                </a:lnTo>
                <a:lnTo>
                  <a:pt x="983" y="30"/>
                </a:lnTo>
                <a:lnTo>
                  <a:pt x="929" y="35"/>
                </a:lnTo>
                <a:lnTo>
                  <a:pt x="876" y="40"/>
                </a:lnTo>
                <a:lnTo>
                  <a:pt x="825" y="45"/>
                </a:lnTo>
                <a:lnTo>
                  <a:pt x="774" y="51"/>
                </a:lnTo>
                <a:lnTo>
                  <a:pt x="725" y="58"/>
                </a:lnTo>
                <a:lnTo>
                  <a:pt x="676" y="64"/>
                </a:lnTo>
                <a:lnTo>
                  <a:pt x="629" y="71"/>
                </a:lnTo>
                <a:lnTo>
                  <a:pt x="584" y="77"/>
                </a:lnTo>
                <a:lnTo>
                  <a:pt x="539" y="85"/>
                </a:lnTo>
                <a:lnTo>
                  <a:pt x="496" y="93"/>
                </a:lnTo>
                <a:lnTo>
                  <a:pt x="454" y="100"/>
                </a:lnTo>
                <a:lnTo>
                  <a:pt x="413" y="108"/>
                </a:lnTo>
                <a:lnTo>
                  <a:pt x="374" y="116"/>
                </a:lnTo>
                <a:lnTo>
                  <a:pt x="337" y="125"/>
                </a:lnTo>
                <a:lnTo>
                  <a:pt x="302" y="133"/>
                </a:lnTo>
                <a:lnTo>
                  <a:pt x="268" y="142"/>
                </a:lnTo>
                <a:lnTo>
                  <a:pt x="236" y="150"/>
                </a:lnTo>
                <a:lnTo>
                  <a:pt x="206" y="160"/>
                </a:lnTo>
                <a:lnTo>
                  <a:pt x="178" y="169"/>
                </a:lnTo>
                <a:lnTo>
                  <a:pt x="153" y="178"/>
                </a:lnTo>
                <a:lnTo>
                  <a:pt x="128" y="187"/>
                </a:lnTo>
                <a:lnTo>
                  <a:pt x="105" y="198"/>
                </a:lnTo>
                <a:lnTo>
                  <a:pt x="86" y="207"/>
                </a:lnTo>
                <a:lnTo>
                  <a:pt x="67" y="216"/>
                </a:lnTo>
                <a:lnTo>
                  <a:pt x="52" y="227"/>
                </a:lnTo>
                <a:lnTo>
                  <a:pt x="37" y="236"/>
                </a:lnTo>
                <a:lnTo>
                  <a:pt x="26" y="246"/>
                </a:lnTo>
                <a:lnTo>
                  <a:pt x="17" y="255"/>
                </a:lnTo>
                <a:lnTo>
                  <a:pt x="8" y="266"/>
                </a:lnTo>
                <a:lnTo>
                  <a:pt x="3" y="275"/>
                </a:lnTo>
                <a:lnTo>
                  <a:pt x="0" y="285"/>
                </a:lnTo>
                <a:lnTo>
                  <a:pt x="0" y="295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4" name="Freeform 150"/>
          <p:cNvSpPr>
            <a:spLocks/>
          </p:cNvSpPr>
          <p:nvPr/>
        </p:nvSpPr>
        <p:spPr bwMode="auto">
          <a:xfrm>
            <a:off x="2209800" y="4722813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0"/>
              </a:cxn>
              <a:cxn ang="0">
                <a:pos x="66" y="5"/>
              </a:cxn>
              <a:cxn ang="0">
                <a:pos x="56" y="1"/>
              </a:cxn>
              <a:cxn ang="0">
                <a:pos x="47" y="0"/>
              </a:cxn>
              <a:cxn ang="0">
                <a:pos x="37" y="1"/>
              </a:cxn>
              <a:cxn ang="0">
                <a:pos x="26" y="5"/>
              </a:cxn>
              <a:cxn ang="0">
                <a:pos x="18" y="10"/>
              </a:cxn>
              <a:cxn ang="0">
                <a:pos x="11" y="18"/>
              </a:cxn>
              <a:cxn ang="0">
                <a:pos x="6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6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8"/>
              </a:cxn>
              <a:cxn ang="0">
                <a:pos x="37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7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0"/>
                </a:lnTo>
                <a:lnTo>
                  <a:pt x="66" y="5"/>
                </a:lnTo>
                <a:lnTo>
                  <a:pt x="56" y="1"/>
                </a:lnTo>
                <a:lnTo>
                  <a:pt x="47" y="0"/>
                </a:lnTo>
                <a:lnTo>
                  <a:pt x="37" y="1"/>
                </a:lnTo>
                <a:lnTo>
                  <a:pt x="26" y="5"/>
                </a:lnTo>
                <a:lnTo>
                  <a:pt x="18" y="10"/>
                </a:lnTo>
                <a:lnTo>
                  <a:pt x="11" y="18"/>
                </a:lnTo>
                <a:lnTo>
                  <a:pt x="6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6" y="66"/>
                </a:lnTo>
                <a:lnTo>
                  <a:pt x="11" y="74"/>
                </a:lnTo>
                <a:lnTo>
                  <a:pt x="18" y="81"/>
                </a:lnTo>
                <a:lnTo>
                  <a:pt x="26" y="88"/>
                </a:lnTo>
                <a:lnTo>
                  <a:pt x="37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7"/>
                </a:lnTo>
                <a:lnTo>
                  <a:pt x="92" y="4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5" name="Freeform 151"/>
          <p:cNvSpPr>
            <a:spLocks/>
          </p:cNvSpPr>
          <p:nvPr/>
        </p:nvSpPr>
        <p:spPr bwMode="auto">
          <a:xfrm>
            <a:off x="2319337" y="4605338"/>
            <a:ext cx="47625" cy="49213"/>
          </a:xfrm>
          <a:custGeom>
            <a:avLst/>
            <a:gdLst/>
            <a:ahLst/>
            <a:cxnLst>
              <a:cxn ang="0">
                <a:pos x="91" y="47"/>
              </a:cxn>
              <a:cxn ang="0">
                <a:pos x="90" y="36"/>
              </a:cxn>
              <a:cxn ang="0">
                <a:pos x="86" y="27"/>
              </a:cxn>
              <a:cxn ang="0">
                <a:pos x="81" y="18"/>
              </a:cxn>
              <a:cxn ang="0">
                <a:pos x="74" y="11"/>
              </a:cxn>
              <a:cxn ang="0">
                <a:pos x="66" y="6"/>
              </a:cxn>
              <a:cxn ang="0">
                <a:pos x="55" y="2"/>
              </a:cxn>
              <a:cxn ang="0">
                <a:pos x="45" y="0"/>
              </a:cxn>
              <a:cxn ang="0">
                <a:pos x="35" y="2"/>
              </a:cxn>
              <a:cxn ang="0">
                <a:pos x="25" y="6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4" y="66"/>
              </a:cxn>
              <a:cxn ang="0">
                <a:pos x="10" y="76"/>
              </a:cxn>
              <a:cxn ang="0">
                <a:pos x="17" y="83"/>
              </a:cxn>
              <a:cxn ang="0">
                <a:pos x="25" y="88"/>
              </a:cxn>
              <a:cxn ang="0">
                <a:pos x="35" y="91"/>
              </a:cxn>
              <a:cxn ang="0">
                <a:pos x="45" y="92"/>
              </a:cxn>
              <a:cxn ang="0">
                <a:pos x="55" y="91"/>
              </a:cxn>
              <a:cxn ang="0">
                <a:pos x="66" y="88"/>
              </a:cxn>
              <a:cxn ang="0">
                <a:pos x="74" y="83"/>
              </a:cxn>
              <a:cxn ang="0">
                <a:pos x="81" y="76"/>
              </a:cxn>
              <a:cxn ang="0">
                <a:pos x="86" y="66"/>
              </a:cxn>
              <a:cxn ang="0">
                <a:pos x="90" y="57"/>
              </a:cxn>
              <a:cxn ang="0">
                <a:pos x="91" y="47"/>
              </a:cxn>
            </a:cxnLst>
            <a:rect l="0" t="0" r="r" b="b"/>
            <a:pathLst>
              <a:path w="91" h="92">
                <a:moveTo>
                  <a:pt x="91" y="47"/>
                </a:moveTo>
                <a:lnTo>
                  <a:pt x="90" y="36"/>
                </a:lnTo>
                <a:lnTo>
                  <a:pt x="86" y="27"/>
                </a:lnTo>
                <a:lnTo>
                  <a:pt x="81" y="18"/>
                </a:lnTo>
                <a:lnTo>
                  <a:pt x="74" y="11"/>
                </a:lnTo>
                <a:lnTo>
                  <a:pt x="66" y="6"/>
                </a:lnTo>
                <a:lnTo>
                  <a:pt x="55" y="2"/>
                </a:lnTo>
                <a:lnTo>
                  <a:pt x="45" y="0"/>
                </a:lnTo>
                <a:lnTo>
                  <a:pt x="35" y="2"/>
                </a:lnTo>
                <a:lnTo>
                  <a:pt x="25" y="6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4" y="66"/>
                </a:lnTo>
                <a:lnTo>
                  <a:pt x="10" y="76"/>
                </a:lnTo>
                <a:lnTo>
                  <a:pt x="17" y="83"/>
                </a:lnTo>
                <a:lnTo>
                  <a:pt x="25" y="88"/>
                </a:lnTo>
                <a:lnTo>
                  <a:pt x="35" y="91"/>
                </a:lnTo>
                <a:lnTo>
                  <a:pt x="45" y="92"/>
                </a:lnTo>
                <a:lnTo>
                  <a:pt x="55" y="91"/>
                </a:lnTo>
                <a:lnTo>
                  <a:pt x="66" y="88"/>
                </a:lnTo>
                <a:lnTo>
                  <a:pt x="74" y="83"/>
                </a:lnTo>
                <a:lnTo>
                  <a:pt x="81" y="76"/>
                </a:lnTo>
                <a:lnTo>
                  <a:pt x="86" y="66"/>
                </a:lnTo>
                <a:lnTo>
                  <a:pt x="90" y="57"/>
                </a:lnTo>
                <a:lnTo>
                  <a:pt x="91" y="47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6" name="Freeform 152"/>
          <p:cNvSpPr>
            <a:spLocks/>
          </p:cNvSpPr>
          <p:nvPr/>
        </p:nvSpPr>
        <p:spPr bwMode="auto">
          <a:xfrm>
            <a:off x="2070100" y="4875213"/>
            <a:ext cx="49213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5" y="5"/>
              </a:cxn>
              <a:cxn ang="0">
                <a:pos x="56" y="1"/>
              </a:cxn>
              <a:cxn ang="0">
                <a:pos x="46" y="0"/>
              </a:cxn>
              <a:cxn ang="0">
                <a:pos x="36" y="1"/>
              </a:cxn>
              <a:cxn ang="0">
                <a:pos x="25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0" y="74"/>
              </a:cxn>
              <a:cxn ang="0">
                <a:pos x="17" y="82"/>
              </a:cxn>
              <a:cxn ang="0">
                <a:pos x="25" y="87"/>
              </a:cxn>
              <a:cxn ang="0">
                <a:pos x="36" y="90"/>
              </a:cxn>
              <a:cxn ang="0">
                <a:pos x="46" y="91"/>
              </a:cxn>
              <a:cxn ang="0">
                <a:pos x="56" y="90"/>
              </a:cxn>
              <a:cxn ang="0">
                <a:pos x="65" y="87"/>
              </a:cxn>
              <a:cxn ang="0">
                <a:pos x="74" y="82"/>
              </a:cxn>
              <a:cxn ang="0">
                <a:pos x="81" y="74"/>
              </a:cxn>
              <a:cxn ang="0">
                <a:pos x="87" y="66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5" y="5"/>
                </a:lnTo>
                <a:lnTo>
                  <a:pt x="56" y="1"/>
                </a:lnTo>
                <a:lnTo>
                  <a:pt x="46" y="0"/>
                </a:lnTo>
                <a:lnTo>
                  <a:pt x="36" y="1"/>
                </a:lnTo>
                <a:lnTo>
                  <a:pt x="25" y="5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0" y="74"/>
                </a:lnTo>
                <a:lnTo>
                  <a:pt x="17" y="82"/>
                </a:lnTo>
                <a:lnTo>
                  <a:pt x="25" y="87"/>
                </a:lnTo>
                <a:lnTo>
                  <a:pt x="36" y="90"/>
                </a:lnTo>
                <a:lnTo>
                  <a:pt x="46" y="91"/>
                </a:lnTo>
                <a:lnTo>
                  <a:pt x="56" y="90"/>
                </a:lnTo>
                <a:lnTo>
                  <a:pt x="65" y="87"/>
                </a:lnTo>
                <a:lnTo>
                  <a:pt x="74" y="82"/>
                </a:lnTo>
                <a:lnTo>
                  <a:pt x="81" y="74"/>
                </a:lnTo>
                <a:lnTo>
                  <a:pt x="87" y="66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8" name="Freeform 154"/>
          <p:cNvSpPr>
            <a:spLocks/>
          </p:cNvSpPr>
          <p:nvPr/>
        </p:nvSpPr>
        <p:spPr bwMode="auto">
          <a:xfrm>
            <a:off x="1452562" y="4722813"/>
            <a:ext cx="49213" cy="49213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1" y="18"/>
              </a:cxn>
              <a:cxn ang="0">
                <a:pos x="74" y="10"/>
              </a:cxn>
              <a:cxn ang="0">
                <a:pos x="65" y="5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5" y="5"/>
              </a:cxn>
              <a:cxn ang="0">
                <a:pos x="17" y="10"/>
              </a:cxn>
              <a:cxn ang="0">
                <a:pos x="10" y="18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5" y="66"/>
              </a:cxn>
              <a:cxn ang="0">
                <a:pos x="10" y="74"/>
              </a:cxn>
              <a:cxn ang="0">
                <a:pos x="17" y="81"/>
              </a:cxn>
              <a:cxn ang="0">
                <a:pos x="25" y="88"/>
              </a:cxn>
              <a:cxn ang="0">
                <a:pos x="36" y="91"/>
              </a:cxn>
              <a:cxn ang="0">
                <a:pos x="46" y="92"/>
              </a:cxn>
              <a:cxn ang="0">
                <a:pos x="55" y="91"/>
              </a:cxn>
              <a:cxn ang="0">
                <a:pos x="65" y="88"/>
              </a:cxn>
              <a:cxn ang="0">
                <a:pos x="74" y="81"/>
              </a:cxn>
              <a:cxn ang="0">
                <a:pos x="81" y="74"/>
              </a:cxn>
              <a:cxn ang="0">
                <a:pos x="87" y="66"/>
              </a:cxn>
              <a:cxn ang="0">
                <a:pos x="90" y="57"/>
              </a:cxn>
              <a:cxn ang="0">
                <a:pos x="91" y="46"/>
              </a:cxn>
            </a:cxnLst>
            <a:rect l="0" t="0" r="r" b="b"/>
            <a:pathLst>
              <a:path w="91" h="92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1" y="18"/>
                </a:lnTo>
                <a:lnTo>
                  <a:pt x="74" y="10"/>
                </a:lnTo>
                <a:lnTo>
                  <a:pt x="65" y="5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5" y="5"/>
                </a:lnTo>
                <a:lnTo>
                  <a:pt x="17" y="10"/>
                </a:lnTo>
                <a:lnTo>
                  <a:pt x="10" y="18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5" y="66"/>
                </a:lnTo>
                <a:lnTo>
                  <a:pt x="10" y="74"/>
                </a:lnTo>
                <a:lnTo>
                  <a:pt x="17" y="81"/>
                </a:lnTo>
                <a:lnTo>
                  <a:pt x="25" y="88"/>
                </a:lnTo>
                <a:lnTo>
                  <a:pt x="36" y="91"/>
                </a:lnTo>
                <a:lnTo>
                  <a:pt x="46" y="92"/>
                </a:lnTo>
                <a:lnTo>
                  <a:pt x="55" y="91"/>
                </a:lnTo>
                <a:lnTo>
                  <a:pt x="65" y="88"/>
                </a:lnTo>
                <a:lnTo>
                  <a:pt x="74" y="81"/>
                </a:lnTo>
                <a:lnTo>
                  <a:pt x="81" y="74"/>
                </a:lnTo>
                <a:lnTo>
                  <a:pt x="87" y="66"/>
                </a:lnTo>
                <a:lnTo>
                  <a:pt x="90" y="57"/>
                </a:lnTo>
                <a:lnTo>
                  <a:pt x="91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9" name="Freeform 215"/>
          <p:cNvSpPr>
            <a:spLocks/>
          </p:cNvSpPr>
          <p:nvPr/>
        </p:nvSpPr>
        <p:spPr bwMode="auto">
          <a:xfrm>
            <a:off x="1798637" y="4637088"/>
            <a:ext cx="49213" cy="49213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5"/>
              </a:cxn>
              <a:cxn ang="0">
                <a:pos x="87" y="26"/>
              </a:cxn>
              <a:cxn ang="0">
                <a:pos x="82" y="18"/>
              </a:cxn>
              <a:cxn ang="0">
                <a:pos x="74" y="11"/>
              </a:cxn>
              <a:cxn ang="0">
                <a:pos x="65" y="4"/>
              </a:cxn>
              <a:cxn ang="0">
                <a:pos x="56" y="1"/>
              </a:cxn>
              <a:cxn ang="0">
                <a:pos x="46" y="0"/>
              </a:cxn>
              <a:cxn ang="0">
                <a:pos x="35" y="1"/>
              </a:cxn>
              <a:cxn ang="0">
                <a:pos x="26" y="4"/>
              </a:cxn>
              <a:cxn ang="0">
                <a:pos x="17" y="11"/>
              </a:cxn>
              <a:cxn ang="0">
                <a:pos x="9" y="18"/>
              </a:cxn>
              <a:cxn ang="0">
                <a:pos x="4" y="26"/>
              </a:cxn>
              <a:cxn ang="0">
                <a:pos x="1" y="35"/>
              </a:cxn>
              <a:cxn ang="0">
                <a:pos x="0" y="46"/>
              </a:cxn>
              <a:cxn ang="0">
                <a:pos x="1" y="56"/>
              </a:cxn>
              <a:cxn ang="0">
                <a:pos x="4" y="66"/>
              </a:cxn>
              <a:cxn ang="0">
                <a:pos x="9" y="74"/>
              </a:cxn>
              <a:cxn ang="0">
                <a:pos x="17" y="82"/>
              </a:cxn>
              <a:cxn ang="0">
                <a:pos x="26" y="87"/>
              </a:cxn>
              <a:cxn ang="0">
                <a:pos x="35" y="91"/>
              </a:cxn>
              <a:cxn ang="0">
                <a:pos x="46" y="92"/>
              </a:cxn>
              <a:cxn ang="0">
                <a:pos x="56" y="91"/>
              </a:cxn>
              <a:cxn ang="0">
                <a:pos x="65" y="87"/>
              </a:cxn>
              <a:cxn ang="0">
                <a:pos x="74" y="82"/>
              </a:cxn>
              <a:cxn ang="0">
                <a:pos x="82" y="74"/>
              </a:cxn>
              <a:cxn ang="0">
                <a:pos x="87" y="66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2">
                <a:moveTo>
                  <a:pt x="91" y="46"/>
                </a:moveTo>
                <a:lnTo>
                  <a:pt x="90" y="35"/>
                </a:lnTo>
                <a:lnTo>
                  <a:pt x="87" y="26"/>
                </a:lnTo>
                <a:lnTo>
                  <a:pt x="82" y="18"/>
                </a:lnTo>
                <a:lnTo>
                  <a:pt x="74" y="11"/>
                </a:lnTo>
                <a:lnTo>
                  <a:pt x="65" y="4"/>
                </a:lnTo>
                <a:lnTo>
                  <a:pt x="56" y="1"/>
                </a:lnTo>
                <a:lnTo>
                  <a:pt x="46" y="0"/>
                </a:lnTo>
                <a:lnTo>
                  <a:pt x="35" y="1"/>
                </a:lnTo>
                <a:lnTo>
                  <a:pt x="26" y="4"/>
                </a:lnTo>
                <a:lnTo>
                  <a:pt x="17" y="11"/>
                </a:lnTo>
                <a:lnTo>
                  <a:pt x="9" y="18"/>
                </a:lnTo>
                <a:lnTo>
                  <a:pt x="4" y="26"/>
                </a:lnTo>
                <a:lnTo>
                  <a:pt x="1" y="35"/>
                </a:lnTo>
                <a:lnTo>
                  <a:pt x="0" y="46"/>
                </a:lnTo>
                <a:lnTo>
                  <a:pt x="1" y="56"/>
                </a:lnTo>
                <a:lnTo>
                  <a:pt x="4" y="66"/>
                </a:lnTo>
                <a:lnTo>
                  <a:pt x="9" y="74"/>
                </a:lnTo>
                <a:lnTo>
                  <a:pt x="17" y="82"/>
                </a:lnTo>
                <a:lnTo>
                  <a:pt x="26" y="87"/>
                </a:lnTo>
                <a:lnTo>
                  <a:pt x="35" y="91"/>
                </a:lnTo>
                <a:lnTo>
                  <a:pt x="46" y="92"/>
                </a:lnTo>
                <a:lnTo>
                  <a:pt x="56" y="91"/>
                </a:lnTo>
                <a:lnTo>
                  <a:pt x="65" y="87"/>
                </a:lnTo>
                <a:lnTo>
                  <a:pt x="74" y="82"/>
                </a:lnTo>
                <a:lnTo>
                  <a:pt x="82" y="74"/>
                </a:lnTo>
                <a:lnTo>
                  <a:pt x="87" y="66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0" name="Freeform 216"/>
          <p:cNvSpPr>
            <a:spLocks/>
          </p:cNvSpPr>
          <p:nvPr/>
        </p:nvSpPr>
        <p:spPr bwMode="auto">
          <a:xfrm>
            <a:off x="1525587" y="4826000"/>
            <a:ext cx="47625" cy="47625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90" y="35"/>
              </a:cxn>
              <a:cxn ang="0">
                <a:pos x="87" y="26"/>
              </a:cxn>
              <a:cxn ang="0">
                <a:pos x="81" y="16"/>
              </a:cxn>
              <a:cxn ang="0">
                <a:pos x="74" y="9"/>
              </a:cxn>
              <a:cxn ang="0">
                <a:pos x="66" y="4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5" y="4"/>
              </a:cxn>
              <a:cxn ang="0">
                <a:pos x="17" y="9"/>
              </a:cxn>
              <a:cxn ang="0">
                <a:pos x="10" y="16"/>
              </a:cxn>
              <a:cxn ang="0">
                <a:pos x="5" y="26"/>
              </a:cxn>
              <a:cxn ang="0">
                <a:pos x="1" y="35"/>
              </a:cxn>
              <a:cxn ang="0">
                <a:pos x="0" y="45"/>
              </a:cxn>
              <a:cxn ang="0">
                <a:pos x="1" y="56"/>
              </a:cxn>
              <a:cxn ang="0">
                <a:pos x="5" y="65"/>
              </a:cxn>
              <a:cxn ang="0">
                <a:pos x="10" y="74"/>
              </a:cxn>
              <a:cxn ang="0">
                <a:pos x="17" y="81"/>
              </a:cxn>
              <a:cxn ang="0">
                <a:pos x="25" y="87"/>
              </a:cxn>
              <a:cxn ang="0">
                <a:pos x="36" y="90"/>
              </a:cxn>
              <a:cxn ang="0">
                <a:pos x="46" y="91"/>
              </a:cxn>
              <a:cxn ang="0">
                <a:pos x="55" y="90"/>
              </a:cxn>
              <a:cxn ang="0">
                <a:pos x="66" y="87"/>
              </a:cxn>
              <a:cxn ang="0">
                <a:pos x="74" y="81"/>
              </a:cxn>
              <a:cxn ang="0">
                <a:pos x="81" y="74"/>
              </a:cxn>
              <a:cxn ang="0">
                <a:pos x="87" y="65"/>
              </a:cxn>
              <a:cxn ang="0">
                <a:pos x="90" y="56"/>
              </a:cxn>
              <a:cxn ang="0">
                <a:pos x="91" y="45"/>
              </a:cxn>
            </a:cxnLst>
            <a:rect l="0" t="0" r="r" b="b"/>
            <a:pathLst>
              <a:path w="91" h="91">
                <a:moveTo>
                  <a:pt x="91" y="45"/>
                </a:moveTo>
                <a:lnTo>
                  <a:pt x="90" y="35"/>
                </a:lnTo>
                <a:lnTo>
                  <a:pt x="87" y="26"/>
                </a:lnTo>
                <a:lnTo>
                  <a:pt x="81" y="16"/>
                </a:lnTo>
                <a:lnTo>
                  <a:pt x="74" y="9"/>
                </a:lnTo>
                <a:lnTo>
                  <a:pt x="66" y="4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5" y="4"/>
                </a:lnTo>
                <a:lnTo>
                  <a:pt x="17" y="9"/>
                </a:lnTo>
                <a:lnTo>
                  <a:pt x="10" y="16"/>
                </a:lnTo>
                <a:lnTo>
                  <a:pt x="5" y="26"/>
                </a:lnTo>
                <a:lnTo>
                  <a:pt x="1" y="35"/>
                </a:lnTo>
                <a:lnTo>
                  <a:pt x="0" y="45"/>
                </a:lnTo>
                <a:lnTo>
                  <a:pt x="1" y="56"/>
                </a:lnTo>
                <a:lnTo>
                  <a:pt x="5" y="65"/>
                </a:lnTo>
                <a:lnTo>
                  <a:pt x="10" y="74"/>
                </a:lnTo>
                <a:lnTo>
                  <a:pt x="17" y="81"/>
                </a:lnTo>
                <a:lnTo>
                  <a:pt x="25" y="87"/>
                </a:lnTo>
                <a:lnTo>
                  <a:pt x="36" y="90"/>
                </a:lnTo>
                <a:lnTo>
                  <a:pt x="46" y="91"/>
                </a:lnTo>
                <a:lnTo>
                  <a:pt x="55" y="90"/>
                </a:lnTo>
                <a:lnTo>
                  <a:pt x="66" y="87"/>
                </a:lnTo>
                <a:lnTo>
                  <a:pt x="74" y="81"/>
                </a:lnTo>
                <a:lnTo>
                  <a:pt x="81" y="74"/>
                </a:lnTo>
                <a:lnTo>
                  <a:pt x="87" y="65"/>
                </a:lnTo>
                <a:lnTo>
                  <a:pt x="90" y="56"/>
                </a:lnTo>
                <a:lnTo>
                  <a:pt x="91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1" name="Freeform 217"/>
          <p:cNvSpPr>
            <a:spLocks/>
          </p:cNvSpPr>
          <p:nvPr/>
        </p:nvSpPr>
        <p:spPr bwMode="auto">
          <a:xfrm>
            <a:off x="2706687" y="4826000"/>
            <a:ext cx="47625" cy="47625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90" y="35"/>
              </a:cxn>
              <a:cxn ang="0">
                <a:pos x="87" y="26"/>
              </a:cxn>
              <a:cxn ang="0">
                <a:pos x="81" y="16"/>
              </a:cxn>
              <a:cxn ang="0">
                <a:pos x="74" y="9"/>
              </a:cxn>
              <a:cxn ang="0">
                <a:pos x="66" y="4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5" y="4"/>
              </a:cxn>
              <a:cxn ang="0">
                <a:pos x="17" y="9"/>
              </a:cxn>
              <a:cxn ang="0">
                <a:pos x="10" y="16"/>
              </a:cxn>
              <a:cxn ang="0">
                <a:pos x="5" y="26"/>
              </a:cxn>
              <a:cxn ang="0">
                <a:pos x="1" y="35"/>
              </a:cxn>
              <a:cxn ang="0">
                <a:pos x="0" y="45"/>
              </a:cxn>
              <a:cxn ang="0">
                <a:pos x="1" y="56"/>
              </a:cxn>
              <a:cxn ang="0">
                <a:pos x="5" y="65"/>
              </a:cxn>
              <a:cxn ang="0">
                <a:pos x="10" y="74"/>
              </a:cxn>
              <a:cxn ang="0">
                <a:pos x="17" y="81"/>
              </a:cxn>
              <a:cxn ang="0">
                <a:pos x="25" y="87"/>
              </a:cxn>
              <a:cxn ang="0">
                <a:pos x="36" y="90"/>
              </a:cxn>
              <a:cxn ang="0">
                <a:pos x="46" y="91"/>
              </a:cxn>
              <a:cxn ang="0">
                <a:pos x="55" y="90"/>
              </a:cxn>
              <a:cxn ang="0">
                <a:pos x="66" y="87"/>
              </a:cxn>
              <a:cxn ang="0">
                <a:pos x="74" y="81"/>
              </a:cxn>
              <a:cxn ang="0">
                <a:pos x="81" y="74"/>
              </a:cxn>
              <a:cxn ang="0">
                <a:pos x="87" y="65"/>
              </a:cxn>
              <a:cxn ang="0">
                <a:pos x="90" y="56"/>
              </a:cxn>
              <a:cxn ang="0">
                <a:pos x="91" y="45"/>
              </a:cxn>
            </a:cxnLst>
            <a:rect l="0" t="0" r="r" b="b"/>
            <a:pathLst>
              <a:path w="91" h="91">
                <a:moveTo>
                  <a:pt x="91" y="45"/>
                </a:moveTo>
                <a:lnTo>
                  <a:pt x="90" y="35"/>
                </a:lnTo>
                <a:lnTo>
                  <a:pt x="87" y="26"/>
                </a:lnTo>
                <a:lnTo>
                  <a:pt x="81" y="16"/>
                </a:lnTo>
                <a:lnTo>
                  <a:pt x="74" y="9"/>
                </a:lnTo>
                <a:lnTo>
                  <a:pt x="66" y="4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5" y="4"/>
                </a:lnTo>
                <a:lnTo>
                  <a:pt x="17" y="9"/>
                </a:lnTo>
                <a:lnTo>
                  <a:pt x="10" y="16"/>
                </a:lnTo>
                <a:lnTo>
                  <a:pt x="5" y="26"/>
                </a:lnTo>
                <a:lnTo>
                  <a:pt x="1" y="35"/>
                </a:lnTo>
                <a:lnTo>
                  <a:pt x="0" y="45"/>
                </a:lnTo>
                <a:lnTo>
                  <a:pt x="1" y="56"/>
                </a:lnTo>
                <a:lnTo>
                  <a:pt x="5" y="65"/>
                </a:lnTo>
                <a:lnTo>
                  <a:pt x="10" y="74"/>
                </a:lnTo>
                <a:lnTo>
                  <a:pt x="17" y="81"/>
                </a:lnTo>
                <a:lnTo>
                  <a:pt x="25" y="87"/>
                </a:lnTo>
                <a:lnTo>
                  <a:pt x="36" y="90"/>
                </a:lnTo>
                <a:lnTo>
                  <a:pt x="46" y="91"/>
                </a:lnTo>
                <a:lnTo>
                  <a:pt x="55" y="90"/>
                </a:lnTo>
                <a:lnTo>
                  <a:pt x="66" y="87"/>
                </a:lnTo>
                <a:lnTo>
                  <a:pt x="74" y="81"/>
                </a:lnTo>
                <a:lnTo>
                  <a:pt x="81" y="74"/>
                </a:lnTo>
                <a:lnTo>
                  <a:pt x="87" y="65"/>
                </a:lnTo>
                <a:lnTo>
                  <a:pt x="90" y="56"/>
                </a:lnTo>
                <a:lnTo>
                  <a:pt x="91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2" name="Freeform 218"/>
          <p:cNvSpPr>
            <a:spLocks/>
          </p:cNvSpPr>
          <p:nvPr/>
        </p:nvSpPr>
        <p:spPr bwMode="auto">
          <a:xfrm>
            <a:off x="2779712" y="4637088"/>
            <a:ext cx="49213" cy="49213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5"/>
              </a:cxn>
              <a:cxn ang="0">
                <a:pos x="87" y="26"/>
              </a:cxn>
              <a:cxn ang="0">
                <a:pos x="81" y="18"/>
              </a:cxn>
              <a:cxn ang="0">
                <a:pos x="74" y="11"/>
              </a:cxn>
              <a:cxn ang="0">
                <a:pos x="66" y="4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6" y="4"/>
              </a:cxn>
              <a:cxn ang="0">
                <a:pos x="17" y="11"/>
              </a:cxn>
              <a:cxn ang="0">
                <a:pos x="10" y="18"/>
              </a:cxn>
              <a:cxn ang="0">
                <a:pos x="5" y="26"/>
              </a:cxn>
              <a:cxn ang="0">
                <a:pos x="1" y="35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0" y="74"/>
              </a:cxn>
              <a:cxn ang="0">
                <a:pos x="17" y="82"/>
              </a:cxn>
              <a:cxn ang="0">
                <a:pos x="26" y="87"/>
              </a:cxn>
              <a:cxn ang="0">
                <a:pos x="36" y="91"/>
              </a:cxn>
              <a:cxn ang="0">
                <a:pos x="46" y="92"/>
              </a:cxn>
              <a:cxn ang="0">
                <a:pos x="55" y="91"/>
              </a:cxn>
              <a:cxn ang="0">
                <a:pos x="66" y="87"/>
              </a:cxn>
              <a:cxn ang="0">
                <a:pos x="74" y="82"/>
              </a:cxn>
              <a:cxn ang="0">
                <a:pos x="81" y="74"/>
              </a:cxn>
              <a:cxn ang="0">
                <a:pos x="87" y="66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2">
                <a:moveTo>
                  <a:pt x="91" y="46"/>
                </a:moveTo>
                <a:lnTo>
                  <a:pt x="90" y="35"/>
                </a:lnTo>
                <a:lnTo>
                  <a:pt x="87" y="26"/>
                </a:lnTo>
                <a:lnTo>
                  <a:pt x="81" y="18"/>
                </a:lnTo>
                <a:lnTo>
                  <a:pt x="74" y="11"/>
                </a:lnTo>
                <a:lnTo>
                  <a:pt x="66" y="4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6" y="4"/>
                </a:lnTo>
                <a:lnTo>
                  <a:pt x="17" y="11"/>
                </a:lnTo>
                <a:lnTo>
                  <a:pt x="10" y="18"/>
                </a:lnTo>
                <a:lnTo>
                  <a:pt x="5" y="26"/>
                </a:lnTo>
                <a:lnTo>
                  <a:pt x="1" y="35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0" y="74"/>
                </a:lnTo>
                <a:lnTo>
                  <a:pt x="17" y="82"/>
                </a:lnTo>
                <a:lnTo>
                  <a:pt x="26" y="87"/>
                </a:lnTo>
                <a:lnTo>
                  <a:pt x="36" y="91"/>
                </a:lnTo>
                <a:lnTo>
                  <a:pt x="46" y="92"/>
                </a:lnTo>
                <a:lnTo>
                  <a:pt x="55" y="91"/>
                </a:lnTo>
                <a:lnTo>
                  <a:pt x="66" y="87"/>
                </a:lnTo>
                <a:lnTo>
                  <a:pt x="74" y="82"/>
                </a:lnTo>
                <a:lnTo>
                  <a:pt x="81" y="74"/>
                </a:lnTo>
                <a:lnTo>
                  <a:pt x="87" y="66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9" name="Freeform 155"/>
          <p:cNvSpPr>
            <a:spLocks/>
          </p:cNvSpPr>
          <p:nvPr/>
        </p:nvSpPr>
        <p:spPr bwMode="auto">
          <a:xfrm>
            <a:off x="2968625" y="4722813"/>
            <a:ext cx="47625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0"/>
              </a:cxn>
              <a:cxn ang="0">
                <a:pos x="66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1" y="18"/>
              </a:cxn>
              <a:cxn ang="0">
                <a:pos x="6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6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7" y="91"/>
              </a:cxn>
              <a:cxn ang="0">
                <a:pos x="66" y="88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7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0"/>
                </a:lnTo>
                <a:lnTo>
                  <a:pt x="66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1" y="18"/>
                </a:lnTo>
                <a:lnTo>
                  <a:pt x="6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6" y="66"/>
                </a:lnTo>
                <a:lnTo>
                  <a:pt x="11" y="74"/>
                </a:lnTo>
                <a:lnTo>
                  <a:pt x="18" y="81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7" y="91"/>
                </a:lnTo>
                <a:lnTo>
                  <a:pt x="66" y="88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7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5" name="Line 12"/>
          <p:cNvSpPr>
            <a:spLocks noChangeShapeType="1"/>
          </p:cNvSpPr>
          <p:nvPr/>
        </p:nvSpPr>
        <p:spPr bwMode="auto">
          <a:xfrm>
            <a:off x="6463337" y="1733642"/>
            <a:ext cx="174431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6" name="BlokTextu 225"/>
          <p:cNvSpPr txBox="1"/>
          <p:nvPr/>
        </p:nvSpPr>
        <p:spPr>
          <a:xfrm>
            <a:off x="8057945" y="1693081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h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7" name="Skupina 226"/>
          <p:cNvGrpSpPr/>
          <p:nvPr/>
        </p:nvGrpSpPr>
        <p:grpSpPr>
          <a:xfrm>
            <a:off x="8072968" y="1044909"/>
            <a:ext cx="905938" cy="5809812"/>
            <a:chOff x="8072968" y="1044909"/>
            <a:chExt cx="905938" cy="5809812"/>
          </a:xfrm>
        </p:grpSpPr>
        <p:sp>
          <p:nvSpPr>
            <p:cNvPr id="228" name="Freeform 10"/>
            <p:cNvSpPr>
              <a:spLocks/>
            </p:cNvSpPr>
            <p:nvPr/>
          </p:nvSpPr>
          <p:spPr bwMode="auto">
            <a:xfrm>
              <a:off x="8319564" y="1044909"/>
              <a:ext cx="659342" cy="2690485"/>
            </a:xfrm>
            <a:custGeom>
              <a:avLst/>
              <a:gdLst>
                <a:gd name="connsiteX0" fmla="*/ 3609 w 3609"/>
                <a:gd name="connsiteY0" fmla="*/ 8145 h 8145"/>
                <a:gd name="connsiteX1" fmla="*/ 3608 w 3609"/>
                <a:gd name="connsiteY1" fmla="*/ 7989 h 8145"/>
                <a:gd name="connsiteX2" fmla="*/ 3605 w 3609"/>
                <a:gd name="connsiteY2" fmla="*/ 7835 h 8145"/>
                <a:gd name="connsiteX3" fmla="*/ 3599 w 3609"/>
                <a:gd name="connsiteY3" fmla="*/ 7679 h 8145"/>
                <a:gd name="connsiteX4" fmla="*/ 3592 w 3609"/>
                <a:gd name="connsiteY4" fmla="*/ 7523 h 8145"/>
                <a:gd name="connsiteX5" fmla="*/ 3581 w 3609"/>
                <a:gd name="connsiteY5" fmla="*/ 7369 h 8145"/>
                <a:gd name="connsiteX6" fmla="*/ 3570 w 3609"/>
                <a:gd name="connsiteY6" fmla="*/ 7213 h 8145"/>
                <a:gd name="connsiteX7" fmla="*/ 3555 w 3609"/>
                <a:gd name="connsiteY7" fmla="*/ 7058 h 8145"/>
                <a:gd name="connsiteX8" fmla="*/ 3539 w 3609"/>
                <a:gd name="connsiteY8" fmla="*/ 6904 h 8145"/>
                <a:gd name="connsiteX9" fmla="*/ 3520 w 3609"/>
                <a:gd name="connsiteY9" fmla="*/ 6750 h 8145"/>
                <a:gd name="connsiteX10" fmla="*/ 3500 w 3609"/>
                <a:gd name="connsiteY10" fmla="*/ 6595 h 8145"/>
                <a:gd name="connsiteX11" fmla="*/ 3476 w 3609"/>
                <a:gd name="connsiteY11" fmla="*/ 6442 h 8145"/>
                <a:gd name="connsiteX12" fmla="*/ 3451 w 3609"/>
                <a:gd name="connsiteY12" fmla="*/ 6288 h 8145"/>
                <a:gd name="connsiteX13" fmla="*/ 3423 w 3609"/>
                <a:gd name="connsiteY13" fmla="*/ 6135 h 8145"/>
                <a:gd name="connsiteX14" fmla="*/ 3395 w 3609"/>
                <a:gd name="connsiteY14" fmla="*/ 5983 h 8145"/>
                <a:gd name="connsiteX15" fmla="*/ 3363 w 3609"/>
                <a:gd name="connsiteY15" fmla="*/ 5830 h 8145"/>
                <a:gd name="connsiteX16" fmla="*/ 3329 w 3609"/>
                <a:gd name="connsiteY16" fmla="*/ 5679 h 8145"/>
                <a:gd name="connsiteX17" fmla="*/ 3293 w 3609"/>
                <a:gd name="connsiteY17" fmla="*/ 5527 h 8145"/>
                <a:gd name="connsiteX18" fmla="*/ 3254 w 3609"/>
                <a:gd name="connsiteY18" fmla="*/ 5377 h 8145"/>
                <a:gd name="connsiteX19" fmla="*/ 3214 w 3609"/>
                <a:gd name="connsiteY19" fmla="*/ 5226 h 8145"/>
                <a:gd name="connsiteX20" fmla="*/ 3172 w 3609"/>
                <a:gd name="connsiteY20" fmla="*/ 5077 h 8145"/>
                <a:gd name="connsiteX21" fmla="*/ 3128 w 3609"/>
                <a:gd name="connsiteY21" fmla="*/ 4927 h 8145"/>
                <a:gd name="connsiteX22" fmla="*/ 3081 w 3609"/>
                <a:gd name="connsiteY22" fmla="*/ 4780 h 8145"/>
                <a:gd name="connsiteX23" fmla="*/ 3033 w 3609"/>
                <a:gd name="connsiteY23" fmla="*/ 4631 h 8145"/>
                <a:gd name="connsiteX24" fmla="*/ 2982 w 3609"/>
                <a:gd name="connsiteY24" fmla="*/ 4485 h 8145"/>
                <a:gd name="connsiteX25" fmla="*/ 2930 w 3609"/>
                <a:gd name="connsiteY25" fmla="*/ 4338 h 8145"/>
                <a:gd name="connsiteX26" fmla="*/ 2874 w 3609"/>
                <a:gd name="connsiteY26" fmla="*/ 4193 h 8145"/>
                <a:gd name="connsiteX27" fmla="*/ 2817 w 3609"/>
                <a:gd name="connsiteY27" fmla="*/ 4048 h 8145"/>
                <a:gd name="connsiteX28" fmla="*/ 2759 w 3609"/>
                <a:gd name="connsiteY28" fmla="*/ 3904 h 8145"/>
                <a:gd name="connsiteX29" fmla="*/ 2698 w 3609"/>
                <a:gd name="connsiteY29" fmla="*/ 3761 h 8145"/>
                <a:gd name="connsiteX30" fmla="*/ 2635 w 3609"/>
                <a:gd name="connsiteY30" fmla="*/ 3619 h 8145"/>
                <a:gd name="connsiteX31" fmla="*/ 2570 w 3609"/>
                <a:gd name="connsiteY31" fmla="*/ 3478 h 8145"/>
                <a:gd name="connsiteX32" fmla="*/ 2503 w 3609"/>
                <a:gd name="connsiteY32" fmla="*/ 3337 h 8145"/>
                <a:gd name="connsiteX33" fmla="*/ 2434 w 3609"/>
                <a:gd name="connsiteY33" fmla="*/ 3198 h 8145"/>
                <a:gd name="connsiteX34" fmla="*/ 2363 w 3609"/>
                <a:gd name="connsiteY34" fmla="*/ 3060 h 8145"/>
                <a:gd name="connsiteX35" fmla="*/ 2289 w 3609"/>
                <a:gd name="connsiteY35" fmla="*/ 2923 h 8145"/>
                <a:gd name="connsiteX36" fmla="*/ 2215 w 3609"/>
                <a:gd name="connsiteY36" fmla="*/ 2787 h 8145"/>
                <a:gd name="connsiteX37" fmla="*/ 2138 w 3609"/>
                <a:gd name="connsiteY37" fmla="*/ 2651 h 8145"/>
                <a:gd name="connsiteX38" fmla="*/ 2060 w 3609"/>
                <a:gd name="connsiteY38" fmla="*/ 2517 h 8145"/>
                <a:gd name="connsiteX39" fmla="*/ 1979 w 3609"/>
                <a:gd name="connsiteY39" fmla="*/ 2384 h 8145"/>
                <a:gd name="connsiteX40" fmla="*/ 1897 w 3609"/>
                <a:gd name="connsiteY40" fmla="*/ 2252 h 8145"/>
                <a:gd name="connsiteX41" fmla="*/ 1812 w 3609"/>
                <a:gd name="connsiteY41" fmla="*/ 2122 h 8145"/>
                <a:gd name="connsiteX42" fmla="*/ 1727 w 3609"/>
                <a:gd name="connsiteY42" fmla="*/ 1992 h 8145"/>
                <a:gd name="connsiteX43" fmla="*/ 1639 w 3609"/>
                <a:gd name="connsiteY43" fmla="*/ 1864 h 8145"/>
                <a:gd name="connsiteX44" fmla="*/ 1549 w 3609"/>
                <a:gd name="connsiteY44" fmla="*/ 1737 h 8145"/>
                <a:gd name="connsiteX45" fmla="*/ 1458 w 3609"/>
                <a:gd name="connsiteY45" fmla="*/ 1611 h 8145"/>
                <a:gd name="connsiteX46" fmla="*/ 1364 w 3609"/>
                <a:gd name="connsiteY46" fmla="*/ 1487 h 8145"/>
                <a:gd name="connsiteX47" fmla="*/ 1269 w 3609"/>
                <a:gd name="connsiteY47" fmla="*/ 1364 h 8145"/>
                <a:gd name="connsiteX48" fmla="*/ 1172 w 3609"/>
                <a:gd name="connsiteY48" fmla="*/ 1242 h 8145"/>
                <a:gd name="connsiteX49" fmla="*/ 1074 w 3609"/>
                <a:gd name="connsiteY49" fmla="*/ 1122 h 8145"/>
                <a:gd name="connsiteX50" fmla="*/ 974 w 3609"/>
                <a:gd name="connsiteY50" fmla="*/ 1003 h 8145"/>
                <a:gd name="connsiteX51" fmla="*/ 872 w 3609"/>
                <a:gd name="connsiteY51" fmla="*/ 886 h 8145"/>
                <a:gd name="connsiteX52" fmla="*/ 769 w 3609"/>
                <a:gd name="connsiteY52" fmla="*/ 769 h 8145"/>
                <a:gd name="connsiteX53" fmla="*/ 664 w 3609"/>
                <a:gd name="connsiteY53" fmla="*/ 655 h 8145"/>
                <a:gd name="connsiteX54" fmla="*/ 556 w 3609"/>
                <a:gd name="connsiteY54" fmla="*/ 542 h 8145"/>
                <a:gd name="connsiteX55" fmla="*/ 448 w 3609"/>
                <a:gd name="connsiteY55" fmla="*/ 431 h 8145"/>
                <a:gd name="connsiteX56" fmla="*/ 338 w 3609"/>
                <a:gd name="connsiteY56" fmla="*/ 321 h 8145"/>
                <a:gd name="connsiteX57" fmla="*/ 227 w 3609"/>
                <a:gd name="connsiteY57" fmla="*/ 212 h 8145"/>
                <a:gd name="connsiteX58" fmla="*/ 114 w 3609"/>
                <a:gd name="connsiteY58" fmla="*/ 105 h 8145"/>
                <a:gd name="connsiteX59" fmla="*/ 0 w 3609"/>
                <a:gd name="connsiteY59" fmla="*/ 0 h 8145"/>
                <a:gd name="connsiteX0" fmla="*/ 3495 w 3495"/>
                <a:gd name="connsiteY0" fmla="*/ 8040 h 8040"/>
                <a:gd name="connsiteX1" fmla="*/ 3494 w 3495"/>
                <a:gd name="connsiteY1" fmla="*/ 7884 h 8040"/>
                <a:gd name="connsiteX2" fmla="*/ 3491 w 3495"/>
                <a:gd name="connsiteY2" fmla="*/ 7730 h 8040"/>
                <a:gd name="connsiteX3" fmla="*/ 3485 w 3495"/>
                <a:gd name="connsiteY3" fmla="*/ 7574 h 8040"/>
                <a:gd name="connsiteX4" fmla="*/ 3478 w 3495"/>
                <a:gd name="connsiteY4" fmla="*/ 7418 h 8040"/>
                <a:gd name="connsiteX5" fmla="*/ 3467 w 3495"/>
                <a:gd name="connsiteY5" fmla="*/ 7264 h 8040"/>
                <a:gd name="connsiteX6" fmla="*/ 3456 w 3495"/>
                <a:gd name="connsiteY6" fmla="*/ 7108 h 8040"/>
                <a:gd name="connsiteX7" fmla="*/ 3441 w 3495"/>
                <a:gd name="connsiteY7" fmla="*/ 6953 h 8040"/>
                <a:gd name="connsiteX8" fmla="*/ 3425 w 3495"/>
                <a:gd name="connsiteY8" fmla="*/ 6799 h 8040"/>
                <a:gd name="connsiteX9" fmla="*/ 3406 w 3495"/>
                <a:gd name="connsiteY9" fmla="*/ 6645 h 8040"/>
                <a:gd name="connsiteX10" fmla="*/ 3386 w 3495"/>
                <a:gd name="connsiteY10" fmla="*/ 6490 h 8040"/>
                <a:gd name="connsiteX11" fmla="*/ 3362 w 3495"/>
                <a:gd name="connsiteY11" fmla="*/ 6337 h 8040"/>
                <a:gd name="connsiteX12" fmla="*/ 3337 w 3495"/>
                <a:gd name="connsiteY12" fmla="*/ 6183 h 8040"/>
                <a:gd name="connsiteX13" fmla="*/ 3309 w 3495"/>
                <a:gd name="connsiteY13" fmla="*/ 6030 h 8040"/>
                <a:gd name="connsiteX14" fmla="*/ 3281 w 3495"/>
                <a:gd name="connsiteY14" fmla="*/ 5878 h 8040"/>
                <a:gd name="connsiteX15" fmla="*/ 3249 w 3495"/>
                <a:gd name="connsiteY15" fmla="*/ 5725 h 8040"/>
                <a:gd name="connsiteX16" fmla="*/ 3215 w 3495"/>
                <a:gd name="connsiteY16" fmla="*/ 5574 h 8040"/>
                <a:gd name="connsiteX17" fmla="*/ 3179 w 3495"/>
                <a:gd name="connsiteY17" fmla="*/ 5422 h 8040"/>
                <a:gd name="connsiteX18" fmla="*/ 3140 w 3495"/>
                <a:gd name="connsiteY18" fmla="*/ 5272 h 8040"/>
                <a:gd name="connsiteX19" fmla="*/ 3100 w 3495"/>
                <a:gd name="connsiteY19" fmla="*/ 5121 h 8040"/>
                <a:gd name="connsiteX20" fmla="*/ 3058 w 3495"/>
                <a:gd name="connsiteY20" fmla="*/ 4972 h 8040"/>
                <a:gd name="connsiteX21" fmla="*/ 3014 w 3495"/>
                <a:gd name="connsiteY21" fmla="*/ 4822 h 8040"/>
                <a:gd name="connsiteX22" fmla="*/ 2967 w 3495"/>
                <a:gd name="connsiteY22" fmla="*/ 4675 h 8040"/>
                <a:gd name="connsiteX23" fmla="*/ 2919 w 3495"/>
                <a:gd name="connsiteY23" fmla="*/ 4526 h 8040"/>
                <a:gd name="connsiteX24" fmla="*/ 2868 w 3495"/>
                <a:gd name="connsiteY24" fmla="*/ 4380 h 8040"/>
                <a:gd name="connsiteX25" fmla="*/ 2816 w 3495"/>
                <a:gd name="connsiteY25" fmla="*/ 4233 h 8040"/>
                <a:gd name="connsiteX26" fmla="*/ 2760 w 3495"/>
                <a:gd name="connsiteY26" fmla="*/ 4088 h 8040"/>
                <a:gd name="connsiteX27" fmla="*/ 2703 w 3495"/>
                <a:gd name="connsiteY27" fmla="*/ 3943 h 8040"/>
                <a:gd name="connsiteX28" fmla="*/ 2645 w 3495"/>
                <a:gd name="connsiteY28" fmla="*/ 3799 h 8040"/>
                <a:gd name="connsiteX29" fmla="*/ 2584 w 3495"/>
                <a:gd name="connsiteY29" fmla="*/ 3656 h 8040"/>
                <a:gd name="connsiteX30" fmla="*/ 2521 w 3495"/>
                <a:gd name="connsiteY30" fmla="*/ 3514 h 8040"/>
                <a:gd name="connsiteX31" fmla="*/ 2456 w 3495"/>
                <a:gd name="connsiteY31" fmla="*/ 3373 h 8040"/>
                <a:gd name="connsiteX32" fmla="*/ 2389 w 3495"/>
                <a:gd name="connsiteY32" fmla="*/ 3232 h 8040"/>
                <a:gd name="connsiteX33" fmla="*/ 2320 w 3495"/>
                <a:gd name="connsiteY33" fmla="*/ 3093 h 8040"/>
                <a:gd name="connsiteX34" fmla="*/ 2249 w 3495"/>
                <a:gd name="connsiteY34" fmla="*/ 2955 h 8040"/>
                <a:gd name="connsiteX35" fmla="*/ 2175 w 3495"/>
                <a:gd name="connsiteY35" fmla="*/ 2818 h 8040"/>
                <a:gd name="connsiteX36" fmla="*/ 2101 w 3495"/>
                <a:gd name="connsiteY36" fmla="*/ 2682 h 8040"/>
                <a:gd name="connsiteX37" fmla="*/ 2024 w 3495"/>
                <a:gd name="connsiteY37" fmla="*/ 2546 h 8040"/>
                <a:gd name="connsiteX38" fmla="*/ 1946 w 3495"/>
                <a:gd name="connsiteY38" fmla="*/ 2412 h 8040"/>
                <a:gd name="connsiteX39" fmla="*/ 1865 w 3495"/>
                <a:gd name="connsiteY39" fmla="*/ 2279 h 8040"/>
                <a:gd name="connsiteX40" fmla="*/ 1783 w 3495"/>
                <a:gd name="connsiteY40" fmla="*/ 2147 h 8040"/>
                <a:gd name="connsiteX41" fmla="*/ 1698 w 3495"/>
                <a:gd name="connsiteY41" fmla="*/ 2017 h 8040"/>
                <a:gd name="connsiteX42" fmla="*/ 1613 w 3495"/>
                <a:gd name="connsiteY42" fmla="*/ 1887 h 8040"/>
                <a:gd name="connsiteX43" fmla="*/ 1525 w 3495"/>
                <a:gd name="connsiteY43" fmla="*/ 1759 h 8040"/>
                <a:gd name="connsiteX44" fmla="*/ 1435 w 3495"/>
                <a:gd name="connsiteY44" fmla="*/ 1632 h 8040"/>
                <a:gd name="connsiteX45" fmla="*/ 1344 w 3495"/>
                <a:gd name="connsiteY45" fmla="*/ 1506 h 8040"/>
                <a:gd name="connsiteX46" fmla="*/ 1250 w 3495"/>
                <a:gd name="connsiteY46" fmla="*/ 1382 h 8040"/>
                <a:gd name="connsiteX47" fmla="*/ 1155 w 3495"/>
                <a:gd name="connsiteY47" fmla="*/ 1259 h 8040"/>
                <a:gd name="connsiteX48" fmla="*/ 1058 w 3495"/>
                <a:gd name="connsiteY48" fmla="*/ 1137 h 8040"/>
                <a:gd name="connsiteX49" fmla="*/ 960 w 3495"/>
                <a:gd name="connsiteY49" fmla="*/ 1017 h 8040"/>
                <a:gd name="connsiteX50" fmla="*/ 860 w 3495"/>
                <a:gd name="connsiteY50" fmla="*/ 898 h 8040"/>
                <a:gd name="connsiteX51" fmla="*/ 758 w 3495"/>
                <a:gd name="connsiteY51" fmla="*/ 781 h 8040"/>
                <a:gd name="connsiteX52" fmla="*/ 655 w 3495"/>
                <a:gd name="connsiteY52" fmla="*/ 664 h 8040"/>
                <a:gd name="connsiteX53" fmla="*/ 550 w 3495"/>
                <a:gd name="connsiteY53" fmla="*/ 550 h 8040"/>
                <a:gd name="connsiteX54" fmla="*/ 442 w 3495"/>
                <a:gd name="connsiteY54" fmla="*/ 437 h 8040"/>
                <a:gd name="connsiteX55" fmla="*/ 334 w 3495"/>
                <a:gd name="connsiteY55" fmla="*/ 326 h 8040"/>
                <a:gd name="connsiteX56" fmla="*/ 224 w 3495"/>
                <a:gd name="connsiteY56" fmla="*/ 216 h 8040"/>
                <a:gd name="connsiteX57" fmla="*/ 113 w 3495"/>
                <a:gd name="connsiteY57" fmla="*/ 107 h 8040"/>
                <a:gd name="connsiteX58" fmla="*/ 0 w 3495"/>
                <a:gd name="connsiteY58" fmla="*/ 0 h 8040"/>
                <a:gd name="connsiteX0" fmla="*/ 3382 w 3382"/>
                <a:gd name="connsiteY0" fmla="*/ 7933 h 7933"/>
                <a:gd name="connsiteX1" fmla="*/ 3381 w 3382"/>
                <a:gd name="connsiteY1" fmla="*/ 7777 h 7933"/>
                <a:gd name="connsiteX2" fmla="*/ 3378 w 3382"/>
                <a:gd name="connsiteY2" fmla="*/ 7623 h 7933"/>
                <a:gd name="connsiteX3" fmla="*/ 3372 w 3382"/>
                <a:gd name="connsiteY3" fmla="*/ 7467 h 7933"/>
                <a:gd name="connsiteX4" fmla="*/ 3365 w 3382"/>
                <a:gd name="connsiteY4" fmla="*/ 7311 h 7933"/>
                <a:gd name="connsiteX5" fmla="*/ 3354 w 3382"/>
                <a:gd name="connsiteY5" fmla="*/ 7157 h 7933"/>
                <a:gd name="connsiteX6" fmla="*/ 3343 w 3382"/>
                <a:gd name="connsiteY6" fmla="*/ 7001 h 7933"/>
                <a:gd name="connsiteX7" fmla="*/ 3328 w 3382"/>
                <a:gd name="connsiteY7" fmla="*/ 6846 h 7933"/>
                <a:gd name="connsiteX8" fmla="*/ 3312 w 3382"/>
                <a:gd name="connsiteY8" fmla="*/ 6692 h 7933"/>
                <a:gd name="connsiteX9" fmla="*/ 3293 w 3382"/>
                <a:gd name="connsiteY9" fmla="*/ 6538 h 7933"/>
                <a:gd name="connsiteX10" fmla="*/ 3273 w 3382"/>
                <a:gd name="connsiteY10" fmla="*/ 6383 h 7933"/>
                <a:gd name="connsiteX11" fmla="*/ 3249 w 3382"/>
                <a:gd name="connsiteY11" fmla="*/ 6230 h 7933"/>
                <a:gd name="connsiteX12" fmla="*/ 3224 w 3382"/>
                <a:gd name="connsiteY12" fmla="*/ 6076 h 7933"/>
                <a:gd name="connsiteX13" fmla="*/ 3196 w 3382"/>
                <a:gd name="connsiteY13" fmla="*/ 5923 h 7933"/>
                <a:gd name="connsiteX14" fmla="*/ 3168 w 3382"/>
                <a:gd name="connsiteY14" fmla="*/ 5771 h 7933"/>
                <a:gd name="connsiteX15" fmla="*/ 3136 w 3382"/>
                <a:gd name="connsiteY15" fmla="*/ 5618 h 7933"/>
                <a:gd name="connsiteX16" fmla="*/ 3102 w 3382"/>
                <a:gd name="connsiteY16" fmla="*/ 5467 h 7933"/>
                <a:gd name="connsiteX17" fmla="*/ 3066 w 3382"/>
                <a:gd name="connsiteY17" fmla="*/ 5315 h 7933"/>
                <a:gd name="connsiteX18" fmla="*/ 3027 w 3382"/>
                <a:gd name="connsiteY18" fmla="*/ 5165 h 7933"/>
                <a:gd name="connsiteX19" fmla="*/ 2987 w 3382"/>
                <a:gd name="connsiteY19" fmla="*/ 5014 h 7933"/>
                <a:gd name="connsiteX20" fmla="*/ 2945 w 3382"/>
                <a:gd name="connsiteY20" fmla="*/ 4865 h 7933"/>
                <a:gd name="connsiteX21" fmla="*/ 2901 w 3382"/>
                <a:gd name="connsiteY21" fmla="*/ 4715 h 7933"/>
                <a:gd name="connsiteX22" fmla="*/ 2854 w 3382"/>
                <a:gd name="connsiteY22" fmla="*/ 4568 h 7933"/>
                <a:gd name="connsiteX23" fmla="*/ 2806 w 3382"/>
                <a:gd name="connsiteY23" fmla="*/ 4419 h 7933"/>
                <a:gd name="connsiteX24" fmla="*/ 2755 w 3382"/>
                <a:gd name="connsiteY24" fmla="*/ 4273 h 7933"/>
                <a:gd name="connsiteX25" fmla="*/ 2703 w 3382"/>
                <a:gd name="connsiteY25" fmla="*/ 4126 h 7933"/>
                <a:gd name="connsiteX26" fmla="*/ 2647 w 3382"/>
                <a:gd name="connsiteY26" fmla="*/ 3981 h 7933"/>
                <a:gd name="connsiteX27" fmla="*/ 2590 w 3382"/>
                <a:gd name="connsiteY27" fmla="*/ 3836 h 7933"/>
                <a:gd name="connsiteX28" fmla="*/ 2532 w 3382"/>
                <a:gd name="connsiteY28" fmla="*/ 3692 h 7933"/>
                <a:gd name="connsiteX29" fmla="*/ 2471 w 3382"/>
                <a:gd name="connsiteY29" fmla="*/ 3549 h 7933"/>
                <a:gd name="connsiteX30" fmla="*/ 2408 w 3382"/>
                <a:gd name="connsiteY30" fmla="*/ 3407 h 7933"/>
                <a:gd name="connsiteX31" fmla="*/ 2343 w 3382"/>
                <a:gd name="connsiteY31" fmla="*/ 3266 h 7933"/>
                <a:gd name="connsiteX32" fmla="*/ 2276 w 3382"/>
                <a:gd name="connsiteY32" fmla="*/ 3125 h 7933"/>
                <a:gd name="connsiteX33" fmla="*/ 2207 w 3382"/>
                <a:gd name="connsiteY33" fmla="*/ 2986 h 7933"/>
                <a:gd name="connsiteX34" fmla="*/ 2136 w 3382"/>
                <a:gd name="connsiteY34" fmla="*/ 2848 h 7933"/>
                <a:gd name="connsiteX35" fmla="*/ 2062 w 3382"/>
                <a:gd name="connsiteY35" fmla="*/ 2711 h 7933"/>
                <a:gd name="connsiteX36" fmla="*/ 1988 w 3382"/>
                <a:gd name="connsiteY36" fmla="*/ 2575 h 7933"/>
                <a:gd name="connsiteX37" fmla="*/ 1911 w 3382"/>
                <a:gd name="connsiteY37" fmla="*/ 2439 h 7933"/>
                <a:gd name="connsiteX38" fmla="*/ 1833 w 3382"/>
                <a:gd name="connsiteY38" fmla="*/ 2305 h 7933"/>
                <a:gd name="connsiteX39" fmla="*/ 1752 w 3382"/>
                <a:gd name="connsiteY39" fmla="*/ 2172 h 7933"/>
                <a:gd name="connsiteX40" fmla="*/ 1670 w 3382"/>
                <a:gd name="connsiteY40" fmla="*/ 2040 h 7933"/>
                <a:gd name="connsiteX41" fmla="*/ 1585 w 3382"/>
                <a:gd name="connsiteY41" fmla="*/ 1910 h 7933"/>
                <a:gd name="connsiteX42" fmla="*/ 1500 w 3382"/>
                <a:gd name="connsiteY42" fmla="*/ 1780 h 7933"/>
                <a:gd name="connsiteX43" fmla="*/ 1412 w 3382"/>
                <a:gd name="connsiteY43" fmla="*/ 1652 h 7933"/>
                <a:gd name="connsiteX44" fmla="*/ 1322 w 3382"/>
                <a:gd name="connsiteY44" fmla="*/ 1525 h 7933"/>
                <a:gd name="connsiteX45" fmla="*/ 1231 w 3382"/>
                <a:gd name="connsiteY45" fmla="*/ 1399 h 7933"/>
                <a:gd name="connsiteX46" fmla="*/ 1137 w 3382"/>
                <a:gd name="connsiteY46" fmla="*/ 1275 h 7933"/>
                <a:gd name="connsiteX47" fmla="*/ 1042 w 3382"/>
                <a:gd name="connsiteY47" fmla="*/ 1152 h 7933"/>
                <a:gd name="connsiteX48" fmla="*/ 945 w 3382"/>
                <a:gd name="connsiteY48" fmla="*/ 1030 h 7933"/>
                <a:gd name="connsiteX49" fmla="*/ 847 w 3382"/>
                <a:gd name="connsiteY49" fmla="*/ 910 h 7933"/>
                <a:gd name="connsiteX50" fmla="*/ 747 w 3382"/>
                <a:gd name="connsiteY50" fmla="*/ 791 h 7933"/>
                <a:gd name="connsiteX51" fmla="*/ 645 w 3382"/>
                <a:gd name="connsiteY51" fmla="*/ 674 h 7933"/>
                <a:gd name="connsiteX52" fmla="*/ 542 w 3382"/>
                <a:gd name="connsiteY52" fmla="*/ 557 h 7933"/>
                <a:gd name="connsiteX53" fmla="*/ 437 w 3382"/>
                <a:gd name="connsiteY53" fmla="*/ 443 h 7933"/>
                <a:gd name="connsiteX54" fmla="*/ 329 w 3382"/>
                <a:gd name="connsiteY54" fmla="*/ 330 h 7933"/>
                <a:gd name="connsiteX55" fmla="*/ 221 w 3382"/>
                <a:gd name="connsiteY55" fmla="*/ 219 h 7933"/>
                <a:gd name="connsiteX56" fmla="*/ 111 w 3382"/>
                <a:gd name="connsiteY56" fmla="*/ 109 h 7933"/>
                <a:gd name="connsiteX57" fmla="*/ 0 w 3382"/>
                <a:gd name="connsiteY57" fmla="*/ 0 h 7933"/>
                <a:gd name="connsiteX0" fmla="*/ 3271 w 3271"/>
                <a:gd name="connsiteY0" fmla="*/ 7824 h 7824"/>
                <a:gd name="connsiteX1" fmla="*/ 3270 w 3271"/>
                <a:gd name="connsiteY1" fmla="*/ 7668 h 7824"/>
                <a:gd name="connsiteX2" fmla="*/ 3267 w 3271"/>
                <a:gd name="connsiteY2" fmla="*/ 7514 h 7824"/>
                <a:gd name="connsiteX3" fmla="*/ 3261 w 3271"/>
                <a:gd name="connsiteY3" fmla="*/ 7358 h 7824"/>
                <a:gd name="connsiteX4" fmla="*/ 3254 w 3271"/>
                <a:gd name="connsiteY4" fmla="*/ 7202 h 7824"/>
                <a:gd name="connsiteX5" fmla="*/ 3243 w 3271"/>
                <a:gd name="connsiteY5" fmla="*/ 7048 h 7824"/>
                <a:gd name="connsiteX6" fmla="*/ 3232 w 3271"/>
                <a:gd name="connsiteY6" fmla="*/ 6892 h 7824"/>
                <a:gd name="connsiteX7" fmla="*/ 3217 w 3271"/>
                <a:gd name="connsiteY7" fmla="*/ 6737 h 7824"/>
                <a:gd name="connsiteX8" fmla="*/ 3201 w 3271"/>
                <a:gd name="connsiteY8" fmla="*/ 6583 h 7824"/>
                <a:gd name="connsiteX9" fmla="*/ 3182 w 3271"/>
                <a:gd name="connsiteY9" fmla="*/ 6429 h 7824"/>
                <a:gd name="connsiteX10" fmla="*/ 3162 w 3271"/>
                <a:gd name="connsiteY10" fmla="*/ 6274 h 7824"/>
                <a:gd name="connsiteX11" fmla="*/ 3138 w 3271"/>
                <a:gd name="connsiteY11" fmla="*/ 6121 h 7824"/>
                <a:gd name="connsiteX12" fmla="*/ 3113 w 3271"/>
                <a:gd name="connsiteY12" fmla="*/ 5967 h 7824"/>
                <a:gd name="connsiteX13" fmla="*/ 3085 w 3271"/>
                <a:gd name="connsiteY13" fmla="*/ 5814 h 7824"/>
                <a:gd name="connsiteX14" fmla="*/ 3057 w 3271"/>
                <a:gd name="connsiteY14" fmla="*/ 5662 h 7824"/>
                <a:gd name="connsiteX15" fmla="*/ 3025 w 3271"/>
                <a:gd name="connsiteY15" fmla="*/ 5509 h 7824"/>
                <a:gd name="connsiteX16" fmla="*/ 2991 w 3271"/>
                <a:gd name="connsiteY16" fmla="*/ 5358 h 7824"/>
                <a:gd name="connsiteX17" fmla="*/ 2955 w 3271"/>
                <a:gd name="connsiteY17" fmla="*/ 5206 h 7824"/>
                <a:gd name="connsiteX18" fmla="*/ 2916 w 3271"/>
                <a:gd name="connsiteY18" fmla="*/ 5056 h 7824"/>
                <a:gd name="connsiteX19" fmla="*/ 2876 w 3271"/>
                <a:gd name="connsiteY19" fmla="*/ 4905 h 7824"/>
                <a:gd name="connsiteX20" fmla="*/ 2834 w 3271"/>
                <a:gd name="connsiteY20" fmla="*/ 4756 h 7824"/>
                <a:gd name="connsiteX21" fmla="*/ 2790 w 3271"/>
                <a:gd name="connsiteY21" fmla="*/ 4606 h 7824"/>
                <a:gd name="connsiteX22" fmla="*/ 2743 w 3271"/>
                <a:gd name="connsiteY22" fmla="*/ 4459 h 7824"/>
                <a:gd name="connsiteX23" fmla="*/ 2695 w 3271"/>
                <a:gd name="connsiteY23" fmla="*/ 4310 h 7824"/>
                <a:gd name="connsiteX24" fmla="*/ 2644 w 3271"/>
                <a:gd name="connsiteY24" fmla="*/ 4164 h 7824"/>
                <a:gd name="connsiteX25" fmla="*/ 2592 w 3271"/>
                <a:gd name="connsiteY25" fmla="*/ 4017 h 7824"/>
                <a:gd name="connsiteX26" fmla="*/ 2536 w 3271"/>
                <a:gd name="connsiteY26" fmla="*/ 3872 h 7824"/>
                <a:gd name="connsiteX27" fmla="*/ 2479 w 3271"/>
                <a:gd name="connsiteY27" fmla="*/ 3727 h 7824"/>
                <a:gd name="connsiteX28" fmla="*/ 2421 w 3271"/>
                <a:gd name="connsiteY28" fmla="*/ 3583 h 7824"/>
                <a:gd name="connsiteX29" fmla="*/ 2360 w 3271"/>
                <a:gd name="connsiteY29" fmla="*/ 3440 h 7824"/>
                <a:gd name="connsiteX30" fmla="*/ 2297 w 3271"/>
                <a:gd name="connsiteY30" fmla="*/ 3298 h 7824"/>
                <a:gd name="connsiteX31" fmla="*/ 2232 w 3271"/>
                <a:gd name="connsiteY31" fmla="*/ 3157 h 7824"/>
                <a:gd name="connsiteX32" fmla="*/ 2165 w 3271"/>
                <a:gd name="connsiteY32" fmla="*/ 3016 h 7824"/>
                <a:gd name="connsiteX33" fmla="*/ 2096 w 3271"/>
                <a:gd name="connsiteY33" fmla="*/ 2877 h 7824"/>
                <a:gd name="connsiteX34" fmla="*/ 2025 w 3271"/>
                <a:gd name="connsiteY34" fmla="*/ 2739 h 7824"/>
                <a:gd name="connsiteX35" fmla="*/ 1951 w 3271"/>
                <a:gd name="connsiteY35" fmla="*/ 2602 h 7824"/>
                <a:gd name="connsiteX36" fmla="*/ 1877 w 3271"/>
                <a:gd name="connsiteY36" fmla="*/ 2466 h 7824"/>
                <a:gd name="connsiteX37" fmla="*/ 1800 w 3271"/>
                <a:gd name="connsiteY37" fmla="*/ 2330 h 7824"/>
                <a:gd name="connsiteX38" fmla="*/ 1722 w 3271"/>
                <a:gd name="connsiteY38" fmla="*/ 2196 h 7824"/>
                <a:gd name="connsiteX39" fmla="*/ 1641 w 3271"/>
                <a:gd name="connsiteY39" fmla="*/ 2063 h 7824"/>
                <a:gd name="connsiteX40" fmla="*/ 1559 w 3271"/>
                <a:gd name="connsiteY40" fmla="*/ 1931 h 7824"/>
                <a:gd name="connsiteX41" fmla="*/ 1474 w 3271"/>
                <a:gd name="connsiteY41" fmla="*/ 1801 h 7824"/>
                <a:gd name="connsiteX42" fmla="*/ 1389 w 3271"/>
                <a:gd name="connsiteY42" fmla="*/ 1671 h 7824"/>
                <a:gd name="connsiteX43" fmla="*/ 1301 w 3271"/>
                <a:gd name="connsiteY43" fmla="*/ 1543 h 7824"/>
                <a:gd name="connsiteX44" fmla="*/ 1211 w 3271"/>
                <a:gd name="connsiteY44" fmla="*/ 1416 h 7824"/>
                <a:gd name="connsiteX45" fmla="*/ 1120 w 3271"/>
                <a:gd name="connsiteY45" fmla="*/ 1290 h 7824"/>
                <a:gd name="connsiteX46" fmla="*/ 1026 w 3271"/>
                <a:gd name="connsiteY46" fmla="*/ 1166 h 7824"/>
                <a:gd name="connsiteX47" fmla="*/ 931 w 3271"/>
                <a:gd name="connsiteY47" fmla="*/ 1043 h 7824"/>
                <a:gd name="connsiteX48" fmla="*/ 834 w 3271"/>
                <a:gd name="connsiteY48" fmla="*/ 921 h 7824"/>
                <a:gd name="connsiteX49" fmla="*/ 736 w 3271"/>
                <a:gd name="connsiteY49" fmla="*/ 801 h 7824"/>
                <a:gd name="connsiteX50" fmla="*/ 636 w 3271"/>
                <a:gd name="connsiteY50" fmla="*/ 682 h 7824"/>
                <a:gd name="connsiteX51" fmla="*/ 534 w 3271"/>
                <a:gd name="connsiteY51" fmla="*/ 565 h 7824"/>
                <a:gd name="connsiteX52" fmla="*/ 431 w 3271"/>
                <a:gd name="connsiteY52" fmla="*/ 448 h 7824"/>
                <a:gd name="connsiteX53" fmla="*/ 326 w 3271"/>
                <a:gd name="connsiteY53" fmla="*/ 334 h 7824"/>
                <a:gd name="connsiteX54" fmla="*/ 218 w 3271"/>
                <a:gd name="connsiteY54" fmla="*/ 221 h 7824"/>
                <a:gd name="connsiteX55" fmla="*/ 110 w 3271"/>
                <a:gd name="connsiteY55" fmla="*/ 110 h 7824"/>
                <a:gd name="connsiteX56" fmla="*/ 0 w 3271"/>
                <a:gd name="connsiteY56" fmla="*/ 0 h 7824"/>
                <a:gd name="connsiteX0" fmla="*/ 3161 w 3161"/>
                <a:gd name="connsiteY0" fmla="*/ 7714 h 7714"/>
                <a:gd name="connsiteX1" fmla="*/ 3160 w 3161"/>
                <a:gd name="connsiteY1" fmla="*/ 7558 h 7714"/>
                <a:gd name="connsiteX2" fmla="*/ 3157 w 3161"/>
                <a:gd name="connsiteY2" fmla="*/ 7404 h 7714"/>
                <a:gd name="connsiteX3" fmla="*/ 3151 w 3161"/>
                <a:gd name="connsiteY3" fmla="*/ 7248 h 7714"/>
                <a:gd name="connsiteX4" fmla="*/ 3144 w 3161"/>
                <a:gd name="connsiteY4" fmla="*/ 7092 h 7714"/>
                <a:gd name="connsiteX5" fmla="*/ 3133 w 3161"/>
                <a:gd name="connsiteY5" fmla="*/ 6938 h 7714"/>
                <a:gd name="connsiteX6" fmla="*/ 3122 w 3161"/>
                <a:gd name="connsiteY6" fmla="*/ 6782 h 7714"/>
                <a:gd name="connsiteX7" fmla="*/ 3107 w 3161"/>
                <a:gd name="connsiteY7" fmla="*/ 6627 h 7714"/>
                <a:gd name="connsiteX8" fmla="*/ 3091 w 3161"/>
                <a:gd name="connsiteY8" fmla="*/ 6473 h 7714"/>
                <a:gd name="connsiteX9" fmla="*/ 3072 w 3161"/>
                <a:gd name="connsiteY9" fmla="*/ 6319 h 7714"/>
                <a:gd name="connsiteX10" fmla="*/ 3052 w 3161"/>
                <a:gd name="connsiteY10" fmla="*/ 6164 h 7714"/>
                <a:gd name="connsiteX11" fmla="*/ 3028 w 3161"/>
                <a:gd name="connsiteY11" fmla="*/ 6011 h 7714"/>
                <a:gd name="connsiteX12" fmla="*/ 3003 w 3161"/>
                <a:gd name="connsiteY12" fmla="*/ 5857 h 7714"/>
                <a:gd name="connsiteX13" fmla="*/ 2975 w 3161"/>
                <a:gd name="connsiteY13" fmla="*/ 5704 h 7714"/>
                <a:gd name="connsiteX14" fmla="*/ 2947 w 3161"/>
                <a:gd name="connsiteY14" fmla="*/ 5552 h 7714"/>
                <a:gd name="connsiteX15" fmla="*/ 2915 w 3161"/>
                <a:gd name="connsiteY15" fmla="*/ 5399 h 7714"/>
                <a:gd name="connsiteX16" fmla="*/ 2881 w 3161"/>
                <a:gd name="connsiteY16" fmla="*/ 5248 h 7714"/>
                <a:gd name="connsiteX17" fmla="*/ 2845 w 3161"/>
                <a:gd name="connsiteY17" fmla="*/ 5096 h 7714"/>
                <a:gd name="connsiteX18" fmla="*/ 2806 w 3161"/>
                <a:gd name="connsiteY18" fmla="*/ 4946 h 7714"/>
                <a:gd name="connsiteX19" fmla="*/ 2766 w 3161"/>
                <a:gd name="connsiteY19" fmla="*/ 4795 h 7714"/>
                <a:gd name="connsiteX20" fmla="*/ 2724 w 3161"/>
                <a:gd name="connsiteY20" fmla="*/ 4646 h 7714"/>
                <a:gd name="connsiteX21" fmla="*/ 2680 w 3161"/>
                <a:gd name="connsiteY21" fmla="*/ 4496 h 7714"/>
                <a:gd name="connsiteX22" fmla="*/ 2633 w 3161"/>
                <a:gd name="connsiteY22" fmla="*/ 4349 h 7714"/>
                <a:gd name="connsiteX23" fmla="*/ 2585 w 3161"/>
                <a:gd name="connsiteY23" fmla="*/ 4200 h 7714"/>
                <a:gd name="connsiteX24" fmla="*/ 2534 w 3161"/>
                <a:gd name="connsiteY24" fmla="*/ 4054 h 7714"/>
                <a:gd name="connsiteX25" fmla="*/ 2482 w 3161"/>
                <a:gd name="connsiteY25" fmla="*/ 3907 h 7714"/>
                <a:gd name="connsiteX26" fmla="*/ 2426 w 3161"/>
                <a:gd name="connsiteY26" fmla="*/ 3762 h 7714"/>
                <a:gd name="connsiteX27" fmla="*/ 2369 w 3161"/>
                <a:gd name="connsiteY27" fmla="*/ 3617 h 7714"/>
                <a:gd name="connsiteX28" fmla="*/ 2311 w 3161"/>
                <a:gd name="connsiteY28" fmla="*/ 3473 h 7714"/>
                <a:gd name="connsiteX29" fmla="*/ 2250 w 3161"/>
                <a:gd name="connsiteY29" fmla="*/ 3330 h 7714"/>
                <a:gd name="connsiteX30" fmla="*/ 2187 w 3161"/>
                <a:gd name="connsiteY30" fmla="*/ 3188 h 7714"/>
                <a:gd name="connsiteX31" fmla="*/ 2122 w 3161"/>
                <a:gd name="connsiteY31" fmla="*/ 3047 h 7714"/>
                <a:gd name="connsiteX32" fmla="*/ 2055 w 3161"/>
                <a:gd name="connsiteY32" fmla="*/ 2906 h 7714"/>
                <a:gd name="connsiteX33" fmla="*/ 1986 w 3161"/>
                <a:gd name="connsiteY33" fmla="*/ 2767 h 7714"/>
                <a:gd name="connsiteX34" fmla="*/ 1915 w 3161"/>
                <a:gd name="connsiteY34" fmla="*/ 2629 h 7714"/>
                <a:gd name="connsiteX35" fmla="*/ 1841 w 3161"/>
                <a:gd name="connsiteY35" fmla="*/ 2492 h 7714"/>
                <a:gd name="connsiteX36" fmla="*/ 1767 w 3161"/>
                <a:gd name="connsiteY36" fmla="*/ 2356 h 7714"/>
                <a:gd name="connsiteX37" fmla="*/ 1690 w 3161"/>
                <a:gd name="connsiteY37" fmla="*/ 2220 h 7714"/>
                <a:gd name="connsiteX38" fmla="*/ 1612 w 3161"/>
                <a:gd name="connsiteY38" fmla="*/ 2086 h 7714"/>
                <a:gd name="connsiteX39" fmla="*/ 1531 w 3161"/>
                <a:gd name="connsiteY39" fmla="*/ 1953 h 7714"/>
                <a:gd name="connsiteX40" fmla="*/ 1449 w 3161"/>
                <a:gd name="connsiteY40" fmla="*/ 1821 h 7714"/>
                <a:gd name="connsiteX41" fmla="*/ 1364 w 3161"/>
                <a:gd name="connsiteY41" fmla="*/ 1691 h 7714"/>
                <a:gd name="connsiteX42" fmla="*/ 1279 w 3161"/>
                <a:gd name="connsiteY42" fmla="*/ 1561 h 7714"/>
                <a:gd name="connsiteX43" fmla="*/ 1191 w 3161"/>
                <a:gd name="connsiteY43" fmla="*/ 1433 h 7714"/>
                <a:gd name="connsiteX44" fmla="*/ 1101 w 3161"/>
                <a:gd name="connsiteY44" fmla="*/ 1306 h 7714"/>
                <a:gd name="connsiteX45" fmla="*/ 1010 w 3161"/>
                <a:gd name="connsiteY45" fmla="*/ 1180 h 7714"/>
                <a:gd name="connsiteX46" fmla="*/ 916 w 3161"/>
                <a:gd name="connsiteY46" fmla="*/ 1056 h 7714"/>
                <a:gd name="connsiteX47" fmla="*/ 821 w 3161"/>
                <a:gd name="connsiteY47" fmla="*/ 933 h 7714"/>
                <a:gd name="connsiteX48" fmla="*/ 724 w 3161"/>
                <a:gd name="connsiteY48" fmla="*/ 811 h 7714"/>
                <a:gd name="connsiteX49" fmla="*/ 626 w 3161"/>
                <a:gd name="connsiteY49" fmla="*/ 691 h 7714"/>
                <a:gd name="connsiteX50" fmla="*/ 526 w 3161"/>
                <a:gd name="connsiteY50" fmla="*/ 572 h 7714"/>
                <a:gd name="connsiteX51" fmla="*/ 424 w 3161"/>
                <a:gd name="connsiteY51" fmla="*/ 455 h 7714"/>
                <a:gd name="connsiteX52" fmla="*/ 321 w 3161"/>
                <a:gd name="connsiteY52" fmla="*/ 338 h 7714"/>
                <a:gd name="connsiteX53" fmla="*/ 216 w 3161"/>
                <a:gd name="connsiteY53" fmla="*/ 224 h 7714"/>
                <a:gd name="connsiteX54" fmla="*/ 108 w 3161"/>
                <a:gd name="connsiteY54" fmla="*/ 111 h 7714"/>
                <a:gd name="connsiteX55" fmla="*/ 0 w 3161"/>
                <a:gd name="connsiteY55" fmla="*/ 0 h 7714"/>
                <a:gd name="connsiteX0" fmla="*/ 3053 w 3053"/>
                <a:gd name="connsiteY0" fmla="*/ 7603 h 7603"/>
                <a:gd name="connsiteX1" fmla="*/ 3052 w 3053"/>
                <a:gd name="connsiteY1" fmla="*/ 7447 h 7603"/>
                <a:gd name="connsiteX2" fmla="*/ 3049 w 3053"/>
                <a:gd name="connsiteY2" fmla="*/ 7293 h 7603"/>
                <a:gd name="connsiteX3" fmla="*/ 3043 w 3053"/>
                <a:gd name="connsiteY3" fmla="*/ 7137 h 7603"/>
                <a:gd name="connsiteX4" fmla="*/ 3036 w 3053"/>
                <a:gd name="connsiteY4" fmla="*/ 6981 h 7603"/>
                <a:gd name="connsiteX5" fmla="*/ 3025 w 3053"/>
                <a:gd name="connsiteY5" fmla="*/ 6827 h 7603"/>
                <a:gd name="connsiteX6" fmla="*/ 3014 w 3053"/>
                <a:gd name="connsiteY6" fmla="*/ 6671 h 7603"/>
                <a:gd name="connsiteX7" fmla="*/ 2999 w 3053"/>
                <a:gd name="connsiteY7" fmla="*/ 6516 h 7603"/>
                <a:gd name="connsiteX8" fmla="*/ 2983 w 3053"/>
                <a:gd name="connsiteY8" fmla="*/ 6362 h 7603"/>
                <a:gd name="connsiteX9" fmla="*/ 2964 w 3053"/>
                <a:gd name="connsiteY9" fmla="*/ 6208 h 7603"/>
                <a:gd name="connsiteX10" fmla="*/ 2944 w 3053"/>
                <a:gd name="connsiteY10" fmla="*/ 6053 h 7603"/>
                <a:gd name="connsiteX11" fmla="*/ 2920 w 3053"/>
                <a:gd name="connsiteY11" fmla="*/ 5900 h 7603"/>
                <a:gd name="connsiteX12" fmla="*/ 2895 w 3053"/>
                <a:gd name="connsiteY12" fmla="*/ 5746 h 7603"/>
                <a:gd name="connsiteX13" fmla="*/ 2867 w 3053"/>
                <a:gd name="connsiteY13" fmla="*/ 5593 h 7603"/>
                <a:gd name="connsiteX14" fmla="*/ 2839 w 3053"/>
                <a:gd name="connsiteY14" fmla="*/ 5441 h 7603"/>
                <a:gd name="connsiteX15" fmla="*/ 2807 w 3053"/>
                <a:gd name="connsiteY15" fmla="*/ 5288 h 7603"/>
                <a:gd name="connsiteX16" fmla="*/ 2773 w 3053"/>
                <a:gd name="connsiteY16" fmla="*/ 5137 h 7603"/>
                <a:gd name="connsiteX17" fmla="*/ 2737 w 3053"/>
                <a:gd name="connsiteY17" fmla="*/ 4985 h 7603"/>
                <a:gd name="connsiteX18" fmla="*/ 2698 w 3053"/>
                <a:gd name="connsiteY18" fmla="*/ 4835 h 7603"/>
                <a:gd name="connsiteX19" fmla="*/ 2658 w 3053"/>
                <a:gd name="connsiteY19" fmla="*/ 4684 h 7603"/>
                <a:gd name="connsiteX20" fmla="*/ 2616 w 3053"/>
                <a:gd name="connsiteY20" fmla="*/ 4535 h 7603"/>
                <a:gd name="connsiteX21" fmla="*/ 2572 w 3053"/>
                <a:gd name="connsiteY21" fmla="*/ 4385 h 7603"/>
                <a:gd name="connsiteX22" fmla="*/ 2525 w 3053"/>
                <a:gd name="connsiteY22" fmla="*/ 4238 h 7603"/>
                <a:gd name="connsiteX23" fmla="*/ 2477 w 3053"/>
                <a:gd name="connsiteY23" fmla="*/ 4089 h 7603"/>
                <a:gd name="connsiteX24" fmla="*/ 2426 w 3053"/>
                <a:gd name="connsiteY24" fmla="*/ 3943 h 7603"/>
                <a:gd name="connsiteX25" fmla="*/ 2374 w 3053"/>
                <a:gd name="connsiteY25" fmla="*/ 3796 h 7603"/>
                <a:gd name="connsiteX26" fmla="*/ 2318 w 3053"/>
                <a:gd name="connsiteY26" fmla="*/ 3651 h 7603"/>
                <a:gd name="connsiteX27" fmla="*/ 2261 w 3053"/>
                <a:gd name="connsiteY27" fmla="*/ 3506 h 7603"/>
                <a:gd name="connsiteX28" fmla="*/ 2203 w 3053"/>
                <a:gd name="connsiteY28" fmla="*/ 3362 h 7603"/>
                <a:gd name="connsiteX29" fmla="*/ 2142 w 3053"/>
                <a:gd name="connsiteY29" fmla="*/ 3219 h 7603"/>
                <a:gd name="connsiteX30" fmla="*/ 2079 w 3053"/>
                <a:gd name="connsiteY30" fmla="*/ 3077 h 7603"/>
                <a:gd name="connsiteX31" fmla="*/ 2014 w 3053"/>
                <a:gd name="connsiteY31" fmla="*/ 2936 h 7603"/>
                <a:gd name="connsiteX32" fmla="*/ 1947 w 3053"/>
                <a:gd name="connsiteY32" fmla="*/ 2795 h 7603"/>
                <a:gd name="connsiteX33" fmla="*/ 1878 w 3053"/>
                <a:gd name="connsiteY33" fmla="*/ 2656 h 7603"/>
                <a:gd name="connsiteX34" fmla="*/ 1807 w 3053"/>
                <a:gd name="connsiteY34" fmla="*/ 2518 h 7603"/>
                <a:gd name="connsiteX35" fmla="*/ 1733 w 3053"/>
                <a:gd name="connsiteY35" fmla="*/ 2381 h 7603"/>
                <a:gd name="connsiteX36" fmla="*/ 1659 w 3053"/>
                <a:gd name="connsiteY36" fmla="*/ 2245 h 7603"/>
                <a:gd name="connsiteX37" fmla="*/ 1582 w 3053"/>
                <a:gd name="connsiteY37" fmla="*/ 2109 h 7603"/>
                <a:gd name="connsiteX38" fmla="*/ 1504 w 3053"/>
                <a:gd name="connsiteY38" fmla="*/ 1975 h 7603"/>
                <a:gd name="connsiteX39" fmla="*/ 1423 w 3053"/>
                <a:gd name="connsiteY39" fmla="*/ 1842 h 7603"/>
                <a:gd name="connsiteX40" fmla="*/ 1341 w 3053"/>
                <a:gd name="connsiteY40" fmla="*/ 1710 h 7603"/>
                <a:gd name="connsiteX41" fmla="*/ 1256 w 3053"/>
                <a:gd name="connsiteY41" fmla="*/ 1580 h 7603"/>
                <a:gd name="connsiteX42" fmla="*/ 1171 w 3053"/>
                <a:gd name="connsiteY42" fmla="*/ 1450 h 7603"/>
                <a:gd name="connsiteX43" fmla="*/ 1083 w 3053"/>
                <a:gd name="connsiteY43" fmla="*/ 1322 h 7603"/>
                <a:gd name="connsiteX44" fmla="*/ 993 w 3053"/>
                <a:gd name="connsiteY44" fmla="*/ 1195 h 7603"/>
                <a:gd name="connsiteX45" fmla="*/ 902 w 3053"/>
                <a:gd name="connsiteY45" fmla="*/ 1069 h 7603"/>
                <a:gd name="connsiteX46" fmla="*/ 808 w 3053"/>
                <a:gd name="connsiteY46" fmla="*/ 945 h 7603"/>
                <a:gd name="connsiteX47" fmla="*/ 713 w 3053"/>
                <a:gd name="connsiteY47" fmla="*/ 822 h 7603"/>
                <a:gd name="connsiteX48" fmla="*/ 616 w 3053"/>
                <a:gd name="connsiteY48" fmla="*/ 700 h 7603"/>
                <a:gd name="connsiteX49" fmla="*/ 518 w 3053"/>
                <a:gd name="connsiteY49" fmla="*/ 580 h 7603"/>
                <a:gd name="connsiteX50" fmla="*/ 418 w 3053"/>
                <a:gd name="connsiteY50" fmla="*/ 461 h 7603"/>
                <a:gd name="connsiteX51" fmla="*/ 316 w 3053"/>
                <a:gd name="connsiteY51" fmla="*/ 344 h 7603"/>
                <a:gd name="connsiteX52" fmla="*/ 213 w 3053"/>
                <a:gd name="connsiteY52" fmla="*/ 227 h 7603"/>
                <a:gd name="connsiteX53" fmla="*/ 108 w 3053"/>
                <a:gd name="connsiteY53" fmla="*/ 113 h 7603"/>
                <a:gd name="connsiteX54" fmla="*/ 0 w 3053"/>
                <a:gd name="connsiteY54" fmla="*/ 0 h 7603"/>
                <a:gd name="connsiteX0" fmla="*/ 2945 w 2945"/>
                <a:gd name="connsiteY0" fmla="*/ 7490 h 7490"/>
                <a:gd name="connsiteX1" fmla="*/ 2944 w 2945"/>
                <a:gd name="connsiteY1" fmla="*/ 7334 h 7490"/>
                <a:gd name="connsiteX2" fmla="*/ 2941 w 2945"/>
                <a:gd name="connsiteY2" fmla="*/ 7180 h 7490"/>
                <a:gd name="connsiteX3" fmla="*/ 2935 w 2945"/>
                <a:gd name="connsiteY3" fmla="*/ 7024 h 7490"/>
                <a:gd name="connsiteX4" fmla="*/ 2928 w 2945"/>
                <a:gd name="connsiteY4" fmla="*/ 6868 h 7490"/>
                <a:gd name="connsiteX5" fmla="*/ 2917 w 2945"/>
                <a:gd name="connsiteY5" fmla="*/ 6714 h 7490"/>
                <a:gd name="connsiteX6" fmla="*/ 2906 w 2945"/>
                <a:gd name="connsiteY6" fmla="*/ 6558 h 7490"/>
                <a:gd name="connsiteX7" fmla="*/ 2891 w 2945"/>
                <a:gd name="connsiteY7" fmla="*/ 6403 h 7490"/>
                <a:gd name="connsiteX8" fmla="*/ 2875 w 2945"/>
                <a:gd name="connsiteY8" fmla="*/ 6249 h 7490"/>
                <a:gd name="connsiteX9" fmla="*/ 2856 w 2945"/>
                <a:gd name="connsiteY9" fmla="*/ 6095 h 7490"/>
                <a:gd name="connsiteX10" fmla="*/ 2836 w 2945"/>
                <a:gd name="connsiteY10" fmla="*/ 5940 h 7490"/>
                <a:gd name="connsiteX11" fmla="*/ 2812 w 2945"/>
                <a:gd name="connsiteY11" fmla="*/ 5787 h 7490"/>
                <a:gd name="connsiteX12" fmla="*/ 2787 w 2945"/>
                <a:gd name="connsiteY12" fmla="*/ 5633 h 7490"/>
                <a:gd name="connsiteX13" fmla="*/ 2759 w 2945"/>
                <a:gd name="connsiteY13" fmla="*/ 5480 h 7490"/>
                <a:gd name="connsiteX14" fmla="*/ 2731 w 2945"/>
                <a:gd name="connsiteY14" fmla="*/ 5328 h 7490"/>
                <a:gd name="connsiteX15" fmla="*/ 2699 w 2945"/>
                <a:gd name="connsiteY15" fmla="*/ 5175 h 7490"/>
                <a:gd name="connsiteX16" fmla="*/ 2665 w 2945"/>
                <a:gd name="connsiteY16" fmla="*/ 5024 h 7490"/>
                <a:gd name="connsiteX17" fmla="*/ 2629 w 2945"/>
                <a:gd name="connsiteY17" fmla="*/ 4872 h 7490"/>
                <a:gd name="connsiteX18" fmla="*/ 2590 w 2945"/>
                <a:gd name="connsiteY18" fmla="*/ 4722 h 7490"/>
                <a:gd name="connsiteX19" fmla="*/ 2550 w 2945"/>
                <a:gd name="connsiteY19" fmla="*/ 4571 h 7490"/>
                <a:gd name="connsiteX20" fmla="*/ 2508 w 2945"/>
                <a:gd name="connsiteY20" fmla="*/ 4422 h 7490"/>
                <a:gd name="connsiteX21" fmla="*/ 2464 w 2945"/>
                <a:gd name="connsiteY21" fmla="*/ 4272 h 7490"/>
                <a:gd name="connsiteX22" fmla="*/ 2417 w 2945"/>
                <a:gd name="connsiteY22" fmla="*/ 4125 h 7490"/>
                <a:gd name="connsiteX23" fmla="*/ 2369 w 2945"/>
                <a:gd name="connsiteY23" fmla="*/ 3976 h 7490"/>
                <a:gd name="connsiteX24" fmla="*/ 2318 w 2945"/>
                <a:gd name="connsiteY24" fmla="*/ 3830 h 7490"/>
                <a:gd name="connsiteX25" fmla="*/ 2266 w 2945"/>
                <a:gd name="connsiteY25" fmla="*/ 3683 h 7490"/>
                <a:gd name="connsiteX26" fmla="*/ 2210 w 2945"/>
                <a:gd name="connsiteY26" fmla="*/ 3538 h 7490"/>
                <a:gd name="connsiteX27" fmla="*/ 2153 w 2945"/>
                <a:gd name="connsiteY27" fmla="*/ 3393 h 7490"/>
                <a:gd name="connsiteX28" fmla="*/ 2095 w 2945"/>
                <a:gd name="connsiteY28" fmla="*/ 3249 h 7490"/>
                <a:gd name="connsiteX29" fmla="*/ 2034 w 2945"/>
                <a:gd name="connsiteY29" fmla="*/ 3106 h 7490"/>
                <a:gd name="connsiteX30" fmla="*/ 1971 w 2945"/>
                <a:gd name="connsiteY30" fmla="*/ 2964 h 7490"/>
                <a:gd name="connsiteX31" fmla="*/ 1906 w 2945"/>
                <a:gd name="connsiteY31" fmla="*/ 2823 h 7490"/>
                <a:gd name="connsiteX32" fmla="*/ 1839 w 2945"/>
                <a:gd name="connsiteY32" fmla="*/ 2682 h 7490"/>
                <a:gd name="connsiteX33" fmla="*/ 1770 w 2945"/>
                <a:gd name="connsiteY33" fmla="*/ 2543 h 7490"/>
                <a:gd name="connsiteX34" fmla="*/ 1699 w 2945"/>
                <a:gd name="connsiteY34" fmla="*/ 2405 h 7490"/>
                <a:gd name="connsiteX35" fmla="*/ 1625 w 2945"/>
                <a:gd name="connsiteY35" fmla="*/ 2268 h 7490"/>
                <a:gd name="connsiteX36" fmla="*/ 1551 w 2945"/>
                <a:gd name="connsiteY36" fmla="*/ 2132 h 7490"/>
                <a:gd name="connsiteX37" fmla="*/ 1474 w 2945"/>
                <a:gd name="connsiteY37" fmla="*/ 1996 h 7490"/>
                <a:gd name="connsiteX38" fmla="*/ 1396 w 2945"/>
                <a:gd name="connsiteY38" fmla="*/ 1862 h 7490"/>
                <a:gd name="connsiteX39" fmla="*/ 1315 w 2945"/>
                <a:gd name="connsiteY39" fmla="*/ 1729 h 7490"/>
                <a:gd name="connsiteX40" fmla="*/ 1233 w 2945"/>
                <a:gd name="connsiteY40" fmla="*/ 1597 h 7490"/>
                <a:gd name="connsiteX41" fmla="*/ 1148 w 2945"/>
                <a:gd name="connsiteY41" fmla="*/ 1467 h 7490"/>
                <a:gd name="connsiteX42" fmla="*/ 1063 w 2945"/>
                <a:gd name="connsiteY42" fmla="*/ 1337 h 7490"/>
                <a:gd name="connsiteX43" fmla="*/ 975 w 2945"/>
                <a:gd name="connsiteY43" fmla="*/ 1209 h 7490"/>
                <a:gd name="connsiteX44" fmla="*/ 885 w 2945"/>
                <a:gd name="connsiteY44" fmla="*/ 1082 h 7490"/>
                <a:gd name="connsiteX45" fmla="*/ 794 w 2945"/>
                <a:gd name="connsiteY45" fmla="*/ 956 h 7490"/>
                <a:gd name="connsiteX46" fmla="*/ 700 w 2945"/>
                <a:gd name="connsiteY46" fmla="*/ 832 h 7490"/>
                <a:gd name="connsiteX47" fmla="*/ 605 w 2945"/>
                <a:gd name="connsiteY47" fmla="*/ 709 h 7490"/>
                <a:gd name="connsiteX48" fmla="*/ 508 w 2945"/>
                <a:gd name="connsiteY48" fmla="*/ 587 h 7490"/>
                <a:gd name="connsiteX49" fmla="*/ 410 w 2945"/>
                <a:gd name="connsiteY49" fmla="*/ 467 h 7490"/>
                <a:gd name="connsiteX50" fmla="*/ 310 w 2945"/>
                <a:gd name="connsiteY50" fmla="*/ 348 h 7490"/>
                <a:gd name="connsiteX51" fmla="*/ 208 w 2945"/>
                <a:gd name="connsiteY51" fmla="*/ 231 h 7490"/>
                <a:gd name="connsiteX52" fmla="*/ 105 w 2945"/>
                <a:gd name="connsiteY52" fmla="*/ 114 h 7490"/>
                <a:gd name="connsiteX53" fmla="*/ 0 w 2945"/>
                <a:gd name="connsiteY53" fmla="*/ 0 h 7490"/>
                <a:gd name="connsiteX0" fmla="*/ 2840 w 2840"/>
                <a:gd name="connsiteY0" fmla="*/ 7376 h 7376"/>
                <a:gd name="connsiteX1" fmla="*/ 2839 w 2840"/>
                <a:gd name="connsiteY1" fmla="*/ 7220 h 7376"/>
                <a:gd name="connsiteX2" fmla="*/ 2836 w 2840"/>
                <a:gd name="connsiteY2" fmla="*/ 7066 h 7376"/>
                <a:gd name="connsiteX3" fmla="*/ 2830 w 2840"/>
                <a:gd name="connsiteY3" fmla="*/ 6910 h 7376"/>
                <a:gd name="connsiteX4" fmla="*/ 2823 w 2840"/>
                <a:gd name="connsiteY4" fmla="*/ 6754 h 7376"/>
                <a:gd name="connsiteX5" fmla="*/ 2812 w 2840"/>
                <a:gd name="connsiteY5" fmla="*/ 6600 h 7376"/>
                <a:gd name="connsiteX6" fmla="*/ 2801 w 2840"/>
                <a:gd name="connsiteY6" fmla="*/ 6444 h 7376"/>
                <a:gd name="connsiteX7" fmla="*/ 2786 w 2840"/>
                <a:gd name="connsiteY7" fmla="*/ 6289 h 7376"/>
                <a:gd name="connsiteX8" fmla="*/ 2770 w 2840"/>
                <a:gd name="connsiteY8" fmla="*/ 6135 h 7376"/>
                <a:gd name="connsiteX9" fmla="*/ 2751 w 2840"/>
                <a:gd name="connsiteY9" fmla="*/ 5981 h 7376"/>
                <a:gd name="connsiteX10" fmla="*/ 2731 w 2840"/>
                <a:gd name="connsiteY10" fmla="*/ 5826 h 7376"/>
                <a:gd name="connsiteX11" fmla="*/ 2707 w 2840"/>
                <a:gd name="connsiteY11" fmla="*/ 5673 h 7376"/>
                <a:gd name="connsiteX12" fmla="*/ 2682 w 2840"/>
                <a:gd name="connsiteY12" fmla="*/ 5519 h 7376"/>
                <a:gd name="connsiteX13" fmla="*/ 2654 w 2840"/>
                <a:gd name="connsiteY13" fmla="*/ 5366 h 7376"/>
                <a:gd name="connsiteX14" fmla="*/ 2626 w 2840"/>
                <a:gd name="connsiteY14" fmla="*/ 5214 h 7376"/>
                <a:gd name="connsiteX15" fmla="*/ 2594 w 2840"/>
                <a:gd name="connsiteY15" fmla="*/ 5061 h 7376"/>
                <a:gd name="connsiteX16" fmla="*/ 2560 w 2840"/>
                <a:gd name="connsiteY16" fmla="*/ 4910 h 7376"/>
                <a:gd name="connsiteX17" fmla="*/ 2524 w 2840"/>
                <a:gd name="connsiteY17" fmla="*/ 4758 h 7376"/>
                <a:gd name="connsiteX18" fmla="*/ 2485 w 2840"/>
                <a:gd name="connsiteY18" fmla="*/ 4608 h 7376"/>
                <a:gd name="connsiteX19" fmla="*/ 2445 w 2840"/>
                <a:gd name="connsiteY19" fmla="*/ 4457 h 7376"/>
                <a:gd name="connsiteX20" fmla="*/ 2403 w 2840"/>
                <a:gd name="connsiteY20" fmla="*/ 4308 h 7376"/>
                <a:gd name="connsiteX21" fmla="*/ 2359 w 2840"/>
                <a:gd name="connsiteY21" fmla="*/ 4158 h 7376"/>
                <a:gd name="connsiteX22" fmla="*/ 2312 w 2840"/>
                <a:gd name="connsiteY22" fmla="*/ 4011 h 7376"/>
                <a:gd name="connsiteX23" fmla="*/ 2264 w 2840"/>
                <a:gd name="connsiteY23" fmla="*/ 3862 h 7376"/>
                <a:gd name="connsiteX24" fmla="*/ 2213 w 2840"/>
                <a:gd name="connsiteY24" fmla="*/ 3716 h 7376"/>
                <a:gd name="connsiteX25" fmla="*/ 2161 w 2840"/>
                <a:gd name="connsiteY25" fmla="*/ 3569 h 7376"/>
                <a:gd name="connsiteX26" fmla="*/ 2105 w 2840"/>
                <a:gd name="connsiteY26" fmla="*/ 3424 h 7376"/>
                <a:gd name="connsiteX27" fmla="*/ 2048 w 2840"/>
                <a:gd name="connsiteY27" fmla="*/ 3279 h 7376"/>
                <a:gd name="connsiteX28" fmla="*/ 1990 w 2840"/>
                <a:gd name="connsiteY28" fmla="*/ 3135 h 7376"/>
                <a:gd name="connsiteX29" fmla="*/ 1929 w 2840"/>
                <a:gd name="connsiteY29" fmla="*/ 2992 h 7376"/>
                <a:gd name="connsiteX30" fmla="*/ 1866 w 2840"/>
                <a:gd name="connsiteY30" fmla="*/ 2850 h 7376"/>
                <a:gd name="connsiteX31" fmla="*/ 1801 w 2840"/>
                <a:gd name="connsiteY31" fmla="*/ 2709 h 7376"/>
                <a:gd name="connsiteX32" fmla="*/ 1734 w 2840"/>
                <a:gd name="connsiteY32" fmla="*/ 2568 h 7376"/>
                <a:gd name="connsiteX33" fmla="*/ 1665 w 2840"/>
                <a:gd name="connsiteY33" fmla="*/ 2429 h 7376"/>
                <a:gd name="connsiteX34" fmla="*/ 1594 w 2840"/>
                <a:gd name="connsiteY34" fmla="*/ 2291 h 7376"/>
                <a:gd name="connsiteX35" fmla="*/ 1520 w 2840"/>
                <a:gd name="connsiteY35" fmla="*/ 2154 h 7376"/>
                <a:gd name="connsiteX36" fmla="*/ 1446 w 2840"/>
                <a:gd name="connsiteY36" fmla="*/ 2018 h 7376"/>
                <a:gd name="connsiteX37" fmla="*/ 1369 w 2840"/>
                <a:gd name="connsiteY37" fmla="*/ 1882 h 7376"/>
                <a:gd name="connsiteX38" fmla="*/ 1291 w 2840"/>
                <a:gd name="connsiteY38" fmla="*/ 1748 h 7376"/>
                <a:gd name="connsiteX39" fmla="*/ 1210 w 2840"/>
                <a:gd name="connsiteY39" fmla="*/ 1615 h 7376"/>
                <a:gd name="connsiteX40" fmla="*/ 1128 w 2840"/>
                <a:gd name="connsiteY40" fmla="*/ 1483 h 7376"/>
                <a:gd name="connsiteX41" fmla="*/ 1043 w 2840"/>
                <a:gd name="connsiteY41" fmla="*/ 1353 h 7376"/>
                <a:gd name="connsiteX42" fmla="*/ 958 w 2840"/>
                <a:gd name="connsiteY42" fmla="*/ 1223 h 7376"/>
                <a:gd name="connsiteX43" fmla="*/ 870 w 2840"/>
                <a:gd name="connsiteY43" fmla="*/ 1095 h 7376"/>
                <a:gd name="connsiteX44" fmla="*/ 780 w 2840"/>
                <a:gd name="connsiteY44" fmla="*/ 968 h 7376"/>
                <a:gd name="connsiteX45" fmla="*/ 689 w 2840"/>
                <a:gd name="connsiteY45" fmla="*/ 842 h 7376"/>
                <a:gd name="connsiteX46" fmla="*/ 595 w 2840"/>
                <a:gd name="connsiteY46" fmla="*/ 718 h 7376"/>
                <a:gd name="connsiteX47" fmla="*/ 500 w 2840"/>
                <a:gd name="connsiteY47" fmla="*/ 595 h 7376"/>
                <a:gd name="connsiteX48" fmla="*/ 403 w 2840"/>
                <a:gd name="connsiteY48" fmla="*/ 473 h 7376"/>
                <a:gd name="connsiteX49" fmla="*/ 305 w 2840"/>
                <a:gd name="connsiteY49" fmla="*/ 353 h 7376"/>
                <a:gd name="connsiteX50" fmla="*/ 205 w 2840"/>
                <a:gd name="connsiteY50" fmla="*/ 234 h 7376"/>
                <a:gd name="connsiteX51" fmla="*/ 103 w 2840"/>
                <a:gd name="connsiteY51" fmla="*/ 117 h 7376"/>
                <a:gd name="connsiteX52" fmla="*/ 0 w 2840"/>
                <a:gd name="connsiteY52" fmla="*/ 0 h 7376"/>
                <a:gd name="connsiteX0" fmla="*/ 2737 w 2737"/>
                <a:gd name="connsiteY0" fmla="*/ 7259 h 7259"/>
                <a:gd name="connsiteX1" fmla="*/ 2736 w 2737"/>
                <a:gd name="connsiteY1" fmla="*/ 7103 h 7259"/>
                <a:gd name="connsiteX2" fmla="*/ 2733 w 2737"/>
                <a:gd name="connsiteY2" fmla="*/ 6949 h 7259"/>
                <a:gd name="connsiteX3" fmla="*/ 2727 w 2737"/>
                <a:gd name="connsiteY3" fmla="*/ 6793 h 7259"/>
                <a:gd name="connsiteX4" fmla="*/ 2720 w 2737"/>
                <a:gd name="connsiteY4" fmla="*/ 6637 h 7259"/>
                <a:gd name="connsiteX5" fmla="*/ 2709 w 2737"/>
                <a:gd name="connsiteY5" fmla="*/ 6483 h 7259"/>
                <a:gd name="connsiteX6" fmla="*/ 2698 w 2737"/>
                <a:gd name="connsiteY6" fmla="*/ 6327 h 7259"/>
                <a:gd name="connsiteX7" fmla="*/ 2683 w 2737"/>
                <a:gd name="connsiteY7" fmla="*/ 6172 h 7259"/>
                <a:gd name="connsiteX8" fmla="*/ 2667 w 2737"/>
                <a:gd name="connsiteY8" fmla="*/ 6018 h 7259"/>
                <a:gd name="connsiteX9" fmla="*/ 2648 w 2737"/>
                <a:gd name="connsiteY9" fmla="*/ 5864 h 7259"/>
                <a:gd name="connsiteX10" fmla="*/ 2628 w 2737"/>
                <a:gd name="connsiteY10" fmla="*/ 5709 h 7259"/>
                <a:gd name="connsiteX11" fmla="*/ 2604 w 2737"/>
                <a:gd name="connsiteY11" fmla="*/ 5556 h 7259"/>
                <a:gd name="connsiteX12" fmla="*/ 2579 w 2737"/>
                <a:gd name="connsiteY12" fmla="*/ 5402 h 7259"/>
                <a:gd name="connsiteX13" fmla="*/ 2551 w 2737"/>
                <a:gd name="connsiteY13" fmla="*/ 5249 h 7259"/>
                <a:gd name="connsiteX14" fmla="*/ 2523 w 2737"/>
                <a:gd name="connsiteY14" fmla="*/ 5097 h 7259"/>
                <a:gd name="connsiteX15" fmla="*/ 2491 w 2737"/>
                <a:gd name="connsiteY15" fmla="*/ 4944 h 7259"/>
                <a:gd name="connsiteX16" fmla="*/ 2457 w 2737"/>
                <a:gd name="connsiteY16" fmla="*/ 4793 h 7259"/>
                <a:gd name="connsiteX17" fmla="*/ 2421 w 2737"/>
                <a:gd name="connsiteY17" fmla="*/ 4641 h 7259"/>
                <a:gd name="connsiteX18" fmla="*/ 2382 w 2737"/>
                <a:gd name="connsiteY18" fmla="*/ 4491 h 7259"/>
                <a:gd name="connsiteX19" fmla="*/ 2342 w 2737"/>
                <a:gd name="connsiteY19" fmla="*/ 4340 h 7259"/>
                <a:gd name="connsiteX20" fmla="*/ 2300 w 2737"/>
                <a:gd name="connsiteY20" fmla="*/ 4191 h 7259"/>
                <a:gd name="connsiteX21" fmla="*/ 2256 w 2737"/>
                <a:gd name="connsiteY21" fmla="*/ 4041 h 7259"/>
                <a:gd name="connsiteX22" fmla="*/ 2209 w 2737"/>
                <a:gd name="connsiteY22" fmla="*/ 3894 h 7259"/>
                <a:gd name="connsiteX23" fmla="*/ 2161 w 2737"/>
                <a:gd name="connsiteY23" fmla="*/ 3745 h 7259"/>
                <a:gd name="connsiteX24" fmla="*/ 2110 w 2737"/>
                <a:gd name="connsiteY24" fmla="*/ 3599 h 7259"/>
                <a:gd name="connsiteX25" fmla="*/ 2058 w 2737"/>
                <a:gd name="connsiteY25" fmla="*/ 3452 h 7259"/>
                <a:gd name="connsiteX26" fmla="*/ 2002 w 2737"/>
                <a:gd name="connsiteY26" fmla="*/ 3307 h 7259"/>
                <a:gd name="connsiteX27" fmla="*/ 1945 w 2737"/>
                <a:gd name="connsiteY27" fmla="*/ 3162 h 7259"/>
                <a:gd name="connsiteX28" fmla="*/ 1887 w 2737"/>
                <a:gd name="connsiteY28" fmla="*/ 3018 h 7259"/>
                <a:gd name="connsiteX29" fmla="*/ 1826 w 2737"/>
                <a:gd name="connsiteY29" fmla="*/ 2875 h 7259"/>
                <a:gd name="connsiteX30" fmla="*/ 1763 w 2737"/>
                <a:gd name="connsiteY30" fmla="*/ 2733 h 7259"/>
                <a:gd name="connsiteX31" fmla="*/ 1698 w 2737"/>
                <a:gd name="connsiteY31" fmla="*/ 2592 h 7259"/>
                <a:gd name="connsiteX32" fmla="*/ 1631 w 2737"/>
                <a:gd name="connsiteY32" fmla="*/ 2451 h 7259"/>
                <a:gd name="connsiteX33" fmla="*/ 1562 w 2737"/>
                <a:gd name="connsiteY33" fmla="*/ 2312 h 7259"/>
                <a:gd name="connsiteX34" fmla="*/ 1491 w 2737"/>
                <a:gd name="connsiteY34" fmla="*/ 2174 h 7259"/>
                <a:gd name="connsiteX35" fmla="*/ 1417 w 2737"/>
                <a:gd name="connsiteY35" fmla="*/ 2037 h 7259"/>
                <a:gd name="connsiteX36" fmla="*/ 1343 w 2737"/>
                <a:gd name="connsiteY36" fmla="*/ 1901 h 7259"/>
                <a:gd name="connsiteX37" fmla="*/ 1266 w 2737"/>
                <a:gd name="connsiteY37" fmla="*/ 1765 h 7259"/>
                <a:gd name="connsiteX38" fmla="*/ 1188 w 2737"/>
                <a:gd name="connsiteY38" fmla="*/ 1631 h 7259"/>
                <a:gd name="connsiteX39" fmla="*/ 1107 w 2737"/>
                <a:gd name="connsiteY39" fmla="*/ 1498 h 7259"/>
                <a:gd name="connsiteX40" fmla="*/ 1025 w 2737"/>
                <a:gd name="connsiteY40" fmla="*/ 1366 h 7259"/>
                <a:gd name="connsiteX41" fmla="*/ 940 w 2737"/>
                <a:gd name="connsiteY41" fmla="*/ 1236 h 7259"/>
                <a:gd name="connsiteX42" fmla="*/ 855 w 2737"/>
                <a:gd name="connsiteY42" fmla="*/ 1106 h 7259"/>
                <a:gd name="connsiteX43" fmla="*/ 767 w 2737"/>
                <a:gd name="connsiteY43" fmla="*/ 978 h 7259"/>
                <a:gd name="connsiteX44" fmla="*/ 677 w 2737"/>
                <a:gd name="connsiteY44" fmla="*/ 851 h 7259"/>
                <a:gd name="connsiteX45" fmla="*/ 586 w 2737"/>
                <a:gd name="connsiteY45" fmla="*/ 725 h 7259"/>
                <a:gd name="connsiteX46" fmla="*/ 492 w 2737"/>
                <a:gd name="connsiteY46" fmla="*/ 601 h 7259"/>
                <a:gd name="connsiteX47" fmla="*/ 397 w 2737"/>
                <a:gd name="connsiteY47" fmla="*/ 478 h 7259"/>
                <a:gd name="connsiteX48" fmla="*/ 300 w 2737"/>
                <a:gd name="connsiteY48" fmla="*/ 356 h 7259"/>
                <a:gd name="connsiteX49" fmla="*/ 202 w 2737"/>
                <a:gd name="connsiteY49" fmla="*/ 236 h 7259"/>
                <a:gd name="connsiteX50" fmla="*/ 102 w 2737"/>
                <a:gd name="connsiteY50" fmla="*/ 117 h 7259"/>
                <a:gd name="connsiteX51" fmla="*/ 0 w 2737"/>
                <a:gd name="connsiteY51" fmla="*/ 0 h 7259"/>
                <a:gd name="connsiteX0" fmla="*/ 2635 w 2635"/>
                <a:gd name="connsiteY0" fmla="*/ 7142 h 7142"/>
                <a:gd name="connsiteX1" fmla="*/ 2634 w 2635"/>
                <a:gd name="connsiteY1" fmla="*/ 6986 h 7142"/>
                <a:gd name="connsiteX2" fmla="*/ 2631 w 2635"/>
                <a:gd name="connsiteY2" fmla="*/ 6832 h 7142"/>
                <a:gd name="connsiteX3" fmla="*/ 2625 w 2635"/>
                <a:gd name="connsiteY3" fmla="*/ 6676 h 7142"/>
                <a:gd name="connsiteX4" fmla="*/ 2618 w 2635"/>
                <a:gd name="connsiteY4" fmla="*/ 6520 h 7142"/>
                <a:gd name="connsiteX5" fmla="*/ 2607 w 2635"/>
                <a:gd name="connsiteY5" fmla="*/ 6366 h 7142"/>
                <a:gd name="connsiteX6" fmla="*/ 2596 w 2635"/>
                <a:gd name="connsiteY6" fmla="*/ 6210 h 7142"/>
                <a:gd name="connsiteX7" fmla="*/ 2581 w 2635"/>
                <a:gd name="connsiteY7" fmla="*/ 6055 h 7142"/>
                <a:gd name="connsiteX8" fmla="*/ 2565 w 2635"/>
                <a:gd name="connsiteY8" fmla="*/ 5901 h 7142"/>
                <a:gd name="connsiteX9" fmla="*/ 2546 w 2635"/>
                <a:gd name="connsiteY9" fmla="*/ 5747 h 7142"/>
                <a:gd name="connsiteX10" fmla="*/ 2526 w 2635"/>
                <a:gd name="connsiteY10" fmla="*/ 5592 h 7142"/>
                <a:gd name="connsiteX11" fmla="*/ 2502 w 2635"/>
                <a:gd name="connsiteY11" fmla="*/ 5439 h 7142"/>
                <a:gd name="connsiteX12" fmla="*/ 2477 w 2635"/>
                <a:gd name="connsiteY12" fmla="*/ 5285 h 7142"/>
                <a:gd name="connsiteX13" fmla="*/ 2449 w 2635"/>
                <a:gd name="connsiteY13" fmla="*/ 5132 h 7142"/>
                <a:gd name="connsiteX14" fmla="*/ 2421 w 2635"/>
                <a:gd name="connsiteY14" fmla="*/ 4980 h 7142"/>
                <a:gd name="connsiteX15" fmla="*/ 2389 w 2635"/>
                <a:gd name="connsiteY15" fmla="*/ 4827 h 7142"/>
                <a:gd name="connsiteX16" fmla="*/ 2355 w 2635"/>
                <a:gd name="connsiteY16" fmla="*/ 4676 h 7142"/>
                <a:gd name="connsiteX17" fmla="*/ 2319 w 2635"/>
                <a:gd name="connsiteY17" fmla="*/ 4524 h 7142"/>
                <a:gd name="connsiteX18" fmla="*/ 2280 w 2635"/>
                <a:gd name="connsiteY18" fmla="*/ 4374 h 7142"/>
                <a:gd name="connsiteX19" fmla="*/ 2240 w 2635"/>
                <a:gd name="connsiteY19" fmla="*/ 4223 h 7142"/>
                <a:gd name="connsiteX20" fmla="*/ 2198 w 2635"/>
                <a:gd name="connsiteY20" fmla="*/ 4074 h 7142"/>
                <a:gd name="connsiteX21" fmla="*/ 2154 w 2635"/>
                <a:gd name="connsiteY21" fmla="*/ 3924 h 7142"/>
                <a:gd name="connsiteX22" fmla="*/ 2107 w 2635"/>
                <a:gd name="connsiteY22" fmla="*/ 3777 h 7142"/>
                <a:gd name="connsiteX23" fmla="*/ 2059 w 2635"/>
                <a:gd name="connsiteY23" fmla="*/ 3628 h 7142"/>
                <a:gd name="connsiteX24" fmla="*/ 2008 w 2635"/>
                <a:gd name="connsiteY24" fmla="*/ 3482 h 7142"/>
                <a:gd name="connsiteX25" fmla="*/ 1956 w 2635"/>
                <a:gd name="connsiteY25" fmla="*/ 3335 h 7142"/>
                <a:gd name="connsiteX26" fmla="*/ 1900 w 2635"/>
                <a:gd name="connsiteY26" fmla="*/ 3190 h 7142"/>
                <a:gd name="connsiteX27" fmla="*/ 1843 w 2635"/>
                <a:gd name="connsiteY27" fmla="*/ 3045 h 7142"/>
                <a:gd name="connsiteX28" fmla="*/ 1785 w 2635"/>
                <a:gd name="connsiteY28" fmla="*/ 2901 h 7142"/>
                <a:gd name="connsiteX29" fmla="*/ 1724 w 2635"/>
                <a:gd name="connsiteY29" fmla="*/ 2758 h 7142"/>
                <a:gd name="connsiteX30" fmla="*/ 1661 w 2635"/>
                <a:gd name="connsiteY30" fmla="*/ 2616 h 7142"/>
                <a:gd name="connsiteX31" fmla="*/ 1596 w 2635"/>
                <a:gd name="connsiteY31" fmla="*/ 2475 h 7142"/>
                <a:gd name="connsiteX32" fmla="*/ 1529 w 2635"/>
                <a:gd name="connsiteY32" fmla="*/ 2334 h 7142"/>
                <a:gd name="connsiteX33" fmla="*/ 1460 w 2635"/>
                <a:gd name="connsiteY33" fmla="*/ 2195 h 7142"/>
                <a:gd name="connsiteX34" fmla="*/ 1389 w 2635"/>
                <a:gd name="connsiteY34" fmla="*/ 2057 h 7142"/>
                <a:gd name="connsiteX35" fmla="*/ 1315 w 2635"/>
                <a:gd name="connsiteY35" fmla="*/ 1920 h 7142"/>
                <a:gd name="connsiteX36" fmla="*/ 1241 w 2635"/>
                <a:gd name="connsiteY36" fmla="*/ 1784 h 7142"/>
                <a:gd name="connsiteX37" fmla="*/ 1164 w 2635"/>
                <a:gd name="connsiteY37" fmla="*/ 1648 h 7142"/>
                <a:gd name="connsiteX38" fmla="*/ 1086 w 2635"/>
                <a:gd name="connsiteY38" fmla="*/ 1514 h 7142"/>
                <a:gd name="connsiteX39" fmla="*/ 1005 w 2635"/>
                <a:gd name="connsiteY39" fmla="*/ 1381 h 7142"/>
                <a:gd name="connsiteX40" fmla="*/ 923 w 2635"/>
                <a:gd name="connsiteY40" fmla="*/ 1249 h 7142"/>
                <a:gd name="connsiteX41" fmla="*/ 838 w 2635"/>
                <a:gd name="connsiteY41" fmla="*/ 1119 h 7142"/>
                <a:gd name="connsiteX42" fmla="*/ 753 w 2635"/>
                <a:gd name="connsiteY42" fmla="*/ 989 h 7142"/>
                <a:gd name="connsiteX43" fmla="*/ 665 w 2635"/>
                <a:gd name="connsiteY43" fmla="*/ 861 h 7142"/>
                <a:gd name="connsiteX44" fmla="*/ 575 w 2635"/>
                <a:gd name="connsiteY44" fmla="*/ 734 h 7142"/>
                <a:gd name="connsiteX45" fmla="*/ 484 w 2635"/>
                <a:gd name="connsiteY45" fmla="*/ 608 h 7142"/>
                <a:gd name="connsiteX46" fmla="*/ 390 w 2635"/>
                <a:gd name="connsiteY46" fmla="*/ 484 h 7142"/>
                <a:gd name="connsiteX47" fmla="*/ 295 w 2635"/>
                <a:gd name="connsiteY47" fmla="*/ 361 h 7142"/>
                <a:gd name="connsiteX48" fmla="*/ 198 w 2635"/>
                <a:gd name="connsiteY48" fmla="*/ 239 h 7142"/>
                <a:gd name="connsiteX49" fmla="*/ 100 w 2635"/>
                <a:gd name="connsiteY49" fmla="*/ 119 h 7142"/>
                <a:gd name="connsiteX50" fmla="*/ 0 w 2635"/>
                <a:gd name="connsiteY50" fmla="*/ 0 h 7142"/>
                <a:gd name="connsiteX0" fmla="*/ 2535 w 2535"/>
                <a:gd name="connsiteY0" fmla="*/ 7023 h 7023"/>
                <a:gd name="connsiteX1" fmla="*/ 2534 w 2535"/>
                <a:gd name="connsiteY1" fmla="*/ 6867 h 7023"/>
                <a:gd name="connsiteX2" fmla="*/ 2531 w 2535"/>
                <a:gd name="connsiteY2" fmla="*/ 6713 h 7023"/>
                <a:gd name="connsiteX3" fmla="*/ 2525 w 2535"/>
                <a:gd name="connsiteY3" fmla="*/ 6557 h 7023"/>
                <a:gd name="connsiteX4" fmla="*/ 2518 w 2535"/>
                <a:gd name="connsiteY4" fmla="*/ 6401 h 7023"/>
                <a:gd name="connsiteX5" fmla="*/ 2507 w 2535"/>
                <a:gd name="connsiteY5" fmla="*/ 6247 h 7023"/>
                <a:gd name="connsiteX6" fmla="*/ 2496 w 2535"/>
                <a:gd name="connsiteY6" fmla="*/ 6091 h 7023"/>
                <a:gd name="connsiteX7" fmla="*/ 2481 w 2535"/>
                <a:gd name="connsiteY7" fmla="*/ 5936 h 7023"/>
                <a:gd name="connsiteX8" fmla="*/ 2465 w 2535"/>
                <a:gd name="connsiteY8" fmla="*/ 5782 h 7023"/>
                <a:gd name="connsiteX9" fmla="*/ 2446 w 2535"/>
                <a:gd name="connsiteY9" fmla="*/ 5628 h 7023"/>
                <a:gd name="connsiteX10" fmla="*/ 2426 w 2535"/>
                <a:gd name="connsiteY10" fmla="*/ 5473 h 7023"/>
                <a:gd name="connsiteX11" fmla="*/ 2402 w 2535"/>
                <a:gd name="connsiteY11" fmla="*/ 5320 h 7023"/>
                <a:gd name="connsiteX12" fmla="*/ 2377 w 2535"/>
                <a:gd name="connsiteY12" fmla="*/ 5166 h 7023"/>
                <a:gd name="connsiteX13" fmla="*/ 2349 w 2535"/>
                <a:gd name="connsiteY13" fmla="*/ 5013 h 7023"/>
                <a:gd name="connsiteX14" fmla="*/ 2321 w 2535"/>
                <a:gd name="connsiteY14" fmla="*/ 4861 h 7023"/>
                <a:gd name="connsiteX15" fmla="*/ 2289 w 2535"/>
                <a:gd name="connsiteY15" fmla="*/ 4708 h 7023"/>
                <a:gd name="connsiteX16" fmla="*/ 2255 w 2535"/>
                <a:gd name="connsiteY16" fmla="*/ 4557 h 7023"/>
                <a:gd name="connsiteX17" fmla="*/ 2219 w 2535"/>
                <a:gd name="connsiteY17" fmla="*/ 4405 h 7023"/>
                <a:gd name="connsiteX18" fmla="*/ 2180 w 2535"/>
                <a:gd name="connsiteY18" fmla="*/ 4255 h 7023"/>
                <a:gd name="connsiteX19" fmla="*/ 2140 w 2535"/>
                <a:gd name="connsiteY19" fmla="*/ 4104 h 7023"/>
                <a:gd name="connsiteX20" fmla="*/ 2098 w 2535"/>
                <a:gd name="connsiteY20" fmla="*/ 3955 h 7023"/>
                <a:gd name="connsiteX21" fmla="*/ 2054 w 2535"/>
                <a:gd name="connsiteY21" fmla="*/ 3805 h 7023"/>
                <a:gd name="connsiteX22" fmla="*/ 2007 w 2535"/>
                <a:gd name="connsiteY22" fmla="*/ 3658 h 7023"/>
                <a:gd name="connsiteX23" fmla="*/ 1959 w 2535"/>
                <a:gd name="connsiteY23" fmla="*/ 3509 h 7023"/>
                <a:gd name="connsiteX24" fmla="*/ 1908 w 2535"/>
                <a:gd name="connsiteY24" fmla="*/ 3363 h 7023"/>
                <a:gd name="connsiteX25" fmla="*/ 1856 w 2535"/>
                <a:gd name="connsiteY25" fmla="*/ 3216 h 7023"/>
                <a:gd name="connsiteX26" fmla="*/ 1800 w 2535"/>
                <a:gd name="connsiteY26" fmla="*/ 3071 h 7023"/>
                <a:gd name="connsiteX27" fmla="*/ 1743 w 2535"/>
                <a:gd name="connsiteY27" fmla="*/ 2926 h 7023"/>
                <a:gd name="connsiteX28" fmla="*/ 1685 w 2535"/>
                <a:gd name="connsiteY28" fmla="*/ 2782 h 7023"/>
                <a:gd name="connsiteX29" fmla="*/ 1624 w 2535"/>
                <a:gd name="connsiteY29" fmla="*/ 2639 h 7023"/>
                <a:gd name="connsiteX30" fmla="*/ 1561 w 2535"/>
                <a:gd name="connsiteY30" fmla="*/ 2497 h 7023"/>
                <a:gd name="connsiteX31" fmla="*/ 1496 w 2535"/>
                <a:gd name="connsiteY31" fmla="*/ 2356 h 7023"/>
                <a:gd name="connsiteX32" fmla="*/ 1429 w 2535"/>
                <a:gd name="connsiteY32" fmla="*/ 2215 h 7023"/>
                <a:gd name="connsiteX33" fmla="*/ 1360 w 2535"/>
                <a:gd name="connsiteY33" fmla="*/ 2076 h 7023"/>
                <a:gd name="connsiteX34" fmla="*/ 1289 w 2535"/>
                <a:gd name="connsiteY34" fmla="*/ 1938 h 7023"/>
                <a:gd name="connsiteX35" fmla="*/ 1215 w 2535"/>
                <a:gd name="connsiteY35" fmla="*/ 1801 h 7023"/>
                <a:gd name="connsiteX36" fmla="*/ 1141 w 2535"/>
                <a:gd name="connsiteY36" fmla="*/ 1665 h 7023"/>
                <a:gd name="connsiteX37" fmla="*/ 1064 w 2535"/>
                <a:gd name="connsiteY37" fmla="*/ 1529 h 7023"/>
                <a:gd name="connsiteX38" fmla="*/ 986 w 2535"/>
                <a:gd name="connsiteY38" fmla="*/ 1395 h 7023"/>
                <a:gd name="connsiteX39" fmla="*/ 905 w 2535"/>
                <a:gd name="connsiteY39" fmla="*/ 1262 h 7023"/>
                <a:gd name="connsiteX40" fmla="*/ 823 w 2535"/>
                <a:gd name="connsiteY40" fmla="*/ 1130 h 7023"/>
                <a:gd name="connsiteX41" fmla="*/ 738 w 2535"/>
                <a:gd name="connsiteY41" fmla="*/ 1000 h 7023"/>
                <a:gd name="connsiteX42" fmla="*/ 653 w 2535"/>
                <a:gd name="connsiteY42" fmla="*/ 870 h 7023"/>
                <a:gd name="connsiteX43" fmla="*/ 565 w 2535"/>
                <a:gd name="connsiteY43" fmla="*/ 742 h 7023"/>
                <a:gd name="connsiteX44" fmla="*/ 475 w 2535"/>
                <a:gd name="connsiteY44" fmla="*/ 615 h 7023"/>
                <a:gd name="connsiteX45" fmla="*/ 384 w 2535"/>
                <a:gd name="connsiteY45" fmla="*/ 489 h 7023"/>
                <a:gd name="connsiteX46" fmla="*/ 290 w 2535"/>
                <a:gd name="connsiteY46" fmla="*/ 365 h 7023"/>
                <a:gd name="connsiteX47" fmla="*/ 195 w 2535"/>
                <a:gd name="connsiteY47" fmla="*/ 242 h 7023"/>
                <a:gd name="connsiteX48" fmla="*/ 98 w 2535"/>
                <a:gd name="connsiteY48" fmla="*/ 120 h 7023"/>
                <a:gd name="connsiteX49" fmla="*/ 0 w 2535"/>
                <a:gd name="connsiteY49" fmla="*/ 0 h 7023"/>
                <a:gd name="connsiteX0" fmla="*/ 2437 w 2437"/>
                <a:gd name="connsiteY0" fmla="*/ 6903 h 6903"/>
                <a:gd name="connsiteX1" fmla="*/ 2436 w 2437"/>
                <a:gd name="connsiteY1" fmla="*/ 6747 h 6903"/>
                <a:gd name="connsiteX2" fmla="*/ 2433 w 2437"/>
                <a:gd name="connsiteY2" fmla="*/ 6593 h 6903"/>
                <a:gd name="connsiteX3" fmla="*/ 2427 w 2437"/>
                <a:gd name="connsiteY3" fmla="*/ 6437 h 6903"/>
                <a:gd name="connsiteX4" fmla="*/ 2420 w 2437"/>
                <a:gd name="connsiteY4" fmla="*/ 6281 h 6903"/>
                <a:gd name="connsiteX5" fmla="*/ 2409 w 2437"/>
                <a:gd name="connsiteY5" fmla="*/ 6127 h 6903"/>
                <a:gd name="connsiteX6" fmla="*/ 2398 w 2437"/>
                <a:gd name="connsiteY6" fmla="*/ 5971 h 6903"/>
                <a:gd name="connsiteX7" fmla="*/ 2383 w 2437"/>
                <a:gd name="connsiteY7" fmla="*/ 5816 h 6903"/>
                <a:gd name="connsiteX8" fmla="*/ 2367 w 2437"/>
                <a:gd name="connsiteY8" fmla="*/ 5662 h 6903"/>
                <a:gd name="connsiteX9" fmla="*/ 2348 w 2437"/>
                <a:gd name="connsiteY9" fmla="*/ 5508 h 6903"/>
                <a:gd name="connsiteX10" fmla="*/ 2328 w 2437"/>
                <a:gd name="connsiteY10" fmla="*/ 5353 h 6903"/>
                <a:gd name="connsiteX11" fmla="*/ 2304 w 2437"/>
                <a:gd name="connsiteY11" fmla="*/ 5200 h 6903"/>
                <a:gd name="connsiteX12" fmla="*/ 2279 w 2437"/>
                <a:gd name="connsiteY12" fmla="*/ 5046 h 6903"/>
                <a:gd name="connsiteX13" fmla="*/ 2251 w 2437"/>
                <a:gd name="connsiteY13" fmla="*/ 4893 h 6903"/>
                <a:gd name="connsiteX14" fmla="*/ 2223 w 2437"/>
                <a:gd name="connsiteY14" fmla="*/ 4741 h 6903"/>
                <a:gd name="connsiteX15" fmla="*/ 2191 w 2437"/>
                <a:gd name="connsiteY15" fmla="*/ 4588 h 6903"/>
                <a:gd name="connsiteX16" fmla="*/ 2157 w 2437"/>
                <a:gd name="connsiteY16" fmla="*/ 4437 h 6903"/>
                <a:gd name="connsiteX17" fmla="*/ 2121 w 2437"/>
                <a:gd name="connsiteY17" fmla="*/ 4285 h 6903"/>
                <a:gd name="connsiteX18" fmla="*/ 2082 w 2437"/>
                <a:gd name="connsiteY18" fmla="*/ 4135 h 6903"/>
                <a:gd name="connsiteX19" fmla="*/ 2042 w 2437"/>
                <a:gd name="connsiteY19" fmla="*/ 3984 h 6903"/>
                <a:gd name="connsiteX20" fmla="*/ 2000 w 2437"/>
                <a:gd name="connsiteY20" fmla="*/ 3835 h 6903"/>
                <a:gd name="connsiteX21" fmla="*/ 1956 w 2437"/>
                <a:gd name="connsiteY21" fmla="*/ 3685 h 6903"/>
                <a:gd name="connsiteX22" fmla="*/ 1909 w 2437"/>
                <a:gd name="connsiteY22" fmla="*/ 3538 h 6903"/>
                <a:gd name="connsiteX23" fmla="*/ 1861 w 2437"/>
                <a:gd name="connsiteY23" fmla="*/ 3389 h 6903"/>
                <a:gd name="connsiteX24" fmla="*/ 1810 w 2437"/>
                <a:gd name="connsiteY24" fmla="*/ 3243 h 6903"/>
                <a:gd name="connsiteX25" fmla="*/ 1758 w 2437"/>
                <a:gd name="connsiteY25" fmla="*/ 3096 h 6903"/>
                <a:gd name="connsiteX26" fmla="*/ 1702 w 2437"/>
                <a:gd name="connsiteY26" fmla="*/ 2951 h 6903"/>
                <a:gd name="connsiteX27" fmla="*/ 1645 w 2437"/>
                <a:gd name="connsiteY27" fmla="*/ 2806 h 6903"/>
                <a:gd name="connsiteX28" fmla="*/ 1587 w 2437"/>
                <a:gd name="connsiteY28" fmla="*/ 2662 h 6903"/>
                <a:gd name="connsiteX29" fmla="*/ 1526 w 2437"/>
                <a:gd name="connsiteY29" fmla="*/ 2519 h 6903"/>
                <a:gd name="connsiteX30" fmla="*/ 1463 w 2437"/>
                <a:gd name="connsiteY30" fmla="*/ 2377 h 6903"/>
                <a:gd name="connsiteX31" fmla="*/ 1398 w 2437"/>
                <a:gd name="connsiteY31" fmla="*/ 2236 h 6903"/>
                <a:gd name="connsiteX32" fmla="*/ 1331 w 2437"/>
                <a:gd name="connsiteY32" fmla="*/ 2095 h 6903"/>
                <a:gd name="connsiteX33" fmla="*/ 1262 w 2437"/>
                <a:gd name="connsiteY33" fmla="*/ 1956 h 6903"/>
                <a:gd name="connsiteX34" fmla="*/ 1191 w 2437"/>
                <a:gd name="connsiteY34" fmla="*/ 1818 h 6903"/>
                <a:gd name="connsiteX35" fmla="*/ 1117 w 2437"/>
                <a:gd name="connsiteY35" fmla="*/ 1681 h 6903"/>
                <a:gd name="connsiteX36" fmla="*/ 1043 w 2437"/>
                <a:gd name="connsiteY36" fmla="*/ 1545 h 6903"/>
                <a:gd name="connsiteX37" fmla="*/ 966 w 2437"/>
                <a:gd name="connsiteY37" fmla="*/ 1409 h 6903"/>
                <a:gd name="connsiteX38" fmla="*/ 888 w 2437"/>
                <a:gd name="connsiteY38" fmla="*/ 1275 h 6903"/>
                <a:gd name="connsiteX39" fmla="*/ 807 w 2437"/>
                <a:gd name="connsiteY39" fmla="*/ 1142 h 6903"/>
                <a:gd name="connsiteX40" fmla="*/ 725 w 2437"/>
                <a:gd name="connsiteY40" fmla="*/ 1010 h 6903"/>
                <a:gd name="connsiteX41" fmla="*/ 640 w 2437"/>
                <a:gd name="connsiteY41" fmla="*/ 880 h 6903"/>
                <a:gd name="connsiteX42" fmla="*/ 555 w 2437"/>
                <a:gd name="connsiteY42" fmla="*/ 750 h 6903"/>
                <a:gd name="connsiteX43" fmla="*/ 467 w 2437"/>
                <a:gd name="connsiteY43" fmla="*/ 622 h 6903"/>
                <a:gd name="connsiteX44" fmla="*/ 377 w 2437"/>
                <a:gd name="connsiteY44" fmla="*/ 495 h 6903"/>
                <a:gd name="connsiteX45" fmla="*/ 286 w 2437"/>
                <a:gd name="connsiteY45" fmla="*/ 369 h 6903"/>
                <a:gd name="connsiteX46" fmla="*/ 192 w 2437"/>
                <a:gd name="connsiteY46" fmla="*/ 245 h 6903"/>
                <a:gd name="connsiteX47" fmla="*/ 97 w 2437"/>
                <a:gd name="connsiteY47" fmla="*/ 122 h 6903"/>
                <a:gd name="connsiteX48" fmla="*/ 0 w 2437"/>
                <a:gd name="connsiteY48" fmla="*/ 0 h 6903"/>
                <a:gd name="connsiteX0" fmla="*/ 2340 w 2340"/>
                <a:gd name="connsiteY0" fmla="*/ 6781 h 6781"/>
                <a:gd name="connsiteX1" fmla="*/ 2339 w 2340"/>
                <a:gd name="connsiteY1" fmla="*/ 6625 h 6781"/>
                <a:gd name="connsiteX2" fmla="*/ 2336 w 2340"/>
                <a:gd name="connsiteY2" fmla="*/ 6471 h 6781"/>
                <a:gd name="connsiteX3" fmla="*/ 2330 w 2340"/>
                <a:gd name="connsiteY3" fmla="*/ 6315 h 6781"/>
                <a:gd name="connsiteX4" fmla="*/ 2323 w 2340"/>
                <a:gd name="connsiteY4" fmla="*/ 6159 h 6781"/>
                <a:gd name="connsiteX5" fmla="*/ 2312 w 2340"/>
                <a:gd name="connsiteY5" fmla="*/ 6005 h 6781"/>
                <a:gd name="connsiteX6" fmla="*/ 2301 w 2340"/>
                <a:gd name="connsiteY6" fmla="*/ 5849 h 6781"/>
                <a:gd name="connsiteX7" fmla="*/ 2286 w 2340"/>
                <a:gd name="connsiteY7" fmla="*/ 5694 h 6781"/>
                <a:gd name="connsiteX8" fmla="*/ 2270 w 2340"/>
                <a:gd name="connsiteY8" fmla="*/ 5540 h 6781"/>
                <a:gd name="connsiteX9" fmla="*/ 2251 w 2340"/>
                <a:gd name="connsiteY9" fmla="*/ 5386 h 6781"/>
                <a:gd name="connsiteX10" fmla="*/ 2231 w 2340"/>
                <a:gd name="connsiteY10" fmla="*/ 5231 h 6781"/>
                <a:gd name="connsiteX11" fmla="*/ 2207 w 2340"/>
                <a:gd name="connsiteY11" fmla="*/ 5078 h 6781"/>
                <a:gd name="connsiteX12" fmla="*/ 2182 w 2340"/>
                <a:gd name="connsiteY12" fmla="*/ 4924 h 6781"/>
                <a:gd name="connsiteX13" fmla="*/ 2154 w 2340"/>
                <a:gd name="connsiteY13" fmla="*/ 4771 h 6781"/>
                <a:gd name="connsiteX14" fmla="*/ 2126 w 2340"/>
                <a:gd name="connsiteY14" fmla="*/ 4619 h 6781"/>
                <a:gd name="connsiteX15" fmla="*/ 2094 w 2340"/>
                <a:gd name="connsiteY15" fmla="*/ 4466 h 6781"/>
                <a:gd name="connsiteX16" fmla="*/ 2060 w 2340"/>
                <a:gd name="connsiteY16" fmla="*/ 4315 h 6781"/>
                <a:gd name="connsiteX17" fmla="*/ 2024 w 2340"/>
                <a:gd name="connsiteY17" fmla="*/ 4163 h 6781"/>
                <a:gd name="connsiteX18" fmla="*/ 1985 w 2340"/>
                <a:gd name="connsiteY18" fmla="*/ 4013 h 6781"/>
                <a:gd name="connsiteX19" fmla="*/ 1945 w 2340"/>
                <a:gd name="connsiteY19" fmla="*/ 3862 h 6781"/>
                <a:gd name="connsiteX20" fmla="*/ 1903 w 2340"/>
                <a:gd name="connsiteY20" fmla="*/ 3713 h 6781"/>
                <a:gd name="connsiteX21" fmla="*/ 1859 w 2340"/>
                <a:gd name="connsiteY21" fmla="*/ 3563 h 6781"/>
                <a:gd name="connsiteX22" fmla="*/ 1812 w 2340"/>
                <a:gd name="connsiteY22" fmla="*/ 3416 h 6781"/>
                <a:gd name="connsiteX23" fmla="*/ 1764 w 2340"/>
                <a:gd name="connsiteY23" fmla="*/ 3267 h 6781"/>
                <a:gd name="connsiteX24" fmla="*/ 1713 w 2340"/>
                <a:gd name="connsiteY24" fmla="*/ 3121 h 6781"/>
                <a:gd name="connsiteX25" fmla="*/ 1661 w 2340"/>
                <a:gd name="connsiteY25" fmla="*/ 2974 h 6781"/>
                <a:gd name="connsiteX26" fmla="*/ 1605 w 2340"/>
                <a:gd name="connsiteY26" fmla="*/ 2829 h 6781"/>
                <a:gd name="connsiteX27" fmla="*/ 1548 w 2340"/>
                <a:gd name="connsiteY27" fmla="*/ 2684 h 6781"/>
                <a:gd name="connsiteX28" fmla="*/ 1490 w 2340"/>
                <a:gd name="connsiteY28" fmla="*/ 2540 h 6781"/>
                <a:gd name="connsiteX29" fmla="*/ 1429 w 2340"/>
                <a:gd name="connsiteY29" fmla="*/ 2397 h 6781"/>
                <a:gd name="connsiteX30" fmla="*/ 1366 w 2340"/>
                <a:gd name="connsiteY30" fmla="*/ 2255 h 6781"/>
                <a:gd name="connsiteX31" fmla="*/ 1301 w 2340"/>
                <a:gd name="connsiteY31" fmla="*/ 2114 h 6781"/>
                <a:gd name="connsiteX32" fmla="*/ 1234 w 2340"/>
                <a:gd name="connsiteY32" fmla="*/ 1973 h 6781"/>
                <a:gd name="connsiteX33" fmla="*/ 1165 w 2340"/>
                <a:gd name="connsiteY33" fmla="*/ 1834 h 6781"/>
                <a:gd name="connsiteX34" fmla="*/ 1094 w 2340"/>
                <a:gd name="connsiteY34" fmla="*/ 1696 h 6781"/>
                <a:gd name="connsiteX35" fmla="*/ 1020 w 2340"/>
                <a:gd name="connsiteY35" fmla="*/ 1559 h 6781"/>
                <a:gd name="connsiteX36" fmla="*/ 946 w 2340"/>
                <a:gd name="connsiteY36" fmla="*/ 1423 h 6781"/>
                <a:gd name="connsiteX37" fmla="*/ 869 w 2340"/>
                <a:gd name="connsiteY37" fmla="*/ 1287 h 6781"/>
                <a:gd name="connsiteX38" fmla="*/ 791 w 2340"/>
                <a:gd name="connsiteY38" fmla="*/ 1153 h 6781"/>
                <a:gd name="connsiteX39" fmla="*/ 710 w 2340"/>
                <a:gd name="connsiteY39" fmla="*/ 1020 h 6781"/>
                <a:gd name="connsiteX40" fmla="*/ 628 w 2340"/>
                <a:gd name="connsiteY40" fmla="*/ 888 h 6781"/>
                <a:gd name="connsiteX41" fmla="*/ 543 w 2340"/>
                <a:gd name="connsiteY41" fmla="*/ 758 h 6781"/>
                <a:gd name="connsiteX42" fmla="*/ 458 w 2340"/>
                <a:gd name="connsiteY42" fmla="*/ 628 h 6781"/>
                <a:gd name="connsiteX43" fmla="*/ 370 w 2340"/>
                <a:gd name="connsiteY43" fmla="*/ 500 h 6781"/>
                <a:gd name="connsiteX44" fmla="*/ 280 w 2340"/>
                <a:gd name="connsiteY44" fmla="*/ 373 h 6781"/>
                <a:gd name="connsiteX45" fmla="*/ 189 w 2340"/>
                <a:gd name="connsiteY45" fmla="*/ 247 h 6781"/>
                <a:gd name="connsiteX46" fmla="*/ 95 w 2340"/>
                <a:gd name="connsiteY46" fmla="*/ 123 h 6781"/>
                <a:gd name="connsiteX47" fmla="*/ 0 w 2340"/>
                <a:gd name="connsiteY47" fmla="*/ 0 h 6781"/>
                <a:gd name="connsiteX0" fmla="*/ 2245 w 2245"/>
                <a:gd name="connsiteY0" fmla="*/ 6658 h 6658"/>
                <a:gd name="connsiteX1" fmla="*/ 2244 w 2245"/>
                <a:gd name="connsiteY1" fmla="*/ 6502 h 6658"/>
                <a:gd name="connsiteX2" fmla="*/ 2241 w 2245"/>
                <a:gd name="connsiteY2" fmla="*/ 6348 h 6658"/>
                <a:gd name="connsiteX3" fmla="*/ 2235 w 2245"/>
                <a:gd name="connsiteY3" fmla="*/ 6192 h 6658"/>
                <a:gd name="connsiteX4" fmla="*/ 2228 w 2245"/>
                <a:gd name="connsiteY4" fmla="*/ 6036 h 6658"/>
                <a:gd name="connsiteX5" fmla="*/ 2217 w 2245"/>
                <a:gd name="connsiteY5" fmla="*/ 5882 h 6658"/>
                <a:gd name="connsiteX6" fmla="*/ 2206 w 2245"/>
                <a:gd name="connsiteY6" fmla="*/ 5726 h 6658"/>
                <a:gd name="connsiteX7" fmla="*/ 2191 w 2245"/>
                <a:gd name="connsiteY7" fmla="*/ 5571 h 6658"/>
                <a:gd name="connsiteX8" fmla="*/ 2175 w 2245"/>
                <a:gd name="connsiteY8" fmla="*/ 5417 h 6658"/>
                <a:gd name="connsiteX9" fmla="*/ 2156 w 2245"/>
                <a:gd name="connsiteY9" fmla="*/ 5263 h 6658"/>
                <a:gd name="connsiteX10" fmla="*/ 2136 w 2245"/>
                <a:gd name="connsiteY10" fmla="*/ 5108 h 6658"/>
                <a:gd name="connsiteX11" fmla="*/ 2112 w 2245"/>
                <a:gd name="connsiteY11" fmla="*/ 4955 h 6658"/>
                <a:gd name="connsiteX12" fmla="*/ 2087 w 2245"/>
                <a:gd name="connsiteY12" fmla="*/ 4801 h 6658"/>
                <a:gd name="connsiteX13" fmla="*/ 2059 w 2245"/>
                <a:gd name="connsiteY13" fmla="*/ 4648 h 6658"/>
                <a:gd name="connsiteX14" fmla="*/ 2031 w 2245"/>
                <a:gd name="connsiteY14" fmla="*/ 4496 h 6658"/>
                <a:gd name="connsiteX15" fmla="*/ 1999 w 2245"/>
                <a:gd name="connsiteY15" fmla="*/ 4343 h 6658"/>
                <a:gd name="connsiteX16" fmla="*/ 1965 w 2245"/>
                <a:gd name="connsiteY16" fmla="*/ 4192 h 6658"/>
                <a:gd name="connsiteX17" fmla="*/ 1929 w 2245"/>
                <a:gd name="connsiteY17" fmla="*/ 4040 h 6658"/>
                <a:gd name="connsiteX18" fmla="*/ 1890 w 2245"/>
                <a:gd name="connsiteY18" fmla="*/ 3890 h 6658"/>
                <a:gd name="connsiteX19" fmla="*/ 1850 w 2245"/>
                <a:gd name="connsiteY19" fmla="*/ 3739 h 6658"/>
                <a:gd name="connsiteX20" fmla="*/ 1808 w 2245"/>
                <a:gd name="connsiteY20" fmla="*/ 3590 h 6658"/>
                <a:gd name="connsiteX21" fmla="*/ 1764 w 2245"/>
                <a:gd name="connsiteY21" fmla="*/ 3440 h 6658"/>
                <a:gd name="connsiteX22" fmla="*/ 1717 w 2245"/>
                <a:gd name="connsiteY22" fmla="*/ 3293 h 6658"/>
                <a:gd name="connsiteX23" fmla="*/ 1669 w 2245"/>
                <a:gd name="connsiteY23" fmla="*/ 3144 h 6658"/>
                <a:gd name="connsiteX24" fmla="*/ 1618 w 2245"/>
                <a:gd name="connsiteY24" fmla="*/ 2998 h 6658"/>
                <a:gd name="connsiteX25" fmla="*/ 1566 w 2245"/>
                <a:gd name="connsiteY25" fmla="*/ 2851 h 6658"/>
                <a:gd name="connsiteX26" fmla="*/ 1510 w 2245"/>
                <a:gd name="connsiteY26" fmla="*/ 2706 h 6658"/>
                <a:gd name="connsiteX27" fmla="*/ 1453 w 2245"/>
                <a:gd name="connsiteY27" fmla="*/ 2561 h 6658"/>
                <a:gd name="connsiteX28" fmla="*/ 1395 w 2245"/>
                <a:gd name="connsiteY28" fmla="*/ 2417 h 6658"/>
                <a:gd name="connsiteX29" fmla="*/ 1334 w 2245"/>
                <a:gd name="connsiteY29" fmla="*/ 2274 h 6658"/>
                <a:gd name="connsiteX30" fmla="*/ 1271 w 2245"/>
                <a:gd name="connsiteY30" fmla="*/ 2132 h 6658"/>
                <a:gd name="connsiteX31" fmla="*/ 1206 w 2245"/>
                <a:gd name="connsiteY31" fmla="*/ 1991 h 6658"/>
                <a:gd name="connsiteX32" fmla="*/ 1139 w 2245"/>
                <a:gd name="connsiteY32" fmla="*/ 1850 h 6658"/>
                <a:gd name="connsiteX33" fmla="*/ 1070 w 2245"/>
                <a:gd name="connsiteY33" fmla="*/ 1711 h 6658"/>
                <a:gd name="connsiteX34" fmla="*/ 999 w 2245"/>
                <a:gd name="connsiteY34" fmla="*/ 1573 h 6658"/>
                <a:gd name="connsiteX35" fmla="*/ 925 w 2245"/>
                <a:gd name="connsiteY35" fmla="*/ 1436 h 6658"/>
                <a:gd name="connsiteX36" fmla="*/ 851 w 2245"/>
                <a:gd name="connsiteY36" fmla="*/ 1300 h 6658"/>
                <a:gd name="connsiteX37" fmla="*/ 774 w 2245"/>
                <a:gd name="connsiteY37" fmla="*/ 1164 h 6658"/>
                <a:gd name="connsiteX38" fmla="*/ 696 w 2245"/>
                <a:gd name="connsiteY38" fmla="*/ 1030 h 6658"/>
                <a:gd name="connsiteX39" fmla="*/ 615 w 2245"/>
                <a:gd name="connsiteY39" fmla="*/ 897 h 6658"/>
                <a:gd name="connsiteX40" fmla="*/ 533 w 2245"/>
                <a:gd name="connsiteY40" fmla="*/ 765 h 6658"/>
                <a:gd name="connsiteX41" fmla="*/ 448 w 2245"/>
                <a:gd name="connsiteY41" fmla="*/ 635 h 6658"/>
                <a:gd name="connsiteX42" fmla="*/ 363 w 2245"/>
                <a:gd name="connsiteY42" fmla="*/ 505 h 6658"/>
                <a:gd name="connsiteX43" fmla="*/ 275 w 2245"/>
                <a:gd name="connsiteY43" fmla="*/ 377 h 6658"/>
                <a:gd name="connsiteX44" fmla="*/ 185 w 2245"/>
                <a:gd name="connsiteY44" fmla="*/ 250 h 6658"/>
                <a:gd name="connsiteX45" fmla="*/ 94 w 2245"/>
                <a:gd name="connsiteY45" fmla="*/ 124 h 6658"/>
                <a:gd name="connsiteX46" fmla="*/ 0 w 2245"/>
                <a:gd name="connsiteY46" fmla="*/ 0 h 6658"/>
                <a:gd name="connsiteX0" fmla="*/ 2151 w 2151"/>
                <a:gd name="connsiteY0" fmla="*/ 6534 h 6534"/>
                <a:gd name="connsiteX1" fmla="*/ 2150 w 2151"/>
                <a:gd name="connsiteY1" fmla="*/ 6378 h 6534"/>
                <a:gd name="connsiteX2" fmla="*/ 2147 w 2151"/>
                <a:gd name="connsiteY2" fmla="*/ 6224 h 6534"/>
                <a:gd name="connsiteX3" fmla="*/ 2141 w 2151"/>
                <a:gd name="connsiteY3" fmla="*/ 6068 h 6534"/>
                <a:gd name="connsiteX4" fmla="*/ 2134 w 2151"/>
                <a:gd name="connsiteY4" fmla="*/ 5912 h 6534"/>
                <a:gd name="connsiteX5" fmla="*/ 2123 w 2151"/>
                <a:gd name="connsiteY5" fmla="*/ 5758 h 6534"/>
                <a:gd name="connsiteX6" fmla="*/ 2112 w 2151"/>
                <a:gd name="connsiteY6" fmla="*/ 5602 h 6534"/>
                <a:gd name="connsiteX7" fmla="*/ 2097 w 2151"/>
                <a:gd name="connsiteY7" fmla="*/ 5447 h 6534"/>
                <a:gd name="connsiteX8" fmla="*/ 2081 w 2151"/>
                <a:gd name="connsiteY8" fmla="*/ 5293 h 6534"/>
                <a:gd name="connsiteX9" fmla="*/ 2062 w 2151"/>
                <a:gd name="connsiteY9" fmla="*/ 5139 h 6534"/>
                <a:gd name="connsiteX10" fmla="*/ 2042 w 2151"/>
                <a:gd name="connsiteY10" fmla="*/ 4984 h 6534"/>
                <a:gd name="connsiteX11" fmla="*/ 2018 w 2151"/>
                <a:gd name="connsiteY11" fmla="*/ 4831 h 6534"/>
                <a:gd name="connsiteX12" fmla="*/ 1993 w 2151"/>
                <a:gd name="connsiteY12" fmla="*/ 4677 h 6534"/>
                <a:gd name="connsiteX13" fmla="*/ 1965 w 2151"/>
                <a:gd name="connsiteY13" fmla="*/ 4524 h 6534"/>
                <a:gd name="connsiteX14" fmla="*/ 1937 w 2151"/>
                <a:gd name="connsiteY14" fmla="*/ 4372 h 6534"/>
                <a:gd name="connsiteX15" fmla="*/ 1905 w 2151"/>
                <a:gd name="connsiteY15" fmla="*/ 4219 h 6534"/>
                <a:gd name="connsiteX16" fmla="*/ 1871 w 2151"/>
                <a:gd name="connsiteY16" fmla="*/ 4068 h 6534"/>
                <a:gd name="connsiteX17" fmla="*/ 1835 w 2151"/>
                <a:gd name="connsiteY17" fmla="*/ 3916 h 6534"/>
                <a:gd name="connsiteX18" fmla="*/ 1796 w 2151"/>
                <a:gd name="connsiteY18" fmla="*/ 3766 h 6534"/>
                <a:gd name="connsiteX19" fmla="*/ 1756 w 2151"/>
                <a:gd name="connsiteY19" fmla="*/ 3615 h 6534"/>
                <a:gd name="connsiteX20" fmla="*/ 1714 w 2151"/>
                <a:gd name="connsiteY20" fmla="*/ 3466 h 6534"/>
                <a:gd name="connsiteX21" fmla="*/ 1670 w 2151"/>
                <a:gd name="connsiteY21" fmla="*/ 3316 h 6534"/>
                <a:gd name="connsiteX22" fmla="*/ 1623 w 2151"/>
                <a:gd name="connsiteY22" fmla="*/ 3169 h 6534"/>
                <a:gd name="connsiteX23" fmla="*/ 1575 w 2151"/>
                <a:gd name="connsiteY23" fmla="*/ 3020 h 6534"/>
                <a:gd name="connsiteX24" fmla="*/ 1524 w 2151"/>
                <a:gd name="connsiteY24" fmla="*/ 2874 h 6534"/>
                <a:gd name="connsiteX25" fmla="*/ 1472 w 2151"/>
                <a:gd name="connsiteY25" fmla="*/ 2727 h 6534"/>
                <a:gd name="connsiteX26" fmla="*/ 1416 w 2151"/>
                <a:gd name="connsiteY26" fmla="*/ 2582 h 6534"/>
                <a:gd name="connsiteX27" fmla="*/ 1359 w 2151"/>
                <a:gd name="connsiteY27" fmla="*/ 2437 h 6534"/>
                <a:gd name="connsiteX28" fmla="*/ 1301 w 2151"/>
                <a:gd name="connsiteY28" fmla="*/ 2293 h 6534"/>
                <a:gd name="connsiteX29" fmla="*/ 1240 w 2151"/>
                <a:gd name="connsiteY29" fmla="*/ 2150 h 6534"/>
                <a:gd name="connsiteX30" fmla="*/ 1177 w 2151"/>
                <a:gd name="connsiteY30" fmla="*/ 2008 h 6534"/>
                <a:gd name="connsiteX31" fmla="*/ 1112 w 2151"/>
                <a:gd name="connsiteY31" fmla="*/ 1867 h 6534"/>
                <a:gd name="connsiteX32" fmla="*/ 1045 w 2151"/>
                <a:gd name="connsiteY32" fmla="*/ 1726 h 6534"/>
                <a:gd name="connsiteX33" fmla="*/ 976 w 2151"/>
                <a:gd name="connsiteY33" fmla="*/ 1587 h 6534"/>
                <a:gd name="connsiteX34" fmla="*/ 905 w 2151"/>
                <a:gd name="connsiteY34" fmla="*/ 1449 h 6534"/>
                <a:gd name="connsiteX35" fmla="*/ 831 w 2151"/>
                <a:gd name="connsiteY35" fmla="*/ 1312 h 6534"/>
                <a:gd name="connsiteX36" fmla="*/ 757 w 2151"/>
                <a:gd name="connsiteY36" fmla="*/ 1176 h 6534"/>
                <a:gd name="connsiteX37" fmla="*/ 680 w 2151"/>
                <a:gd name="connsiteY37" fmla="*/ 1040 h 6534"/>
                <a:gd name="connsiteX38" fmla="*/ 602 w 2151"/>
                <a:gd name="connsiteY38" fmla="*/ 906 h 6534"/>
                <a:gd name="connsiteX39" fmla="*/ 521 w 2151"/>
                <a:gd name="connsiteY39" fmla="*/ 773 h 6534"/>
                <a:gd name="connsiteX40" fmla="*/ 439 w 2151"/>
                <a:gd name="connsiteY40" fmla="*/ 641 h 6534"/>
                <a:gd name="connsiteX41" fmla="*/ 354 w 2151"/>
                <a:gd name="connsiteY41" fmla="*/ 511 h 6534"/>
                <a:gd name="connsiteX42" fmla="*/ 269 w 2151"/>
                <a:gd name="connsiteY42" fmla="*/ 381 h 6534"/>
                <a:gd name="connsiteX43" fmla="*/ 181 w 2151"/>
                <a:gd name="connsiteY43" fmla="*/ 253 h 6534"/>
                <a:gd name="connsiteX44" fmla="*/ 91 w 2151"/>
                <a:gd name="connsiteY44" fmla="*/ 126 h 6534"/>
                <a:gd name="connsiteX45" fmla="*/ 0 w 2151"/>
                <a:gd name="connsiteY45" fmla="*/ 0 h 6534"/>
                <a:gd name="connsiteX0" fmla="*/ 2060 w 2060"/>
                <a:gd name="connsiteY0" fmla="*/ 6408 h 6408"/>
                <a:gd name="connsiteX1" fmla="*/ 2059 w 2060"/>
                <a:gd name="connsiteY1" fmla="*/ 6252 h 6408"/>
                <a:gd name="connsiteX2" fmla="*/ 2056 w 2060"/>
                <a:gd name="connsiteY2" fmla="*/ 6098 h 6408"/>
                <a:gd name="connsiteX3" fmla="*/ 2050 w 2060"/>
                <a:gd name="connsiteY3" fmla="*/ 5942 h 6408"/>
                <a:gd name="connsiteX4" fmla="*/ 2043 w 2060"/>
                <a:gd name="connsiteY4" fmla="*/ 5786 h 6408"/>
                <a:gd name="connsiteX5" fmla="*/ 2032 w 2060"/>
                <a:gd name="connsiteY5" fmla="*/ 5632 h 6408"/>
                <a:gd name="connsiteX6" fmla="*/ 2021 w 2060"/>
                <a:gd name="connsiteY6" fmla="*/ 5476 h 6408"/>
                <a:gd name="connsiteX7" fmla="*/ 2006 w 2060"/>
                <a:gd name="connsiteY7" fmla="*/ 5321 h 6408"/>
                <a:gd name="connsiteX8" fmla="*/ 1990 w 2060"/>
                <a:gd name="connsiteY8" fmla="*/ 5167 h 6408"/>
                <a:gd name="connsiteX9" fmla="*/ 1971 w 2060"/>
                <a:gd name="connsiteY9" fmla="*/ 5013 h 6408"/>
                <a:gd name="connsiteX10" fmla="*/ 1951 w 2060"/>
                <a:gd name="connsiteY10" fmla="*/ 4858 h 6408"/>
                <a:gd name="connsiteX11" fmla="*/ 1927 w 2060"/>
                <a:gd name="connsiteY11" fmla="*/ 4705 h 6408"/>
                <a:gd name="connsiteX12" fmla="*/ 1902 w 2060"/>
                <a:gd name="connsiteY12" fmla="*/ 4551 h 6408"/>
                <a:gd name="connsiteX13" fmla="*/ 1874 w 2060"/>
                <a:gd name="connsiteY13" fmla="*/ 4398 h 6408"/>
                <a:gd name="connsiteX14" fmla="*/ 1846 w 2060"/>
                <a:gd name="connsiteY14" fmla="*/ 4246 h 6408"/>
                <a:gd name="connsiteX15" fmla="*/ 1814 w 2060"/>
                <a:gd name="connsiteY15" fmla="*/ 4093 h 6408"/>
                <a:gd name="connsiteX16" fmla="*/ 1780 w 2060"/>
                <a:gd name="connsiteY16" fmla="*/ 3942 h 6408"/>
                <a:gd name="connsiteX17" fmla="*/ 1744 w 2060"/>
                <a:gd name="connsiteY17" fmla="*/ 3790 h 6408"/>
                <a:gd name="connsiteX18" fmla="*/ 1705 w 2060"/>
                <a:gd name="connsiteY18" fmla="*/ 3640 h 6408"/>
                <a:gd name="connsiteX19" fmla="*/ 1665 w 2060"/>
                <a:gd name="connsiteY19" fmla="*/ 3489 h 6408"/>
                <a:gd name="connsiteX20" fmla="*/ 1623 w 2060"/>
                <a:gd name="connsiteY20" fmla="*/ 3340 h 6408"/>
                <a:gd name="connsiteX21" fmla="*/ 1579 w 2060"/>
                <a:gd name="connsiteY21" fmla="*/ 3190 h 6408"/>
                <a:gd name="connsiteX22" fmla="*/ 1532 w 2060"/>
                <a:gd name="connsiteY22" fmla="*/ 3043 h 6408"/>
                <a:gd name="connsiteX23" fmla="*/ 1484 w 2060"/>
                <a:gd name="connsiteY23" fmla="*/ 2894 h 6408"/>
                <a:gd name="connsiteX24" fmla="*/ 1433 w 2060"/>
                <a:gd name="connsiteY24" fmla="*/ 2748 h 6408"/>
                <a:gd name="connsiteX25" fmla="*/ 1381 w 2060"/>
                <a:gd name="connsiteY25" fmla="*/ 2601 h 6408"/>
                <a:gd name="connsiteX26" fmla="*/ 1325 w 2060"/>
                <a:gd name="connsiteY26" fmla="*/ 2456 h 6408"/>
                <a:gd name="connsiteX27" fmla="*/ 1268 w 2060"/>
                <a:gd name="connsiteY27" fmla="*/ 2311 h 6408"/>
                <a:gd name="connsiteX28" fmla="*/ 1210 w 2060"/>
                <a:gd name="connsiteY28" fmla="*/ 2167 h 6408"/>
                <a:gd name="connsiteX29" fmla="*/ 1149 w 2060"/>
                <a:gd name="connsiteY29" fmla="*/ 2024 h 6408"/>
                <a:gd name="connsiteX30" fmla="*/ 1086 w 2060"/>
                <a:gd name="connsiteY30" fmla="*/ 1882 h 6408"/>
                <a:gd name="connsiteX31" fmla="*/ 1021 w 2060"/>
                <a:gd name="connsiteY31" fmla="*/ 1741 h 6408"/>
                <a:gd name="connsiteX32" fmla="*/ 954 w 2060"/>
                <a:gd name="connsiteY32" fmla="*/ 1600 h 6408"/>
                <a:gd name="connsiteX33" fmla="*/ 885 w 2060"/>
                <a:gd name="connsiteY33" fmla="*/ 1461 h 6408"/>
                <a:gd name="connsiteX34" fmla="*/ 814 w 2060"/>
                <a:gd name="connsiteY34" fmla="*/ 1323 h 6408"/>
                <a:gd name="connsiteX35" fmla="*/ 740 w 2060"/>
                <a:gd name="connsiteY35" fmla="*/ 1186 h 6408"/>
                <a:gd name="connsiteX36" fmla="*/ 666 w 2060"/>
                <a:gd name="connsiteY36" fmla="*/ 1050 h 6408"/>
                <a:gd name="connsiteX37" fmla="*/ 589 w 2060"/>
                <a:gd name="connsiteY37" fmla="*/ 914 h 6408"/>
                <a:gd name="connsiteX38" fmla="*/ 511 w 2060"/>
                <a:gd name="connsiteY38" fmla="*/ 780 h 6408"/>
                <a:gd name="connsiteX39" fmla="*/ 430 w 2060"/>
                <a:gd name="connsiteY39" fmla="*/ 647 h 6408"/>
                <a:gd name="connsiteX40" fmla="*/ 348 w 2060"/>
                <a:gd name="connsiteY40" fmla="*/ 515 h 6408"/>
                <a:gd name="connsiteX41" fmla="*/ 263 w 2060"/>
                <a:gd name="connsiteY41" fmla="*/ 385 h 6408"/>
                <a:gd name="connsiteX42" fmla="*/ 178 w 2060"/>
                <a:gd name="connsiteY42" fmla="*/ 255 h 6408"/>
                <a:gd name="connsiteX43" fmla="*/ 90 w 2060"/>
                <a:gd name="connsiteY43" fmla="*/ 127 h 6408"/>
                <a:gd name="connsiteX44" fmla="*/ 0 w 2060"/>
                <a:gd name="connsiteY44" fmla="*/ 0 h 6408"/>
                <a:gd name="connsiteX0" fmla="*/ 1970 w 1970"/>
                <a:gd name="connsiteY0" fmla="*/ 6281 h 6281"/>
                <a:gd name="connsiteX1" fmla="*/ 1969 w 1970"/>
                <a:gd name="connsiteY1" fmla="*/ 6125 h 6281"/>
                <a:gd name="connsiteX2" fmla="*/ 1966 w 1970"/>
                <a:gd name="connsiteY2" fmla="*/ 5971 h 6281"/>
                <a:gd name="connsiteX3" fmla="*/ 1960 w 1970"/>
                <a:gd name="connsiteY3" fmla="*/ 5815 h 6281"/>
                <a:gd name="connsiteX4" fmla="*/ 1953 w 1970"/>
                <a:gd name="connsiteY4" fmla="*/ 5659 h 6281"/>
                <a:gd name="connsiteX5" fmla="*/ 1942 w 1970"/>
                <a:gd name="connsiteY5" fmla="*/ 5505 h 6281"/>
                <a:gd name="connsiteX6" fmla="*/ 1931 w 1970"/>
                <a:gd name="connsiteY6" fmla="*/ 5349 h 6281"/>
                <a:gd name="connsiteX7" fmla="*/ 1916 w 1970"/>
                <a:gd name="connsiteY7" fmla="*/ 5194 h 6281"/>
                <a:gd name="connsiteX8" fmla="*/ 1900 w 1970"/>
                <a:gd name="connsiteY8" fmla="*/ 5040 h 6281"/>
                <a:gd name="connsiteX9" fmla="*/ 1881 w 1970"/>
                <a:gd name="connsiteY9" fmla="*/ 4886 h 6281"/>
                <a:gd name="connsiteX10" fmla="*/ 1861 w 1970"/>
                <a:gd name="connsiteY10" fmla="*/ 4731 h 6281"/>
                <a:gd name="connsiteX11" fmla="*/ 1837 w 1970"/>
                <a:gd name="connsiteY11" fmla="*/ 4578 h 6281"/>
                <a:gd name="connsiteX12" fmla="*/ 1812 w 1970"/>
                <a:gd name="connsiteY12" fmla="*/ 4424 h 6281"/>
                <a:gd name="connsiteX13" fmla="*/ 1784 w 1970"/>
                <a:gd name="connsiteY13" fmla="*/ 4271 h 6281"/>
                <a:gd name="connsiteX14" fmla="*/ 1756 w 1970"/>
                <a:gd name="connsiteY14" fmla="*/ 4119 h 6281"/>
                <a:gd name="connsiteX15" fmla="*/ 1724 w 1970"/>
                <a:gd name="connsiteY15" fmla="*/ 3966 h 6281"/>
                <a:gd name="connsiteX16" fmla="*/ 1690 w 1970"/>
                <a:gd name="connsiteY16" fmla="*/ 3815 h 6281"/>
                <a:gd name="connsiteX17" fmla="*/ 1654 w 1970"/>
                <a:gd name="connsiteY17" fmla="*/ 3663 h 6281"/>
                <a:gd name="connsiteX18" fmla="*/ 1615 w 1970"/>
                <a:gd name="connsiteY18" fmla="*/ 3513 h 6281"/>
                <a:gd name="connsiteX19" fmla="*/ 1575 w 1970"/>
                <a:gd name="connsiteY19" fmla="*/ 3362 h 6281"/>
                <a:gd name="connsiteX20" fmla="*/ 1533 w 1970"/>
                <a:gd name="connsiteY20" fmla="*/ 3213 h 6281"/>
                <a:gd name="connsiteX21" fmla="*/ 1489 w 1970"/>
                <a:gd name="connsiteY21" fmla="*/ 3063 h 6281"/>
                <a:gd name="connsiteX22" fmla="*/ 1442 w 1970"/>
                <a:gd name="connsiteY22" fmla="*/ 2916 h 6281"/>
                <a:gd name="connsiteX23" fmla="*/ 1394 w 1970"/>
                <a:gd name="connsiteY23" fmla="*/ 2767 h 6281"/>
                <a:gd name="connsiteX24" fmla="*/ 1343 w 1970"/>
                <a:gd name="connsiteY24" fmla="*/ 2621 h 6281"/>
                <a:gd name="connsiteX25" fmla="*/ 1291 w 1970"/>
                <a:gd name="connsiteY25" fmla="*/ 2474 h 6281"/>
                <a:gd name="connsiteX26" fmla="*/ 1235 w 1970"/>
                <a:gd name="connsiteY26" fmla="*/ 2329 h 6281"/>
                <a:gd name="connsiteX27" fmla="*/ 1178 w 1970"/>
                <a:gd name="connsiteY27" fmla="*/ 2184 h 6281"/>
                <a:gd name="connsiteX28" fmla="*/ 1120 w 1970"/>
                <a:gd name="connsiteY28" fmla="*/ 2040 h 6281"/>
                <a:gd name="connsiteX29" fmla="*/ 1059 w 1970"/>
                <a:gd name="connsiteY29" fmla="*/ 1897 h 6281"/>
                <a:gd name="connsiteX30" fmla="*/ 996 w 1970"/>
                <a:gd name="connsiteY30" fmla="*/ 1755 h 6281"/>
                <a:gd name="connsiteX31" fmla="*/ 931 w 1970"/>
                <a:gd name="connsiteY31" fmla="*/ 1614 h 6281"/>
                <a:gd name="connsiteX32" fmla="*/ 864 w 1970"/>
                <a:gd name="connsiteY32" fmla="*/ 1473 h 6281"/>
                <a:gd name="connsiteX33" fmla="*/ 795 w 1970"/>
                <a:gd name="connsiteY33" fmla="*/ 1334 h 6281"/>
                <a:gd name="connsiteX34" fmla="*/ 724 w 1970"/>
                <a:gd name="connsiteY34" fmla="*/ 1196 h 6281"/>
                <a:gd name="connsiteX35" fmla="*/ 650 w 1970"/>
                <a:gd name="connsiteY35" fmla="*/ 1059 h 6281"/>
                <a:gd name="connsiteX36" fmla="*/ 576 w 1970"/>
                <a:gd name="connsiteY36" fmla="*/ 923 h 6281"/>
                <a:gd name="connsiteX37" fmla="*/ 499 w 1970"/>
                <a:gd name="connsiteY37" fmla="*/ 787 h 6281"/>
                <a:gd name="connsiteX38" fmla="*/ 421 w 1970"/>
                <a:gd name="connsiteY38" fmla="*/ 653 h 6281"/>
                <a:gd name="connsiteX39" fmla="*/ 340 w 1970"/>
                <a:gd name="connsiteY39" fmla="*/ 520 h 6281"/>
                <a:gd name="connsiteX40" fmla="*/ 258 w 1970"/>
                <a:gd name="connsiteY40" fmla="*/ 388 h 6281"/>
                <a:gd name="connsiteX41" fmla="*/ 173 w 1970"/>
                <a:gd name="connsiteY41" fmla="*/ 258 h 6281"/>
                <a:gd name="connsiteX42" fmla="*/ 88 w 1970"/>
                <a:gd name="connsiteY42" fmla="*/ 128 h 6281"/>
                <a:gd name="connsiteX43" fmla="*/ 0 w 1970"/>
                <a:gd name="connsiteY43" fmla="*/ 0 h 6281"/>
                <a:gd name="connsiteX0" fmla="*/ 1882 w 1882"/>
                <a:gd name="connsiteY0" fmla="*/ 6153 h 6153"/>
                <a:gd name="connsiteX1" fmla="*/ 1881 w 1882"/>
                <a:gd name="connsiteY1" fmla="*/ 5997 h 6153"/>
                <a:gd name="connsiteX2" fmla="*/ 1878 w 1882"/>
                <a:gd name="connsiteY2" fmla="*/ 5843 h 6153"/>
                <a:gd name="connsiteX3" fmla="*/ 1872 w 1882"/>
                <a:gd name="connsiteY3" fmla="*/ 5687 h 6153"/>
                <a:gd name="connsiteX4" fmla="*/ 1865 w 1882"/>
                <a:gd name="connsiteY4" fmla="*/ 5531 h 6153"/>
                <a:gd name="connsiteX5" fmla="*/ 1854 w 1882"/>
                <a:gd name="connsiteY5" fmla="*/ 5377 h 6153"/>
                <a:gd name="connsiteX6" fmla="*/ 1843 w 1882"/>
                <a:gd name="connsiteY6" fmla="*/ 5221 h 6153"/>
                <a:gd name="connsiteX7" fmla="*/ 1828 w 1882"/>
                <a:gd name="connsiteY7" fmla="*/ 5066 h 6153"/>
                <a:gd name="connsiteX8" fmla="*/ 1812 w 1882"/>
                <a:gd name="connsiteY8" fmla="*/ 4912 h 6153"/>
                <a:gd name="connsiteX9" fmla="*/ 1793 w 1882"/>
                <a:gd name="connsiteY9" fmla="*/ 4758 h 6153"/>
                <a:gd name="connsiteX10" fmla="*/ 1773 w 1882"/>
                <a:gd name="connsiteY10" fmla="*/ 4603 h 6153"/>
                <a:gd name="connsiteX11" fmla="*/ 1749 w 1882"/>
                <a:gd name="connsiteY11" fmla="*/ 4450 h 6153"/>
                <a:gd name="connsiteX12" fmla="*/ 1724 w 1882"/>
                <a:gd name="connsiteY12" fmla="*/ 4296 h 6153"/>
                <a:gd name="connsiteX13" fmla="*/ 1696 w 1882"/>
                <a:gd name="connsiteY13" fmla="*/ 4143 h 6153"/>
                <a:gd name="connsiteX14" fmla="*/ 1668 w 1882"/>
                <a:gd name="connsiteY14" fmla="*/ 3991 h 6153"/>
                <a:gd name="connsiteX15" fmla="*/ 1636 w 1882"/>
                <a:gd name="connsiteY15" fmla="*/ 3838 h 6153"/>
                <a:gd name="connsiteX16" fmla="*/ 1602 w 1882"/>
                <a:gd name="connsiteY16" fmla="*/ 3687 h 6153"/>
                <a:gd name="connsiteX17" fmla="*/ 1566 w 1882"/>
                <a:gd name="connsiteY17" fmla="*/ 3535 h 6153"/>
                <a:gd name="connsiteX18" fmla="*/ 1527 w 1882"/>
                <a:gd name="connsiteY18" fmla="*/ 3385 h 6153"/>
                <a:gd name="connsiteX19" fmla="*/ 1487 w 1882"/>
                <a:gd name="connsiteY19" fmla="*/ 3234 h 6153"/>
                <a:gd name="connsiteX20" fmla="*/ 1445 w 1882"/>
                <a:gd name="connsiteY20" fmla="*/ 3085 h 6153"/>
                <a:gd name="connsiteX21" fmla="*/ 1401 w 1882"/>
                <a:gd name="connsiteY21" fmla="*/ 2935 h 6153"/>
                <a:gd name="connsiteX22" fmla="*/ 1354 w 1882"/>
                <a:gd name="connsiteY22" fmla="*/ 2788 h 6153"/>
                <a:gd name="connsiteX23" fmla="*/ 1306 w 1882"/>
                <a:gd name="connsiteY23" fmla="*/ 2639 h 6153"/>
                <a:gd name="connsiteX24" fmla="*/ 1255 w 1882"/>
                <a:gd name="connsiteY24" fmla="*/ 2493 h 6153"/>
                <a:gd name="connsiteX25" fmla="*/ 1203 w 1882"/>
                <a:gd name="connsiteY25" fmla="*/ 2346 h 6153"/>
                <a:gd name="connsiteX26" fmla="*/ 1147 w 1882"/>
                <a:gd name="connsiteY26" fmla="*/ 2201 h 6153"/>
                <a:gd name="connsiteX27" fmla="*/ 1090 w 1882"/>
                <a:gd name="connsiteY27" fmla="*/ 2056 h 6153"/>
                <a:gd name="connsiteX28" fmla="*/ 1032 w 1882"/>
                <a:gd name="connsiteY28" fmla="*/ 1912 h 6153"/>
                <a:gd name="connsiteX29" fmla="*/ 971 w 1882"/>
                <a:gd name="connsiteY29" fmla="*/ 1769 h 6153"/>
                <a:gd name="connsiteX30" fmla="*/ 908 w 1882"/>
                <a:gd name="connsiteY30" fmla="*/ 1627 h 6153"/>
                <a:gd name="connsiteX31" fmla="*/ 843 w 1882"/>
                <a:gd name="connsiteY31" fmla="*/ 1486 h 6153"/>
                <a:gd name="connsiteX32" fmla="*/ 776 w 1882"/>
                <a:gd name="connsiteY32" fmla="*/ 1345 h 6153"/>
                <a:gd name="connsiteX33" fmla="*/ 707 w 1882"/>
                <a:gd name="connsiteY33" fmla="*/ 1206 h 6153"/>
                <a:gd name="connsiteX34" fmla="*/ 636 w 1882"/>
                <a:gd name="connsiteY34" fmla="*/ 1068 h 6153"/>
                <a:gd name="connsiteX35" fmla="*/ 562 w 1882"/>
                <a:gd name="connsiteY35" fmla="*/ 931 h 6153"/>
                <a:gd name="connsiteX36" fmla="*/ 488 w 1882"/>
                <a:gd name="connsiteY36" fmla="*/ 795 h 6153"/>
                <a:gd name="connsiteX37" fmla="*/ 411 w 1882"/>
                <a:gd name="connsiteY37" fmla="*/ 659 h 6153"/>
                <a:gd name="connsiteX38" fmla="*/ 333 w 1882"/>
                <a:gd name="connsiteY38" fmla="*/ 525 h 6153"/>
                <a:gd name="connsiteX39" fmla="*/ 252 w 1882"/>
                <a:gd name="connsiteY39" fmla="*/ 392 h 6153"/>
                <a:gd name="connsiteX40" fmla="*/ 170 w 1882"/>
                <a:gd name="connsiteY40" fmla="*/ 260 h 6153"/>
                <a:gd name="connsiteX41" fmla="*/ 85 w 1882"/>
                <a:gd name="connsiteY41" fmla="*/ 130 h 6153"/>
                <a:gd name="connsiteX42" fmla="*/ 0 w 1882"/>
                <a:gd name="connsiteY42" fmla="*/ 0 h 6153"/>
                <a:gd name="connsiteX0" fmla="*/ 1797 w 1797"/>
                <a:gd name="connsiteY0" fmla="*/ 6023 h 6023"/>
                <a:gd name="connsiteX1" fmla="*/ 1796 w 1797"/>
                <a:gd name="connsiteY1" fmla="*/ 5867 h 6023"/>
                <a:gd name="connsiteX2" fmla="*/ 1793 w 1797"/>
                <a:gd name="connsiteY2" fmla="*/ 5713 h 6023"/>
                <a:gd name="connsiteX3" fmla="*/ 1787 w 1797"/>
                <a:gd name="connsiteY3" fmla="*/ 5557 h 6023"/>
                <a:gd name="connsiteX4" fmla="*/ 1780 w 1797"/>
                <a:gd name="connsiteY4" fmla="*/ 5401 h 6023"/>
                <a:gd name="connsiteX5" fmla="*/ 1769 w 1797"/>
                <a:gd name="connsiteY5" fmla="*/ 5247 h 6023"/>
                <a:gd name="connsiteX6" fmla="*/ 1758 w 1797"/>
                <a:gd name="connsiteY6" fmla="*/ 5091 h 6023"/>
                <a:gd name="connsiteX7" fmla="*/ 1743 w 1797"/>
                <a:gd name="connsiteY7" fmla="*/ 4936 h 6023"/>
                <a:gd name="connsiteX8" fmla="*/ 1727 w 1797"/>
                <a:gd name="connsiteY8" fmla="*/ 4782 h 6023"/>
                <a:gd name="connsiteX9" fmla="*/ 1708 w 1797"/>
                <a:gd name="connsiteY9" fmla="*/ 4628 h 6023"/>
                <a:gd name="connsiteX10" fmla="*/ 1688 w 1797"/>
                <a:gd name="connsiteY10" fmla="*/ 4473 h 6023"/>
                <a:gd name="connsiteX11" fmla="*/ 1664 w 1797"/>
                <a:gd name="connsiteY11" fmla="*/ 4320 h 6023"/>
                <a:gd name="connsiteX12" fmla="*/ 1639 w 1797"/>
                <a:gd name="connsiteY12" fmla="*/ 4166 h 6023"/>
                <a:gd name="connsiteX13" fmla="*/ 1611 w 1797"/>
                <a:gd name="connsiteY13" fmla="*/ 4013 h 6023"/>
                <a:gd name="connsiteX14" fmla="*/ 1583 w 1797"/>
                <a:gd name="connsiteY14" fmla="*/ 3861 h 6023"/>
                <a:gd name="connsiteX15" fmla="*/ 1551 w 1797"/>
                <a:gd name="connsiteY15" fmla="*/ 3708 h 6023"/>
                <a:gd name="connsiteX16" fmla="*/ 1517 w 1797"/>
                <a:gd name="connsiteY16" fmla="*/ 3557 h 6023"/>
                <a:gd name="connsiteX17" fmla="*/ 1481 w 1797"/>
                <a:gd name="connsiteY17" fmla="*/ 3405 h 6023"/>
                <a:gd name="connsiteX18" fmla="*/ 1442 w 1797"/>
                <a:gd name="connsiteY18" fmla="*/ 3255 h 6023"/>
                <a:gd name="connsiteX19" fmla="*/ 1402 w 1797"/>
                <a:gd name="connsiteY19" fmla="*/ 3104 h 6023"/>
                <a:gd name="connsiteX20" fmla="*/ 1360 w 1797"/>
                <a:gd name="connsiteY20" fmla="*/ 2955 h 6023"/>
                <a:gd name="connsiteX21" fmla="*/ 1316 w 1797"/>
                <a:gd name="connsiteY21" fmla="*/ 2805 h 6023"/>
                <a:gd name="connsiteX22" fmla="*/ 1269 w 1797"/>
                <a:gd name="connsiteY22" fmla="*/ 2658 h 6023"/>
                <a:gd name="connsiteX23" fmla="*/ 1221 w 1797"/>
                <a:gd name="connsiteY23" fmla="*/ 2509 h 6023"/>
                <a:gd name="connsiteX24" fmla="*/ 1170 w 1797"/>
                <a:gd name="connsiteY24" fmla="*/ 2363 h 6023"/>
                <a:gd name="connsiteX25" fmla="*/ 1118 w 1797"/>
                <a:gd name="connsiteY25" fmla="*/ 2216 h 6023"/>
                <a:gd name="connsiteX26" fmla="*/ 1062 w 1797"/>
                <a:gd name="connsiteY26" fmla="*/ 2071 h 6023"/>
                <a:gd name="connsiteX27" fmla="*/ 1005 w 1797"/>
                <a:gd name="connsiteY27" fmla="*/ 1926 h 6023"/>
                <a:gd name="connsiteX28" fmla="*/ 947 w 1797"/>
                <a:gd name="connsiteY28" fmla="*/ 1782 h 6023"/>
                <a:gd name="connsiteX29" fmla="*/ 886 w 1797"/>
                <a:gd name="connsiteY29" fmla="*/ 1639 h 6023"/>
                <a:gd name="connsiteX30" fmla="*/ 823 w 1797"/>
                <a:gd name="connsiteY30" fmla="*/ 1497 h 6023"/>
                <a:gd name="connsiteX31" fmla="*/ 758 w 1797"/>
                <a:gd name="connsiteY31" fmla="*/ 1356 h 6023"/>
                <a:gd name="connsiteX32" fmla="*/ 691 w 1797"/>
                <a:gd name="connsiteY32" fmla="*/ 1215 h 6023"/>
                <a:gd name="connsiteX33" fmla="*/ 622 w 1797"/>
                <a:gd name="connsiteY33" fmla="*/ 1076 h 6023"/>
                <a:gd name="connsiteX34" fmla="*/ 551 w 1797"/>
                <a:gd name="connsiteY34" fmla="*/ 938 h 6023"/>
                <a:gd name="connsiteX35" fmla="*/ 477 w 1797"/>
                <a:gd name="connsiteY35" fmla="*/ 801 h 6023"/>
                <a:gd name="connsiteX36" fmla="*/ 403 w 1797"/>
                <a:gd name="connsiteY36" fmla="*/ 665 h 6023"/>
                <a:gd name="connsiteX37" fmla="*/ 326 w 1797"/>
                <a:gd name="connsiteY37" fmla="*/ 529 h 6023"/>
                <a:gd name="connsiteX38" fmla="*/ 248 w 1797"/>
                <a:gd name="connsiteY38" fmla="*/ 395 h 6023"/>
                <a:gd name="connsiteX39" fmla="*/ 167 w 1797"/>
                <a:gd name="connsiteY39" fmla="*/ 262 h 6023"/>
                <a:gd name="connsiteX40" fmla="*/ 85 w 1797"/>
                <a:gd name="connsiteY40" fmla="*/ 130 h 6023"/>
                <a:gd name="connsiteX41" fmla="*/ 0 w 1797"/>
                <a:gd name="connsiteY41" fmla="*/ 0 h 6023"/>
                <a:gd name="connsiteX0" fmla="*/ 1712 w 1712"/>
                <a:gd name="connsiteY0" fmla="*/ 5893 h 5893"/>
                <a:gd name="connsiteX1" fmla="*/ 1711 w 1712"/>
                <a:gd name="connsiteY1" fmla="*/ 5737 h 5893"/>
                <a:gd name="connsiteX2" fmla="*/ 1708 w 1712"/>
                <a:gd name="connsiteY2" fmla="*/ 5583 h 5893"/>
                <a:gd name="connsiteX3" fmla="*/ 1702 w 1712"/>
                <a:gd name="connsiteY3" fmla="*/ 5427 h 5893"/>
                <a:gd name="connsiteX4" fmla="*/ 1695 w 1712"/>
                <a:gd name="connsiteY4" fmla="*/ 5271 h 5893"/>
                <a:gd name="connsiteX5" fmla="*/ 1684 w 1712"/>
                <a:gd name="connsiteY5" fmla="*/ 5117 h 5893"/>
                <a:gd name="connsiteX6" fmla="*/ 1673 w 1712"/>
                <a:gd name="connsiteY6" fmla="*/ 4961 h 5893"/>
                <a:gd name="connsiteX7" fmla="*/ 1658 w 1712"/>
                <a:gd name="connsiteY7" fmla="*/ 4806 h 5893"/>
                <a:gd name="connsiteX8" fmla="*/ 1642 w 1712"/>
                <a:gd name="connsiteY8" fmla="*/ 4652 h 5893"/>
                <a:gd name="connsiteX9" fmla="*/ 1623 w 1712"/>
                <a:gd name="connsiteY9" fmla="*/ 4498 h 5893"/>
                <a:gd name="connsiteX10" fmla="*/ 1603 w 1712"/>
                <a:gd name="connsiteY10" fmla="*/ 4343 h 5893"/>
                <a:gd name="connsiteX11" fmla="*/ 1579 w 1712"/>
                <a:gd name="connsiteY11" fmla="*/ 4190 h 5893"/>
                <a:gd name="connsiteX12" fmla="*/ 1554 w 1712"/>
                <a:gd name="connsiteY12" fmla="*/ 4036 h 5893"/>
                <a:gd name="connsiteX13" fmla="*/ 1526 w 1712"/>
                <a:gd name="connsiteY13" fmla="*/ 3883 h 5893"/>
                <a:gd name="connsiteX14" fmla="*/ 1498 w 1712"/>
                <a:gd name="connsiteY14" fmla="*/ 3731 h 5893"/>
                <a:gd name="connsiteX15" fmla="*/ 1466 w 1712"/>
                <a:gd name="connsiteY15" fmla="*/ 3578 h 5893"/>
                <a:gd name="connsiteX16" fmla="*/ 1432 w 1712"/>
                <a:gd name="connsiteY16" fmla="*/ 3427 h 5893"/>
                <a:gd name="connsiteX17" fmla="*/ 1396 w 1712"/>
                <a:gd name="connsiteY17" fmla="*/ 3275 h 5893"/>
                <a:gd name="connsiteX18" fmla="*/ 1357 w 1712"/>
                <a:gd name="connsiteY18" fmla="*/ 3125 h 5893"/>
                <a:gd name="connsiteX19" fmla="*/ 1317 w 1712"/>
                <a:gd name="connsiteY19" fmla="*/ 2974 h 5893"/>
                <a:gd name="connsiteX20" fmla="*/ 1275 w 1712"/>
                <a:gd name="connsiteY20" fmla="*/ 2825 h 5893"/>
                <a:gd name="connsiteX21" fmla="*/ 1231 w 1712"/>
                <a:gd name="connsiteY21" fmla="*/ 2675 h 5893"/>
                <a:gd name="connsiteX22" fmla="*/ 1184 w 1712"/>
                <a:gd name="connsiteY22" fmla="*/ 2528 h 5893"/>
                <a:gd name="connsiteX23" fmla="*/ 1136 w 1712"/>
                <a:gd name="connsiteY23" fmla="*/ 2379 h 5893"/>
                <a:gd name="connsiteX24" fmla="*/ 1085 w 1712"/>
                <a:gd name="connsiteY24" fmla="*/ 2233 h 5893"/>
                <a:gd name="connsiteX25" fmla="*/ 1033 w 1712"/>
                <a:gd name="connsiteY25" fmla="*/ 2086 h 5893"/>
                <a:gd name="connsiteX26" fmla="*/ 977 w 1712"/>
                <a:gd name="connsiteY26" fmla="*/ 1941 h 5893"/>
                <a:gd name="connsiteX27" fmla="*/ 920 w 1712"/>
                <a:gd name="connsiteY27" fmla="*/ 1796 h 5893"/>
                <a:gd name="connsiteX28" fmla="*/ 862 w 1712"/>
                <a:gd name="connsiteY28" fmla="*/ 1652 h 5893"/>
                <a:gd name="connsiteX29" fmla="*/ 801 w 1712"/>
                <a:gd name="connsiteY29" fmla="*/ 1509 h 5893"/>
                <a:gd name="connsiteX30" fmla="*/ 738 w 1712"/>
                <a:gd name="connsiteY30" fmla="*/ 1367 h 5893"/>
                <a:gd name="connsiteX31" fmla="*/ 673 w 1712"/>
                <a:gd name="connsiteY31" fmla="*/ 1226 h 5893"/>
                <a:gd name="connsiteX32" fmla="*/ 606 w 1712"/>
                <a:gd name="connsiteY32" fmla="*/ 1085 h 5893"/>
                <a:gd name="connsiteX33" fmla="*/ 537 w 1712"/>
                <a:gd name="connsiteY33" fmla="*/ 946 h 5893"/>
                <a:gd name="connsiteX34" fmla="*/ 466 w 1712"/>
                <a:gd name="connsiteY34" fmla="*/ 808 h 5893"/>
                <a:gd name="connsiteX35" fmla="*/ 392 w 1712"/>
                <a:gd name="connsiteY35" fmla="*/ 671 h 5893"/>
                <a:gd name="connsiteX36" fmla="*/ 318 w 1712"/>
                <a:gd name="connsiteY36" fmla="*/ 535 h 5893"/>
                <a:gd name="connsiteX37" fmla="*/ 241 w 1712"/>
                <a:gd name="connsiteY37" fmla="*/ 399 h 5893"/>
                <a:gd name="connsiteX38" fmla="*/ 163 w 1712"/>
                <a:gd name="connsiteY38" fmla="*/ 265 h 5893"/>
                <a:gd name="connsiteX39" fmla="*/ 82 w 1712"/>
                <a:gd name="connsiteY39" fmla="*/ 132 h 5893"/>
                <a:gd name="connsiteX40" fmla="*/ 0 w 1712"/>
                <a:gd name="connsiteY40" fmla="*/ 0 h 5893"/>
                <a:gd name="connsiteX0" fmla="*/ 1630 w 1630"/>
                <a:gd name="connsiteY0" fmla="*/ 5761 h 5761"/>
                <a:gd name="connsiteX1" fmla="*/ 1629 w 1630"/>
                <a:gd name="connsiteY1" fmla="*/ 5605 h 5761"/>
                <a:gd name="connsiteX2" fmla="*/ 1626 w 1630"/>
                <a:gd name="connsiteY2" fmla="*/ 5451 h 5761"/>
                <a:gd name="connsiteX3" fmla="*/ 1620 w 1630"/>
                <a:gd name="connsiteY3" fmla="*/ 5295 h 5761"/>
                <a:gd name="connsiteX4" fmla="*/ 1613 w 1630"/>
                <a:gd name="connsiteY4" fmla="*/ 5139 h 5761"/>
                <a:gd name="connsiteX5" fmla="*/ 1602 w 1630"/>
                <a:gd name="connsiteY5" fmla="*/ 4985 h 5761"/>
                <a:gd name="connsiteX6" fmla="*/ 1591 w 1630"/>
                <a:gd name="connsiteY6" fmla="*/ 4829 h 5761"/>
                <a:gd name="connsiteX7" fmla="*/ 1576 w 1630"/>
                <a:gd name="connsiteY7" fmla="*/ 4674 h 5761"/>
                <a:gd name="connsiteX8" fmla="*/ 1560 w 1630"/>
                <a:gd name="connsiteY8" fmla="*/ 4520 h 5761"/>
                <a:gd name="connsiteX9" fmla="*/ 1541 w 1630"/>
                <a:gd name="connsiteY9" fmla="*/ 4366 h 5761"/>
                <a:gd name="connsiteX10" fmla="*/ 1521 w 1630"/>
                <a:gd name="connsiteY10" fmla="*/ 4211 h 5761"/>
                <a:gd name="connsiteX11" fmla="*/ 1497 w 1630"/>
                <a:gd name="connsiteY11" fmla="*/ 4058 h 5761"/>
                <a:gd name="connsiteX12" fmla="*/ 1472 w 1630"/>
                <a:gd name="connsiteY12" fmla="*/ 3904 h 5761"/>
                <a:gd name="connsiteX13" fmla="*/ 1444 w 1630"/>
                <a:gd name="connsiteY13" fmla="*/ 3751 h 5761"/>
                <a:gd name="connsiteX14" fmla="*/ 1416 w 1630"/>
                <a:gd name="connsiteY14" fmla="*/ 3599 h 5761"/>
                <a:gd name="connsiteX15" fmla="*/ 1384 w 1630"/>
                <a:gd name="connsiteY15" fmla="*/ 3446 h 5761"/>
                <a:gd name="connsiteX16" fmla="*/ 1350 w 1630"/>
                <a:gd name="connsiteY16" fmla="*/ 3295 h 5761"/>
                <a:gd name="connsiteX17" fmla="*/ 1314 w 1630"/>
                <a:gd name="connsiteY17" fmla="*/ 3143 h 5761"/>
                <a:gd name="connsiteX18" fmla="*/ 1275 w 1630"/>
                <a:gd name="connsiteY18" fmla="*/ 2993 h 5761"/>
                <a:gd name="connsiteX19" fmla="*/ 1235 w 1630"/>
                <a:gd name="connsiteY19" fmla="*/ 2842 h 5761"/>
                <a:gd name="connsiteX20" fmla="*/ 1193 w 1630"/>
                <a:gd name="connsiteY20" fmla="*/ 2693 h 5761"/>
                <a:gd name="connsiteX21" fmla="*/ 1149 w 1630"/>
                <a:gd name="connsiteY21" fmla="*/ 2543 h 5761"/>
                <a:gd name="connsiteX22" fmla="*/ 1102 w 1630"/>
                <a:gd name="connsiteY22" fmla="*/ 2396 h 5761"/>
                <a:gd name="connsiteX23" fmla="*/ 1054 w 1630"/>
                <a:gd name="connsiteY23" fmla="*/ 2247 h 5761"/>
                <a:gd name="connsiteX24" fmla="*/ 1003 w 1630"/>
                <a:gd name="connsiteY24" fmla="*/ 2101 h 5761"/>
                <a:gd name="connsiteX25" fmla="*/ 951 w 1630"/>
                <a:gd name="connsiteY25" fmla="*/ 1954 h 5761"/>
                <a:gd name="connsiteX26" fmla="*/ 895 w 1630"/>
                <a:gd name="connsiteY26" fmla="*/ 1809 h 5761"/>
                <a:gd name="connsiteX27" fmla="*/ 838 w 1630"/>
                <a:gd name="connsiteY27" fmla="*/ 1664 h 5761"/>
                <a:gd name="connsiteX28" fmla="*/ 780 w 1630"/>
                <a:gd name="connsiteY28" fmla="*/ 1520 h 5761"/>
                <a:gd name="connsiteX29" fmla="*/ 719 w 1630"/>
                <a:gd name="connsiteY29" fmla="*/ 1377 h 5761"/>
                <a:gd name="connsiteX30" fmla="*/ 656 w 1630"/>
                <a:gd name="connsiteY30" fmla="*/ 1235 h 5761"/>
                <a:gd name="connsiteX31" fmla="*/ 591 w 1630"/>
                <a:gd name="connsiteY31" fmla="*/ 1094 h 5761"/>
                <a:gd name="connsiteX32" fmla="*/ 524 w 1630"/>
                <a:gd name="connsiteY32" fmla="*/ 953 h 5761"/>
                <a:gd name="connsiteX33" fmla="*/ 455 w 1630"/>
                <a:gd name="connsiteY33" fmla="*/ 814 h 5761"/>
                <a:gd name="connsiteX34" fmla="*/ 384 w 1630"/>
                <a:gd name="connsiteY34" fmla="*/ 676 h 5761"/>
                <a:gd name="connsiteX35" fmla="*/ 310 w 1630"/>
                <a:gd name="connsiteY35" fmla="*/ 539 h 5761"/>
                <a:gd name="connsiteX36" fmla="*/ 236 w 1630"/>
                <a:gd name="connsiteY36" fmla="*/ 403 h 5761"/>
                <a:gd name="connsiteX37" fmla="*/ 159 w 1630"/>
                <a:gd name="connsiteY37" fmla="*/ 267 h 5761"/>
                <a:gd name="connsiteX38" fmla="*/ 81 w 1630"/>
                <a:gd name="connsiteY38" fmla="*/ 133 h 5761"/>
                <a:gd name="connsiteX39" fmla="*/ 0 w 1630"/>
                <a:gd name="connsiteY39" fmla="*/ 0 h 5761"/>
                <a:gd name="connsiteX0" fmla="*/ 1549 w 1549"/>
                <a:gd name="connsiteY0" fmla="*/ 5628 h 5628"/>
                <a:gd name="connsiteX1" fmla="*/ 1548 w 1549"/>
                <a:gd name="connsiteY1" fmla="*/ 5472 h 5628"/>
                <a:gd name="connsiteX2" fmla="*/ 1545 w 1549"/>
                <a:gd name="connsiteY2" fmla="*/ 5318 h 5628"/>
                <a:gd name="connsiteX3" fmla="*/ 1539 w 1549"/>
                <a:gd name="connsiteY3" fmla="*/ 5162 h 5628"/>
                <a:gd name="connsiteX4" fmla="*/ 1532 w 1549"/>
                <a:gd name="connsiteY4" fmla="*/ 5006 h 5628"/>
                <a:gd name="connsiteX5" fmla="*/ 1521 w 1549"/>
                <a:gd name="connsiteY5" fmla="*/ 4852 h 5628"/>
                <a:gd name="connsiteX6" fmla="*/ 1510 w 1549"/>
                <a:gd name="connsiteY6" fmla="*/ 4696 h 5628"/>
                <a:gd name="connsiteX7" fmla="*/ 1495 w 1549"/>
                <a:gd name="connsiteY7" fmla="*/ 4541 h 5628"/>
                <a:gd name="connsiteX8" fmla="*/ 1479 w 1549"/>
                <a:gd name="connsiteY8" fmla="*/ 4387 h 5628"/>
                <a:gd name="connsiteX9" fmla="*/ 1460 w 1549"/>
                <a:gd name="connsiteY9" fmla="*/ 4233 h 5628"/>
                <a:gd name="connsiteX10" fmla="*/ 1440 w 1549"/>
                <a:gd name="connsiteY10" fmla="*/ 4078 h 5628"/>
                <a:gd name="connsiteX11" fmla="*/ 1416 w 1549"/>
                <a:gd name="connsiteY11" fmla="*/ 3925 h 5628"/>
                <a:gd name="connsiteX12" fmla="*/ 1391 w 1549"/>
                <a:gd name="connsiteY12" fmla="*/ 3771 h 5628"/>
                <a:gd name="connsiteX13" fmla="*/ 1363 w 1549"/>
                <a:gd name="connsiteY13" fmla="*/ 3618 h 5628"/>
                <a:gd name="connsiteX14" fmla="*/ 1335 w 1549"/>
                <a:gd name="connsiteY14" fmla="*/ 3466 h 5628"/>
                <a:gd name="connsiteX15" fmla="*/ 1303 w 1549"/>
                <a:gd name="connsiteY15" fmla="*/ 3313 h 5628"/>
                <a:gd name="connsiteX16" fmla="*/ 1269 w 1549"/>
                <a:gd name="connsiteY16" fmla="*/ 3162 h 5628"/>
                <a:gd name="connsiteX17" fmla="*/ 1233 w 1549"/>
                <a:gd name="connsiteY17" fmla="*/ 3010 h 5628"/>
                <a:gd name="connsiteX18" fmla="*/ 1194 w 1549"/>
                <a:gd name="connsiteY18" fmla="*/ 2860 h 5628"/>
                <a:gd name="connsiteX19" fmla="*/ 1154 w 1549"/>
                <a:gd name="connsiteY19" fmla="*/ 2709 h 5628"/>
                <a:gd name="connsiteX20" fmla="*/ 1112 w 1549"/>
                <a:gd name="connsiteY20" fmla="*/ 2560 h 5628"/>
                <a:gd name="connsiteX21" fmla="*/ 1068 w 1549"/>
                <a:gd name="connsiteY21" fmla="*/ 2410 h 5628"/>
                <a:gd name="connsiteX22" fmla="*/ 1021 w 1549"/>
                <a:gd name="connsiteY22" fmla="*/ 2263 h 5628"/>
                <a:gd name="connsiteX23" fmla="*/ 973 w 1549"/>
                <a:gd name="connsiteY23" fmla="*/ 2114 h 5628"/>
                <a:gd name="connsiteX24" fmla="*/ 922 w 1549"/>
                <a:gd name="connsiteY24" fmla="*/ 1968 h 5628"/>
                <a:gd name="connsiteX25" fmla="*/ 870 w 1549"/>
                <a:gd name="connsiteY25" fmla="*/ 1821 h 5628"/>
                <a:gd name="connsiteX26" fmla="*/ 814 w 1549"/>
                <a:gd name="connsiteY26" fmla="*/ 1676 h 5628"/>
                <a:gd name="connsiteX27" fmla="*/ 757 w 1549"/>
                <a:gd name="connsiteY27" fmla="*/ 1531 h 5628"/>
                <a:gd name="connsiteX28" fmla="*/ 699 w 1549"/>
                <a:gd name="connsiteY28" fmla="*/ 1387 h 5628"/>
                <a:gd name="connsiteX29" fmla="*/ 638 w 1549"/>
                <a:gd name="connsiteY29" fmla="*/ 1244 h 5628"/>
                <a:gd name="connsiteX30" fmla="*/ 575 w 1549"/>
                <a:gd name="connsiteY30" fmla="*/ 1102 h 5628"/>
                <a:gd name="connsiteX31" fmla="*/ 510 w 1549"/>
                <a:gd name="connsiteY31" fmla="*/ 961 h 5628"/>
                <a:gd name="connsiteX32" fmla="*/ 443 w 1549"/>
                <a:gd name="connsiteY32" fmla="*/ 820 h 5628"/>
                <a:gd name="connsiteX33" fmla="*/ 374 w 1549"/>
                <a:gd name="connsiteY33" fmla="*/ 681 h 5628"/>
                <a:gd name="connsiteX34" fmla="*/ 303 w 1549"/>
                <a:gd name="connsiteY34" fmla="*/ 543 h 5628"/>
                <a:gd name="connsiteX35" fmla="*/ 229 w 1549"/>
                <a:gd name="connsiteY35" fmla="*/ 406 h 5628"/>
                <a:gd name="connsiteX36" fmla="*/ 155 w 1549"/>
                <a:gd name="connsiteY36" fmla="*/ 270 h 5628"/>
                <a:gd name="connsiteX37" fmla="*/ 78 w 1549"/>
                <a:gd name="connsiteY37" fmla="*/ 134 h 5628"/>
                <a:gd name="connsiteX38" fmla="*/ 0 w 1549"/>
                <a:gd name="connsiteY38" fmla="*/ 0 h 5628"/>
                <a:gd name="connsiteX0" fmla="*/ 1471 w 1471"/>
                <a:gd name="connsiteY0" fmla="*/ 5494 h 5494"/>
                <a:gd name="connsiteX1" fmla="*/ 1470 w 1471"/>
                <a:gd name="connsiteY1" fmla="*/ 5338 h 5494"/>
                <a:gd name="connsiteX2" fmla="*/ 1467 w 1471"/>
                <a:gd name="connsiteY2" fmla="*/ 5184 h 5494"/>
                <a:gd name="connsiteX3" fmla="*/ 1461 w 1471"/>
                <a:gd name="connsiteY3" fmla="*/ 5028 h 5494"/>
                <a:gd name="connsiteX4" fmla="*/ 1454 w 1471"/>
                <a:gd name="connsiteY4" fmla="*/ 4872 h 5494"/>
                <a:gd name="connsiteX5" fmla="*/ 1443 w 1471"/>
                <a:gd name="connsiteY5" fmla="*/ 4718 h 5494"/>
                <a:gd name="connsiteX6" fmla="*/ 1432 w 1471"/>
                <a:gd name="connsiteY6" fmla="*/ 4562 h 5494"/>
                <a:gd name="connsiteX7" fmla="*/ 1417 w 1471"/>
                <a:gd name="connsiteY7" fmla="*/ 4407 h 5494"/>
                <a:gd name="connsiteX8" fmla="*/ 1401 w 1471"/>
                <a:gd name="connsiteY8" fmla="*/ 4253 h 5494"/>
                <a:gd name="connsiteX9" fmla="*/ 1382 w 1471"/>
                <a:gd name="connsiteY9" fmla="*/ 4099 h 5494"/>
                <a:gd name="connsiteX10" fmla="*/ 1362 w 1471"/>
                <a:gd name="connsiteY10" fmla="*/ 3944 h 5494"/>
                <a:gd name="connsiteX11" fmla="*/ 1338 w 1471"/>
                <a:gd name="connsiteY11" fmla="*/ 3791 h 5494"/>
                <a:gd name="connsiteX12" fmla="*/ 1313 w 1471"/>
                <a:gd name="connsiteY12" fmla="*/ 3637 h 5494"/>
                <a:gd name="connsiteX13" fmla="*/ 1285 w 1471"/>
                <a:gd name="connsiteY13" fmla="*/ 3484 h 5494"/>
                <a:gd name="connsiteX14" fmla="*/ 1257 w 1471"/>
                <a:gd name="connsiteY14" fmla="*/ 3332 h 5494"/>
                <a:gd name="connsiteX15" fmla="*/ 1225 w 1471"/>
                <a:gd name="connsiteY15" fmla="*/ 3179 h 5494"/>
                <a:gd name="connsiteX16" fmla="*/ 1191 w 1471"/>
                <a:gd name="connsiteY16" fmla="*/ 3028 h 5494"/>
                <a:gd name="connsiteX17" fmla="*/ 1155 w 1471"/>
                <a:gd name="connsiteY17" fmla="*/ 2876 h 5494"/>
                <a:gd name="connsiteX18" fmla="*/ 1116 w 1471"/>
                <a:gd name="connsiteY18" fmla="*/ 2726 h 5494"/>
                <a:gd name="connsiteX19" fmla="*/ 1076 w 1471"/>
                <a:gd name="connsiteY19" fmla="*/ 2575 h 5494"/>
                <a:gd name="connsiteX20" fmla="*/ 1034 w 1471"/>
                <a:gd name="connsiteY20" fmla="*/ 2426 h 5494"/>
                <a:gd name="connsiteX21" fmla="*/ 990 w 1471"/>
                <a:gd name="connsiteY21" fmla="*/ 2276 h 5494"/>
                <a:gd name="connsiteX22" fmla="*/ 943 w 1471"/>
                <a:gd name="connsiteY22" fmla="*/ 2129 h 5494"/>
                <a:gd name="connsiteX23" fmla="*/ 895 w 1471"/>
                <a:gd name="connsiteY23" fmla="*/ 1980 h 5494"/>
                <a:gd name="connsiteX24" fmla="*/ 844 w 1471"/>
                <a:gd name="connsiteY24" fmla="*/ 1834 h 5494"/>
                <a:gd name="connsiteX25" fmla="*/ 792 w 1471"/>
                <a:gd name="connsiteY25" fmla="*/ 1687 h 5494"/>
                <a:gd name="connsiteX26" fmla="*/ 736 w 1471"/>
                <a:gd name="connsiteY26" fmla="*/ 1542 h 5494"/>
                <a:gd name="connsiteX27" fmla="*/ 679 w 1471"/>
                <a:gd name="connsiteY27" fmla="*/ 1397 h 5494"/>
                <a:gd name="connsiteX28" fmla="*/ 621 w 1471"/>
                <a:gd name="connsiteY28" fmla="*/ 1253 h 5494"/>
                <a:gd name="connsiteX29" fmla="*/ 560 w 1471"/>
                <a:gd name="connsiteY29" fmla="*/ 1110 h 5494"/>
                <a:gd name="connsiteX30" fmla="*/ 497 w 1471"/>
                <a:gd name="connsiteY30" fmla="*/ 968 h 5494"/>
                <a:gd name="connsiteX31" fmla="*/ 432 w 1471"/>
                <a:gd name="connsiteY31" fmla="*/ 827 h 5494"/>
                <a:gd name="connsiteX32" fmla="*/ 365 w 1471"/>
                <a:gd name="connsiteY32" fmla="*/ 686 h 5494"/>
                <a:gd name="connsiteX33" fmla="*/ 296 w 1471"/>
                <a:gd name="connsiteY33" fmla="*/ 547 h 5494"/>
                <a:gd name="connsiteX34" fmla="*/ 225 w 1471"/>
                <a:gd name="connsiteY34" fmla="*/ 409 h 5494"/>
                <a:gd name="connsiteX35" fmla="*/ 151 w 1471"/>
                <a:gd name="connsiteY35" fmla="*/ 272 h 5494"/>
                <a:gd name="connsiteX36" fmla="*/ 77 w 1471"/>
                <a:gd name="connsiteY36" fmla="*/ 136 h 5494"/>
                <a:gd name="connsiteX37" fmla="*/ 0 w 1471"/>
                <a:gd name="connsiteY37" fmla="*/ 0 h 5494"/>
                <a:gd name="connsiteX0" fmla="*/ 1394 w 1394"/>
                <a:gd name="connsiteY0" fmla="*/ 5358 h 5358"/>
                <a:gd name="connsiteX1" fmla="*/ 1393 w 1394"/>
                <a:gd name="connsiteY1" fmla="*/ 5202 h 5358"/>
                <a:gd name="connsiteX2" fmla="*/ 1390 w 1394"/>
                <a:gd name="connsiteY2" fmla="*/ 5048 h 5358"/>
                <a:gd name="connsiteX3" fmla="*/ 1384 w 1394"/>
                <a:gd name="connsiteY3" fmla="*/ 4892 h 5358"/>
                <a:gd name="connsiteX4" fmla="*/ 1377 w 1394"/>
                <a:gd name="connsiteY4" fmla="*/ 4736 h 5358"/>
                <a:gd name="connsiteX5" fmla="*/ 1366 w 1394"/>
                <a:gd name="connsiteY5" fmla="*/ 4582 h 5358"/>
                <a:gd name="connsiteX6" fmla="*/ 1355 w 1394"/>
                <a:gd name="connsiteY6" fmla="*/ 4426 h 5358"/>
                <a:gd name="connsiteX7" fmla="*/ 1340 w 1394"/>
                <a:gd name="connsiteY7" fmla="*/ 4271 h 5358"/>
                <a:gd name="connsiteX8" fmla="*/ 1324 w 1394"/>
                <a:gd name="connsiteY8" fmla="*/ 4117 h 5358"/>
                <a:gd name="connsiteX9" fmla="*/ 1305 w 1394"/>
                <a:gd name="connsiteY9" fmla="*/ 3963 h 5358"/>
                <a:gd name="connsiteX10" fmla="*/ 1285 w 1394"/>
                <a:gd name="connsiteY10" fmla="*/ 3808 h 5358"/>
                <a:gd name="connsiteX11" fmla="*/ 1261 w 1394"/>
                <a:gd name="connsiteY11" fmla="*/ 3655 h 5358"/>
                <a:gd name="connsiteX12" fmla="*/ 1236 w 1394"/>
                <a:gd name="connsiteY12" fmla="*/ 3501 h 5358"/>
                <a:gd name="connsiteX13" fmla="*/ 1208 w 1394"/>
                <a:gd name="connsiteY13" fmla="*/ 3348 h 5358"/>
                <a:gd name="connsiteX14" fmla="*/ 1180 w 1394"/>
                <a:gd name="connsiteY14" fmla="*/ 3196 h 5358"/>
                <a:gd name="connsiteX15" fmla="*/ 1148 w 1394"/>
                <a:gd name="connsiteY15" fmla="*/ 3043 h 5358"/>
                <a:gd name="connsiteX16" fmla="*/ 1114 w 1394"/>
                <a:gd name="connsiteY16" fmla="*/ 2892 h 5358"/>
                <a:gd name="connsiteX17" fmla="*/ 1078 w 1394"/>
                <a:gd name="connsiteY17" fmla="*/ 2740 h 5358"/>
                <a:gd name="connsiteX18" fmla="*/ 1039 w 1394"/>
                <a:gd name="connsiteY18" fmla="*/ 2590 h 5358"/>
                <a:gd name="connsiteX19" fmla="*/ 999 w 1394"/>
                <a:gd name="connsiteY19" fmla="*/ 2439 h 5358"/>
                <a:gd name="connsiteX20" fmla="*/ 957 w 1394"/>
                <a:gd name="connsiteY20" fmla="*/ 2290 h 5358"/>
                <a:gd name="connsiteX21" fmla="*/ 913 w 1394"/>
                <a:gd name="connsiteY21" fmla="*/ 2140 h 5358"/>
                <a:gd name="connsiteX22" fmla="*/ 866 w 1394"/>
                <a:gd name="connsiteY22" fmla="*/ 1993 h 5358"/>
                <a:gd name="connsiteX23" fmla="*/ 818 w 1394"/>
                <a:gd name="connsiteY23" fmla="*/ 1844 h 5358"/>
                <a:gd name="connsiteX24" fmla="*/ 767 w 1394"/>
                <a:gd name="connsiteY24" fmla="*/ 1698 h 5358"/>
                <a:gd name="connsiteX25" fmla="*/ 715 w 1394"/>
                <a:gd name="connsiteY25" fmla="*/ 1551 h 5358"/>
                <a:gd name="connsiteX26" fmla="*/ 659 w 1394"/>
                <a:gd name="connsiteY26" fmla="*/ 1406 h 5358"/>
                <a:gd name="connsiteX27" fmla="*/ 602 w 1394"/>
                <a:gd name="connsiteY27" fmla="*/ 1261 h 5358"/>
                <a:gd name="connsiteX28" fmla="*/ 544 w 1394"/>
                <a:gd name="connsiteY28" fmla="*/ 1117 h 5358"/>
                <a:gd name="connsiteX29" fmla="*/ 483 w 1394"/>
                <a:gd name="connsiteY29" fmla="*/ 974 h 5358"/>
                <a:gd name="connsiteX30" fmla="*/ 420 w 1394"/>
                <a:gd name="connsiteY30" fmla="*/ 832 h 5358"/>
                <a:gd name="connsiteX31" fmla="*/ 355 w 1394"/>
                <a:gd name="connsiteY31" fmla="*/ 691 h 5358"/>
                <a:gd name="connsiteX32" fmla="*/ 288 w 1394"/>
                <a:gd name="connsiteY32" fmla="*/ 550 h 5358"/>
                <a:gd name="connsiteX33" fmla="*/ 219 w 1394"/>
                <a:gd name="connsiteY33" fmla="*/ 411 h 5358"/>
                <a:gd name="connsiteX34" fmla="*/ 148 w 1394"/>
                <a:gd name="connsiteY34" fmla="*/ 273 h 5358"/>
                <a:gd name="connsiteX35" fmla="*/ 74 w 1394"/>
                <a:gd name="connsiteY35" fmla="*/ 136 h 5358"/>
                <a:gd name="connsiteX36" fmla="*/ 0 w 1394"/>
                <a:gd name="connsiteY36" fmla="*/ 0 h 5358"/>
                <a:gd name="connsiteX0" fmla="*/ 1320 w 1320"/>
                <a:gd name="connsiteY0" fmla="*/ 5222 h 5222"/>
                <a:gd name="connsiteX1" fmla="*/ 1319 w 1320"/>
                <a:gd name="connsiteY1" fmla="*/ 5066 h 5222"/>
                <a:gd name="connsiteX2" fmla="*/ 1316 w 1320"/>
                <a:gd name="connsiteY2" fmla="*/ 4912 h 5222"/>
                <a:gd name="connsiteX3" fmla="*/ 1310 w 1320"/>
                <a:gd name="connsiteY3" fmla="*/ 4756 h 5222"/>
                <a:gd name="connsiteX4" fmla="*/ 1303 w 1320"/>
                <a:gd name="connsiteY4" fmla="*/ 4600 h 5222"/>
                <a:gd name="connsiteX5" fmla="*/ 1292 w 1320"/>
                <a:gd name="connsiteY5" fmla="*/ 4446 h 5222"/>
                <a:gd name="connsiteX6" fmla="*/ 1281 w 1320"/>
                <a:gd name="connsiteY6" fmla="*/ 4290 h 5222"/>
                <a:gd name="connsiteX7" fmla="*/ 1266 w 1320"/>
                <a:gd name="connsiteY7" fmla="*/ 4135 h 5222"/>
                <a:gd name="connsiteX8" fmla="*/ 1250 w 1320"/>
                <a:gd name="connsiteY8" fmla="*/ 3981 h 5222"/>
                <a:gd name="connsiteX9" fmla="*/ 1231 w 1320"/>
                <a:gd name="connsiteY9" fmla="*/ 3827 h 5222"/>
                <a:gd name="connsiteX10" fmla="*/ 1211 w 1320"/>
                <a:gd name="connsiteY10" fmla="*/ 3672 h 5222"/>
                <a:gd name="connsiteX11" fmla="*/ 1187 w 1320"/>
                <a:gd name="connsiteY11" fmla="*/ 3519 h 5222"/>
                <a:gd name="connsiteX12" fmla="*/ 1162 w 1320"/>
                <a:gd name="connsiteY12" fmla="*/ 3365 h 5222"/>
                <a:gd name="connsiteX13" fmla="*/ 1134 w 1320"/>
                <a:gd name="connsiteY13" fmla="*/ 3212 h 5222"/>
                <a:gd name="connsiteX14" fmla="*/ 1106 w 1320"/>
                <a:gd name="connsiteY14" fmla="*/ 3060 h 5222"/>
                <a:gd name="connsiteX15" fmla="*/ 1074 w 1320"/>
                <a:gd name="connsiteY15" fmla="*/ 2907 h 5222"/>
                <a:gd name="connsiteX16" fmla="*/ 1040 w 1320"/>
                <a:gd name="connsiteY16" fmla="*/ 2756 h 5222"/>
                <a:gd name="connsiteX17" fmla="*/ 1004 w 1320"/>
                <a:gd name="connsiteY17" fmla="*/ 2604 h 5222"/>
                <a:gd name="connsiteX18" fmla="*/ 965 w 1320"/>
                <a:gd name="connsiteY18" fmla="*/ 2454 h 5222"/>
                <a:gd name="connsiteX19" fmla="*/ 925 w 1320"/>
                <a:gd name="connsiteY19" fmla="*/ 2303 h 5222"/>
                <a:gd name="connsiteX20" fmla="*/ 883 w 1320"/>
                <a:gd name="connsiteY20" fmla="*/ 2154 h 5222"/>
                <a:gd name="connsiteX21" fmla="*/ 839 w 1320"/>
                <a:gd name="connsiteY21" fmla="*/ 2004 h 5222"/>
                <a:gd name="connsiteX22" fmla="*/ 792 w 1320"/>
                <a:gd name="connsiteY22" fmla="*/ 1857 h 5222"/>
                <a:gd name="connsiteX23" fmla="*/ 744 w 1320"/>
                <a:gd name="connsiteY23" fmla="*/ 1708 h 5222"/>
                <a:gd name="connsiteX24" fmla="*/ 693 w 1320"/>
                <a:gd name="connsiteY24" fmla="*/ 1562 h 5222"/>
                <a:gd name="connsiteX25" fmla="*/ 641 w 1320"/>
                <a:gd name="connsiteY25" fmla="*/ 1415 h 5222"/>
                <a:gd name="connsiteX26" fmla="*/ 585 w 1320"/>
                <a:gd name="connsiteY26" fmla="*/ 1270 h 5222"/>
                <a:gd name="connsiteX27" fmla="*/ 528 w 1320"/>
                <a:gd name="connsiteY27" fmla="*/ 1125 h 5222"/>
                <a:gd name="connsiteX28" fmla="*/ 470 w 1320"/>
                <a:gd name="connsiteY28" fmla="*/ 981 h 5222"/>
                <a:gd name="connsiteX29" fmla="*/ 409 w 1320"/>
                <a:gd name="connsiteY29" fmla="*/ 838 h 5222"/>
                <a:gd name="connsiteX30" fmla="*/ 346 w 1320"/>
                <a:gd name="connsiteY30" fmla="*/ 696 h 5222"/>
                <a:gd name="connsiteX31" fmla="*/ 281 w 1320"/>
                <a:gd name="connsiteY31" fmla="*/ 555 h 5222"/>
                <a:gd name="connsiteX32" fmla="*/ 214 w 1320"/>
                <a:gd name="connsiteY32" fmla="*/ 414 h 5222"/>
                <a:gd name="connsiteX33" fmla="*/ 145 w 1320"/>
                <a:gd name="connsiteY33" fmla="*/ 275 h 5222"/>
                <a:gd name="connsiteX34" fmla="*/ 74 w 1320"/>
                <a:gd name="connsiteY34" fmla="*/ 137 h 5222"/>
                <a:gd name="connsiteX35" fmla="*/ 0 w 1320"/>
                <a:gd name="connsiteY35" fmla="*/ 0 h 5222"/>
                <a:gd name="connsiteX0" fmla="*/ 1246 w 1246"/>
                <a:gd name="connsiteY0" fmla="*/ 5085 h 5085"/>
                <a:gd name="connsiteX1" fmla="*/ 1245 w 1246"/>
                <a:gd name="connsiteY1" fmla="*/ 4929 h 5085"/>
                <a:gd name="connsiteX2" fmla="*/ 1242 w 1246"/>
                <a:gd name="connsiteY2" fmla="*/ 4775 h 5085"/>
                <a:gd name="connsiteX3" fmla="*/ 1236 w 1246"/>
                <a:gd name="connsiteY3" fmla="*/ 4619 h 5085"/>
                <a:gd name="connsiteX4" fmla="*/ 1229 w 1246"/>
                <a:gd name="connsiteY4" fmla="*/ 4463 h 5085"/>
                <a:gd name="connsiteX5" fmla="*/ 1218 w 1246"/>
                <a:gd name="connsiteY5" fmla="*/ 4309 h 5085"/>
                <a:gd name="connsiteX6" fmla="*/ 1207 w 1246"/>
                <a:gd name="connsiteY6" fmla="*/ 4153 h 5085"/>
                <a:gd name="connsiteX7" fmla="*/ 1192 w 1246"/>
                <a:gd name="connsiteY7" fmla="*/ 3998 h 5085"/>
                <a:gd name="connsiteX8" fmla="*/ 1176 w 1246"/>
                <a:gd name="connsiteY8" fmla="*/ 3844 h 5085"/>
                <a:gd name="connsiteX9" fmla="*/ 1157 w 1246"/>
                <a:gd name="connsiteY9" fmla="*/ 3690 h 5085"/>
                <a:gd name="connsiteX10" fmla="*/ 1137 w 1246"/>
                <a:gd name="connsiteY10" fmla="*/ 3535 h 5085"/>
                <a:gd name="connsiteX11" fmla="*/ 1113 w 1246"/>
                <a:gd name="connsiteY11" fmla="*/ 3382 h 5085"/>
                <a:gd name="connsiteX12" fmla="*/ 1088 w 1246"/>
                <a:gd name="connsiteY12" fmla="*/ 3228 h 5085"/>
                <a:gd name="connsiteX13" fmla="*/ 1060 w 1246"/>
                <a:gd name="connsiteY13" fmla="*/ 3075 h 5085"/>
                <a:gd name="connsiteX14" fmla="*/ 1032 w 1246"/>
                <a:gd name="connsiteY14" fmla="*/ 2923 h 5085"/>
                <a:gd name="connsiteX15" fmla="*/ 1000 w 1246"/>
                <a:gd name="connsiteY15" fmla="*/ 2770 h 5085"/>
                <a:gd name="connsiteX16" fmla="*/ 966 w 1246"/>
                <a:gd name="connsiteY16" fmla="*/ 2619 h 5085"/>
                <a:gd name="connsiteX17" fmla="*/ 930 w 1246"/>
                <a:gd name="connsiteY17" fmla="*/ 2467 h 5085"/>
                <a:gd name="connsiteX18" fmla="*/ 891 w 1246"/>
                <a:gd name="connsiteY18" fmla="*/ 2317 h 5085"/>
                <a:gd name="connsiteX19" fmla="*/ 851 w 1246"/>
                <a:gd name="connsiteY19" fmla="*/ 2166 h 5085"/>
                <a:gd name="connsiteX20" fmla="*/ 809 w 1246"/>
                <a:gd name="connsiteY20" fmla="*/ 2017 h 5085"/>
                <a:gd name="connsiteX21" fmla="*/ 765 w 1246"/>
                <a:gd name="connsiteY21" fmla="*/ 1867 h 5085"/>
                <a:gd name="connsiteX22" fmla="*/ 718 w 1246"/>
                <a:gd name="connsiteY22" fmla="*/ 1720 h 5085"/>
                <a:gd name="connsiteX23" fmla="*/ 670 w 1246"/>
                <a:gd name="connsiteY23" fmla="*/ 1571 h 5085"/>
                <a:gd name="connsiteX24" fmla="*/ 619 w 1246"/>
                <a:gd name="connsiteY24" fmla="*/ 1425 h 5085"/>
                <a:gd name="connsiteX25" fmla="*/ 567 w 1246"/>
                <a:gd name="connsiteY25" fmla="*/ 1278 h 5085"/>
                <a:gd name="connsiteX26" fmla="*/ 511 w 1246"/>
                <a:gd name="connsiteY26" fmla="*/ 1133 h 5085"/>
                <a:gd name="connsiteX27" fmla="*/ 454 w 1246"/>
                <a:gd name="connsiteY27" fmla="*/ 988 h 5085"/>
                <a:gd name="connsiteX28" fmla="*/ 396 w 1246"/>
                <a:gd name="connsiteY28" fmla="*/ 844 h 5085"/>
                <a:gd name="connsiteX29" fmla="*/ 335 w 1246"/>
                <a:gd name="connsiteY29" fmla="*/ 701 h 5085"/>
                <a:gd name="connsiteX30" fmla="*/ 272 w 1246"/>
                <a:gd name="connsiteY30" fmla="*/ 559 h 5085"/>
                <a:gd name="connsiteX31" fmla="*/ 207 w 1246"/>
                <a:gd name="connsiteY31" fmla="*/ 418 h 5085"/>
                <a:gd name="connsiteX32" fmla="*/ 140 w 1246"/>
                <a:gd name="connsiteY32" fmla="*/ 277 h 5085"/>
                <a:gd name="connsiteX33" fmla="*/ 71 w 1246"/>
                <a:gd name="connsiteY33" fmla="*/ 138 h 5085"/>
                <a:gd name="connsiteX34" fmla="*/ 0 w 1246"/>
                <a:gd name="connsiteY34" fmla="*/ 0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46" h="5085">
                  <a:moveTo>
                    <a:pt x="1246" y="5085"/>
                  </a:moveTo>
                  <a:cubicBezTo>
                    <a:pt x="1246" y="5033"/>
                    <a:pt x="1245" y="4981"/>
                    <a:pt x="1245" y="4929"/>
                  </a:cubicBezTo>
                  <a:cubicBezTo>
                    <a:pt x="1244" y="4878"/>
                    <a:pt x="1243" y="4826"/>
                    <a:pt x="1242" y="4775"/>
                  </a:cubicBezTo>
                  <a:lnTo>
                    <a:pt x="1236" y="4619"/>
                  </a:lnTo>
                  <a:cubicBezTo>
                    <a:pt x="1234" y="4567"/>
                    <a:pt x="1231" y="4515"/>
                    <a:pt x="1229" y="4463"/>
                  </a:cubicBezTo>
                  <a:cubicBezTo>
                    <a:pt x="1225" y="4412"/>
                    <a:pt x="1222" y="4360"/>
                    <a:pt x="1218" y="4309"/>
                  </a:cubicBezTo>
                  <a:cubicBezTo>
                    <a:pt x="1214" y="4257"/>
                    <a:pt x="1211" y="4205"/>
                    <a:pt x="1207" y="4153"/>
                  </a:cubicBezTo>
                  <a:cubicBezTo>
                    <a:pt x="1202" y="4101"/>
                    <a:pt x="1197" y="4050"/>
                    <a:pt x="1192" y="3998"/>
                  </a:cubicBezTo>
                  <a:cubicBezTo>
                    <a:pt x="1187" y="3947"/>
                    <a:pt x="1181" y="3895"/>
                    <a:pt x="1176" y="3844"/>
                  </a:cubicBezTo>
                  <a:cubicBezTo>
                    <a:pt x="1170" y="3793"/>
                    <a:pt x="1163" y="3741"/>
                    <a:pt x="1157" y="3690"/>
                  </a:cubicBezTo>
                  <a:cubicBezTo>
                    <a:pt x="1150" y="3638"/>
                    <a:pt x="1144" y="3587"/>
                    <a:pt x="1137" y="3535"/>
                  </a:cubicBezTo>
                  <a:lnTo>
                    <a:pt x="1113" y="3382"/>
                  </a:lnTo>
                  <a:cubicBezTo>
                    <a:pt x="1105" y="3331"/>
                    <a:pt x="1096" y="3279"/>
                    <a:pt x="1088" y="3228"/>
                  </a:cubicBezTo>
                  <a:cubicBezTo>
                    <a:pt x="1079" y="3177"/>
                    <a:pt x="1069" y="3126"/>
                    <a:pt x="1060" y="3075"/>
                  </a:cubicBezTo>
                  <a:cubicBezTo>
                    <a:pt x="1051" y="3024"/>
                    <a:pt x="1041" y="2974"/>
                    <a:pt x="1032" y="2923"/>
                  </a:cubicBezTo>
                  <a:cubicBezTo>
                    <a:pt x="1021" y="2872"/>
                    <a:pt x="1011" y="2821"/>
                    <a:pt x="1000" y="2770"/>
                  </a:cubicBezTo>
                  <a:cubicBezTo>
                    <a:pt x="989" y="2720"/>
                    <a:pt x="977" y="2669"/>
                    <a:pt x="966" y="2619"/>
                  </a:cubicBezTo>
                  <a:cubicBezTo>
                    <a:pt x="954" y="2568"/>
                    <a:pt x="942" y="2518"/>
                    <a:pt x="930" y="2467"/>
                  </a:cubicBezTo>
                  <a:lnTo>
                    <a:pt x="891" y="2317"/>
                  </a:lnTo>
                  <a:cubicBezTo>
                    <a:pt x="878" y="2267"/>
                    <a:pt x="864" y="2216"/>
                    <a:pt x="851" y="2166"/>
                  </a:cubicBezTo>
                  <a:cubicBezTo>
                    <a:pt x="837" y="2116"/>
                    <a:pt x="823" y="2067"/>
                    <a:pt x="809" y="2017"/>
                  </a:cubicBezTo>
                  <a:cubicBezTo>
                    <a:pt x="794" y="1967"/>
                    <a:pt x="780" y="1917"/>
                    <a:pt x="765" y="1867"/>
                  </a:cubicBezTo>
                  <a:cubicBezTo>
                    <a:pt x="749" y="1818"/>
                    <a:pt x="734" y="1769"/>
                    <a:pt x="718" y="1720"/>
                  </a:cubicBezTo>
                  <a:cubicBezTo>
                    <a:pt x="702" y="1670"/>
                    <a:pt x="686" y="1621"/>
                    <a:pt x="670" y="1571"/>
                  </a:cubicBezTo>
                  <a:cubicBezTo>
                    <a:pt x="653" y="1522"/>
                    <a:pt x="636" y="1474"/>
                    <a:pt x="619" y="1425"/>
                  </a:cubicBezTo>
                  <a:cubicBezTo>
                    <a:pt x="602" y="1376"/>
                    <a:pt x="584" y="1327"/>
                    <a:pt x="567" y="1278"/>
                  </a:cubicBezTo>
                  <a:cubicBezTo>
                    <a:pt x="548" y="1230"/>
                    <a:pt x="530" y="1181"/>
                    <a:pt x="511" y="1133"/>
                  </a:cubicBezTo>
                  <a:cubicBezTo>
                    <a:pt x="492" y="1085"/>
                    <a:pt x="473" y="1036"/>
                    <a:pt x="454" y="988"/>
                  </a:cubicBezTo>
                  <a:cubicBezTo>
                    <a:pt x="435" y="940"/>
                    <a:pt x="415" y="892"/>
                    <a:pt x="396" y="844"/>
                  </a:cubicBezTo>
                  <a:cubicBezTo>
                    <a:pt x="376" y="796"/>
                    <a:pt x="355" y="749"/>
                    <a:pt x="335" y="701"/>
                  </a:cubicBezTo>
                  <a:cubicBezTo>
                    <a:pt x="314" y="654"/>
                    <a:pt x="293" y="606"/>
                    <a:pt x="272" y="559"/>
                  </a:cubicBezTo>
                  <a:cubicBezTo>
                    <a:pt x="250" y="512"/>
                    <a:pt x="229" y="465"/>
                    <a:pt x="207" y="418"/>
                  </a:cubicBezTo>
                  <a:cubicBezTo>
                    <a:pt x="185" y="371"/>
                    <a:pt x="162" y="324"/>
                    <a:pt x="140" y="277"/>
                  </a:cubicBezTo>
                  <a:cubicBezTo>
                    <a:pt x="117" y="231"/>
                    <a:pt x="94" y="184"/>
                    <a:pt x="71" y="138"/>
                  </a:cubicBezTo>
                  <a:cubicBezTo>
                    <a:pt x="47" y="92"/>
                    <a:pt x="24" y="46"/>
                    <a:pt x="0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29" name="Freeform 16"/>
            <p:cNvSpPr>
              <a:spLocks/>
            </p:cNvSpPr>
            <p:nvPr/>
          </p:nvSpPr>
          <p:spPr bwMode="auto">
            <a:xfrm>
              <a:off x="8072968" y="3735386"/>
              <a:ext cx="905934" cy="3119335"/>
            </a:xfrm>
            <a:custGeom>
              <a:avLst/>
              <a:gdLst>
                <a:gd name="connsiteX0" fmla="*/ 0 w 2060"/>
                <a:gd name="connsiteY0" fmla="*/ 6409 h 6409"/>
                <a:gd name="connsiteX1" fmla="*/ 90 w 2060"/>
                <a:gd name="connsiteY1" fmla="*/ 6282 h 6409"/>
                <a:gd name="connsiteX2" fmla="*/ 178 w 2060"/>
                <a:gd name="connsiteY2" fmla="*/ 6153 h 6409"/>
                <a:gd name="connsiteX3" fmla="*/ 263 w 2060"/>
                <a:gd name="connsiteY3" fmla="*/ 6024 h 6409"/>
                <a:gd name="connsiteX4" fmla="*/ 348 w 2060"/>
                <a:gd name="connsiteY4" fmla="*/ 5893 h 6409"/>
                <a:gd name="connsiteX5" fmla="*/ 430 w 2060"/>
                <a:gd name="connsiteY5" fmla="*/ 5761 h 6409"/>
                <a:gd name="connsiteX6" fmla="*/ 511 w 2060"/>
                <a:gd name="connsiteY6" fmla="*/ 5628 h 6409"/>
                <a:gd name="connsiteX7" fmla="*/ 589 w 2060"/>
                <a:gd name="connsiteY7" fmla="*/ 5494 h 6409"/>
                <a:gd name="connsiteX8" fmla="*/ 666 w 2060"/>
                <a:gd name="connsiteY8" fmla="*/ 5359 h 6409"/>
                <a:gd name="connsiteX9" fmla="*/ 740 w 2060"/>
                <a:gd name="connsiteY9" fmla="*/ 5223 h 6409"/>
                <a:gd name="connsiteX10" fmla="*/ 814 w 2060"/>
                <a:gd name="connsiteY10" fmla="*/ 5086 h 6409"/>
                <a:gd name="connsiteX11" fmla="*/ 885 w 2060"/>
                <a:gd name="connsiteY11" fmla="*/ 4947 h 6409"/>
                <a:gd name="connsiteX12" fmla="*/ 954 w 2060"/>
                <a:gd name="connsiteY12" fmla="*/ 4808 h 6409"/>
                <a:gd name="connsiteX13" fmla="*/ 1021 w 2060"/>
                <a:gd name="connsiteY13" fmla="*/ 4667 h 6409"/>
                <a:gd name="connsiteX14" fmla="*/ 1086 w 2060"/>
                <a:gd name="connsiteY14" fmla="*/ 4526 h 6409"/>
                <a:gd name="connsiteX15" fmla="*/ 1149 w 2060"/>
                <a:gd name="connsiteY15" fmla="*/ 4384 h 6409"/>
                <a:gd name="connsiteX16" fmla="*/ 1210 w 2060"/>
                <a:gd name="connsiteY16" fmla="*/ 4242 h 6409"/>
                <a:gd name="connsiteX17" fmla="*/ 1268 w 2060"/>
                <a:gd name="connsiteY17" fmla="*/ 4097 h 6409"/>
                <a:gd name="connsiteX18" fmla="*/ 1325 w 2060"/>
                <a:gd name="connsiteY18" fmla="*/ 3953 h 6409"/>
                <a:gd name="connsiteX19" fmla="*/ 1381 w 2060"/>
                <a:gd name="connsiteY19" fmla="*/ 3807 h 6409"/>
                <a:gd name="connsiteX20" fmla="*/ 1433 w 2060"/>
                <a:gd name="connsiteY20" fmla="*/ 3661 h 6409"/>
                <a:gd name="connsiteX21" fmla="*/ 1484 w 2060"/>
                <a:gd name="connsiteY21" fmla="*/ 3514 h 6409"/>
                <a:gd name="connsiteX22" fmla="*/ 1532 w 2060"/>
                <a:gd name="connsiteY22" fmla="*/ 3366 h 6409"/>
                <a:gd name="connsiteX23" fmla="*/ 1579 w 2060"/>
                <a:gd name="connsiteY23" fmla="*/ 3218 h 6409"/>
                <a:gd name="connsiteX24" fmla="*/ 1623 w 2060"/>
                <a:gd name="connsiteY24" fmla="*/ 3069 h 6409"/>
                <a:gd name="connsiteX25" fmla="*/ 1665 w 2060"/>
                <a:gd name="connsiteY25" fmla="*/ 2919 h 6409"/>
                <a:gd name="connsiteX26" fmla="*/ 1705 w 2060"/>
                <a:gd name="connsiteY26" fmla="*/ 2769 h 6409"/>
                <a:gd name="connsiteX27" fmla="*/ 1744 w 2060"/>
                <a:gd name="connsiteY27" fmla="*/ 2619 h 6409"/>
                <a:gd name="connsiteX28" fmla="*/ 1780 w 2060"/>
                <a:gd name="connsiteY28" fmla="*/ 2467 h 6409"/>
                <a:gd name="connsiteX29" fmla="*/ 1814 w 2060"/>
                <a:gd name="connsiteY29" fmla="*/ 2316 h 6409"/>
                <a:gd name="connsiteX30" fmla="*/ 1846 w 2060"/>
                <a:gd name="connsiteY30" fmla="*/ 2163 h 6409"/>
                <a:gd name="connsiteX31" fmla="*/ 1874 w 2060"/>
                <a:gd name="connsiteY31" fmla="*/ 2010 h 6409"/>
                <a:gd name="connsiteX32" fmla="*/ 1902 w 2060"/>
                <a:gd name="connsiteY32" fmla="*/ 1857 h 6409"/>
                <a:gd name="connsiteX33" fmla="*/ 1927 w 2060"/>
                <a:gd name="connsiteY33" fmla="*/ 1704 h 6409"/>
                <a:gd name="connsiteX34" fmla="*/ 1951 w 2060"/>
                <a:gd name="connsiteY34" fmla="*/ 1550 h 6409"/>
                <a:gd name="connsiteX35" fmla="*/ 1971 w 2060"/>
                <a:gd name="connsiteY35" fmla="*/ 1396 h 6409"/>
                <a:gd name="connsiteX36" fmla="*/ 1990 w 2060"/>
                <a:gd name="connsiteY36" fmla="*/ 1241 h 6409"/>
                <a:gd name="connsiteX37" fmla="*/ 2006 w 2060"/>
                <a:gd name="connsiteY37" fmla="*/ 1087 h 6409"/>
                <a:gd name="connsiteX38" fmla="*/ 2021 w 2060"/>
                <a:gd name="connsiteY38" fmla="*/ 932 h 6409"/>
                <a:gd name="connsiteX39" fmla="*/ 2032 w 2060"/>
                <a:gd name="connsiteY39" fmla="*/ 777 h 6409"/>
                <a:gd name="connsiteX40" fmla="*/ 2043 w 2060"/>
                <a:gd name="connsiteY40" fmla="*/ 622 h 6409"/>
                <a:gd name="connsiteX41" fmla="*/ 2050 w 2060"/>
                <a:gd name="connsiteY41" fmla="*/ 467 h 6409"/>
                <a:gd name="connsiteX42" fmla="*/ 2056 w 2060"/>
                <a:gd name="connsiteY42" fmla="*/ 311 h 6409"/>
                <a:gd name="connsiteX43" fmla="*/ 2059 w 2060"/>
                <a:gd name="connsiteY43" fmla="*/ 156 h 6409"/>
                <a:gd name="connsiteX44" fmla="*/ 2060 w 2060"/>
                <a:gd name="connsiteY44" fmla="*/ 0 h 6409"/>
                <a:gd name="connsiteX0" fmla="*/ 0 w 1970"/>
                <a:gd name="connsiteY0" fmla="*/ 6282 h 6282"/>
                <a:gd name="connsiteX1" fmla="*/ 88 w 1970"/>
                <a:gd name="connsiteY1" fmla="*/ 6153 h 6282"/>
                <a:gd name="connsiteX2" fmla="*/ 173 w 1970"/>
                <a:gd name="connsiteY2" fmla="*/ 6024 h 6282"/>
                <a:gd name="connsiteX3" fmla="*/ 258 w 1970"/>
                <a:gd name="connsiteY3" fmla="*/ 5893 h 6282"/>
                <a:gd name="connsiteX4" fmla="*/ 340 w 1970"/>
                <a:gd name="connsiteY4" fmla="*/ 5761 h 6282"/>
                <a:gd name="connsiteX5" fmla="*/ 421 w 1970"/>
                <a:gd name="connsiteY5" fmla="*/ 5628 h 6282"/>
                <a:gd name="connsiteX6" fmla="*/ 499 w 1970"/>
                <a:gd name="connsiteY6" fmla="*/ 5494 h 6282"/>
                <a:gd name="connsiteX7" fmla="*/ 576 w 1970"/>
                <a:gd name="connsiteY7" fmla="*/ 5359 h 6282"/>
                <a:gd name="connsiteX8" fmla="*/ 650 w 1970"/>
                <a:gd name="connsiteY8" fmla="*/ 5223 h 6282"/>
                <a:gd name="connsiteX9" fmla="*/ 724 w 1970"/>
                <a:gd name="connsiteY9" fmla="*/ 5086 h 6282"/>
                <a:gd name="connsiteX10" fmla="*/ 795 w 1970"/>
                <a:gd name="connsiteY10" fmla="*/ 4947 h 6282"/>
                <a:gd name="connsiteX11" fmla="*/ 864 w 1970"/>
                <a:gd name="connsiteY11" fmla="*/ 4808 h 6282"/>
                <a:gd name="connsiteX12" fmla="*/ 931 w 1970"/>
                <a:gd name="connsiteY12" fmla="*/ 4667 h 6282"/>
                <a:gd name="connsiteX13" fmla="*/ 996 w 1970"/>
                <a:gd name="connsiteY13" fmla="*/ 4526 h 6282"/>
                <a:gd name="connsiteX14" fmla="*/ 1059 w 1970"/>
                <a:gd name="connsiteY14" fmla="*/ 4384 h 6282"/>
                <a:gd name="connsiteX15" fmla="*/ 1120 w 1970"/>
                <a:gd name="connsiteY15" fmla="*/ 4242 h 6282"/>
                <a:gd name="connsiteX16" fmla="*/ 1178 w 1970"/>
                <a:gd name="connsiteY16" fmla="*/ 4097 h 6282"/>
                <a:gd name="connsiteX17" fmla="*/ 1235 w 1970"/>
                <a:gd name="connsiteY17" fmla="*/ 3953 h 6282"/>
                <a:gd name="connsiteX18" fmla="*/ 1291 w 1970"/>
                <a:gd name="connsiteY18" fmla="*/ 3807 h 6282"/>
                <a:gd name="connsiteX19" fmla="*/ 1343 w 1970"/>
                <a:gd name="connsiteY19" fmla="*/ 3661 h 6282"/>
                <a:gd name="connsiteX20" fmla="*/ 1394 w 1970"/>
                <a:gd name="connsiteY20" fmla="*/ 3514 h 6282"/>
                <a:gd name="connsiteX21" fmla="*/ 1442 w 1970"/>
                <a:gd name="connsiteY21" fmla="*/ 3366 h 6282"/>
                <a:gd name="connsiteX22" fmla="*/ 1489 w 1970"/>
                <a:gd name="connsiteY22" fmla="*/ 3218 h 6282"/>
                <a:gd name="connsiteX23" fmla="*/ 1533 w 1970"/>
                <a:gd name="connsiteY23" fmla="*/ 3069 h 6282"/>
                <a:gd name="connsiteX24" fmla="*/ 1575 w 1970"/>
                <a:gd name="connsiteY24" fmla="*/ 2919 h 6282"/>
                <a:gd name="connsiteX25" fmla="*/ 1615 w 1970"/>
                <a:gd name="connsiteY25" fmla="*/ 2769 h 6282"/>
                <a:gd name="connsiteX26" fmla="*/ 1654 w 1970"/>
                <a:gd name="connsiteY26" fmla="*/ 2619 h 6282"/>
                <a:gd name="connsiteX27" fmla="*/ 1690 w 1970"/>
                <a:gd name="connsiteY27" fmla="*/ 2467 h 6282"/>
                <a:gd name="connsiteX28" fmla="*/ 1724 w 1970"/>
                <a:gd name="connsiteY28" fmla="*/ 2316 h 6282"/>
                <a:gd name="connsiteX29" fmla="*/ 1756 w 1970"/>
                <a:gd name="connsiteY29" fmla="*/ 2163 h 6282"/>
                <a:gd name="connsiteX30" fmla="*/ 1784 w 1970"/>
                <a:gd name="connsiteY30" fmla="*/ 2010 h 6282"/>
                <a:gd name="connsiteX31" fmla="*/ 1812 w 1970"/>
                <a:gd name="connsiteY31" fmla="*/ 1857 h 6282"/>
                <a:gd name="connsiteX32" fmla="*/ 1837 w 1970"/>
                <a:gd name="connsiteY32" fmla="*/ 1704 h 6282"/>
                <a:gd name="connsiteX33" fmla="*/ 1861 w 1970"/>
                <a:gd name="connsiteY33" fmla="*/ 1550 h 6282"/>
                <a:gd name="connsiteX34" fmla="*/ 1881 w 1970"/>
                <a:gd name="connsiteY34" fmla="*/ 1396 h 6282"/>
                <a:gd name="connsiteX35" fmla="*/ 1900 w 1970"/>
                <a:gd name="connsiteY35" fmla="*/ 1241 h 6282"/>
                <a:gd name="connsiteX36" fmla="*/ 1916 w 1970"/>
                <a:gd name="connsiteY36" fmla="*/ 1087 h 6282"/>
                <a:gd name="connsiteX37" fmla="*/ 1931 w 1970"/>
                <a:gd name="connsiteY37" fmla="*/ 932 h 6282"/>
                <a:gd name="connsiteX38" fmla="*/ 1942 w 1970"/>
                <a:gd name="connsiteY38" fmla="*/ 777 h 6282"/>
                <a:gd name="connsiteX39" fmla="*/ 1953 w 1970"/>
                <a:gd name="connsiteY39" fmla="*/ 622 h 6282"/>
                <a:gd name="connsiteX40" fmla="*/ 1960 w 1970"/>
                <a:gd name="connsiteY40" fmla="*/ 467 h 6282"/>
                <a:gd name="connsiteX41" fmla="*/ 1966 w 1970"/>
                <a:gd name="connsiteY41" fmla="*/ 311 h 6282"/>
                <a:gd name="connsiteX42" fmla="*/ 1969 w 1970"/>
                <a:gd name="connsiteY42" fmla="*/ 156 h 6282"/>
                <a:gd name="connsiteX43" fmla="*/ 1970 w 1970"/>
                <a:gd name="connsiteY43" fmla="*/ 0 h 6282"/>
                <a:gd name="connsiteX0" fmla="*/ 0 w 1882"/>
                <a:gd name="connsiteY0" fmla="*/ 6153 h 6153"/>
                <a:gd name="connsiteX1" fmla="*/ 85 w 1882"/>
                <a:gd name="connsiteY1" fmla="*/ 6024 h 6153"/>
                <a:gd name="connsiteX2" fmla="*/ 170 w 1882"/>
                <a:gd name="connsiteY2" fmla="*/ 5893 h 6153"/>
                <a:gd name="connsiteX3" fmla="*/ 252 w 1882"/>
                <a:gd name="connsiteY3" fmla="*/ 5761 h 6153"/>
                <a:gd name="connsiteX4" fmla="*/ 333 w 1882"/>
                <a:gd name="connsiteY4" fmla="*/ 5628 h 6153"/>
                <a:gd name="connsiteX5" fmla="*/ 411 w 1882"/>
                <a:gd name="connsiteY5" fmla="*/ 5494 h 6153"/>
                <a:gd name="connsiteX6" fmla="*/ 488 w 1882"/>
                <a:gd name="connsiteY6" fmla="*/ 5359 h 6153"/>
                <a:gd name="connsiteX7" fmla="*/ 562 w 1882"/>
                <a:gd name="connsiteY7" fmla="*/ 5223 h 6153"/>
                <a:gd name="connsiteX8" fmla="*/ 636 w 1882"/>
                <a:gd name="connsiteY8" fmla="*/ 5086 h 6153"/>
                <a:gd name="connsiteX9" fmla="*/ 707 w 1882"/>
                <a:gd name="connsiteY9" fmla="*/ 4947 h 6153"/>
                <a:gd name="connsiteX10" fmla="*/ 776 w 1882"/>
                <a:gd name="connsiteY10" fmla="*/ 4808 h 6153"/>
                <a:gd name="connsiteX11" fmla="*/ 843 w 1882"/>
                <a:gd name="connsiteY11" fmla="*/ 4667 h 6153"/>
                <a:gd name="connsiteX12" fmla="*/ 908 w 1882"/>
                <a:gd name="connsiteY12" fmla="*/ 4526 h 6153"/>
                <a:gd name="connsiteX13" fmla="*/ 971 w 1882"/>
                <a:gd name="connsiteY13" fmla="*/ 4384 h 6153"/>
                <a:gd name="connsiteX14" fmla="*/ 1032 w 1882"/>
                <a:gd name="connsiteY14" fmla="*/ 4242 h 6153"/>
                <a:gd name="connsiteX15" fmla="*/ 1090 w 1882"/>
                <a:gd name="connsiteY15" fmla="*/ 4097 h 6153"/>
                <a:gd name="connsiteX16" fmla="*/ 1147 w 1882"/>
                <a:gd name="connsiteY16" fmla="*/ 3953 h 6153"/>
                <a:gd name="connsiteX17" fmla="*/ 1203 w 1882"/>
                <a:gd name="connsiteY17" fmla="*/ 3807 h 6153"/>
                <a:gd name="connsiteX18" fmla="*/ 1255 w 1882"/>
                <a:gd name="connsiteY18" fmla="*/ 3661 h 6153"/>
                <a:gd name="connsiteX19" fmla="*/ 1306 w 1882"/>
                <a:gd name="connsiteY19" fmla="*/ 3514 h 6153"/>
                <a:gd name="connsiteX20" fmla="*/ 1354 w 1882"/>
                <a:gd name="connsiteY20" fmla="*/ 3366 h 6153"/>
                <a:gd name="connsiteX21" fmla="*/ 1401 w 1882"/>
                <a:gd name="connsiteY21" fmla="*/ 3218 h 6153"/>
                <a:gd name="connsiteX22" fmla="*/ 1445 w 1882"/>
                <a:gd name="connsiteY22" fmla="*/ 3069 h 6153"/>
                <a:gd name="connsiteX23" fmla="*/ 1487 w 1882"/>
                <a:gd name="connsiteY23" fmla="*/ 2919 h 6153"/>
                <a:gd name="connsiteX24" fmla="*/ 1527 w 1882"/>
                <a:gd name="connsiteY24" fmla="*/ 2769 h 6153"/>
                <a:gd name="connsiteX25" fmla="*/ 1566 w 1882"/>
                <a:gd name="connsiteY25" fmla="*/ 2619 h 6153"/>
                <a:gd name="connsiteX26" fmla="*/ 1602 w 1882"/>
                <a:gd name="connsiteY26" fmla="*/ 2467 h 6153"/>
                <a:gd name="connsiteX27" fmla="*/ 1636 w 1882"/>
                <a:gd name="connsiteY27" fmla="*/ 2316 h 6153"/>
                <a:gd name="connsiteX28" fmla="*/ 1668 w 1882"/>
                <a:gd name="connsiteY28" fmla="*/ 2163 h 6153"/>
                <a:gd name="connsiteX29" fmla="*/ 1696 w 1882"/>
                <a:gd name="connsiteY29" fmla="*/ 2010 h 6153"/>
                <a:gd name="connsiteX30" fmla="*/ 1724 w 1882"/>
                <a:gd name="connsiteY30" fmla="*/ 1857 h 6153"/>
                <a:gd name="connsiteX31" fmla="*/ 1749 w 1882"/>
                <a:gd name="connsiteY31" fmla="*/ 1704 h 6153"/>
                <a:gd name="connsiteX32" fmla="*/ 1773 w 1882"/>
                <a:gd name="connsiteY32" fmla="*/ 1550 h 6153"/>
                <a:gd name="connsiteX33" fmla="*/ 1793 w 1882"/>
                <a:gd name="connsiteY33" fmla="*/ 1396 h 6153"/>
                <a:gd name="connsiteX34" fmla="*/ 1812 w 1882"/>
                <a:gd name="connsiteY34" fmla="*/ 1241 h 6153"/>
                <a:gd name="connsiteX35" fmla="*/ 1828 w 1882"/>
                <a:gd name="connsiteY35" fmla="*/ 1087 h 6153"/>
                <a:gd name="connsiteX36" fmla="*/ 1843 w 1882"/>
                <a:gd name="connsiteY36" fmla="*/ 932 h 6153"/>
                <a:gd name="connsiteX37" fmla="*/ 1854 w 1882"/>
                <a:gd name="connsiteY37" fmla="*/ 777 h 6153"/>
                <a:gd name="connsiteX38" fmla="*/ 1865 w 1882"/>
                <a:gd name="connsiteY38" fmla="*/ 622 h 6153"/>
                <a:gd name="connsiteX39" fmla="*/ 1872 w 1882"/>
                <a:gd name="connsiteY39" fmla="*/ 467 h 6153"/>
                <a:gd name="connsiteX40" fmla="*/ 1878 w 1882"/>
                <a:gd name="connsiteY40" fmla="*/ 311 h 6153"/>
                <a:gd name="connsiteX41" fmla="*/ 1881 w 1882"/>
                <a:gd name="connsiteY41" fmla="*/ 156 h 6153"/>
                <a:gd name="connsiteX42" fmla="*/ 1882 w 1882"/>
                <a:gd name="connsiteY42" fmla="*/ 0 h 6153"/>
                <a:gd name="connsiteX0" fmla="*/ 0 w 1797"/>
                <a:gd name="connsiteY0" fmla="*/ 6024 h 6024"/>
                <a:gd name="connsiteX1" fmla="*/ 85 w 1797"/>
                <a:gd name="connsiteY1" fmla="*/ 5893 h 6024"/>
                <a:gd name="connsiteX2" fmla="*/ 167 w 1797"/>
                <a:gd name="connsiteY2" fmla="*/ 5761 h 6024"/>
                <a:gd name="connsiteX3" fmla="*/ 248 w 1797"/>
                <a:gd name="connsiteY3" fmla="*/ 5628 h 6024"/>
                <a:gd name="connsiteX4" fmla="*/ 326 w 1797"/>
                <a:gd name="connsiteY4" fmla="*/ 5494 h 6024"/>
                <a:gd name="connsiteX5" fmla="*/ 403 w 1797"/>
                <a:gd name="connsiteY5" fmla="*/ 5359 h 6024"/>
                <a:gd name="connsiteX6" fmla="*/ 477 w 1797"/>
                <a:gd name="connsiteY6" fmla="*/ 5223 h 6024"/>
                <a:gd name="connsiteX7" fmla="*/ 551 w 1797"/>
                <a:gd name="connsiteY7" fmla="*/ 5086 h 6024"/>
                <a:gd name="connsiteX8" fmla="*/ 622 w 1797"/>
                <a:gd name="connsiteY8" fmla="*/ 4947 h 6024"/>
                <a:gd name="connsiteX9" fmla="*/ 691 w 1797"/>
                <a:gd name="connsiteY9" fmla="*/ 4808 h 6024"/>
                <a:gd name="connsiteX10" fmla="*/ 758 w 1797"/>
                <a:gd name="connsiteY10" fmla="*/ 4667 h 6024"/>
                <a:gd name="connsiteX11" fmla="*/ 823 w 1797"/>
                <a:gd name="connsiteY11" fmla="*/ 4526 h 6024"/>
                <a:gd name="connsiteX12" fmla="*/ 886 w 1797"/>
                <a:gd name="connsiteY12" fmla="*/ 4384 h 6024"/>
                <a:gd name="connsiteX13" fmla="*/ 947 w 1797"/>
                <a:gd name="connsiteY13" fmla="*/ 4242 h 6024"/>
                <a:gd name="connsiteX14" fmla="*/ 1005 w 1797"/>
                <a:gd name="connsiteY14" fmla="*/ 4097 h 6024"/>
                <a:gd name="connsiteX15" fmla="*/ 1062 w 1797"/>
                <a:gd name="connsiteY15" fmla="*/ 3953 h 6024"/>
                <a:gd name="connsiteX16" fmla="*/ 1118 w 1797"/>
                <a:gd name="connsiteY16" fmla="*/ 3807 h 6024"/>
                <a:gd name="connsiteX17" fmla="*/ 1170 w 1797"/>
                <a:gd name="connsiteY17" fmla="*/ 3661 h 6024"/>
                <a:gd name="connsiteX18" fmla="*/ 1221 w 1797"/>
                <a:gd name="connsiteY18" fmla="*/ 3514 h 6024"/>
                <a:gd name="connsiteX19" fmla="*/ 1269 w 1797"/>
                <a:gd name="connsiteY19" fmla="*/ 3366 h 6024"/>
                <a:gd name="connsiteX20" fmla="*/ 1316 w 1797"/>
                <a:gd name="connsiteY20" fmla="*/ 3218 h 6024"/>
                <a:gd name="connsiteX21" fmla="*/ 1360 w 1797"/>
                <a:gd name="connsiteY21" fmla="*/ 3069 h 6024"/>
                <a:gd name="connsiteX22" fmla="*/ 1402 w 1797"/>
                <a:gd name="connsiteY22" fmla="*/ 2919 h 6024"/>
                <a:gd name="connsiteX23" fmla="*/ 1442 w 1797"/>
                <a:gd name="connsiteY23" fmla="*/ 2769 h 6024"/>
                <a:gd name="connsiteX24" fmla="*/ 1481 w 1797"/>
                <a:gd name="connsiteY24" fmla="*/ 2619 h 6024"/>
                <a:gd name="connsiteX25" fmla="*/ 1517 w 1797"/>
                <a:gd name="connsiteY25" fmla="*/ 2467 h 6024"/>
                <a:gd name="connsiteX26" fmla="*/ 1551 w 1797"/>
                <a:gd name="connsiteY26" fmla="*/ 2316 h 6024"/>
                <a:gd name="connsiteX27" fmla="*/ 1583 w 1797"/>
                <a:gd name="connsiteY27" fmla="*/ 2163 h 6024"/>
                <a:gd name="connsiteX28" fmla="*/ 1611 w 1797"/>
                <a:gd name="connsiteY28" fmla="*/ 2010 h 6024"/>
                <a:gd name="connsiteX29" fmla="*/ 1639 w 1797"/>
                <a:gd name="connsiteY29" fmla="*/ 1857 h 6024"/>
                <a:gd name="connsiteX30" fmla="*/ 1664 w 1797"/>
                <a:gd name="connsiteY30" fmla="*/ 1704 h 6024"/>
                <a:gd name="connsiteX31" fmla="*/ 1688 w 1797"/>
                <a:gd name="connsiteY31" fmla="*/ 1550 h 6024"/>
                <a:gd name="connsiteX32" fmla="*/ 1708 w 1797"/>
                <a:gd name="connsiteY32" fmla="*/ 1396 h 6024"/>
                <a:gd name="connsiteX33" fmla="*/ 1727 w 1797"/>
                <a:gd name="connsiteY33" fmla="*/ 1241 h 6024"/>
                <a:gd name="connsiteX34" fmla="*/ 1743 w 1797"/>
                <a:gd name="connsiteY34" fmla="*/ 1087 h 6024"/>
                <a:gd name="connsiteX35" fmla="*/ 1758 w 1797"/>
                <a:gd name="connsiteY35" fmla="*/ 932 h 6024"/>
                <a:gd name="connsiteX36" fmla="*/ 1769 w 1797"/>
                <a:gd name="connsiteY36" fmla="*/ 777 h 6024"/>
                <a:gd name="connsiteX37" fmla="*/ 1780 w 1797"/>
                <a:gd name="connsiteY37" fmla="*/ 622 h 6024"/>
                <a:gd name="connsiteX38" fmla="*/ 1787 w 1797"/>
                <a:gd name="connsiteY38" fmla="*/ 467 h 6024"/>
                <a:gd name="connsiteX39" fmla="*/ 1793 w 1797"/>
                <a:gd name="connsiteY39" fmla="*/ 311 h 6024"/>
                <a:gd name="connsiteX40" fmla="*/ 1796 w 1797"/>
                <a:gd name="connsiteY40" fmla="*/ 156 h 6024"/>
                <a:gd name="connsiteX41" fmla="*/ 1797 w 1797"/>
                <a:gd name="connsiteY41" fmla="*/ 0 h 6024"/>
                <a:gd name="connsiteX0" fmla="*/ 0 w 1712"/>
                <a:gd name="connsiteY0" fmla="*/ 5893 h 5893"/>
                <a:gd name="connsiteX1" fmla="*/ 82 w 1712"/>
                <a:gd name="connsiteY1" fmla="*/ 5761 h 5893"/>
                <a:gd name="connsiteX2" fmla="*/ 163 w 1712"/>
                <a:gd name="connsiteY2" fmla="*/ 5628 h 5893"/>
                <a:gd name="connsiteX3" fmla="*/ 241 w 1712"/>
                <a:gd name="connsiteY3" fmla="*/ 5494 h 5893"/>
                <a:gd name="connsiteX4" fmla="*/ 318 w 1712"/>
                <a:gd name="connsiteY4" fmla="*/ 5359 h 5893"/>
                <a:gd name="connsiteX5" fmla="*/ 392 w 1712"/>
                <a:gd name="connsiteY5" fmla="*/ 5223 h 5893"/>
                <a:gd name="connsiteX6" fmla="*/ 466 w 1712"/>
                <a:gd name="connsiteY6" fmla="*/ 5086 h 5893"/>
                <a:gd name="connsiteX7" fmla="*/ 537 w 1712"/>
                <a:gd name="connsiteY7" fmla="*/ 4947 h 5893"/>
                <a:gd name="connsiteX8" fmla="*/ 606 w 1712"/>
                <a:gd name="connsiteY8" fmla="*/ 4808 h 5893"/>
                <a:gd name="connsiteX9" fmla="*/ 673 w 1712"/>
                <a:gd name="connsiteY9" fmla="*/ 4667 h 5893"/>
                <a:gd name="connsiteX10" fmla="*/ 738 w 1712"/>
                <a:gd name="connsiteY10" fmla="*/ 4526 h 5893"/>
                <a:gd name="connsiteX11" fmla="*/ 801 w 1712"/>
                <a:gd name="connsiteY11" fmla="*/ 4384 h 5893"/>
                <a:gd name="connsiteX12" fmla="*/ 862 w 1712"/>
                <a:gd name="connsiteY12" fmla="*/ 4242 h 5893"/>
                <a:gd name="connsiteX13" fmla="*/ 920 w 1712"/>
                <a:gd name="connsiteY13" fmla="*/ 4097 h 5893"/>
                <a:gd name="connsiteX14" fmla="*/ 977 w 1712"/>
                <a:gd name="connsiteY14" fmla="*/ 3953 h 5893"/>
                <a:gd name="connsiteX15" fmla="*/ 1033 w 1712"/>
                <a:gd name="connsiteY15" fmla="*/ 3807 h 5893"/>
                <a:gd name="connsiteX16" fmla="*/ 1085 w 1712"/>
                <a:gd name="connsiteY16" fmla="*/ 3661 h 5893"/>
                <a:gd name="connsiteX17" fmla="*/ 1136 w 1712"/>
                <a:gd name="connsiteY17" fmla="*/ 3514 h 5893"/>
                <a:gd name="connsiteX18" fmla="*/ 1184 w 1712"/>
                <a:gd name="connsiteY18" fmla="*/ 3366 h 5893"/>
                <a:gd name="connsiteX19" fmla="*/ 1231 w 1712"/>
                <a:gd name="connsiteY19" fmla="*/ 3218 h 5893"/>
                <a:gd name="connsiteX20" fmla="*/ 1275 w 1712"/>
                <a:gd name="connsiteY20" fmla="*/ 3069 h 5893"/>
                <a:gd name="connsiteX21" fmla="*/ 1317 w 1712"/>
                <a:gd name="connsiteY21" fmla="*/ 2919 h 5893"/>
                <a:gd name="connsiteX22" fmla="*/ 1357 w 1712"/>
                <a:gd name="connsiteY22" fmla="*/ 2769 h 5893"/>
                <a:gd name="connsiteX23" fmla="*/ 1396 w 1712"/>
                <a:gd name="connsiteY23" fmla="*/ 2619 h 5893"/>
                <a:gd name="connsiteX24" fmla="*/ 1432 w 1712"/>
                <a:gd name="connsiteY24" fmla="*/ 2467 h 5893"/>
                <a:gd name="connsiteX25" fmla="*/ 1466 w 1712"/>
                <a:gd name="connsiteY25" fmla="*/ 2316 h 5893"/>
                <a:gd name="connsiteX26" fmla="*/ 1498 w 1712"/>
                <a:gd name="connsiteY26" fmla="*/ 2163 h 5893"/>
                <a:gd name="connsiteX27" fmla="*/ 1526 w 1712"/>
                <a:gd name="connsiteY27" fmla="*/ 2010 h 5893"/>
                <a:gd name="connsiteX28" fmla="*/ 1554 w 1712"/>
                <a:gd name="connsiteY28" fmla="*/ 1857 h 5893"/>
                <a:gd name="connsiteX29" fmla="*/ 1579 w 1712"/>
                <a:gd name="connsiteY29" fmla="*/ 1704 h 5893"/>
                <a:gd name="connsiteX30" fmla="*/ 1603 w 1712"/>
                <a:gd name="connsiteY30" fmla="*/ 1550 h 5893"/>
                <a:gd name="connsiteX31" fmla="*/ 1623 w 1712"/>
                <a:gd name="connsiteY31" fmla="*/ 1396 h 5893"/>
                <a:gd name="connsiteX32" fmla="*/ 1642 w 1712"/>
                <a:gd name="connsiteY32" fmla="*/ 1241 h 5893"/>
                <a:gd name="connsiteX33" fmla="*/ 1658 w 1712"/>
                <a:gd name="connsiteY33" fmla="*/ 1087 h 5893"/>
                <a:gd name="connsiteX34" fmla="*/ 1673 w 1712"/>
                <a:gd name="connsiteY34" fmla="*/ 932 h 5893"/>
                <a:gd name="connsiteX35" fmla="*/ 1684 w 1712"/>
                <a:gd name="connsiteY35" fmla="*/ 777 h 5893"/>
                <a:gd name="connsiteX36" fmla="*/ 1695 w 1712"/>
                <a:gd name="connsiteY36" fmla="*/ 622 h 5893"/>
                <a:gd name="connsiteX37" fmla="*/ 1702 w 1712"/>
                <a:gd name="connsiteY37" fmla="*/ 467 h 5893"/>
                <a:gd name="connsiteX38" fmla="*/ 1708 w 1712"/>
                <a:gd name="connsiteY38" fmla="*/ 311 h 5893"/>
                <a:gd name="connsiteX39" fmla="*/ 1711 w 1712"/>
                <a:gd name="connsiteY39" fmla="*/ 156 h 5893"/>
                <a:gd name="connsiteX40" fmla="*/ 1712 w 1712"/>
                <a:gd name="connsiteY40" fmla="*/ 0 h 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" h="5893">
                  <a:moveTo>
                    <a:pt x="0" y="5893"/>
                  </a:moveTo>
                  <a:cubicBezTo>
                    <a:pt x="27" y="5849"/>
                    <a:pt x="55" y="5805"/>
                    <a:pt x="82" y="5761"/>
                  </a:cubicBezTo>
                  <a:cubicBezTo>
                    <a:pt x="109" y="5717"/>
                    <a:pt x="136" y="5672"/>
                    <a:pt x="163" y="5628"/>
                  </a:cubicBezTo>
                  <a:cubicBezTo>
                    <a:pt x="189" y="5583"/>
                    <a:pt x="215" y="5539"/>
                    <a:pt x="241" y="5494"/>
                  </a:cubicBezTo>
                  <a:cubicBezTo>
                    <a:pt x="267" y="5449"/>
                    <a:pt x="292" y="5404"/>
                    <a:pt x="318" y="5359"/>
                  </a:cubicBezTo>
                  <a:cubicBezTo>
                    <a:pt x="343" y="5314"/>
                    <a:pt x="367" y="5268"/>
                    <a:pt x="392" y="5223"/>
                  </a:cubicBezTo>
                  <a:cubicBezTo>
                    <a:pt x="417" y="5177"/>
                    <a:pt x="441" y="5132"/>
                    <a:pt x="466" y="5086"/>
                  </a:cubicBezTo>
                  <a:cubicBezTo>
                    <a:pt x="490" y="5040"/>
                    <a:pt x="513" y="4993"/>
                    <a:pt x="537" y="4947"/>
                  </a:cubicBezTo>
                  <a:cubicBezTo>
                    <a:pt x="560" y="4901"/>
                    <a:pt x="583" y="4854"/>
                    <a:pt x="606" y="4808"/>
                  </a:cubicBezTo>
                  <a:cubicBezTo>
                    <a:pt x="628" y="4761"/>
                    <a:pt x="651" y="4714"/>
                    <a:pt x="673" y="4667"/>
                  </a:cubicBezTo>
                  <a:cubicBezTo>
                    <a:pt x="695" y="4620"/>
                    <a:pt x="716" y="4573"/>
                    <a:pt x="738" y="4526"/>
                  </a:cubicBezTo>
                  <a:cubicBezTo>
                    <a:pt x="759" y="4479"/>
                    <a:pt x="780" y="4431"/>
                    <a:pt x="801" y="4384"/>
                  </a:cubicBezTo>
                  <a:cubicBezTo>
                    <a:pt x="821" y="4337"/>
                    <a:pt x="842" y="4289"/>
                    <a:pt x="862" y="4242"/>
                  </a:cubicBezTo>
                  <a:cubicBezTo>
                    <a:pt x="881" y="4194"/>
                    <a:pt x="901" y="4145"/>
                    <a:pt x="920" y="4097"/>
                  </a:cubicBezTo>
                  <a:lnTo>
                    <a:pt x="977" y="3953"/>
                  </a:lnTo>
                  <a:cubicBezTo>
                    <a:pt x="996" y="3904"/>
                    <a:pt x="1014" y="3856"/>
                    <a:pt x="1033" y="3807"/>
                  </a:cubicBezTo>
                  <a:cubicBezTo>
                    <a:pt x="1050" y="3758"/>
                    <a:pt x="1068" y="3710"/>
                    <a:pt x="1085" y="3661"/>
                  </a:cubicBezTo>
                  <a:lnTo>
                    <a:pt x="1136" y="3514"/>
                  </a:lnTo>
                  <a:cubicBezTo>
                    <a:pt x="1152" y="3465"/>
                    <a:pt x="1168" y="3415"/>
                    <a:pt x="1184" y="3366"/>
                  </a:cubicBezTo>
                  <a:cubicBezTo>
                    <a:pt x="1200" y="3317"/>
                    <a:pt x="1215" y="3267"/>
                    <a:pt x="1231" y="3218"/>
                  </a:cubicBezTo>
                  <a:cubicBezTo>
                    <a:pt x="1246" y="3168"/>
                    <a:pt x="1260" y="3119"/>
                    <a:pt x="1275" y="3069"/>
                  </a:cubicBezTo>
                  <a:lnTo>
                    <a:pt x="1317" y="2919"/>
                  </a:lnTo>
                  <a:cubicBezTo>
                    <a:pt x="1330" y="2869"/>
                    <a:pt x="1344" y="2819"/>
                    <a:pt x="1357" y="2769"/>
                  </a:cubicBezTo>
                  <a:lnTo>
                    <a:pt x="1396" y="2619"/>
                  </a:lnTo>
                  <a:cubicBezTo>
                    <a:pt x="1408" y="2568"/>
                    <a:pt x="1420" y="2518"/>
                    <a:pt x="1432" y="2467"/>
                  </a:cubicBezTo>
                  <a:cubicBezTo>
                    <a:pt x="1443" y="2417"/>
                    <a:pt x="1455" y="2366"/>
                    <a:pt x="1466" y="2316"/>
                  </a:cubicBezTo>
                  <a:cubicBezTo>
                    <a:pt x="1477" y="2265"/>
                    <a:pt x="1487" y="2214"/>
                    <a:pt x="1498" y="2163"/>
                  </a:cubicBezTo>
                  <a:cubicBezTo>
                    <a:pt x="1507" y="2112"/>
                    <a:pt x="1517" y="2061"/>
                    <a:pt x="1526" y="2010"/>
                  </a:cubicBezTo>
                  <a:cubicBezTo>
                    <a:pt x="1535" y="1959"/>
                    <a:pt x="1545" y="1908"/>
                    <a:pt x="1554" y="1857"/>
                  </a:cubicBezTo>
                  <a:cubicBezTo>
                    <a:pt x="1562" y="1806"/>
                    <a:pt x="1571" y="1755"/>
                    <a:pt x="1579" y="1704"/>
                  </a:cubicBezTo>
                  <a:cubicBezTo>
                    <a:pt x="1587" y="1653"/>
                    <a:pt x="1595" y="1601"/>
                    <a:pt x="1603" y="1550"/>
                  </a:cubicBezTo>
                  <a:cubicBezTo>
                    <a:pt x="1610" y="1499"/>
                    <a:pt x="1616" y="1447"/>
                    <a:pt x="1623" y="1396"/>
                  </a:cubicBezTo>
                  <a:cubicBezTo>
                    <a:pt x="1629" y="1344"/>
                    <a:pt x="1636" y="1293"/>
                    <a:pt x="1642" y="1241"/>
                  </a:cubicBezTo>
                  <a:cubicBezTo>
                    <a:pt x="1647" y="1190"/>
                    <a:pt x="1653" y="1138"/>
                    <a:pt x="1658" y="1087"/>
                  </a:cubicBezTo>
                  <a:cubicBezTo>
                    <a:pt x="1663" y="1035"/>
                    <a:pt x="1668" y="984"/>
                    <a:pt x="1673" y="932"/>
                  </a:cubicBezTo>
                  <a:cubicBezTo>
                    <a:pt x="1677" y="880"/>
                    <a:pt x="1680" y="829"/>
                    <a:pt x="1684" y="777"/>
                  </a:cubicBezTo>
                  <a:cubicBezTo>
                    <a:pt x="1688" y="725"/>
                    <a:pt x="1691" y="674"/>
                    <a:pt x="1695" y="622"/>
                  </a:cubicBezTo>
                  <a:cubicBezTo>
                    <a:pt x="1697" y="570"/>
                    <a:pt x="1700" y="519"/>
                    <a:pt x="1702" y="467"/>
                  </a:cubicBezTo>
                  <a:lnTo>
                    <a:pt x="1708" y="311"/>
                  </a:lnTo>
                  <a:cubicBezTo>
                    <a:pt x="1709" y="259"/>
                    <a:pt x="1710" y="208"/>
                    <a:pt x="1711" y="156"/>
                  </a:cubicBezTo>
                  <a:cubicBezTo>
                    <a:pt x="1711" y="104"/>
                    <a:pt x="1712" y="52"/>
                    <a:pt x="1712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230" name="Zástupný symbol čísla snímky 2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21</a:t>
            </a:fld>
            <a:endParaRPr lang="sk-SK"/>
          </a:p>
        </p:txBody>
      </p:sp>
      <p:grpSp>
        <p:nvGrpSpPr>
          <p:cNvPr id="231" name="Skupina 19"/>
          <p:cNvGrpSpPr>
            <a:grpSpLocks/>
          </p:cNvGrpSpPr>
          <p:nvPr/>
        </p:nvGrpSpPr>
        <p:grpSpPr bwMode="auto">
          <a:xfrm>
            <a:off x="5127608" y="6416175"/>
            <a:ext cx="1083171" cy="393700"/>
            <a:chOff x="2699794" y="4497810"/>
            <a:chExt cx="1083583" cy="393091"/>
          </a:xfrm>
        </p:grpSpPr>
        <p:pic>
          <p:nvPicPr>
            <p:cNvPr id="232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3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9" grpId="0" animBg="1"/>
      <p:bldP spid="1170" grpId="0" animBg="1"/>
      <p:bldP spid="1173" grpId="0" animBg="1"/>
      <p:bldP spid="1193" grpId="0" animBg="1"/>
      <p:bldP spid="1233" grpId="0" animBg="1"/>
      <p:bldP spid="1234" grpId="0" animBg="1"/>
      <p:bldP spid="1243" grpId="0" animBg="1"/>
      <p:bldP spid="1244" grpId="0" animBg="1"/>
      <p:bldP spid="1245" grpId="0" animBg="1"/>
      <p:bldP spid="1246" grpId="0" animBg="1"/>
      <p:bldP spid="1225" grpId="0" animBg="1"/>
      <p:bldP spid="253" grpId="0" animBg="1"/>
      <p:bldP spid="254" grpId="0" animBg="1"/>
      <p:bldP spid="1231" grpId="0" animBg="1"/>
      <p:bldP spid="1260" grpId="0" animBg="1"/>
      <p:bldP spid="1261" grpId="0" animBg="1"/>
      <p:bldP spid="1171" grpId="0" animBg="1"/>
      <p:bldP spid="1172" grpId="0" animBg="1"/>
      <p:bldP spid="1177" grpId="0" animBg="1"/>
      <p:bldP spid="1224" grpId="0" animBg="1"/>
      <p:bldP spid="1258" grpId="0" animBg="1"/>
      <p:bldP spid="1259" grpId="0" animBg="1"/>
      <p:bldP spid="1273" grpId="0" animBg="1"/>
      <p:bldP spid="1174" grpId="0" animBg="1"/>
      <p:bldP spid="1175" grpId="0" animBg="1"/>
      <p:bldP spid="1176" grpId="0" animBg="1"/>
      <p:bldP spid="1178" grpId="0" animBg="1"/>
      <p:bldP spid="1239" grpId="0" animBg="1"/>
      <p:bldP spid="1240" grpId="0" animBg="1"/>
      <p:bldP spid="1241" grpId="0" animBg="1"/>
      <p:bldP spid="1242" grpId="0" animBg="1"/>
      <p:bldP spid="117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Line 124"/>
          <p:cNvSpPr>
            <a:spLocks noChangeShapeType="1"/>
          </p:cNvSpPr>
          <p:nvPr/>
        </p:nvSpPr>
        <p:spPr bwMode="auto">
          <a:xfrm>
            <a:off x="1365250" y="2489200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0" name="Line 107"/>
          <p:cNvSpPr>
            <a:spLocks noChangeShapeType="1"/>
          </p:cNvSpPr>
          <p:nvPr/>
        </p:nvSpPr>
        <p:spPr bwMode="auto">
          <a:xfrm>
            <a:off x="361950" y="1798638"/>
            <a:ext cx="1003013" cy="69173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5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95410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priečelnej polohe obraz objektu, ktorého podstava leží v základnej rovine. Objekt je daný pôdorysom a nárysom v štvorcovej sieti. Strana štvorca je 40 cm. Výška horizontu je 160 cm. Objekt zobrazte v zmenšení, keď je výška horizontu 8 cm a dištancia 18 cm.</a:t>
            </a: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H="1">
            <a:off x="1233487" y="1992313"/>
            <a:ext cx="2894013" cy="1743075"/>
          </a:xfrm>
          <a:prstGeom prst="line">
            <a:avLst/>
          </a:pr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 flipH="1" flipV="1">
            <a:off x="1233487" y="3735388"/>
            <a:ext cx="2894013" cy="1163638"/>
          </a:xfrm>
          <a:prstGeom prst="line">
            <a:avLst/>
          </a:pr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-171450" y="3735388"/>
            <a:ext cx="932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-171450" y="6319838"/>
            <a:ext cx="9128125" cy="15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8" name="Line 44"/>
          <p:cNvSpPr>
            <a:spLocks noChangeShapeType="1"/>
          </p:cNvSpPr>
          <p:nvPr/>
        </p:nvSpPr>
        <p:spPr bwMode="auto">
          <a:xfrm>
            <a:off x="7943850" y="3735388"/>
            <a:ext cx="1588" cy="258445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0" name="Freeform 56"/>
          <p:cNvSpPr>
            <a:spLocks/>
          </p:cNvSpPr>
          <p:nvPr/>
        </p:nvSpPr>
        <p:spPr bwMode="auto">
          <a:xfrm>
            <a:off x="336550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1" name="Freeform 57"/>
          <p:cNvSpPr>
            <a:spLocks/>
          </p:cNvSpPr>
          <p:nvPr/>
        </p:nvSpPr>
        <p:spPr bwMode="auto">
          <a:xfrm>
            <a:off x="982662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7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7" y="2"/>
              </a:cxn>
              <a:cxn ang="0">
                <a:pos x="46" y="0"/>
              </a:cxn>
              <a:cxn ang="0">
                <a:pos x="36" y="2"/>
              </a:cxn>
              <a:cxn ang="0">
                <a:pos x="27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2" y="36"/>
              </a:cxn>
              <a:cxn ang="0">
                <a:pos x="0" y="46"/>
              </a:cxn>
              <a:cxn ang="0">
                <a:pos x="2" y="56"/>
              </a:cxn>
              <a:cxn ang="0">
                <a:pos x="5" y="65"/>
              </a:cxn>
              <a:cxn ang="0">
                <a:pos x="10" y="75"/>
              </a:cxn>
              <a:cxn ang="0">
                <a:pos x="17" y="82"/>
              </a:cxn>
              <a:cxn ang="0">
                <a:pos x="27" y="87"/>
              </a:cxn>
              <a:cxn ang="0">
                <a:pos x="36" y="90"/>
              </a:cxn>
              <a:cxn ang="0">
                <a:pos x="46" y="91"/>
              </a:cxn>
              <a:cxn ang="0">
                <a:pos x="57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7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7" y="26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7" y="2"/>
                </a:lnTo>
                <a:lnTo>
                  <a:pt x="46" y="0"/>
                </a:lnTo>
                <a:lnTo>
                  <a:pt x="36" y="2"/>
                </a:lnTo>
                <a:lnTo>
                  <a:pt x="27" y="5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2" y="36"/>
                </a:lnTo>
                <a:lnTo>
                  <a:pt x="0" y="46"/>
                </a:lnTo>
                <a:lnTo>
                  <a:pt x="2" y="56"/>
                </a:lnTo>
                <a:lnTo>
                  <a:pt x="5" y="65"/>
                </a:lnTo>
                <a:lnTo>
                  <a:pt x="10" y="75"/>
                </a:lnTo>
                <a:lnTo>
                  <a:pt x="17" y="82"/>
                </a:lnTo>
                <a:lnTo>
                  <a:pt x="27" y="87"/>
                </a:lnTo>
                <a:lnTo>
                  <a:pt x="36" y="90"/>
                </a:lnTo>
                <a:lnTo>
                  <a:pt x="46" y="91"/>
                </a:lnTo>
                <a:lnTo>
                  <a:pt x="57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7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2" name="Freeform 58"/>
          <p:cNvSpPr>
            <a:spLocks/>
          </p:cNvSpPr>
          <p:nvPr/>
        </p:nvSpPr>
        <p:spPr bwMode="auto">
          <a:xfrm>
            <a:off x="1628775" y="62960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2" y="17"/>
              </a:cxn>
              <a:cxn ang="0">
                <a:pos x="75" y="10"/>
              </a:cxn>
              <a:cxn ang="0">
                <a:pos x="65" y="5"/>
              </a:cxn>
              <a:cxn ang="0">
                <a:pos x="56" y="2"/>
              </a:cxn>
              <a:cxn ang="0">
                <a:pos x="46" y="0"/>
              </a:cxn>
              <a:cxn ang="0">
                <a:pos x="36" y="2"/>
              </a:cxn>
              <a:cxn ang="0">
                <a:pos x="26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0" y="75"/>
              </a:cxn>
              <a:cxn ang="0">
                <a:pos x="17" y="82"/>
              </a:cxn>
              <a:cxn ang="0">
                <a:pos x="26" y="87"/>
              </a:cxn>
              <a:cxn ang="0">
                <a:pos x="36" y="90"/>
              </a:cxn>
              <a:cxn ang="0">
                <a:pos x="46" y="91"/>
              </a:cxn>
              <a:cxn ang="0">
                <a:pos x="56" y="90"/>
              </a:cxn>
              <a:cxn ang="0">
                <a:pos x="65" y="87"/>
              </a:cxn>
              <a:cxn ang="0">
                <a:pos x="75" y="82"/>
              </a:cxn>
              <a:cxn ang="0">
                <a:pos x="82" y="75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2" y="17"/>
                </a:lnTo>
                <a:lnTo>
                  <a:pt x="75" y="10"/>
                </a:lnTo>
                <a:lnTo>
                  <a:pt x="65" y="5"/>
                </a:lnTo>
                <a:lnTo>
                  <a:pt x="56" y="2"/>
                </a:lnTo>
                <a:lnTo>
                  <a:pt x="46" y="0"/>
                </a:lnTo>
                <a:lnTo>
                  <a:pt x="36" y="2"/>
                </a:lnTo>
                <a:lnTo>
                  <a:pt x="26" y="5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0" y="75"/>
                </a:lnTo>
                <a:lnTo>
                  <a:pt x="17" y="82"/>
                </a:lnTo>
                <a:lnTo>
                  <a:pt x="26" y="87"/>
                </a:lnTo>
                <a:lnTo>
                  <a:pt x="36" y="90"/>
                </a:lnTo>
                <a:lnTo>
                  <a:pt x="46" y="91"/>
                </a:lnTo>
                <a:lnTo>
                  <a:pt x="56" y="90"/>
                </a:lnTo>
                <a:lnTo>
                  <a:pt x="65" y="87"/>
                </a:lnTo>
                <a:lnTo>
                  <a:pt x="75" y="82"/>
                </a:lnTo>
                <a:lnTo>
                  <a:pt x="82" y="75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3" name="Freeform 59"/>
          <p:cNvSpPr>
            <a:spLocks/>
          </p:cNvSpPr>
          <p:nvPr/>
        </p:nvSpPr>
        <p:spPr bwMode="auto">
          <a:xfrm>
            <a:off x="2273300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6" y="5"/>
              </a:cxn>
              <a:cxn ang="0">
                <a:pos x="56" y="2"/>
              </a:cxn>
              <a:cxn ang="0">
                <a:pos x="45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10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5" y="91"/>
              </a:cxn>
              <a:cxn ang="0">
                <a:pos x="56" y="90"/>
              </a:cxn>
              <a:cxn ang="0">
                <a:pos x="66" y="87"/>
              </a:cxn>
              <a:cxn ang="0">
                <a:pos x="74" y="82"/>
              </a:cxn>
              <a:cxn ang="0">
                <a:pos x="81" y="75"/>
              </a:cxn>
              <a:cxn ang="0">
                <a:pos x="87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6" y="5"/>
                </a:lnTo>
                <a:lnTo>
                  <a:pt x="56" y="2"/>
                </a:lnTo>
                <a:lnTo>
                  <a:pt x="45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10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5" y="91"/>
                </a:lnTo>
                <a:lnTo>
                  <a:pt x="56" y="90"/>
                </a:lnTo>
                <a:lnTo>
                  <a:pt x="66" y="87"/>
                </a:lnTo>
                <a:lnTo>
                  <a:pt x="74" y="82"/>
                </a:lnTo>
                <a:lnTo>
                  <a:pt x="81" y="75"/>
                </a:lnTo>
                <a:lnTo>
                  <a:pt x="87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4" name="Freeform 60"/>
          <p:cNvSpPr>
            <a:spLocks/>
          </p:cNvSpPr>
          <p:nvPr/>
        </p:nvSpPr>
        <p:spPr bwMode="auto">
          <a:xfrm>
            <a:off x="2919412" y="62960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1" y="17"/>
              </a:cxn>
              <a:cxn ang="0">
                <a:pos x="74" y="10"/>
              </a:cxn>
              <a:cxn ang="0">
                <a:pos x="66" y="5"/>
              </a:cxn>
              <a:cxn ang="0">
                <a:pos x="56" y="2"/>
              </a:cxn>
              <a:cxn ang="0">
                <a:pos x="46" y="0"/>
              </a:cxn>
              <a:cxn ang="0">
                <a:pos x="36" y="2"/>
              </a:cxn>
              <a:cxn ang="0">
                <a:pos x="25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0" y="75"/>
              </a:cxn>
              <a:cxn ang="0">
                <a:pos x="17" y="82"/>
              </a:cxn>
              <a:cxn ang="0">
                <a:pos x="25" y="87"/>
              </a:cxn>
              <a:cxn ang="0">
                <a:pos x="36" y="90"/>
              </a:cxn>
              <a:cxn ang="0">
                <a:pos x="46" y="91"/>
              </a:cxn>
              <a:cxn ang="0">
                <a:pos x="56" y="90"/>
              </a:cxn>
              <a:cxn ang="0">
                <a:pos x="66" y="87"/>
              </a:cxn>
              <a:cxn ang="0">
                <a:pos x="74" y="82"/>
              </a:cxn>
              <a:cxn ang="0">
                <a:pos x="81" y="75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1" y="17"/>
                </a:lnTo>
                <a:lnTo>
                  <a:pt x="74" y="10"/>
                </a:lnTo>
                <a:lnTo>
                  <a:pt x="66" y="5"/>
                </a:lnTo>
                <a:lnTo>
                  <a:pt x="56" y="2"/>
                </a:lnTo>
                <a:lnTo>
                  <a:pt x="46" y="0"/>
                </a:lnTo>
                <a:lnTo>
                  <a:pt x="36" y="2"/>
                </a:lnTo>
                <a:lnTo>
                  <a:pt x="25" y="5"/>
                </a:lnTo>
                <a:lnTo>
                  <a:pt x="17" y="10"/>
                </a:lnTo>
                <a:lnTo>
                  <a:pt x="10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0" y="75"/>
                </a:lnTo>
                <a:lnTo>
                  <a:pt x="17" y="82"/>
                </a:lnTo>
                <a:lnTo>
                  <a:pt x="25" y="87"/>
                </a:lnTo>
                <a:lnTo>
                  <a:pt x="36" y="90"/>
                </a:lnTo>
                <a:lnTo>
                  <a:pt x="46" y="91"/>
                </a:lnTo>
                <a:lnTo>
                  <a:pt x="56" y="90"/>
                </a:lnTo>
                <a:lnTo>
                  <a:pt x="66" y="87"/>
                </a:lnTo>
                <a:lnTo>
                  <a:pt x="74" y="82"/>
                </a:lnTo>
                <a:lnTo>
                  <a:pt x="81" y="75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5" name="Freeform 61"/>
          <p:cNvSpPr>
            <a:spLocks/>
          </p:cNvSpPr>
          <p:nvPr/>
        </p:nvSpPr>
        <p:spPr bwMode="auto">
          <a:xfrm>
            <a:off x="3565525" y="6296025"/>
            <a:ext cx="47625" cy="47625"/>
          </a:xfrm>
          <a:custGeom>
            <a:avLst/>
            <a:gdLst/>
            <a:ahLst/>
            <a:cxnLst>
              <a:cxn ang="0">
                <a:pos x="91" y="46"/>
              </a:cxn>
              <a:cxn ang="0">
                <a:pos x="90" y="36"/>
              </a:cxn>
              <a:cxn ang="0">
                <a:pos x="87" y="26"/>
              </a:cxn>
              <a:cxn ang="0">
                <a:pos x="82" y="17"/>
              </a:cxn>
              <a:cxn ang="0">
                <a:pos x="74" y="10"/>
              </a:cxn>
              <a:cxn ang="0">
                <a:pos x="65" y="5"/>
              </a:cxn>
              <a:cxn ang="0">
                <a:pos x="56" y="2"/>
              </a:cxn>
              <a:cxn ang="0">
                <a:pos x="46" y="0"/>
              </a:cxn>
              <a:cxn ang="0">
                <a:pos x="35" y="2"/>
              </a:cxn>
              <a:cxn ang="0">
                <a:pos x="26" y="5"/>
              </a:cxn>
              <a:cxn ang="0">
                <a:pos x="17" y="10"/>
              </a:cxn>
              <a:cxn ang="0">
                <a:pos x="10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10" y="75"/>
              </a:cxn>
              <a:cxn ang="0">
                <a:pos x="17" y="82"/>
              </a:cxn>
              <a:cxn ang="0">
                <a:pos x="26" y="87"/>
              </a:cxn>
              <a:cxn ang="0">
                <a:pos x="35" y="90"/>
              </a:cxn>
              <a:cxn ang="0">
                <a:pos x="46" y="91"/>
              </a:cxn>
              <a:cxn ang="0">
                <a:pos x="56" y="90"/>
              </a:cxn>
              <a:cxn ang="0">
                <a:pos x="65" y="87"/>
              </a:cxn>
              <a:cxn ang="0">
                <a:pos x="74" y="82"/>
              </a:cxn>
              <a:cxn ang="0">
                <a:pos x="82" y="75"/>
              </a:cxn>
              <a:cxn ang="0">
                <a:pos x="87" y="65"/>
              </a:cxn>
              <a:cxn ang="0">
                <a:pos x="90" y="56"/>
              </a:cxn>
              <a:cxn ang="0">
                <a:pos x="91" y="46"/>
              </a:cxn>
            </a:cxnLst>
            <a:rect l="0" t="0" r="r" b="b"/>
            <a:pathLst>
              <a:path w="91" h="91">
                <a:moveTo>
                  <a:pt x="91" y="46"/>
                </a:moveTo>
                <a:lnTo>
                  <a:pt x="90" y="36"/>
                </a:lnTo>
                <a:lnTo>
                  <a:pt x="87" y="26"/>
                </a:lnTo>
                <a:lnTo>
                  <a:pt x="82" y="17"/>
                </a:lnTo>
                <a:lnTo>
                  <a:pt x="74" y="10"/>
                </a:lnTo>
                <a:lnTo>
                  <a:pt x="65" y="5"/>
                </a:lnTo>
                <a:lnTo>
                  <a:pt x="56" y="2"/>
                </a:lnTo>
                <a:lnTo>
                  <a:pt x="46" y="0"/>
                </a:lnTo>
                <a:lnTo>
                  <a:pt x="35" y="2"/>
                </a:lnTo>
                <a:lnTo>
                  <a:pt x="26" y="5"/>
                </a:lnTo>
                <a:lnTo>
                  <a:pt x="17" y="10"/>
                </a:lnTo>
                <a:lnTo>
                  <a:pt x="10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10" y="75"/>
                </a:lnTo>
                <a:lnTo>
                  <a:pt x="17" y="82"/>
                </a:lnTo>
                <a:lnTo>
                  <a:pt x="26" y="87"/>
                </a:lnTo>
                <a:lnTo>
                  <a:pt x="35" y="90"/>
                </a:lnTo>
                <a:lnTo>
                  <a:pt x="46" y="91"/>
                </a:lnTo>
                <a:lnTo>
                  <a:pt x="56" y="90"/>
                </a:lnTo>
                <a:lnTo>
                  <a:pt x="65" y="87"/>
                </a:lnTo>
                <a:lnTo>
                  <a:pt x="74" y="82"/>
                </a:lnTo>
                <a:lnTo>
                  <a:pt x="82" y="75"/>
                </a:lnTo>
                <a:lnTo>
                  <a:pt x="87" y="65"/>
                </a:lnTo>
                <a:lnTo>
                  <a:pt x="90" y="56"/>
                </a:lnTo>
                <a:lnTo>
                  <a:pt x="91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6" name="Freeform 62"/>
          <p:cNvSpPr>
            <a:spLocks/>
          </p:cNvSpPr>
          <p:nvPr/>
        </p:nvSpPr>
        <p:spPr bwMode="auto">
          <a:xfrm>
            <a:off x="4210050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89" y="36"/>
              </a:cxn>
              <a:cxn ang="0">
                <a:pos x="86" y="26"/>
              </a:cxn>
              <a:cxn ang="0">
                <a:pos x="81" y="17"/>
              </a:cxn>
              <a:cxn ang="0">
                <a:pos x="74" y="10"/>
              </a:cxn>
              <a:cxn ang="0">
                <a:pos x="65" y="5"/>
              </a:cxn>
              <a:cxn ang="0">
                <a:pos x="55" y="2"/>
              </a:cxn>
              <a:cxn ang="0">
                <a:pos x="45" y="0"/>
              </a:cxn>
              <a:cxn ang="0">
                <a:pos x="35" y="2"/>
              </a:cxn>
              <a:cxn ang="0">
                <a:pos x="26" y="5"/>
              </a:cxn>
              <a:cxn ang="0">
                <a:pos x="17" y="10"/>
              </a:cxn>
              <a:cxn ang="0">
                <a:pos x="9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9" y="75"/>
              </a:cxn>
              <a:cxn ang="0">
                <a:pos x="17" y="82"/>
              </a:cxn>
              <a:cxn ang="0">
                <a:pos x="26" y="87"/>
              </a:cxn>
              <a:cxn ang="0">
                <a:pos x="35" y="90"/>
              </a:cxn>
              <a:cxn ang="0">
                <a:pos x="45" y="91"/>
              </a:cxn>
              <a:cxn ang="0">
                <a:pos x="55" y="90"/>
              </a:cxn>
              <a:cxn ang="0">
                <a:pos x="65" y="87"/>
              </a:cxn>
              <a:cxn ang="0">
                <a:pos x="74" y="82"/>
              </a:cxn>
              <a:cxn ang="0">
                <a:pos x="81" y="75"/>
              </a:cxn>
              <a:cxn ang="0">
                <a:pos x="86" y="65"/>
              </a:cxn>
              <a:cxn ang="0">
                <a:pos x="89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89" y="36"/>
                </a:lnTo>
                <a:lnTo>
                  <a:pt x="86" y="26"/>
                </a:lnTo>
                <a:lnTo>
                  <a:pt x="81" y="17"/>
                </a:lnTo>
                <a:lnTo>
                  <a:pt x="74" y="10"/>
                </a:lnTo>
                <a:lnTo>
                  <a:pt x="65" y="5"/>
                </a:lnTo>
                <a:lnTo>
                  <a:pt x="55" y="2"/>
                </a:lnTo>
                <a:lnTo>
                  <a:pt x="45" y="0"/>
                </a:lnTo>
                <a:lnTo>
                  <a:pt x="35" y="2"/>
                </a:lnTo>
                <a:lnTo>
                  <a:pt x="26" y="5"/>
                </a:lnTo>
                <a:lnTo>
                  <a:pt x="17" y="10"/>
                </a:lnTo>
                <a:lnTo>
                  <a:pt x="9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9" y="75"/>
                </a:lnTo>
                <a:lnTo>
                  <a:pt x="17" y="82"/>
                </a:lnTo>
                <a:lnTo>
                  <a:pt x="26" y="87"/>
                </a:lnTo>
                <a:lnTo>
                  <a:pt x="35" y="90"/>
                </a:lnTo>
                <a:lnTo>
                  <a:pt x="45" y="91"/>
                </a:lnTo>
                <a:lnTo>
                  <a:pt x="55" y="90"/>
                </a:lnTo>
                <a:lnTo>
                  <a:pt x="65" y="87"/>
                </a:lnTo>
                <a:lnTo>
                  <a:pt x="74" y="82"/>
                </a:lnTo>
                <a:lnTo>
                  <a:pt x="81" y="75"/>
                </a:lnTo>
                <a:lnTo>
                  <a:pt x="86" y="65"/>
                </a:lnTo>
                <a:lnTo>
                  <a:pt x="89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7" name="Freeform 63"/>
          <p:cNvSpPr>
            <a:spLocks/>
          </p:cNvSpPr>
          <p:nvPr/>
        </p:nvSpPr>
        <p:spPr bwMode="auto">
          <a:xfrm>
            <a:off x="4856162" y="6296025"/>
            <a:ext cx="47625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7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6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4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4" y="65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6" y="91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7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7" y="26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6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4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4" y="65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6" y="91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7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7" name="Line 73"/>
          <p:cNvSpPr>
            <a:spLocks noChangeShapeType="1"/>
          </p:cNvSpPr>
          <p:nvPr/>
        </p:nvSpPr>
        <p:spPr bwMode="auto">
          <a:xfrm>
            <a:off x="642937" y="6061075"/>
            <a:ext cx="4065588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1" name="Line 77"/>
          <p:cNvSpPr>
            <a:spLocks noChangeShapeType="1"/>
          </p:cNvSpPr>
          <p:nvPr/>
        </p:nvSpPr>
        <p:spPr bwMode="auto">
          <a:xfrm>
            <a:off x="871537" y="5849938"/>
            <a:ext cx="3697288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6" name="Line 82"/>
          <p:cNvSpPr>
            <a:spLocks noChangeShapeType="1"/>
          </p:cNvSpPr>
          <p:nvPr/>
        </p:nvSpPr>
        <p:spPr bwMode="auto">
          <a:xfrm>
            <a:off x="1063625" y="5673725"/>
            <a:ext cx="33893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7" name="Line 83"/>
          <p:cNvSpPr>
            <a:spLocks noChangeShapeType="1"/>
          </p:cNvSpPr>
          <p:nvPr/>
        </p:nvSpPr>
        <p:spPr bwMode="auto">
          <a:xfrm>
            <a:off x="1225550" y="5526088"/>
            <a:ext cx="312896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8" name="Line 84"/>
          <p:cNvSpPr>
            <a:spLocks noChangeShapeType="1"/>
          </p:cNvSpPr>
          <p:nvPr/>
        </p:nvSpPr>
        <p:spPr bwMode="auto">
          <a:xfrm>
            <a:off x="1365250" y="5397500"/>
            <a:ext cx="2903538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4" name="Freeform 90"/>
          <p:cNvSpPr>
            <a:spLocks/>
          </p:cNvSpPr>
          <p:nvPr/>
        </p:nvSpPr>
        <p:spPr bwMode="auto">
          <a:xfrm>
            <a:off x="4244975" y="5373688"/>
            <a:ext cx="47625" cy="47625"/>
          </a:xfrm>
          <a:custGeom>
            <a:avLst/>
            <a:gdLst/>
            <a:ahLst/>
            <a:cxnLst>
              <a:cxn ang="0">
                <a:pos x="91" y="45"/>
              </a:cxn>
              <a:cxn ang="0">
                <a:pos x="90" y="35"/>
              </a:cxn>
              <a:cxn ang="0">
                <a:pos x="87" y="26"/>
              </a:cxn>
              <a:cxn ang="0">
                <a:pos x="81" y="18"/>
              </a:cxn>
              <a:cxn ang="0">
                <a:pos x="74" y="10"/>
              </a:cxn>
              <a:cxn ang="0">
                <a:pos x="66" y="4"/>
              </a:cxn>
              <a:cxn ang="0">
                <a:pos x="55" y="1"/>
              </a:cxn>
              <a:cxn ang="0">
                <a:pos x="46" y="0"/>
              </a:cxn>
              <a:cxn ang="0">
                <a:pos x="36" y="1"/>
              </a:cxn>
              <a:cxn ang="0">
                <a:pos x="26" y="4"/>
              </a:cxn>
              <a:cxn ang="0">
                <a:pos x="17" y="10"/>
              </a:cxn>
              <a:cxn ang="0">
                <a:pos x="10" y="18"/>
              </a:cxn>
              <a:cxn ang="0">
                <a:pos x="5" y="26"/>
              </a:cxn>
              <a:cxn ang="0">
                <a:pos x="1" y="35"/>
              </a:cxn>
              <a:cxn ang="0">
                <a:pos x="0" y="45"/>
              </a:cxn>
              <a:cxn ang="0">
                <a:pos x="1" y="56"/>
              </a:cxn>
              <a:cxn ang="0">
                <a:pos x="5" y="66"/>
              </a:cxn>
              <a:cxn ang="0">
                <a:pos x="10" y="74"/>
              </a:cxn>
              <a:cxn ang="0">
                <a:pos x="17" y="81"/>
              </a:cxn>
              <a:cxn ang="0">
                <a:pos x="26" y="87"/>
              </a:cxn>
              <a:cxn ang="0">
                <a:pos x="36" y="91"/>
              </a:cxn>
              <a:cxn ang="0">
                <a:pos x="46" y="92"/>
              </a:cxn>
              <a:cxn ang="0">
                <a:pos x="55" y="91"/>
              </a:cxn>
              <a:cxn ang="0">
                <a:pos x="66" y="87"/>
              </a:cxn>
              <a:cxn ang="0">
                <a:pos x="74" y="81"/>
              </a:cxn>
              <a:cxn ang="0">
                <a:pos x="81" y="74"/>
              </a:cxn>
              <a:cxn ang="0">
                <a:pos x="87" y="66"/>
              </a:cxn>
              <a:cxn ang="0">
                <a:pos x="90" y="56"/>
              </a:cxn>
              <a:cxn ang="0">
                <a:pos x="91" y="45"/>
              </a:cxn>
            </a:cxnLst>
            <a:rect l="0" t="0" r="r" b="b"/>
            <a:pathLst>
              <a:path w="91" h="92">
                <a:moveTo>
                  <a:pt x="91" y="45"/>
                </a:moveTo>
                <a:lnTo>
                  <a:pt x="90" y="35"/>
                </a:lnTo>
                <a:lnTo>
                  <a:pt x="87" y="26"/>
                </a:lnTo>
                <a:lnTo>
                  <a:pt x="81" y="18"/>
                </a:lnTo>
                <a:lnTo>
                  <a:pt x="74" y="10"/>
                </a:lnTo>
                <a:lnTo>
                  <a:pt x="66" y="4"/>
                </a:lnTo>
                <a:lnTo>
                  <a:pt x="55" y="1"/>
                </a:lnTo>
                <a:lnTo>
                  <a:pt x="46" y="0"/>
                </a:lnTo>
                <a:lnTo>
                  <a:pt x="36" y="1"/>
                </a:lnTo>
                <a:lnTo>
                  <a:pt x="26" y="4"/>
                </a:lnTo>
                <a:lnTo>
                  <a:pt x="17" y="10"/>
                </a:lnTo>
                <a:lnTo>
                  <a:pt x="10" y="18"/>
                </a:lnTo>
                <a:lnTo>
                  <a:pt x="5" y="26"/>
                </a:lnTo>
                <a:lnTo>
                  <a:pt x="1" y="35"/>
                </a:lnTo>
                <a:lnTo>
                  <a:pt x="0" y="45"/>
                </a:lnTo>
                <a:lnTo>
                  <a:pt x="1" y="56"/>
                </a:lnTo>
                <a:lnTo>
                  <a:pt x="5" y="66"/>
                </a:lnTo>
                <a:lnTo>
                  <a:pt x="10" y="74"/>
                </a:lnTo>
                <a:lnTo>
                  <a:pt x="17" y="81"/>
                </a:lnTo>
                <a:lnTo>
                  <a:pt x="26" y="87"/>
                </a:lnTo>
                <a:lnTo>
                  <a:pt x="36" y="91"/>
                </a:lnTo>
                <a:lnTo>
                  <a:pt x="46" y="92"/>
                </a:lnTo>
                <a:lnTo>
                  <a:pt x="55" y="91"/>
                </a:lnTo>
                <a:lnTo>
                  <a:pt x="66" y="87"/>
                </a:lnTo>
                <a:lnTo>
                  <a:pt x="74" y="81"/>
                </a:lnTo>
                <a:lnTo>
                  <a:pt x="81" y="74"/>
                </a:lnTo>
                <a:lnTo>
                  <a:pt x="87" y="66"/>
                </a:lnTo>
                <a:lnTo>
                  <a:pt x="90" y="56"/>
                </a:lnTo>
                <a:lnTo>
                  <a:pt x="91" y="45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5" name="Line 91"/>
          <p:cNvSpPr>
            <a:spLocks noChangeShapeType="1"/>
          </p:cNvSpPr>
          <p:nvPr/>
        </p:nvSpPr>
        <p:spPr bwMode="auto">
          <a:xfrm flipV="1">
            <a:off x="361950" y="5397500"/>
            <a:ext cx="1003300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6" name="Line 92"/>
          <p:cNvSpPr>
            <a:spLocks noChangeShapeType="1"/>
          </p:cNvSpPr>
          <p:nvPr/>
        </p:nvSpPr>
        <p:spPr bwMode="auto">
          <a:xfrm flipV="1">
            <a:off x="1006475" y="5397500"/>
            <a:ext cx="77311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7" name="Line 93"/>
          <p:cNvSpPr>
            <a:spLocks noChangeShapeType="1"/>
          </p:cNvSpPr>
          <p:nvPr/>
        </p:nvSpPr>
        <p:spPr bwMode="auto">
          <a:xfrm flipV="1">
            <a:off x="1652587" y="5397500"/>
            <a:ext cx="541338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8" name="Line 94"/>
          <p:cNvSpPr>
            <a:spLocks noChangeShapeType="1"/>
          </p:cNvSpPr>
          <p:nvPr/>
        </p:nvSpPr>
        <p:spPr bwMode="auto">
          <a:xfrm flipV="1">
            <a:off x="2297112" y="5397500"/>
            <a:ext cx="312738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9" name="Line 95"/>
          <p:cNvSpPr>
            <a:spLocks noChangeShapeType="1"/>
          </p:cNvSpPr>
          <p:nvPr/>
        </p:nvSpPr>
        <p:spPr bwMode="auto">
          <a:xfrm flipV="1">
            <a:off x="2943225" y="5397500"/>
            <a:ext cx="8096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0" name="Line 96"/>
          <p:cNvSpPr>
            <a:spLocks noChangeShapeType="1"/>
          </p:cNvSpPr>
          <p:nvPr/>
        </p:nvSpPr>
        <p:spPr bwMode="auto">
          <a:xfrm flipH="1" flipV="1">
            <a:off x="3438525" y="5397500"/>
            <a:ext cx="15081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1" name="Line 97"/>
          <p:cNvSpPr>
            <a:spLocks noChangeShapeType="1"/>
          </p:cNvSpPr>
          <p:nvPr/>
        </p:nvSpPr>
        <p:spPr bwMode="auto">
          <a:xfrm flipH="1" flipV="1">
            <a:off x="3854450" y="5397500"/>
            <a:ext cx="379413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2" name="Line 98"/>
          <p:cNvSpPr>
            <a:spLocks noChangeShapeType="1"/>
          </p:cNvSpPr>
          <p:nvPr/>
        </p:nvSpPr>
        <p:spPr bwMode="auto">
          <a:xfrm flipH="1" flipV="1">
            <a:off x="4268787" y="5397500"/>
            <a:ext cx="611188" cy="922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3" name="Line 99"/>
          <p:cNvSpPr>
            <a:spLocks noChangeShapeType="1"/>
          </p:cNvSpPr>
          <p:nvPr/>
        </p:nvSpPr>
        <p:spPr bwMode="auto">
          <a:xfrm flipV="1">
            <a:off x="361950" y="1165225"/>
            <a:ext cx="0" cy="51546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4" name="Freeform 100"/>
          <p:cNvSpPr>
            <a:spLocks/>
          </p:cNvSpPr>
          <p:nvPr/>
        </p:nvSpPr>
        <p:spPr bwMode="auto">
          <a:xfrm>
            <a:off x="336550" y="5649913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7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5" y="27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7" y="92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7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5" y="27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7" y="92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5" name="Freeform 101"/>
          <p:cNvSpPr>
            <a:spLocks/>
          </p:cNvSpPr>
          <p:nvPr/>
        </p:nvSpPr>
        <p:spPr bwMode="auto">
          <a:xfrm>
            <a:off x="336550" y="5003800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0"/>
              </a:cxn>
              <a:cxn ang="0">
                <a:pos x="66" y="5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5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7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0"/>
                </a:lnTo>
                <a:lnTo>
                  <a:pt x="66" y="5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5" y="66"/>
                </a:lnTo>
                <a:lnTo>
                  <a:pt x="11" y="74"/>
                </a:lnTo>
                <a:lnTo>
                  <a:pt x="18" y="81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7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6" name="Freeform 102"/>
          <p:cNvSpPr>
            <a:spLocks/>
          </p:cNvSpPr>
          <p:nvPr/>
        </p:nvSpPr>
        <p:spPr bwMode="auto">
          <a:xfrm>
            <a:off x="336550" y="4357688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1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1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1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1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7" name="Freeform 103"/>
          <p:cNvSpPr>
            <a:spLocks/>
          </p:cNvSpPr>
          <p:nvPr/>
        </p:nvSpPr>
        <p:spPr bwMode="auto">
          <a:xfrm>
            <a:off x="336550" y="3711575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5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5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5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5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336550" y="3065463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6"/>
              </a:cxn>
              <a:cxn ang="0">
                <a:pos x="82" y="16"/>
              </a:cxn>
              <a:cxn ang="0">
                <a:pos x="75" y="9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9"/>
              </a:cxn>
              <a:cxn ang="0">
                <a:pos x="11" y="16"/>
              </a:cxn>
              <a:cxn ang="0">
                <a:pos x="5" y="26"/>
              </a:cxn>
              <a:cxn ang="0">
                <a:pos x="1" y="35"/>
              </a:cxn>
              <a:cxn ang="0">
                <a:pos x="0" y="45"/>
              </a:cxn>
              <a:cxn ang="0">
                <a:pos x="1" y="56"/>
              </a:cxn>
              <a:cxn ang="0">
                <a:pos x="5" y="65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5"/>
              </a:cxn>
              <a:cxn ang="0">
                <a:pos x="91" y="56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6"/>
                </a:lnTo>
                <a:lnTo>
                  <a:pt x="82" y="16"/>
                </a:lnTo>
                <a:lnTo>
                  <a:pt x="75" y="9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9"/>
                </a:lnTo>
                <a:lnTo>
                  <a:pt x="11" y="16"/>
                </a:lnTo>
                <a:lnTo>
                  <a:pt x="5" y="26"/>
                </a:lnTo>
                <a:lnTo>
                  <a:pt x="1" y="35"/>
                </a:lnTo>
                <a:lnTo>
                  <a:pt x="0" y="45"/>
                </a:lnTo>
                <a:lnTo>
                  <a:pt x="1" y="56"/>
                </a:lnTo>
                <a:lnTo>
                  <a:pt x="5" y="65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5"/>
                </a:lnTo>
                <a:lnTo>
                  <a:pt x="91" y="56"/>
                </a:lnTo>
                <a:lnTo>
                  <a:pt x="92" y="45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9" name="Freeform 105"/>
          <p:cNvSpPr>
            <a:spLocks/>
          </p:cNvSpPr>
          <p:nvPr/>
        </p:nvSpPr>
        <p:spPr bwMode="auto">
          <a:xfrm>
            <a:off x="336550" y="2419350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7"/>
              </a:cxn>
              <a:cxn ang="0">
                <a:pos x="82" y="18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7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5" y="66"/>
              </a:cxn>
              <a:cxn ang="0">
                <a:pos x="11" y="75"/>
              </a:cxn>
              <a:cxn ang="0">
                <a:pos x="18" y="83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3"/>
              </a:cxn>
              <a:cxn ang="0">
                <a:pos x="82" y="75"/>
              </a:cxn>
              <a:cxn ang="0">
                <a:pos x="88" y="66"/>
              </a:cxn>
              <a:cxn ang="0">
                <a:pos x="91" y="57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7"/>
                </a:lnTo>
                <a:lnTo>
                  <a:pt x="82" y="18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8"/>
                </a:lnTo>
                <a:lnTo>
                  <a:pt x="5" y="27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5" y="66"/>
                </a:lnTo>
                <a:lnTo>
                  <a:pt x="11" y="75"/>
                </a:lnTo>
                <a:lnTo>
                  <a:pt x="18" y="83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3"/>
                </a:lnTo>
                <a:lnTo>
                  <a:pt x="82" y="75"/>
                </a:lnTo>
                <a:lnTo>
                  <a:pt x="88" y="66"/>
                </a:lnTo>
                <a:lnTo>
                  <a:pt x="91" y="57"/>
                </a:lnTo>
                <a:lnTo>
                  <a:pt x="92" y="4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0" name="Freeform 106"/>
          <p:cNvSpPr>
            <a:spLocks/>
          </p:cNvSpPr>
          <p:nvPr/>
        </p:nvSpPr>
        <p:spPr bwMode="auto">
          <a:xfrm>
            <a:off x="336550" y="1773238"/>
            <a:ext cx="49213" cy="49213"/>
          </a:xfrm>
          <a:custGeom>
            <a:avLst/>
            <a:gdLst/>
            <a:ahLst/>
            <a:cxnLst>
              <a:cxn ang="0">
                <a:pos x="92" y="47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1"/>
              </a:cxn>
              <a:cxn ang="0">
                <a:pos x="66" y="6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6"/>
              </a:cxn>
              <a:cxn ang="0">
                <a:pos x="18" y="11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7"/>
              </a:cxn>
              <a:cxn ang="0">
                <a:pos x="92" y="47"/>
              </a:cxn>
            </a:cxnLst>
            <a:rect l="0" t="0" r="r" b="b"/>
            <a:pathLst>
              <a:path w="92" h="92">
                <a:moveTo>
                  <a:pt x="92" y="47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1"/>
                </a:lnTo>
                <a:lnTo>
                  <a:pt x="66" y="6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6"/>
                </a:lnTo>
                <a:lnTo>
                  <a:pt x="18" y="11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7"/>
                </a:lnTo>
                <a:lnTo>
                  <a:pt x="92" y="47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flipV="1">
            <a:off x="642937" y="1992313"/>
            <a:ext cx="1588" cy="406876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flipV="1">
            <a:off x="871537" y="2151063"/>
            <a:ext cx="0" cy="3698875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flipV="1">
            <a:off x="1063625" y="2282825"/>
            <a:ext cx="1588" cy="339090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flipV="1">
            <a:off x="1225550" y="2393950"/>
            <a:ext cx="0" cy="313213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flipV="1">
            <a:off x="1365250" y="2489200"/>
            <a:ext cx="0" cy="290830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>
            <a:off x="1365250" y="4981575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>
            <a:off x="1365250" y="4567238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365250" y="4151313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5" name="Line 121"/>
          <p:cNvSpPr>
            <a:spLocks noChangeShapeType="1"/>
          </p:cNvSpPr>
          <p:nvPr/>
        </p:nvSpPr>
        <p:spPr bwMode="auto">
          <a:xfrm>
            <a:off x="1365250" y="3321050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6" name="Line 122"/>
          <p:cNvSpPr>
            <a:spLocks noChangeShapeType="1"/>
          </p:cNvSpPr>
          <p:nvPr/>
        </p:nvSpPr>
        <p:spPr bwMode="auto">
          <a:xfrm>
            <a:off x="1365250" y="3735388"/>
            <a:ext cx="2903538" cy="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>
            <a:off x="1365250" y="2905125"/>
            <a:ext cx="2903538" cy="15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9" name="Line 125"/>
          <p:cNvSpPr>
            <a:spLocks noChangeShapeType="1"/>
          </p:cNvSpPr>
          <p:nvPr/>
        </p:nvSpPr>
        <p:spPr bwMode="auto">
          <a:xfrm flipV="1">
            <a:off x="1779587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flipV="1">
            <a:off x="2193925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1" name="Line 127"/>
          <p:cNvSpPr>
            <a:spLocks noChangeShapeType="1"/>
          </p:cNvSpPr>
          <p:nvPr/>
        </p:nvSpPr>
        <p:spPr bwMode="auto">
          <a:xfrm flipV="1">
            <a:off x="2609850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2" name="Line 128"/>
          <p:cNvSpPr>
            <a:spLocks noChangeShapeType="1"/>
          </p:cNvSpPr>
          <p:nvPr/>
        </p:nvSpPr>
        <p:spPr bwMode="auto">
          <a:xfrm flipV="1">
            <a:off x="3024187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3" name="Line 129"/>
          <p:cNvSpPr>
            <a:spLocks noChangeShapeType="1"/>
          </p:cNvSpPr>
          <p:nvPr/>
        </p:nvSpPr>
        <p:spPr bwMode="auto">
          <a:xfrm flipV="1">
            <a:off x="3438525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4" name="Line 130"/>
          <p:cNvSpPr>
            <a:spLocks noChangeShapeType="1"/>
          </p:cNvSpPr>
          <p:nvPr/>
        </p:nvSpPr>
        <p:spPr bwMode="auto">
          <a:xfrm flipV="1">
            <a:off x="3854450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5" name="Line 131"/>
          <p:cNvSpPr>
            <a:spLocks noChangeShapeType="1"/>
          </p:cNvSpPr>
          <p:nvPr/>
        </p:nvSpPr>
        <p:spPr bwMode="auto">
          <a:xfrm flipV="1">
            <a:off x="4268787" y="2489200"/>
            <a:ext cx="1588" cy="2908300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6" name="Line 132"/>
          <p:cNvSpPr>
            <a:spLocks noChangeShapeType="1"/>
          </p:cNvSpPr>
          <p:nvPr/>
        </p:nvSpPr>
        <p:spPr bwMode="auto">
          <a:xfrm>
            <a:off x="361950" y="6319838"/>
            <a:ext cx="4518025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8" name="Line 134"/>
          <p:cNvSpPr>
            <a:spLocks noChangeShapeType="1"/>
          </p:cNvSpPr>
          <p:nvPr/>
        </p:nvSpPr>
        <p:spPr bwMode="auto">
          <a:xfrm flipV="1">
            <a:off x="361950" y="5027613"/>
            <a:ext cx="0" cy="1292225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0" name="Line 136"/>
          <p:cNvSpPr>
            <a:spLocks noChangeShapeType="1"/>
          </p:cNvSpPr>
          <p:nvPr/>
        </p:nvSpPr>
        <p:spPr bwMode="auto">
          <a:xfrm flipH="1" flipV="1">
            <a:off x="3170237" y="3735388"/>
            <a:ext cx="1709738" cy="1292225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1" name="Line 137"/>
          <p:cNvSpPr>
            <a:spLocks noChangeShapeType="1"/>
          </p:cNvSpPr>
          <p:nvPr/>
        </p:nvSpPr>
        <p:spPr bwMode="auto">
          <a:xfrm flipV="1">
            <a:off x="361950" y="4563025"/>
            <a:ext cx="1009650" cy="464587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2" name="Line 138"/>
          <p:cNvSpPr>
            <a:spLocks noChangeShapeType="1"/>
          </p:cNvSpPr>
          <p:nvPr/>
        </p:nvSpPr>
        <p:spPr bwMode="auto">
          <a:xfrm flipV="1">
            <a:off x="361950" y="4567238"/>
            <a:ext cx="1003300" cy="460375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9" name="Line 145"/>
          <p:cNvSpPr>
            <a:spLocks noChangeShapeType="1"/>
          </p:cNvSpPr>
          <p:nvPr/>
        </p:nvSpPr>
        <p:spPr bwMode="auto">
          <a:xfrm flipV="1">
            <a:off x="1006475" y="3735388"/>
            <a:ext cx="2163763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0" name="Line 146"/>
          <p:cNvSpPr>
            <a:spLocks noChangeShapeType="1"/>
          </p:cNvSpPr>
          <p:nvPr/>
        </p:nvSpPr>
        <p:spPr bwMode="auto">
          <a:xfrm flipV="1">
            <a:off x="2943225" y="3735388"/>
            <a:ext cx="227013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0" name="Line 176"/>
          <p:cNvSpPr>
            <a:spLocks noChangeShapeType="1"/>
          </p:cNvSpPr>
          <p:nvPr/>
        </p:nvSpPr>
        <p:spPr bwMode="auto">
          <a:xfrm>
            <a:off x="1225550" y="4630738"/>
            <a:ext cx="2681288" cy="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1" name="Line 177"/>
          <p:cNvSpPr>
            <a:spLocks noChangeShapeType="1"/>
          </p:cNvSpPr>
          <p:nvPr/>
        </p:nvSpPr>
        <p:spPr bwMode="auto">
          <a:xfrm flipH="1" flipV="1">
            <a:off x="3170237" y="3735388"/>
            <a:ext cx="1063625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3" name="Line 179"/>
          <p:cNvSpPr>
            <a:spLocks noChangeShapeType="1"/>
          </p:cNvSpPr>
          <p:nvPr/>
        </p:nvSpPr>
        <p:spPr bwMode="auto">
          <a:xfrm flipH="1" flipV="1">
            <a:off x="3170237" y="3735388"/>
            <a:ext cx="419100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4" name="Line 180"/>
          <p:cNvSpPr>
            <a:spLocks noChangeShapeType="1"/>
          </p:cNvSpPr>
          <p:nvPr/>
        </p:nvSpPr>
        <p:spPr bwMode="auto">
          <a:xfrm>
            <a:off x="642937" y="4899025"/>
            <a:ext cx="3484563" cy="15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9" name="Line 185"/>
          <p:cNvSpPr>
            <a:spLocks noChangeShapeType="1"/>
          </p:cNvSpPr>
          <p:nvPr/>
        </p:nvSpPr>
        <p:spPr bwMode="auto">
          <a:xfrm>
            <a:off x="1225550" y="2393950"/>
            <a:ext cx="4103688" cy="15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 w="med" len="med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1" name="Line 108"/>
          <p:cNvSpPr>
            <a:spLocks noChangeShapeType="1"/>
          </p:cNvSpPr>
          <p:nvPr/>
        </p:nvSpPr>
        <p:spPr bwMode="auto">
          <a:xfrm flipH="1" flipV="1">
            <a:off x="361950" y="2443163"/>
            <a:ext cx="1009191" cy="464376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2" name="Line 109"/>
          <p:cNvSpPr>
            <a:spLocks noChangeShapeType="1"/>
          </p:cNvSpPr>
          <p:nvPr/>
        </p:nvSpPr>
        <p:spPr bwMode="auto">
          <a:xfrm>
            <a:off x="361950" y="3089276"/>
            <a:ext cx="996333" cy="22923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3" name="Line 110"/>
          <p:cNvSpPr>
            <a:spLocks noChangeShapeType="1"/>
          </p:cNvSpPr>
          <p:nvPr/>
        </p:nvSpPr>
        <p:spPr bwMode="auto">
          <a:xfrm flipH="1">
            <a:off x="361950" y="4149207"/>
            <a:ext cx="1009650" cy="232294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4" name="Line 112"/>
          <p:cNvSpPr>
            <a:spLocks noChangeShapeType="1"/>
          </p:cNvSpPr>
          <p:nvPr/>
        </p:nvSpPr>
        <p:spPr bwMode="auto">
          <a:xfrm flipH="1">
            <a:off x="361950" y="4979406"/>
            <a:ext cx="1005939" cy="69432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5" name="Line 122"/>
          <p:cNvSpPr>
            <a:spLocks noChangeShapeType="1"/>
          </p:cNvSpPr>
          <p:nvPr/>
        </p:nvSpPr>
        <p:spPr bwMode="auto">
          <a:xfrm>
            <a:off x="361950" y="3735388"/>
            <a:ext cx="1008000" cy="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9" name="Freeform 45"/>
          <p:cNvSpPr>
            <a:spLocks/>
          </p:cNvSpPr>
          <p:nvPr/>
        </p:nvSpPr>
        <p:spPr bwMode="auto">
          <a:xfrm>
            <a:off x="3144837" y="3711575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6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7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6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6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7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2" name="Line 188"/>
          <p:cNvSpPr>
            <a:spLocks noChangeShapeType="1"/>
          </p:cNvSpPr>
          <p:nvPr/>
        </p:nvSpPr>
        <p:spPr bwMode="auto">
          <a:xfrm flipV="1">
            <a:off x="3459162" y="1992313"/>
            <a:ext cx="668338" cy="401638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7" name="Line 183"/>
          <p:cNvSpPr>
            <a:spLocks noChangeShapeType="1"/>
          </p:cNvSpPr>
          <p:nvPr/>
        </p:nvSpPr>
        <p:spPr bwMode="auto">
          <a:xfrm>
            <a:off x="3459162" y="4630738"/>
            <a:ext cx="668338" cy="268288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7" name="Line 133"/>
          <p:cNvSpPr>
            <a:spLocks noChangeShapeType="1"/>
          </p:cNvSpPr>
          <p:nvPr/>
        </p:nvSpPr>
        <p:spPr bwMode="auto">
          <a:xfrm>
            <a:off x="361950" y="5027613"/>
            <a:ext cx="4518025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9" name="BlokTextu 268"/>
          <p:cNvSpPr txBox="1"/>
          <p:nvPr/>
        </p:nvSpPr>
        <p:spPr>
          <a:xfrm>
            <a:off x="7923752" y="4861741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BlokTextu 269"/>
          <p:cNvSpPr txBox="1"/>
          <p:nvPr/>
        </p:nvSpPr>
        <p:spPr>
          <a:xfrm>
            <a:off x="8534852" y="4555891"/>
            <a:ext cx="38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BlokTextu 270"/>
          <p:cNvSpPr txBox="1"/>
          <p:nvPr/>
        </p:nvSpPr>
        <p:spPr>
          <a:xfrm>
            <a:off x="6604601" y="3721812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BlokTextu 271"/>
          <p:cNvSpPr txBox="1"/>
          <p:nvPr/>
        </p:nvSpPr>
        <p:spPr>
          <a:xfrm>
            <a:off x="117185" y="6294348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BlokTextu 274"/>
          <p:cNvSpPr txBox="1"/>
          <p:nvPr/>
        </p:nvSpPr>
        <p:spPr>
          <a:xfrm>
            <a:off x="2981951" y="3404512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BlokTextu 276"/>
          <p:cNvSpPr txBox="1"/>
          <p:nvPr/>
        </p:nvSpPr>
        <p:spPr>
          <a:xfrm>
            <a:off x="8599990" y="3425263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BlokTextu 277"/>
          <p:cNvSpPr txBox="1"/>
          <p:nvPr/>
        </p:nvSpPr>
        <p:spPr>
          <a:xfrm>
            <a:off x="6604601" y="6281747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0" name="Freeform 46"/>
          <p:cNvSpPr>
            <a:spLocks/>
          </p:cNvSpPr>
          <p:nvPr/>
        </p:nvSpPr>
        <p:spPr bwMode="auto">
          <a:xfrm>
            <a:off x="8955087" y="3711575"/>
            <a:ext cx="47625" cy="49213"/>
          </a:xfrm>
          <a:custGeom>
            <a:avLst/>
            <a:gdLst/>
            <a:ahLst/>
            <a:cxnLst>
              <a:cxn ang="0">
                <a:pos x="90" y="45"/>
              </a:cxn>
              <a:cxn ang="0">
                <a:pos x="89" y="35"/>
              </a:cxn>
              <a:cxn ang="0">
                <a:pos x="86" y="25"/>
              </a:cxn>
              <a:cxn ang="0">
                <a:pos x="81" y="17"/>
              </a:cxn>
              <a:cxn ang="0">
                <a:pos x="74" y="10"/>
              </a:cxn>
              <a:cxn ang="0">
                <a:pos x="65" y="4"/>
              </a:cxn>
              <a:cxn ang="0">
                <a:pos x="55" y="1"/>
              </a:cxn>
              <a:cxn ang="0">
                <a:pos x="45" y="0"/>
              </a:cxn>
              <a:cxn ang="0">
                <a:pos x="35" y="1"/>
              </a:cxn>
              <a:cxn ang="0">
                <a:pos x="25" y="4"/>
              </a:cxn>
              <a:cxn ang="0">
                <a:pos x="16" y="10"/>
              </a:cxn>
              <a:cxn ang="0">
                <a:pos x="9" y="17"/>
              </a:cxn>
              <a:cxn ang="0">
                <a:pos x="4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4" y="66"/>
              </a:cxn>
              <a:cxn ang="0">
                <a:pos x="9" y="74"/>
              </a:cxn>
              <a:cxn ang="0">
                <a:pos x="16" y="81"/>
              </a:cxn>
              <a:cxn ang="0">
                <a:pos x="25" y="86"/>
              </a:cxn>
              <a:cxn ang="0">
                <a:pos x="35" y="90"/>
              </a:cxn>
              <a:cxn ang="0">
                <a:pos x="45" y="91"/>
              </a:cxn>
              <a:cxn ang="0">
                <a:pos x="55" y="90"/>
              </a:cxn>
              <a:cxn ang="0">
                <a:pos x="65" y="86"/>
              </a:cxn>
              <a:cxn ang="0">
                <a:pos x="74" y="81"/>
              </a:cxn>
              <a:cxn ang="0">
                <a:pos x="81" y="74"/>
              </a:cxn>
              <a:cxn ang="0">
                <a:pos x="86" y="66"/>
              </a:cxn>
              <a:cxn ang="0">
                <a:pos x="89" y="55"/>
              </a:cxn>
              <a:cxn ang="0">
                <a:pos x="90" y="45"/>
              </a:cxn>
            </a:cxnLst>
            <a:rect l="0" t="0" r="r" b="b"/>
            <a:pathLst>
              <a:path w="90" h="91">
                <a:moveTo>
                  <a:pt x="90" y="45"/>
                </a:moveTo>
                <a:lnTo>
                  <a:pt x="89" y="35"/>
                </a:lnTo>
                <a:lnTo>
                  <a:pt x="86" y="25"/>
                </a:lnTo>
                <a:lnTo>
                  <a:pt x="81" y="17"/>
                </a:lnTo>
                <a:lnTo>
                  <a:pt x="74" y="10"/>
                </a:lnTo>
                <a:lnTo>
                  <a:pt x="65" y="4"/>
                </a:lnTo>
                <a:lnTo>
                  <a:pt x="55" y="1"/>
                </a:lnTo>
                <a:lnTo>
                  <a:pt x="45" y="0"/>
                </a:lnTo>
                <a:lnTo>
                  <a:pt x="35" y="1"/>
                </a:lnTo>
                <a:lnTo>
                  <a:pt x="25" y="4"/>
                </a:lnTo>
                <a:lnTo>
                  <a:pt x="16" y="10"/>
                </a:lnTo>
                <a:lnTo>
                  <a:pt x="9" y="17"/>
                </a:lnTo>
                <a:lnTo>
                  <a:pt x="4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4" y="66"/>
                </a:lnTo>
                <a:lnTo>
                  <a:pt x="9" y="74"/>
                </a:lnTo>
                <a:lnTo>
                  <a:pt x="16" y="81"/>
                </a:lnTo>
                <a:lnTo>
                  <a:pt x="25" y="86"/>
                </a:lnTo>
                <a:lnTo>
                  <a:pt x="35" y="90"/>
                </a:lnTo>
                <a:lnTo>
                  <a:pt x="45" y="91"/>
                </a:lnTo>
                <a:lnTo>
                  <a:pt x="55" y="90"/>
                </a:lnTo>
                <a:lnTo>
                  <a:pt x="65" y="86"/>
                </a:lnTo>
                <a:lnTo>
                  <a:pt x="74" y="81"/>
                </a:lnTo>
                <a:lnTo>
                  <a:pt x="81" y="74"/>
                </a:lnTo>
                <a:lnTo>
                  <a:pt x="86" y="66"/>
                </a:lnTo>
                <a:lnTo>
                  <a:pt x="89" y="55"/>
                </a:lnTo>
                <a:lnTo>
                  <a:pt x="90" y="4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6" name="Freeform 192"/>
          <p:cNvSpPr>
            <a:spLocks/>
          </p:cNvSpPr>
          <p:nvPr/>
        </p:nvSpPr>
        <p:spPr bwMode="auto">
          <a:xfrm>
            <a:off x="1209675" y="3711575"/>
            <a:ext cx="47625" cy="49213"/>
          </a:xfrm>
          <a:custGeom>
            <a:avLst/>
            <a:gdLst/>
            <a:ahLst/>
            <a:cxnLst>
              <a:cxn ang="0">
                <a:pos x="90" y="45"/>
              </a:cxn>
              <a:cxn ang="0">
                <a:pos x="89" y="35"/>
              </a:cxn>
              <a:cxn ang="0">
                <a:pos x="86" y="25"/>
              </a:cxn>
              <a:cxn ang="0">
                <a:pos x="81" y="17"/>
              </a:cxn>
              <a:cxn ang="0">
                <a:pos x="74" y="10"/>
              </a:cxn>
              <a:cxn ang="0">
                <a:pos x="65" y="4"/>
              </a:cxn>
              <a:cxn ang="0">
                <a:pos x="55" y="1"/>
              </a:cxn>
              <a:cxn ang="0">
                <a:pos x="45" y="0"/>
              </a:cxn>
              <a:cxn ang="0">
                <a:pos x="35" y="1"/>
              </a:cxn>
              <a:cxn ang="0">
                <a:pos x="25" y="4"/>
              </a:cxn>
              <a:cxn ang="0">
                <a:pos x="16" y="10"/>
              </a:cxn>
              <a:cxn ang="0">
                <a:pos x="9" y="17"/>
              </a:cxn>
              <a:cxn ang="0">
                <a:pos x="4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4" y="66"/>
              </a:cxn>
              <a:cxn ang="0">
                <a:pos x="9" y="74"/>
              </a:cxn>
              <a:cxn ang="0">
                <a:pos x="16" y="81"/>
              </a:cxn>
              <a:cxn ang="0">
                <a:pos x="25" y="86"/>
              </a:cxn>
              <a:cxn ang="0">
                <a:pos x="35" y="90"/>
              </a:cxn>
              <a:cxn ang="0">
                <a:pos x="45" y="91"/>
              </a:cxn>
              <a:cxn ang="0">
                <a:pos x="55" y="90"/>
              </a:cxn>
              <a:cxn ang="0">
                <a:pos x="65" y="86"/>
              </a:cxn>
              <a:cxn ang="0">
                <a:pos x="74" y="81"/>
              </a:cxn>
              <a:cxn ang="0">
                <a:pos x="81" y="74"/>
              </a:cxn>
              <a:cxn ang="0">
                <a:pos x="86" y="66"/>
              </a:cxn>
              <a:cxn ang="0">
                <a:pos x="89" y="55"/>
              </a:cxn>
              <a:cxn ang="0">
                <a:pos x="90" y="45"/>
              </a:cxn>
            </a:cxnLst>
            <a:rect l="0" t="0" r="r" b="b"/>
            <a:pathLst>
              <a:path w="90" h="91">
                <a:moveTo>
                  <a:pt x="90" y="45"/>
                </a:moveTo>
                <a:lnTo>
                  <a:pt x="89" y="35"/>
                </a:lnTo>
                <a:lnTo>
                  <a:pt x="86" y="25"/>
                </a:lnTo>
                <a:lnTo>
                  <a:pt x="81" y="17"/>
                </a:lnTo>
                <a:lnTo>
                  <a:pt x="74" y="10"/>
                </a:lnTo>
                <a:lnTo>
                  <a:pt x="65" y="4"/>
                </a:lnTo>
                <a:lnTo>
                  <a:pt x="55" y="1"/>
                </a:lnTo>
                <a:lnTo>
                  <a:pt x="45" y="0"/>
                </a:lnTo>
                <a:lnTo>
                  <a:pt x="35" y="1"/>
                </a:lnTo>
                <a:lnTo>
                  <a:pt x="25" y="4"/>
                </a:lnTo>
                <a:lnTo>
                  <a:pt x="16" y="10"/>
                </a:lnTo>
                <a:lnTo>
                  <a:pt x="9" y="17"/>
                </a:lnTo>
                <a:lnTo>
                  <a:pt x="4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4" y="66"/>
                </a:lnTo>
                <a:lnTo>
                  <a:pt x="9" y="74"/>
                </a:lnTo>
                <a:lnTo>
                  <a:pt x="16" y="81"/>
                </a:lnTo>
                <a:lnTo>
                  <a:pt x="25" y="86"/>
                </a:lnTo>
                <a:lnTo>
                  <a:pt x="35" y="90"/>
                </a:lnTo>
                <a:lnTo>
                  <a:pt x="45" y="91"/>
                </a:lnTo>
                <a:lnTo>
                  <a:pt x="55" y="90"/>
                </a:lnTo>
                <a:lnTo>
                  <a:pt x="65" y="86"/>
                </a:lnTo>
                <a:lnTo>
                  <a:pt x="74" y="81"/>
                </a:lnTo>
                <a:lnTo>
                  <a:pt x="81" y="74"/>
                </a:lnTo>
                <a:lnTo>
                  <a:pt x="86" y="66"/>
                </a:lnTo>
                <a:lnTo>
                  <a:pt x="89" y="55"/>
                </a:lnTo>
                <a:lnTo>
                  <a:pt x="90" y="45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2" name="BlokTextu 281"/>
          <p:cNvSpPr txBox="1"/>
          <p:nvPr/>
        </p:nvSpPr>
        <p:spPr>
          <a:xfrm>
            <a:off x="1022222" y="3446240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sk-SK" sz="16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auto">
          <a:xfrm flipV="1">
            <a:off x="4879975" y="5027613"/>
            <a:ext cx="0" cy="1292225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4" name="Line 140"/>
          <p:cNvSpPr>
            <a:spLocks noChangeShapeType="1"/>
          </p:cNvSpPr>
          <p:nvPr/>
        </p:nvSpPr>
        <p:spPr bwMode="auto">
          <a:xfrm>
            <a:off x="4268787" y="4567238"/>
            <a:ext cx="611188" cy="460375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3" name="Line 139"/>
          <p:cNvSpPr>
            <a:spLocks noChangeShapeType="1"/>
          </p:cNvSpPr>
          <p:nvPr/>
        </p:nvSpPr>
        <p:spPr bwMode="auto">
          <a:xfrm>
            <a:off x="1365250" y="4567238"/>
            <a:ext cx="20880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9" name="Line 175"/>
          <p:cNvSpPr>
            <a:spLocks noChangeShapeType="1"/>
          </p:cNvSpPr>
          <p:nvPr/>
        </p:nvSpPr>
        <p:spPr bwMode="auto">
          <a:xfrm flipV="1">
            <a:off x="4233862" y="5027613"/>
            <a:ext cx="0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 type="oval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2" name="Line 178"/>
          <p:cNvSpPr>
            <a:spLocks noChangeShapeType="1"/>
          </p:cNvSpPr>
          <p:nvPr/>
        </p:nvSpPr>
        <p:spPr bwMode="auto">
          <a:xfrm flipV="1">
            <a:off x="3589337" y="5027613"/>
            <a:ext cx="0" cy="12922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 type="oval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05" name="BlokTextu 304"/>
          <p:cNvSpPr txBox="1"/>
          <p:nvPr/>
        </p:nvSpPr>
        <p:spPr>
          <a:xfrm>
            <a:off x="95416" y="108138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6463337" y="1035981"/>
            <a:ext cx="1744317" cy="2616586"/>
            <a:chOff x="4076" y="546"/>
            <a:chExt cx="1223" cy="1834"/>
          </a:xfrm>
        </p:grpSpPr>
        <p:sp>
          <p:nvSpPr>
            <p:cNvPr id="307" name="Line 5"/>
            <p:cNvSpPr>
              <a:spLocks noChangeShapeType="1"/>
            </p:cNvSpPr>
            <p:nvPr/>
          </p:nvSpPr>
          <p:spPr bwMode="auto">
            <a:xfrm>
              <a:off x="4076" y="668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08" name="Line 6"/>
            <p:cNvSpPr>
              <a:spLocks noChangeShapeType="1"/>
            </p:cNvSpPr>
            <p:nvPr/>
          </p:nvSpPr>
          <p:spPr bwMode="auto">
            <a:xfrm>
              <a:off x="4076" y="790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09" name="Line 7"/>
            <p:cNvSpPr>
              <a:spLocks noChangeShapeType="1"/>
            </p:cNvSpPr>
            <p:nvPr/>
          </p:nvSpPr>
          <p:spPr bwMode="auto">
            <a:xfrm>
              <a:off x="4076" y="913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>
              <a:off x="4076" y="1035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>
              <a:off x="4076" y="1157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>
              <a:off x="4076" y="1280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>
              <a:off x="4076" y="1402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4" name="Line 12"/>
            <p:cNvSpPr>
              <a:spLocks noChangeShapeType="1"/>
            </p:cNvSpPr>
            <p:nvPr/>
          </p:nvSpPr>
          <p:spPr bwMode="auto">
            <a:xfrm>
              <a:off x="4076" y="1524"/>
              <a:ext cx="122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5" name="Line 13"/>
            <p:cNvSpPr>
              <a:spLocks noChangeShapeType="1"/>
            </p:cNvSpPr>
            <p:nvPr/>
          </p:nvSpPr>
          <p:spPr bwMode="auto">
            <a:xfrm>
              <a:off x="4076" y="1646"/>
              <a:ext cx="1102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6" name="Line 14"/>
            <p:cNvSpPr>
              <a:spLocks noChangeShapeType="1"/>
            </p:cNvSpPr>
            <p:nvPr/>
          </p:nvSpPr>
          <p:spPr bwMode="auto">
            <a:xfrm>
              <a:off x="4076" y="1769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7" name="Line 15"/>
            <p:cNvSpPr>
              <a:spLocks noChangeShapeType="1"/>
            </p:cNvSpPr>
            <p:nvPr/>
          </p:nvSpPr>
          <p:spPr bwMode="auto">
            <a:xfrm>
              <a:off x="4076" y="1891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8" name="Line 16"/>
            <p:cNvSpPr>
              <a:spLocks noChangeShapeType="1"/>
            </p:cNvSpPr>
            <p:nvPr/>
          </p:nvSpPr>
          <p:spPr bwMode="auto">
            <a:xfrm>
              <a:off x="4076" y="2013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9" name="Line 17"/>
            <p:cNvSpPr>
              <a:spLocks noChangeShapeType="1"/>
            </p:cNvSpPr>
            <p:nvPr/>
          </p:nvSpPr>
          <p:spPr bwMode="auto">
            <a:xfrm>
              <a:off x="4076" y="2136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0" name="Line 18"/>
            <p:cNvSpPr>
              <a:spLocks noChangeShapeType="1"/>
            </p:cNvSpPr>
            <p:nvPr/>
          </p:nvSpPr>
          <p:spPr bwMode="auto">
            <a:xfrm>
              <a:off x="4076" y="2258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2" name="Line 19"/>
            <p:cNvSpPr>
              <a:spLocks noChangeShapeType="1"/>
            </p:cNvSpPr>
            <p:nvPr/>
          </p:nvSpPr>
          <p:spPr bwMode="auto">
            <a:xfrm>
              <a:off x="4198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3" name="Line 20"/>
            <p:cNvSpPr>
              <a:spLocks noChangeShapeType="1"/>
            </p:cNvSpPr>
            <p:nvPr/>
          </p:nvSpPr>
          <p:spPr bwMode="auto">
            <a:xfrm>
              <a:off x="4321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4" name="Line 21"/>
            <p:cNvSpPr>
              <a:spLocks noChangeShapeType="1"/>
            </p:cNvSpPr>
            <p:nvPr/>
          </p:nvSpPr>
          <p:spPr bwMode="auto">
            <a:xfrm>
              <a:off x="4443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5" name="Line 22"/>
            <p:cNvSpPr>
              <a:spLocks noChangeShapeType="1"/>
            </p:cNvSpPr>
            <p:nvPr/>
          </p:nvSpPr>
          <p:spPr bwMode="auto">
            <a:xfrm>
              <a:off x="4565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6" name="Line 23"/>
            <p:cNvSpPr>
              <a:spLocks noChangeShapeType="1"/>
            </p:cNvSpPr>
            <p:nvPr/>
          </p:nvSpPr>
          <p:spPr bwMode="auto">
            <a:xfrm>
              <a:off x="4687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7" name="Line 24"/>
            <p:cNvSpPr>
              <a:spLocks noChangeShapeType="1"/>
            </p:cNvSpPr>
            <p:nvPr/>
          </p:nvSpPr>
          <p:spPr bwMode="auto">
            <a:xfrm>
              <a:off x="4810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8" name="Line 25"/>
            <p:cNvSpPr>
              <a:spLocks noChangeShapeType="1"/>
            </p:cNvSpPr>
            <p:nvPr/>
          </p:nvSpPr>
          <p:spPr bwMode="auto">
            <a:xfrm>
              <a:off x="4932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9" name="Line 26"/>
            <p:cNvSpPr>
              <a:spLocks noChangeShapeType="1"/>
            </p:cNvSpPr>
            <p:nvPr/>
          </p:nvSpPr>
          <p:spPr bwMode="auto">
            <a:xfrm>
              <a:off x="5054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0" name="Line 27"/>
            <p:cNvSpPr>
              <a:spLocks noChangeShapeType="1"/>
            </p:cNvSpPr>
            <p:nvPr/>
          </p:nvSpPr>
          <p:spPr bwMode="auto">
            <a:xfrm flipV="1">
              <a:off x="4198" y="1280"/>
              <a:ext cx="1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1" name="Line 28"/>
            <p:cNvSpPr>
              <a:spLocks noChangeShapeType="1"/>
            </p:cNvSpPr>
            <p:nvPr/>
          </p:nvSpPr>
          <p:spPr bwMode="auto">
            <a:xfrm>
              <a:off x="4198" y="1280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2" name="Line 29"/>
            <p:cNvSpPr>
              <a:spLocks noChangeShapeType="1"/>
            </p:cNvSpPr>
            <p:nvPr/>
          </p:nvSpPr>
          <p:spPr bwMode="auto">
            <a:xfrm>
              <a:off x="5054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3" name="Line 30"/>
            <p:cNvSpPr>
              <a:spLocks noChangeShapeType="1"/>
            </p:cNvSpPr>
            <p:nvPr/>
          </p:nvSpPr>
          <p:spPr bwMode="auto">
            <a:xfrm flipH="1">
              <a:off x="4198" y="1524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4" name="Line 31"/>
            <p:cNvSpPr>
              <a:spLocks noChangeShapeType="1"/>
            </p:cNvSpPr>
            <p:nvPr/>
          </p:nvSpPr>
          <p:spPr bwMode="auto">
            <a:xfrm flipV="1">
              <a:off x="4810" y="668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5" name="Line 32"/>
            <p:cNvSpPr>
              <a:spLocks noChangeShapeType="1"/>
            </p:cNvSpPr>
            <p:nvPr/>
          </p:nvSpPr>
          <p:spPr bwMode="auto">
            <a:xfrm>
              <a:off x="4810" y="668"/>
              <a:ext cx="12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6" name="Line 33"/>
            <p:cNvSpPr>
              <a:spLocks noChangeShapeType="1"/>
            </p:cNvSpPr>
            <p:nvPr/>
          </p:nvSpPr>
          <p:spPr bwMode="auto">
            <a:xfrm>
              <a:off x="4932" y="668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7" name="Line 34"/>
            <p:cNvSpPr>
              <a:spLocks noChangeShapeType="1"/>
            </p:cNvSpPr>
            <p:nvPr/>
          </p:nvSpPr>
          <p:spPr bwMode="auto">
            <a:xfrm flipV="1">
              <a:off x="4321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8" name="Line 35"/>
            <p:cNvSpPr>
              <a:spLocks noChangeShapeType="1"/>
            </p:cNvSpPr>
            <p:nvPr/>
          </p:nvSpPr>
          <p:spPr bwMode="auto">
            <a:xfrm rot="10800000">
              <a:off x="4687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9" name="Line 36"/>
            <p:cNvSpPr>
              <a:spLocks noChangeShapeType="1"/>
            </p:cNvSpPr>
            <p:nvPr/>
          </p:nvSpPr>
          <p:spPr bwMode="auto">
            <a:xfrm>
              <a:off x="4198" y="1646"/>
              <a:ext cx="1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0" name="Line 37"/>
            <p:cNvSpPr>
              <a:spLocks noChangeShapeType="1"/>
            </p:cNvSpPr>
            <p:nvPr/>
          </p:nvSpPr>
          <p:spPr bwMode="auto">
            <a:xfrm>
              <a:off x="4198" y="2258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1" name="Line 38"/>
            <p:cNvSpPr>
              <a:spLocks noChangeShapeType="1"/>
            </p:cNvSpPr>
            <p:nvPr/>
          </p:nvSpPr>
          <p:spPr bwMode="auto">
            <a:xfrm flipV="1">
              <a:off x="5054" y="1646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2" name="Line 39"/>
            <p:cNvSpPr>
              <a:spLocks noChangeShapeType="1"/>
            </p:cNvSpPr>
            <p:nvPr/>
          </p:nvSpPr>
          <p:spPr bwMode="auto">
            <a:xfrm flipH="1">
              <a:off x="4198" y="1646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3" name="Line 40"/>
            <p:cNvSpPr>
              <a:spLocks noChangeShapeType="1"/>
            </p:cNvSpPr>
            <p:nvPr/>
          </p:nvSpPr>
          <p:spPr bwMode="auto">
            <a:xfrm flipV="1">
              <a:off x="4932" y="1769"/>
              <a:ext cx="0" cy="3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4" name="Line 41"/>
            <p:cNvSpPr>
              <a:spLocks noChangeShapeType="1"/>
            </p:cNvSpPr>
            <p:nvPr/>
          </p:nvSpPr>
          <p:spPr bwMode="auto">
            <a:xfrm flipH="1">
              <a:off x="4810" y="1769"/>
              <a:ext cx="122" cy="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5" name="Line 42"/>
            <p:cNvSpPr>
              <a:spLocks noChangeShapeType="1"/>
            </p:cNvSpPr>
            <p:nvPr/>
          </p:nvSpPr>
          <p:spPr bwMode="auto">
            <a:xfrm>
              <a:off x="4810" y="1769"/>
              <a:ext cx="122" cy="3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6" name="Freeform 43"/>
            <p:cNvSpPr>
              <a:spLocks/>
            </p:cNvSpPr>
            <p:nvPr/>
          </p:nvSpPr>
          <p:spPr bwMode="auto">
            <a:xfrm>
              <a:off x="4321" y="1769"/>
              <a:ext cx="366" cy="367"/>
            </a:xfrm>
            <a:custGeom>
              <a:avLst/>
              <a:gdLst/>
              <a:ahLst/>
              <a:cxnLst>
                <a:cxn ang="0">
                  <a:pos x="2561" y="1158"/>
                </a:cxn>
                <a:cxn ang="0">
                  <a:pos x="2534" y="992"/>
                </a:cxn>
                <a:cxn ang="0">
                  <a:pos x="2485" y="831"/>
                </a:cxn>
                <a:cxn ang="0">
                  <a:pos x="2416" y="679"/>
                </a:cxn>
                <a:cxn ang="0">
                  <a:pos x="2327" y="536"/>
                </a:cxn>
                <a:cxn ang="0">
                  <a:pos x="2220" y="406"/>
                </a:cxn>
                <a:cxn ang="0">
                  <a:pos x="2098" y="291"/>
                </a:cxn>
                <a:cxn ang="0">
                  <a:pos x="1961" y="193"/>
                </a:cxn>
                <a:cxn ang="0">
                  <a:pos x="1814" y="115"/>
                </a:cxn>
                <a:cxn ang="0">
                  <a:pos x="1656" y="55"/>
                </a:cxn>
                <a:cxn ang="0">
                  <a:pos x="1492" y="17"/>
                </a:cxn>
                <a:cxn ang="0">
                  <a:pos x="1325" y="1"/>
                </a:cxn>
                <a:cxn ang="0">
                  <a:pos x="1157" y="7"/>
                </a:cxn>
                <a:cxn ang="0">
                  <a:pos x="993" y="33"/>
                </a:cxn>
                <a:cxn ang="0">
                  <a:pos x="831" y="83"/>
                </a:cxn>
                <a:cxn ang="0">
                  <a:pos x="678" y="152"/>
                </a:cxn>
                <a:cxn ang="0">
                  <a:pos x="535" y="240"/>
                </a:cxn>
                <a:cxn ang="0">
                  <a:pos x="406" y="346"/>
                </a:cxn>
                <a:cxn ang="0">
                  <a:pos x="291" y="470"/>
                </a:cxn>
                <a:cxn ang="0">
                  <a:pos x="193" y="606"/>
                </a:cxn>
                <a:cxn ang="0">
                  <a:pos x="114" y="754"/>
                </a:cxn>
                <a:cxn ang="0">
                  <a:pos x="55" y="911"/>
                </a:cxn>
                <a:cxn ang="0">
                  <a:pos x="17" y="1075"/>
                </a:cxn>
                <a:cxn ang="0">
                  <a:pos x="1" y="1242"/>
                </a:cxn>
                <a:cxn ang="0">
                  <a:pos x="6" y="1409"/>
                </a:cxn>
                <a:cxn ang="0">
                  <a:pos x="33" y="1575"/>
                </a:cxn>
                <a:cxn ang="0">
                  <a:pos x="82" y="1736"/>
                </a:cxn>
                <a:cxn ang="0">
                  <a:pos x="152" y="1890"/>
                </a:cxn>
                <a:cxn ang="0">
                  <a:pos x="241" y="2032"/>
                </a:cxn>
                <a:cxn ang="0">
                  <a:pos x="346" y="2161"/>
                </a:cxn>
                <a:cxn ang="0">
                  <a:pos x="470" y="2277"/>
                </a:cxn>
                <a:cxn ang="0">
                  <a:pos x="606" y="2375"/>
                </a:cxn>
                <a:cxn ang="0">
                  <a:pos x="754" y="2454"/>
                </a:cxn>
                <a:cxn ang="0">
                  <a:pos x="911" y="2513"/>
                </a:cxn>
                <a:cxn ang="0">
                  <a:pos x="1074" y="2551"/>
                </a:cxn>
                <a:cxn ang="0">
                  <a:pos x="1241" y="2568"/>
                </a:cxn>
                <a:cxn ang="0">
                  <a:pos x="1410" y="2562"/>
                </a:cxn>
                <a:cxn ang="0">
                  <a:pos x="1575" y="2535"/>
                </a:cxn>
                <a:cxn ang="0">
                  <a:pos x="1735" y="2486"/>
                </a:cxn>
                <a:cxn ang="0">
                  <a:pos x="1889" y="2416"/>
                </a:cxn>
                <a:cxn ang="0">
                  <a:pos x="2031" y="2327"/>
                </a:cxn>
                <a:cxn ang="0">
                  <a:pos x="2162" y="2221"/>
                </a:cxn>
                <a:cxn ang="0">
                  <a:pos x="2276" y="2098"/>
                </a:cxn>
                <a:cxn ang="0">
                  <a:pos x="2374" y="1962"/>
                </a:cxn>
                <a:cxn ang="0">
                  <a:pos x="2453" y="1814"/>
                </a:cxn>
                <a:cxn ang="0">
                  <a:pos x="2512" y="1657"/>
                </a:cxn>
                <a:cxn ang="0">
                  <a:pos x="2550" y="1493"/>
                </a:cxn>
                <a:cxn ang="0">
                  <a:pos x="2567" y="1326"/>
                </a:cxn>
              </a:cxnLst>
              <a:rect l="0" t="0" r="r" b="b"/>
              <a:pathLst>
                <a:path w="2567" h="2568">
                  <a:moveTo>
                    <a:pt x="2567" y="1284"/>
                  </a:moveTo>
                  <a:lnTo>
                    <a:pt x="2567" y="1242"/>
                  </a:lnTo>
                  <a:lnTo>
                    <a:pt x="2565" y="1200"/>
                  </a:lnTo>
                  <a:lnTo>
                    <a:pt x="2561" y="1158"/>
                  </a:lnTo>
                  <a:lnTo>
                    <a:pt x="2557" y="1117"/>
                  </a:lnTo>
                  <a:lnTo>
                    <a:pt x="2550" y="1075"/>
                  </a:lnTo>
                  <a:lnTo>
                    <a:pt x="2543" y="1034"/>
                  </a:lnTo>
                  <a:lnTo>
                    <a:pt x="2534" y="992"/>
                  </a:lnTo>
                  <a:lnTo>
                    <a:pt x="2523" y="952"/>
                  </a:lnTo>
                  <a:lnTo>
                    <a:pt x="2512" y="911"/>
                  </a:lnTo>
                  <a:lnTo>
                    <a:pt x="2499" y="872"/>
                  </a:lnTo>
                  <a:lnTo>
                    <a:pt x="2485" y="831"/>
                  </a:lnTo>
                  <a:lnTo>
                    <a:pt x="2469" y="792"/>
                  </a:lnTo>
                  <a:lnTo>
                    <a:pt x="2453" y="754"/>
                  </a:lnTo>
                  <a:lnTo>
                    <a:pt x="2435" y="716"/>
                  </a:lnTo>
                  <a:lnTo>
                    <a:pt x="2416" y="679"/>
                  </a:lnTo>
                  <a:lnTo>
                    <a:pt x="2395" y="642"/>
                  </a:lnTo>
                  <a:lnTo>
                    <a:pt x="2374" y="606"/>
                  </a:lnTo>
                  <a:lnTo>
                    <a:pt x="2350" y="571"/>
                  </a:lnTo>
                  <a:lnTo>
                    <a:pt x="2327" y="536"/>
                  </a:lnTo>
                  <a:lnTo>
                    <a:pt x="2302" y="502"/>
                  </a:lnTo>
                  <a:lnTo>
                    <a:pt x="2276" y="470"/>
                  </a:lnTo>
                  <a:lnTo>
                    <a:pt x="2249" y="437"/>
                  </a:lnTo>
                  <a:lnTo>
                    <a:pt x="2220" y="406"/>
                  </a:lnTo>
                  <a:lnTo>
                    <a:pt x="2192" y="376"/>
                  </a:lnTo>
                  <a:lnTo>
                    <a:pt x="2162" y="346"/>
                  </a:lnTo>
                  <a:lnTo>
                    <a:pt x="2131" y="319"/>
                  </a:lnTo>
                  <a:lnTo>
                    <a:pt x="2098" y="291"/>
                  </a:lnTo>
                  <a:lnTo>
                    <a:pt x="2065" y="266"/>
                  </a:lnTo>
                  <a:lnTo>
                    <a:pt x="2031" y="240"/>
                  </a:lnTo>
                  <a:lnTo>
                    <a:pt x="1997" y="216"/>
                  </a:lnTo>
                  <a:lnTo>
                    <a:pt x="1961" y="193"/>
                  </a:lnTo>
                  <a:lnTo>
                    <a:pt x="1926" y="172"/>
                  </a:lnTo>
                  <a:lnTo>
                    <a:pt x="1889" y="152"/>
                  </a:lnTo>
                  <a:lnTo>
                    <a:pt x="1852" y="132"/>
                  </a:lnTo>
                  <a:lnTo>
                    <a:pt x="1814" y="115"/>
                  </a:lnTo>
                  <a:lnTo>
                    <a:pt x="1775" y="98"/>
                  </a:lnTo>
                  <a:lnTo>
                    <a:pt x="1735" y="83"/>
                  </a:lnTo>
                  <a:lnTo>
                    <a:pt x="1696" y="68"/>
                  </a:lnTo>
                  <a:lnTo>
                    <a:pt x="1656" y="55"/>
                  </a:lnTo>
                  <a:lnTo>
                    <a:pt x="1616" y="43"/>
                  </a:lnTo>
                  <a:lnTo>
                    <a:pt x="1575" y="33"/>
                  </a:lnTo>
                  <a:lnTo>
                    <a:pt x="1534" y="25"/>
                  </a:lnTo>
                  <a:lnTo>
                    <a:pt x="1492" y="17"/>
                  </a:lnTo>
                  <a:lnTo>
                    <a:pt x="1451" y="11"/>
                  </a:lnTo>
                  <a:lnTo>
                    <a:pt x="1410" y="7"/>
                  </a:lnTo>
                  <a:lnTo>
                    <a:pt x="1368" y="3"/>
                  </a:lnTo>
                  <a:lnTo>
                    <a:pt x="1325" y="1"/>
                  </a:lnTo>
                  <a:lnTo>
                    <a:pt x="1284" y="0"/>
                  </a:lnTo>
                  <a:lnTo>
                    <a:pt x="1241" y="1"/>
                  </a:lnTo>
                  <a:lnTo>
                    <a:pt x="1200" y="3"/>
                  </a:lnTo>
                  <a:lnTo>
                    <a:pt x="1157" y="7"/>
                  </a:lnTo>
                  <a:lnTo>
                    <a:pt x="1116" y="11"/>
                  </a:lnTo>
                  <a:lnTo>
                    <a:pt x="1074" y="17"/>
                  </a:lnTo>
                  <a:lnTo>
                    <a:pt x="1033" y="25"/>
                  </a:lnTo>
                  <a:lnTo>
                    <a:pt x="993" y="33"/>
                  </a:lnTo>
                  <a:lnTo>
                    <a:pt x="951" y="43"/>
                  </a:lnTo>
                  <a:lnTo>
                    <a:pt x="911" y="55"/>
                  </a:lnTo>
                  <a:lnTo>
                    <a:pt x="871" y="68"/>
                  </a:lnTo>
                  <a:lnTo>
                    <a:pt x="831" y="83"/>
                  </a:lnTo>
                  <a:lnTo>
                    <a:pt x="792" y="98"/>
                  </a:lnTo>
                  <a:lnTo>
                    <a:pt x="754" y="115"/>
                  </a:lnTo>
                  <a:lnTo>
                    <a:pt x="716" y="132"/>
                  </a:lnTo>
                  <a:lnTo>
                    <a:pt x="678" y="152"/>
                  </a:lnTo>
                  <a:lnTo>
                    <a:pt x="641" y="172"/>
                  </a:lnTo>
                  <a:lnTo>
                    <a:pt x="606" y="193"/>
                  </a:lnTo>
                  <a:lnTo>
                    <a:pt x="570" y="216"/>
                  </a:lnTo>
                  <a:lnTo>
                    <a:pt x="535" y="240"/>
                  </a:lnTo>
                  <a:lnTo>
                    <a:pt x="502" y="266"/>
                  </a:lnTo>
                  <a:lnTo>
                    <a:pt x="470" y="291"/>
                  </a:lnTo>
                  <a:lnTo>
                    <a:pt x="437" y="319"/>
                  </a:lnTo>
                  <a:lnTo>
                    <a:pt x="406" y="346"/>
                  </a:lnTo>
                  <a:lnTo>
                    <a:pt x="376" y="376"/>
                  </a:lnTo>
                  <a:lnTo>
                    <a:pt x="346" y="406"/>
                  </a:lnTo>
                  <a:lnTo>
                    <a:pt x="319" y="437"/>
                  </a:lnTo>
                  <a:lnTo>
                    <a:pt x="291" y="470"/>
                  </a:lnTo>
                  <a:lnTo>
                    <a:pt x="265" y="502"/>
                  </a:lnTo>
                  <a:lnTo>
                    <a:pt x="241" y="536"/>
                  </a:lnTo>
                  <a:lnTo>
                    <a:pt x="216" y="571"/>
                  </a:lnTo>
                  <a:lnTo>
                    <a:pt x="193" y="606"/>
                  </a:lnTo>
                  <a:lnTo>
                    <a:pt x="171" y="642"/>
                  </a:lnTo>
                  <a:lnTo>
                    <a:pt x="152" y="679"/>
                  </a:lnTo>
                  <a:lnTo>
                    <a:pt x="132" y="716"/>
                  </a:lnTo>
                  <a:lnTo>
                    <a:pt x="114" y="754"/>
                  </a:lnTo>
                  <a:lnTo>
                    <a:pt x="98" y="792"/>
                  </a:lnTo>
                  <a:lnTo>
                    <a:pt x="82" y="831"/>
                  </a:lnTo>
                  <a:lnTo>
                    <a:pt x="68" y="872"/>
                  </a:lnTo>
                  <a:lnTo>
                    <a:pt x="55" y="911"/>
                  </a:lnTo>
                  <a:lnTo>
                    <a:pt x="44" y="952"/>
                  </a:lnTo>
                  <a:lnTo>
                    <a:pt x="33" y="992"/>
                  </a:lnTo>
                  <a:lnTo>
                    <a:pt x="24" y="1034"/>
                  </a:lnTo>
                  <a:lnTo>
                    <a:pt x="17" y="1075"/>
                  </a:lnTo>
                  <a:lnTo>
                    <a:pt x="11" y="1117"/>
                  </a:lnTo>
                  <a:lnTo>
                    <a:pt x="6" y="1158"/>
                  </a:lnTo>
                  <a:lnTo>
                    <a:pt x="2" y="1200"/>
                  </a:lnTo>
                  <a:lnTo>
                    <a:pt x="1" y="1242"/>
                  </a:lnTo>
                  <a:lnTo>
                    <a:pt x="0" y="1284"/>
                  </a:lnTo>
                  <a:lnTo>
                    <a:pt x="1" y="1326"/>
                  </a:lnTo>
                  <a:lnTo>
                    <a:pt x="2" y="1368"/>
                  </a:lnTo>
                  <a:lnTo>
                    <a:pt x="6" y="1409"/>
                  </a:lnTo>
                  <a:lnTo>
                    <a:pt x="11" y="1452"/>
                  </a:lnTo>
                  <a:lnTo>
                    <a:pt x="17" y="1493"/>
                  </a:lnTo>
                  <a:lnTo>
                    <a:pt x="24" y="1535"/>
                  </a:lnTo>
                  <a:lnTo>
                    <a:pt x="33" y="1575"/>
                  </a:lnTo>
                  <a:lnTo>
                    <a:pt x="44" y="1617"/>
                  </a:lnTo>
                  <a:lnTo>
                    <a:pt x="55" y="1657"/>
                  </a:lnTo>
                  <a:lnTo>
                    <a:pt x="68" y="1697"/>
                  </a:lnTo>
                  <a:lnTo>
                    <a:pt x="82" y="1736"/>
                  </a:lnTo>
                  <a:lnTo>
                    <a:pt x="98" y="1776"/>
                  </a:lnTo>
                  <a:lnTo>
                    <a:pt x="114" y="1814"/>
                  </a:lnTo>
                  <a:lnTo>
                    <a:pt x="132" y="1852"/>
                  </a:lnTo>
                  <a:lnTo>
                    <a:pt x="152" y="1890"/>
                  </a:lnTo>
                  <a:lnTo>
                    <a:pt x="171" y="1927"/>
                  </a:lnTo>
                  <a:lnTo>
                    <a:pt x="193" y="1962"/>
                  </a:lnTo>
                  <a:lnTo>
                    <a:pt x="216" y="1998"/>
                  </a:lnTo>
                  <a:lnTo>
                    <a:pt x="241" y="2032"/>
                  </a:lnTo>
                  <a:lnTo>
                    <a:pt x="265" y="2066"/>
                  </a:lnTo>
                  <a:lnTo>
                    <a:pt x="291" y="2098"/>
                  </a:lnTo>
                  <a:lnTo>
                    <a:pt x="319" y="2130"/>
                  </a:lnTo>
                  <a:lnTo>
                    <a:pt x="346" y="2161"/>
                  </a:lnTo>
                  <a:lnTo>
                    <a:pt x="376" y="2193"/>
                  </a:lnTo>
                  <a:lnTo>
                    <a:pt x="406" y="2221"/>
                  </a:lnTo>
                  <a:lnTo>
                    <a:pt x="437" y="2249"/>
                  </a:lnTo>
                  <a:lnTo>
                    <a:pt x="470" y="2277"/>
                  </a:lnTo>
                  <a:lnTo>
                    <a:pt x="502" y="2303"/>
                  </a:lnTo>
                  <a:lnTo>
                    <a:pt x="535" y="2327"/>
                  </a:lnTo>
                  <a:lnTo>
                    <a:pt x="570" y="2351"/>
                  </a:lnTo>
                  <a:lnTo>
                    <a:pt x="606" y="2375"/>
                  </a:lnTo>
                  <a:lnTo>
                    <a:pt x="641" y="2396"/>
                  </a:lnTo>
                  <a:lnTo>
                    <a:pt x="678" y="2416"/>
                  </a:lnTo>
                  <a:lnTo>
                    <a:pt x="716" y="2436"/>
                  </a:lnTo>
                  <a:lnTo>
                    <a:pt x="754" y="2454"/>
                  </a:lnTo>
                  <a:lnTo>
                    <a:pt x="792" y="2470"/>
                  </a:lnTo>
                  <a:lnTo>
                    <a:pt x="831" y="2486"/>
                  </a:lnTo>
                  <a:lnTo>
                    <a:pt x="871" y="2500"/>
                  </a:lnTo>
                  <a:lnTo>
                    <a:pt x="911" y="2513"/>
                  </a:lnTo>
                  <a:lnTo>
                    <a:pt x="951" y="2524"/>
                  </a:lnTo>
                  <a:lnTo>
                    <a:pt x="993" y="2535"/>
                  </a:lnTo>
                  <a:lnTo>
                    <a:pt x="1033" y="2544"/>
                  </a:lnTo>
                  <a:lnTo>
                    <a:pt x="1074" y="2551"/>
                  </a:lnTo>
                  <a:lnTo>
                    <a:pt x="1116" y="2558"/>
                  </a:lnTo>
                  <a:lnTo>
                    <a:pt x="1157" y="2562"/>
                  </a:lnTo>
                  <a:lnTo>
                    <a:pt x="1200" y="2566"/>
                  </a:lnTo>
                  <a:lnTo>
                    <a:pt x="1241" y="2568"/>
                  </a:lnTo>
                  <a:lnTo>
                    <a:pt x="1284" y="2568"/>
                  </a:lnTo>
                  <a:lnTo>
                    <a:pt x="1325" y="2568"/>
                  </a:lnTo>
                  <a:lnTo>
                    <a:pt x="1368" y="2566"/>
                  </a:lnTo>
                  <a:lnTo>
                    <a:pt x="1410" y="2562"/>
                  </a:lnTo>
                  <a:lnTo>
                    <a:pt x="1451" y="2558"/>
                  </a:lnTo>
                  <a:lnTo>
                    <a:pt x="1492" y="2551"/>
                  </a:lnTo>
                  <a:lnTo>
                    <a:pt x="1534" y="2544"/>
                  </a:lnTo>
                  <a:lnTo>
                    <a:pt x="1575" y="2535"/>
                  </a:lnTo>
                  <a:lnTo>
                    <a:pt x="1616" y="2524"/>
                  </a:lnTo>
                  <a:lnTo>
                    <a:pt x="1656" y="2513"/>
                  </a:lnTo>
                  <a:lnTo>
                    <a:pt x="1696" y="2500"/>
                  </a:lnTo>
                  <a:lnTo>
                    <a:pt x="1735" y="2486"/>
                  </a:lnTo>
                  <a:lnTo>
                    <a:pt x="1775" y="2470"/>
                  </a:lnTo>
                  <a:lnTo>
                    <a:pt x="1814" y="2454"/>
                  </a:lnTo>
                  <a:lnTo>
                    <a:pt x="1852" y="2436"/>
                  </a:lnTo>
                  <a:lnTo>
                    <a:pt x="1889" y="2416"/>
                  </a:lnTo>
                  <a:lnTo>
                    <a:pt x="1926" y="2396"/>
                  </a:lnTo>
                  <a:lnTo>
                    <a:pt x="1961" y="2375"/>
                  </a:lnTo>
                  <a:lnTo>
                    <a:pt x="1997" y="2351"/>
                  </a:lnTo>
                  <a:lnTo>
                    <a:pt x="2031" y="2327"/>
                  </a:lnTo>
                  <a:lnTo>
                    <a:pt x="2065" y="2303"/>
                  </a:lnTo>
                  <a:lnTo>
                    <a:pt x="2098" y="2277"/>
                  </a:lnTo>
                  <a:lnTo>
                    <a:pt x="2131" y="2249"/>
                  </a:lnTo>
                  <a:lnTo>
                    <a:pt x="2162" y="2221"/>
                  </a:lnTo>
                  <a:lnTo>
                    <a:pt x="2192" y="2193"/>
                  </a:lnTo>
                  <a:lnTo>
                    <a:pt x="2220" y="2161"/>
                  </a:lnTo>
                  <a:lnTo>
                    <a:pt x="2249" y="2130"/>
                  </a:lnTo>
                  <a:lnTo>
                    <a:pt x="2276" y="2098"/>
                  </a:lnTo>
                  <a:lnTo>
                    <a:pt x="2302" y="2066"/>
                  </a:lnTo>
                  <a:lnTo>
                    <a:pt x="2327" y="2032"/>
                  </a:lnTo>
                  <a:lnTo>
                    <a:pt x="2350" y="1998"/>
                  </a:lnTo>
                  <a:lnTo>
                    <a:pt x="2374" y="1962"/>
                  </a:lnTo>
                  <a:lnTo>
                    <a:pt x="2395" y="1927"/>
                  </a:lnTo>
                  <a:lnTo>
                    <a:pt x="2416" y="1890"/>
                  </a:lnTo>
                  <a:lnTo>
                    <a:pt x="2435" y="1852"/>
                  </a:lnTo>
                  <a:lnTo>
                    <a:pt x="2453" y="1814"/>
                  </a:lnTo>
                  <a:lnTo>
                    <a:pt x="2469" y="1776"/>
                  </a:lnTo>
                  <a:lnTo>
                    <a:pt x="2485" y="1736"/>
                  </a:lnTo>
                  <a:lnTo>
                    <a:pt x="2499" y="1697"/>
                  </a:lnTo>
                  <a:lnTo>
                    <a:pt x="2512" y="1657"/>
                  </a:lnTo>
                  <a:lnTo>
                    <a:pt x="2523" y="1617"/>
                  </a:lnTo>
                  <a:lnTo>
                    <a:pt x="2534" y="1575"/>
                  </a:lnTo>
                  <a:lnTo>
                    <a:pt x="2543" y="1535"/>
                  </a:lnTo>
                  <a:lnTo>
                    <a:pt x="2550" y="1493"/>
                  </a:lnTo>
                  <a:lnTo>
                    <a:pt x="2557" y="1452"/>
                  </a:lnTo>
                  <a:lnTo>
                    <a:pt x="2561" y="1409"/>
                  </a:lnTo>
                  <a:lnTo>
                    <a:pt x="2565" y="1368"/>
                  </a:lnTo>
                  <a:lnTo>
                    <a:pt x="2567" y="1326"/>
                  </a:lnTo>
                  <a:lnTo>
                    <a:pt x="2567" y="1284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387" name="BlokTextu 386"/>
          <p:cNvSpPr txBox="1"/>
          <p:nvPr/>
        </p:nvSpPr>
        <p:spPr>
          <a:xfrm>
            <a:off x="7998141" y="2362154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BlokTextu 24"/>
          <p:cNvSpPr txBox="1">
            <a:spLocks noChangeArrowheads="1"/>
          </p:cNvSpPr>
          <p:nvPr/>
        </p:nvSpPr>
        <p:spPr bwMode="auto">
          <a:xfrm>
            <a:off x="1440000" y="1008000"/>
            <a:ext cx="34291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8)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iba viditeľné hrany objektu.</a:t>
            </a:r>
          </a:p>
        </p:txBody>
      </p:sp>
      <p:sp>
        <p:nvSpPr>
          <p:cNvPr id="1222" name="Line 198"/>
          <p:cNvSpPr>
            <a:spLocks noChangeShapeType="1"/>
          </p:cNvSpPr>
          <p:nvPr/>
        </p:nvSpPr>
        <p:spPr bwMode="auto">
          <a:xfrm>
            <a:off x="4127500" y="4567238"/>
            <a:ext cx="1440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1" name="Line 187"/>
          <p:cNvSpPr>
            <a:spLocks noChangeShapeType="1"/>
          </p:cNvSpPr>
          <p:nvPr/>
        </p:nvSpPr>
        <p:spPr bwMode="auto">
          <a:xfrm flipV="1">
            <a:off x="3459162" y="2393950"/>
            <a:ext cx="1588" cy="2236788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7" name="Line 184"/>
          <p:cNvSpPr>
            <a:spLocks noChangeShapeType="1"/>
          </p:cNvSpPr>
          <p:nvPr/>
        </p:nvSpPr>
        <p:spPr bwMode="auto">
          <a:xfrm>
            <a:off x="642937" y="1992313"/>
            <a:ext cx="4327525" cy="15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 type="oval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0" name="Line 186"/>
          <p:cNvSpPr>
            <a:spLocks noChangeShapeType="1"/>
          </p:cNvSpPr>
          <p:nvPr/>
        </p:nvSpPr>
        <p:spPr bwMode="auto">
          <a:xfrm flipV="1">
            <a:off x="4127500" y="1992313"/>
            <a:ext cx="0" cy="2906713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3" name="Freeform 249"/>
          <p:cNvSpPr>
            <a:spLocks/>
          </p:cNvSpPr>
          <p:nvPr/>
        </p:nvSpPr>
        <p:spPr bwMode="auto">
          <a:xfrm>
            <a:off x="1444625" y="4630738"/>
            <a:ext cx="1547813" cy="268288"/>
          </a:xfrm>
          <a:custGeom>
            <a:avLst/>
            <a:gdLst/>
            <a:ahLst/>
            <a:cxnLst>
              <a:cxn ang="0">
                <a:pos x="4" y="314"/>
              </a:cxn>
              <a:cxn ang="0">
                <a:pos x="29" y="342"/>
              </a:cxn>
              <a:cxn ang="0">
                <a:pos x="72" y="370"/>
              </a:cxn>
              <a:cxn ang="0">
                <a:pos x="134" y="395"/>
              </a:cxn>
              <a:cxn ang="0">
                <a:pos x="213" y="418"/>
              </a:cxn>
              <a:cxn ang="0">
                <a:pos x="310" y="440"/>
              </a:cxn>
              <a:cxn ang="0">
                <a:pos x="424" y="459"/>
              </a:cxn>
              <a:cxn ang="0">
                <a:pos x="550" y="474"/>
              </a:cxn>
              <a:cxn ang="0">
                <a:pos x="689" y="487"/>
              </a:cxn>
              <a:cxn ang="0">
                <a:pos x="838" y="497"/>
              </a:cxn>
              <a:cxn ang="0">
                <a:pos x="996" y="503"/>
              </a:cxn>
              <a:cxn ang="0">
                <a:pos x="1160" y="507"/>
              </a:cxn>
              <a:cxn ang="0">
                <a:pos x="1328" y="506"/>
              </a:cxn>
              <a:cxn ang="0">
                <a:pos x="1498" y="503"/>
              </a:cxn>
              <a:cxn ang="0">
                <a:pos x="1668" y="496"/>
              </a:cxn>
              <a:cxn ang="0">
                <a:pos x="1835" y="485"/>
              </a:cxn>
              <a:cxn ang="0">
                <a:pos x="1997" y="472"/>
              </a:cxn>
              <a:cxn ang="0">
                <a:pos x="2152" y="456"/>
              </a:cxn>
              <a:cxn ang="0">
                <a:pos x="2296" y="436"/>
              </a:cxn>
              <a:cxn ang="0">
                <a:pos x="2430" y="414"/>
              </a:cxn>
              <a:cxn ang="0">
                <a:pos x="2552" y="391"/>
              </a:cxn>
              <a:cxn ang="0">
                <a:pos x="2658" y="365"/>
              </a:cxn>
              <a:cxn ang="0">
                <a:pos x="2747" y="338"/>
              </a:cxn>
              <a:cxn ang="0">
                <a:pos x="2820" y="309"/>
              </a:cxn>
              <a:cxn ang="0">
                <a:pos x="2874" y="280"/>
              </a:cxn>
              <a:cxn ang="0">
                <a:pos x="2909" y="250"/>
              </a:cxn>
              <a:cxn ang="0">
                <a:pos x="2925" y="221"/>
              </a:cxn>
              <a:cxn ang="0">
                <a:pos x="2921" y="193"/>
              </a:cxn>
              <a:cxn ang="0">
                <a:pos x="2897" y="164"/>
              </a:cxn>
              <a:cxn ang="0">
                <a:pos x="2854" y="137"/>
              </a:cxn>
              <a:cxn ang="0">
                <a:pos x="2792" y="112"/>
              </a:cxn>
              <a:cxn ang="0">
                <a:pos x="2712" y="88"/>
              </a:cxn>
              <a:cxn ang="0">
                <a:pos x="2615" y="67"/>
              </a:cxn>
              <a:cxn ang="0">
                <a:pos x="2502" y="48"/>
              </a:cxn>
              <a:cxn ang="0">
                <a:pos x="2376" y="33"/>
              </a:cxn>
              <a:cxn ang="0">
                <a:pos x="2237" y="19"/>
              </a:cxn>
              <a:cxn ang="0">
                <a:pos x="2088" y="9"/>
              </a:cxn>
              <a:cxn ang="0">
                <a:pos x="1930" y="3"/>
              </a:cxn>
              <a:cxn ang="0">
                <a:pos x="1766" y="0"/>
              </a:cxn>
              <a:cxn ang="0">
                <a:pos x="1597" y="0"/>
              </a:cxn>
              <a:cxn ang="0">
                <a:pos x="1428" y="4"/>
              </a:cxn>
              <a:cxn ang="0">
                <a:pos x="1258" y="11"/>
              </a:cxn>
              <a:cxn ang="0">
                <a:pos x="1091" y="21"/>
              </a:cxn>
              <a:cxn ang="0">
                <a:pos x="929" y="35"/>
              </a:cxn>
              <a:cxn ang="0">
                <a:pos x="774" y="51"/>
              </a:cxn>
              <a:cxn ang="0">
                <a:pos x="629" y="71"/>
              </a:cxn>
              <a:cxn ang="0">
                <a:pos x="496" y="93"/>
              </a:cxn>
              <a:cxn ang="0">
                <a:pos x="374" y="116"/>
              </a:cxn>
              <a:cxn ang="0">
                <a:pos x="268" y="142"/>
              </a:cxn>
              <a:cxn ang="0">
                <a:pos x="178" y="169"/>
              </a:cxn>
              <a:cxn ang="0">
                <a:pos x="105" y="198"/>
              </a:cxn>
              <a:cxn ang="0">
                <a:pos x="52" y="227"/>
              </a:cxn>
              <a:cxn ang="0">
                <a:pos x="17" y="255"/>
              </a:cxn>
              <a:cxn ang="0">
                <a:pos x="0" y="285"/>
              </a:cxn>
            </a:cxnLst>
            <a:rect l="0" t="0" r="r" b="b"/>
            <a:pathLst>
              <a:path w="2926" h="507">
                <a:moveTo>
                  <a:pt x="0" y="295"/>
                </a:moveTo>
                <a:lnTo>
                  <a:pt x="1" y="305"/>
                </a:lnTo>
                <a:lnTo>
                  <a:pt x="4" y="314"/>
                </a:lnTo>
                <a:lnTo>
                  <a:pt x="10" y="324"/>
                </a:lnTo>
                <a:lnTo>
                  <a:pt x="19" y="333"/>
                </a:lnTo>
                <a:lnTo>
                  <a:pt x="29" y="342"/>
                </a:lnTo>
                <a:lnTo>
                  <a:pt x="40" y="351"/>
                </a:lnTo>
                <a:lnTo>
                  <a:pt x="55" y="361"/>
                </a:lnTo>
                <a:lnTo>
                  <a:pt x="72" y="370"/>
                </a:lnTo>
                <a:lnTo>
                  <a:pt x="91" y="378"/>
                </a:lnTo>
                <a:lnTo>
                  <a:pt x="111" y="386"/>
                </a:lnTo>
                <a:lnTo>
                  <a:pt x="134" y="395"/>
                </a:lnTo>
                <a:lnTo>
                  <a:pt x="159" y="403"/>
                </a:lnTo>
                <a:lnTo>
                  <a:pt x="186" y="411"/>
                </a:lnTo>
                <a:lnTo>
                  <a:pt x="213" y="418"/>
                </a:lnTo>
                <a:lnTo>
                  <a:pt x="244" y="426"/>
                </a:lnTo>
                <a:lnTo>
                  <a:pt x="276" y="433"/>
                </a:lnTo>
                <a:lnTo>
                  <a:pt x="310" y="440"/>
                </a:lnTo>
                <a:lnTo>
                  <a:pt x="346" y="446"/>
                </a:lnTo>
                <a:lnTo>
                  <a:pt x="385" y="452"/>
                </a:lnTo>
                <a:lnTo>
                  <a:pt x="424" y="459"/>
                </a:lnTo>
                <a:lnTo>
                  <a:pt x="464" y="464"/>
                </a:lnTo>
                <a:lnTo>
                  <a:pt x="506" y="469"/>
                </a:lnTo>
                <a:lnTo>
                  <a:pt x="550" y="474"/>
                </a:lnTo>
                <a:lnTo>
                  <a:pt x="595" y="479"/>
                </a:lnTo>
                <a:lnTo>
                  <a:pt x="641" y="483"/>
                </a:lnTo>
                <a:lnTo>
                  <a:pt x="689" y="487"/>
                </a:lnTo>
                <a:lnTo>
                  <a:pt x="737" y="491"/>
                </a:lnTo>
                <a:lnTo>
                  <a:pt x="788" y="494"/>
                </a:lnTo>
                <a:lnTo>
                  <a:pt x="838" y="497"/>
                </a:lnTo>
                <a:lnTo>
                  <a:pt x="890" y="500"/>
                </a:lnTo>
                <a:lnTo>
                  <a:pt x="942" y="502"/>
                </a:lnTo>
                <a:lnTo>
                  <a:pt x="996" y="503"/>
                </a:lnTo>
                <a:lnTo>
                  <a:pt x="1051" y="505"/>
                </a:lnTo>
                <a:lnTo>
                  <a:pt x="1105" y="506"/>
                </a:lnTo>
                <a:lnTo>
                  <a:pt x="1160" y="507"/>
                </a:lnTo>
                <a:lnTo>
                  <a:pt x="1216" y="507"/>
                </a:lnTo>
                <a:lnTo>
                  <a:pt x="1272" y="507"/>
                </a:lnTo>
                <a:lnTo>
                  <a:pt x="1328" y="506"/>
                </a:lnTo>
                <a:lnTo>
                  <a:pt x="1385" y="505"/>
                </a:lnTo>
                <a:lnTo>
                  <a:pt x="1441" y="504"/>
                </a:lnTo>
                <a:lnTo>
                  <a:pt x="1498" y="503"/>
                </a:lnTo>
                <a:lnTo>
                  <a:pt x="1555" y="501"/>
                </a:lnTo>
                <a:lnTo>
                  <a:pt x="1611" y="498"/>
                </a:lnTo>
                <a:lnTo>
                  <a:pt x="1668" y="496"/>
                </a:lnTo>
                <a:lnTo>
                  <a:pt x="1724" y="493"/>
                </a:lnTo>
                <a:lnTo>
                  <a:pt x="1779" y="489"/>
                </a:lnTo>
                <a:lnTo>
                  <a:pt x="1835" y="485"/>
                </a:lnTo>
                <a:lnTo>
                  <a:pt x="1890" y="481"/>
                </a:lnTo>
                <a:lnTo>
                  <a:pt x="1943" y="476"/>
                </a:lnTo>
                <a:lnTo>
                  <a:pt x="1997" y="472"/>
                </a:lnTo>
                <a:lnTo>
                  <a:pt x="2048" y="467"/>
                </a:lnTo>
                <a:lnTo>
                  <a:pt x="2100" y="461"/>
                </a:lnTo>
                <a:lnTo>
                  <a:pt x="2152" y="456"/>
                </a:lnTo>
                <a:lnTo>
                  <a:pt x="2201" y="449"/>
                </a:lnTo>
                <a:lnTo>
                  <a:pt x="2250" y="442"/>
                </a:lnTo>
                <a:lnTo>
                  <a:pt x="2296" y="436"/>
                </a:lnTo>
                <a:lnTo>
                  <a:pt x="2342" y="429"/>
                </a:lnTo>
                <a:lnTo>
                  <a:pt x="2387" y="421"/>
                </a:lnTo>
                <a:lnTo>
                  <a:pt x="2430" y="414"/>
                </a:lnTo>
                <a:lnTo>
                  <a:pt x="2472" y="406"/>
                </a:lnTo>
                <a:lnTo>
                  <a:pt x="2512" y="399"/>
                </a:lnTo>
                <a:lnTo>
                  <a:pt x="2552" y="391"/>
                </a:lnTo>
                <a:lnTo>
                  <a:pt x="2589" y="382"/>
                </a:lnTo>
                <a:lnTo>
                  <a:pt x="2624" y="373"/>
                </a:lnTo>
                <a:lnTo>
                  <a:pt x="2658" y="365"/>
                </a:lnTo>
                <a:lnTo>
                  <a:pt x="2690" y="356"/>
                </a:lnTo>
                <a:lnTo>
                  <a:pt x="2720" y="346"/>
                </a:lnTo>
                <a:lnTo>
                  <a:pt x="2747" y="338"/>
                </a:lnTo>
                <a:lnTo>
                  <a:pt x="2773" y="328"/>
                </a:lnTo>
                <a:lnTo>
                  <a:pt x="2798" y="318"/>
                </a:lnTo>
                <a:lnTo>
                  <a:pt x="2820" y="309"/>
                </a:lnTo>
                <a:lnTo>
                  <a:pt x="2840" y="300"/>
                </a:lnTo>
                <a:lnTo>
                  <a:pt x="2859" y="290"/>
                </a:lnTo>
                <a:lnTo>
                  <a:pt x="2874" y="280"/>
                </a:lnTo>
                <a:lnTo>
                  <a:pt x="2889" y="270"/>
                </a:lnTo>
                <a:lnTo>
                  <a:pt x="2900" y="261"/>
                </a:lnTo>
                <a:lnTo>
                  <a:pt x="2909" y="250"/>
                </a:lnTo>
                <a:lnTo>
                  <a:pt x="2917" y="241"/>
                </a:lnTo>
                <a:lnTo>
                  <a:pt x="2923" y="231"/>
                </a:lnTo>
                <a:lnTo>
                  <a:pt x="2925" y="221"/>
                </a:lnTo>
                <a:lnTo>
                  <a:pt x="2926" y="211"/>
                </a:lnTo>
                <a:lnTo>
                  <a:pt x="2925" y="202"/>
                </a:lnTo>
                <a:lnTo>
                  <a:pt x="2921" y="193"/>
                </a:lnTo>
                <a:lnTo>
                  <a:pt x="2915" y="182"/>
                </a:lnTo>
                <a:lnTo>
                  <a:pt x="2907" y="173"/>
                </a:lnTo>
                <a:lnTo>
                  <a:pt x="2897" y="164"/>
                </a:lnTo>
                <a:lnTo>
                  <a:pt x="2885" y="154"/>
                </a:lnTo>
                <a:lnTo>
                  <a:pt x="2870" y="146"/>
                </a:lnTo>
                <a:lnTo>
                  <a:pt x="2854" y="137"/>
                </a:lnTo>
                <a:lnTo>
                  <a:pt x="2835" y="129"/>
                </a:lnTo>
                <a:lnTo>
                  <a:pt x="2814" y="120"/>
                </a:lnTo>
                <a:lnTo>
                  <a:pt x="2792" y="112"/>
                </a:lnTo>
                <a:lnTo>
                  <a:pt x="2767" y="104"/>
                </a:lnTo>
                <a:lnTo>
                  <a:pt x="2740" y="96"/>
                </a:lnTo>
                <a:lnTo>
                  <a:pt x="2712" y="88"/>
                </a:lnTo>
                <a:lnTo>
                  <a:pt x="2681" y="81"/>
                </a:lnTo>
                <a:lnTo>
                  <a:pt x="2650" y="74"/>
                </a:lnTo>
                <a:lnTo>
                  <a:pt x="2615" y="67"/>
                </a:lnTo>
                <a:lnTo>
                  <a:pt x="2579" y="61"/>
                </a:lnTo>
                <a:lnTo>
                  <a:pt x="2541" y="54"/>
                </a:lnTo>
                <a:lnTo>
                  <a:pt x="2502" y="48"/>
                </a:lnTo>
                <a:lnTo>
                  <a:pt x="2462" y="43"/>
                </a:lnTo>
                <a:lnTo>
                  <a:pt x="2420" y="37"/>
                </a:lnTo>
                <a:lnTo>
                  <a:pt x="2376" y="33"/>
                </a:lnTo>
                <a:lnTo>
                  <a:pt x="2331" y="28"/>
                </a:lnTo>
                <a:lnTo>
                  <a:pt x="2285" y="24"/>
                </a:lnTo>
                <a:lnTo>
                  <a:pt x="2237" y="19"/>
                </a:lnTo>
                <a:lnTo>
                  <a:pt x="2189" y="15"/>
                </a:lnTo>
                <a:lnTo>
                  <a:pt x="2138" y="12"/>
                </a:lnTo>
                <a:lnTo>
                  <a:pt x="2088" y="9"/>
                </a:lnTo>
                <a:lnTo>
                  <a:pt x="2036" y="7"/>
                </a:lnTo>
                <a:lnTo>
                  <a:pt x="1984" y="5"/>
                </a:lnTo>
                <a:lnTo>
                  <a:pt x="1930" y="3"/>
                </a:lnTo>
                <a:lnTo>
                  <a:pt x="1875" y="2"/>
                </a:lnTo>
                <a:lnTo>
                  <a:pt x="1821" y="1"/>
                </a:lnTo>
                <a:lnTo>
                  <a:pt x="1766" y="0"/>
                </a:lnTo>
                <a:lnTo>
                  <a:pt x="1710" y="0"/>
                </a:lnTo>
                <a:lnTo>
                  <a:pt x="1654" y="0"/>
                </a:lnTo>
                <a:lnTo>
                  <a:pt x="1597" y="0"/>
                </a:lnTo>
                <a:lnTo>
                  <a:pt x="1541" y="1"/>
                </a:lnTo>
                <a:lnTo>
                  <a:pt x="1485" y="3"/>
                </a:lnTo>
                <a:lnTo>
                  <a:pt x="1428" y="4"/>
                </a:lnTo>
                <a:lnTo>
                  <a:pt x="1371" y="6"/>
                </a:lnTo>
                <a:lnTo>
                  <a:pt x="1314" y="8"/>
                </a:lnTo>
                <a:lnTo>
                  <a:pt x="1258" y="11"/>
                </a:lnTo>
                <a:lnTo>
                  <a:pt x="1202" y="14"/>
                </a:lnTo>
                <a:lnTo>
                  <a:pt x="1146" y="17"/>
                </a:lnTo>
                <a:lnTo>
                  <a:pt x="1091" y="21"/>
                </a:lnTo>
                <a:lnTo>
                  <a:pt x="1036" y="26"/>
                </a:lnTo>
                <a:lnTo>
                  <a:pt x="983" y="30"/>
                </a:lnTo>
                <a:lnTo>
                  <a:pt x="929" y="35"/>
                </a:lnTo>
                <a:lnTo>
                  <a:pt x="876" y="40"/>
                </a:lnTo>
                <a:lnTo>
                  <a:pt x="825" y="45"/>
                </a:lnTo>
                <a:lnTo>
                  <a:pt x="774" y="51"/>
                </a:lnTo>
                <a:lnTo>
                  <a:pt x="725" y="58"/>
                </a:lnTo>
                <a:lnTo>
                  <a:pt x="676" y="64"/>
                </a:lnTo>
                <a:lnTo>
                  <a:pt x="629" y="71"/>
                </a:lnTo>
                <a:lnTo>
                  <a:pt x="584" y="77"/>
                </a:lnTo>
                <a:lnTo>
                  <a:pt x="539" y="85"/>
                </a:lnTo>
                <a:lnTo>
                  <a:pt x="496" y="93"/>
                </a:lnTo>
                <a:lnTo>
                  <a:pt x="454" y="100"/>
                </a:lnTo>
                <a:lnTo>
                  <a:pt x="413" y="108"/>
                </a:lnTo>
                <a:lnTo>
                  <a:pt x="374" y="116"/>
                </a:lnTo>
                <a:lnTo>
                  <a:pt x="337" y="125"/>
                </a:lnTo>
                <a:lnTo>
                  <a:pt x="302" y="133"/>
                </a:lnTo>
                <a:lnTo>
                  <a:pt x="268" y="142"/>
                </a:lnTo>
                <a:lnTo>
                  <a:pt x="236" y="150"/>
                </a:lnTo>
                <a:lnTo>
                  <a:pt x="206" y="160"/>
                </a:lnTo>
                <a:lnTo>
                  <a:pt x="178" y="169"/>
                </a:lnTo>
                <a:lnTo>
                  <a:pt x="153" y="178"/>
                </a:lnTo>
                <a:lnTo>
                  <a:pt x="128" y="187"/>
                </a:lnTo>
                <a:lnTo>
                  <a:pt x="105" y="198"/>
                </a:lnTo>
                <a:lnTo>
                  <a:pt x="86" y="207"/>
                </a:lnTo>
                <a:lnTo>
                  <a:pt x="67" y="216"/>
                </a:lnTo>
                <a:lnTo>
                  <a:pt x="52" y="227"/>
                </a:lnTo>
                <a:lnTo>
                  <a:pt x="37" y="236"/>
                </a:lnTo>
                <a:lnTo>
                  <a:pt x="26" y="246"/>
                </a:lnTo>
                <a:lnTo>
                  <a:pt x="17" y="255"/>
                </a:lnTo>
                <a:lnTo>
                  <a:pt x="8" y="266"/>
                </a:lnTo>
                <a:lnTo>
                  <a:pt x="3" y="275"/>
                </a:lnTo>
                <a:lnTo>
                  <a:pt x="0" y="285"/>
                </a:lnTo>
                <a:lnTo>
                  <a:pt x="0" y="295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5" name="Line 12"/>
          <p:cNvSpPr>
            <a:spLocks noChangeShapeType="1"/>
          </p:cNvSpPr>
          <p:nvPr/>
        </p:nvSpPr>
        <p:spPr bwMode="auto">
          <a:xfrm>
            <a:off x="6463337" y="1733642"/>
            <a:ext cx="174431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6" name="BlokTextu 225"/>
          <p:cNvSpPr txBox="1"/>
          <p:nvPr/>
        </p:nvSpPr>
        <p:spPr>
          <a:xfrm>
            <a:off x="8057945" y="1693081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h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9" name="Skupina 148"/>
          <p:cNvGrpSpPr/>
          <p:nvPr/>
        </p:nvGrpSpPr>
        <p:grpSpPr>
          <a:xfrm>
            <a:off x="8072968" y="1044909"/>
            <a:ext cx="905938" cy="5809812"/>
            <a:chOff x="8072968" y="1044909"/>
            <a:chExt cx="905938" cy="5809812"/>
          </a:xfrm>
        </p:grpSpPr>
        <p:sp>
          <p:nvSpPr>
            <p:cNvPr id="150" name="Freeform 10"/>
            <p:cNvSpPr>
              <a:spLocks/>
            </p:cNvSpPr>
            <p:nvPr/>
          </p:nvSpPr>
          <p:spPr bwMode="auto">
            <a:xfrm>
              <a:off x="8319564" y="1044909"/>
              <a:ext cx="659342" cy="2690485"/>
            </a:xfrm>
            <a:custGeom>
              <a:avLst/>
              <a:gdLst>
                <a:gd name="connsiteX0" fmla="*/ 3609 w 3609"/>
                <a:gd name="connsiteY0" fmla="*/ 8145 h 8145"/>
                <a:gd name="connsiteX1" fmla="*/ 3608 w 3609"/>
                <a:gd name="connsiteY1" fmla="*/ 7989 h 8145"/>
                <a:gd name="connsiteX2" fmla="*/ 3605 w 3609"/>
                <a:gd name="connsiteY2" fmla="*/ 7835 h 8145"/>
                <a:gd name="connsiteX3" fmla="*/ 3599 w 3609"/>
                <a:gd name="connsiteY3" fmla="*/ 7679 h 8145"/>
                <a:gd name="connsiteX4" fmla="*/ 3592 w 3609"/>
                <a:gd name="connsiteY4" fmla="*/ 7523 h 8145"/>
                <a:gd name="connsiteX5" fmla="*/ 3581 w 3609"/>
                <a:gd name="connsiteY5" fmla="*/ 7369 h 8145"/>
                <a:gd name="connsiteX6" fmla="*/ 3570 w 3609"/>
                <a:gd name="connsiteY6" fmla="*/ 7213 h 8145"/>
                <a:gd name="connsiteX7" fmla="*/ 3555 w 3609"/>
                <a:gd name="connsiteY7" fmla="*/ 7058 h 8145"/>
                <a:gd name="connsiteX8" fmla="*/ 3539 w 3609"/>
                <a:gd name="connsiteY8" fmla="*/ 6904 h 8145"/>
                <a:gd name="connsiteX9" fmla="*/ 3520 w 3609"/>
                <a:gd name="connsiteY9" fmla="*/ 6750 h 8145"/>
                <a:gd name="connsiteX10" fmla="*/ 3500 w 3609"/>
                <a:gd name="connsiteY10" fmla="*/ 6595 h 8145"/>
                <a:gd name="connsiteX11" fmla="*/ 3476 w 3609"/>
                <a:gd name="connsiteY11" fmla="*/ 6442 h 8145"/>
                <a:gd name="connsiteX12" fmla="*/ 3451 w 3609"/>
                <a:gd name="connsiteY12" fmla="*/ 6288 h 8145"/>
                <a:gd name="connsiteX13" fmla="*/ 3423 w 3609"/>
                <a:gd name="connsiteY13" fmla="*/ 6135 h 8145"/>
                <a:gd name="connsiteX14" fmla="*/ 3395 w 3609"/>
                <a:gd name="connsiteY14" fmla="*/ 5983 h 8145"/>
                <a:gd name="connsiteX15" fmla="*/ 3363 w 3609"/>
                <a:gd name="connsiteY15" fmla="*/ 5830 h 8145"/>
                <a:gd name="connsiteX16" fmla="*/ 3329 w 3609"/>
                <a:gd name="connsiteY16" fmla="*/ 5679 h 8145"/>
                <a:gd name="connsiteX17" fmla="*/ 3293 w 3609"/>
                <a:gd name="connsiteY17" fmla="*/ 5527 h 8145"/>
                <a:gd name="connsiteX18" fmla="*/ 3254 w 3609"/>
                <a:gd name="connsiteY18" fmla="*/ 5377 h 8145"/>
                <a:gd name="connsiteX19" fmla="*/ 3214 w 3609"/>
                <a:gd name="connsiteY19" fmla="*/ 5226 h 8145"/>
                <a:gd name="connsiteX20" fmla="*/ 3172 w 3609"/>
                <a:gd name="connsiteY20" fmla="*/ 5077 h 8145"/>
                <a:gd name="connsiteX21" fmla="*/ 3128 w 3609"/>
                <a:gd name="connsiteY21" fmla="*/ 4927 h 8145"/>
                <a:gd name="connsiteX22" fmla="*/ 3081 w 3609"/>
                <a:gd name="connsiteY22" fmla="*/ 4780 h 8145"/>
                <a:gd name="connsiteX23" fmla="*/ 3033 w 3609"/>
                <a:gd name="connsiteY23" fmla="*/ 4631 h 8145"/>
                <a:gd name="connsiteX24" fmla="*/ 2982 w 3609"/>
                <a:gd name="connsiteY24" fmla="*/ 4485 h 8145"/>
                <a:gd name="connsiteX25" fmla="*/ 2930 w 3609"/>
                <a:gd name="connsiteY25" fmla="*/ 4338 h 8145"/>
                <a:gd name="connsiteX26" fmla="*/ 2874 w 3609"/>
                <a:gd name="connsiteY26" fmla="*/ 4193 h 8145"/>
                <a:gd name="connsiteX27" fmla="*/ 2817 w 3609"/>
                <a:gd name="connsiteY27" fmla="*/ 4048 h 8145"/>
                <a:gd name="connsiteX28" fmla="*/ 2759 w 3609"/>
                <a:gd name="connsiteY28" fmla="*/ 3904 h 8145"/>
                <a:gd name="connsiteX29" fmla="*/ 2698 w 3609"/>
                <a:gd name="connsiteY29" fmla="*/ 3761 h 8145"/>
                <a:gd name="connsiteX30" fmla="*/ 2635 w 3609"/>
                <a:gd name="connsiteY30" fmla="*/ 3619 h 8145"/>
                <a:gd name="connsiteX31" fmla="*/ 2570 w 3609"/>
                <a:gd name="connsiteY31" fmla="*/ 3478 h 8145"/>
                <a:gd name="connsiteX32" fmla="*/ 2503 w 3609"/>
                <a:gd name="connsiteY32" fmla="*/ 3337 h 8145"/>
                <a:gd name="connsiteX33" fmla="*/ 2434 w 3609"/>
                <a:gd name="connsiteY33" fmla="*/ 3198 h 8145"/>
                <a:gd name="connsiteX34" fmla="*/ 2363 w 3609"/>
                <a:gd name="connsiteY34" fmla="*/ 3060 h 8145"/>
                <a:gd name="connsiteX35" fmla="*/ 2289 w 3609"/>
                <a:gd name="connsiteY35" fmla="*/ 2923 h 8145"/>
                <a:gd name="connsiteX36" fmla="*/ 2215 w 3609"/>
                <a:gd name="connsiteY36" fmla="*/ 2787 h 8145"/>
                <a:gd name="connsiteX37" fmla="*/ 2138 w 3609"/>
                <a:gd name="connsiteY37" fmla="*/ 2651 h 8145"/>
                <a:gd name="connsiteX38" fmla="*/ 2060 w 3609"/>
                <a:gd name="connsiteY38" fmla="*/ 2517 h 8145"/>
                <a:gd name="connsiteX39" fmla="*/ 1979 w 3609"/>
                <a:gd name="connsiteY39" fmla="*/ 2384 h 8145"/>
                <a:gd name="connsiteX40" fmla="*/ 1897 w 3609"/>
                <a:gd name="connsiteY40" fmla="*/ 2252 h 8145"/>
                <a:gd name="connsiteX41" fmla="*/ 1812 w 3609"/>
                <a:gd name="connsiteY41" fmla="*/ 2122 h 8145"/>
                <a:gd name="connsiteX42" fmla="*/ 1727 w 3609"/>
                <a:gd name="connsiteY42" fmla="*/ 1992 h 8145"/>
                <a:gd name="connsiteX43" fmla="*/ 1639 w 3609"/>
                <a:gd name="connsiteY43" fmla="*/ 1864 h 8145"/>
                <a:gd name="connsiteX44" fmla="*/ 1549 w 3609"/>
                <a:gd name="connsiteY44" fmla="*/ 1737 h 8145"/>
                <a:gd name="connsiteX45" fmla="*/ 1458 w 3609"/>
                <a:gd name="connsiteY45" fmla="*/ 1611 h 8145"/>
                <a:gd name="connsiteX46" fmla="*/ 1364 w 3609"/>
                <a:gd name="connsiteY46" fmla="*/ 1487 h 8145"/>
                <a:gd name="connsiteX47" fmla="*/ 1269 w 3609"/>
                <a:gd name="connsiteY47" fmla="*/ 1364 h 8145"/>
                <a:gd name="connsiteX48" fmla="*/ 1172 w 3609"/>
                <a:gd name="connsiteY48" fmla="*/ 1242 h 8145"/>
                <a:gd name="connsiteX49" fmla="*/ 1074 w 3609"/>
                <a:gd name="connsiteY49" fmla="*/ 1122 h 8145"/>
                <a:gd name="connsiteX50" fmla="*/ 974 w 3609"/>
                <a:gd name="connsiteY50" fmla="*/ 1003 h 8145"/>
                <a:gd name="connsiteX51" fmla="*/ 872 w 3609"/>
                <a:gd name="connsiteY51" fmla="*/ 886 h 8145"/>
                <a:gd name="connsiteX52" fmla="*/ 769 w 3609"/>
                <a:gd name="connsiteY52" fmla="*/ 769 h 8145"/>
                <a:gd name="connsiteX53" fmla="*/ 664 w 3609"/>
                <a:gd name="connsiteY53" fmla="*/ 655 h 8145"/>
                <a:gd name="connsiteX54" fmla="*/ 556 w 3609"/>
                <a:gd name="connsiteY54" fmla="*/ 542 h 8145"/>
                <a:gd name="connsiteX55" fmla="*/ 448 w 3609"/>
                <a:gd name="connsiteY55" fmla="*/ 431 h 8145"/>
                <a:gd name="connsiteX56" fmla="*/ 338 w 3609"/>
                <a:gd name="connsiteY56" fmla="*/ 321 h 8145"/>
                <a:gd name="connsiteX57" fmla="*/ 227 w 3609"/>
                <a:gd name="connsiteY57" fmla="*/ 212 h 8145"/>
                <a:gd name="connsiteX58" fmla="*/ 114 w 3609"/>
                <a:gd name="connsiteY58" fmla="*/ 105 h 8145"/>
                <a:gd name="connsiteX59" fmla="*/ 0 w 3609"/>
                <a:gd name="connsiteY59" fmla="*/ 0 h 8145"/>
                <a:gd name="connsiteX0" fmla="*/ 3495 w 3495"/>
                <a:gd name="connsiteY0" fmla="*/ 8040 h 8040"/>
                <a:gd name="connsiteX1" fmla="*/ 3494 w 3495"/>
                <a:gd name="connsiteY1" fmla="*/ 7884 h 8040"/>
                <a:gd name="connsiteX2" fmla="*/ 3491 w 3495"/>
                <a:gd name="connsiteY2" fmla="*/ 7730 h 8040"/>
                <a:gd name="connsiteX3" fmla="*/ 3485 w 3495"/>
                <a:gd name="connsiteY3" fmla="*/ 7574 h 8040"/>
                <a:gd name="connsiteX4" fmla="*/ 3478 w 3495"/>
                <a:gd name="connsiteY4" fmla="*/ 7418 h 8040"/>
                <a:gd name="connsiteX5" fmla="*/ 3467 w 3495"/>
                <a:gd name="connsiteY5" fmla="*/ 7264 h 8040"/>
                <a:gd name="connsiteX6" fmla="*/ 3456 w 3495"/>
                <a:gd name="connsiteY6" fmla="*/ 7108 h 8040"/>
                <a:gd name="connsiteX7" fmla="*/ 3441 w 3495"/>
                <a:gd name="connsiteY7" fmla="*/ 6953 h 8040"/>
                <a:gd name="connsiteX8" fmla="*/ 3425 w 3495"/>
                <a:gd name="connsiteY8" fmla="*/ 6799 h 8040"/>
                <a:gd name="connsiteX9" fmla="*/ 3406 w 3495"/>
                <a:gd name="connsiteY9" fmla="*/ 6645 h 8040"/>
                <a:gd name="connsiteX10" fmla="*/ 3386 w 3495"/>
                <a:gd name="connsiteY10" fmla="*/ 6490 h 8040"/>
                <a:gd name="connsiteX11" fmla="*/ 3362 w 3495"/>
                <a:gd name="connsiteY11" fmla="*/ 6337 h 8040"/>
                <a:gd name="connsiteX12" fmla="*/ 3337 w 3495"/>
                <a:gd name="connsiteY12" fmla="*/ 6183 h 8040"/>
                <a:gd name="connsiteX13" fmla="*/ 3309 w 3495"/>
                <a:gd name="connsiteY13" fmla="*/ 6030 h 8040"/>
                <a:gd name="connsiteX14" fmla="*/ 3281 w 3495"/>
                <a:gd name="connsiteY14" fmla="*/ 5878 h 8040"/>
                <a:gd name="connsiteX15" fmla="*/ 3249 w 3495"/>
                <a:gd name="connsiteY15" fmla="*/ 5725 h 8040"/>
                <a:gd name="connsiteX16" fmla="*/ 3215 w 3495"/>
                <a:gd name="connsiteY16" fmla="*/ 5574 h 8040"/>
                <a:gd name="connsiteX17" fmla="*/ 3179 w 3495"/>
                <a:gd name="connsiteY17" fmla="*/ 5422 h 8040"/>
                <a:gd name="connsiteX18" fmla="*/ 3140 w 3495"/>
                <a:gd name="connsiteY18" fmla="*/ 5272 h 8040"/>
                <a:gd name="connsiteX19" fmla="*/ 3100 w 3495"/>
                <a:gd name="connsiteY19" fmla="*/ 5121 h 8040"/>
                <a:gd name="connsiteX20" fmla="*/ 3058 w 3495"/>
                <a:gd name="connsiteY20" fmla="*/ 4972 h 8040"/>
                <a:gd name="connsiteX21" fmla="*/ 3014 w 3495"/>
                <a:gd name="connsiteY21" fmla="*/ 4822 h 8040"/>
                <a:gd name="connsiteX22" fmla="*/ 2967 w 3495"/>
                <a:gd name="connsiteY22" fmla="*/ 4675 h 8040"/>
                <a:gd name="connsiteX23" fmla="*/ 2919 w 3495"/>
                <a:gd name="connsiteY23" fmla="*/ 4526 h 8040"/>
                <a:gd name="connsiteX24" fmla="*/ 2868 w 3495"/>
                <a:gd name="connsiteY24" fmla="*/ 4380 h 8040"/>
                <a:gd name="connsiteX25" fmla="*/ 2816 w 3495"/>
                <a:gd name="connsiteY25" fmla="*/ 4233 h 8040"/>
                <a:gd name="connsiteX26" fmla="*/ 2760 w 3495"/>
                <a:gd name="connsiteY26" fmla="*/ 4088 h 8040"/>
                <a:gd name="connsiteX27" fmla="*/ 2703 w 3495"/>
                <a:gd name="connsiteY27" fmla="*/ 3943 h 8040"/>
                <a:gd name="connsiteX28" fmla="*/ 2645 w 3495"/>
                <a:gd name="connsiteY28" fmla="*/ 3799 h 8040"/>
                <a:gd name="connsiteX29" fmla="*/ 2584 w 3495"/>
                <a:gd name="connsiteY29" fmla="*/ 3656 h 8040"/>
                <a:gd name="connsiteX30" fmla="*/ 2521 w 3495"/>
                <a:gd name="connsiteY30" fmla="*/ 3514 h 8040"/>
                <a:gd name="connsiteX31" fmla="*/ 2456 w 3495"/>
                <a:gd name="connsiteY31" fmla="*/ 3373 h 8040"/>
                <a:gd name="connsiteX32" fmla="*/ 2389 w 3495"/>
                <a:gd name="connsiteY32" fmla="*/ 3232 h 8040"/>
                <a:gd name="connsiteX33" fmla="*/ 2320 w 3495"/>
                <a:gd name="connsiteY33" fmla="*/ 3093 h 8040"/>
                <a:gd name="connsiteX34" fmla="*/ 2249 w 3495"/>
                <a:gd name="connsiteY34" fmla="*/ 2955 h 8040"/>
                <a:gd name="connsiteX35" fmla="*/ 2175 w 3495"/>
                <a:gd name="connsiteY35" fmla="*/ 2818 h 8040"/>
                <a:gd name="connsiteX36" fmla="*/ 2101 w 3495"/>
                <a:gd name="connsiteY36" fmla="*/ 2682 h 8040"/>
                <a:gd name="connsiteX37" fmla="*/ 2024 w 3495"/>
                <a:gd name="connsiteY37" fmla="*/ 2546 h 8040"/>
                <a:gd name="connsiteX38" fmla="*/ 1946 w 3495"/>
                <a:gd name="connsiteY38" fmla="*/ 2412 h 8040"/>
                <a:gd name="connsiteX39" fmla="*/ 1865 w 3495"/>
                <a:gd name="connsiteY39" fmla="*/ 2279 h 8040"/>
                <a:gd name="connsiteX40" fmla="*/ 1783 w 3495"/>
                <a:gd name="connsiteY40" fmla="*/ 2147 h 8040"/>
                <a:gd name="connsiteX41" fmla="*/ 1698 w 3495"/>
                <a:gd name="connsiteY41" fmla="*/ 2017 h 8040"/>
                <a:gd name="connsiteX42" fmla="*/ 1613 w 3495"/>
                <a:gd name="connsiteY42" fmla="*/ 1887 h 8040"/>
                <a:gd name="connsiteX43" fmla="*/ 1525 w 3495"/>
                <a:gd name="connsiteY43" fmla="*/ 1759 h 8040"/>
                <a:gd name="connsiteX44" fmla="*/ 1435 w 3495"/>
                <a:gd name="connsiteY44" fmla="*/ 1632 h 8040"/>
                <a:gd name="connsiteX45" fmla="*/ 1344 w 3495"/>
                <a:gd name="connsiteY45" fmla="*/ 1506 h 8040"/>
                <a:gd name="connsiteX46" fmla="*/ 1250 w 3495"/>
                <a:gd name="connsiteY46" fmla="*/ 1382 h 8040"/>
                <a:gd name="connsiteX47" fmla="*/ 1155 w 3495"/>
                <a:gd name="connsiteY47" fmla="*/ 1259 h 8040"/>
                <a:gd name="connsiteX48" fmla="*/ 1058 w 3495"/>
                <a:gd name="connsiteY48" fmla="*/ 1137 h 8040"/>
                <a:gd name="connsiteX49" fmla="*/ 960 w 3495"/>
                <a:gd name="connsiteY49" fmla="*/ 1017 h 8040"/>
                <a:gd name="connsiteX50" fmla="*/ 860 w 3495"/>
                <a:gd name="connsiteY50" fmla="*/ 898 h 8040"/>
                <a:gd name="connsiteX51" fmla="*/ 758 w 3495"/>
                <a:gd name="connsiteY51" fmla="*/ 781 h 8040"/>
                <a:gd name="connsiteX52" fmla="*/ 655 w 3495"/>
                <a:gd name="connsiteY52" fmla="*/ 664 h 8040"/>
                <a:gd name="connsiteX53" fmla="*/ 550 w 3495"/>
                <a:gd name="connsiteY53" fmla="*/ 550 h 8040"/>
                <a:gd name="connsiteX54" fmla="*/ 442 w 3495"/>
                <a:gd name="connsiteY54" fmla="*/ 437 h 8040"/>
                <a:gd name="connsiteX55" fmla="*/ 334 w 3495"/>
                <a:gd name="connsiteY55" fmla="*/ 326 h 8040"/>
                <a:gd name="connsiteX56" fmla="*/ 224 w 3495"/>
                <a:gd name="connsiteY56" fmla="*/ 216 h 8040"/>
                <a:gd name="connsiteX57" fmla="*/ 113 w 3495"/>
                <a:gd name="connsiteY57" fmla="*/ 107 h 8040"/>
                <a:gd name="connsiteX58" fmla="*/ 0 w 3495"/>
                <a:gd name="connsiteY58" fmla="*/ 0 h 8040"/>
                <a:gd name="connsiteX0" fmla="*/ 3382 w 3382"/>
                <a:gd name="connsiteY0" fmla="*/ 7933 h 7933"/>
                <a:gd name="connsiteX1" fmla="*/ 3381 w 3382"/>
                <a:gd name="connsiteY1" fmla="*/ 7777 h 7933"/>
                <a:gd name="connsiteX2" fmla="*/ 3378 w 3382"/>
                <a:gd name="connsiteY2" fmla="*/ 7623 h 7933"/>
                <a:gd name="connsiteX3" fmla="*/ 3372 w 3382"/>
                <a:gd name="connsiteY3" fmla="*/ 7467 h 7933"/>
                <a:gd name="connsiteX4" fmla="*/ 3365 w 3382"/>
                <a:gd name="connsiteY4" fmla="*/ 7311 h 7933"/>
                <a:gd name="connsiteX5" fmla="*/ 3354 w 3382"/>
                <a:gd name="connsiteY5" fmla="*/ 7157 h 7933"/>
                <a:gd name="connsiteX6" fmla="*/ 3343 w 3382"/>
                <a:gd name="connsiteY6" fmla="*/ 7001 h 7933"/>
                <a:gd name="connsiteX7" fmla="*/ 3328 w 3382"/>
                <a:gd name="connsiteY7" fmla="*/ 6846 h 7933"/>
                <a:gd name="connsiteX8" fmla="*/ 3312 w 3382"/>
                <a:gd name="connsiteY8" fmla="*/ 6692 h 7933"/>
                <a:gd name="connsiteX9" fmla="*/ 3293 w 3382"/>
                <a:gd name="connsiteY9" fmla="*/ 6538 h 7933"/>
                <a:gd name="connsiteX10" fmla="*/ 3273 w 3382"/>
                <a:gd name="connsiteY10" fmla="*/ 6383 h 7933"/>
                <a:gd name="connsiteX11" fmla="*/ 3249 w 3382"/>
                <a:gd name="connsiteY11" fmla="*/ 6230 h 7933"/>
                <a:gd name="connsiteX12" fmla="*/ 3224 w 3382"/>
                <a:gd name="connsiteY12" fmla="*/ 6076 h 7933"/>
                <a:gd name="connsiteX13" fmla="*/ 3196 w 3382"/>
                <a:gd name="connsiteY13" fmla="*/ 5923 h 7933"/>
                <a:gd name="connsiteX14" fmla="*/ 3168 w 3382"/>
                <a:gd name="connsiteY14" fmla="*/ 5771 h 7933"/>
                <a:gd name="connsiteX15" fmla="*/ 3136 w 3382"/>
                <a:gd name="connsiteY15" fmla="*/ 5618 h 7933"/>
                <a:gd name="connsiteX16" fmla="*/ 3102 w 3382"/>
                <a:gd name="connsiteY16" fmla="*/ 5467 h 7933"/>
                <a:gd name="connsiteX17" fmla="*/ 3066 w 3382"/>
                <a:gd name="connsiteY17" fmla="*/ 5315 h 7933"/>
                <a:gd name="connsiteX18" fmla="*/ 3027 w 3382"/>
                <a:gd name="connsiteY18" fmla="*/ 5165 h 7933"/>
                <a:gd name="connsiteX19" fmla="*/ 2987 w 3382"/>
                <a:gd name="connsiteY19" fmla="*/ 5014 h 7933"/>
                <a:gd name="connsiteX20" fmla="*/ 2945 w 3382"/>
                <a:gd name="connsiteY20" fmla="*/ 4865 h 7933"/>
                <a:gd name="connsiteX21" fmla="*/ 2901 w 3382"/>
                <a:gd name="connsiteY21" fmla="*/ 4715 h 7933"/>
                <a:gd name="connsiteX22" fmla="*/ 2854 w 3382"/>
                <a:gd name="connsiteY22" fmla="*/ 4568 h 7933"/>
                <a:gd name="connsiteX23" fmla="*/ 2806 w 3382"/>
                <a:gd name="connsiteY23" fmla="*/ 4419 h 7933"/>
                <a:gd name="connsiteX24" fmla="*/ 2755 w 3382"/>
                <a:gd name="connsiteY24" fmla="*/ 4273 h 7933"/>
                <a:gd name="connsiteX25" fmla="*/ 2703 w 3382"/>
                <a:gd name="connsiteY25" fmla="*/ 4126 h 7933"/>
                <a:gd name="connsiteX26" fmla="*/ 2647 w 3382"/>
                <a:gd name="connsiteY26" fmla="*/ 3981 h 7933"/>
                <a:gd name="connsiteX27" fmla="*/ 2590 w 3382"/>
                <a:gd name="connsiteY27" fmla="*/ 3836 h 7933"/>
                <a:gd name="connsiteX28" fmla="*/ 2532 w 3382"/>
                <a:gd name="connsiteY28" fmla="*/ 3692 h 7933"/>
                <a:gd name="connsiteX29" fmla="*/ 2471 w 3382"/>
                <a:gd name="connsiteY29" fmla="*/ 3549 h 7933"/>
                <a:gd name="connsiteX30" fmla="*/ 2408 w 3382"/>
                <a:gd name="connsiteY30" fmla="*/ 3407 h 7933"/>
                <a:gd name="connsiteX31" fmla="*/ 2343 w 3382"/>
                <a:gd name="connsiteY31" fmla="*/ 3266 h 7933"/>
                <a:gd name="connsiteX32" fmla="*/ 2276 w 3382"/>
                <a:gd name="connsiteY32" fmla="*/ 3125 h 7933"/>
                <a:gd name="connsiteX33" fmla="*/ 2207 w 3382"/>
                <a:gd name="connsiteY33" fmla="*/ 2986 h 7933"/>
                <a:gd name="connsiteX34" fmla="*/ 2136 w 3382"/>
                <a:gd name="connsiteY34" fmla="*/ 2848 h 7933"/>
                <a:gd name="connsiteX35" fmla="*/ 2062 w 3382"/>
                <a:gd name="connsiteY35" fmla="*/ 2711 h 7933"/>
                <a:gd name="connsiteX36" fmla="*/ 1988 w 3382"/>
                <a:gd name="connsiteY36" fmla="*/ 2575 h 7933"/>
                <a:gd name="connsiteX37" fmla="*/ 1911 w 3382"/>
                <a:gd name="connsiteY37" fmla="*/ 2439 h 7933"/>
                <a:gd name="connsiteX38" fmla="*/ 1833 w 3382"/>
                <a:gd name="connsiteY38" fmla="*/ 2305 h 7933"/>
                <a:gd name="connsiteX39" fmla="*/ 1752 w 3382"/>
                <a:gd name="connsiteY39" fmla="*/ 2172 h 7933"/>
                <a:gd name="connsiteX40" fmla="*/ 1670 w 3382"/>
                <a:gd name="connsiteY40" fmla="*/ 2040 h 7933"/>
                <a:gd name="connsiteX41" fmla="*/ 1585 w 3382"/>
                <a:gd name="connsiteY41" fmla="*/ 1910 h 7933"/>
                <a:gd name="connsiteX42" fmla="*/ 1500 w 3382"/>
                <a:gd name="connsiteY42" fmla="*/ 1780 h 7933"/>
                <a:gd name="connsiteX43" fmla="*/ 1412 w 3382"/>
                <a:gd name="connsiteY43" fmla="*/ 1652 h 7933"/>
                <a:gd name="connsiteX44" fmla="*/ 1322 w 3382"/>
                <a:gd name="connsiteY44" fmla="*/ 1525 h 7933"/>
                <a:gd name="connsiteX45" fmla="*/ 1231 w 3382"/>
                <a:gd name="connsiteY45" fmla="*/ 1399 h 7933"/>
                <a:gd name="connsiteX46" fmla="*/ 1137 w 3382"/>
                <a:gd name="connsiteY46" fmla="*/ 1275 h 7933"/>
                <a:gd name="connsiteX47" fmla="*/ 1042 w 3382"/>
                <a:gd name="connsiteY47" fmla="*/ 1152 h 7933"/>
                <a:gd name="connsiteX48" fmla="*/ 945 w 3382"/>
                <a:gd name="connsiteY48" fmla="*/ 1030 h 7933"/>
                <a:gd name="connsiteX49" fmla="*/ 847 w 3382"/>
                <a:gd name="connsiteY49" fmla="*/ 910 h 7933"/>
                <a:gd name="connsiteX50" fmla="*/ 747 w 3382"/>
                <a:gd name="connsiteY50" fmla="*/ 791 h 7933"/>
                <a:gd name="connsiteX51" fmla="*/ 645 w 3382"/>
                <a:gd name="connsiteY51" fmla="*/ 674 h 7933"/>
                <a:gd name="connsiteX52" fmla="*/ 542 w 3382"/>
                <a:gd name="connsiteY52" fmla="*/ 557 h 7933"/>
                <a:gd name="connsiteX53" fmla="*/ 437 w 3382"/>
                <a:gd name="connsiteY53" fmla="*/ 443 h 7933"/>
                <a:gd name="connsiteX54" fmla="*/ 329 w 3382"/>
                <a:gd name="connsiteY54" fmla="*/ 330 h 7933"/>
                <a:gd name="connsiteX55" fmla="*/ 221 w 3382"/>
                <a:gd name="connsiteY55" fmla="*/ 219 h 7933"/>
                <a:gd name="connsiteX56" fmla="*/ 111 w 3382"/>
                <a:gd name="connsiteY56" fmla="*/ 109 h 7933"/>
                <a:gd name="connsiteX57" fmla="*/ 0 w 3382"/>
                <a:gd name="connsiteY57" fmla="*/ 0 h 7933"/>
                <a:gd name="connsiteX0" fmla="*/ 3271 w 3271"/>
                <a:gd name="connsiteY0" fmla="*/ 7824 h 7824"/>
                <a:gd name="connsiteX1" fmla="*/ 3270 w 3271"/>
                <a:gd name="connsiteY1" fmla="*/ 7668 h 7824"/>
                <a:gd name="connsiteX2" fmla="*/ 3267 w 3271"/>
                <a:gd name="connsiteY2" fmla="*/ 7514 h 7824"/>
                <a:gd name="connsiteX3" fmla="*/ 3261 w 3271"/>
                <a:gd name="connsiteY3" fmla="*/ 7358 h 7824"/>
                <a:gd name="connsiteX4" fmla="*/ 3254 w 3271"/>
                <a:gd name="connsiteY4" fmla="*/ 7202 h 7824"/>
                <a:gd name="connsiteX5" fmla="*/ 3243 w 3271"/>
                <a:gd name="connsiteY5" fmla="*/ 7048 h 7824"/>
                <a:gd name="connsiteX6" fmla="*/ 3232 w 3271"/>
                <a:gd name="connsiteY6" fmla="*/ 6892 h 7824"/>
                <a:gd name="connsiteX7" fmla="*/ 3217 w 3271"/>
                <a:gd name="connsiteY7" fmla="*/ 6737 h 7824"/>
                <a:gd name="connsiteX8" fmla="*/ 3201 w 3271"/>
                <a:gd name="connsiteY8" fmla="*/ 6583 h 7824"/>
                <a:gd name="connsiteX9" fmla="*/ 3182 w 3271"/>
                <a:gd name="connsiteY9" fmla="*/ 6429 h 7824"/>
                <a:gd name="connsiteX10" fmla="*/ 3162 w 3271"/>
                <a:gd name="connsiteY10" fmla="*/ 6274 h 7824"/>
                <a:gd name="connsiteX11" fmla="*/ 3138 w 3271"/>
                <a:gd name="connsiteY11" fmla="*/ 6121 h 7824"/>
                <a:gd name="connsiteX12" fmla="*/ 3113 w 3271"/>
                <a:gd name="connsiteY12" fmla="*/ 5967 h 7824"/>
                <a:gd name="connsiteX13" fmla="*/ 3085 w 3271"/>
                <a:gd name="connsiteY13" fmla="*/ 5814 h 7824"/>
                <a:gd name="connsiteX14" fmla="*/ 3057 w 3271"/>
                <a:gd name="connsiteY14" fmla="*/ 5662 h 7824"/>
                <a:gd name="connsiteX15" fmla="*/ 3025 w 3271"/>
                <a:gd name="connsiteY15" fmla="*/ 5509 h 7824"/>
                <a:gd name="connsiteX16" fmla="*/ 2991 w 3271"/>
                <a:gd name="connsiteY16" fmla="*/ 5358 h 7824"/>
                <a:gd name="connsiteX17" fmla="*/ 2955 w 3271"/>
                <a:gd name="connsiteY17" fmla="*/ 5206 h 7824"/>
                <a:gd name="connsiteX18" fmla="*/ 2916 w 3271"/>
                <a:gd name="connsiteY18" fmla="*/ 5056 h 7824"/>
                <a:gd name="connsiteX19" fmla="*/ 2876 w 3271"/>
                <a:gd name="connsiteY19" fmla="*/ 4905 h 7824"/>
                <a:gd name="connsiteX20" fmla="*/ 2834 w 3271"/>
                <a:gd name="connsiteY20" fmla="*/ 4756 h 7824"/>
                <a:gd name="connsiteX21" fmla="*/ 2790 w 3271"/>
                <a:gd name="connsiteY21" fmla="*/ 4606 h 7824"/>
                <a:gd name="connsiteX22" fmla="*/ 2743 w 3271"/>
                <a:gd name="connsiteY22" fmla="*/ 4459 h 7824"/>
                <a:gd name="connsiteX23" fmla="*/ 2695 w 3271"/>
                <a:gd name="connsiteY23" fmla="*/ 4310 h 7824"/>
                <a:gd name="connsiteX24" fmla="*/ 2644 w 3271"/>
                <a:gd name="connsiteY24" fmla="*/ 4164 h 7824"/>
                <a:gd name="connsiteX25" fmla="*/ 2592 w 3271"/>
                <a:gd name="connsiteY25" fmla="*/ 4017 h 7824"/>
                <a:gd name="connsiteX26" fmla="*/ 2536 w 3271"/>
                <a:gd name="connsiteY26" fmla="*/ 3872 h 7824"/>
                <a:gd name="connsiteX27" fmla="*/ 2479 w 3271"/>
                <a:gd name="connsiteY27" fmla="*/ 3727 h 7824"/>
                <a:gd name="connsiteX28" fmla="*/ 2421 w 3271"/>
                <a:gd name="connsiteY28" fmla="*/ 3583 h 7824"/>
                <a:gd name="connsiteX29" fmla="*/ 2360 w 3271"/>
                <a:gd name="connsiteY29" fmla="*/ 3440 h 7824"/>
                <a:gd name="connsiteX30" fmla="*/ 2297 w 3271"/>
                <a:gd name="connsiteY30" fmla="*/ 3298 h 7824"/>
                <a:gd name="connsiteX31" fmla="*/ 2232 w 3271"/>
                <a:gd name="connsiteY31" fmla="*/ 3157 h 7824"/>
                <a:gd name="connsiteX32" fmla="*/ 2165 w 3271"/>
                <a:gd name="connsiteY32" fmla="*/ 3016 h 7824"/>
                <a:gd name="connsiteX33" fmla="*/ 2096 w 3271"/>
                <a:gd name="connsiteY33" fmla="*/ 2877 h 7824"/>
                <a:gd name="connsiteX34" fmla="*/ 2025 w 3271"/>
                <a:gd name="connsiteY34" fmla="*/ 2739 h 7824"/>
                <a:gd name="connsiteX35" fmla="*/ 1951 w 3271"/>
                <a:gd name="connsiteY35" fmla="*/ 2602 h 7824"/>
                <a:gd name="connsiteX36" fmla="*/ 1877 w 3271"/>
                <a:gd name="connsiteY36" fmla="*/ 2466 h 7824"/>
                <a:gd name="connsiteX37" fmla="*/ 1800 w 3271"/>
                <a:gd name="connsiteY37" fmla="*/ 2330 h 7824"/>
                <a:gd name="connsiteX38" fmla="*/ 1722 w 3271"/>
                <a:gd name="connsiteY38" fmla="*/ 2196 h 7824"/>
                <a:gd name="connsiteX39" fmla="*/ 1641 w 3271"/>
                <a:gd name="connsiteY39" fmla="*/ 2063 h 7824"/>
                <a:gd name="connsiteX40" fmla="*/ 1559 w 3271"/>
                <a:gd name="connsiteY40" fmla="*/ 1931 h 7824"/>
                <a:gd name="connsiteX41" fmla="*/ 1474 w 3271"/>
                <a:gd name="connsiteY41" fmla="*/ 1801 h 7824"/>
                <a:gd name="connsiteX42" fmla="*/ 1389 w 3271"/>
                <a:gd name="connsiteY42" fmla="*/ 1671 h 7824"/>
                <a:gd name="connsiteX43" fmla="*/ 1301 w 3271"/>
                <a:gd name="connsiteY43" fmla="*/ 1543 h 7824"/>
                <a:gd name="connsiteX44" fmla="*/ 1211 w 3271"/>
                <a:gd name="connsiteY44" fmla="*/ 1416 h 7824"/>
                <a:gd name="connsiteX45" fmla="*/ 1120 w 3271"/>
                <a:gd name="connsiteY45" fmla="*/ 1290 h 7824"/>
                <a:gd name="connsiteX46" fmla="*/ 1026 w 3271"/>
                <a:gd name="connsiteY46" fmla="*/ 1166 h 7824"/>
                <a:gd name="connsiteX47" fmla="*/ 931 w 3271"/>
                <a:gd name="connsiteY47" fmla="*/ 1043 h 7824"/>
                <a:gd name="connsiteX48" fmla="*/ 834 w 3271"/>
                <a:gd name="connsiteY48" fmla="*/ 921 h 7824"/>
                <a:gd name="connsiteX49" fmla="*/ 736 w 3271"/>
                <a:gd name="connsiteY49" fmla="*/ 801 h 7824"/>
                <a:gd name="connsiteX50" fmla="*/ 636 w 3271"/>
                <a:gd name="connsiteY50" fmla="*/ 682 h 7824"/>
                <a:gd name="connsiteX51" fmla="*/ 534 w 3271"/>
                <a:gd name="connsiteY51" fmla="*/ 565 h 7824"/>
                <a:gd name="connsiteX52" fmla="*/ 431 w 3271"/>
                <a:gd name="connsiteY52" fmla="*/ 448 h 7824"/>
                <a:gd name="connsiteX53" fmla="*/ 326 w 3271"/>
                <a:gd name="connsiteY53" fmla="*/ 334 h 7824"/>
                <a:gd name="connsiteX54" fmla="*/ 218 w 3271"/>
                <a:gd name="connsiteY54" fmla="*/ 221 h 7824"/>
                <a:gd name="connsiteX55" fmla="*/ 110 w 3271"/>
                <a:gd name="connsiteY55" fmla="*/ 110 h 7824"/>
                <a:gd name="connsiteX56" fmla="*/ 0 w 3271"/>
                <a:gd name="connsiteY56" fmla="*/ 0 h 7824"/>
                <a:gd name="connsiteX0" fmla="*/ 3161 w 3161"/>
                <a:gd name="connsiteY0" fmla="*/ 7714 h 7714"/>
                <a:gd name="connsiteX1" fmla="*/ 3160 w 3161"/>
                <a:gd name="connsiteY1" fmla="*/ 7558 h 7714"/>
                <a:gd name="connsiteX2" fmla="*/ 3157 w 3161"/>
                <a:gd name="connsiteY2" fmla="*/ 7404 h 7714"/>
                <a:gd name="connsiteX3" fmla="*/ 3151 w 3161"/>
                <a:gd name="connsiteY3" fmla="*/ 7248 h 7714"/>
                <a:gd name="connsiteX4" fmla="*/ 3144 w 3161"/>
                <a:gd name="connsiteY4" fmla="*/ 7092 h 7714"/>
                <a:gd name="connsiteX5" fmla="*/ 3133 w 3161"/>
                <a:gd name="connsiteY5" fmla="*/ 6938 h 7714"/>
                <a:gd name="connsiteX6" fmla="*/ 3122 w 3161"/>
                <a:gd name="connsiteY6" fmla="*/ 6782 h 7714"/>
                <a:gd name="connsiteX7" fmla="*/ 3107 w 3161"/>
                <a:gd name="connsiteY7" fmla="*/ 6627 h 7714"/>
                <a:gd name="connsiteX8" fmla="*/ 3091 w 3161"/>
                <a:gd name="connsiteY8" fmla="*/ 6473 h 7714"/>
                <a:gd name="connsiteX9" fmla="*/ 3072 w 3161"/>
                <a:gd name="connsiteY9" fmla="*/ 6319 h 7714"/>
                <a:gd name="connsiteX10" fmla="*/ 3052 w 3161"/>
                <a:gd name="connsiteY10" fmla="*/ 6164 h 7714"/>
                <a:gd name="connsiteX11" fmla="*/ 3028 w 3161"/>
                <a:gd name="connsiteY11" fmla="*/ 6011 h 7714"/>
                <a:gd name="connsiteX12" fmla="*/ 3003 w 3161"/>
                <a:gd name="connsiteY12" fmla="*/ 5857 h 7714"/>
                <a:gd name="connsiteX13" fmla="*/ 2975 w 3161"/>
                <a:gd name="connsiteY13" fmla="*/ 5704 h 7714"/>
                <a:gd name="connsiteX14" fmla="*/ 2947 w 3161"/>
                <a:gd name="connsiteY14" fmla="*/ 5552 h 7714"/>
                <a:gd name="connsiteX15" fmla="*/ 2915 w 3161"/>
                <a:gd name="connsiteY15" fmla="*/ 5399 h 7714"/>
                <a:gd name="connsiteX16" fmla="*/ 2881 w 3161"/>
                <a:gd name="connsiteY16" fmla="*/ 5248 h 7714"/>
                <a:gd name="connsiteX17" fmla="*/ 2845 w 3161"/>
                <a:gd name="connsiteY17" fmla="*/ 5096 h 7714"/>
                <a:gd name="connsiteX18" fmla="*/ 2806 w 3161"/>
                <a:gd name="connsiteY18" fmla="*/ 4946 h 7714"/>
                <a:gd name="connsiteX19" fmla="*/ 2766 w 3161"/>
                <a:gd name="connsiteY19" fmla="*/ 4795 h 7714"/>
                <a:gd name="connsiteX20" fmla="*/ 2724 w 3161"/>
                <a:gd name="connsiteY20" fmla="*/ 4646 h 7714"/>
                <a:gd name="connsiteX21" fmla="*/ 2680 w 3161"/>
                <a:gd name="connsiteY21" fmla="*/ 4496 h 7714"/>
                <a:gd name="connsiteX22" fmla="*/ 2633 w 3161"/>
                <a:gd name="connsiteY22" fmla="*/ 4349 h 7714"/>
                <a:gd name="connsiteX23" fmla="*/ 2585 w 3161"/>
                <a:gd name="connsiteY23" fmla="*/ 4200 h 7714"/>
                <a:gd name="connsiteX24" fmla="*/ 2534 w 3161"/>
                <a:gd name="connsiteY24" fmla="*/ 4054 h 7714"/>
                <a:gd name="connsiteX25" fmla="*/ 2482 w 3161"/>
                <a:gd name="connsiteY25" fmla="*/ 3907 h 7714"/>
                <a:gd name="connsiteX26" fmla="*/ 2426 w 3161"/>
                <a:gd name="connsiteY26" fmla="*/ 3762 h 7714"/>
                <a:gd name="connsiteX27" fmla="*/ 2369 w 3161"/>
                <a:gd name="connsiteY27" fmla="*/ 3617 h 7714"/>
                <a:gd name="connsiteX28" fmla="*/ 2311 w 3161"/>
                <a:gd name="connsiteY28" fmla="*/ 3473 h 7714"/>
                <a:gd name="connsiteX29" fmla="*/ 2250 w 3161"/>
                <a:gd name="connsiteY29" fmla="*/ 3330 h 7714"/>
                <a:gd name="connsiteX30" fmla="*/ 2187 w 3161"/>
                <a:gd name="connsiteY30" fmla="*/ 3188 h 7714"/>
                <a:gd name="connsiteX31" fmla="*/ 2122 w 3161"/>
                <a:gd name="connsiteY31" fmla="*/ 3047 h 7714"/>
                <a:gd name="connsiteX32" fmla="*/ 2055 w 3161"/>
                <a:gd name="connsiteY32" fmla="*/ 2906 h 7714"/>
                <a:gd name="connsiteX33" fmla="*/ 1986 w 3161"/>
                <a:gd name="connsiteY33" fmla="*/ 2767 h 7714"/>
                <a:gd name="connsiteX34" fmla="*/ 1915 w 3161"/>
                <a:gd name="connsiteY34" fmla="*/ 2629 h 7714"/>
                <a:gd name="connsiteX35" fmla="*/ 1841 w 3161"/>
                <a:gd name="connsiteY35" fmla="*/ 2492 h 7714"/>
                <a:gd name="connsiteX36" fmla="*/ 1767 w 3161"/>
                <a:gd name="connsiteY36" fmla="*/ 2356 h 7714"/>
                <a:gd name="connsiteX37" fmla="*/ 1690 w 3161"/>
                <a:gd name="connsiteY37" fmla="*/ 2220 h 7714"/>
                <a:gd name="connsiteX38" fmla="*/ 1612 w 3161"/>
                <a:gd name="connsiteY38" fmla="*/ 2086 h 7714"/>
                <a:gd name="connsiteX39" fmla="*/ 1531 w 3161"/>
                <a:gd name="connsiteY39" fmla="*/ 1953 h 7714"/>
                <a:gd name="connsiteX40" fmla="*/ 1449 w 3161"/>
                <a:gd name="connsiteY40" fmla="*/ 1821 h 7714"/>
                <a:gd name="connsiteX41" fmla="*/ 1364 w 3161"/>
                <a:gd name="connsiteY41" fmla="*/ 1691 h 7714"/>
                <a:gd name="connsiteX42" fmla="*/ 1279 w 3161"/>
                <a:gd name="connsiteY42" fmla="*/ 1561 h 7714"/>
                <a:gd name="connsiteX43" fmla="*/ 1191 w 3161"/>
                <a:gd name="connsiteY43" fmla="*/ 1433 h 7714"/>
                <a:gd name="connsiteX44" fmla="*/ 1101 w 3161"/>
                <a:gd name="connsiteY44" fmla="*/ 1306 h 7714"/>
                <a:gd name="connsiteX45" fmla="*/ 1010 w 3161"/>
                <a:gd name="connsiteY45" fmla="*/ 1180 h 7714"/>
                <a:gd name="connsiteX46" fmla="*/ 916 w 3161"/>
                <a:gd name="connsiteY46" fmla="*/ 1056 h 7714"/>
                <a:gd name="connsiteX47" fmla="*/ 821 w 3161"/>
                <a:gd name="connsiteY47" fmla="*/ 933 h 7714"/>
                <a:gd name="connsiteX48" fmla="*/ 724 w 3161"/>
                <a:gd name="connsiteY48" fmla="*/ 811 h 7714"/>
                <a:gd name="connsiteX49" fmla="*/ 626 w 3161"/>
                <a:gd name="connsiteY49" fmla="*/ 691 h 7714"/>
                <a:gd name="connsiteX50" fmla="*/ 526 w 3161"/>
                <a:gd name="connsiteY50" fmla="*/ 572 h 7714"/>
                <a:gd name="connsiteX51" fmla="*/ 424 w 3161"/>
                <a:gd name="connsiteY51" fmla="*/ 455 h 7714"/>
                <a:gd name="connsiteX52" fmla="*/ 321 w 3161"/>
                <a:gd name="connsiteY52" fmla="*/ 338 h 7714"/>
                <a:gd name="connsiteX53" fmla="*/ 216 w 3161"/>
                <a:gd name="connsiteY53" fmla="*/ 224 h 7714"/>
                <a:gd name="connsiteX54" fmla="*/ 108 w 3161"/>
                <a:gd name="connsiteY54" fmla="*/ 111 h 7714"/>
                <a:gd name="connsiteX55" fmla="*/ 0 w 3161"/>
                <a:gd name="connsiteY55" fmla="*/ 0 h 7714"/>
                <a:gd name="connsiteX0" fmla="*/ 3053 w 3053"/>
                <a:gd name="connsiteY0" fmla="*/ 7603 h 7603"/>
                <a:gd name="connsiteX1" fmla="*/ 3052 w 3053"/>
                <a:gd name="connsiteY1" fmla="*/ 7447 h 7603"/>
                <a:gd name="connsiteX2" fmla="*/ 3049 w 3053"/>
                <a:gd name="connsiteY2" fmla="*/ 7293 h 7603"/>
                <a:gd name="connsiteX3" fmla="*/ 3043 w 3053"/>
                <a:gd name="connsiteY3" fmla="*/ 7137 h 7603"/>
                <a:gd name="connsiteX4" fmla="*/ 3036 w 3053"/>
                <a:gd name="connsiteY4" fmla="*/ 6981 h 7603"/>
                <a:gd name="connsiteX5" fmla="*/ 3025 w 3053"/>
                <a:gd name="connsiteY5" fmla="*/ 6827 h 7603"/>
                <a:gd name="connsiteX6" fmla="*/ 3014 w 3053"/>
                <a:gd name="connsiteY6" fmla="*/ 6671 h 7603"/>
                <a:gd name="connsiteX7" fmla="*/ 2999 w 3053"/>
                <a:gd name="connsiteY7" fmla="*/ 6516 h 7603"/>
                <a:gd name="connsiteX8" fmla="*/ 2983 w 3053"/>
                <a:gd name="connsiteY8" fmla="*/ 6362 h 7603"/>
                <a:gd name="connsiteX9" fmla="*/ 2964 w 3053"/>
                <a:gd name="connsiteY9" fmla="*/ 6208 h 7603"/>
                <a:gd name="connsiteX10" fmla="*/ 2944 w 3053"/>
                <a:gd name="connsiteY10" fmla="*/ 6053 h 7603"/>
                <a:gd name="connsiteX11" fmla="*/ 2920 w 3053"/>
                <a:gd name="connsiteY11" fmla="*/ 5900 h 7603"/>
                <a:gd name="connsiteX12" fmla="*/ 2895 w 3053"/>
                <a:gd name="connsiteY12" fmla="*/ 5746 h 7603"/>
                <a:gd name="connsiteX13" fmla="*/ 2867 w 3053"/>
                <a:gd name="connsiteY13" fmla="*/ 5593 h 7603"/>
                <a:gd name="connsiteX14" fmla="*/ 2839 w 3053"/>
                <a:gd name="connsiteY14" fmla="*/ 5441 h 7603"/>
                <a:gd name="connsiteX15" fmla="*/ 2807 w 3053"/>
                <a:gd name="connsiteY15" fmla="*/ 5288 h 7603"/>
                <a:gd name="connsiteX16" fmla="*/ 2773 w 3053"/>
                <a:gd name="connsiteY16" fmla="*/ 5137 h 7603"/>
                <a:gd name="connsiteX17" fmla="*/ 2737 w 3053"/>
                <a:gd name="connsiteY17" fmla="*/ 4985 h 7603"/>
                <a:gd name="connsiteX18" fmla="*/ 2698 w 3053"/>
                <a:gd name="connsiteY18" fmla="*/ 4835 h 7603"/>
                <a:gd name="connsiteX19" fmla="*/ 2658 w 3053"/>
                <a:gd name="connsiteY19" fmla="*/ 4684 h 7603"/>
                <a:gd name="connsiteX20" fmla="*/ 2616 w 3053"/>
                <a:gd name="connsiteY20" fmla="*/ 4535 h 7603"/>
                <a:gd name="connsiteX21" fmla="*/ 2572 w 3053"/>
                <a:gd name="connsiteY21" fmla="*/ 4385 h 7603"/>
                <a:gd name="connsiteX22" fmla="*/ 2525 w 3053"/>
                <a:gd name="connsiteY22" fmla="*/ 4238 h 7603"/>
                <a:gd name="connsiteX23" fmla="*/ 2477 w 3053"/>
                <a:gd name="connsiteY23" fmla="*/ 4089 h 7603"/>
                <a:gd name="connsiteX24" fmla="*/ 2426 w 3053"/>
                <a:gd name="connsiteY24" fmla="*/ 3943 h 7603"/>
                <a:gd name="connsiteX25" fmla="*/ 2374 w 3053"/>
                <a:gd name="connsiteY25" fmla="*/ 3796 h 7603"/>
                <a:gd name="connsiteX26" fmla="*/ 2318 w 3053"/>
                <a:gd name="connsiteY26" fmla="*/ 3651 h 7603"/>
                <a:gd name="connsiteX27" fmla="*/ 2261 w 3053"/>
                <a:gd name="connsiteY27" fmla="*/ 3506 h 7603"/>
                <a:gd name="connsiteX28" fmla="*/ 2203 w 3053"/>
                <a:gd name="connsiteY28" fmla="*/ 3362 h 7603"/>
                <a:gd name="connsiteX29" fmla="*/ 2142 w 3053"/>
                <a:gd name="connsiteY29" fmla="*/ 3219 h 7603"/>
                <a:gd name="connsiteX30" fmla="*/ 2079 w 3053"/>
                <a:gd name="connsiteY30" fmla="*/ 3077 h 7603"/>
                <a:gd name="connsiteX31" fmla="*/ 2014 w 3053"/>
                <a:gd name="connsiteY31" fmla="*/ 2936 h 7603"/>
                <a:gd name="connsiteX32" fmla="*/ 1947 w 3053"/>
                <a:gd name="connsiteY32" fmla="*/ 2795 h 7603"/>
                <a:gd name="connsiteX33" fmla="*/ 1878 w 3053"/>
                <a:gd name="connsiteY33" fmla="*/ 2656 h 7603"/>
                <a:gd name="connsiteX34" fmla="*/ 1807 w 3053"/>
                <a:gd name="connsiteY34" fmla="*/ 2518 h 7603"/>
                <a:gd name="connsiteX35" fmla="*/ 1733 w 3053"/>
                <a:gd name="connsiteY35" fmla="*/ 2381 h 7603"/>
                <a:gd name="connsiteX36" fmla="*/ 1659 w 3053"/>
                <a:gd name="connsiteY36" fmla="*/ 2245 h 7603"/>
                <a:gd name="connsiteX37" fmla="*/ 1582 w 3053"/>
                <a:gd name="connsiteY37" fmla="*/ 2109 h 7603"/>
                <a:gd name="connsiteX38" fmla="*/ 1504 w 3053"/>
                <a:gd name="connsiteY38" fmla="*/ 1975 h 7603"/>
                <a:gd name="connsiteX39" fmla="*/ 1423 w 3053"/>
                <a:gd name="connsiteY39" fmla="*/ 1842 h 7603"/>
                <a:gd name="connsiteX40" fmla="*/ 1341 w 3053"/>
                <a:gd name="connsiteY40" fmla="*/ 1710 h 7603"/>
                <a:gd name="connsiteX41" fmla="*/ 1256 w 3053"/>
                <a:gd name="connsiteY41" fmla="*/ 1580 h 7603"/>
                <a:gd name="connsiteX42" fmla="*/ 1171 w 3053"/>
                <a:gd name="connsiteY42" fmla="*/ 1450 h 7603"/>
                <a:gd name="connsiteX43" fmla="*/ 1083 w 3053"/>
                <a:gd name="connsiteY43" fmla="*/ 1322 h 7603"/>
                <a:gd name="connsiteX44" fmla="*/ 993 w 3053"/>
                <a:gd name="connsiteY44" fmla="*/ 1195 h 7603"/>
                <a:gd name="connsiteX45" fmla="*/ 902 w 3053"/>
                <a:gd name="connsiteY45" fmla="*/ 1069 h 7603"/>
                <a:gd name="connsiteX46" fmla="*/ 808 w 3053"/>
                <a:gd name="connsiteY46" fmla="*/ 945 h 7603"/>
                <a:gd name="connsiteX47" fmla="*/ 713 w 3053"/>
                <a:gd name="connsiteY47" fmla="*/ 822 h 7603"/>
                <a:gd name="connsiteX48" fmla="*/ 616 w 3053"/>
                <a:gd name="connsiteY48" fmla="*/ 700 h 7603"/>
                <a:gd name="connsiteX49" fmla="*/ 518 w 3053"/>
                <a:gd name="connsiteY49" fmla="*/ 580 h 7603"/>
                <a:gd name="connsiteX50" fmla="*/ 418 w 3053"/>
                <a:gd name="connsiteY50" fmla="*/ 461 h 7603"/>
                <a:gd name="connsiteX51" fmla="*/ 316 w 3053"/>
                <a:gd name="connsiteY51" fmla="*/ 344 h 7603"/>
                <a:gd name="connsiteX52" fmla="*/ 213 w 3053"/>
                <a:gd name="connsiteY52" fmla="*/ 227 h 7603"/>
                <a:gd name="connsiteX53" fmla="*/ 108 w 3053"/>
                <a:gd name="connsiteY53" fmla="*/ 113 h 7603"/>
                <a:gd name="connsiteX54" fmla="*/ 0 w 3053"/>
                <a:gd name="connsiteY54" fmla="*/ 0 h 7603"/>
                <a:gd name="connsiteX0" fmla="*/ 2945 w 2945"/>
                <a:gd name="connsiteY0" fmla="*/ 7490 h 7490"/>
                <a:gd name="connsiteX1" fmla="*/ 2944 w 2945"/>
                <a:gd name="connsiteY1" fmla="*/ 7334 h 7490"/>
                <a:gd name="connsiteX2" fmla="*/ 2941 w 2945"/>
                <a:gd name="connsiteY2" fmla="*/ 7180 h 7490"/>
                <a:gd name="connsiteX3" fmla="*/ 2935 w 2945"/>
                <a:gd name="connsiteY3" fmla="*/ 7024 h 7490"/>
                <a:gd name="connsiteX4" fmla="*/ 2928 w 2945"/>
                <a:gd name="connsiteY4" fmla="*/ 6868 h 7490"/>
                <a:gd name="connsiteX5" fmla="*/ 2917 w 2945"/>
                <a:gd name="connsiteY5" fmla="*/ 6714 h 7490"/>
                <a:gd name="connsiteX6" fmla="*/ 2906 w 2945"/>
                <a:gd name="connsiteY6" fmla="*/ 6558 h 7490"/>
                <a:gd name="connsiteX7" fmla="*/ 2891 w 2945"/>
                <a:gd name="connsiteY7" fmla="*/ 6403 h 7490"/>
                <a:gd name="connsiteX8" fmla="*/ 2875 w 2945"/>
                <a:gd name="connsiteY8" fmla="*/ 6249 h 7490"/>
                <a:gd name="connsiteX9" fmla="*/ 2856 w 2945"/>
                <a:gd name="connsiteY9" fmla="*/ 6095 h 7490"/>
                <a:gd name="connsiteX10" fmla="*/ 2836 w 2945"/>
                <a:gd name="connsiteY10" fmla="*/ 5940 h 7490"/>
                <a:gd name="connsiteX11" fmla="*/ 2812 w 2945"/>
                <a:gd name="connsiteY11" fmla="*/ 5787 h 7490"/>
                <a:gd name="connsiteX12" fmla="*/ 2787 w 2945"/>
                <a:gd name="connsiteY12" fmla="*/ 5633 h 7490"/>
                <a:gd name="connsiteX13" fmla="*/ 2759 w 2945"/>
                <a:gd name="connsiteY13" fmla="*/ 5480 h 7490"/>
                <a:gd name="connsiteX14" fmla="*/ 2731 w 2945"/>
                <a:gd name="connsiteY14" fmla="*/ 5328 h 7490"/>
                <a:gd name="connsiteX15" fmla="*/ 2699 w 2945"/>
                <a:gd name="connsiteY15" fmla="*/ 5175 h 7490"/>
                <a:gd name="connsiteX16" fmla="*/ 2665 w 2945"/>
                <a:gd name="connsiteY16" fmla="*/ 5024 h 7490"/>
                <a:gd name="connsiteX17" fmla="*/ 2629 w 2945"/>
                <a:gd name="connsiteY17" fmla="*/ 4872 h 7490"/>
                <a:gd name="connsiteX18" fmla="*/ 2590 w 2945"/>
                <a:gd name="connsiteY18" fmla="*/ 4722 h 7490"/>
                <a:gd name="connsiteX19" fmla="*/ 2550 w 2945"/>
                <a:gd name="connsiteY19" fmla="*/ 4571 h 7490"/>
                <a:gd name="connsiteX20" fmla="*/ 2508 w 2945"/>
                <a:gd name="connsiteY20" fmla="*/ 4422 h 7490"/>
                <a:gd name="connsiteX21" fmla="*/ 2464 w 2945"/>
                <a:gd name="connsiteY21" fmla="*/ 4272 h 7490"/>
                <a:gd name="connsiteX22" fmla="*/ 2417 w 2945"/>
                <a:gd name="connsiteY22" fmla="*/ 4125 h 7490"/>
                <a:gd name="connsiteX23" fmla="*/ 2369 w 2945"/>
                <a:gd name="connsiteY23" fmla="*/ 3976 h 7490"/>
                <a:gd name="connsiteX24" fmla="*/ 2318 w 2945"/>
                <a:gd name="connsiteY24" fmla="*/ 3830 h 7490"/>
                <a:gd name="connsiteX25" fmla="*/ 2266 w 2945"/>
                <a:gd name="connsiteY25" fmla="*/ 3683 h 7490"/>
                <a:gd name="connsiteX26" fmla="*/ 2210 w 2945"/>
                <a:gd name="connsiteY26" fmla="*/ 3538 h 7490"/>
                <a:gd name="connsiteX27" fmla="*/ 2153 w 2945"/>
                <a:gd name="connsiteY27" fmla="*/ 3393 h 7490"/>
                <a:gd name="connsiteX28" fmla="*/ 2095 w 2945"/>
                <a:gd name="connsiteY28" fmla="*/ 3249 h 7490"/>
                <a:gd name="connsiteX29" fmla="*/ 2034 w 2945"/>
                <a:gd name="connsiteY29" fmla="*/ 3106 h 7490"/>
                <a:gd name="connsiteX30" fmla="*/ 1971 w 2945"/>
                <a:gd name="connsiteY30" fmla="*/ 2964 h 7490"/>
                <a:gd name="connsiteX31" fmla="*/ 1906 w 2945"/>
                <a:gd name="connsiteY31" fmla="*/ 2823 h 7490"/>
                <a:gd name="connsiteX32" fmla="*/ 1839 w 2945"/>
                <a:gd name="connsiteY32" fmla="*/ 2682 h 7490"/>
                <a:gd name="connsiteX33" fmla="*/ 1770 w 2945"/>
                <a:gd name="connsiteY33" fmla="*/ 2543 h 7490"/>
                <a:gd name="connsiteX34" fmla="*/ 1699 w 2945"/>
                <a:gd name="connsiteY34" fmla="*/ 2405 h 7490"/>
                <a:gd name="connsiteX35" fmla="*/ 1625 w 2945"/>
                <a:gd name="connsiteY35" fmla="*/ 2268 h 7490"/>
                <a:gd name="connsiteX36" fmla="*/ 1551 w 2945"/>
                <a:gd name="connsiteY36" fmla="*/ 2132 h 7490"/>
                <a:gd name="connsiteX37" fmla="*/ 1474 w 2945"/>
                <a:gd name="connsiteY37" fmla="*/ 1996 h 7490"/>
                <a:gd name="connsiteX38" fmla="*/ 1396 w 2945"/>
                <a:gd name="connsiteY38" fmla="*/ 1862 h 7490"/>
                <a:gd name="connsiteX39" fmla="*/ 1315 w 2945"/>
                <a:gd name="connsiteY39" fmla="*/ 1729 h 7490"/>
                <a:gd name="connsiteX40" fmla="*/ 1233 w 2945"/>
                <a:gd name="connsiteY40" fmla="*/ 1597 h 7490"/>
                <a:gd name="connsiteX41" fmla="*/ 1148 w 2945"/>
                <a:gd name="connsiteY41" fmla="*/ 1467 h 7490"/>
                <a:gd name="connsiteX42" fmla="*/ 1063 w 2945"/>
                <a:gd name="connsiteY42" fmla="*/ 1337 h 7490"/>
                <a:gd name="connsiteX43" fmla="*/ 975 w 2945"/>
                <a:gd name="connsiteY43" fmla="*/ 1209 h 7490"/>
                <a:gd name="connsiteX44" fmla="*/ 885 w 2945"/>
                <a:gd name="connsiteY44" fmla="*/ 1082 h 7490"/>
                <a:gd name="connsiteX45" fmla="*/ 794 w 2945"/>
                <a:gd name="connsiteY45" fmla="*/ 956 h 7490"/>
                <a:gd name="connsiteX46" fmla="*/ 700 w 2945"/>
                <a:gd name="connsiteY46" fmla="*/ 832 h 7490"/>
                <a:gd name="connsiteX47" fmla="*/ 605 w 2945"/>
                <a:gd name="connsiteY47" fmla="*/ 709 h 7490"/>
                <a:gd name="connsiteX48" fmla="*/ 508 w 2945"/>
                <a:gd name="connsiteY48" fmla="*/ 587 h 7490"/>
                <a:gd name="connsiteX49" fmla="*/ 410 w 2945"/>
                <a:gd name="connsiteY49" fmla="*/ 467 h 7490"/>
                <a:gd name="connsiteX50" fmla="*/ 310 w 2945"/>
                <a:gd name="connsiteY50" fmla="*/ 348 h 7490"/>
                <a:gd name="connsiteX51" fmla="*/ 208 w 2945"/>
                <a:gd name="connsiteY51" fmla="*/ 231 h 7490"/>
                <a:gd name="connsiteX52" fmla="*/ 105 w 2945"/>
                <a:gd name="connsiteY52" fmla="*/ 114 h 7490"/>
                <a:gd name="connsiteX53" fmla="*/ 0 w 2945"/>
                <a:gd name="connsiteY53" fmla="*/ 0 h 7490"/>
                <a:gd name="connsiteX0" fmla="*/ 2840 w 2840"/>
                <a:gd name="connsiteY0" fmla="*/ 7376 h 7376"/>
                <a:gd name="connsiteX1" fmla="*/ 2839 w 2840"/>
                <a:gd name="connsiteY1" fmla="*/ 7220 h 7376"/>
                <a:gd name="connsiteX2" fmla="*/ 2836 w 2840"/>
                <a:gd name="connsiteY2" fmla="*/ 7066 h 7376"/>
                <a:gd name="connsiteX3" fmla="*/ 2830 w 2840"/>
                <a:gd name="connsiteY3" fmla="*/ 6910 h 7376"/>
                <a:gd name="connsiteX4" fmla="*/ 2823 w 2840"/>
                <a:gd name="connsiteY4" fmla="*/ 6754 h 7376"/>
                <a:gd name="connsiteX5" fmla="*/ 2812 w 2840"/>
                <a:gd name="connsiteY5" fmla="*/ 6600 h 7376"/>
                <a:gd name="connsiteX6" fmla="*/ 2801 w 2840"/>
                <a:gd name="connsiteY6" fmla="*/ 6444 h 7376"/>
                <a:gd name="connsiteX7" fmla="*/ 2786 w 2840"/>
                <a:gd name="connsiteY7" fmla="*/ 6289 h 7376"/>
                <a:gd name="connsiteX8" fmla="*/ 2770 w 2840"/>
                <a:gd name="connsiteY8" fmla="*/ 6135 h 7376"/>
                <a:gd name="connsiteX9" fmla="*/ 2751 w 2840"/>
                <a:gd name="connsiteY9" fmla="*/ 5981 h 7376"/>
                <a:gd name="connsiteX10" fmla="*/ 2731 w 2840"/>
                <a:gd name="connsiteY10" fmla="*/ 5826 h 7376"/>
                <a:gd name="connsiteX11" fmla="*/ 2707 w 2840"/>
                <a:gd name="connsiteY11" fmla="*/ 5673 h 7376"/>
                <a:gd name="connsiteX12" fmla="*/ 2682 w 2840"/>
                <a:gd name="connsiteY12" fmla="*/ 5519 h 7376"/>
                <a:gd name="connsiteX13" fmla="*/ 2654 w 2840"/>
                <a:gd name="connsiteY13" fmla="*/ 5366 h 7376"/>
                <a:gd name="connsiteX14" fmla="*/ 2626 w 2840"/>
                <a:gd name="connsiteY14" fmla="*/ 5214 h 7376"/>
                <a:gd name="connsiteX15" fmla="*/ 2594 w 2840"/>
                <a:gd name="connsiteY15" fmla="*/ 5061 h 7376"/>
                <a:gd name="connsiteX16" fmla="*/ 2560 w 2840"/>
                <a:gd name="connsiteY16" fmla="*/ 4910 h 7376"/>
                <a:gd name="connsiteX17" fmla="*/ 2524 w 2840"/>
                <a:gd name="connsiteY17" fmla="*/ 4758 h 7376"/>
                <a:gd name="connsiteX18" fmla="*/ 2485 w 2840"/>
                <a:gd name="connsiteY18" fmla="*/ 4608 h 7376"/>
                <a:gd name="connsiteX19" fmla="*/ 2445 w 2840"/>
                <a:gd name="connsiteY19" fmla="*/ 4457 h 7376"/>
                <a:gd name="connsiteX20" fmla="*/ 2403 w 2840"/>
                <a:gd name="connsiteY20" fmla="*/ 4308 h 7376"/>
                <a:gd name="connsiteX21" fmla="*/ 2359 w 2840"/>
                <a:gd name="connsiteY21" fmla="*/ 4158 h 7376"/>
                <a:gd name="connsiteX22" fmla="*/ 2312 w 2840"/>
                <a:gd name="connsiteY22" fmla="*/ 4011 h 7376"/>
                <a:gd name="connsiteX23" fmla="*/ 2264 w 2840"/>
                <a:gd name="connsiteY23" fmla="*/ 3862 h 7376"/>
                <a:gd name="connsiteX24" fmla="*/ 2213 w 2840"/>
                <a:gd name="connsiteY24" fmla="*/ 3716 h 7376"/>
                <a:gd name="connsiteX25" fmla="*/ 2161 w 2840"/>
                <a:gd name="connsiteY25" fmla="*/ 3569 h 7376"/>
                <a:gd name="connsiteX26" fmla="*/ 2105 w 2840"/>
                <a:gd name="connsiteY26" fmla="*/ 3424 h 7376"/>
                <a:gd name="connsiteX27" fmla="*/ 2048 w 2840"/>
                <a:gd name="connsiteY27" fmla="*/ 3279 h 7376"/>
                <a:gd name="connsiteX28" fmla="*/ 1990 w 2840"/>
                <a:gd name="connsiteY28" fmla="*/ 3135 h 7376"/>
                <a:gd name="connsiteX29" fmla="*/ 1929 w 2840"/>
                <a:gd name="connsiteY29" fmla="*/ 2992 h 7376"/>
                <a:gd name="connsiteX30" fmla="*/ 1866 w 2840"/>
                <a:gd name="connsiteY30" fmla="*/ 2850 h 7376"/>
                <a:gd name="connsiteX31" fmla="*/ 1801 w 2840"/>
                <a:gd name="connsiteY31" fmla="*/ 2709 h 7376"/>
                <a:gd name="connsiteX32" fmla="*/ 1734 w 2840"/>
                <a:gd name="connsiteY32" fmla="*/ 2568 h 7376"/>
                <a:gd name="connsiteX33" fmla="*/ 1665 w 2840"/>
                <a:gd name="connsiteY33" fmla="*/ 2429 h 7376"/>
                <a:gd name="connsiteX34" fmla="*/ 1594 w 2840"/>
                <a:gd name="connsiteY34" fmla="*/ 2291 h 7376"/>
                <a:gd name="connsiteX35" fmla="*/ 1520 w 2840"/>
                <a:gd name="connsiteY35" fmla="*/ 2154 h 7376"/>
                <a:gd name="connsiteX36" fmla="*/ 1446 w 2840"/>
                <a:gd name="connsiteY36" fmla="*/ 2018 h 7376"/>
                <a:gd name="connsiteX37" fmla="*/ 1369 w 2840"/>
                <a:gd name="connsiteY37" fmla="*/ 1882 h 7376"/>
                <a:gd name="connsiteX38" fmla="*/ 1291 w 2840"/>
                <a:gd name="connsiteY38" fmla="*/ 1748 h 7376"/>
                <a:gd name="connsiteX39" fmla="*/ 1210 w 2840"/>
                <a:gd name="connsiteY39" fmla="*/ 1615 h 7376"/>
                <a:gd name="connsiteX40" fmla="*/ 1128 w 2840"/>
                <a:gd name="connsiteY40" fmla="*/ 1483 h 7376"/>
                <a:gd name="connsiteX41" fmla="*/ 1043 w 2840"/>
                <a:gd name="connsiteY41" fmla="*/ 1353 h 7376"/>
                <a:gd name="connsiteX42" fmla="*/ 958 w 2840"/>
                <a:gd name="connsiteY42" fmla="*/ 1223 h 7376"/>
                <a:gd name="connsiteX43" fmla="*/ 870 w 2840"/>
                <a:gd name="connsiteY43" fmla="*/ 1095 h 7376"/>
                <a:gd name="connsiteX44" fmla="*/ 780 w 2840"/>
                <a:gd name="connsiteY44" fmla="*/ 968 h 7376"/>
                <a:gd name="connsiteX45" fmla="*/ 689 w 2840"/>
                <a:gd name="connsiteY45" fmla="*/ 842 h 7376"/>
                <a:gd name="connsiteX46" fmla="*/ 595 w 2840"/>
                <a:gd name="connsiteY46" fmla="*/ 718 h 7376"/>
                <a:gd name="connsiteX47" fmla="*/ 500 w 2840"/>
                <a:gd name="connsiteY47" fmla="*/ 595 h 7376"/>
                <a:gd name="connsiteX48" fmla="*/ 403 w 2840"/>
                <a:gd name="connsiteY48" fmla="*/ 473 h 7376"/>
                <a:gd name="connsiteX49" fmla="*/ 305 w 2840"/>
                <a:gd name="connsiteY49" fmla="*/ 353 h 7376"/>
                <a:gd name="connsiteX50" fmla="*/ 205 w 2840"/>
                <a:gd name="connsiteY50" fmla="*/ 234 h 7376"/>
                <a:gd name="connsiteX51" fmla="*/ 103 w 2840"/>
                <a:gd name="connsiteY51" fmla="*/ 117 h 7376"/>
                <a:gd name="connsiteX52" fmla="*/ 0 w 2840"/>
                <a:gd name="connsiteY52" fmla="*/ 0 h 7376"/>
                <a:gd name="connsiteX0" fmla="*/ 2737 w 2737"/>
                <a:gd name="connsiteY0" fmla="*/ 7259 h 7259"/>
                <a:gd name="connsiteX1" fmla="*/ 2736 w 2737"/>
                <a:gd name="connsiteY1" fmla="*/ 7103 h 7259"/>
                <a:gd name="connsiteX2" fmla="*/ 2733 w 2737"/>
                <a:gd name="connsiteY2" fmla="*/ 6949 h 7259"/>
                <a:gd name="connsiteX3" fmla="*/ 2727 w 2737"/>
                <a:gd name="connsiteY3" fmla="*/ 6793 h 7259"/>
                <a:gd name="connsiteX4" fmla="*/ 2720 w 2737"/>
                <a:gd name="connsiteY4" fmla="*/ 6637 h 7259"/>
                <a:gd name="connsiteX5" fmla="*/ 2709 w 2737"/>
                <a:gd name="connsiteY5" fmla="*/ 6483 h 7259"/>
                <a:gd name="connsiteX6" fmla="*/ 2698 w 2737"/>
                <a:gd name="connsiteY6" fmla="*/ 6327 h 7259"/>
                <a:gd name="connsiteX7" fmla="*/ 2683 w 2737"/>
                <a:gd name="connsiteY7" fmla="*/ 6172 h 7259"/>
                <a:gd name="connsiteX8" fmla="*/ 2667 w 2737"/>
                <a:gd name="connsiteY8" fmla="*/ 6018 h 7259"/>
                <a:gd name="connsiteX9" fmla="*/ 2648 w 2737"/>
                <a:gd name="connsiteY9" fmla="*/ 5864 h 7259"/>
                <a:gd name="connsiteX10" fmla="*/ 2628 w 2737"/>
                <a:gd name="connsiteY10" fmla="*/ 5709 h 7259"/>
                <a:gd name="connsiteX11" fmla="*/ 2604 w 2737"/>
                <a:gd name="connsiteY11" fmla="*/ 5556 h 7259"/>
                <a:gd name="connsiteX12" fmla="*/ 2579 w 2737"/>
                <a:gd name="connsiteY12" fmla="*/ 5402 h 7259"/>
                <a:gd name="connsiteX13" fmla="*/ 2551 w 2737"/>
                <a:gd name="connsiteY13" fmla="*/ 5249 h 7259"/>
                <a:gd name="connsiteX14" fmla="*/ 2523 w 2737"/>
                <a:gd name="connsiteY14" fmla="*/ 5097 h 7259"/>
                <a:gd name="connsiteX15" fmla="*/ 2491 w 2737"/>
                <a:gd name="connsiteY15" fmla="*/ 4944 h 7259"/>
                <a:gd name="connsiteX16" fmla="*/ 2457 w 2737"/>
                <a:gd name="connsiteY16" fmla="*/ 4793 h 7259"/>
                <a:gd name="connsiteX17" fmla="*/ 2421 w 2737"/>
                <a:gd name="connsiteY17" fmla="*/ 4641 h 7259"/>
                <a:gd name="connsiteX18" fmla="*/ 2382 w 2737"/>
                <a:gd name="connsiteY18" fmla="*/ 4491 h 7259"/>
                <a:gd name="connsiteX19" fmla="*/ 2342 w 2737"/>
                <a:gd name="connsiteY19" fmla="*/ 4340 h 7259"/>
                <a:gd name="connsiteX20" fmla="*/ 2300 w 2737"/>
                <a:gd name="connsiteY20" fmla="*/ 4191 h 7259"/>
                <a:gd name="connsiteX21" fmla="*/ 2256 w 2737"/>
                <a:gd name="connsiteY21" fmla="*/ 4041 h 7259"/>
                <a:gd name="connsiteX22" fmla="*/ 2209 w 2737"/>
                <a:gd name="connsiteY22" fmla="*/ 3894 h 7259"/>
                <a:gd name="connsiteX23" fmla="*/ 2161 w 2737"/>
                <a:gd name="connsiteY23" fmla="*/ 3745 h 7259"/>
                <a:gd name="connsiteX24" fmla="*/ 2110 w 2737"/>
                <a:gd name="connsiteY24" fmla="*/ 3599 h 7259"/>
                <a:gd name="connsiteX25" fmla="*/ 2058 w 2737"/>
                <a:gd name="connsiteY25" fmla="*/ 3452 h 7259"/>
                <a:gd name="connsiteX26" fmla="*/ 2002 w 2737"/>
                <a:gd name="connsiteY26" fmla="*/ 3307 h 7259"/>
                <a:gd name="connsiteX27" fmla="*/ 1945 w 2737"/>
                <a:gd name="connsiteY27" fmla="*/ 3162 h 7259"/>
                <a:gd name="connsiteX28" fmla="*/ 1887 w 2737"/>
                <a:gd name="connsiteY28" fmla="*/ 3018 h 7259"/>
                <a:gd name="connsiteX29" fmla="*/ 1826 w 2737"/>
                <a:gd name="connsiteY29" fmla="*/ 2875 h 7259"/>
                <a:gd name="connsiteX30" fmla="*/ 1763 w 2737"/>
                <a:gd name="connsiteY30" fmla="*/ 2733 h 7259"/>
                <a:gd name="connsiteX31" fmla="*/ 1698 w 2737"/>
                <a:gd name="connsiteY31" fmla="*/ 2592 h 7259"/>
                <a:gd name="connsiteX32" fmla="*/ 1631 w 2737"/>
                <a:gd name="connsiteY32" fmla="*/ 2451 h 7259"/>
                <a:gd name="connsiteX33" fmla="*/ 1562 w 2737"/>
                <a:gd name="connsiteY33" fmla="*/ 2312 h 7259"/>
                <a:gd name="connsiteX34" fmla="*/ 1491 w 2737"/>
                <a:gd name="connsiteY34" fmla="*/ 2174 h 7259"/>
                <a:gd name="connsiteX35" fmla="*/ 1417 w 2737"/>
                <a:gd name="connsiteY35" fmla="*/ 2037 h 7259"/>
                <a:gd name="connsiteX36" fmla="*/ 1343 w 2737"/>
                <a:gd name="connsiteY36" fmla="*/ 1901 h 7259"/>
                <a:gd name="connsiteX37" fmla="*/ 1266 w 2737"/>
                <a:gd name="connsiteY37" fmla="*/ 1765 h 7259"/>
                <a:gd name="connsiteX38" fmla="*/ 1188 w 2737"/>
                <a:gd name="connsiteY38" fmla="*/ 1631 h 7259"/>
                <a:gd name="connsiteX39" fmla="*/ 1107 w 2737"/>
                <a:gd name="connsiteY39" fmla="*/ 1498 h 7259"/>
                <a:gd name="connsiteX40" fmla="*/ 1025 w 2737"/>
                <a:gd name="connsiteY40" fmla="*/ 1366 h 7259"/>
                <a:gd name="connsiteX41" fmla="*/ 940 w 2737"/>
                <a:gd name="connsiteY41" fmla="*/ 1236 h 7259"/>
                <a:gd name="connsiteX42" fmla="*/ 855 w 2737"/>
                <a:gd name="connsiteY42" fmla="*/ 1106 h 7259"/>
                <a:gd name="connsiteX43" fmla="*/ 767 w 2737"/>
                <a:gd name="connsiteY43" fmla="*/ 978 h 7259"/>
                <a:gd name="connsiteX44" fmla="*/ 677 w 2737"/>
                <a:gd name="connsiteY44" fmla="*/ 851 h 7259"/>
                <a:gd name="connsiteX45" fmla="*/ 586 w 2737"/>
                <a:gd name="connsiteY45" fmla="*/ 725 h 7259"/>
                <a:gd name="connsiteX46" fmla="*/ 492 w 2737"/>
                <a:gd name="connsiteY46" fmla="*/ 601 h 7259"/>
                <a:gd name="connsiteX47" fmla="*/ 397 w 2737"/>
                <a:gd name="connsiteY47" fmla="*/ 478 h 7259"/>
                <a:gd name="connsiteX48" fmla="*/ 300 w 2737"/>
                <a:gd name="connsiteY48" fmla="*/ 356 h 7259"/>
                <a:gd name="connsiteX49" fmla="*/ 202 w 2737"/>
                <a:gd name="connsiteY49" fmla="*/ 236 h 7259"/>
                <a:gd name="connsiteX50" fmla="*/ 102 w 2737"/>
                <a:gd name="connsiteY50" fmla="*/ 117 h 7259"/>
                <a:gd name="connsiteX51" fmla="*/ 0 w 2737"/>
                <a:gd name="connsiteY51" fmla="*/ 0 h 7259"/>
                <a:gd name="connsiteX0" fmla="*/ 2635 w 2635"/>
                <a:gd name="connsiteY0" fmla="*/ 7142 h 7142"/>
                <a:gd name="connsiteX1" fmla="*/ 2634 w 2635"/>
                <a:gd name="connsiteY1" fmla="*/ 6986 h 7142"/>
                <a:gd name="connsiteX2" fmla="*/ 2631 w 2635"/>
                <a:gd name="connsiteY2" fmla="*/ 6832 h 7142"/>
                <a:gd name="connsiteX3" fmla="*/ 2625 w 2635"/>
                <a:gd name="connsiteY3" fmla="*/ 6676 h 7142"/>
                <a:gd name="connsiteX4" fmla="*/ 2618 w 2635"/>
                <a:gd name="connsiteY4" fmla="*/ 6520 h 7142"/>
                <a:gd name="connsiteX5" fmla="*/ 2607 w 2635"/>
                <a:gd name="connsiteY5" fmla="*/ 6366 h 7142"/>
                <a:gd name="connsiteX6" fmla="*/ 2596 w 2635"/>
                <a:gd name="connsiteY6" fmla="*/ 6210 h 7142"/>
                <a:gd name="connsiteX7" fmla="*/ 2581 w 2635"/>
                <a:gd name="connsiteY7" fmla="*/ 6055 h 7142"/>
                <a:gd name="connsiteX8" fmla="*/ 2565 w 2635"/>
                <a:gd name="connsiteY8" fmla="*/ 5901 h 7142"/>
                <a:gd name="connsiteX9" fmla="*/ 2546 w 2635"/>
                <a:gd name="connsiteY9" fmla="*/ 5747 h 7142"/>
                <a:gd name="connsiteX10" fmla="*/ 2526 w 2635"/>
                <a:gd name="connsiteY10" fmla="*/ 5592 h 7142"/>
                <a:gd name="connsiteX11" fmla="*/ 2502 w 2635"/>
                <a:gd name="connsiteY11" fmla="*/ 5439 h 7142"/>
                <a:gd name="connsiteX12" fmla="*/ 2477 w 2635"/>
                <a:gd name="connsiteY12" fmla="*/ 5285 h 7142"/>
                <a:gd name="connsiteX13" fmla="*/ 2449 w 2635"/>
                <a:gd name="connsiteY13" fmla="*/ 5132 h 7142"/>
                <a:gd name="connsiteX14" fmla="*/ 2421 w 2635"/>
                <a:gd name="connsiteY14" fmla="*/ 4980 h 7142"/>
                <a:gd name="connsiteX15" fmla="*/ 2389 w 2635"/>
                <a:gd name="connsiteY15" fmla="*/ 4827 h 7142"/>
                <a:gd name="connsiteX16" fmla="*/ 2355 w 2635"/>
                <a:gd name="connsiteY16" fmla="*/ 4676 h 7142"/>
                <a:gd name="connsiteX17" fmla="*/ 2319 w 2635"/>
                <a:gd name="connsiteY17" fmla="*/ 4524 h 7142"/>
                <a:gd name="connsiteX18" fmla="*/ 2280 w 2635"/>
                <a:gd name="connsiteY18" fmla="*/ 4374 h 7142"/>
                <a:gd name="connsiteX19" fmla="*/ 2240 w 2635"/>
                <a:gd name="connsiteY19" fmla="*/ 4223 h 7142"/>
                <a:gd name="connsiteX20" fmla="*/ 2198 w 2635"/>
                <a:gd name="connsiteY20" fmla="*/ 4074 h 7142"/>
                <a:gd name="connsiteX21" fmla="*/ 2154 w 2635"/>
                <a:gd name="connsiteY21" fmla="*/ 3924 h 7142"/>
                <a:gd name="connsiteX22" fmla="*/ 2107 w 2635"/>
                <a:gd name="connsiteY22" fmla="*/ 3777 h 7142"/>
                <a:gd name="connsiteX23" fmla="*/ 2059 w 2635"/>
                <a:gd name="connsiteY23" fmla="*/ 3628 h 7142"/>
                <a:gd name="connsiteX24" fmla="*/ 2008 w 2635"/>
                <a:gd name="connsiteY24" fmla="*/ 3482 h 7142"/>
                <a:gd name="connsiteX25" fmla="*/ 1956 w 2635"/>
                <a:gd name="connsiteY25" fmla="*/ 3335 h 7142"/>
                <a:gd name="connsiteX26" fmla="*/ 1900 w 2635"/>
                <a:gd name="connsiteY26" fmla="*/ 3190 h 7142"/>
                <a:gd name="connsiteX27" fmla="*/ 1843 w 2635"/>
                <a:gd name="connsiteY27" fmla="*/ 3045 h 7142"/>
                <a:gd name="connsiteX28" fmla="*/ 1785 w 2635"/>
                <a:gd name="connsiteY28" fmla="*/ 2901 h 7142"/>
                <a:gd name="connsiteX29" fmla="*/ 1724 w 2635"/>
                <a:gd name="connsiteY29" fmla="*/ 2758 h 7142"/>
                <a:gd name="connsiteX30" fmla="*/ 1661 w 2635"/>
                <a:gd name="connsiteY30" fmla="*/ 2616 h 7142"/>
                <a:gd name="connsiteX31" fmla="*/ 1596 w 2635"/>
                <a:gd name="connsiteY31" fmla="*/ 2475 h 7142"/>
                <a:gd name="connsiteX32" fmla="*/ 1529 w 2635"/>
                <a:gd name="connsiteY32" fmla="*/ 2334 h 7142"/>
                <a:gd name="connsiteX33" fmla="*/ 1460 w 2635"/>
                <a:gd name="connsiteY33" fmla="*/ 2195 h 7142"/>
                <a:gd name="connsiteX34" fmla="*/ 1389 w 2635"/>
                <a:gd name="connsiteY34" fmla="*/ 2057 h 7142"/>
                <a:gd name="connsiteX35" fmla="*/ 1315 w 2635"/>
                <a:gd name="connsiteY35" fmla="*/ 1920 h 7142"/>
                <a:gd name="connsiteX36" fmla="*/ 1241 w 2635"/>
                <a:gd name="connsiteY36" fmla="*/ 1784 h 7142"/>
                <a:gd name="connsiteX37" fmla="*/ 1164 w 2635"/>
                <a:gd name="connsiteY37" fmla="*/ 1648 h 7142"/>
                <a:gd name="connsiteX38" fmla="*/ 1086 w 2635"/>
                <a:gd name="connsiteY38" fmla="*/ 1514 h 7142"/>
                <a:gd name="connsiteX39" fmla="*/ 1005 w 2635"/>
                <a:gd name="connsiteY39" fmla="*/ 1381 h 7142"/>
                <a:gd name="connsiteX40" fmla="*/ 923 w 2635"/>
                <a:gd name="connsiteY40" fmla="*/ 1249 h 7142"/>
                <a:gd name="connsiteX41" fmla="*/ 838 w 2635"/>
                <a:gd name="connsiteY41" fmla="*/ 1119 h 7142"/>
                <a:gd name="connsiteX42" fmla="*/ 753 w 2635"/>
                <a:gd name="connsiteY42" fmla="*/ 989 h 7142"/>
                <a:gd name="connsiteX43" fmla="*/ 665 w 2635"/>
                <a:gd name="connsiteY43" fmla="*/ 861 h 7142"/>
                <a:gd name="connsiteX44" fmla="*/ 575 w 2635"/>
                <a:gd name="connsiteY44" fmla="*/ 734 h 7142"/>
                <a:gd name="connsiteX45" fmla="*/ 484 w 2635"/>
                <a:gd name="connsiteY45" fmla="*/ 608 h 7142"/>
                <a:gd name="connsiteX46" fmla="*/ 390 w 2635"/>
                <a:gd name="connsiteY46" fmla="*/ 484 h 7142"/>
                <a:gd name="connsiteX47" fmla="*/ 295 w 2635"/>
                <a:gd name="connsiteY47" fmla="*/ 361 h 7142"/>
                <a:gd name="connsiteX48" fmla="*/ 198 w 2635"/>
                <a:gd name="connsiteY48" fmla="*/ 239 h 7142"/>
                <a:gd name="connsiteX49" fmla="*/ 100 w 2635"/>
                <a:gd name="connsiteY49" fmla="*/ 119 h 7142"/>
                <a:gd name="connsiteX50" fmla="*/ 0 w 2635"/>
                <a:gd name="connsiteY50" fmla="*/ 0 h 7142"/>
                <a:gd name="connsiteX0" fmla="*/ 2535 w 2535"/>
                <a:gd name="connsiteY0" fmla="*/ 7023 h 7023"/>
                <a:gd name="connsiteX1" fmla="*/ 2534 w 2535"/>
                <a:gd name="connsiteY1" fmla="*/ 6867 h 7023"/>
                <a:gd name="connsiteX2" fmla="*/ 2531 w 2535"/>
                <a:gd name="connsiteY2" fmla="*/ 6713 h 7023"/>
                <a:gd name="connsiteX3" fmla="*/ 2525 w 2535"/>
                <a:gd name="connsiteY3" fmla="*/ 6557 h 7023"/>
                <a:gd name="connsiteX4" fmla="*/ 2518 w 2535"/>
                <a:gd name="connsiteY4" fmla="*/ 6401 h 7023"/>
                <a:gd name="connsiteX5" fmla="*/ 2507 w 2535"/>
                <a:gd name="connsiteY5" fmla="*/ 6247 h 7023"/>
                <a:gd name="connsiteX6" fmla="*/ 2496 w 2535"/>
                <a:gd name="connsiteY6" fmla="*/ 6091 h 7023"/>
                <a:gd name="connsiteX7" fmla="*/ 2481 w 2535"/>
                <a:gd name="connsiteY7" fmla="*/ 5936 h 7023"/>
                <a:gd name="connsiteX8" fmla="*/ 2465 w 2535"/>
                <a:gd name="connsiteY8" fmla="*/ 5782 h 7023"/>
                <a:gd name="connsiteX9" fmla="*/ 2446 w 2535"/>
                <a:gd name="connsiteY9" fmla="*/ 5628 h 7023"/>
                <a:gd name="connsiteX10" fmla="*/ 2426 w 2535"/>
                <a:gd name="connsiteY10" fmla="*/ 5473 h 7023"/>
                <a:gd name="connsiteX11" fmla="*/ 2402 w 2535"/>
                <a:gd name="connsiteY11" fmla="*/ 5320 h 7023"/>
                <a:gd name="connsiteX12" fmla="*/ 2377 w 2535"/>
                <a:gd name="connsiteY12" fmla="*/ 5166 h 7023"/>
                <a:gd name="connsiteX13" fmla="*/ 2349 w 2535"/>
                <a:gd name="connsiteY13" fmla="*/ 5013 h 7023"/>
                <a:gd name="connsiteX14" fmla="*/ 2321 w 2535"/>
                <a:gd name="connsiteY14" fmla="*/ 4861 h 7023"/>
                <a:gd name="connsiteX15" fmla="*/ 2289 w 2535"/>
                <a:gd name="connsiteY15" fmla="*/ 4708 h 7023"/>
                <a:gd name="connsiteX16" fmla="*/ 2255 w 2535"/>
                <a:gd name="connsiteY16" fmla="*/ 4557 h 7023"/>
                <a:gd name="connsiteX17" fmla="*/ 2219 w 2535"/>
                <a:gd name="connsiteY17" fmla="*/ 4405 h 7023"/>
                <a:gd name="connsiteX18" fmla="*/ 2180 w 2535"/>
                <a:gd name="connsiteY18" fmla="*/ 4255 h 7023"/>
                <a:gd name="connsiteX19" fmla="*/ 2140 w 2535"/>
                <a:gd name="connsiteY19" fmla="*/ 4104 h 7023"/>
                <a:gd name="connsiteX20" fmla="*/ 2098 w 2535"/>
                <a:gd name="connsiteY20" fmla="*/ 3955 h 7023"/>
                <a:gd name="connsiteX21" fmla="*/ 2054 w 2535"/>
                <a:gd name="connsiteY21" fmla="*/ 3805 h 7023"/>
                <a:gd name="connsiteX22" fmla="*/ 2007 w 2535"/>
                <a:gd name="connsiteY22" fmla="*/ 3658 h 7023"/>
                <a:gd name="connsiteX23" fmla="*/ 1959 w 2535"/>
                <a:gd name="connsiteY23" fmla="*/ 3509 h 7023"/>
                <a:gd name="connsiteX24" fmla="*/ 1908 w 2535"/>
                <a:gd name="connsiteY24" fmla="*/ 3363 h 7023"/>
                <a:gd name="connsiteX25" fmla="*/ 1856 w 2535"/>
                <a:gd name="connsiteY25" fmla="*/ 3216 h 7023"/>
                <a:gd name="connsiteX26" fmla="*/ 1800 w 2535"/>
                <a:gd name="connsiteY26" fmla="*/ 3071 h 7023"/>
                <a:gd name="connsiteX27" fmla="*/ 1743 w 2535"/>
                <a:gd name="connsiteY27" fmla="*/ 2926 h 7023"/>
                <a:gd name="connsiteX28" fmla="*/ 1685 w 2535"/>
                <a:gd name="connsiteY28" fmla="*/ 2782 h 7023"/>
                <a:gd name="connsiteX29" fmla="*/ 1624 w 2535"/>
                <a:gd name="connsiteY29" fmla="*/ 2639 h 7023"/>
                <a:gd name="connsiteX30" fmla="*/ 1561 w 2535"/>
                <a:gd name="connsiteY30" fmla="*/ 2497 h 7023"/>
                <a:gd name="connsiteX31" fmla="*/ 1496 w 2535"/>
                <a:gd name="connsiteY31" fmla="*/ 2356 h 7023"/>
                <a:gd name="connsiteX32" fmla="*/ 1429 w 2535"/>
                <a:gd name="connsiteY32" fmla="*/ 2215 h 7023"/>
                <a:gd name="connsiteX33" fmla="*/ 1360 w 2535"/>
                <a:gd name="connsiteY33" fmla="*/ 2076 h 7023"/>
                <a:gd name="connsiteX34" fmla="*/ 1289 w 2535"/>
                <a:gd name="connsiteY34" fmla="*/ 1938 h 7023"/>
                <a:gd name="connsiteX35" fmla="*/ 1215 w 2535"/>
                <a:gd name="connsiteY35" fmla="*/ 1801 h 7023"/>
                <a:gd name="connsiteX36" fmla="*/ 1141 w 2535"/>
                <a:gd name="connsiteY36" fmla="*/ 1665 h 7023"/>
                <a:gd name="connsiteX37" fmla="*/ 1064 w 2535"/>
                <a:gd name="connsiteY37" fmla="*/ 1529 h 7023"/>
                <a:gd name="connsiteX38" fmla="*/ 986 w 2535"/>
                <a:gd name="connsiteY38" fmla="*/ 1395 h 7023"/>
                <a:gd name="connsiteX39" fmla="*/ 905 w 2535"/>
                <a:gd name="connsiteY39" fmla="*/ 1262 h 7023"/>
                <a:gd name="connsiteX40" fmla="*/ 823 w 2535"/>
                <a:gd name="connsiteY40" fmla="*/ 1130 h 7023"/>
                <a:gd name="connsiteX41" fmla="*/ 738 w 2535"/>
                <a:gd name="connsiteY41" fmla="*/ 1000 h 7023"/>
                <a:gd name="connsiteX42" fmla="*/ 653 w 2535"/>
                <a:gd name="connsiteY42" fmla="*/ 870 h 7023"/>
                <a:gd name="connsiteX43" fmla="*/ 565 w 2535"/>
                <a:gd name="connsiteY43" fmla="*/ 742 h 7023"/>
                <a:gd name="connsiteX44" fmla="*/ 475 w 2535"/>
                <a:gd name="connsiteY44" fmla="*/ 615 h 7023"/>
                <a:gd name="connsiteX45" fmla="*/ 384 w 2535"/>
                <a:gd name="connsiteY45" fmla="*/ 489 h 7023"/>
                <a:gd name="connsiteX46" fmla="*/ 290 w 2535"/>
                <a:gd name="connsiteY46" fmla="*/ 365 h 7023"/>
                <a:gd name="connsiteX47" fmla="*/ 195 w 2535"/>
                <a:gd name="connsiteY47" fmla="*/ 242 h 7023"/>
                <a:gd name="connsiteX48" fmla="*/ 98 w 2535"/>
                <a:gd name="connsiteY48" fmla="*/ 120 h 7023"/>
                <a:gd name="connsiteX49" fmla="*/ 0 w 2535"/>
                <a:gd name="connsiteY49" fmla="*/ 0 h 7023"/>
                <a:gd name="connsiteX0" fmla="*/ 2437 w 2437"/>
                <a:gd name="connsiteY0" fmla="*/ 6903 h 6903"/>
                <a:gd name="connsiteX1" fmla="*/ 2436 w 2437"/>
                <a:gd name="connsiteY1" fmla="*/ 6747 h 6903"/>
                <a:gd name="connsiteX2" fmla="*/ 2433 w 2437"/>
                <a:gd name="connsiteY2" fmla="*/ 6593 h 6903"/>
                <a:gd name="connsiteX3" fmla="*/ 2427 w 2437"/>
                <a:gd name="connsiteY3" fmla="*/ 6437 h 6903"/>
                <a:gd name="connsiteX4" fmla="*/ 2420 w 2437"/>
                <a:gd name="connsiteY4" fmla="*/ 6281 h 6903"/>
                <a:gd name="connsiteX5" fmla="*/ 2409 w 2437"/>
                <a:gd name="connsiteY5" fmla="*/ 6127 h 6903"/>
                <a:gd name="connsiteX6" fmla="*/ 2398 w 2437"/>
                <a:gd name="connsiteY6" fmla="*/ 5971 h 6903"/>
                <a:gd name="connsiteX7" fmla="*/ 2383 w 2437"/>
                <a:gd name="connsiteY7" fmla="*/ 5816 h 6903"/>
                <a:gd name="connsiteX8" fmla="*/ 2367 w 2437"/>
                <a:gd name="connsiteY8" fmla="*/ 5662 h 6903"/>
                <a:gd name="connsiteX9" fmla="*/ 2348 w 2437"/>
                <a:gd name="connsiteY9" fmla="*/ 5508 h 6903"/>
                <a:gd name="connsiteX10" fmla="*/ 2328 w 2437"/>
                <a:gd name="connsiteY10" fmla="*/ 5353 h 6903"/>
                <a:gd name="connsiteX11" fmla="*/ 2304 w 2437"/>
                <a:gd name="connsiteY11" fmla="*/ 5200 h 6903"/>
                <a:gd name="connsiteX12" fmla="*/ 2279 w 2437"/>
                <a:gd name="connsiteY12" fmla="*/ 5046 h 6903"/>
                <a:gd name="connsiteX13" fmla="*/ 2251 w 2437"/>
                <a:gd name="connsiteY13" fmla="*/ 4893 h 6903"/>
                <a:gd name="connsiteX14" fmla="*/ 2223 w 2437"/>
                <a:gd name="connsiteY14" fmla="*/ 4741 h 6903"/>
                <a:gd name="connsiteX15" fmla="*/ 2191 w 2437"/>
                <a:gd name="connsiteY15" fmla="*/ 4588 h 6903"/>
                <a:gd name="connsiteX16" fmla="*/ 2157 w 2437"/>
                <a:gd name="connsiteY16" fmla="*/ 4437 h 6903"/>
                <a:gd name="connsiteX17" fmla="*/ 2121 w 2437"/>
                <a:gd name="connsiteY17" fmla="*/ 4285 h 6903"/>
                <a:gd name="connsiteX18" fmla="*/ 2082 w 2437"/>
                <a:gd name="connsiteY18" fmla="*/ 4135 h 6903"/>
                <a:gd name="connsiteX19" fmla="*/ 2042 w 2437"/>
                <a:gd name="connsiteY19" fmla="*/ 3984 h 6903"/>
                <a:gd name="connsiteX20" fmla="*/ 2000 w 2437"/>
                <a:gd name="connsiteY20" fmla="*/ 3835 h 6903"/>
                <a:gd name="connsiteX21" fmla="*/ 1956 w 2437"/>
                <a:gd name="connsiteY21" fmla="*/ 3685 h 6903"/>
                <a:gd name="connsiteX22" fmla="*/ 1909 w 2437"/>
                <a:gd name="connsiteY22" fmla="*/ 3538 h 6903"/>
                <a:gd name="connsiteX23" fmla="*/ 1861 w 2437"/>
                <a:gd name="connsiteY23" fmla="*/ 3389 h 6903"/>
                <a:gd name="connsiteX24" fmla="*/ 1810 w 2437"/>
                <a:gd name="connsiteY24" fmla="*/ 3243 h 6903"/>
                <a:gd name="connsiteX25" fmla="*/ 1758 w 2437"/>
                <a:gd name="connsiteY25" fmla="*/ 3096 h 6903"/>
                <a:gd name="connsiteX26" fmla="*/ 1702 w 2437"/>
                <a:gd name="connsiteY26" fmla="*/ 2951 h 6903"/>
                <a:gd name="connsiteX27" fmla="*/ 1645 w 2437"/>
                <a:gd name="connsiteY27" fmla="*/ 2806 h 6903"/>
                <a:gd name="connsiteX28" fmla="*/ 1587 w 2437"/>
                <a:gd name="connsiteY28" fmla="*/ 2662 h 6903"/>
                <a:gd name="connsiteX29" fmla="*/ 1526 w 2437"/>
                <a:gd name="connsiteY29" fmla="*/ 2519 h 6903"/>
                <a:gd name="connsiteX30" fmla="*/ 1463 w 2437"/>
                <a:gd name="connsiteY30" fmla="*/ 2377 h 6903"/>
                <a:gd name="connsiteX31" fmla="*/ 1398 w 2437"/>
                <a:gd name="connsiteY31" fmla="*/ 2236 h 6903"/>
                <a:gd name="connsiteX32" fmla="*/ 1331 w 2437"/>
                <a:gd name="connsiteY32" fmla="*/ 2095 h 6903"/>
                <a:gd name="connsiteX33" fmla="*/ 1262 w 2437"/>
                <a:gd name="connsiteY33" fmla="*/ 1956 h 6903"/>
                <a:gd name="connsiteX34" fmla="*/ 1191 w 2437"/>
                <a:gd name="connsiteY34" fmla="*/ 1818 h 6903"/>
                <a:gd name="connsiteX35" fmla="*/ 1117 w 2437"/>
                <a:gd name="connsiteY35" fmla="*/ 1681 h 6903"/>
                <a:gd name="connsiteX36" fmla="*/ 1043 w 2437"/>
                <a:gd name="connsiteY36" fmla="*/ 1545 h 6903"/>
                <a:gd name="connsiteX37" fmla="*/ 966 w 2437"/>
                <a:gd name="connsiteY37" fmla="*/ 1409 h 6903"/>
                <a:gd name="connsiteX38" fmla="*/ 888 w 2437"/>
                <a:gd name="connsiteY38" fmla="*/ 1275 h 6903"/>
                <a:gd name="connsiteX39" fmla="*/ 807 w 2437"/>
                <a:gd name="connsiteY39" fmla="*/ 1142 h 6903"/>
                <a:gd name="connsiteX40" fmla="*/ 725 w 2437"/>
                <a:gd name="connsiteY40" fmla="*/ 1010 h 6903"/>
                <a:gd name="connsiteX41" fmla="*/ 640 w 2437"/>
                <a:gd name="connsiteY41" fmla="*/ 880 h 6903"/>
                <a:gd name="connsiteX42" fmla="*/ 555 w 2437"/>
                <a:gd name="connsiteY42" fmla="*/ 750 h 6903"/>
                <a:gd name="connsiteX43" fmla="*/ 467 w 2437"/>
                <a:gd name="connsiteY43" fmla="*/ 622 h 6903"/>
                <a:gd name="connsiteX44" fmla="*/ 377 w 2437"/>
                <a:gd name="connsiteY44" fmla="*/ 495 h 6903"/>
                <a:gd name="connsiteX45" fmla="*/ 286 w 2437"/>
                <a:gd name="connsiteY45" fmla="*/ 369 h 6903"/>
                <a:gd name="connsiteX46" fmla="*/ 192 w 2437"/>
                <a:gd name="connsiteY46" fmla="*/ 245 h 6903"/>
                <a:gd name="connsiteX47" fmla="*/ 97 w 2437"/>
                <a:gd name="connsiteY47" fmla="*/ 122 h 6903"/>
                <a:gd name="connsiteX48" fmla="*/ 0 w 2437"/>
                <a:gd name="connsiteY48" fmla="*/ 0 h 6903"/>
                <a:gd name="connsiteX0" fmla="*/ 2340 w 2340"/>
                <a:gd name="connsiteY0" fmla="*/ 6781 h 6781"/>
                <a:gd name="connsiteX1" fmla="*/ 2339 w 2340"/>
                <a:gd name="connsiteY1" fmla="*/ 6625 h 6781"/>
                <a:gd name="connsiteX2" fmla="*/ 2336 w 2340"/>
                <a:gd name="connsiteY2" fmla="*/ 6471 h 6781"/>
                <a:gd name="connsiteX3" fmla="*/ 2330 w 2340"/>
                <a:gd name="connsiteY3" fmla="*/ 6315 h 6781"/>
                <a:gd name="connsiteX4" fmla="*/ 2323 w 2340"/>
                <a:gd name="connsiteY4" fmla="*/ 6159 h 6781"/>
                <a:gd name="connsiteX5" fmla="*/ 2312 w 2340"/>
                <a:gd name="connsiteY5" fmla="*/ 6005 h 6781"/>
                <a:gd name="connsiteX6" fmla="*/ 2301 w 2340"/>
                <a:gd name="connsiteY6" fmla="*/ 5849 h 6781"/>
                <a:gd name="connsiteX7" fmla="*/ 2286 w 2340"/>
                <a:gd name="connsiteY7" fmla="*/ 5694 h 6781"/>
                <a:gd name="connsiteX8" fmla="*/ 2270 w 2340"/>
                <a:gd name="connsiteY8" fmla="*/ 5540 h 6781"/>
                <a:gd name="connsiteX9" fmla="*/ 2251 w 2340"/>
                <a:gd name="connsiteY9" fmla="*/ 5386 h 6781"/>
                <a:gd name="connsiteX10" fmla="*/ 2231 w 2340"/>
                <a:gd name="connsiteY10" fmla="*/ 5231 h 6781"/>
                <a:gd name="connsiteX11" fmla="*/ 2207 w 2340"/>
                <a:gd name="connsiteY11" fmla="*/ 5078 h 6781"/>
                <a:gd name="connsiteX12" fmla="*/ 2182 w 2340"/>
                <a:gd name="connsiteY12" fmla="*/ 4924 h 6781"/>
                <a:gd name="connsiteX13" fmla="*/ 2154 w 2340"/>
                <a:gd name="connsiteY13" fmla="*/ 4771 h 6781"/>
                <a:gd name="connsiteX14" fmla="*/ 2126 w 2340"/>
                <a:gd name="connsiteY14" fmla="*/ 4619 h 6781"/>
                <a:gd name="connsiteX15" fmla="*/ 2094 w 2340"/>
                <a:gd name="connsiteY15" fmla="*/ 4466 h 6781"/>
                <a:gd name="connsiteX16" fmla="*/ 2060 w 2340"/>
                <a:gd name="connsiteY16" fmla="*/ 4315 h 6781"/>
                <a:gd name="connsiteX17" fmla="*/ 2024 w 2340"/>
                <a:gd name="connsiteY17" fmla="*/ 4163 h 6781"/>
                <a:gd name="connsiteX18" fmla="*/ 1985 w 2340"/>
                <a:gd name="connsiteY18" fmla="*/ 4013 h 6781"/>
                <a:gd name="connsiteX19" fmla="*/ 1945 w 2340"/>
                <a:gd name="connsiteY19" fmla="*/ 3862 h 6781"/>
                <a:gd name="connsiteX20" fmla="*/ 1903 w 2340"/>
                <a:gd name="connsiteY20" fmla="*/ 3713 h 6781"/>
                <a:gd name="connsiteX21" fmla="*/ 1859 w 2340"/>
                <a:gd name="connsiteY21" fmla="*/ 3563 h 6781"/>
                <a:gd name="connsiteX22" fmla="*/ 1812 w 2340"/>
                <a:gd name="connsiteY22" fmla="*/ 3416 h 6781"/>
                <a:gd name="connsiteX23" fmla="*/ 1764 w 2340"/>
                <a:gd name="connsiteY23" fmla="*/ 3267 h 6781"/>
                <a:gd name="connsiteX24" fmla="*/ 1713 w 2340"/>
                <a:gd name="connsiteY24" fmla="*/ 3121 h 6781"/>
                <a:gd name="connsiteX25" fmla="*/ 1661 w 2340"/>
                <a:gd name="connsiteY25" fmla="*/ 2974 h 6781"/>
                <a:gd name="connsiteX26" fmla="*/ 1605 w 2340"/>
                <a:gd name="connsiteY26" fmla="*/ 2829 h 6781"/>
                <a:gd name="connsiteX27" fmla="*/ 1548 w 2340"/>
                <a:gd name="connsiteY27" fmla="*/ 2684 h 6781"/>
                <a:gd name="connsiteX28" fmla="*/ 1490 w 2340"/>
                <a:gd name="connsiteY28" fmla="*/ 2540 h 6781"/>
                <a:gd name="connsiteX29" fmla="*/ 1429 w 2340"/>
                <a:gd name="connsiteY29" fmla="*/ 2397 h 6781"/>
                <a:gd name="connsiteX30" fmla="*/ 1366 w 2340"/>
                <a:gd name="connsiteY30" fmla="*/ 2255 h 6781"/>
                <a:gd name="connsiteX31" fmla="*/ 1301 w 2340"/>
                <a:gd name="connsiteY31" fmla="*/ 2114 h 6781"/>
                <a:gd name="connsiteX32" fmla="*/ 1234 w 2340"/>
                <a:gd name="connsiteY32" fmla="*/ 1973 h 6781"/>
                <a:gd name="connsiteX33" fmla="*/ 1165 w 2340"/>
                <a:gd name="connsiteY33" fmla="*/ 1834 h 6781"/>
                <a:gd name="connsiteX34" fmla="*/ 1094 w 2340"/>
                <a:gd name="connsiteY34" fmla="*/ 1696 h 6781"/>
                <a:gd name="connsiteX35" fmla="*/ 1020 w 2340"/>
                <a:gd name="connsiteY35" fmla="*/ 1559 h 6781"/>
                <a:gd name="connsiteX36" fmla="*/ 946 w 2340"/>
                <a:gd name="connsiteY36" fmla="*/ 1423 h 6781"/>
                <a:gd name="connsiteX37" fmla="*/ 869 w 2340"/>
                <a:gd name="connsiteY37" fmla="*/ 1287 h 6781"/>
                <a:gd name="connsiteX38" fmla="*/ 791 w 2340"/>
                <a:gd name="connsiteY38" fmla="*/ 1153 h 6781"/>
                <a:gd name="connsiteX39" fmla="*/ 710 w 2340"/>
                <a:gd name="connsiteY39" fmla="*/ 1020 h 6781"/>
                <a:gd name="connsiteX40" fmla="*/ 628 w 2340"/>
                <a:gd name="connsiteY40" fmla="*/ 888 h 6781"/>
                <a:gd name="connsiteX41" fmla="*/ 543 w 2340"/>
                <a:gd name="connsiteY41" fmla="*/ 758 h 6781"/>
                <a:gd name="connsiteX42" fmla="*/ 458 w 2340"/>
                <a:gd name="connsiteY42" fmla="*/ 628 h 6781"/>
                <a:gd name="connsiteX43" fmla="*/ 370 w 2340"/>
                <a:gd name="connsiteY43" fmla="*/ 500 h 6781"/>
                <a:gd name="connsiteX44" fmla="*/ 280 w 2340"/>
                <a:gd name="connsiteY44" fmla="*/ 373 h 6781"/>
                <a:gd name="connsiteX45" fmla="*/ 189 w 2340"/>
                <a:gd name="connsiteY45" fmla="*/ 247 h 6781"/>
                <a:gd name="connsiteX46" fmla="*/ 95 w 2340"/>
                <a:gd name="connsiteY46" fmla="*/ 123 h 6781"/>
                <a:gd name="connsiteX47" fmla="*/ 0 w 2340"/>
                <a:gd name="connsiteY47" fmla="*/ 0 h 6781"/>
                <a:gd name="connsiteX0" fmla="*/ 2245 w 2245"/>
                <a:gd name="connsiteY0" fmla="*/ 6658 h 6658"/>
                <a:gd name="connsiteX1" fmla="*/ 2244 w 2245"/>
                <a:gd name="connsiteY1" fmla="*/ 6502 h 6658"/>
                <a:gd name="connsiteX2" fmla="*/ 2241 w 2245"/>
                <a:gd name="connsiteY2" fmla="*/ 6348 h 6658"/>
                <a:gd name="connsiteX3" fmla="*/ 2235 w 2245"/>
                <a:gd name="connsiteY3" fmla="*/ 6192 h 6658"/>
                <a:gd name="connsiteX4" fmla="*/ 2228 w 2245"/>
                <a:gd name="connsiteY4" fmla="*/ 6036 h 6658"/>
                <a:gd name="connsiteX5" fmla="*/ 2217 w 2245"/>
                <a:gd name="connsiteY5" fmla="*/ 5882 h 6658"/>
                <a:gd name="connsiteX6" fmla="*/ 2206 w 2245"/>
                <a:gd name="connsiteY6" fmla="*/ 5726 h 6658"/>
                <a:gd name="connsiteX7" fmla="*/ 2191 w 2245"/>
                <a:gd name="connsiteY7" fmla="*/ 5571 h 6658"/>
                <a:gd name="connsiteX8" fmla="*/ 2175 w 2245"/>
                <a:gd name="connsiteY8" fmla="*/ 5417 h 6658"/>
                <a:gd name="connsiteX9" fmla="*/ 2156 w 2245"/>
                <a:gd name="connsiteY9" fmla="*/ 5263 h 6658"/>
                <a:gd name="connsiteX10" fmla="*/ 2136 w 2245"/>
                <a:gd name="connsiteY10" fmla="*/ 5108 h 6658"/>
                <a:gd name="connsiteX11" fmla="*/ 2112 w 2245"/>
                <a:gd name="connsiteY11" fmla="*/ 4955 h 6658"/>
                <a:gd name="connsiteX12" fmla="*/ 2087 w 2245"/>
                <a:gd name="connsiteY12" fmla="*/ 4801 h 6658"/>
                <a:gd name="connsiteX13" fmla="*/ 2059 w 2245"/>
                <a:gd name="connsiteY13" fmla="*/ 4648 h 6658"/>
                <a:gd name="connsiteX14" fmla="*/ 2031 w 2245"/>
                <a:gd name="connsiteY14" fmla="*/ 4496 h 6658"/>
                <a:gd name="connsiteX15" fmla="*/ 1999 w 2245"/>
                <a:gd name="connsiteY15" fmla="*/ 4343 h 6658"/>
                <a:gd name="connsiteX16" fmla="*/ 1965 w 2245"/>
                <a:gd name="connsiteY16" fmla="*/ 4192 h 6658"/>
                <a:gd name="connsiteX17" fmla="*/ 1929 w 2245"/>
                <a:gd name="connsiteY17" fmla="*/ 4040 h 6658"/>
                <a:gd name="connsiteX18" fmla="*/ 1890 w 2245"/>
                <a:gd name="connsiteY18" fmla="*/ 3890 h 6658"/>
                <a:gd name="connsiteX19" fmla="*/ 1850 w 2245"/>
                <a:gd name="connsiteY19" fmla="*/ 3739 h 6658"/>
                <a:gd name="connsiteX20" fmla="*/ 1808 w 2245"/>
                <a:gd name="connsiteY20" fmla="*/ 3590 h 6658"/>
                <a:gd name="connsiteX21" fmla="*/ 1764 w 2245"/>
                <a:gd name="connsiteY21" fmla="*/ 3440 h 6658"/>
                <a:gd name="connsiteX22" fmla="*/ 1717 w 2245"/>
                <a:gd name="connsiteY22" fmla="*/ 3293 h 6658"/>
                <a:gd name="connsiteX23" fmla="*/ 1669 w 2245"/>
                <a:gd name="connsiteY23" fmla="*/ 3144 h 6658"/>
                <a:gd name="connsiteX24" fmla="*/ 1618 w 2245"/>
                <a:gd name="connsiteY24" fmla="*/ 2998 h 6658"/>
                <a:gd name="connsiteX25" fmla="*/ 1566 w 2245"/>
                <a:gd name="connsiteY25" fmla="*/ 2851 h 6658"/>
                <a:gd name="connsiteX26" fmla="*/ 1510 w 2245"/>
                <a:gd name="connsiteY26" fmla="*/ 2706 h 6658"/>
                <a:gd name="connsiteX27" fmla="*/ 1453 w 2245"/>
                <a:gd name="connsiteY27" fmla="*/ 2561 h 6658"/>
                <a:gd name="connsiteX28" fmla="*/ 1395 w 2245"/>
                <a:gd name="connsiteY28" fmla="*/ 2417 h 6658"/>
                <a:gd name="connsiteX29" fmla="*/ 1334 w 2245"/>
                <a:gd name="connsiteY29" fmla="*/ 2274 h 6658"/>
                <a:gd name="connsiteX30" fmla="*/ 1271 w 2245"/>
                <a:gd name="connsiteY30" fmla="*/ 2132 h 6658"/>
                <a:gd name="connsiteX31" fmla="*/ 1206 w 2245"/>
                <a:gd name="connsiteY31" fmla="*/ 1991 h 6658"/>
                <a:gd name="connsiteX32" fmla="*/ 1139 w 2245"/>
                <a:gd name="connsiteY32" fmla="*/ 1850 h 6658"/>
                <a:gd name="connsiteX33" fmla="*/ 1070 w 2245"/>
                <a:gd name="connsiteY33" fmla="*/ 1711 h 6658"/>
                <a:gd name="connsiteX34" fmla="*/ 999 w 2245"/>
                <a:gd name="connsiteY34" fmla="*/ 1573 h 6658"/>
                <a:gd name="connsiteX35" fmla="*/ 925 w 2245"/>
                <a:gd name="connsiteY35" fmla="*/ 1436 h 6658"/>
                <a:gd name="connsiteX36" fmla="*/ 851 w 2245"/>
                <a:gd name="connsiteY36" fmla="*/ 1300 h 6658"/>
                <a:gd name="connsiteX37" fmla="*/ 774 w 2245"/>
                <a:gd name="connsiteY37" fmla="*/ 1164 h 6658"/>
                <a:gd name="connsiteX38" fmla="*/ 696 w 2245"/>
                <a:gd name="connsiteY38" fmla="*/ 1030 h 6658"/>
                <a:gd name="connsiteX39" fmla="*/ 615 w 2245"/>
                <a:gd name="connsiteY39" fmla="*/ 897 h 6658"/>
                <a:gd name="connsiteX40" fmla="*/ 533 w 2245"/>
                <a:gd name="connsiteY40" fmla="*/ 765 h 6658"/>
                <a:gd name="connsiteX41" fmla="*/ 448 w 2245"/>
                <a:gd name="connsiteY41" fmla="*/ 635 h 6658"/>
                <a:gd name="connsiteX42" fmla="*/ 363 w 2245"/>
                <a:gd name="connsiteY42" fmla="*/ 505 h 6658"/>
                <a:gd name="connsiteX43" fmla="*/ 275 w 2245"/>
                <a:gd name="connsiteY43" fmla="*/ 377 h 6658"/>
                <a:gd name="connsiteX44" fmla="*/ 185 w 2245"/>
                <a:gd name="connsiteY44" fmla="*/ 250 h 6658"/>
                <a:gd name="connsiteX45" fmla="*/ 94 w 2245"/>
                <a:gd name="connsiteY45" fmla="*/ 124 h 6658"/>
                <a:gd name="connsiteX46" fmla="*/ 0 w 2245"/>
                <a:gd name="connsiteY46" fmla="*/ 0 h 6658"/>
                <a:gd name="connsiteX0" fmla="*/ 2151 w 2151"/>
                <a:gd name="connsiteY0" fmla="*/ 6534 h 6534"/>
                <a:gd name="connsiteX1" fmla="*/ 2150 w 2151"/>
                <a:gd name="connsiteY1" fmla="*/ 6378 h 6534"/>
                <a:gd name="connsiteX2" fmla="*/ 2147 w 2151"/>
                <a:gd name="connsiteY2" fmla="*/ 6224 h 6534"/>
                <a:gd name="connsiteX3" fmla="*/ 2141 w 2151"/>
                <a:gd name="connsiteY3" fmla="*/ 6068 h 6534"/>
                <a:gd name="connsiteX4" fmla="*/ 2134 w 2151"/>
                <a:gd name="connsiteY4" fmla="*/ 5912 h 6534"/>
                <a:gd name="connsiteX5" fmla="*/ 2123 w 2151"/>
                <a:gd name="connsiteY5" fmla="*/ 5758 h 6534"/>
                <a:gd name="connsiteX6" fmla="*/ 2112 w 2151"/>
                <a:gd name="connsiteY6" fmla="*/ 5602 h 6534"/>
                <a:gd name="connsiteX7" fmla="*/ 2097 w 2151"/>
                <a:gd name="connsiteY7" fmla="*/ 5447 h 6534"/>
                <a:gd name="connsiteX8" fmla="*/ 2081 w 2151"/>
                <a:gd name="connsiteY8" fmla="*/ 5293 h 6534"/>
                <a:gd name="connsiteX9" fmla="*/ 2062 w 2151"/>
                <a:gd name="connsiteY9" fmla="*/ 5139 h 6534"/>
                <a:gd name="connsiteX10" fmla="*/ 2042 w 2151"/>
                <a:gd name="connsiteY10" fmla="*/ 4984 h 6534"/>
                <a:gd name="connsiteX11" fmla="*/ 2018 w 2151"/>
                <a:gd name="connsiteY11" fmla="*/ 4831 h 6534"/>
                <a:gd name="connsiteX12" fmla="*/ 1993 w 2151"/>
                <a:gd name="connsiteY12" fmla="*/ 4677 h 6534"/>
                <a:gd name="connsiteX13" fmla="*/ 1965 w 2151"/>
                <a:gd name="connsiteY13" fmla="*/ 4524 h 6534"/>
                <a:gd name="connsiteX14" fmla="*/ 1937 w 2151"/>
                <a:gd name="connsiteY14" fmla="*/ 4372 h 6534"/>
                <a:gd name="connsiteX15" fmla="*/ 1905 w 2151"/>
                <a:gd name="connsiteY15" fmla="*/ 4219 h 6534"/>
                <a:gd name="connsiteX16" fmla="*/ 1871 w 2151"/>
                <a:gd name="connsiteY16" fmla="*/ 4068 h 6534"/>
                <a:gd name="connsiteX17" fmla="*/ 1835 w 2151"/>
                <a:gd name="connsiteY17" fmla="*/ 3916 h 6534"/>
                <a:gd name="connsiteX18" fmla="*/ 1796 w 2151"/>
                <a:gd name="connsiteY18" fmla="*/ 3766 h 6534"/>
                <a:gd name="connsiteX19" fmla="*/ 1756 w 2151"/>
                <a:gd name="connsiteY19" fmla="*/ 3615 h 6534"/>
                <a:gd name="connsiteX20" fmla="*/ 1714 w 2151"/>
                <a:gd name="connsiteY20" fmla="*/ 3466 h 6534"/>
                <a:gd name="connsiteX21" fmla="*/ 1670 w 2151"/>
                <a:gd name="connsiteY21" fmla="*/ 3316 h 6534"/>
                <a:gd name="connsiteX22" fmla="*/ 1623 w 2151"/>
                <a:gd name="connsiteY22" fmla="*/ 3169 h 6534"/>
                <a:gd name="connsiteX23" fmla="*/ 1575 w 2151"/>
                <a:gd name="connsiteY23" fmla="*/ 3020 h 6534"/>
                <a:gd name="connsiteX24" fmla="*/ 1524 w 2151"/>
                <a:gd name="connsiteY24" fmla="*/ 2874 h 6534"/>
                <a:gd name="connsiteX25" fmla="*/ 1472 w 2151"/>
                <a:gd name="connsiteY25" fmla="*/ 2727 h 6534"/>
                <a:gd name="connsiteX26" fmla="*/ 1416 w 2151"/>
                <a:gd name="connsiteY26" fmla="*/ 2582 h 6534"/>
                <a:gd name="connsiteX27" fmla="*/ 1359 w 2151"/>
                <a:gd name="connsiteY27" fmla="*/ 2437 h 6534"/>
                <a:gd name="connsiteX28" fmla="*/ 1301 w 2151"/>
                <a:gd name="connsiteY28" fmla="*/ 2293 h 6534"/>
                <a:gd name="connsiteX29" fmla="*/ 1240 w 2151"/>
                <a:gd name="connsiteY29" fmla="*/ 2150 h 6534"/>
                <a:gd name="connsiteX30" fmla="*/ 1177 w 2151"/>
                <a:gd name="connsiteY30" fmla="*/ 2008 h 6534"/>
                <a:gd name="connsiteX31" fmla="*/ 1112 w 2151"/>
                <a:gd name="connsiteY31" fmla="*/ 1867 h 6534"/>
                <a:gd name="connsiteX32" fmla="*/ 1045 w 2151"/>
                <a:gd name="connsiteY32" fmla="*/ 1726 h 6534"/>
                <a:gd name="connsiteX33" fmla="*/ 976 w 2151"/>
                <a:gd name="connsiteY33" fmla="*/ 1587 h 6534"/>
                <a:gd name="connsiteX34" fmla="*/ 905 w 2151"/>
                <a:gd name="connsiteY34" fmla="*/ 1449 h 6534"/>
                <a:gd name="connsiteX35" fmla="*/ 831 w 2151"/>
                <a:gd name="connsiteY35" fmla="*/ 1312 h 6534"/>
                <a:gd name="connsiteX36" fmla="*/ 757 w 2151"/>
                <a:gd name="connsiteY36" fmla="*/ 1176 h 6534"/>
                <a:gd name="connsiteX37" fmla="*/ 680 w 2151"/>
                <a:gd name="connsiteY37" fmla="*/ 1040 h 6534"/>
                <a:gd name="connsiteX38" fmla="*/ 602 w 2151"/>
                <a:gd name="connsiteY38" fmla="*/ 906 h 6534"/>
                <a:gd name="connsiteX39" fmla="*/ 521 w 2151"/>
                <a:gd name="connsiteY39" fmla="*/ 773 h 6534"/>
                <a:gd name="connsiteX40" fmla="*/ 439 w 2151"/>
                <a:gd name="connsiteY40" fmla="*/ 641 h 6534"/>
                <a:gd name="connsiteX41" fmla="*/ 354 w 2151"/>
                <a:gd name="connsiteY41" fmla="*/ 511 h 6534"/>
                <a:gd name="connsiteX42" fmla="*/ 269 w 2151"/>
                <a:gd name="connsiteY42" fmla="*/ 381 h 6534"/>
                <a:gd name="connsiteX43" fmla="*/ 181 w 2151"/>
                <a:gd name="connsiteY43" fmla="*/ 253 h 6534"/>
                <a:gd name="connsiteX44" fmla="*/ 91 w 2151"/>
                <a:gd name="connsiteY44" fmla="*/ 126 h 6534"/>
                <a:gd name="connsiteX45" fmla="*/ 0 w 2151"/>
                <a:gd name="connsiteY45" fmla="*/ 0 h 6534"/>
                <a:gd name="connsiteX0" fmla="*/ 2060 w 2060"/>
                <a:gd name="connsiteY0" fmla="*/ 6408 h 6408"/>
                <a:gd name="connsiteX1" fmla="*/ 2059 w 2060"/>
                <a:gd name="connsiteY1" fmla="*/ 6252 h 6408"/>
                <a:gd name="connsiteX2" fmla="*/ 2056 w 2060"/>
                <a:gd name="connsiteY2" fmla="*/ 6098 h 6408"/>
                <a:gd name="connsiteX3" fmla="*/ 2050 w 2060"/>
                <a:gd name="connsiteY3" fmla="*/ 5942 h 6408"/>
                <a:gd name="connsiteX4" fmla="*/ 2043 w 2060"/>
                <a:gd name="connsiteY4" fmla="*/ 5786 h 6408"/>
                <a:gd name="connsiteX5" fmla="*/ 2032 w 2060"/>
                <a:gd name="connsiteY5" fmla="*/ 5632 h 6408"/>
                <a:gd name="connsiteX6" fmla="*/ 2021 w 2060"/>
                <a:gd name="connsiteY6" fmla="*/ 5476 h 6408"/>
                <a:gd name="connsiteX7" fmla="*/ 2006 w 2060"/>
                <a:gd name="connsiteY7" fmla="*/ 5321 h 6408"/>
                <a:gd name="connsiteX8" fmla="*/ 1990 w 2060"/>
                <a:gd name="connsiteY8" fmla="*/ 5167 h 6408"/>
                <a:gd name="connsiteX9" fmla="*/ 1971 w 2060"/>
                <a:gd name="connsiteY9" fmla="*/ 5013 h 6408"/>
                <a:gd name="connsiteX10" fmla="*/ 1951 w 2060"/>
                <a:gd name="connsiteY10" fmla="*/ 4858 h 6408"/>
                <a:gd name="connsiteX11" fmla="*/ 1927 w 2060"/>
                <a:gd name="connsiteY11" fmla="*/ 4705 h 6408"/>
                <a:gd name="connsiteX12" fmla="*/ 1902 w 2060"/>
                <a:gd name="connsiteY12" fmla="*/ 4551 h 6408"/>
                <a:gd name="connsiteX13" fmla="*/ 1874 w 2060"/>
                <a:gd name="connsiteY13" fmla="*/ 4398 h 6408"/>
                <a:gd name="connsiteX14" fmla="*/ 1846 w 2060"/>
                <a:gd name="connsiteY14" fmla="*/ 4246 h 6408"/>
                <a:gd name="connsiteX15" fmla="*/ 1814 w 2060"/>
                <a:gd name="connsiteY15" fmla="*/ 4093 h 6408"/>
                <a:gd name="connsiteX16" fmla="*/ 1780 w 2060"/>
                <a:gd name="connsiteY16" fmla="*/ 3942 h 6408"/>
                <a:gd name="connsiteX17" fmla="*/ 1744 w 2060"/>
                <a:gd name="connsiteY17" fmla="*/ 3790 h 6408"/>
                <a:gd name="connsiteX18" fmla="*/ 1705 w 2060"/>
                <a:gd name="connsiteY18" fmla="*/ 3640 h 6408"/>
                <a:gd name="connsiteX19" fmla="*/ 1665 w 2060"/>
                <a:gd name="connsiteY19" fmla="*/ 3489 h 6408"/>
                <a:gd name="connsiteX20" fmla="*/ 1623 w 2060"/>
                <a:gd name="connsiteY20" fmla="*/ 3340 h 6408"/>
                <a:gd name="connsiteX21" fmla="*/ 1579 w 2060"/>
                <a:gd name="connsiteY21" fmla="*/ 3190 h 6408"/>
                <a:gd name="connsiteX22" fmla="*/ 1532 w 2060"/>
                <a:gd name="connsiteY22" fmla="*/ 3043 h 6408"/>
                <a:gd name="connsiteX23" fmla="*/ 1484 w 2060"/>
                <a:gd name="connsiteY23" fmla="*/ 2894 h 6408"/>
                <a:gd name="connsiteX24" fmla="*/ 1433 w 2060"/>
                <a:gd name="connsiteY24" fmla="*/ 2748 h 6408"/>
                <a:gd name="connsiteX25" fmla="*/ 1381 w 2060"/>
                <a:gd name="connsiteY25" fmla="*/ 2601 h 6408"/>
                <a:gd name="connsiteX26" fmla="*/ 1325 w 2060"/>
                <a:gd name="connsiteY26" fmla="*/ 2456 h 6408"/>
                <a:gd name="connsiteX27" fmla="*/ 1268 w 2060"/>
                <a:gd name="connsiteY27" fmla="*/ 2311 h 6408"/>
                <a:gd name="connsiteX28" fmla="*/ 1210 w 2060"/>
                <a:gd name="connsiteY28" fmla="*/ 2167 h 6408"/>
                <a:gd name="connsiteX29" fmla="*/ 1149 w 2060"/>
                <a:gd name="connsiteY29" fmla="*/ 2024 h 6408"/>
                <a:gd name="connsiteX30" fmla="*/ 1086 w 2060"/>
                <a:gd name="connsiteY30" fmla="*/ 1882 h 6408"/>
                <a:gd name="connsiteX31" fmla="*/ 1021 w 2060"/>
                <a:gd name="connsiteY31" fmla="*/ 1741 h 6408"/>
                <a:gd name="connsiteX32" fmla="*/ 954 w 2060"/>
                <a:gd name="connsiteY32" fmla="*/ 1600 h 6408"/>
                <a:gd name="connsiteX33" fmla="*/ 885 w 2060"/>
                <a:gd name="connsiteY33" fmla="*/ 1461 h 6408"/>
                <a:gd name="connsiteX34" fmla="*/ 814 w 2060"/>
                <a:gd name="connsiteY34" fmla="*/ 1323 h 6408"/>
                <a:gd name="connsiteX35" fmla="*/ 740 w 2060"/>
                <a:gd name="connsiteY35" fmla="*/ 1186 h 6408"/>
                <a:gd name="connsiteX36" fmla="*/ 666 w 2060"/>
                <a:gd name="connsiteY36" fmla="*/ 1050 h 6408"/>
                <a:gd name="connsiteX37" fmla="*/ 589 w 2060"/>
                <a:gd name="connsiteY37" fmla="*/ 914 h 6408"/>
                <a:gd name="connsiteX38" fmla="*/ 511 w 2060"/>
                <a:gd name="connsiteY38" fmla="*/ 780 h 6408"/>
                <a:gd name="connsiteX39" fmla="*/ 430 w 2060"/>
                <a:gd name="connsiteY39" fmla="*/ 647 h 6408"/>
                <a:gd name="connsiteX40" fmla="*/ 348 w 2060"/>
                <a:gd name="connsiteY40" fmla="*/ 515 h 6408"/>
                <a:gd name="connsiteX41" fmla="*/ 263 w 2060"/>
                <a:gd name="connsiteY41" fmla="*/ 385 h 6408"/>
                <a:gd name="connsiteX42" fmla="*/ 178 w 2060"/>
                <a:gd name="connsiteY42" fmla="*/ 255 h 6408"/>
                <a:gd name="connsiteX43" fmla="*/ 90 w 2060"/>
                <a:gd name="connsiteY43" fmla="*/ 127 h 6408"/>
                <a:gd name="connsiteX44" fmla="*/ 0 w 2060"/>
                <a:gd name="connsiteY44" fmla="*/ 0 h 6408"/>
                <a:gd name="connsiteX0" fmla="*/ 1970 w 1970"/>
                <a:gd name="connsiteY0" fmla="*/ 6281 h 6281"/>
                <a:gd name="connsiteX1" fmla="*/ 1969 w 1970"/>
                <a:gd name="connsiteY1" fmla="*/ 6125 h 6281"/>
                <a:gd name="connsiteX2" fmla="*/ 1966 w 1970"/>
                <a:gd name="connsiteY2" fmla="*/ 5971 h 6281"/>
                <a:gd name="connsiteX3" fmla="*/ 1960 w 1970"/>
                <a:gd name="connsiteY3" fmla="*/ 5815 h 6281"/>
                <a:gd name="connsiteX4" fmla="*/ 1953 w 1970"/>
                <a:gd name="connsiteY4" fmla="*/ 5659 h 6281"/>
                <a:gd name="connsiteX5" fmla="*/ 1942 w 1970"/>
                <a:gd name="connsiteY5" fmla="*/ 5505 h 6281"/>
                <a:gd name="connsiteX6" fmla="*/ 1931 w 1970"/>
                <a:gd name="connsiteY6" fmla="*/ 5349 h 6281"/>
                <a:gd name="connsiteX7" fmla="*/ 1916 w 1970"/>
                <a:gd name="connsiteY7" fmla="*/ 5194 h 6281"/>
                <a:gd name="connsiteX8" fmla="*/ 1900 w 1970"/>
                <a:gd name="connsiteY8" fmla="*/ 5040 h 6281"/>
                <a:gd name="connsiteX9" fmla="*/ 1881 w 1970"/>
                <a:gd name="connsiteY9" fmla="*/ 4886 h 6281"/>
                <a:gd name="connsiteX10" fmla="*/ 1861 w 1970"/>
                <a:gd name="connsiteY10" fmla="*/ 4731 h 6281"/>
                <a:gd name="connsiteX11" fmla="*/ 1837 w 1970"/>
                <a:gd name="connsiteY11" fmla="*/ 4578 h 6281"/>
                <a:gd name="connsiteX12" fmla="*/ 1812 w 1970"/>
                <a:gd name="connsiteY12" fmla="*/ 4424 h 6281"/>
                <a:gd name="connsiteX13" fmla="*/ 1784 w 1970"/>
                <a:gd name="connsiteY13" fmla="*/ 4271 h 6281"/>
                <a:gd name="connsiteX14" fmla="*/ 1756 w 1970"/>
                <a:gd name="connsiteY14" fmla="*/ 4119 h 6281"/>
                <a:gd name="connsiteX15" fmla="*/ 1724 w 1970"/>
                <a:gd name="connsiteY15" fmla="*/ 3966 h 6281"/>
                <a:gd name="connsiteX16" fmla="*/ 1690 w 1970"/>
                <a:gd name="connsiteY16" fmla="*/ 3815 h 6281"/>
                <a:gd name="connsiteX17" fmla="*/ 1654 w 1970"/>
                <a:gd name="connsiteY17" fmla="*/ 3663 h 6281"/>
                <a:gd name="connsiteX18" fmla="*/ 1615 w 1970"/>
                <a:gd name="connsiteY18" fmla="*/ 3513 h 6281"/>
                <a:gd name="connsiteX19" fmla="*/ 1575 w 1970"/>
                <a:gd name="connsiteY19" fmla="*/ 3362 h 6281"/>
                <a:gd name="connsiteX20" fmla="*/ 1533 w 1970"/>
                <a:gd name="connsiteY20" fmla="*/ 3213 h 6281"/>
                <a:gd name="connsiteX21" fmla="*/ 1489 w 1970"/>
                <a:gd name="connsiteY21" fmla="*/ 3063 h 6281"/>
                <a:gd name="connsiteX22" fmla="*/ 1442 w 1970"/>
                <a:gd name="connsiteY22" fmla="*/ 2916 h 6281"/>
                <a:gd name="connsiteX23" fmla="*/ 1394 w 1970"/>
                <a:gd name="connsiteY23" fmla="*/ 2767 h 6281"/>
                <a:gd name="connsiteX24" fmla="*/ 1343 w 1970"/>
                <a:gd name="connsiteY24" fmla="*/ 2621 h 6281"/>
                <a:gd name="connsiteX25" fmla="*/ 1291 w 1970"/>
                <a:gd name="connsiteY25" fmla="*/ 2474 h 6281"/>
                <a:gd name="connsiteX26" fmla="*/ 1235 w 1970"/>
                <a:gd name="connsiteY26" fmla="*/ 2329 h 6281"/>
                <a:gd name="connsiteX27" fmla="*/ 1178 w 1970"/>
                <a:gd name="connsiteY27" fmla="*/ 2184 h 6281"/>
                <a:gd name="connsiteX28" fmla="*/ 1120 w 1970"/>
                <a:gd name="connsiteY28" fmla="*/ 2040 h 6281"/>
                <a:gd name="connsiteX29" fmla="*/ 1059 w 1970"/>
                <a:gd name="connsiteY29" fmla="*/ 1897 h 6281"/>
                <a:gd name="connsiteX30" fmla="*/ 996 w 1970"/>
                <a:gd name="connsiteY30" fmla="*/ 1755 h 6281"/>
                <a:gd name="connsiteX31" fmla="*/ 931 w 1970"/>
                <a:gd name="connsiteY31" fmla="*/ 1614 h 6281"/>
                <a:gd name="connsiteX32" fmla="*/ 864 w 1970"/>
                <a:gd name="connsiteY32" fmla="*/ 1473 h 6281"/>
                <a:gd name="connsiteX33" fmla="*/ 795 w 1970"/>
                <a:gd name="connsiteY33" fmla="*/ 1334 h 6281"/>
                <a:gd name="connsiteX34" fmla="*/ 724 w 1970"/>
                <a:gd name="connsiteY34" fmla="*/ 1196 h 6281"/>
                <a:gd name="connsiteX35" fmla="*/ 650 w 1970"/>
                <a:gd name="connsiteY35" fmla="*/ 1059 h 6281"/>
                <a:gd name="connsiteX36" fmla="*/ 576 w 1970"/>
                <a:gd name="connsiteY36" fmla="*/ 923 h 6281"/>
                <a:gd name="connsiteX37" fmla="*/ 499 w 1970"/>
                <a:gd name="connsiteY37" fmla="*/ 787 h 6281"/>
                <a:gd name="connsiteX38" fmla="*/ 421 w 1970"/>
                <a:gd name="connsiteY38" fmla="*/ 653 h 6281"/>
                <a:gd name="connsiteX39" fmla="*/ 340 w 1970"/>
                <a:gd name="connsiteY39" fmla="*/ 520 h 6281"/>
                <a:gd name="connsiteX40" fmla="*/ 258 w 1970"/>
                <a:gd name="connsiteY40" fmla="*/ 388 h 6281"/>
                <a:gd name="connsiteX41" fmla="*/ 173 w 1970"/>
                <a:gd name="connsiteY41" fmla="*/ 258 h 6281"/>
                <a:gd name="connsiteX42" fmla="*/ 88 w 1970"/>
                <a:gd name="connsiteY42" fmla="*/ 128 h 6281"/>
                <a:gd name="connsiteX43" fmla="*/ 0 w 1970"/>
                <a:gd name="connsiteY43" fmla="*/ 0 h 6281"/>
                <a:gd name="connsiteX0" fmla="*/ 1882 w 1882"/>
                <a:gd name="connsiteY0" fmla="*/ 6153 h 6153"/>
                <a:gd name="connsiteX1" fmla="*/ 1881 w 1882"/>
                <a:gd name="connsiteY1" fmla="*/ 5997 h 6153"/>
                <a:gd name="connsiteX2" fmla="*/ 1878 w 1882"/>
                <a:gd name="connsiteY2" fmla="*/ 5843 h 6153"/>
                <a:gd name="connsiteX3" fmla="*/ 1872 w 1882"/>
                <a:gd name="connsiteY3" fmla="*/ 5687 h 6153"/>
                <a:gd name="connsiteX4" fmla="*/ 1865 w 1882"/>
                <a:gd name="connsiteY4" fmla="*/ 5531 h 6153"/>
                <a:gd name="connsiteX5" fmla="*/ 1854 w 1882"/>
                <a:gd name="connsiteY5" fmla="*/ 5377 h 6153"/>
                <a:gd name="connsiteX6" fmla="*/ 1843 w 1882"/>
                <a:gd name="connsiteY6" fmla="*/ 5221 h 6153"/>
                <a:gd name="connsiteX7" fmla="*/ 1828 w 1882"/>
                <a:gd name="connsiteY7" fmla="*/ 5066 h 6153"/>
                <a:gd name="connsiteX8" fmla="*/ 1812 w 1882"/>
                <a:gd name="connsiteY8" fmla="*/ 4912 h 6153"/>
                <a:gd name="connsiteX9" fmla="*/ 1793 w 1882"/>
                <a:gd name="connsiteY9" fmla="*/ 4758 h 6153"/>
                <a:gd name="connsiteX10" fmla="*/ 1773 w 1882"/>
                <a:gd name="connsiteY10" fmla="*/ 4603 h 6153"/>
                <a:gd name="connsiteX11" fmla="*/ 1749 w 1882"/>
                <a:gd name="connsiteY11" fmla="*/ 4450 h 6153"/>
                <a:gd name="connsiteX12" fmla="*/ 1724 w 1882"/>
                <a:gd name="connsiteY12" fmla="*/ 4296 h 6153"/>
                <a:gd name="connsiteX13" fmla="*/ 1696 w 1882"/>
                <a:gd name="connsiteY13" fmla="*/ 4143 h 6153"/>
                <a:gd name="connsiteX14" fmla="*/ 1668 w 1882"/>
                <a:gd name="connsiteY14" fmla="*/ 3991 h 6153"/>
                <a:gd name="connsiteX15" fmla="*/ 1636 w 1882"/>
                <a:gd name="connsiteY15" fmla="*/ 3838 h 6153"/>
                <a:gd name="connsiteX16" fmla="*/ 1602 w 1882"/>
                <a:gd name="connsiteY16" fmla="*/ 3687 h 6153"/>
                <a:gd name="connsiteX17" fmla="*/ 1566 w 1882"/>
                <a:gd name="connsiteY17" fmla="*/ 3535 h 6153"/>
                <a:gd name="connsiteX18" fmla="*/ 1527 w 1882"/>
                <a:gd name="connsiteY18" fmla="*/ 3385 h 6153"/>
                <a:gd name="connsiteX19" fmla="*/ 1487 w 1882"/>
                <a:gd name="connsiteY19" fmla="*/ 3234 h 6153"/>
                <a:gd name="connsiteX20" fmla="*/ 1445 w 1882"/>
                <a:gd name="connsiteY20" fmla="*/ 3085 h 6153"/>
                <a:gd name="connsiteX21" fmla="*/ 1401 w 1882"/>
                <a:gd name="connsiteY21" fmla="*/ 2935 h 6153"/>
                <a:gd name="connsiteX22" fmla="*/ 1354 w 1882"/>
                <a:gd name="connsiteY22" fmla="*/ 2788 h 6153"/>
                <a:gd name="connsiteX23" fmla="*/ 1306 w 1882"/>
                <a:gd name="connsiteY23" fmla="*/ 2639 h 6153"/>
                <a:gd name="connsiteX24" fmla="*/ 1255 w 1882"/>
                <a:gd name="connsiteY24" fmla="*/ 2493 h 6153"/>
                <a:gd name="connsiteX25" fmla="*/ 1203 w 1882"/>
                <a:gd name="connsiteY25" fmla="*/ 2346 h 6153"/>
                <a:gd name="connsiteX26" fmla="*/ 1147 w 1882"/>
                <a:gd name="connsiteY26" fmla="*/ 2201 h 6153"/>
                <a:gd name="connsiteX27" fmla="*/ 1090 w 1882"/>
                <a:gd name="connsiteY27" fmla="*/ 2056 h 6153"/>
                <a:gd name="connsiteX28" fmla="*/ 1032 w 1882"/>
                <a:gd name="connsiteY28" fmla="*/ 1912 h 6153"/>
                <a:gd name="connsiteX29" fmla="*/ 971 w 1882"/>
                <a:gd name="connsiteY29" fmla="*/ 1769 h 6153"/>
                <a:gd name="connsiteX30" fmla="*/ 908 w 1882"/>
                <a:gd name="connsiteY30" fmla="*/ 1627 h 6153"/>
                <a:gd name="connsiteX31" fmla="*/ 843 w 1882"/>
                <a:gd name="connsiteY31" fmla="*/ 1486 h 6153"/>
                <a:gd name="connsiteX32" fmla="*/ 776 w 1882"/>
                <a:gd name="connsiteY32" fmla="*/ 1345 h 6153"/>
                <a:gd name="connsiteX33" fmla="*/ 707 w 1882"/>
                <a:gd name="connsiteY33" fmla="*/ 1206 h 6153"/>
                <a:gd name="connsiteX34" fmla="*/ 636 w 1882"/>
                <a:gd name="connsiteY34" fmla="*/ 1068 h 6153"/>
                <a:gd name="connsiteX35" fmla="*/ 562 w 1882"/>
                <a:gd name="connsiteY35" fmla="*/ 931 h 6153"/>
                <a:gd name="connsiteX36" fmla="*/ 488 w 1882"/>
                <a:gd name="connsiteY36" fmla="*/ 795 h 6153"/>
                <a:gd name="connsiteX37" fmla="*/ 411 w 1882"/>
                <a:gd name="connsiteY37" fmla="*/ 659 h 6153"/>
                <a:gd name="connsiteX38" fmla="*/ 333 w 1882"/>
                <a:gd name="connsiteY38" fmla="*/ 525 h 6153"/>
                <a:gd name="connsiteX39" fmla="*/ 252 w 1882"/>
                <a:gd name="connsiteY39" fmla="*/ 392 h 6153"/>
                <a:gd name="connsiteX40" fmla="*/ 170 w 1882"/>
                <a:gd name="connsiteY40" fmla="*/ 260 h 6153"/>
                <a:gd name="connsiteX41" fmla="*/ 85 w 1882"/>
                <a:gd name="connsiteY41" fmla="*/ 130 h 6153"/>
                <a:gd name="connsiteX42" fmla="*/ 0 w 1882"/>
                <a:gd name="connsiteY42" fmla="*/ 0 h 6153"/>
                <a:gd name="connsiteX0" fmla="*/ 1797 w 1797"/>
                <a:gd name="connsiteY0" fmla="*/ 6023 h 6023"/>
                <a:gd name="connsiteX1" fmla="*/ 1796 w 1797"/>
                <a:gd name="connsiteY1" fmla="*/ 5867 h 6023"/>
                <a:gd name="connsiteX2" fmla="*/ 1793 w 1797"/>
                <a:gd name="connsiteY2" fmla="*/ 5713 h 6023"/>
                <a:gd name="connsiteX3" fmla="*/ 1787 w 1797"/>
                <a:gd name="connsiteY3" fmla="*/ 5557 h 6023"/>
                <a:gd name="connsiteX4" fmla="*/ 1780 w 1797"/>
                <a:gd name="connsiteY4" fmla="*/ 5401 h 6023"/>
                <a:gd name="connsiteX5" fmla="*/ 1769 w 1797"/>
                <a:gd name="connsiteY5" fmla="*/ 5247 h 6023"/>
                <a:gd name="connsiteX6" fmla="*/ 1758 w 1797"/>
                <a:gd name="connsiteY6" fmla="*/ 5091 h 6023"/>
                <a:gd name="connsiteX7" fmla="*/ 1743 w 1797"/>
                <a:gd name="connsiteY7" fmla="*/ 4936 h 6023"/>
                <a:gd name="connsiteX8" fmla="*/ 1727 w 1797"/>
                <a:gd name="connsiteY8" fmla="*/ 4782 h 6023"/>
                <a:gd name="connsiteX9" fmla="*/ 1708 w 1797"/>
                <a:gd name="connsiteY9" fmla="*/ 4628 h 6023"/>
                <a:gd name="connsiteX10" fmla="*/ 1688 w 1797"/>
                <a:gd name="connsiteY10" fmla="*/ 4473 h 6023"/>
                <a:gd name="connsiteX11" fmla="*/ 1664 w 1797"/>
                <a:gd name="connsiteY11" fmla="*/ 4320 h 6023"/>
                <a:gd name="connsiteX12" fmla="*/ 1639 w 1797"/>
                <a:gd name="connsiteY12" fmla="*/ 4166 h 6023"/>
                <a:gd name="connsiteX13" fmla="*/ 1611 w 1797"/>
                <a:gd name="connsiteY13" fmla="*/ 4013 h 6023"/>
                <a:gd name="connsiteX14" fmla="*/ 1583 w 1797"/>
                <a:gd name="connsiteY14" fmla="*/ 3861 h 6023"/>
                <a:gd name="connsiteX15" fmla="*/ 1551 w 1797"/>
                <a:gd name="connsiteY15" fmla="*/ 3708 h 6023"/>
                <a:gd name="connsiteX16" fmla="*/ 1517 w 1797"/>
                <a:gd name="connsiteY16" fmla="*/ 3557 h 6023"/>
                <a:gd name="connsiteX17" fmla="*/ 1481 w 1797"/>
                <a:gd name="connsiteY17" fmla="*/ 3405 h 6023"/>
                <a:gd name="connsiteX18" fmla="*/ 1442 w 1797"/>
                <a:gd name="connsiteY18" fmla="*/ 3255 h 6023"/>
                <a:gd name="connsiteX19" fmla="*/ 1402 w 1797"/>
                <a:gd name="connsiteY19" fmla="*/ 3104 h 6023"/>
                <a:gd name="connsiteX20" fmla="*/ 1360 w 1797"/>
                <a:gd name="connsiteY20" fmla="*/ 2955 h 6023"/>
                <a:gd name="connsiteX21" fmla="*/ 1316 w 1797"/>
                <a:gd name="connsiteY21" fmla="*/ 2805 h 6023"/>
                <a:gd name="connsiteX22" fmla="*/ 1269 w 1797"/>
                <a:gd name="connsiteY22" fmla="*/ 2658 h 6023"/>
                <a:gd name="connsiteX23" fmla="*/ 1221 w 1797"/>
                <a:gd name="connsiteY23" fmla="*/ 2509 h 6023"/>
                <a:gd name="connsiteX24" fmla="*/ 1170 w 1797"/>
                <a:gd name="connsiteY24" fmla="*/ 2363 h 6023"/>
                <a:gd name="connsiteX25" fmla="*/ 1118 w 1797"/>
                <a:gd name="connsiteY25" fmla="*/ 2216 h 6023"/>
                <a:gd name="connsiteX26" fmla="*/ 1062 w 1797"/>
                <a:gd name="connsiteY26" fmla="*/ 2071 h 6023"/>
                <a:gd name="connsiteX27" fmla="*/ 1005 w 1797"/>
                <a:gd name="connsiteY27" fmla="*/ 1926 h 6023"/>
                <a:gd name="connsiteX28" fmla="*/ 947 w 1797"/>
                <a:gd name="connsiteY28" fmla="*/ 1782 h 6023"/>
                <a:gd name="connsiteX29" fmla="*/ 886 w 1797"/>
                <a:gd name="connsiteY29" fmla="*/ 1639 h 6023"/>
                <a:gd name="connsiteX30" fmla="*/ 823 w 1797"/>
                <a:gd name="connsiteY30" fmla="*/ 1497 h 6023"/>
                <a:gd name="connsiteX31" fmla="*/ 758 w 1797"/>
                <a:gd name="connsiteY31" fmla="*/ 1356 h 6023"/>
                <a:gd name="connsiteX32" fmla="*/ 691 w 1797"/>
                <a:gd name="connsiteY32" fmla="*/ 1215 h 6023"/>
                <a:gd name="connsiteX33" fmla="*/ 622 w 1797"/>
                <a:gd name="connsiteY33" fmla="*/ 1076 h 6023"/>
                <a:gd name="connsiteX34" fmla="*/ 551 w 1797"/>
                <a:gd name="connsiteY34" fmla="*/ 938 h 6023"/>
                <a:gd name="connsiteX35" fmla="*/ 477 w 1797"/>
                <a:gd name="connsiteY35" fmla="*/ 801 h 6023"/>
                <a:gd name="connsiteX36" fmla="*/ 403 w 1797"/>
                <a:gd name="connsiteY36" fmla="*/ 665 h 6023"/>
                <a:gd name="connsiteX37" fmla="*/ 326 w 1797"/>
                <a:gd name="connsiteY37" fmla="*/ 529 h 6023"/>
                <a:gd name="connsiteX38" fmla="*/ 248 w 1797"/>
                <a:gd name="connsiteY38" fmla="*/ 395 h 6023"/>
                <a:gd name="connsiteX39" fmla="*/ 167 w 1797"/>
                <a:gd name="connsiteY39" fmla="*/ 262 h 6023"/>
                <a:gd name="connsiteX40" fmla="*/ 85 w 1797"/>
                <a:gd name="connsiteY40" fmla="*/ 130 h 6023"/>
                <a:gd name="connsiteX41" fmla="*/ 0 w 1797"/>
                <a:gd name="connsiteY41" fmla="*/ 0 h 6023"/>
                <a:gd name="connsiteX0" fmla="*/ 1712 w 1712"/>
                <a:gd name="connsiteY0" fmla="*/ 5893 h 5893"/>
                <a:gd name="connsiteX1" fmla="*/ 1711 w 1712"/>
                <a:gd name="connsiteY1" fmla="*/ 5737 h 5893"/>
                <a:gd name="connsiteX2" fmla="*/ 1708 w 1712"/>
                <a:gd name="connsiteY2" fmla="*/ 5583 h 5893"/>
                <a:gd name="connsiteX3" fmla="*/ 1702 w 1712"/>
                <a:gd name="connsiteY3" fmla="*/ 5427 h 5893"/>
                <a:gd name="connsiteX4" fmla="*/ 1695 w 1712"/>
                <a:gd name="connsiteY4" fmla="*/ 5271 h 5893"/>
                <a:gd name="connsiteX5" fmla="*/ 1684 w 1712"/>
                <a:gd name="connsiteY5" fmla="*/ 5117 h 5893"/>
                <a:gd name="connsiteX6" fmla="*/ 1673 w 1712"/>
                <a:gd name="connsiteY6" fmla="*/ 4961 h 5893"/>
                <a:gd name="connsiteX7" fmla="*/ 1658 w 1712"/>
                <a:gd name="connsiteY7" fmla="*/ 4806 h 5893"/>
                <a:gd name="connsiteX8" fmla="*/ 1642 w 1712"/>
                <a:gd name="connsiteY8" fmla="*/ 4652 h 5893"/>
                <a:gd name="connsiteX9" fmla="*/ 1623 w 1712"/>
                <a:gd name="connsiteY9" fmla="*/ 4498 h 5893"/>
                <a:gd name="connsiteX10" fmla="*/ 1603 w 1712"/>
                <a:gd name="connsiteY10" fmla="*/ 4343 h 5893"/>
                <a:gd name="connsiteX11" fmla="*/ 1579 w 1712"/>
                <a:gd name="connsiteY11" fmla="*/ 4190 h 5893"/>
                <a:gd name="connsiteX12" fmla="*/ 1554 w 1712"/>
                <a:gd name="connsiteY12" fmla="*/ 4036 h 5893"/>
                <a:gd name="connsiteX13" fmla="*/ 1526 w 1712"/>
                <a:gd name="connsiteY13" fmla="*/ 3883 h 5893"/>
                <a:gd name="connsiteX14" fmla="*/ 1498 w 1712"/>
                <a:gd name="connsiteY14" fmla="*/ 3731 h 5893"/>
                <a:gd name="connsiteX15" fmla="*/ 1466 w 1712"/>
                <a:gd name="connsiteY15" fmla="*/ 3578 h 5893"/>
                <a:gd name="connsiteX16" fmla="*/ 1432 w 1712"/>
                <a:gd name="connsiteY16" fmla="*/ 3427 h 5893"/>
                <a:gd name="connsiteX17" fmla="*/ 1396 w 1712"/>
                <a:gd name="connsiteY17" fmla="*/ 3275 h 5893"/>
                <a:gd name="connsiteX18" fmla="*/ 1357 w 1712"/>
                <a:gd name="connsiteY18" fmla="*/ 3125 h 5893"/>
                <a:gd name="connsiteX19" fmla="*/ 1317 w 1712"/>
                <a:gd name="connsiteY19" fmla="*/ 2974 h 5893"/>
                <a:gd name="connsiteX20" fmla="*/ 1275 w 1712"/>
                <a:gd name="connsiteY20" fmla="*/ 2825 h 5893"/>
                <a:gd name="connsiteX21" fmla="*/ 1231 w 1712"/>
                <a:gd name="connsiteY21" fmla="*/ 2675 h 5893"/>
                <a:gd name="connsiteX22" fmla="*/ 1184 w 1712"/>
                <a:gd name="connsiteY22" fmla="*/ 2528 h 5893"/>
                <a:gd name="connsiteX23" fmla="*/ 1136 w 1712"/>
                <a:gd name="connsiteY23" fmla="*/ 2379 h 5893"/>
                <a:gd name="connsiteX24" fmla="*/ 1085 w 1712"/>
                <a:gd name="connsiteY24" fmla="*/ 2233 h 5893"/>
                <a:gd name="connsiteX25" fmla="*/ 1033 w 1712"/>
                <a:gd name="connsiteY25" fmla="*/ 2086 h 5893"/>
                <a:gd name="connsiteX26" fmla="*/ 977 w 1712"/>
                <a:gd name="connsiteY26" fmla="*/ 1941 h 5893"/>
                <a:gd name="connsiteX27" fmla="*/ 920 w 1712"/>
                <a:gd name="connsiteY27" fmla="*/ 1796 h 5893"/>
                <a:gd name="connsiteX28" fmla="*/ 862 w 1712"/>
                <a:gd name="connsiteY28" fmla="*/ 1652 h 5893"/>
                <a:gd name="connsiteX29" fmla="*/ 801 w 1712"/>
                <a:gd name="connsiteY29" fmla="*/ 1509 h 5893"/>
                <a:gd name="connsiteX30" fmla="*/ 738 w 1712"/>
                <a:gd name="connsiteY30" fmla="*/ 1367 h 5893"/>
                <a:gd name="connsiteX31" fmla="*/ 673 w 1712"/>
                <a:gd name="connsiteY31" fmla="*/ 1226 h 5893"/>
                <a:gd name="connsiteX32" fmla="*/ 606 w 1712"/>
                <a:gd name="connsiteY32" fmla="*/ 1085 h 5893"/>
                <a:gd name="connsiteX33" fmla="*/ 537 w 1712"/>
                <a:gd name="connsiteY33" fmla="*/ 946 h 5893"/>
                <a:gd name="connsiteX34" fmla="*/ 466 w 1712"/>
                <a:gd name="connsiteY34" fmla="*/ 808 h 5893"/>
                <a:gd name="connsiteX35" fmla="*/ 392 w 1712"/>
                <a:gd name="connsiteY35" fmla="*/ 671 h 5893"/>
                <a:gd name="connsiteX36" fmla="*/ 318 w 1712"/>
                <a:gd name="connsiteY36" fmla="*/ 535 h 5893"/>
                <a:gd name="connsiteX37" fmla="*/ 241 w 1712"/>
                <a:gd name="connsiteY37" fmla="*/ 399 h 5893"/>
                <a:gd name="connsiteX38" fmla="*/ 163 w 1712"/>
                <a:gd name="connsiteY38" fmla="*/ 265 h 5893"/>
                <a:gd name="connsiteX39" fmla="*/ 82 w 1712"/>
                <a:gd name="connsiteY39" fmla="*/ 132 h 5893"/>
                <a:gd name="connsiteX40" fmla="*/ 0 w 1712"/>
                <a:gd name="connsiteY40" fmla="*/ 0 h 5893"/>
                <a:gd name="connsiteX0" fmla="*/ 1630 w 1630"/>
                <a:gd name="connsiteY0" fmla="*/ 5761 h 5761"/>
                <a:gd name="connsiteX1" fmla="*/ 1629 w 1630"/>
                <a:gd name="connsiteY1" fmla="*/ 5605 h 5761"/>
                <a:gd name="connsiteX2" fmla="*/ 1626 w 1630"/>
                <a:gd name="connsiteY2" fmla="*/ 5451 h 5761"/>
                <a:gd name="connsiteX3" fmla="*/ 1620 w 1630"/>
                <a:gd name="connsiteY3" fmla="*/ 5295 h 5761"/>
                <a:gd name="connsiteX4" fmla="*/ 1613 w 1630"/>
                <a:gd name="connsiteY4" fmla="*/ 5139 h 5761"/>
                <a:gd name="connsiteX5" fmla="*/ 1602 w 1630"/>
                <a:gd name="connsiteY5" fmla="*/ 4985 h 5761"/>
                <a:gd name="connsiteX6" fmla="*/ 1591 w 1630"/>
                <a:gd name="connsiteY6" fmla="*/ 4829 h 5761"/>
                <a:gd name="connsiteX7" fmla="*/ 1576 w 1630"/>
                <a:gd name="connsiteY7" fmla="*/ 4674 h 5761"/>
                <a:gd name="connsiteX8" fmla="*/ 1560 w 1630"/>
                <a:gd name="connsiteY8" fmla="*/ 4520 h 5761"/>
                <a:gd name="connsiteX9" fmla="*/ 1541 w 1630"/>
                <a:gd name="connsiteY9" fmla="*/ 4366 h 5761"/>
                <a:gd name="connsiteX10" fmla="*/ 1521 w 1630"/>
                <a:gd name="connsiteY10" fmla="*/ 4211 h 5761"/>
                <a:gd name="connsiteX11" fmla="*/ 1497 w 1630"/>
                <a:gd name="connsiteY11" fmla="*/ 4058 h 5761"/>
                <a:gd name="connsiteX12" fmla="*/ 1472 w 1630"/>
                <a:gd name="connsiteY12" fmla="*/ 3904 h 5761"/>
                <a:gd name="connsiteX13" fmla="*/ 1444 w 1630"/>
                <a:gd name="connsiteY13" fmla="*/ 3751 h 5761"/>
                <a:gd name="connsiteX14" fmla="*/ 1416 w 1630"/>
                <a:gd name="connsiteY14" fmla="*/ 3599 h 5761"/>
                <a:gd name="connsiteX15" fmla="*/ 1384 w 1630"/>
                <a:gd name="connsiteY15" fmla="*/ 3446 h 5761"/>
                <a:gd name="connsiteX16" fmla="*/ 1350 w 1630"/>
                <a:gd name="connsiteY16" fmla="*/ 3295 h 5761"/>
                <a:gd name="connsiteX17" fmla="*/ 1314 w 1630"/>
                <a:gd name="connsiteY17" fmla="*/ 3143 h 5761"/>
                <a:gd name="connsiteX18" fmla="*/ 1275 w 1630"/>
                <a:gd name="connsiteY18" fmla="*/ 2993 h 5761"/>
                <a:gd name="connsiteX19" fmla="*/ 1235 w 1630"/>
                <a:gd name="connsiteY19" fmla="*/ 2842 h 5761"/>
                <a:gd name="connsiteX20" fmla="*/ 1193 w 1630"/>
                <a:gd name="connsiteY20" fmla="*/ 2693 h 5761"/>
                <a:gd name="connsiteX21" fmla="*/ 1149 w 1630"/>
                <a:gd name="connsiteY21" fmla="*/ 2543 h 5761"/>
                <a:gd name="connsiteX22" fmla="*/ 1102 w 1630"/>
                <a:gd name="connsiteY22" fmla="*/ 2396 h 5761"/>
                <a:gd name="connsiteX23" fmla="*/ 1054 w 1630"/>
                <a:gd name="connsiteY23" fmla="*/ 2247 h 5761"/>
                <a:gd name="connsiteX24" fmla="*/ 1003 w 1630"/>
                <a:gd name="connsiteY24" fmla="*/ 2101 h 5761"/>
                <a:gd name="connsiteX25" fmla="*/ 951 w 1630"/>
                <a:gd name="connsiteY25" fmla="*/ 1954 h 5761"/>
                <a:gd name="connsiteX26" fmla="*/ 895 w 1630"/>
                <a:gd name="connsiteY26" fmla="*/ 1809 h 5761"/>
                <a:gd name="connsiteX27" fmla="*/ 838 w 1630"/>
                <a:gd name="connsiteY27" fmla="*/ 1664 h 5761"/>
                <a:gd name="connsiteX28" fmla="*/ 780 w 1630"/>
                <a:gd name="connsiteY28" fmla="*/ 1520 h 5761"/>
                <a:gd name="connsiteX29" fmla="*/ 719 w 1630"/>
                <a:gd name="connsiteY29" fmla="*/ 1377 h 5761"/>
                <a:gd name="connsiteX30" fmla="*/ 656 w 1630"/>
                <a:gd name="connsiteY30" fmla="*/ 1235 h 5761"/>
                <a:gd name="connsiteX31" fmla="*/ 591 w 1630"/>
                <a:gd name="connsiteY31" fmla="*/ 1094 h 5761"/>
                <a:gd name="connsiteX32" fmla="*/ 524 w 1630"/>
                <a:gd name="connsiteY32" fmla="*/ 953 h 5761"/>
                <a:gd name="connsiteX33" fmla="*/ 455 w 1630"/>
                <a:gd name="connsiteY33" fmla="*/ 814 h 5761"/>
                <a:gd name="connsiteX34" fmla="*/ 384 w 1630"/>
                <a:gd name="connsiteY34" fmla="*/ 676 h 5761"/>
                <a:gd name="connsiteX35" fmla="*/ 310 w 1630"/>
                <a:gd name="connsiteY35" fmla="*/ 539 h 5761"/>
                <a:gd name="connsiteX36" fmla="*/ 236 w 1630"/>
                <a:gd name="connsiteY36" fmla="*/ 403 h 5761"/>
                <a:gd name="connsiteX37" fmla="*/ 159 w 1630"/>
                <a:gd name="connsiteY37" fmla="*/ 267 h 5761"/>
                <a:gd name="connsiteX38" fmla="*/ 81 w 1630"/>
                <a:gd name="connsiteY38" fmla="*/ 133 h 5761"/>
                <a:gd name="connsiteX39" fmla="*/ 0 w 1630"/>
                <a:gd name="connsiteY39" fmla="*/ 0 h 5761"/>
                <a:gd name="connsiteX0" fmla="*/ 1549 w 1549"/>
                <a:gd name="connsiteY0" fmla="*/ 5628 h 5628"/>
                <a:gd name="connsiteX1" fmla="*/ 1548 w 1549"/>
                <a:gd name="connsiteY1" fmla="*/ 5472 h 5628"/>
                <a:gd name="connsiteX2" fmla="*/ 1545 w 1549"/>
                <a:gd name="connsiteY2" fmla="*/ 5318 h 5628"/>
                <a:gd name="connsiteX3" fmla="*/ 1539 w 1549"/>
                <a:gd name="connsiteY3" fmla="*/ 5162 h 5628"/>
                <a:gd name="connsiteX4" fmla="*/ 1532 w 1549"/>
                <a:gd name="connsiteY4" fmla="*/ 5006 h 5628"/>
                <a:gd name="connsiteX5" fmla="*/ 1521 w 1549"/>
                <a:gd name="connsiteY5" fmla="*/ 4852 h 5628"/>
                <a:gd name="connsiteX6" fmla="*/ 1510 w 1549"/>
                <a:gd name="connsiteY6" fmla="*/ 4696 h 5628"/>
                <a:gd name="connsiteX7" fmla="*/ 1495 w 1549"/>
                <a:gd name="connsiteY7" fmla="*/ 4541 h 5628"/>
                <a:gd name="connsiteX8" fmla="*/ 1479 w 1549"/>
                <a:gd name="connsiteY8" fmla="*/ 4387 h 5628"/>
                <a:gd name="connsiteX9" fmla="*/ 1460 w 1549"/>
                <a:gd name="connsiteY9" fmla="*/ 4233 h 5628"/>
                <a:gd name="connsiteX10" fmla="*/ 1440 w 1549"/>
                <a:gd name="connsiteY10" fmla="*/ 4078 h 5628"/>
                <a:gd name="connsiteX11" fmla="*/ 1416 w 1549"/>
                <a:gd name="connsiteY11" fmla="*/ 3925 h 5628"/>
                <a:gd name="connsiteX12" fmla="*/ 1391 w 1549"/>
                <a:gd name="connsiteY12" fmla="*/ 3771 h 5628"/>
                <a:gd name="connsiteX13" fmla="*/ 1363 w 1549"/>
                <a:gd name="connsiteY13" fmla="*/ 3618 h 5628"/>
                <a:gd name="connsiteX14" fmla="*/ 1335 w 1549"/>
                <a:gd name="connsiteY14" fmla="*/ 3466 h 5628"/>
                <a:gd name="connsiteX15" fmla="*/ 1303 w 1549"/>
                <a:gd name="connsiteY15" fmla="*/ 3313 h 5628"/>
                <a:gd name="connsiteX16" fmla="*/ 1269 w 1549"/>
                <a:gd name="connsiteY16" fmla="*/ 3162 h 5628"/>
                <a:gd name="connsiteX17" fmla="*/ 1233 w 1549"/>
                <a:gd name="connsiteY17" fmla="*/ 3010 h 5628"/>
                <a:gd name="connsiteX18" fmla="*/ 1194 w 1549"/>
                <a:gd name="connsiteY18" fmla="*/ 2860 h 5628"/>
                <a:gd name="connsiteX19" fmla="*/ 1154 w 1549"/>
                <a:gd name="connsiteY19" fmla="*/ 2709 h 5628"/>
                <a:gd name="connsiteX20" fmla="*/ 1112 w 1549"/>
                <a:gd name="connsiteY20" fmla="*/ 2560 h 5628"/>
                <a:gd name="connsiteX21" fmla="*/ 1068 w 1549"/>
                <a:gd name="connsiteY21" fmla="*/ 2410 h 5628"/>
                <a:gd name="connsiteX22" fmla="*/ 1021 w 1549"/>
                <a:gd name="connsiteY22" fmla="*/ 2263 h 5628"/>
                <a:gd name="connsiteX23" fmla="*/ 973 w 1549"/>
                <a:gd name="connsiteY23" fmla="*/ 2114 h 5628"/>
                <a:gd name="connsiteX24" fmla="*/ 922 w 1549"/>
                <a:gd name="connsiteY24" fmla="*/ 1968 h 5628"/>
                <a:gd name="connsiteX25" fmla="*/ 870 w 1549"/>
                <a:gd name="connsiteY25" fmla="*/ 1821 h 5628"/>
                <a:gd name="connsiteX26" fmla="*/ 814 w 1549"/>
                <a:gd name="connsiteY26" fmla="*/ 1676 h 5628"/>
                <a:gd name="connsiteX27" fmla="*/ 757 w 1549"/>
                <a:gd name="connsiteY27" fmla="*/ 1531 h 5628"/>
                <a:gd name="connsiteX28" fmla="*/ 699 w 1549"/>
                <a:gd name="connsiteY28" fmla="*/ 1387 h 5628"/>
                <a:gd name="connsiteX29" fmla="*/ 638 w 1549"/>
                <a:gd name="connsiteY29" fmla="*/ 1244 h 5628"/>
                <a:gd name="connsiteX30" fmla="*/ 575 w 1549"/>
                <a:gd name="connsiteY30" fmla="*/ 1102 h 5628"/>
                <a:gd name="connsiteX31" fmla="*/ 510 w 1549"/>
                <a:gd name="connsiteY31" fmla="*/ 961 h 5628"/>
                <a:gd name="connsiteX32" fmla="*/ 443 w 1549"/>
                <a:gd name="connsiteY32" fmla="*/ 820 h 5628"/>
                <a:gd name="connsiteX33" fmla="*/ 374 w 1549"/>
                <a:gd name="connsiteY33" fmla="*/ 681 h 5628"/>
                <a:gd name="connsiteX34" fmla="*/ 303 w 1549"/>
                <a:gd name="connsiteY34" fmla="*/ 543 h 5628"/>
                <a:gd name="connsiteX35" fmla="*/ 229 w 1549"/>
                <a:gd name="connsiteY35" fmla="*/ 406 h 5628"/>
                <a:gd name="connsiteX36" fmla="*/ 155 w 1549"/>
                <a:gd name="connsiteY36" fmla="*/ 270 h 5628"/>
                <a:gd name="connsiteX37" fmla="*/ 78 w 1549"/>
                <a:gd name="connsiteY37" fmla="*/ 134 h 5628"/>
                <a:gd name="connsiteX38" fmla="*/ 0 w 1549"/>
                <a:gd name="connsiteY38" fmla="*/ 0 h 5628"/>
                <a:gd name="connsiteX0" fmla="*/ 1471 w 1471"/>
                <a:gd name="connsiteY0" fmla="*/ 5494 h 5494"/>
                <a:gd name="connsiteX1" fmla="*/ 1470 w 1471"/>
                <a:gd name="connsiteY1" fmla="*/ 5338 h 5494"/>
                <a:gd name="connsiteX2" fmla="*/ 1467 w 1471"/>
                <a:gd name="connsiteY2" fmla="*/ 5184 h 5494"/>
                <a:gd name="connsiteX3" fmla="*/ 1461 w 1471"/>
                <a:gd name="connsiteY3" fmla="*/ 5028 h 5494"/>
                <a:gd name="connsiteX4" fmla="*/ 1454 w 1471"/>
                <a:gd name="connsiteY4" fmla="*/ 4872 h 5494"/>
                <a:gd name="connsiteX5" fmla="*/ 1443 w 1471"/>
                <a:gd name="connsiteY5" fmla="*/ 4718 h 5494"/>
                <a:gd name="connsiteX6" fmla="*/ 1432 w 1471"/>
                <a:gd name="connsiteY6" fmla="*/ 4562 h 5494"/>
                <a:gd name="connsiteX7" fmla="*/ 1417 w 1471"/>
                <a:gd name="connsiteY7" fmla="*/ 4407 h 5494"/>
                <a:gd name="connsiteX8" fmla="*/ 1401 w 1471"/>
                <a:gd name="connsiteY8" fmla="*/ 4253 h 5494"/>
                <a:gd name="connsiteX9" fmla="*/ 1382 w 1471"/>
                <a:gd name="connsiteY9" fmla="*/ 4099 h 5494"/>
                <a:gd name="connsiteX10" fmla="*/ 1362 w 1471"/>
                <a:gd name="connsiteY10" fmla="*/ 3944 h 5494"/>
                <a:gd name="connsiteX11" fmla="*/ 1338 w 1471"/>
                <a:gd name="connsiteY11" fmla="*/ 3791 h 5494"/>
                <a:gd name="connsiteX12" fmla="*/ 1313 w 1471"/>
                <a:gd name="connsiteY12" fmla="*/ 3637 h 5494"/>
                <a:gd name="connsiteX13" fmla="*/ 1285 w 1471"/>
                <a:gd name="connsiteY13" fmla="*/ 3484 h 5494"/>
                <a:gd name="connsiteX14" fmla="*/ 1257 w 1471"/>
                <a:gd name="connsiteY14" fmla="*/ 3332 h 5494"/>
                <a:gd name="connsiteX15" fmla="*/ 1225 w 1471"/>
                <a:gd name="connsiteY15" fmla="*/ 3179 h 5494"/>
                <a:gd name="connsiteX16" fmla="*/ 1191 w 1471"/>
                <a:gd name="connsiteY16" fmla="*/ 3028 h 5494"/>
                <a:gd name="connsiteX17" fmla="*/ 1155 w 1471"/>
                <a:gd name="connsiteY17" fmla="*/ 2876 h 5494"/>
                <a:gd name="connsiteX18" fmla="*/ 1116 w 1471"/>
                <a:gd name="connsiteY18" fmla="*/ 2726 h 5494"/>
                <a:gd name="connsiteX19" fmla="*/ 1076 w 1471"/>
                <a:gd name="connsiteY19" fmla="*/ 2575 h 5494"/>
                <a:gd name="connsiteX20" fmla="*/ 1034 w 1471"/>
                <a:gd name="connsiteY20" fmla="*/ 2426 h 5494"/>
                <a:gd name="connsiteX21" fmla="*/ 990 w 1471"/>
                <a:gd name="connsiteY21" fmla="*/ 2276 h 5494"/>
                <a:gd name="connsiteX22" fmla="*/ 943 w 1471"/>
                <a:gd name="connsiteY22" fmla="*/ 2129 h 5494"/>
                <a:gd name="connsiteX23" fmla="*/ 895 w 1471"/>
                <a:gd name="connsiteY23" fmla="*/ 1980 h 5494"/>
                <a:gd name="connsiteX24" fmla="*/ 844 w 1471"/>
                <a:gd name="connsiteY24" fmla="*/ 1834 h 5494"/>
                <a:gd name="connsiteX25" fmla="*/ 792 w 1471"/>
                <a:gd name="connsiteY25" fmla="*/ 1687 h 5494"/>
                <a:gd name="connsiteX26" fmla="*/ 736 w 1471"/>
                <a:gd name="connsiteY26" fmla="*/ 1542 h 5494"/>
                <a:gd name="connsiteX27" fmla="*/ 679 w 1471"/>
                <a:gd name="connsiteY27" fmla="*/ 1397 h 5494"/>
                <a:gd name="connsiteX28" fmla="*/ 621 w 1471"/>
                <a:gd name="connsiteY28" fmla="*/ 1253 h 5494"/>
                <a:gd name="connsiteX29" fmla="*/ 560 w 1471"/>
                <a:gd name="connsiteY29" fmla="*/ 1110 h 5494"/>
                <a:gd name="connsiteX30" fmla="*/ 497 w 1471"/>
                <a:gd name="connsiteY30" fmla="*/ 968 h 5494"/>
                <a:gd name="connsiteX31" fmla="*/ 432 w 1471"/>
                <a:gd name="connsiteY31" fmla="*/ 827 h 5494"/>
                <a:gd name="connsiteX32" fmla="*/ 365 w 1471"/>
                <a:gd name="connsiteY32" fmla="*/ 686 h 5494"/>
                <a:gd name="connsiteX33" fmla="*/ 296 w 1471"/>
                <a:gd name="connsiteY33" fmla="*/ 547 h 5494"/>
                <a:gd name="connsiteX34" fmla="*/ 225 w 1471"/>
                <a:gd name="connsiteY34" fmla="*/ 409 h 5494"/>
                <a:gd name="connsiteX35" fmla="*/ 151 w 1471"/>
                <a:gd name="connsiteY35" fmla="*/ 272 h 5494"/>
                <a:gd name="connsiteX36" fmla="*/ 77 w 1471"/>
                <a:gd name="connsiteY36" fmla="*/ 136 h 5494"/>
                <a:gd name="connsiteX37" fmla="*/ 0 w 1471"/>
                <a:gd name="connsiteY37" fmla="*/ 0 h 5494"/>
                <a:gd name="connsiteX0" fmla="*/ 1394 w 1394"/>
                <a:gd name="connsiteY0" fmla="*/ 5358 h 5358"/>
                <a:gd name="connsiteX1" fmla="*/ 1393 w 1394"/>
                <a:gd name="connsiteY1" fmla="*/ 5202 h 5358"/>
                <a:gd name="connsiteX2" fmla="*/ 1390 w 1394"/>
                <a:gd name="connsiteY2" fmla="*/ 5048 h 5358"/>
                <a:gd name="connsiteX3" fmla="*/ 1384 w 1394"/>
                <a:gd name="connsiteY3" fmla="*/ 4892 h 5358"/>
                <a:gd name="connsiteX4" fmla="*/ 1377 w 1394"/>
                <a:gd name="connsiteY4" fmla="*/ 4736 h 5358"/>
                <a:gd name="connsiteX5" fmla="*/ 1366 w 1394"/>
                <a:gd name="connsiteY5" fmla="*/ 4582 h 5358"/>
                <a:gd name="connsiteX6" fmla="*/ 1355 w 1394"/>
                <a:gd name="connsiteY6" fmla="*/ 4426 h 5358"/>
                <a:gd name="connsiteX7" fmla="*/ 1340 w 1394"/>
                <a:gd name="connsiteY7" fmla="*/ 4271 h 5358"/>
                <a:gd name="connsiteX8" fmla="*/ 1324 w 1394"/>
                <a:gd name="connsiteY8" fmla="*/ 4117 h 5358"/>
                <a:gd name="connsiteX9" fmla="*/ 1305 w 1394"/>
                <a:gd name="connsiteY9" fmla="*/ 3963 h 5358"/>
                <a:gd name="connsiteX10" fmla="*/ 1285 w 1394"/>
                <a:gd name="connsiteY10" fmla="*/ 3808 h 5358"/>
                <a:gd name="connsiteX11" fmla="*/ 1261 w 1394"/>
                <a:gd name="connsiteY11" fmla="*/ 3655 h 5358"/>
                <a:gd name="connsiteX12" fmla="*/ 1236 w 1394"/>
                <a:gd name="connsiteY12" fmla="*/ 3501 h 5358"/>
                <a:gd name="connsiteX13" fmla="*/ 1208 w 1394"/>
                <a:gd name="connsiteY13" fmla="*/ 3348 h 5358"/>
                <a:gd name="connsiteX14" fmla="*/ 1180 w 1394"/>
                <a:gd name="connsiteY14" fmla="*/ 3196 h 5358"/>
                <a:gd name="connsiteX15" fmla="*/ 1148 w 1394"/>
                <a:gd name="connsiteY15" fmla="*/ 3043 h 5358"/>
                <a:gd name="connsiteX16" fmla="*/ 1114 w 1394"/>
                <a:gd name="connsiteY16" fmla="*/ 2892 h 5358"/>
                <a:gd name="connsiteX17" fmla="*/ 1078 w 1394"/>
                <a:gd name="connsiteY17" fmla="*/ 2740 h 5358"/>
                <a:gd name="connsiteX18" fmla="*/ 1039 w 1394"/>
                <a:gd name="connsiteY18" fmla="*/ 2590 h 5358"/>
                <a:gd name="connsiteX19" fmla="*/ 999 w 1394"/>
                <a:gd name="connsiteY19" fmla="*/ 2439 h 5358"/>
                <a:gd name="connsiteX20" fmla="*/ 957 w 1394"/>
                <a:gd name="connsiteY20" fmla="*/ 2290 h 5358"/>
                <a:gd name="connsiteX21" fmla="*/ 913 w 1394"/>
                <a:gd name="connsiteY21" fmla="*/ 2140 h 5358"/>
                <a:gd name="connsiteX22" fmla="*/ 866 w 1394"/>
                <a:gd name="connsiteY22" fmla="*/ 1993 h 5358"/>
                <a:gd name="connsiteX23" fmla="*/ 818 w 1394"/>
                <a:gd name="connsiteY23" fmla="*/ 1844 h 5358"/>
                <a:gd name="connsiteX24" fmla="*/ 767 w 1394"/>
                <a:gd name="connsiteY24" fmla="*/ 1698 h 5358"/>
                <a:gd name="connsiteX25" fmla="*/ 715 w 1394"/>
                <a:gd name="connsiteY25" fmla="*/ 1551 h 5358"/>
                <a:gd name="connsiteX26" fmla="*/ 659 w 1394"/>
                <a:gd name="connsiteY26" fmla="*/ 1406 h 5358"/>
                <a:gd name="connsiteX27" fmla="*/ 602 w 1394"/>
                <a:gd name="connsiteY27" fmla="*/ 1261 h 5358"/>
                <a:gd name="connsiteX28" fmla="*/ 544 w 1394"/>
                <a:gd name="connsiteY28" fmla="*/ 1117 h 5358"/>
                <a:gd name="connsiteX29" fmla="*/ 483 w 1394"/>
                <a:gd name="connsiteY29" fmla="*/ 974 h 5358"/>
                <a:gd name="connsiteX30" fmla="*/ 420 w 1394"/>
                <a:gd name="connsiteY30" fmla="*/ 832 h 5358"/>
                <a:gd name="connsiteX31" fmla="*/ 355 w 1394"/>
                <a:gd name="connsiteY31" fmla="*/ 691 h 5358"/>
                <a:gd name="connsiteX32" fmla="*/ 288 w 1394"/>
                <a:gd name="connsiteY32" fmla="*/ 550 h 5358"/>
                <a:gd name="connsiteX33" fmla="*/ 219 w 1394"/>
                <a:gd name="connsiteY33" fmla="*/ 411 h 5358"/>
                <a:gd name="connsiteX34" fmla="*/ 148 w 1394"/>
                <a:gd name="connsiteY34" fmla="*/ 273 h 5358"/>
                <a:gd name="connsiteX35" fmla="*/ 74 w 1394"/>
                <a:gd name="connsiteY35" fmla="*/ 136 h 5358"/>
                <a:gd name="connsiteX36" fmla="*/ 0 w 1394"/>
                <a:gd name="connsiteY36" fmla="*/ 0 h 5358"/>
                <a:gd name="connsiteX0" fmla="*/ 1320 w 1320"/>
                <a:gd name="connsiteY0" fmla="*/ 5222 h 5222"/>
                <a:gd name="connsiteX1" fmla="*/ 1319 w 1320"/>
                <a:gd name="connsiteY1" fmla="*/ 5066 h 5222"/>
                <a:gd name="connsiteX2" fmla="*/ 1316 w 1320"/>
                <a:gd name="connsiteY2" fmla="*/ 4912 h 5222"/>
                <a:gd name="connsiteX3" fmla="*/ 1310 w 1320"/>
                <a:gd name="connsiteY3" fmla="*/ 4756 h 5222"/>
                <a:gd name="connsiteX4" fmla="*/ 1303 w 1320"/>
                <a:gd name="connsiteY4" fmla="*/ 4600 h 5222"/>
                <a:gd name="connsiteX5" fmla="*/ 1292 w 1320"/>
                <a:gd name="connsiteY5" fmla="*/ 4446 h 5222"/>
                <a:gd name="connsiteX6" fmla="*/ 1281 w 1320"/>
                <a:gd name="connsiteY6" fmla="*/ 4290 h 5222"/>
                <a:gd name="connsiteX7" fmla="*/ 1266 w 1320"/>
                <a:gd name="connsiteY7" fmla="*/ 4135 h 5222"/>
                <a:gd name="connsiteX8" fmla="*/ 1250 w 1320"/>
                <a:gd name="connsiteY8" fmla="*/ 3981 h 5222"/>
                <a:gd name="connsiteX9" fmla="*/ 1231 w 1320"/>
                <a:gd name="connsiteY9" fmla="*/ 3827 h 5222"/>
                <a:gd name="connsiteX10" fmla="*/ 1211 w 1320"/>
                <a:gd name="connsiteY10" fmla="*/ 3672 h 5222"/>
                <a:gd name="connsiteX11" fmla="*/ 1187 w 1320"/>
                <a:gd name="connsiteY11" fmla="*/ 3519 h 5222"/>
                <a:gd name="connsiteX12" fmla="*/ 1162 w 1320"/>
                <a:gd name="connsiteY12" fmla="*/ 3365 h 5222"/>
                <a:gd name="connsiteX13" fmla="*/ 1134 w 1320"/>
                <a:gd name="connsiteY13" fmla="*/ 3212 h 5222"/>
                <a:gd name="connsiteX14" fmla="*/ 1106 w 1320"/>
                <a:gd name="connsiteY14" fmla="*/ 3060 h 5222"/>
                <a:gd name="connsiteX15" fmla="*/ 1074 w 1320"/>
                <a:gd name="connsiteY15" fmla="*/ 2907 h 5222"/>
                <a:gd name="connsiteX16" fmla="*/ 1040 w 1320"/>
                <a:gd name="connsiteY16" fmla="*/ 2756 h 5222"/>
                <a:gd name="connsiteX17" fmla="*/ 1004 w 1320"/>
                <a:gd name="connsiteY17" fmla="*/ 2604 h 5222"/>
                <a:gd name="connsiteX18" fmla="*/ 965 w 1320"/>
                <a:gd name="connsiteY18" fmla="*/ 2454 h 5222"/>
                <a:gd name="connsiteX19" fmla="*/ 925 w 1320"/>
                <a:gd name="connsiteY19" fmla="*/ 2303 h 5222"/>
                <a:gd name="connsiteX20" fmla="*/ 883 w 1320"/>
                <a:gd name="connsiteY20" fmla="*/ 2154 h 5222"/>
                <a:gd name="connsiteX21" fmla="*/ 839 w 1320"/>
                <a:gd name="connsiteY21" fmla="*/ 2004 h 5222"/>
                <a:gd name="connsiteX22" fmla="*/ 792 w 1320"/>
                <a:gd name="connsiteY22" fmla="*/ 1857 h 5222"/>
                <a:gd name="connsiteX23" fmla="*/ 744 w 1320"/>
                <a:gd name="connsiteY23" fmla="*/ 1708 h 5222"/>
                <a:gd name="connsiteX24" fmla="*/ 693 w 1320"/>
                <a:gd name="connsiteY24" fmla="*/ 1562 h 5222"/>
                <a:gd name="connsiteX25" fmla="*/ 641 w 1320"/>
                <a:gd name="connsiteY25" fmla="*/ 1415 h 5222"/>
                <a:gd name="connsiteX26" fmla="*/ 585 w 1320"/>
                <a:gd name="connsiteY26" fmla="*/ 1270 h 5222"/>
                <a:gd name="connsiteX27" fmla="*/ 528 w 1320"/>
                <a:gd name="connsiteY27" fmla="*/ 1125 h 5222"/>
                <a:gd name="connsiteX28" fmla="*/ 470 w 1320"/>
                <a:gd name="connsiteY28" fmla="*/ 981 h 5222"/>
                <a:gd name="connsiteX29" fmla="*/ 409 w 1320"/>
                <a:gd name="connsiteY29" fmla="*/ 838 h 5222"/>
                <a:gd name="connsiteX30" fmla="*/ 346 w 1320"/>
                <a:gd name="connsiteY30" fmla="*/ 696 h 5222"/>
                <a:gd name="connsiteX31" fmla="*/ 281 w 1320"/>
                <a:gd name="connsiteY31" fmla="*/ 555 h 5222"/>
                <a:gd name="connsiteX32" fmla="*/ 214 w 1320"/>
                <a:gd name="connsiteY32" fmla="*/ 414 h 5222"/>
                <a:gd name="connsiteX33" fmla="*/ 145 w 1320"/>
                <a:gd name="connsiteY33" fmla="*/ 275 h 5222"/>
                <a:gd name="connsiteX34" fmla="*/ 74 w 1320"/>
                <a:gd name="connsiteY34" fmla="*/ 137 h 5222"/>
                <a:gd name="connsiteX35" fmla="*/ 0 w 1320"/>
                <a:gd name="connsiteY35" fmla="*/ 0 h 5222"/>
                <a:gd name="connsiteX0" fmla="*/ 1246 w 1246"/>
                <a:gd name="connsiteY0" fmla="*/ 5085 h 5085"/>
                <a:gd name="connsiteX1" fmla="*/ 1245 w 1246"/>
                <a:gd name="connsiteY1" fmla="*/ 4929 h 5085"/>
                <a:gd name="connsiteX2" fmla="*/ 1242 w 1246"/>
                <a:gd name="connsiteY2" fmla="*/ 4775 h 5085"/>
                <a:gd name="connsiteX3" fmla="*/ 1236 w 1246"/>
                <a:gd name="connsiteY3" fmla="*/ 4619 h 5085"/>
                <a:gd name="connsiteX4" fmla="*/ 1229 w 1246"/>
                <a:gd name="connsiteY4" fmla="*/ 4463 h 5085"/>
                <a:gd name="connsiteX5" fmla="*/ 1218 w 1246"/>
                <a:gd name="connsiteY5" fmla="*/ 4309 h 5085"/>
                <a:gd name="connsiteX6" fmla="*/ 1207 w 1246"/>
                <a:gd name="connsiteY6" fmla="*/ 4153 h 5085"/>
                <a:gd name="connsiteX7" fmla="*/ 1192 w 1246"/>
                <a:gd name="connsiteY7" fmla="*/ 3998 h 5085"/>
                <a:gd name="connsiteX8" fmla="*/ 1176 w 1246"/>
                <a:gd name="connsiteY8" fmla="*/ 3844 h 5085"/>
                <a:gd name="connsiteX9" fmla="*/ 1157 w 1246"/>
                <a:gd name="connsiteY9" fmla="*/ 3690 h 5085"/>
                <a:gd name="connsiteX10" fmla="*/ 1137 w 1246"/>
                <a:gd name="connsiteY10" fmla="*/ 3535 h 5085"/>
                <a:gd name="connsiteX11" fmla="*/ 1113 w 1246"/>
                <a:gd name="connsiteY11" fmla="*/ 3382 h 5085"/>
                <a:gd name="connsiteX12" fmla="*/ 1088 w 1246"/>
                <a:gd name="connsiteY12" fmla="*/ 3228 h 5085"/>
                <a:gd name="connsiteX13" fmla="*/ 1060 w 1246"/>
                <a:gd name="connsiteY13" fmla="*/ 3075 h 5085"/>
                <a:gd name="connsiteX14" fmla="*/ 1032 w 1246"/>
                <a:gd name="connsiteY14" fmla="*/ 2923 h 5085"/>
                <a:gd name="connsiteX15" fmla="*/ 1000 w 1246"/>
                <a:gd name="connsiteY15" fmla="*/ 2770 h 5085"/>
                <a:gd name="connsiteX16" fmla="*/ 966 w 1246"/>
                <a:gd name="connsiteY16" fmla="*/ 2619 h 5085"/>
                <a:gd name="connsiteX17" fmla="*/ 930 w 1246"/>
                <a:gd name="connsiteY17" fmla="*/ 2467 h 5085"/>
                <a:gd name="connsiteX18" fmla="*/ 891 w 1246"/>
                <a:gd name="connsiteY18" fmla="*/ 2317 h 5085"/>
                <a:gd name="connsiteX19" fmla="*/ 851 w 1246"/>
                <a:gd name="connsiteY19" fmla="*/ 2166 h 5085"/>
                <a:gd name="connsiteX20" fmla="*/ 809 w 1246"/>
                <a:gd name="connsiteY20" fmla="*/ 2017 h 5085"/>
                <a:gd name="connsiteX21" fmla="*/ 765 w 1246"/>
                <a:gd name="connsiteY21" fmla="*/ 1867 h 5085"/>
                <a:gd name="connsiteX22" fmla="*/ 718 w 1246"/>
                <a:gd name="connsiteY22" fmla="*/ 1720 h 5085"/>
                <a:gd name="connsiteX23" fmla="*/ 670 w 1246"/>
                <a:gd name="connsiteY23" fmla="*/ 1571 h 5085"/>
                <a:gd name="connsiteX24" fmla="*/ 619 w 1246"/>
                <a:gd name="connsiteY24" fmla="*/ 1425 h 5085"/>
                <a:gd name="connsiteX25" fmla="*/ 567 w 1246"/>
                <a:gd name="connsiteY25" fmla="*/ 1278 h 5085"/>
                <a:gd name="connsiteX26" fmla="*/ 511 w 1246"/>
                <a:gd name="connsiteY26" fmla="*/ 1133 h 5085"/>
                <a:gd name="connsiteX27" fmla="*/ 454 w 1246"/>
                <a:gd name="connsiteY27" fmla="*/ 988 h 5085"/>
                <a:gd name="connsiteX28" fmla="*/ 396 w 1246"/>
                <a:gd name="connsiteY28" fmla="*/ 844 h 5085"/>
                <a:gd name="connsiteX29" fmla="*/ 335 w 1246"/>
                <a:gd name="connsiteY29" fmla="*/ 701 h 5085"/>
                <a:gd name="connsiteX30" fmla="*/ 272 w 1246"/>
                <a:gd name="connsiteY30" fmla="*/ 559 h 5085"/>
                <a:gd name="connsiteX31" fmla="*/ 207 w 1246"/>
                <a:gd name="connsiteY31" fmla="*/ 418 h 5085"/>
                <a:gd name="connsiteX32" fmla="*/ 140 w 1246"/>
                <a:gd name="connsiteY32" fmla="*/ 277 h 5085"/>
                <a:gd name="connsiteX33" fmla="*/ 71 w 1246"/>
                <a:gd name="connsiteY33" fmla="*/ 138 h 5085"/>
                <a:gd name="connsiteX34" fmla="*/ 0 w 1246"/>
                <a:gd name="connsiteY34" fmla="*/ 0 h 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46" h="5085">
                  <a:moveTo>
                    <a:pt x="1246" y="5085"/>
                  </a:moveTo>
                  <a:cubicBezTo>
                    <a:pt x="1246" y="5033"/>
                    <a:pt x="1245" y="4981"/>
                    <a:pt x="1245" y="4929"/>
                  </a:cubicBezTo>
                  <a:cubicBezTo>
                    <a:pt x="1244" y="4878"/>
                    <a:pt x="1243" y="4826"/>
                    <a:pt x="1242" y="4775"/>
                  </a:cubicBezTo>
                  <a:lnTo>
                    <a:pt x="1236" y="4619"/>
                  </a:lnTo>
                  <a:cubicBezTo>
                    <a:pt x="1234" y="4567"/>
                    <a:pt x="1231" y="4515"/>
                    <a:pt x="1229" y="4463"/>
                  </a:cubicBezTo>
                  <a:cubicBezTo>
                    <a:pt x="1225" y="4412"/>
                    <a:pt x="1222" y="4360"/>
                    <a:pt x="1218" y="4309"/>
                  </a:cubicBezTo>
                  <a:cubicBezTo>
                    <a:pt x="1214" y="4257"/>
                    <a:pt x="1211" y="4205"/>
                    <a:pt x="1207" y="4153"/>
                  </a:cubicBezTo>
                  <a:cubicBezTo>
                    <a:pt x="1202" y="4101"/>
                    <a:pt x="1197" y="4050"/>
                    <a:pt x="1192" y="3998"/>
                  </a:cubicBezTo>
                  <a:cubicBezTo>
                    <a:pt x="1187" y="3947"/>
                    <a:pt x="1181" y="3895"/>
                    <a:pt x="1176" y="3844"/>
                  </a:cubicBezTo>
                  <a:cubicBezTo>
                    <a:pt x="1170" y="3793"/>
                    <a:pt x="1163" y="3741"/>
                    <a:pt x="1157" y="3690"/>
                  </a:cubicBezTo>
                  <a:cubicBezTo>
                    <a:pt x="1150" y="3638"/>
                    <a:pt x="1144" y="3587"/>
                    <a:pt x="1137" y="3535"/>
                  </a:cubicBezTo>
                  <a:lnTo>
                    <a:pt x="1113" y="3382"/>
                  </a:lnTo>
                  <a:cubicBezTo>
                    <a:pt x="1105" y="3331"/>
                    <a:pt x="1096" y="3279"/>
                    <a:pt x="1088" y="3228"/>
                  </a:cubicBezTo>
                  <a:cubicBezTo>
                    <a:pt x="1079" y="3177"/>
                    <a:pt x="1069" y="3126"/>
                    <a:pt x="1060" y="3075"/>
                  </a:cubicBezTo>
                  <a:cubicBezTo>
                    <a:pt x="1051" y="3024"/>
                    <a:pt x="1041" y="2974"/>
                    <a:pt x="1032" y="2923"/>
                  </a:cubicBezTo>
                  <a:cubicBezTo>
                    <a:pt x="1021" y="2872"/>
                    <a:pt x="1011" y="2821"/>
                    <a:pt x="1000" y="2770"/>
                  </a:cubicBezTo>
                  <a:cubicBezTo>
                    <a:pt x="989" y="2720"/>
                    <a:pt x="977" y="2669"/>
                    <a:pt x="966" y="2619"/>
                  </a:cubicBezTo>
                  <a:cubicBezTo>
                    <a:pt x="954" y="2568"/>
                    <a:pt x="942" y="2518"/>
                    <a:pt x="930" y="2467"/>
                  </a:cubicBezTo>
                  <a:lnTo>
                    <a:pt x="891" y="2317"/>
                  </a:lnTo>
                  <a:cubicBezTo>
                    <a:pt x="878" y="2267"/>
                    <a:pt x="864" y="2216"/>
                    <a:pt x="851" y="2166"/>
                  </a:cubicBezTo>
                  <a:cubicBezTo>
                    <a:pt x="837" y="2116"/>
                    <a:pt x="823" y="2067"/>
                    <a:pt x="809" y="2017"/>
                  </a:cubicBezTo>
                  <a:cubicBezTo>
                    <a:pt x="794" y="1967"/>
                    <a:pt x="780" y="1917"/>
                    <a:pt x="765" y="1867"/>
                  </a:cubicBezTo>
                  <a:cubicBezTo>
                    <a:pt x="749" y="1818"/>
                    <a:pt x="734" y="1769"/>
                    <a:pt x="718" y="1720"/>
                  </a:cubicBezTo>
                  <a:cubicBezTo>
                    <a:pt x="702" y="1670"/>
                    <a:pt x="686" y="1621"/>
                    <a:pt x="670" y="1571"/>
                  </a:cubicBezTo>
                  <a:cubicBezTo>
                    <a:pt x="653" y="1522"/>
                    <a:pt x="636" y="1474"/>
                    <a:pt x="619" y="1425"/>
                  </a:cubicBezTo>
                  <a:cubicBezTo>
                    <a:pt x="602" y="1376"/>
                    <a:pt x="584" y="1327"/>
                    <a:pt x="567" y="1278"/>
                  </a:cubicBezTo>
                  <a:cubicBezTo>
                    <a:pt x="548" y="1230"/>
                    <a:pt x="530" y="1181"/>
                    <a:pt x="511" y="1133"/>
                  </a:cubicBezTo>
                  <a:cubicBezTo>
                    <a:pt x="492" y="1085"/>
                    <a:pt x="473" y="1036"/>
                    <a:pt x="454" y="988"/>
                  </a:cubicBezTo>
                  <a:cubicBezTo>
                    <a:pt x="435" y="940"/>
                    <a:pt x="415" y="892"/>
                    <a:pt x="396" y="844"/>
                  </a:cubicBezTo>
                  <a:cubicBezTo>
                    <a:pt x="376" y="796"/>
                    <a:pt x="355" y="749"/>
                    <a:pt x="335" y="701"/>
                  </a:cubicBezTo>
                  <a:cubicBezTo>
                    <a:pt x="314" y="654"/>
                    <a:pt x="293" y="606"/>
                    <a:pt x="272" y="559"/>
                  </a:cubicBezTo>
                  <a:cubicBezTo>
                    <a:pt x="250" y="512"/>
                    <a:pt x="229" y="465"/>
                    <a:pt x="207" y="418"/>
                  </a:cubicBezTo>
                  <a:cubicBezTo>
                    <a:pt x="185" y="371"/>
                    <a:pt x="162" y="324"/>
                    <a:pt x="140" y="277"/>
                  </a:cubicBezTo>
                  <a:cubicBezTo>
                    <a:pt x="117" y="231"/>
                    <a:pt x="94" y="184"/>
                    <a:pt x="71" y="138"/>
                  </a:cubicBezTo>
                  <a:cubicBezTo>
                    <a:pt x="47" y="92"/>
                    <a:pt x="24" y="46"/>
                    <a:pt x="0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51" name="Freeform 16"/>
            <p:cNvSpPr>
              <a:spLocks/>
            </p:cNvSpPr>
            <p:nvPr/>
          </p:nvSpPr>
          <p:spPr bwMode="auto">
            <a:xfrm>
              <a:off x="8072968" y="3735386"/>
              <a:ext cx="905934" cy="3119335"/>
            </a:xfrm>
            <a:custGeom>
              <a:avLst/>
              <a:gdLst>
                <a:gd name="connsiteX0" fmla="*/ 0 w 2060"/>
                <a:gd name="connsiteY0" fmla="*/ 6409 h 6409"/>
                <a:gd name="connsiteX1" fmla="*/ 90 w 2060"/>
                <a:gd name="connsiteY1" fmla="*/ 6282 h 6409"/>
                <a:gd name="connsiteX2" fmla="*/ 178 w 2060"/>
                <a:gd name="connsiteY2" fmla="*/ 6153 h 6409"/>
                <a:gd name="connsiteX3" fmla="*/ 263 w 2060"/>
                <a:gd name="connsiteY3" fmla="*/ 6024 h 6409"/>
                <a:gd name="connsiteX4" fmla="*/ 348 w 2060"/>
                <a:gd name="connsiteY4" fmla="*/ 5893 h 6409"/>
                <a:gd name="connsiteX5" fmla="*/ 430 w 2060"/>
                <a:gd name="connsiteY5" fmla="*/ 5761 h 6409"/>
                <a:gd name="connsiteX6" fmla="*/ 511 w 2060"/>
                <a:gd name="connsiteY6" fmla="*/ 5628 h 6409"/>
                <a:gd name="connsiteX7" fmla="*/ 589 w 2060"/>
                <a:gd name="connsiteY7" fmla="*/ 5494 h 6409"/>
                <a:gd name="connsiteX8" fmla="*/ 666 w 2060"/>
                <a:gd name="connsiteY8" fmla="*/ 5359 h 6409"/>
                <a:gd name="connsiteX9" fmla="*/ 740 w 2060"/>
                <a:gd name="connsiteY9" fmla="*/ 5223 h 6409"/>
                <a:gd name="connsiteX10" fmla="*/ 814 w 2060"/>
                <a:gd name="connsiteY10" fmla="*/ 5086 h 6409"/>
                <a:gd name="connsiteX11" fmla="*/ 885 w 2060"/>
                <a:gd name="connsiteY11" fmla="*/ 4947 h 6409"/>
                <a:gd name="connsiteX12" fmla="*/ 954 w 2060"/>
                <a:gd name="connsiteY12" fmla="*/ 4808 h 6409"/>
                <a:gd name="connsiteX13" fmla="*/ 1021 w 2060"/>
                <a:gd name="connsiteY13" fmla="*/ 4667 h 6409"/>
                <a:gd name="connsiteX14" fmla="*/ 1086 w 2060"/>
                <a:gd name="connsiteY14" fmla="*/ 4526 h 6409"/>
                <a:gd name="connsiteX15" fmla="*/ 1149 w 2060"/>
                <a:gd name="connsiteY15" fmla="*/ 4384 h 6409"/>
                <a:gd name="connsiteX16" fmla="*/ 1210 w 2060"/>
                <a:gd name="connsiteY16" fmla="*/ 4242 h 6409"/>
                <a:gd name="connsiteX17" fmla="*/ 1268 w 2060"/>
                <a:gd name="connsiteY17" fmla="*/ 4097 h 6409"/>
                <a:gd name="connsiteX18" fmla="*/ 1325 w 2060"/>
                <a:gd name="connsiteY18" fmla="*/ 3953 h 6409"/>
                <a:gd name="connsiteX19" fmla="*/ 1381 w 2060"/>
                <a:gd name="connsiteY19" fmla="*/ 3807 h 6409"/>
                <a:gd name="connsiteX20" fmla="*/ 1433 w 2060"/>
                <a:gd name="connsiteY20" fmla="*/ 3661 h 6409"/>
                <a:gd name="connsiteX21" fmla="*/ 1484 w 2060"/>
                <a:gd name="connsiteY21" fmla="*/ 3514 h 6409"/>
                <a:gd name="connsiteX22" fmla="*/ 1532 w 2060"/>
                <a:gd name="connsiteY22" fmla="*/ 3366 h 6409"/>
                <a:gd name="connsiteX23" fmla="*/ 1579 w 2060"/>
                <a:gd name="connsiteY23" fmla="*/ 3218 h 6409"/>
                <a:gd name="connsiteX24" fmla="*/ 1623 w 2060"/>
                <a:gd name="connsiteY24" fmla="*/ 3069 h 6409"/>
                <a:gd name="connsiteX25" fmla="*/ 1665 w 2060"/>
                <a:gd name="connsiteY25" fmla="*/ 2919 h 6409"/>
                <a:gd name="connsiteX26" fmla="*/ 1705 w 2060"/>
                <a:gd name="connsiteY26" fmla="*/ 2769 h 6409"/>
                <a:gd name="connsiteX27" fmla="*/ 1744 w 2060"/>
                <a:gd name="connsiteY27" fmla="*/ 2619 h 6409"/>
                <a:gd name="connsiteX28" fmla="*/ 1780 w 2060"/>
                <a:gd name="connsiteY28" fmla="*/ 2467 h 6409"/>
                <a:gd name="connsiteX29" fmla="*/ 1814 w 2060"/>
                <a:gd name="connsiteY29" fmla="*/ 2316 h 6409"/>
                <a:gd name="connsiteX30" fmla="*/ 1846 w 2060"/>
                <a:gd name="connsiteY30" fmla="*/ 2163 h 6409"/>
                <a:gd name="connsiteX31" fmla="*/ 1874 w 2060"/>
                <a:gd name="connsiteY31" fmla="*/ 2010 h 6409"/>
                <a:gd name="connsiteX32" fmla="*/ 1902 w 2060"/>
                <a:gd name="connsiteY32" fmla="*/ 1857 h 6409"/>
                <a:gd name="connsiteX33" fmla="*/ 1927 w 2060"/>
                <a:gd name="connsiteY33" fmla="*/ 1704 h 6409"/>
                <a:gd name="connsiteX34" fmla="*/ 1951 w 2060"/>
                <a:gd name="connsiteY34" fmla="*/ 1550 h 6409"/>
                <a:gd name="connsiteX35" fmla="*/ 1971 w 2060"/>
                <a:gd name="connsiteY35" fmla="*/ 1396 h 6409"/>
                <a:gd name="connsiteX36" fmla="*/ 1990 w 2060"/>
                <a:gd name="connsiteY36" fmla="*/ 1241 h 6409"/>
                <a:gd name="connsiteX37" fmla="*/ 2006 w 2060"/>
                <a:gd name="connsiteY37" fmla="*/ 1087 h 6409"/>
                <a:gd name="connsiteX38" fmla="*/ 2021 w 2060"/>
                <a:gd name="connsiteY38" fmla="*/ 932 h 6409"/>
                <a:gd name="connsiteX39" fmla="*/ 2032 w 2060"/>
                <a:gd name="connsiteY39" fmla="*/ 777 h 6409"/>
                <a:gd name="connsiteX40" fmla="*/ 2043 w 2060"/>
                <a:gd name="connsiteY40" fmla="*/ 622 h 6409"/>
                <a:gd name="connsiteX41" fmla="*/ 2050 w 2060"/>
                <a:gd name="connsiteY41" fmla="*/ 467 h 6409"/>
                <a:gd name="connsiteX42" fmla="*/ 2056 w 2060"/>
                <a:gd name="connsiteY42" fmla="*/ 311 h 6409"/>
                <a:gd name="connsiteX43" fmla="*/ 2059 w 2060"/>
                <a:gd name="connsiteY43" fmla="*/ 156 h 6409"/>
                <a:gd name="connsiteX44" fmla="*/ 2060 w 2060"/>
                <a:gd name="connsiteY44" fmla="*/ 0 h 6409"/>
                <a:gd name="connsiteX0" fmla="*/ 0 w 1970"/>
                <a:gd name="connsiteY0" fmla="*/ 6282 h 6282"/>
                <a:gd name="connsiteX1" fmla="*/ 88 w 1970"/>
                <a:gd name="connsiteY1" fmla="*/ 6153 h 6282"/>
                <a:gd name="connsiteX2" fmla="*/ 173 w 1970"/>
                <a:gd name="connsiteY2" fmla="*/ 6024 h 6282"/>
                <a:gd name="connsiteX3" fmla="*/ 258 w 1970"/>
                <a:gd name="connsiteY3" fmla="*/ 5893 h 6282"/>
                <a:gd name="connsiteX4" fmla="*/ 340 w 1970"/>
                <a:gd name="connsiteY4" fmla="*/ 5761 h 6282"/>
                <a:gd name="connsiteX5" fmla="*/ 421 w 1970"/>
                <a:gd name="connsiteY5" fmla="*/ 5628 h 6282"/>
                <a:gd name="connsiteX6" fmla="*/ 499 w 1970"/>
                <a:gd name="connsiteY6" fmla="*/ 5494 h 6282"/>
                <a:gd name="connsiteX7" fmla="*/ 576 w 1970"/>
                <a:gd name="connsiteY7" fmla="*/ 5359 h 6282"/>
                <a:gd name="connsiteX8" fmla="*/ 650 w 1970"/>
                <a:gd name="connsiteY8" fmla="*/ 5223 h 6282"/>
                <a:gd name="connsiteX9" fmla="*/ 724 w 1970"/>
                <a:gd name="connsiteY9" fmla="*/ 5086 h 6282"/>
                <a:gd name="connsiteX10" fmla="*/ 795 w 1970"/>
                <a:gd name="connsiteY10" fmla="*/ 4947 h 6282"/>
                <a:gd name="connsiteX11" fmla="*/ 864 w 1970"/>
                <a:gd name="connsiteY11" fmla="*/ 4808 h 6282"/>
                <a:gd name="connsiteX12" fmla="*/ 931 w 1970"/>
                <a:gd name="connsiteY12" fmla="*/ 4667 h 6282"/>
                <a:gd name="connsiteX13" fmla="*/ 996 w 1970"/>
                <a:gd name="connsiteY13" fmla="*/ 4526 h 6282"/>
                <a:gd name="connsiteX14" fmla="*/ 1059 w 1970"/>
                <a:gd name="connsiteY14" fmla="*/ 4384 h 6282"/>
                <a:gd name="connsiteX15" fmla="*/ 1120 w 1970"/>
                <a:gd name="connsiteY15" fmla="*/ 4242 h 6282"/>
                <a:gd name="connsiteX16" fmla="*/ 1178 w 1970"/>
                <a:gd name="connsiteY16" fmla="*/ 4097 h 6282"/>
                <a:gd name="connsiteX17" fmla="*/ 1235 w 1970"/>
                <a:gd name="connsiteY17" fmla="*/ 3953 h 6282"/>
                <a:gd name="connsiteX18" fmla="*/ 1291 w 1970"/>
                <a:gd name="connsiteY18" fmla="*/ 3807 h 6282"/>
                <a:gd name="connsiteX19" fmla="*/ 1343 w 1970"/>
                <a:gd name="connsiteY19" fmla="*/ 3661 h 6282"/>
                <a:gd name="connsiteX20" fmla="*/ 1394 w 1970"/>
                <a:gd name="connsiteY20" fmla="*/ 3514 h 6282"/>
                <a:gd name="connsiteX21" fmla="*/ 1442 w 1970"/>
                <a:gd name="connsiteY21" fmla="*/ 3366 h 6282"/>
                <a:gd name="connsiteX22" fmla="*/ 1489 w 1970"/>
                <a:gd name="connsiteY22" fmla="*/ 3218 h 6282"/>
                <a:gd name="connsiteX23" fmla="*/ 1533 w 1970"/>
                <a:gd name="connsiteY23" fmla="*/ 3069 h 6282"/>
                <a:gd name="connsiteX24" fmla="*/ 1575 w 1970"/>
                <a:gd name="connsiteY24" fmla="*/ 2919 h 6282"/>
                <a:gd name="connsiteX25" fmla="*/ 1615 w 1970"/>
                <a:gd name="connsiteY25" fmla="*/ 2769 h 6282"/>
                <a:gd name="connsiteX26" fmla="*/ 1654 w 1970"/>
                <a:gd name="connsiteY26" fmla="*/ 2619 h 6282"/>
                <a:gd name="connsiteX27" fmla="*/ 1690 w 1970"/>
                <a:gd name="connsiteY27" fmla="*/ 2467 h 6282"/>
                <a:gd name="connsiteX28" fmla="*/ 1724 w 1970"/>
                <a:gd name="connsiteY28" fmla="*/ 2316 h 6282"/>
                <a:gd name="connsiteX29" fmla="*/ 1756 w 1970"/>
                <a:gd name="connsiteY29" fmla="*/ 2163 h 6282"/>
                <a:gd name="connsiteX30" fmla="*/ 1784 w 1970"/>
                <a:gd name="connsiteY30" fmla="*/ 2010 h 6282"/>
                <a:gd name="connsiteX31" fmla="*/ 1812 w 1970"/>
                <a:gd name="connsiteY31" fmla="*/ 1857 h 6282"/>
                <a:gd name="connsiteX32" fmla="*/ 1837 w 1970"/>
                <a:gd name="connsiteY32" fmla="*/ 1704 h 6282"/>
                <a:gd name="connsiteX33" fmla="*/ 1861 w 1970"/>
                <a:gd name="connsiteY33" fmla="*/ 1550 h 6282"/>
                <a:gd name="connsiteX34" fmla="*/ 1881 w 1970"/>
                <a:gd name="connsiteY34" fmla="*/ 1396 h 6282"/>
                <a:gd name="connsiteX35" fmla="*/ 1900 w 1970"/>
                <a:gd name="connsiteY35" fmla="*/ 1241 h 6282"/>
                <a:gd name="connsiteX36" fmla="*/ 1916 w 1970"/>
                <a:gd name="connsiteY36" fmla="*/ 1087 h 6282"/>
                <a:gd name="connsiteX37" fmla="*/ 1931 w 1970"/>
                <a:gd name="connsiteY37" fmla="*/ 932 h 6282"/>
                <a:gd name="connsiteX38" fmla="*/ 1942 w 1970"/>
                <a:gd name="connsiteY38" fmla="*/ 777 h 6282"/>
                <a:gd name="connsiteX39" fmla="*/ 1953 w 1970"/>
                <a:gd name="connsiteY39" fmla="*/ 622 h 6282"/>
                <a:gd name="connsiteX40" fmla="*/ 1960 w 1970"/>
                <a:gd name="connsiteY40" fmla="*/ 467 h 6282"/>
                <a:gd name="connsiteX41" fmla="*/ 1966 w 1970"/>
                <a:gd name="connsiteY41" fmla="*/ 311 h 6282"/>
                <a:gd name="connsiteX42" fmla="*/ 1969 w 1970"/>
                <a:gd name="connsiteY42" fmla="*/ 156 h 6282"/>
                <a:gd name="connsiteX43" fmla="*/ 1970 w 1970"/>
                <a:gd name="connsiteY43" fmla="*/ 0 h 6282"/>
                <a:gd name="connsiteX0" fmla="*/ 0 w 1882"/>
                <a:gd name="connsiteY0" fmla="*/ 6153 h 6153"/>
                <a:gd name="connsiteX1" fmla="*/ 85 w 1882"/>
                <a:gd name="connsiteY1" fmla="*/ 6024 h 6153"/>
                <a:gd name="connsiteX2" fmla="*/ 170 w 1882"/>
                <a:gd name="connsiteY2" fmla="*/ 5893 h 6153"/>
                <a:gd name="connsiteX3" fmla="*/ 252 w 1882"/>
                <a:gd name="connsiteY3" fmla="*/ 5761 h 6153"/>
                <a:gd name="connsiteX4" fmla="*/ 333 w 1882"/>
                <a:gd name="connsiteY4" fmla="*/ 5628 h 6153"/>
                <a:gd name="connsiteX5" fmla="*/ 411 w 1882"/>
                <a:gd name="connsiteY5" fmla="*/ 5494 h 6153"/>
                <a:gd name="connsiteX6" fmla="*/ 488 w 1882"/>
                <a:gd name="connsiteY6" fmla="*/ 5359 h 6153"/>
                <a:gd name="connsiteX7" fmla="*/ 562 w 1882"/>
                <a:gd name="connsiteY7" fmla="*/ 5223 h 6153"/>
                <a:gd name="connsiteX8" fmla="*/ 636 w 1882"/>
                <a:gd name="connsiteY8" fmla="*/ 5086 h 6153"/>
                <a:gd name="connsiteX9" fmla="*/ 707 w 1882"/>
                <a:gd name="connsiteY9" fmla="*/ 4947 h 6153"/>
                <a:gd name="connsiteX10" fmla="*/ 776 w 1882"/>
                <a:gd name="connsiteY10" fmla="*/ 4808 h 6153"/>
                <a:gd name="connsiteX11" fmla="*/ 843 w 1882"/>
                <a:gd name="connsiteY11" fmla="*/ 4667 h 6153"/>
                <a:gd name="connsiteX12" fmla="*/ 908 w 1882"/>
                <a:gd name="connsiteY12" fmla="*/ 4526 h 6153"/>
                <a:gd name="connsiteX13" fmla="*/ 971 w 1882"/>
                <a:gd name="connsiteY13" fmla="*/ 4384 h 6153"/>
                <a:gd name="connsiteX14" fmla="*/ 1032 w 1882"/>
                <a:gd name="connsiteY14" fmla="*/ 4242 h 6153"/>
                <a:gd name="connsiteX15" fmla="*/ 1090 w 1882"/>
                <a:gd name="connsiteY15" fmla="*/ 4097 h 6153"/>
                <a:gd name="connsiteX16" fmla="*/ 1147 w 1882"/>
                <a:gd name="connsiteY16" fmla="*/ 3953 h 6153"/>
                <a:gd name="connsiteX17" fmla="*/ 1203 w 1882"/>
                <a:gd name="connsiteY17" fmla="*/ 3807 h 6153"/>
                <a:gd name="connsiteX18" fmla="*/ 1255 w 1882"/>
                <a:gd name="connsiteY18" fmla="*/ 3661 h 6153"/>
                <a:gd name="connsiteX19" fmla="*/ 1306 w 1882"/>
                <a:gd name="connsiteY19" fmla="*/ 3514 h 6153"/>
                <a:gd name="connsiteX20" fmla="*/ 1354 w 1882"/>
                <a:gd name="connsiteY20" fmla="*/ 3366 h 6153"/>
                <a:gd name="connsiteX21" fmla="*/ 1401 w 1882"/>
                <a:gd name="connsiteY21" fmla="*/ 3218 h 6153"/>
                <a:gd name="connsiteX22" fmla="*/ 1445 w 1882"/>
                <a:gd name="connsiteY22" fmla="*/ 3069 h 6153"/>
                <a:gd name="connsiteX23" fmla="*/ 1487 w 1882"/>
                <a:gd name="connsiteY23" fmla="*/ 2919 h 6153"/>
                <a:gd name="connsiteX24" fmla="*/ 1527 w 1882"/>
                <a:gd name="connsiteY24" fmla="*/ 2769 h 6153"/>
                <a:gd name="connsiteX25" fmla="*/ 1566 w 1882"/>
                <a:gd name="connsiteY25" fmla="*/ 2619 h 6153"/>
                <a:gd name="connsiteX26" fmla="*/ 1602 w 1882"/>
                <a:gd name="connsiteY26" fmla="*/ 2467 h 6153"/>
                <a:gd name="connsiteX27" fmla="*/ 1636 w 1882"/>
                <a:gd name="connsiteY27" fmla="*/ 2316 h 6153"/>
                <a:gd name="connsiteX28" fmla="*/ 1668 w 1882"/>
                <a:gd name="connsiteY28" fmla="*/ 2163 h 6153"/>
                <a:gd name="connsiteX29" fmla="*/ 1696 w 1882"/>
                <a:gd name="connsiteY29" fmla="*/ 2010 h 6153"/>
                <a:gd name="connsiteX30" fmla="*/ 1724 w 1882"/>
                <a:gd name="connsiteY30" fmla="*/ 1857 h 6153"/>
                <a:gd name="connsiteX31" fmla="*/ 1749 w 1882"/>
                <a:gd name="connsiteY31" fmla="*/ 1704 h 6153"/>
                <a:gd name="connsiteX32" fmla="*/ 1773 w 1882"/>
                <a:gd name="connsiteY32" fmla="*/ 1550 h 6153"/>
                <a:gd name="connsiteX33" fmla="*/ 1793 w 1882"/>
                <a:gd name="connsiteY33" fmla="*/ 1396 h 6153"/>
                <a:gd name="connsiteX34" fmla="*/ 1812 w 1882"/>
                <a:gd name="connsiteY34" fmla="*/ 1241 h 6153"/>
                <a:gd name="connsiteX35" fmla="*/ 1828 w 1882"/>
                <a:gd name="connsiteY35" fmla="*/ 1087 h 6153"/>
                <a:gd name="connsiteX36" fmla="*/ 1843 w 1882"/>
                <a:gd name="connsiteY36" fmla="*/ 932 h 6153"/>
                <a:gd name="connsiteX37" fmla="*/ 1854 w 1882"/>
                <a:gd name="connsiteY37" fmla="*/ 777 h 6153"/>
                <a:gd name="connsiteX38" fmla="*/ 1865 w 1882"/>
                <a:gd name="connsiteY38" fmla="*/ 622 h 6153"/>
                <a:gd name="connsiteX39" fmla="*/ 1872 w 1882"/>
                <a:gd name="connsiteY39" fmla="*/ 467 h 6153"/>
                <a:gd name="connsiteX40" fmla="*/ 1878 w 1882"/>
                <a:gd name="connsiteY40" fmla="*/ 311 h 6153"/>
                <a:gd name="connsiteX41" fmla="*/ 1881 w 1882"/>
                <a:gd name="connsiteY41" fmla="*/ 156 h 6153"/>
                <a:gd name="connsiteX42" fmla="*/ 1882 w 1882"/>
                <a:gd name="connsiteY42" fmla="*/ 0 h 6153"/>
                <a:gd name="connsiteX0" fmla="*/ 0 w 1797"/>
                <a:gd name="connsiteY0" fmla="*/ 6024 h 6024"/>
                <a:gd name="connsiteX1" fmla="*/ 85 w 1797"/>
                <a:gd name="connsiteY1" fmla="*/ 5893 h 6024"/>
                <a:gd name="connsiteX2" fmla="*/ 167 w 1797"/>
                <a:gd name="connsiteY2" fmla="*/ 5761 h 6024"/>
                <a:gd name="connsiteX3" fmla="*/ 248 w 1797"/>
                <a:gd name="connsiteY3" fmla="*/ 5628 h 6024"/>
                <a:gd name="connsiteX4" fmla="*/ 326 w 1797"/>
                <a:gd name="connsiteY4" fmla="*/ 5494 h 6024"/>
                <a:gd name="connsiteX5" fmla="*/ 403 w 1797"/>
                <a:gd name="connsiteY5" fmla="*/ 5359 h 6024"/>
                <a:gd name="connsiteX6" fmla="*/ 477 w 1797"/>
                <a:gd name="connsiteY6" fmla="*/ 5223 h 6024"/>
                <a:gd name="connsiteX7" fmla="*/ 551 w 1797"/>
                <a:gd name="connsiteY7" fmla="*/ 5086 h 6024"/>
                <a:gd name="connsiteX8" fmla="*/ 622 w 1797"/>
                <a:gd name="connsiteY8" fmla="*/ 4947 h 6024"/>
                <a:gd name="connsiteX9" fmla="*/ 691 w 1797"/>
                <a:gd name="connsiteY9" fmla="*/ 4808 h 6024"/>
                <a:gd name="connsiteX10" fmla="*/ 758 w 1797"/>
                <a:gd name="connsiteY10" fmla="*/ 4667 h 6024"/>
                <a:gd name="connsiteX11" fmla="*/ 823 w 1797"/>
                <a:gd name="connsiteY11" fmla="*/ 4526 h 6024"/>
                <a:gd name="connsiteX12" fmla="*/ 886 w 1797"/>
                <a:gd name="connsiteY12" fmla="*/ 4384 h 6024"/>
                <a:gd name="connsiteX13" fmla="*/ 947 w 1797"/>
                <a:gd name="connsiteY13" fmla="*/ 4242 h 6024"/>
                <a:gd name="connsiteX14" fmla="*/ 1005 w 1797"/>
                <a:gd name="connsiteY14" fmla="*/ 4097 h 6024"/>
                <a:gd name="connsiteX15" fmla="*/ 1062 w 1797"/>
                <a:gd name="connsiteY15" fmla="*/ 3953 h 6024"/>
                <a:gd name="connsiteX16" fmla="*/ 1118 w 1797"/>
                <a:gd name="connsiteY16" fmla="*/ 3807 h 6024"/>
                <a:gd name="connsiteX17" fmla="*/ 1170 w 1797"/>
                <a:gd name="connsiteY17" fmla="*/ 3661 h 6024"/>
                <a:gd name="connsiteX18" fmla="*/ 1221 w 1797"/>
                <a:gd name="connsiteY18" fmla="*/ 3514 h 6024"/>
                <a:gd name="connsiteX19" fmla="*/ 1269 w 1797"/>
                <a:gd name="connsiteY19" fmla="*/ 3366 h 6024"/>
                <a:gd name="connsiteX20" fmla="*/ 1316 w 1797"/>
                <a:gd name="connsiteY20" fmla="*/ 3218 h 6024"/>
                <a:gd name="connsiteX21" fmla="*/ 1360 w 1797"/>
                <a:gd name="connsiteY21" fmla="*/ 3069 h 6024"/>
                <a:gd name="connsiteX22" fmla="*/ 1402 w 1797"/>
                <a:gd name="connsiteY22" fmla="*/ 2919 h 6024"/>
                <a:gd name="connsiteX23" fmla="*/ 1442 w 1797"/>
                <a:gd name="connsiteY23" fmla="*/ 2769 h 6024"/>
                <a:gd name="connsiteX24" fmla="*/ 1481 w 1797"/>
                <a:gd name="connsiteY24" fmla="*/ 2619 h 6024"/>
                <a:gd name="connsiteX25" fmla="*/ 1517 w 1797"/>
                <a:gd name="connsiteY25" fmla="*/ 2467 h 6024"/>
                <a:gd name="connsiteX26" fmla="*/ 1551 w 1797"/>
                <a:gd name="connsiteY26" fmla="*/ 2316 h 6024"/>
                <a:gd name="connsiteX27" fmla="*/ 1583 w 1797"/>
                <a:gd name="connsiteY27" fmla="*/ 2163 h 6024"/>
                <a:gd name="connsiteX28" fmla="*/ 1611 w 1797"/>
                <a:gd name="connsiteY28" fmla="*/ 2010 h 6024"/>
                <a:gd name="connsiteX29" fmla="*/ 1639 w 1797"/>
                <a:gd name="connsiteY29" fmla="*/ 1857 h 6024"/>
                <a:gd name="connsiteX30" fmla="*/ 1664 w 1797"/>
                <a:gd name="connsiteY30" fmla="*/ 1704 h 6024"/>
                <a:gd name="connsiteX31" fmla="*/ 1688 w 1797"/>
                <a:gd name="connsiteY31" fmla="*/ 1550 h 6024"/>
                <a:gd name="connsiteX32" fmla="*/ 1708 w 1797"/>
                <a:gd name="connsiteY32" fmla="*/ 1396 h 6024"/>
                <a:gd name="connsiteX33" fmla="*/ 1727 w 1797"/>
                <a:gd name="connsiteY33" fmla="*/ 1241 h 6024"/>
                <a:gd name="connsiteX34" fmla="*/ 1743 w 1797"/>
                <a:gd name="connsiteY34" fmla="*/ 1087 h 6024"/>
                <a:gd name="connsiteX35" fmla="*/ 1758 w 1797"/>
                <a:gd name="connsiteY35" fmla="*/ 932 h 6024"/>
                <a:gd name="connsiteX36" fmla="*/ 1769 w 1797"/>
                <a:gd name="connsiteY36" fmla="*/ 777 h 6024"/>
                <a:gd name="connsiteX37" fmla="*/ 1780 w 1797"/>
                <a:gd name="connsiteY37" fmla="*/ 622 h 6024"/>
                <a:gd name="connsiteX38" fmla="*/ 1787 w 1797"/>
                <a:gd name="connsiteY38" fmla="*/ 467 h 6024"/>
                <a:gd name="connsiteX39" fmla="*/ 1793 w 1797"/>
                <a:gd name="connsiteY39" fmla="*/ 311 h 6024"/>
                <a:gd name="connsiteX40" fmla="*/ 1796 w 1797"/>
                <a:gd name="connsiteY40" fmla="*/ 156 h 6024"/>
                <a:gd name="connsiteX41" fmla="*/ 1797 w 1797"/>
                <a:gd name="connsiteY41" fmla="*/ 0 h 6024"/>
                <a:gd name="connsiteX0" fmla="*/ 0 w 1712"/>
                <a:gd name="connsiteY0" fmla="*/ 5893 h 5893"/>
                <a:gd name="connsiteX1" fmla="*/ 82 w 1712"/>
                <a:gd name="connsiteY1" fmla="*/ 5761 h 5893"/>
                <a:gd name="connsiteX2" fmla="*/ 163 w 1712"/>
                <a:gd name="connsiteY2" fmla="*/ 5628 h 5893"/>
                <a:gd name="connsiteX3" fmla="*/ 241 w 1712"/>
                <a:gd name="connsiteY3" fmla="*/ 5494 h 5893"/>
                <a:gd name="connsiteX4" fmla="*/ 318 w 1712"/>
                <a:gd name="connsiteY4" fmla="*/ 5359 h 5893"/>
                <a:gd name="connsiteX5" fmla="*/ 392 w 1712"/>
                <a:gd name="connsiteY5" fmla="*/ 5223 h 5893"/>
                <a:gd name="connsiteX6" fmla="*/ 466 w 1712"/>
                <a:gd name="connsiteY6" fmla="*/ 5086 h 5893"/>
                <a:gd name="connsiteX7" fmla="*/ 537 w 1712"/>
                <a:gd name="connsiteY7" fmla="*/ 4947 h 5893"/>
                <a:gd name="connsiteX8" fmla="*/ 606 w 1712"/>
                <a:gd name="connsiteY8" fmla="*/ 4808 h 5893"/>
                <a:gd name="connsiteX9" fmla="*/ 673 w 1712"/>
                <a:gd name="connsiteY9" fmla="*/ 4667 h 5893"/>
                <a:gd name="connsiteX10" fmla="*/ 738 w 1712"/>
                <a:gd name="connsiteY10" fmla="*/ 4526 h 5893"/>
                <a:gd name="connsiteX11" fmla="*/ 801 w 1712"/>
                <a:gd name="connsiteY11" fmla="*/ 4384 h 5893"/>
                <a:gd name="connsiteX12" fmla="*/ 862 w 1712"/>
                <a:gd name="connsiteY12" fmla="*/ 4242 h 5893"/>
                <a:gd name="connsiteX13" fmla="*/ 920 w 1712"/>
                <a:gd name="connsiteY13" fmla="*/ 4097 h 5893"/>
                <a:gd name="connsiteX14" fmla="*/ 977 w 1712"/>
                <a:gd name="connsiteY14" fmla="*/ 3953 h 5893"/>
                <a:gd name="connsiteX15" fmla="*/ 1033 w 1712"/>
                <a:gd name="connsiteY15" fmla="*/ 3807 h 5893"/>
                <a:gd name="connsiteX16" fmla="*/ 1085 w 1712"/>
                <a:gd name="connsiteY16" fmla="*/ 3661 h 5893"/>
                <a:gd name="connsiteX17" fmla="*/ 1136 w 1712"/>
                <a:gd name="connsiteY17" fmla="*/ 3514 h 5893"/>
                <a:gd name="connsiteX18" fmla="*/ 1184 w 1712"/>
                <a:gd name="connsiteY18" fmla="*/ 3366 h 5893"/>
                <a:gd name="connsiteX19" fmla="*/ 1231 w 1712"/>
                <a:gd name="connsiteY19" fmla="*/ 3218 h 5893"/>
                <a:gd name="connsiteX20" fmla="*/ 1275 w 1712"/>
                <a:gd name="connsiteY20" fmla="*/ 3069 h 5893"/>
                <a:gd name="connsiteX21" fmla="*/ 1317 w 1712"/>
                <a:gd name="connsiteY21" fmla="*/ 2919 h 5893"/>
                <a:gd name="connsiteX22" fmla="*/ 1357 w 1712"/>
                <a:gd name="connsiteY22" fmla="*/ 2769 h 5893"/>
                <a:gd name="connsiteX23" fmla="*/ 1396 w 1712"/>
                <a:gd name="connsiteY23" fmla="*/ 2619 h 5893"/>
                <a:gd name="connsiteX24" fmla="*/ 1432 w 1712"/>
                <a:gd name="connsiteY24" fmla="*/ 2467 h 5893"/>
                <a:gd name="connsiteX25" fmla="*/ 1466 w 1712"/>
                <a:gd name="connsiteY25" fmla="*/ 2316 h 5893"/>
                <a:gd name="connsiteX26" fmla="*/ 1498 w 1712"/>
                <a:gd name="connsiteY26" fmla="*/ 2163 h 5893"/>
                <a:gd name="connsiteX27" fmla="*/ 1526 w 1712"/>
                <a:gd name="connsiteY27" fmla="*/ 2010 h 5893"/>
                <a:gd name="connsiteX28" fmla="*/ 1554 w 1712"/>
                <a:gd name="connsiteY28" fmla="*/ 1857 h 5893"/>
                <a:gd name="connsiteX29" fmla="*/ 1579 w 1712"/>
                <a:gd name="connsiteY29" fmla="*/ 1704 h 5893"/>
                <a:gd name="connsiteX30" fmla="*/ 1603 w 1712"/>
                <a:gd name="connsiteY30" fmla="*/ 1550 h 5893"/>
                <a:gd name="connsiteX31" fmla="*/ 1623 w 1712"/>
                <a:gd name="connsiteY31" fmla="*/ 1396 h 5893"/>
                <a:gd name="connsiteX32" fmla="*/ 1642 w 1712"/>
                <a:gd name="connsiteY32" fmla="*/ 1241 h 5893"/>
                <a:gd name="connsiteX33" fmla="*/ 1658 w 1712"/>
                <a:gd name="connsiteY33" fmla="*/ 1087 h 5893"/>
                <a:gd name="connsiteX34" fmla="*/ 1673 w 1712"/>
                <a:gd name="connsiteY34" fmla="*/ 932 h 5893"/>
                <a:gd name="connsiteX35" fmla="*/ 1684 w 1712"/>
                <a:gd name="connsiteY35" fmla="*/ 777 h 5893"/>
                <a:gd name="connsiteX36" fmla="*/ 1695 w 1712"/>
                <a:gd name="connsiteY36" fmla="*/ 622 h 5893"/>
                <a:gd name="connsiteX37" fmla="*/ 1702 w 1712"/>
                <a:gd name="connsiteY37" fmla="*/ 467 h 5893"/>
                <a:gd name="connsiteX38" fmla="*/ 1708 w 1712"/>
                <a:gd name="connsiteY38" fmla="*/ 311 h 5893"/>
                <a:gd name="connsiteX39" fmla="*/ 1711 w 1712"/>
                <a:gd name="connsiteY39" fmla="*/ 156 h 5893"/>
                <a:gd name="connsiteX40" fmla="*/ 1712 w 1712"/>
                <a:gd name="connsiteY40" fmla="*/ 0 h 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12" h="5893">
                  <a:moveTo>
                    <a:pt x="0" y="5893"/>
                  </a:moveTo>
                  <a:cubicBezTo>
                    <a:pt x="27" y="5849"/>
                    <a:pt x="55" y="5805"/>
                    <a:pt x="82" y="5761"/>
                  </a:cubicBezTo>
                  <a:cubicBezTo>
                    <a:pt x="109" y="5717"/>
                    <a:pt x="136" y="5672"/>
                    <a:pt x="163" y="5628"/>
                  </a:cubicBezTo>
                  <a:cubicBezTo>
                    <a:pt x="189" y="5583"/>
                    <a:pt x="215" y="5539"/>
                    <a:pt x="241" y="5494"/>
                  </a:cubicBezTo>
                  <a:cubicBezTo>
                    <a:pt x="267" y="5449"/>
                    <a:pt x="292" y="5404"/>
                    <a:pt x="318" y="5359"/>
                  </a:cubicBezTo>
                  <a:cubicBezTo>
                    <a:pt x="343" y="5314"/>
                    <a:pt x="367" y="5268"/>
                    <a:pt x="392" y="5223"/>
                  </a:cubicBezTo>
                  <a:cubicBezTo>
                    <a:pt x="417" y="5177"/>
                    <a:pt x="441" y="5132"/>
                    <a:pt x="466" y="5086"/>
                  </a:cubicBezTo>
                  <a:cubicBezTo>
                    <a:pt x="490" y="5040"/>
                    <a:pt x="513" y="4993"/>
                    <a:pt x="537" y="4947"/>
                  </a:cubicBezTo>
                  <a:cubicBezTo>
                    <a:pt x="560" y="4901"/>
                    <a:pt x="583" y="4854"/>
                    <a:pt x="606" y="4808"/>
                  </a:cubicBezTo>
                  <a:cubicBezTo>
                    <a:pt x="628" y="4761"/>
                    <a:pt x="651" y="4714"/>
                    <a:pt x="673" y="4667"/>
                  </a:cubicBezTo>
                  <a:cubicBezTo>
                    <a:pt x="695" y="4620"/>
                    <a:pt x="716" y="4573"/>
                    <a:pt x="738" y="4526"/>
                  </a:cubicBezTo>
                  <a:cubicBezTo>
                    <a:pt x="759" y="4479"/>
                    <a:pt x="780" y="4431"/>
                    <a:pt x="801" y="4384"/>
                  </a:cubicBezTo>
                  <a:cubicBezTo>
                    <a:pt x="821" y="4337"/>
                    <a:pt x="842" y="4289"/>
                    <a:pt x="862" y="4242"/>
                  </a:cubicBezTo>
                  <a:cubicBezTo>
                    <a:pt x="881" y="4194"/>
                    <a:pt x="901" y="4145"/>
                    <a:pt x="920" y="4097"/>
                  </a:cubicBezTo>
                  <a:lnTo>
                    <a:pt x="977" y="3953"/>
                  </a:lnTo>
                  <a:cubicBezTo>
                    <a:pt x="996" y="3904"/>
                    <a:pt x="1014" y="3856"/>
                    <a:pt x="1033" y="3807"/>
                  </a:cubicBezTo>
                  <a:cubicBezTo>
                    <a:pt x="1050" y="3758"/>
                    <a:pt x="1068" y="3710"/>
                    <a:pt x="1085" y="3661"/>
                  </a:cubicBezTo>
                  <a:lnTo>
                    <a:pt x="1136" y="3514"/>
                  </a:lnTo>
                  <a:cubicBezTo>
                    <a:pt x="1152" y="3465"/>
                    <a:pt x="1168" y="3415"/>
                    <a:pt x="1184" y="3366"/>
                  </a:cubicBezTo>
                  <a:cubicBezTo>
                    <a:pt x="1200" y="3317"/>
                    <a:pt x="1215" y="3267"/>
                    <a:pt x="1231" y="3218"/>
                  </a:cubicBezTo>
                  <a:cubicBezTo>
                    <a:pt x="1246" y="3168"/>
                    <a:pt x="1260" y="3119"/>
                    <a:pt x="1275" y="3069"/>
                  </a:cubicBezTo>
                  <a:lnTo>
                    <a:pt x="1317" y="2919"/>
                  </a:lnTo>
                  <a:cubicBezTo>
                    <a:pt x="1330" y="2869"/>
                    <a:pt x="1344" y="2819"/>
                    <a:pt x="1357" y="2769"/>
                  </a:cubicBezTo>
                  <a:lnTo>
                    <a:pt x="1396" y="2619"/>
                  </a:lnTo>
                  <a:cubicBezTo>
                    <a:pt x="1408" y="2568"/>
                    <a:pt x="1420" y="2518"/>
                    <a:pt x="1432" y="2467"/>
                  </a:cubicBezTo>
                  <a:cubicBezTo>
                    <a:pt x="1443" y="2417"/>
                    <a:pt x="1455" y="2366"/>
                    <a:pt x="1466" y="2316"/>
                  </a:cubicBezTo>
                  <a:cubicBezTo>
                    <a:pt x="1477" y="2265"/>
                    <a:pt x="1487" y="2214"/>
                    <a:pt x="1498" y="2163"/>
                  </a:cubicBezTo>
                  <a:cubicBezTo>
                    <a:pt x="1507" y="2112"/>
                    <a:pt x="1517" y="2061"/>
                    <a:pt x="1526" y="2010"/>
                  </a:cubicBezTo>
                  <a:cubicBezTo>
                    <a:pt x="1535" y="1959"/>
                    <a:pt x="1545" y="1908"/>
                    <a:pt x="1554" y="1857"/>
                  </a:cubicBezTo>
                  <a:cubicBezTo>
                    <a:pt x="1562" y="1806"/>
                    <a:pt x="1571" y="1755"/>
                    <a:pt x="1579" y="1704"/>
                  </a:cubicBezTo>
                  <a:cubicBezTo>
                    <a:pt x="1587" y="1653"/>
                    <a:pt x="1595" y="1601"/>
                    <a:pt x="1603" y="1550"/>
                  </a:cubicBezTo>
                  <a:cubicBezTo>
                    <a:pt x="1610" y="1499"/>
                    <a:pt x="1616" y="1447"/>
                    <a:pt x="1623" y="1396"/>
                  </a:cubicBezTo>
                  <a:cubicBezTo>
                    <a:pt x="1629" y="1344"/>
                    <a:pt x="1636" y="1293"/>
                    <a:pt x="1642" y="1241"/>
                  </a:cubicBezTo>
                  <a:cubicBezTo>
                    <a:pt x="1647" y="1190"/>
                    <a:pt x="1653" y="1138"/>
                    <a:pt x="1658" y="1087"/>
                  </a:cubicBezTo>
                  <a:cubicBezTo>
                    <a:pt x="1663" y="1035"/>
                    <a:pt x="1668" y="984"/>
                    <a:pt x="1673" y="932"/>
                  </a:cubicBezTo>
                  <a:cubicBezTo>
                    <a:pt x="1677" y="880"/>
                    <a:pt x="1680" y="829"/>
                    <a:pt x="1684" y="777"/>
                  </a:cubicBezTo>
                  <a:cubicBezTo>
                    <a:pt x="1688" y="725"/>
                    <a:pt x="1691" y="674"/>
                    <a:pt x="1695" y="622"/>
                  </a:cubicBezTo>
                  <a:cubicBezTo>
                    <a:pt x="1697" y="570"/>
                    <a:pt x="1700" y="519"/>
                    <a:pt x="1702" y="467"/>
                  </a:cubicBezTo>
                  <a:lnTo>
                    <a:pt x="1708" y="311"/>
                  </a:lnTo>
                  <a:cubicBezTo>
                    <a:pt x="1709" y="259"/>
                    <a:pt x="1710" y="208"/>
                    <a:pt x="1711" y="156"/>
                  </a:cubicBezTo>
                  <a:cubicBezTo>
                    <a:pt x="1711" y="104"/>
                    <a:pt x="1712" y="52"/>
                    <a:pt x="1712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152" name="Zástupný symbol čísla snímky 1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22</a:t>
            </a:fld>
            <a:endParaRPr lang="sk-SK"/>
          </a:p>
        </p:txBody>
      </p:sp>
      <p:grpSp>
        <p:nvGrpSpPr>
          <p:cNvPr id="153" name="Skupina 19"/>
          <p:cNvGrpSpPr>
            <a:grpSpLocks/>
          </p:cNvGrpSpPr>
          <p:nvPr/>
        </p:nvGrpSpPr>
        <p:grpSpPr bwMode="auto">
          <a:xfrm>
            <a:off x="5127608" y="6416175"/>
            <a:ext cx="1083171" cy="393700"/>
            <a:chOff x="2699794" y="4497810"/>
            <a:chExt cx="1083583" cy="393091"/>
          </a:xfrm>
        </p:grpSpPr>
        <p:pic>
          <p:nvPicPr>
            <p:cNvPr id="154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5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Rovná spojnica 72"/>
          <p:cNvCxnSpPr/>
          <p:nvPr/>
        </p:nvCxnSpPr>
        <p:spPr>
          <a:xfrm rot="5400000" flipH="1" flipV="1">
            <a:off x="6983448" y="3789930"/>
            <a:ext cx="1014944" cy="905859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Rovná spojnica 74"/>
          <p:cNvCxnSpPr/>
          <p:nvPr/>
        </p:nvCxnSpPr>
        <p:spPr>
          <a:xfrm rot="5400000" flipH="1" flipV="1">
            <a:off x="7222533" y="4422986"/>
            <a:ext cx="758949" cy="677379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Rovná spojnica 75"/>
          <p:cNvCxnSpPr/>
          <p:nvPr/>
        </p:nvCxnSpPr>
        <p:spPr>
          <a:xfrm rot="5400000" flipH="1" flipV="1">
            <a:off x="7465247" y="5070541"/>
            <a:ext cx="487630" cy="435221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ovná spojnica 76"/>
          <p:cNvCxnSpPr/>
          <p:nvPr/>
        </p:nvCxnSpPr>
        <p:spPr>
          <a:xfrm rot="5400000" flipH="1" flipV="1">
            <a:off x="7703298" y="5688192"/>
            <a:ext cx="250880" cy="223917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BlokTextu 24"/>
          <p:cNvSpPr txBox="1">
            <a:spLocks noChangeArrowheads="1"/>
          </p:cNvSpPr>
          <p:nvPr/>
        </p:nvSpPr>
        <p:spPr bwMode="auto">
          <a:xfrm>
            <a:off x="360000" y="360000"/>
            <a:ext cx="860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Ak nezáleží na skutočných rozmeroch (výška horizontu a strana štvorca), tak tieto rozmery nie sú potrebné pre zobrazenie siete a objektu v lineárnej perspektíve. Stačí vedieť, v akej výške je horizont.</a:t>
            </a:r>
          </a:p>
        </p:txBody>
      </p:sp>
      <p:sp>
        <p:nvSpPr>
          <p:cNvPr id="6" name="BlokTextu 27"/>
          <p:cNvSpPr txBox="1">
            <a:spLocks noChangeArrowheads="1"/>
          </p:cNvSpPr>
          <p:nvPr/>
        </p:nvSpPr>
        <p:spPr bwMode="auto">
          <a:xfrm>
            <a:off x="360000" y="996675"/>
            <a:ext cx="5543089" cy="95410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Príklad.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V lineárnej perspektíve zostrojte pomocou štvorcovej siete v priečelnej polohe obraz objektu, ktorého podstava leží v základnej rovine. Objekt je daný pôdorysom a nárysom v štvorcovej sieti. Horizont je vo výške 4 štvorcov.</a:t>
            </a: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6463337" y="1035981"/>
            <a:ext cx="1744317" cy="2616586"/>
            <a:chOff x="4076" y="546"/>
            <a:chExt cx="1223" cy="1834"/>
          </a:xfrm>
        </p:grpSpPr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4076" y="668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4076" y="790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4076" y="913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4076" y="1035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4076" y="1157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>
              <a:off x="4076" y="1280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4076" y="1402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4076" y="1524"/>
              <a:ext cx="122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4076" y="1646"/>
              <a:ext cx="1102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4076" y="1769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4076" y="1891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4076" y="2013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4076" y="2136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4076" y="2258"/>
              <a:ext cx="1101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4198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4321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4443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4565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>
              <a:off x="4687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4810" y="546"/>
              <a:ext cx="1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>
              <a:off x="4932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9" name="Line 26"/>
            <p:cNvSpPr>
              <a:spLocks noChangeShapeType="1"/>
            </p:cNvSpPr>
            <p:nvPr/>
          </p:nvSpPr>
          <p:spPr bwMode="auto">
            <a:xfrm>
              <a:off x="5054" y="546"/>
              <a:ext cx="0" cy="1834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 flipV="1">
              <a:off x="4198" y="1280"/>
              <a:ext cx="1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" name="Line 28"/>
            <p:cNvSpPr>
              <a:spLocks noChangeShapeType="1"/>
            </p:cNvSpPr>
            <p:nvPr/>
          </p:nvSpPr>
          <p:spPr bwMode="auto">
            <a:xfrm>
              <a:off x="4198" y="1280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5054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 flipH="1">
              <a:off x="4198" y="1524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 flipV="1">
              <a:off x="4810" y="668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4810" y="668"/>
              <a:ext cx="12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4932" y="668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 flipV="1">
              <a:off x="4321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 rot="10800000">
              <a:off x="4687" y="1280"/>
              <a:ext cx="0" cy="2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9" name="Line 36"/>
            <p:cNvSpPr>
              <a:spLocks noChangeShapeType="1"/>
            </p:cNvSpPr>
            <p:nvPr/>
          </p:nvSpPr>
          <p:spPr bwMode="auto">
            <a:xfrm>
              <a:off x="4198" y="1646"/>
              <a:ext cx="1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4198" y="2258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1" name="Line 38"/>
            <p:cNvSpPr>
              <a:spLocks noChangeShapeType="1"/>
            </p:cNvSpPr>
            <p:nvPr/>
          </p:nvSpPr>
          <p:spPr bwMode="auto">
            <a:xfrm flipV="1">
              <a:off x="5054" y="1646"/>
              <a:ext cx="0" cy="61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 flipH="1">
              <a:off x="4198" y="1646"/>
              <a:ext cx="8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 flipV="1">
              <a:off x="4932" y="1769"/>
              <a:ext cx="0" cy="3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4" name="Line 41"/>
            <p:cNvSpPr>
              <a:spLocks noChangeShapeType="1"/>
            </p:cNvSpPr>
            <p:nvPr/>
          </p:nvSpPr>
          <p:spPr bwMode="auto">
            <a:xfrm flipH="1">
              <a:off x="4810" y="1769"/>
              <a:ext cx="122" cy="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5" name="Line 42"/>
            <p:cNvSpPr>
              <a:spLocks noChangeShapeType="1"/>
            </p:cNvSpPr>
            <p:nvPr/>
          </p:nvSpPr>
          <p:spPr bwMode="auto">
            <a:xfrm>
              <a:off x="4810" y="1769"/>
              <a:ext cx="122" cy="36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4321" y="1769"/>
              <a:ext cx="366" cy="367"/>
            </a:xfrm>
            <a:custGeom>
              <a:avLst/>
              <a:gdLst/>
              <a:ahLst/>
              <a:cxnLst>
                <a:cxn ang="0">
                  <a:pos x="2561" y="1158"/>
                </a:cxn>
                <a:cxn ang="0">
                  <a:pos x="2534" y="992"/>
                </a:cxn>
                <a:cxn ang="0">
                  <a:pos x="2485" y="831"/>
                </a:cxn>
                <a:cxn ang="0">
                  <a:pos x="2416" y="679"/>
                </a:cxn>
                <a:cxn ang="0">
                  <a:pos x="2327" y="536"/>
                </a:cxn>
                <a:cxn ang="0">
                  <a:pos x="2220" y="406"/>
                </a:cxn>
                <a:cxn ang="0">
                  <a:pos x="2098" y="291"/>
                </a:cxn>
                <a:cxn ang="0">
                  <a:pos x="1961" y="193"/>
                </a:cxn>
                <a:cxn ang="0">
                  <a:pos x="1814" y="115"/>
                </a:cxn>
                <a:cxn ang="0">
                  <a:pos x="1656" y="55"/>
                </a:cxn>
                <a:cxn ang="0">
                  <a:pos x="1492" y="17"/>
                </a:cxn>
                <a:cxn ang="0">
                  <a:pos x="1325" y="1"/>
                </a:cxn>
                <a:cxn ang="0">
                  <a:pos x="1157" y="7"/>
                </a:cxn>
                <a:cxn ang="0">
                  <a:pos x="993" y="33"/>
                </a:cxn>
                <a:cxn ang="0">
                  <a:pos x="831" y="83"/>
                </a:cxn>
                <a:cxn ang="0">
                  <a:pos x="678" y="152"/>
                </a:cxn>
                <a:cxn ang="0">
                  <a:pos x="535" y="240"/>
                </a:cxn>
                <a:cxn ang="0">
                  <a:pos x="406" y="346"/>
                </a:cxn>
                <a:cxn ang="0">
                  <a:pos x="291" y="470"/>
                </a:cxn>
                <a:cxn ang="0">
                  <a:pos x="193" y="606"/>
                </a:cxn>
                <a:cxn ang="0">
                  <a:pos x="114" y="754"/>
                </a:cxn>
                <a:cxn ang="0">
                  <a:pos x="55" y="911"/>
                </a:cxn>
                <a:cxn ang="0">
                  <a:pos x="17" y="1075"/>
                </a:cxn>
                <a:cxn ang="0">
                  <a:pos x="1" y="1242"/>
                </a:cxn>
                <a:cxn ang="0">
                  <a:pos x="6" y="1409"/>
                </a:cxn>
                <a:cxn ang="0">
                  <a:pos x="33" y="1575"/>
                </a:cxn>
                <a:cxn ang="0">
                  <a:pos x="82" y="1736"/>
                </a:cxn>
                <a:cxn ang="0">
                  <a:pos x="152" y="1890"/>
                </a:cxn>
                <a:cxn ang="0">
                  <a:pos x="241" y="2032"/>
                </a:cxn>
                <a:cxn ang="0">
                  <a:pos x="346" y="2161"/>
                </a:cxn>
                <a:cxn ang="0">
                  <a:pos x="470" y="2277"/>
                </a:cxn>
                <a:cxn ang="0">
                  <a:pos x="606" y="2375"/>
                </a:cxn>
                <a:cxn ang="0">
                  <a:pos x="754" y="2454"/>
                </a:cxn>
                <a:cxn ang="0">
                  <a:pos x="911" y="2513"/>
                </a:cxn>
                <a:cxn ang="0">
                  <a:pos x="1074" y="2551"/>
                </a:cxn>
                <a:cxn ang="0">
                  <a:pos x="1241" y="2568"/>
                </a:cxn>
                <a:cxn ang="0">
                  <a:pos x="1410" y="2562"/>
                </a:cxn>
                <a:cxn ang="0">
                  <a:pos x="1575" y="2535"/>
                </a:cxn>
                <a:cxn ang="0">
                  <a:pos x="1735" y="2486"/>
                </a:cxn>
                <a:cxn ang="0">
                  <a:pos x="1889" y="2416"/>
                </a:cxn>
                <a:cxn ang="0">
                  <a:pos x="2031" y="2327"/>
                </a:cxn>
                <a:cxn ang="0">
                  <a:pos x="2162" y="2221"/>
                </a:cxn>
                <a:cxn ang="0">
                  <a:pos x="2276" y="2098"/>
                </a:cxn>
                <a:cxn ang="0">
                  <a:pos x="2374" y="1962"/>
                </a:cxn>
                <a:cxn ang="0">
                  <a:pos x="2453" y="1814"/>
                </a:cxn>
                <a:cxn ang="0">
                  <a:pos x="2512" y="1657"/>
                </a:cxn>
                <a:cxn ang="0">
                  <a:pos x="2550" y="1493"/>
                </a:cxn>
                <a:cxn ang="0">
                  <a:pos x="2567" y="1326"/>
                </a:cxn>
              </a:cxnLst>
              <a:rect l="0" t="0" r="r" b="b"/>
              <a:pathLst>
                <a:path w="2567" h="2568">
                  <a:moveTo>
                    <a:pt x="2567" y="1284"/>
                  </a:moveTo>
                  <a:lnTo>
                    <a:pt x="2567" y="1242"/>
                  </a:lnTo>
                  <a:lnTo>
                    <a:pt x="2565" y="1200"/>
                  </a:lnTo>
                  <a:lnTo>
                    <a:pt x="2561" y="1158"/>
                  </a:lnTo>
                  <a:lnTo>
                    <a:pt x="2557" y="1117"/>
                  </a:lnTo>
                  <a:lnTo>
                    <a:pt x="2550" y="1075"/>
                  </a:lnTo>
                  <a:lnTo>
                    <a:pt x="2543" y="1034"/>
                  </a:lnTo>
                  <a:lnTo>
                    <a:pt x="2534" y="992"/>
                  </a:lnTo>
                  <a:lnTo>
                    <a:pt x="2523" y="952"/>
                  </a:lnTo>
                  <a:lnTo>
                    <a:pt x="2512" y="911"/>
                  </a:lnTo>
                  <a:lnTo>
                    <a:pt x="2499" y="872"/>
                  </a:lnTo>
                  <a:lnTo>
                    <a:pt x="2485" y="831"/>
                  </a:lnTo>
                  <a:lnTo>
                    <a:pt x="2469" y="792"/>
                  </a:lnTo>
                  <a:lnTo>
                    <a:pt x="2453" y="754"/>
                  </a:lnTo>
                  <a:lnTo>
                    <a:pt x="2435" y="716"/>
                  </a:lnTo>
                  <a:lnTo>
                    <a:pt x="2416" y="679"/>
                  </a:lnTo>
                  <a:lnTo>
                    <a:pt x="2395" y="642"/>
                  </a:lnTo>
                  <a:lnTo>
                    <a:pt x="2374" y="606"/>
                  </a:lnTo>
                  <a:lnTo>
                    <a:pt x="2350" y="571"/>
                  </a:lnTo>
                  <a:lnTo>
                    <a:pt x="2327" y="536"/>
                  </a:lnTo>
                  <a:lnTo>
                    <a:pt x="2302" y="502"/>
                  </a:lnTo>
                  <a:lnTo>
                    <a:pt x="2276" y="470"/>
                  </a:lnTo>
                  <a:lnTo>
                    <a:pt x="2249" y="437"/>
                  </a:lnTo>
                  <a:lnTo>
                    <a:pt x="2220" y="406"/>
                  </a:lnTo>
                  <a:lnTo>
                    <a:pt x="2192" y="376"/>
                  </a:lnTo>
                  <a:lnTo>
                    <a:pt x="2162" y="346"/>
                  </a:lnTo>
                  <a:lnTo>
                    <a:pt x="2131" y="319"/>
                  </a:lnTo>
                  <a:lnTo>
                    <a:pt x="2098" y="291"/>
                  </a:lnTo>
                  <a:lnTo>
                    <a:pt x="2065" y="266"/>
                  </a:lnTo>
                  <a:lnTo>
                    <a:pt x="2031" y="240"/>
                  </a:lnTo>
                  <a:lnTo>
                    <a:pt x="1997" y="216"/>
                  </a:lnTo>
                  <a:lnTo>
                    <a:pt x="1961" y="193"/>
                  </a:lnTo>
                  <a:lnTo>
                    <a:pt x="1926" y="172"/>
                  </a:lnTo>
                  <a:lnTo>
                    <a:pt x="1889" y="152"/>
                  </a:lnTo>
                  <a:lnTo>
                    <a:pt x="1852" y="132"/>
                  </a:lnTo>
                  <a:lnTo>
                    <a:pt x="1814" y="115"/>
                  </a:lnTo>
                  <a:lnTo>
                    <a:pt x="1775" y="98"/>
                  </a:lnTo>
                  <a:lnTo>
                    <a:pt x="1735" y="83"/>
                  </a:lnTo>
                  <a:lnTo>
                    <a:pt x="1696" y="68"/>
                  </a:lnTo>
                  <a:lnTo>
                    <a:pt x="1656" y="55"/>
                  </a:lnTo>
                  <a:lnTo>
                    <a:pt x="1616" y="43"/>
                  </a:lnTo>
                  <a:lnTo>
                    <a:pt x="1575" y="33"/>
                  </a:lnTo>
                  <a:lnTo>
                    <a:pt x="1534" y="25"/>
                  </a:lnTo>
                  <a:lnTo>
                    <a:pt x="1492" y="17"/>
                  </a:lnTo>
                  <a:lnTo>
                    <a:pt x="1451" y="11"/>
                  </a:lnTo>
                  <a:lnTo>
                    <a:pt x="1410" y="7"/>
                  </a:lnTo>
                  <a:lnTo>
                    <a:pt x="1368" y="3"/>
                  </a:lnTo>
                  <a:lnTo>
                    <a:pt x="1325" y="1"/>
                  </a:lnTo>
                  <a:lnTo>
                    <a:pt x="1284" y="0"/>
                  </a:lnTo>
                  <a:lnTo>
                    <a:pt x="1241" y="1"/>
                  </a:lnTo>
                  <a:lnTo>
                    <a:pt x="1200" y="3"/>
                  </a:lnTo>
                  <a:lnTo>
                    <a:pt x="1157" y="7"/>
                  </a:lnTo>
                  <a:lnTo>
                    <a:pt x="1116" y="11"/>
                  </a:lnTo>
                  <a:lnTo>
                    <a:pt x="1074" y="17"/>
                  </a:lnTo>
                  <a:lnTo>
                    <a:pt x="1033" y="25"/>
                  </a:lnTo>
                  <a:lnTo>
                    <a:pt x="993" y="33"/>
                  </a:lnTo>
                  <a:lnTo>
                    <a:pt x="951" y="43"/>
                  </a:lnTo>
                  <a:lnTo>
                    <a:pt x="911" y="55"/>
                  </a:lnTo>
                  <a:lnTo>
                    <a:pt x="871" y="68"/>
                  </a:lnTo>
                  <a:lnTo>
                    <a:pt x="831" y="83"/>
                  </a:lnTo>
                  <a:lnTo>
                    <a:pt x="792" y="98"/>
                  </a:lnTo>
                  <a:lnTo>
                    <a:pt x="754" y="115"/>
                  </a:lnTo>
                  <a:lnTo>
                    <a:pt x="716" y="132"/>
                  </a:lnTo>
                  <a:lnTo>
                    <a:pt x="678" y="152"/>
                  </a:lnTo>
                  <a:lnTo>
                    <a:pt x="641" y="172"/>
                  </a:lnTo>
                  <a:lnTo>
                    <a:pt x="606" y="193"/>
                  </a:lnTo>
                  <a:lnTo>
                    <a:pt x="570" y="216"/>
                  </a:lnTo>
                  <a:lnTo>
                    <a:pt x="535" y="240"/>
                  </a:lnTo>
                  <a:lnTo>
                    <a:pt x="502" y="266"/>
                  </a:lnTo>
                  <a:lnTo>
                    <a:pt x="470" y="291"/>
                  </a:lnTo>
                  <a:lnTo>
                    <a:pt x="437" y="319"/>
                  </a:lnTo>
                  <a:lnTo>
                    <a:pt x="406" y="346"/>
                  </a:lnTo>
                  <a:lnTo>
                    <a:pt x="376" y="376"/>
                  </a:lnTo>
                  <a:lnTo>
                    <a:pt x="346" y="406"/>
                  </a:lnTo>
                  <a:lnTo>
                    <a:pt x="319" y="437"/>
                  </a:lnTo>
                  <a:lnTo>
                    <a:pt x="291" y="470"/>
                  </a:lnTo>
                  <a:lnTo>
                    <a:pt x="265" y="502"/>
                  </a:lnTo>
                  <a:lnTo>
                    <a:pt x="241" y="536"/>
                  </a:lnTo>
                  <a:lnTo>
                    <a:pt x="216" y="571"/>
                  </a:lnTo>
                  <a:lnTo>
                    <a:pt x="193" y="606"/>
                  </a:lnTo>
                  <a:lnTo>
                    <a:pt x="171" y="642"/>
                  </a:lnTo>
                  <a:lnTo>
                    <a:pt x="152" y="679"/>
                  </a:lnTo>
                  <a:lnTo>
                    <a:pt x="132" y="716"/>
                  </a:lnTo>
                  <a:lnTo>
                    <a:pt x="114" y="754"/>
                  </a:lnTo>
                  <a:lnTo>
                    <a:pt x="98" y="792"/>
                  </a:lnTo>
                  <a:lnTo>
                    <a:pt x="82" y="831"/>
                  </a:lnTo>
                  <a:lnTo>
                    <a:pt x="68" y="872"/>
                  </a:lnTo>
                  <a:lnTo>
                    <a:pt x="55" y="911"/>
                  </a:lnTo>
                  <a:lnTo>
                    <a:pt x="44" y="952"/>
                  </a:lnTo>
                  <a:lnTo>
                    <a:pt x="33" y="992"/>
                  </a:lnTo>
                  <a:lnTo>
                    <a:pt x="24" y="1034"/>
                  </a:lnTo>
                  <a:lnTo>
                    <a:pt x="17" y="1075"/>
                  </a:lnTo>
                  <a:lnTo>
                    <a:pt x="11" y="1117"/>
                  </a:lnTo>
                  <a:lnTo>
                    <a:pt x="6" y="1158"/>
                  </a:lnTo>
                  <a:lnTo>
                    <a:pt x="2" y="1200"/>
                  </a:lnTo>
                  <a:lnTo>
                    <a:pt x="1" y="1242"/>
                  </a:lnTo>
                  <a:lnTo>
                    <a:pt x="0" y="1284"/>
                  </a:lnTo>
                  <a:lnTo>
                    <a:pt x="1" y="1326"/>
                  </a:lnTo>
                  <a:lnTo>
                    <a:pt x="2" y="1368"/>
                  </a:lnTo>
                  <a:lnTo>
                    <a:pt x="6" y="1409"/>
                  </a:lnTo>
                  <a:lnTo>
                    <a:pt x="11" y="1452"/>
                  </a:lnTo>
                  <a:lnTo>
                    <a:pt x="17" y="1493"/>
                  </a:lnTo>
                  <a:lnTo>
                    <a:pt x="24" y="1535"/>
                  </a:lnTo>
                  <a:lnTo>
                    <a:pt x="33" y="1575"/>
                  </a:lnTo>
                  <a:lnTo>
                    <a:pt x="44" y="1617"/>
                  </a:lnTo>
                  <a:lnTo>
                    <a:pt x="55" y="1657"/>
                  </a:lnTo>
                  <a:lnTo>
                    <a:pt x="68" y="1697"/>
                  </a:lnTo>
                  <a:lnTo>
                    <a:pt x="82" y="1736"/>
                  </a:lnTo>
                  <a:lnTo>
                    <a:pt x="98" y="1776"/>
                  </a:lnTo>
                  <a:lnTo>
                    <a:pt x="114" y="1814"/>
                  </a:lnTo>
                  <a:lnTo>
                    <a:pt x="132" y="1852"/>
                  </a:lnTo>
                  <a:lnTo>
                    <a:pt x="152" y="1890"/>
                  </a:lnTo>
                  <a:lnTo>
                    <a:pt x="171" y="1927"/>
                  </a:lnTo>
                  <a:lnTo>
                    <a:pt x="193" y="1962"/>
                  </a:lnTo>
                  <a:lnTo>
                    <a:pt x="216" y="1998"/>
                  </a:lnTo>
                  <a:lnTo>
                    <a:pt x="241" y="2032"/>
                  </a:lnTo>
                  <a:lnTo>
                    <a:pt x="265" y="2066"/>
                  </a:lnTo>
                  <a:lnTo>
                    <a:pt x="291" y="2098"/>
                  </a:lnTo>
                  <a:lnTo>
                    <a:pt x="319" y="2130"/>
                  </a:lnTo>
                  <a:lnTo>
                    <a:pt x="346" y="2161"/>
                  </a:lnTo>
                  <a:lnTo>
                    <a:pt x="376" y="2193"/>
                  </a:lnTo>
                  <a:lnTo>
                    <a:pt x="406" y="2221"/>
                  </a:lnTo>
                  <a:lnTo>
                    <a:pt x="437" y="2249"/>
                  </a:lnTo>
                  <a:lnTo>
                    <a:pt x="470" y="2277"/>
                  </a:lnTo>
                  <a:lnTo>
                    <a:pt x="502" y="2303"/>
                  </a:lnTo>
                  <a:lnTo>
                    <a:pt x="535" y="2327"/>
                  </a:lnTo>
                  <a:lnTo>
                    <a:pt x="570" y="2351"/>
                  </a:lnTo>
                  <a:lnTo>
                    <a:pt x="606" y="2375"/>
                  </a:lnTo>
                  <a:lnTo>
                    <a:pt x="641" y="2396"/>
                  </a:lnTo>
                  <a:lnTo>
                    <a:pt x="678" y="2416"/>
                  </a:lnTo>
                  <a:lnTo>
                    <a:pt x="716" y="2436"/>
                  </a:lnTo>
                  <a:lnTo>
                    <a:pt x="754" y="2454"/>
                  </a:lnTo>
                  <a:lnTo>
                    <a:pt x="792" y="2470"/>
                  </a:lnTo>
                  <a:lnTo>
                    <a:pt x="831" y="2486"/>
                  </a:lnTo>
                  <a:lnTo>
                    <a:pt x="871" y="2500"/>
                  </a:lnTo>
                  <a:lnTo>
                    <a:pt x="911" y="2513"/>
                  </a:lnTo>
                  <a:lnTo>
                    <a:pt x="951" y="2524"/>
                  </a:lnTo>
                  <a:lnTo>
                    <a:pt x="993" y="2535"/>
                  </a:lnTo>
                  <a:lnTo>
                    <a:pt x="1033" y="2544"/>
                  </a:lnTo>
                  <a:lnTo>
                    <a:pt x="1074" y="2551"/>
                  </a:lnTo>
                  <a:lnTo>
                    <a:pt x="1116" y="2558"/>
                  </a:lnTo>
                  <a:lnTo>
                    <a:pt x="1157" y="2562"/>
                  </a:lnTo>
                  <a:lnTo>
                    <a:pt x="1200" y="2566"/>
                  </a:lnTo>
                  <a:lnTo>
                    <a:pt x="1241" y="2568"/>
                  </a:lnTo>
                  <a:lnTo>
                    <a:pt x="1284" y="2568"/>
                  </a:lnTo>
                  <a:lnTo>
                    <a:pt x="1325" y="2568"/>
                  </a:lnTo>
                  <a:lnTo>
                    <a:pt x="1368" y="2566"/>
                  </a:lnTo>
                  <a:lnTo>
                    <a:pt x="1410" y="2562"/>
                  </a:lnTo>
                  <a:lnTo>
                    <a:pt x="1451" y="2558"/>
                  </a:lnTo>
                  <a:lnTo>
                    <a:pt x="1492" y="2551"/>
                  </a:lnTo>
                  <a:lnTo>
                    <a:pt x="1534" y="2544"/>
                  </a:lnTo>
                  <a:lnTo>
                    <a:pt x="1575" y="2535"/>
                  </a:lnTo>
                  <a:lnTo>
                    <a:pt x="1616" y="2524"/>
                  </a:lnTo>
                  <a:lnTo>
                    <a:pt x="1656" y="2513"/>
                  </a:lnTo>
                  <a:lnTo>
                    <a:pt x="1696" y="2500"/>
                  </a:lnTo>
                  <a:lnTo>
                    <a:pt x="1735" y="2486"/>
                  </a:lnTo>
                  <a:lnTo>
                    <a:pt x="1775" y="2470"/>
                  </a:lnTo>
                  <a:lnTo>
                    <a:pt x="1814" y="2454"/>
                  </a:lnTo>
                  <a:lnTo>
                    <a:pt x="1852" y="2436"/>
                  </a:lnTo>
                  <a:lnTo>
                    <a:pt x="1889" y="2416"/>
                  </a:lnTo>
                  <a:lnTo>
                    <a:pt x="1926" y="2396"/>
                  </a:lnTo>
                  <a:lnTo>
                    <a:pt x="1961" y="2375"/>
                  </a:lnTo>
                  <a:lnTo>
                    <a:pt x="1997" y="2351"/>
                  </a:lnTo>
                  <a:lnTo>
                    <a:pt x="2031" y="2327"/>
                  </a:lnTo>
                  <a:lnTo>
                    <a:pt x="2065" y="2303"/>
                  </a:lnTo>
                  <a:lnTo>
                    <a:pt x="2098" y="2277"/>
                  </a:lnTo>
                  <a:lnTo>
                    <a:pt x="2131" y="2249"/>
                  </a:lnTo>
                  <a:lnTo>
                    <a:pt x="2162" y="2221"/>
                  </a:lnTo>
                  <a:lnTo>
                    <a:pt x="2192" y="2193"/>
                  </a:lnTo>
                  <a:lnTo>
                    <a:pt x="2220" y="2161"/>
                  </a:lnTo>
                  <a:lnTo>
                    <a:pt x="2249" y="2130"/>
                  </a:lnTo>
                  <a:lnTo>
                    <a:pt x="2276" y="2098"/>
                  </a:lnTo>
                  <a:lnTo>
                    <a:pt x="2302" y="2066"/>
                  </a:lnTo>
                  <a:lnTo>
                    <a:pt x="2327" y="2032"/>
                  </a:lnTo>
                  <a:lnTo>
                    <a:pt x="2350" y="1998"/>
                  </a:lnTo>
                  <a:lnTo>
                    <a:pt x="2374" y="1962"/>
                  </a:lnTo>
                  <a:lnTo>
                    <a:pt x="2395" y="1927"/>
                  </a:lnTo>
                  <a:lnTo>
                    <a:pt x="2416" y="1890"/>
                  </a:lnTo>
                  <a:lnTo>
                    <a:pt x="2435" y="1852"/>
                  </a:lnTo>
                  <a:lnTo>
                    <a:pt x="2453" y="1814"/>
                  </a:lnTo>
                  <a:lnTo>
                    <a:pt x="2469" y="1776"/>
                  </a:lnTo>
                  <a:lnTo>
                    <a:pt x="2485" y="1736"/>
                  </a:lnTo>
                  <a:lnTo>
                    <a:pt x="2499" y="1697"/>
                  </a:lnTo>
                  <a:lnTo>
                    <a:pt x="2512" y="1657"/>
                  </a:lnTo>
                  <a:lnTo>
                    <a:pt x="2523" y="1617"/>
                  </a:lnTo>
                  <a:lnTo>
                    <a:pt x="2534" y="1575"/>
                  </a:lnTo>
                  <a:lnTo>
                    <a:pt x="2543" y="1535"/>
                  </a:lnTo>
                  <a:lnTo>
                    <a:pt x="2550" y="1493"/>
                  </a:lnTo>
                  <a:lnTo>
                    <a:pt x="2557" y="1452"/>
                  </a:lnTo>
                  <a:lnTo>
                    <a:pt x="2561" y="1409"/>
                  </a:lnTo>
                  <a:lnTo>
                    <a:pt x="2565" y="1368"/>
                  </a:lnTo>
                  <a:lnTo>
                    <a:pt x="2567" y="1326"/>
                  </a:lnTo>
                  <a:lnTo>
                    <a:pt x="2567" y="1284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47" name="BlokTextu 46"/>
          <p:cNvSpPr txBox="1"/>
          <p:nvPr/>
        </p:nvSpPr>
        <p:spPr>
          <a:xfrm>
            <a:off x="7998141" y="2362154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Line 12"/>
          <p:cNvSpPr>
            <a:spLocks noChangeShapeType="1"/>
          </p:cNvSpPr>
          <p:nvPr/>
        </p:nvSpPr>
        <p:spPr bwMode="auto">
          <a:xfrm>
            <a:off x="6463337" y="1733642"/>
            <a:ext cx="174431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9" name="BlokTextu 48"/>
          <p:cNvSpPr txBox="1"/>
          <p:nvPr/>
        </p:nvSpPr>
        <p:spPr>
          <a:xfrm>
            <a:off x="8057945" y="1693081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h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BlokTextu 24"/>
          <p:cNvSpPr txBox="1">
            <a:spLocks noChangeArrowheads="1"/>
          </p:cNvSpPr>
          <p:nvPr/>
        </p:nvSpPr>
        <p:spPr bwMode="auto">
          <a:xfrm>
            <a:off x="360000" y="2061280"/>
            <a:ext cx="5868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52000" indent="-252000">
              <a:buFont typeface="Arial" pitchFamily="34" charset="0"/>
              <a:buChar char="•"/>
            </a:pPr>
            <a:r>
              <a:rPr lang="sk-SK" sz="1400" dirty="0" smtClean="0">
                <a:latin typeface="Arial" pitchFamily="34" charset="0"/>
                <a:cs typeface="Arial" pitchFamily="34" charset="0"/>
              </a:rPr>
              <a:t>Zobrazíme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základnicu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horizont a hlavný bod. Výška horizontu je ľubovoľná.</a:t>
            </a:r>
          </a:p>
          <a:p>
            <a:pPr marL="252000" indent="-252000">
              <a:buFont typeface="Arial" pitchFamily="34" charset="0"/>
              <a:buChar char="•"/>
            </a:pPr>
            <a:r>
              <a:rPr lang="sk-SK" sz="1400" dirty="0" smtClean="0">
                <a:latin typeface="Arial" pitchFamily="34" charset="0"/>
                <a:cs typeface="Arial" pitchFamily="34" charset="0"/>
              </a:rPr>
              <a:t>Horizont je vo výške 4 štvorcov, t. j. vzdialenosť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základnice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a horizontu rozdelíme sa 4 zhodné časti. Tým určíme dĺžku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strany štvorca.</a:t>
            </a:r>
          </a:p>
          <a:p>
            <a:pPr marL="252000" indent="-252000">
              <a:buFont typeface="Arial" pitchFamily="34" charset="0"/>
              <a:buChar char="•"/>
            </a:pPr>
            <a:r>
              <a:rPr lang="sk-SK" sz="1400" dirty="0" smtClean="0">
                <a:latin typeface="Arial" pitchFamily="34" charset="0"/>
                <a:cs typeface="Arial" pitchFamily="34" charset="0"/>
              </a:rPr>
              <a:t>Zvolíme dištanciu v nákresni.</a:t>
            </a:r>
          </a:p>
          <a:p>
            <a:pPr marL="252000" indent="-252000">
              <a:buFont typeface="Arial" pitchFamily="34" charset="0"/>
              <a:buChar char="•"/>
            </a:pPr>
            <a:r>
              <a:rPr lang="sk-SK" sz="1400" dirty="0" smtClean="0">
                <a:latin typeface="Arial" pitchFamily="34" charset="0"/>
                <a:cs typeface="Arial" pitchFamily="34" charset="0"/>
              </a:rPr>
              <a:t>Pokračujeme ako v predchádzajúcom príklade.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>
            <a:off x="-171450" y="3735388"/>
            <a:ext cx="932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2" name="Line 9"/>
          <p:cNvSpPr>
            <a:spLocks noChangeShapeType="1"/>
          </p:cNvSpPr>
          <p:nvPr/>
        </p:nvSpPr>
        <p:spPr bwMode="auto">
          <a:xfrm>
            <a:off x="-171450" y="6319838"/>
            <a:ext cx="9128125" cy="15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3" name="Line 44"/>
          <p:cNvSpPr>
            <a:spLocks noChangeShapeType="1"/>
          </p:cNvSpPr>
          <p:nvPr/>
        </p:nvSpPr>
        <p:spPr bwMode="auto">
          <a:xfrm>
            <a:off x="7943850" y="3735388"/>
            <a:ext cx="0" cy="258445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4" name="Freeform 45"/>
          <p:cNvSpPr>
            <a:spLocks/>
          </p:cNvSpPr>
          <p:nvPr/>
        </p:nvSpPr>
        <p:spPr bwMode="auto">
          <a:xfrm>
            <a:off x="3144837" y="3711575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6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7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6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6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7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5" name="BlokTextu 54"/>
          <p:cNvSpPr txBox="1"/>
          <p:nvPr/>
        </p:nvSpPr>
        <p:spPr>
          <a:xfrm>
            <a:off x="8071883" y="519715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BlokTextu 55"/>
          <p:cNvSpPr txBox="1"/>
          <p:nvPr/>
        </p:nvSpPr>
        <p:spPr>
          <a:xfrm>
            <a:off x="6604601" y="3721812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BlokTextu 56"/>
          <p:cNvSpPr txBox="1"/>
          <p:nvPr/>
        </p:nvSpPr>
        <p:spPr>
          <a:xfrm>
            <a:off x="2981951" y="3728612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BlokTextu 57"/>
          <p:cNvSpPr txBox="1"/>
          <p:nvPr/>
        </p:nvSpPr>
        <p:spPr>
          <a:xfrm>
            <a:off x="6604601" y="6281747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 100"/>
          <p:cNvSpPr>
            <a:spLocks/>
          </p:cNvSpPr>
          <p:nvPr/>
        </p:nvSpPr>
        <p:spPr bwMode="auto">
          <a:xfrm>
            <a:off x="7919918" y="5649913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7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5" y="27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7" y="92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7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5" y="27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7" y="92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2" name="Freeform 101"/>
          <p:cNvSpPr>
            <a:spLocks/>
          </p:cNvSpPr>
          <p:nvPr/>
        </p:nvSpPr>
        <p:spPr bwMode="auto">
          <a:xfrm>
            <a:off x="7919918" y="5003800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0"/>
              </a:cxn>
              <a:cxn ang="0">
                <a:pos x="66" y="5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5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7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0"/>
                </a:lnTo>
                <a:lnTo>
                  <a:pt x="66" y="5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5" y="66"/>
                </a:lnTo>
                <a:lnTo>
                  <a:pt x="11" y="74"/>
                </a:lnTo>
                <a:lnTo>
                  <a:pt x="18" y="81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7"/>
                </a:lnTo>
                <a:lnTo>
                  <a:pt x="92" y="46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3" name="Freeform 102"/>
          <p:cNvSpPr>
            <a:spLocks/>
          </p:cNvSpPr>
          <p:nvPr/>
        </p:nvSpPr>
        <p:spPr bwMode="auto">
          <a:xfrm>
            <a:off x="7919918" y="4357688"/>
            <a:ext cx="49213" cy="49213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1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1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1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1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4" name="Freeform 103"/>
          <p:cNvSpPr>
            <a:spLocks/>
          </p:cNvSpPr>
          <p:nvPr/>
        </p:nvSpPr>
        <p:spPr bwMode="auto">
          <a:xfrm>
            <a:off x="7919918" y="3711575"/>
            <a:ext cx="49213" cy="49213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5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5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5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5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5" name="Line 44"/>
          <p:cNvSpPr>
            <a:spLocks noChangeShapeType="1"/>
          </p:cNvSpPr>
          <p:nvPr/>
        </p:nvSpPr>
        <p:spPr bwMode="auto">
          <a:xfrm rot="19800000" flipH="1">
            <a:off x="7369374" y="4177954"/>
            <a:ext cx="9715" cy="2290097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7" name="Freeform 100"/>
          <p:cNvSpPr>
            <a:spLocks/>
          </p:cNvSpPr>
          <p:nvPr/>
        </p:nvSpPr>
        <p:spPr bwMode="auto">
          <a:xfrm rot="19800000">
            <a:off x="7693914" y="5897432"/>
            <a:ext cx="50400" cy="50400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7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5" y="27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7" y="92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7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5" y="27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7" y="92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8" name="Freeform 101"/>
          <p:cNvSpPr>
            <a:spLocks/>
          </p:cNvSpPr>
          <p:nvPr/>
        </p:nvSpPr>
        <p:spPr bwMode="auto">
          <a:xfrm rot="19800000">
            <a:off x="7467774" y="5502788"/>
            <a:ext cx="50400" cy="50400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0"/>
              </a:cxn>
              <a:cxn ang="0">
                <a:pos x="66" y="5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7"/>
              </a:cxn>
              <a:cxn ang="0">
                <a:pos x="5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8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8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7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0"/>
                </a:lnTo>
                <a:lnTo>
                  <a:pt x="66" y="5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7"/>
                </a:lnTo>
                <a:lnTo>
                  <a:pt x="5" y="66"/>
                </a:lnTo>
                <a:lnTo>
                  <a:pt x="11" y="74"/>
                </a:lnTo>
                <a:lnTo>
                  <a:pt x="18" y="81"/>
                </a:lnTo>
                <a:lnTo>
                  <a:pt x="26" y="88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8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7"/>
                </a:lnTo>
                <a:lnTo>
                  <a:pt x="92" y="46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9" name="Freeform 102"/>
          <p:cNvSpPr>
            <a:spLocks/>
          </p:cNvSpPr>
          <p:nvPr/>
        </p:nvSpPr>
        <p:spPr bwMode="auto">
          <a:xfrm rot="19800000">
            <a:off x="7238676" y="5111103"/>
            <a:ext cx="50400" cy="50400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8"/>
              </a:cxn>
              <a:cxn ang="0">
                <a:pos x="75" y="11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1"/>
              </a:cxn>
              <a:cxn ang="0">
                <a:pos x="11" y="18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6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1"/>
              </a:cxn>
              <a:cxn ang="0">
                <a:pos x="47" y="92"/>
              </a:cxn>
              <a:cxn ang="0">
                <a:pos x="56" y="91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6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2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8"/>
                </a:lnTo>
                <a:lnTo>
                  <a:pt x="75" y="11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1"/>
                </a:lnTo>
                <a:lnTo>
                  <a:pt x="11" y="18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6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1"/>
                </a:lnTo>
                <a:lnTo>
                  <a:pt x="47" y="92"/>
                </a:lnTo>
                <a:lnTo>
                  <a:pt x="56" y="91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6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0" name="Freeform 103"/>
          <p:cNvSpPr>
            <a:spLocks/>
          </p:cNvSpPr>
          <p:nvPr/>
        </p:nvSpPr>
        <p:spPr bwMode="auto">
          <a:xfrm rot="19800000">
            <a:off x="7012536" y="4716459"/>
            <a:ext cx="50400" cy="50400"/>
          </a:xfrm>
          <a:custGeom>
            <a:avLst/>
            <a:gdLst/>
            <a:ahLst/>
            <a:cxnLst>
              <a:cxn ang="0">
                <a:pos x="92" y="45"/>
              </a:cxn>
              <a:cxn ang="0">
                <a:pos x="91" y="35"/>
              </a:cxn>
              <a:cxn ang="0">
                <a:pos x="88" y="25"/>
              </a:cxn>
              <a:cxn ang="0">
                <a:pos x="82" y="17"/>
              </a:cxn>
              <a:cxn ang="0">
                <a:pos x="75" y="10"/>
              </a:cxn>
              <a:cxn ang="0">
                <a:pos x="66" y="4"/>
              </a:cxn>
              <a:cxn ang="0">
                <a:pos x="56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1" y="17"/>
              </a:cxn>
              <a:cxn ang="0">
                <a:pos x="5" y="25"/>
              </a:cxn>
              <a:cxn ang="0">
                <a:pos x="1" y="35"/>
              </a:cxn>
              <a:cxn ang="0">
                <a:pos x="0" y="45"/>
              </a:cxn>
              <a:cxn ang="0">
                <a:pos x="1" y="55"/>
              </a:cxn>
              <a:cxn ang="0">
                <a:pos x="5" y="66"/>
              </a:cxn>
              <a:cxn ang="0">
                <a:pos x="11" y="74"/>
              </a:cxn>
              <a:cxn ang="0">
                <a:pos x="18" y="81"/>
              </a:cxn>
              <a:cxn ang="0">
                <a:pos x="26" y="86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6"/>
              </a:cxn>
              <a:cxn ang="0">
                <a:pos x="75" y="81"/>
              </a:cxn>
              <a:cxn ang="0">
                <a:pos x="82" y="74"/>
              </a:cxn>
              <a:cxn ang="0">
                <a:pos x="88" y="66"/>
              </a:cxn>
              <a:cxn ang="0">
                <a:pos x="91" y="55"/>
              </a:cxn>
              <a:cxn ang="0">
                <a:pos x="92" y="45"/>
              </a:cxn>
            </a:cxnLst>
            <a:rect l="0" t="0" r="r" b="b"/>
            <a:pathLst>
              <a:path w="92" h="91">
                <a:moveTo>
                  <a:pt x="92" y="45"/>
                </a:moveTo>
                <a:lnTo>
                  <a:pt x="91" y="35"/>
                </a:lnTo>
                <a:lnTo>
                  <a:pt x="88" y="25"/>
                </a:lnTo>
                <a:lnTo>
                  <a:pt x="82" y="17"/>
                </a:lnTo>
                <a:lnTo>
                  <a:pt x="75" y="10"/>
                </a:lnTo>
                <a:lnTo>
                  <a:pt x="66" y="4"/>
                </a:lnTo>
                <a:lnTo>
                  <a:pt x="56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1" y="17"/>
                </a:lnTo>
                <a:lnTo>
                  <a:pt x="5" y="25"/>
                </a:lnTo>
                <a:lnTo>
                  <a:pt x="1" y="35"/>
                </a:lnTo>
                <a:lnTo>
                  <a:pt x="0" y="45"/>
                </a:lnTo>
                <a:lnTo>
                  <a:pt x="1" y="55"/>
                </a:lnTo>
                <a:lnTo>
                  <a:pt x="5" y="66"/>
                </a:lnTo>
                <a:lnTo>
                  <a:pt x="11" y="74"/>
                </a:lnTo>
                <a:lnTo>
                  <a:pt x="18" y="81"/>
                </a:lnTo>
                <a:lnTo>
                  <a:pt x="26" y="86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6"/>
                </a:lnTo>
                <a:lnTo>
                  <a:pt x="75" y="81"/>
                </a:lnTo>
                <a:lnTo>
                  <a:pt x="82" y="74"/>
                </a:lnTo>
                <a:lnTo>
                  <a:pt x="88" y="66"/>
                </a:lnTo>
                <a:lnTo>
                  <a:pt x="91" y="55"/>
                </a:lnTo>
                <a:lnTo>
                  <a:pt x="92" y="45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0" name="Freeform 56"/>
          <p:cNvSpPr>
            <a:spLocks/>
          </p:cNvSpPr>
          <p:nvPr/>
        </p:nvSpPr>
        <p:spPr bwMode="auto">
          <a:xfrm>
            <a:off x="7919918" y="6296025"/>
            <a:ext cx="49213" cy="47625"/>
          </a:xfrm>
          <a:custGeom>
            <a:avLst/>
            <a:gdLst/>
            <a:ahLst/>
            <a:cxnLst>
              <a:cxn ang="0">
                <a:pos x="92" y="46"/>
              </a:cxn>
              <a:cxn ang="0">
                <a:pos x="91" y="36"/>
              </a:cxn>
              <a:cxn ang="0">
                <a:pos x="88" y="26"/>
              </a:cxn>
              <a:cxn ang="0">
                <a:pos x="82" y="17"/>
              </a:cxn>
              <a:cxn ang="0">
                <a:pos x="75" y="10"/>
              </a:cxn>
              <a:cxn ang="0">
                <a:pos x="66" y="5"/>
              </a:cxn>
              <a:cxn ang="0">
                <a:pos x="56" y="2"/>
              </a:cxn>
              <a:cxn ang="0">
                <a:pos x="47" y="0"/>
              </a:cxn>
              <a:cxn ang="0">
                <a:pos x="36" y="2"/>
              </a:cxn>
              <a:cxn ang="0">
                <a:pos x="26" y="5"/>
              </a:cxn>
              <a:cxn ang="0">
                <a:pos x="18" y="10"/>
              </a:cxn>
              <a:cxn ang="0">
                <a:pos x="11" y="17"/>
              </a:cxn>
              <a:cxn ang="0">
                <a:pos x="5" y="26"/>
              </a:cxn>
              <a:cxn ang="0">
                <a:pos x="1" y="36"/>
              </a:cxn>
              <a:cxn ang="0">
                <a:pos x="0" y="46"/>
              </a:cxn>
              <a:cxn ang="0">
                <a:pos x="1" y="56"/>
              </a:cxn>
              <a:cxn ang="0">
                <a:pos x="5" y="65"/>
              </a:cxn>
              <a:cxn ang="0">
                <a:pos x="11" y="75"/>
              </a:cxn>
              <a:cxn ang="0">
                <a:pos x="18" y="82"/>
              </a:cxn>
              <a:cxn ang="0">
                <a:pos x="26" y="87"/>
              </a:cxn>
              <a:cxn ang="0">
                <a:pos x="36" y="90"/>
              </a:cxn>
              <a:cxn ang="0">
                <a:pos x="47" y="91"/>
              </a:cxn>
              <a:cxn ang="0">
                <a:pos x="56" y="90"/>
              </a:cxn>
              <a:cxn ang="0">
                <a:pos x="66" y="87"/>
              </a:cxn>
              <a:cxn ang="0">
                <a:pos x="75" y="82"/>
              </a:cxn>
              <a:cxn ang="0">
                <a:pos x="82" y="75"/>
              </a:cxn>
              <a:cxn ang="0">
                <a:pos x="88" y="65"/>
              </a:cxn>
              <a:cxn ang="0">
                <a:pos x="91" y="56"/>
              </a:cxn>
              <a:cxn ang="0">
                <a:pos x="92" y="46"/>
              </a:cxn>
            </a:cxnLst>
            <a:rect l="0" t="0" r="r" b="b"/>
            <a:pathLst>
              <a:path w="92" h="91">
                <a:moveTo>
                  <a:pt x="92" y="46"/>
                </a:moveTo>
                <a:lnTo>
                  <a:pt x="91" y="36"/>
                </a:lnTo>
                <a:lnTo>
                  <a:pt x="88" y="26"/>
                </a:lnTo>
                <a:lnTo>
                  <a:pt x="82" y="17"/>
                </a:lnTo>
                <a:lnTo>
                  <a:pt x="75" y="10"/>
                </a:lnTo>
                <a:lnTo>
                  <a:pt x="66" y="5"/>
                </a:lnTo>
                <a:lnTo>
                  <a:pt x="56" y="2"/>
                </a:lnTo>
                <a:lnTo>
                  <a:pt x="47" y="0"/>
                </a:lnTo>
                <a:lnTo>
                  <a:pt x="36" y="2"/>
                </a:lnTo>
                <a:lnTo>
                  <a:pt x="26" y="5"/>
                </a:lnTo>
                <a:lnTo>
                  <a:pt x="18" y="10"/>
                </a:lnTo>
                <a:lnTo>
                  <a:pt x="11" y="17"/>
                </a:lnTo>
                <a:lnTo>
                  <a:pt x="5" y="26"/>
                </a:lnTo>
                <a:lnTo>
                  <a:pt x="1" y="36"/>
                </a:lnTo>
                <a:lnTo>
                  <a:pt x="0" y="46"/>
                </a:lnTo>
                <a:lnTo>
                  <a:pt x="1" y="56"/>
                </a:lnTo>
                <a:lnTo>
                  <a:pt x="5" y="65"/>
                </a:lnTo>
                <a:lnTo>
                  <a:pt x="11" y="75"/>
                </a:lnTo>
                <a:lnTo>
                  <a:pt x="18" y="82"/>
                </a:lnTo>
                <a:lnTo>
                  <a:pt x="26" y="87"/>
                </a:lnTo>
                <a:lnTo>
                  <a:pt x="36" y="90"/>
                </a:lnTo>
                <a:lnTo>
                  <a:pt x="47" y="91"/>
                </a:lnTo>
                <a:lnTo>
                  <a:pt x="56" y="90"/>
                </a:lnTo>
                <a:lnTo>
                  <a:pt x="66" y="87"/>
                </a:lnTo>
                <a:lnTo>
                  <a:pt x="75" y="82"/>
                </a:lnTo>
                <a:lnTo>
                  <a:pt x="82" y="75"/>
                </a:lnTo>
                <a:lnTo>
                  <a:pt x="88" y="65"/>
                </a:lnTo>
                <a:lnTo>
                  <a:pt x="91" y="56"/>
                </a:lnTo>
                <a:lnTo>
                  <a:pt x="92" y="46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1" name="BlokTextu 80"/>
          <p:cNvSpPr txBox="1"/>
          <p:nvPr/>
        </p:nvSpPr>
        <p:spPr>
          <a:xfrm>
            <a:off x="8071883" y="582411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BlokTextu 81"/>
          <p:cNvSpPr txBox="1"/>
          <p:nvPr/>
        </p:nvSpPr>
        <p:spPr>
          <a:xfrm>
            <a:off x="8071883" y="45181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BlokTextu 82"/>
          <p:cNvSpPr txBox="1"/>
          <p:nvPr/>
        </p:nvSpPr>
        <p:spPr>
          <a:xfrm>
            <a:off x="8071883" y="391815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Pravá zložená zátvorka 83"/>
          <p:cNvSpPr/>
          <p:nvPr/>
        </p:nvSpPr>
        <p:spPr>
          <a:xfrm>
            <a:off x="7993261" y="3735388"/>
            <a:ext cx="108000" cy="648000"/>
          </a:xfrm>
          <a:prstGeom prst="rightBrace">
            <a:avLst>
              <a:gd name="adj1" fmla="val 80610"/>
              <a:gd name="adj2" fmla="val 50000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5" name="Pravá zložená zátvorka 84"/>
          <p:cNvSpPr/>
          <p:nvPr/>
        </p:nvSpPr>
        <p:spPr>
          <a:xfrm>
            <a:off x="7993261" y="4385727"/>
            <a:ext cx="108000" cy="648000"/>
          </a:xfrm>
          <a:prstGeom prst="rightBrace">
            <a:avLst>
              <a:gd name="adj1" fmla="val 80610"/>
              <a:gd name="adj2" fmla="val 50000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6" name="Pravá zložená zátvorka 85"/>
          <p:cNvSpPr/>
          <p:nvPr/>
        </p:nvSpPr>
        <p:spPr>
          <a:xfrm>
            <a:off x="7993261" y="5027017"/>
            <a:ext cx="108000" cy="648000"/>
          </a:xfrm>
          <a:prstGeom prst="rightBrace">
            <a:avLst>
              <a:gd name="adj1" fmla="val 80610"/>
              <a:gd name="adj2" fmla="val 50000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7" name="Pravá zložená zátvorka 86"/>
          <p:cNvSpPr/>
          <p:nvPr/>
        </p:nvSpPr>
        <p:spPr>
          <a:xfrm>
            <a:off x="7993261" y="5673426"/>
            <a:ext cx="108000" cy="648000"/>
          </a:xfrm>
          <a:prstGeom prst="rightBrace">
            <a:avLst>
              <a:gd name="adj1" fmla="val 80610"/>
              <a:gd name="adj2" fmla="val 50000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8" name="Zástupný symbol čísla snímky 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23</a:t>
            </a:fld>
            <a:endParaRPr lang="sk-SK"/>
          </a:p>
        </p:txBody>
      </p:sp>
      <p:grpSp>
        <p:nvGrpSpPr>
          <p:cNvPr id="79" name="Skupina 19"/>
          <p:cNvGrpSpPr>
            <a:grpSpLocks/>
          </p:cNvGrpSpPr>
          <p:nvPr/>
        </p:nvGrpSpPr>
        <p:grpSpPr bwMode="auto">
          <a:xfrm>
            <a:off x="103358" y="6416175"/>
            <a:ext cx="1083171" cy="393700"/>
            <a:chOff x="2699794" y="4497810"/>
            <a:chExt cx="1083583" cy="393091"/>
          </a:xfrm>
        </p:grpSpPr>
        <p:pic>
          <p:nvPicPr>
            <p:cNvPr id="80" name="Picture 5" descr="mandaly"/>
            <p:cNvPicPr>
              <a:picLocks noChangeAspect="1" noChangeArrowheads="1"/>
            </p:cNvPicPr>
            <p:nvPr/>
          </p:nvPicPr>
          <p:blipFill>
            <a:blip r:embed="rId2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7" grpId="0"/>
      <p:bldP spid="48" grpId="0" animBg="1"/>
      <p:bldP spid="49" grpId="0"/>
      <p:bldP spid="50" grpId="0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60" grpId="0" animBg="1"/>
      <p:bldP spid="81" grpId="0"/>
      <p:bldP spid="82" grpId="0"/>
      <p:bldP spid="83" grpId="0"/>
      <p:bldP spid="84" grpId="0" animBg="1"/>
      <p:bldP spid="85" grpId="0" animBg="1"/>
      <p:bldP spid="86" grpId="0" animBg="1"/>
      <p:bldP spid="8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Crivelli 2"/>
          <p:cNvPicPr>
            <a:picLocks noChangeAspect="1" noChangeArrowheads="1"/>
          </p:cNvPicPr>
          <p:nvPr/>
        </p:nvPicPr>
        <p:blipFill>
          <a:blip r:embed="rId2" cstate="print"/>
          <a:srcRect l="2265" t="1674" r="1869" b="1557"/>
          <a:stretch>
            <a:fillRect/>
          </a:stretch>
        </p:blipFill>
        <p:spPr bwMode="auto">
          <a:xfrm>
            <a:off x="4713227" y="756000"/>
            <a:ext cx="388299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360000" y="360000"/>
            <a:ext cx="6271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Použitie perspektívy v umení – štvorcová sieť v priečelnej polohe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360000" y="6192000"/>
            <a:ext cx="4568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Carlo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Crivelli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Zvestovanie so 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sv.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Emidiom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1486</a:t>
            </a:r>
          </a:p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Obraz v Národnej galérii v Londýne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5649342" y="6386149"/>
            <a:ext cx="3020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Zdroj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obr</a:t>
            </a:r>
            <a:r>
              <a:rPr kumimoji="0" lang="sk-SK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ázkov</a:t>
            </a:r>
            <a:r>
              <a:rPr kumimoji="0" lang="sk-SK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[A. </a:t>
            </a:r>
            <a:r>
              <a:rPr kumimoji="0" lang="sk-SK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Coleová</a:t>
            </a:r>
            <a:r>
              <a:rPr kumimoji="0" lang="sk-SK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Perspektíva]</a:t>
            </a:r>
            <a:endParaRPr kumimoji="0" lang="sk-SK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The Annunciation, with Saint Emidius - Carlo Crivelli - National Galle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128" y="756000"/>
            <a:ext cx="3830973" cy="5400000"/>
          </a:xfrm>
          <a:prstGeom prst="rect">
            <a:avLst/>
          </a:prstGeom>
          <a:noFill/>
        </p:spPr>
      </p:pic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24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eonardo2"/>
          <p:cNvPicPr>
            <a:picLocks noChangeAspect="1" noChangeArrowheads="1"/>
          </p:cNvPicPr>
          <p:nvPr/>
        </p:nvPicPr>
        <p:blipFill>
          <a:blip r:embed="rId2"/>
          <a:srcRect l="1724" t="2808" b="2673"/>
          <a:stretch>
            <a:fillRect/>
          </a:stretch>
        </p:blipFill>
        <p:spPr bwMode="auto">
          <a:xfrm>
            <a:off x="5209422" y="4526937"/>
            <a:ext cx="3312697" cy="233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Leonardo da Vinci 1"/>
          <p:cNvPicPr>
            <a:picLocks noChangeAspect="1" noChangeArrowheads="1"/>
          </p:cNvPicPr>
          <p:nvPr/>
        </p:nvPicPr>
        <p:blipFill>
          <a:blip r:embed="rId3"/>
          <a:srcRect l="778" t="1312" r="703" b="729"/>
          <a:stretch>
            <a:fillRect/>
          </a:stretch>
        </p:blipFill>
        <p:spPr bwMode="auto">
          <a:xfrm>
            <a:off x="828000" y="720000"/>
            <a:ext cx="5427024" cy="385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360000" y="5184388"/>
            <a:ext cx="40441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k-SK" sz="1600" dirty="0" err="1">
                <a:latin typeface="Arial" pitchFamily="34" charset="0"/>
                <a:cs typeface="Arial" pitchFamily="34" charset="0"/>
              </a:rPr>
              <a:t>Leonardo</a:t>
            </a:r>
            <a:r>
              <a:rPr lang="sk-SK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600" dirty="0" err="1">
                <a:latin typeface="Arial" pitchFamily="34" charset="0"/>
                <a:cs typeface="Arial" pitchFamily="34" charset="0"/>
              </a:rPr>
              <a:t>da</a:t>
            </a:r>
            <a:r>
              <a:rPr lang="sk-SK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Vinci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: Posledná večera, 1498</a:t>
            </a:r>
            <a:endParaRPr lang="sk-SK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60000" y="360000"/>
            <a:ext cx="6213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Použitie perspektívy v umení – štvorcová sieť v priečelnej polohe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2153692" y="6386149"/>
            <a:ext cx="3020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Zdroj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obr</a:t>
            </a:r>
            <a:r>
              <a:rPr kumimoji="0" lang="sk-SK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ázkov</a:t>
            </a:r>
            <a:r>
              <a:rPr kumimoji="0" lang="sk-SK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[A. </a:t>
            </a:r>
            <a:r>
              <a:rPr kumimoji="0" lang="sk-SK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Coleová</a:t>
            </a:r>
            <a:r>
              <a:rPr kumimoji="0" lang="sk-SK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Perspektíva]</a:t>
            </a:r>
            <a:endParaRPr kumimoji="0" lang="sk-SK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ástupný symbol čísla snímky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25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priecelna ulica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1436477" y="940060"/>
            <a:ext cx="6271046" cy="551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3"/>
          <p:cNvSpPr txBox="1"/>
          <p:nvPr/>
        </p:nvSpPr>
        <p:spPr>
          <a:xfrm>
            <a:off x="5857399" y="6336000"/>
            <a:ext cx="2653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Zdroj obrázka: [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Fucke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Kirch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Nickel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360000" y="360000"/>
            <a:ext cx="5014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Perspektíva ulice – štvorcová sieť v priečelnej polohe</a:t>
            </a: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26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27</a:t>
            </a:fld>
            <a:endParaRPr lang="sk-SK"/>
          </a:p>
        </p:txBody>
      </p:sp>
      <p:pic>
        <p:nvPicPr>
          <p:cNvPr id="3" name="Obrázok 2" descr="000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85195" y="1872215"/>
            <a:ext cx="8773610" cy="383122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0000" y="6300000"/>
            <a:ext cx="59103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Práca študenta: Lenka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Brabcová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FA STU, školský rok 2012/13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60000" y="360000"/>
            <a:ext cx="4798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Návrh interiéru – štvorcová sieť v priečelnej polohe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360000" y="900000"/>
            <a:ext cx="774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Poznámka: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Štvorcové siete sú vhodné ako podklad pri kreslení návrhu interiéru alebo exteriéru.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000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55585" y="726312"/>
            <a:ext cx="8032831" cy="540537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BlokTextu 3"/>
          <p:cNvSpPr txBox="1"/>
          <p:nvPr/>
        </p:nvSpPr>
        <p:spPr>
          <a:xfrm>
            <a:off x="360000" y="360000"/>
            <a:ext cx="4798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Návrh interiéru – štvorcová sieť v priečelnej polohe</a:t>
            </a: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28</a:t>
            </a:fld>
            <a:endParaRPr lang="sk-SK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60000" y="6300000"/>
            <a:ext cx="53751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Práca študenta: Marko Bača, VŠVU, školský rok 2012/13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29</a:t>
            </a:fld>
            <a:endParaRPr lang="sk-SK"/>
          </a:p>
        </p:txBody>
      </p:sp>
      <p:pic>
        <p:nvPicPr>
          <p:cNvPr id="3" name="Obrázok 2" descr="000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8344" y="789570"/>
            <a:ext cx="8727312" cy="527886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0000" y="6300000"/>
            <a:ext cx="58973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Práca študenta: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Anita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Czaniková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FA STU, školský rok 2012/13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60000" y="360000"/>
            <a:ext cx="4798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Návrh interiéru – štvorcová sieť v priečelnej polohe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ýsledok vyhľadávania obrázkov pre dopyt kúpel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8961" y="879424"/>
            <a:ext cx="3829283" cy="26450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5121430" y="3558226"/>
            <a:ext cx="3484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https://www.modrastrecha.sk/forum/kupelna/ake-doplnky-do-hnedej-kupelne/</a:t>
            </a:r>
          </a:p>
        </p:txBody>
      </p:sp>
      <p:pic>
        <p:nvPicPr>
          <p:cNvPr id="1032" name="Picture 8" descr="Výsledok vyhľadávania obrázkov pre dopyt kúpel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301" y="885524"/>
            <a:ext cx="3550271" cy="23604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211756" y="3317592"/>
            <a:ext cx="4023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>
                <a:latin typeface="Arial" panose="020B0604020202020204" pitchFamily="34" charset="0"/>
                <a:cs typeface="Arial" panose="020B0604020202020204" pitchFamily="34" charset="0"/>
              </a:rPr>
              <a:t>https://lepsiebyvanie.centrum.sk/kupelne/833195/modra-kupelna-doma-ako-pri-mori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927166" y="360000"/>
            <a:ext cx="2321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Sieť v priečelnej polohe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5176998" y="360000"/>
            <a:ext cx="2549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Sieť v nepriečelnej polohe</a:t>
            </a:r>
          </a:p>
        </p:txBody>
      </p:sp>
      <p:pic>
        <p:nvPicPr>
          <p:cNvPr id="1034" name="Picture 10" descr="Výsledok vyhľadávania obrázkov pre dopyt kúpelne zhor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573859" y="3956533"/>
            <a:ext cx="3387852" cy="24825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1708299" y="6492585"/>
            <a:ext cx="572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https://www.modrastrecha.sk/forum/kupelna/nasa-vizualizacia-kupelne-vas-nazor/</a:t>
            </a:r>
          </a:p>
        </p:txBody>
      </p:sp>
      <p:pic>
        <p:nvPicPr>
          <p:cNvPr id="1036" name="Picture 12" descr="https://static.4nets.sk/photo/92/751992/forum/43390410_6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447" y="4089481"/>
            <a:ext cx="4026034" cy="226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čísla snímky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3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311106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30</a:t>
            </a:fld>
            <a:endParaRPr lang="sk-SK"/>
          </a:p>
        </p:txBody>
      </p:sp>
      <p:pic>
        <p:nvPicPr>
          <p:cNvPr id="3" name="Obrázok 2" descr="000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0471" y="1004104"/>
            <a:ext cx="8843058" cy="484979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0000" y="6300000"/>
            <a:ext cx="60129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Práca študenta: Miriam Mojžišová, FA STU, školský rok 2013/14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60000" y="360000"/>
            <a:ext cx="4798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Návrh interiéru – štvorcová sieť v priečelnej polohe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31</a:t>
            </a:fld>
            <a:endParaRPr lang="sk-SK"/>
          </a:p>
        </p:txBody>
      </p:sp>
      <p:pic>
        <p:nvPicPr>
          <p:cNvPr id="3" name="Obrázok 2" descr="000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3499" y="813122"/>
            <a:ext cx="8137003" cy="523175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0000" y="6300000"/>
            <a:ext cx="58414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Práca študenta: Monika Šebová, FA STU, školský rok 2010/11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60000" y="360000"/>
            <a:ext cx="4798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Návrh interiéru – štvorcová sieť v priečelnej polohe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32</a:t>
            </a:fld>
            <a:endParaRPr lang="sk-SK"/>
          </a:p>
        </p:txBody>
      </p:sp>
      <p:pic>
        <p:nvPicPr>
          <p:cNvPr id="3" name="Obrázok 2" descr="000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78329" y="1238491"/>
            <a:ext cx="5486400" cy="456042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0000" y="6300000"/>
            <a:ext cx="61379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Práca študenta: Simona Farkašová, FA STU, školský rok 2012/13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60000" y="360000"/>
            <a:ext cx="4798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Návrh interiéru – štvorcová sieť v priečelnej polohe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Line 114"/>
          <p:cNvSpPr>
            <a:spLocks noChangeShapeType="1"/>
          </p:cNvSpPr>
          <p:nvPr/>
        </p:nvSpPr>
        <p:spPr bwMode="auto">
          <a:xfrm flipV="1">
            <a:off x="1698625" y="1022350"/>
            <a:ext cx="4657725" cy="4275138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6" name="Line 142"/>
          <p:cNvSpPr>
            <a:spLocks noChangeShapeType="1"/>
          </p:cNvSpPr>
          <p:nvPr/>
        </p:nvSpPr>
        <p:spPr bwMode="auto">
          <a:xfrm flipV="1">
            <a:off x="1698625" y="1022350"/>
            <a:ext cx="4657725" cy="37782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5" name="Line 151"/>
          <p:cNvSpPr>
            <a:spLocks noChangeShapeType="1"/>
          </p:cNvSpPr>
          <p:nvPr/>
        </p:nvSpPr>
        <p:spPr bwMode="auto">
          <a:xfrm flipV="1">
            <a:off x="1301750" y="1022350"/>
            <a:ext cx="5054600" cy="35020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7" name="Line 183"/>
          <p:cNvSpPr>
            <a:spLocks noChangeShapeType="1"/>
          </p:cNvSpPr>
          <p:nvPr/>
        </p:nvSpPr>
        <p:spPr bwMode="auto">
          <a:xfrm>
            <a:off x="3684588" y="1022350"/>
            <a:ext cx="1116013" cy="2400300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grpSp>
        <p:nvGrpSpPr>
          <p:cNvPr id="3" name="Skupina 194"/>
          <p:cNvGrpSpPr>
            <a:grpSpLocks noChangeAspect="1"/>
          </p:cNvGrpSpPr>
          <p:nvPr/>
        </p:nvGrpSpPr>
        <p:grpSpPr>
          <a:xfrm>
            <a:off x="5673726" y="1912025"/>
            <a:ext cx="3219450" cy="2576513"/>
            <a:chOff x="5673726" y="2212975"/>
            <a:chExt cx="3219450" cy="2576513"/>
          </a:xfrm>
        </p:grpSpPr>
        <p:sp>
          <p:nvSpPr>
            <p:cNvPr id="1029" name="Line 5"/>
            <p:cNvSpPr>
              <a:spLocks noChangeShapeType="1"/>
            </p:cNvSpPr>
            <p:nvPr/>
          </p:nvSpPr>
          <p:spPr bwMode="auto">
            <a:xfrm>
              <a:off x="5673726" y="2212975"/>
              <a:ext cx="3219450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0" name="Line 6"/>
            <p:cNvSpPr>
              <a:spLocks noChangeShapeType="1"/>
            </p:cNvSpPr>
            <p:nvPr/>
          </p:nvSpPr>
          <p:spPr bwMode="auto">
            <a:xfrm>
              <a:off x="5673726" y="2535238"/>
              <a:ext cx="3219450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1" name="Line 7"/>
            <p:cNvSpPr>
              <a:spLocks noChangeShapeType="1"/>
            </p:cNvSpPr>
            <p:nvPr/>
          </p:nvSpPr>
          <p:spPr bwMode="auto">
            <a:xfrm>
              <a:off x="5673726" y="2857500"/>
              <a:ext cx="3219450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2" name="Line 8"/>
            <p:cNvSpPr>
              <a:spLocks noChangeShapeType="1"/>
            </p:cNvSpPr>
            <p:nvPr/>
          </p:nvSpPr>
          <p:spPr bwMode="auto">
            <a:xfrm>
              <a:off x="5673726" y="3179763"/>
              <a:ext cx="3219450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3" name="Line 9"/>
            <p:cNvSpPr>
              <a:spLocks noChangeShapeType="1"/>
            </p:cNvSpPr>
            <p:nvPr/>
          </p:nvSpPr>
          <p:spPr bwMode="auto">
            <a:xfrm>
              <a:off x="5673726" y="3502025"/>
              <a:ext cx="3219450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4" name="Line 10"/>
            <p:cNvSpPr>
              <a:spLocks noChangeShapeType="1"/>
            </p:cNvSpPr>
            <p:nvPr/>
          </p:nvSpPr>
          <p:spPr bwMode="auto">
            <a:xfrm>
              <a:off x="5673726" y="3824288"/>
              <a:ext cx="3219450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5" name="Line 11"/>
            <p:cNvSpPr>
              <a:spLocks noChangeShapeType="1"/>
            </p:cNvSpPr>
            <p:nvPr/>
          </p:nvSpPr>
          <p:spPr bwMode="auto">
            <a:xfrm>
              <a:off x="5673726" y="4146550"/>
              <a:ext cx="3219450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6" name="Line 12"/>
            <p:cNvSpPr>
              <a:spLocks noChangeShapeType="1"/>
            </p:cNvSpPr>
            <p:nvPr/>
          </p:nvSpPr>
          <p:spPr bwMode="auto">
            <a:xfrm>
              <a:off x="5673726" y="4468813"/>
              <a:ext cx="3219450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7" name="Line 13"/>
            <p:cNvSpPr>
              <a:spLocks noChangeShapeType="1"/>
            </p:cNvSpPr>
            <p:nvPr/>
          </p:nvSpPr>
          <p:spPr bwMode="auto">
            <a:xfrm>
              <a:off x="5995989" y="2212975"/>
              <a:ext cx="0" cy="257651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8" name="Line 14"/>
            <p:cNvSpPr>
              <a:spLocks noChangeShapeType="1"/>
            </p:cNvSpPr>
            <p:nvPr/>
          </p:nvSpPr>
          <p:spPr bwMode="auto">
            <a:xfrm>
              <a:off x="6318251" y="2212975"/>
              <a:ext cx="0" cy="257651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9" name="Line 15"/>
            <p:cNvSpPr>
              <a:spLocks noChangeShapeType="1"/>
            </p:cNvSpPr>
            <p:nvPr/>
          </p:nvSpPr>
          <p:spPr bwMode="auto">
            <a:xfrm>
              <a:off x="6640514" y="2212975"/>
              <a:ext cx="0" cy="257651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0" name="Line 16"/>
            <p:cNvSpPr>
              <a:spLocks noChangeShapeType="1"/>
            </p:cNvSpPr>
            <p:nvPr/>
          </p:nvSpPr>
          <p:spPr bwMode="auto">
            <a:xfrm>
              <a:off x="6961189" y="2212975"/>
              <a:ext cx="0" cy="257651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1" name="Line 17"/>
            <p:cNvSpPr>
              <a:spLocks noChangeShapeType="1"/>
            </p:cNvSpPr>
            <p:nvPr/>
          </p:nvSpPr>
          <p:spPr bwMode="auto">
            <a:xfrm>
              <a:off x="7285039" y="2212975"/>
              <a:ext cx="0" cy="257651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2" name="Line 18"/>
            <p:cNvSpPr>
              <a:spLocks noChangeShapeType="1"/>
            </p:cNvSpPr>
            <p:nvPr/>
          </p:nvSpPr>
          <p:spPr bwMode="auto">
            <a:xfrm>
              <a:off x="7605714" y="2212975"/>
              <a:ext cx="0" cy="257651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3" name="Line 19"/>
            <p:cNvSpPr>
              <a:spLocks noChangeShapeType="1"/>
            </p:cNvSpPr>
            <p:nvPr/>
          </p:nvSpPr>
          <p:spPr bwMode="auto">
            <a:xfrm>
              <a:off x="7927976" y="2212975"/>
              <a:ext cx="0" cy="257651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4" name="Line 20"/>
            <p:cNvSpPr>
              <a:spLocks noChangeShapeType="1"/>
            </p:cNvSpPr>
            <p:nvPr/>
          </p:nvSpPr>
          <p:spPr bwMode="auto">
            <a:xfrm>
              <a:off x="8250239" y="2212975"/>
              <a:ext cx="0" cy="257651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5" name="Line 21"/>
            <p:cNvSpPr>
              <a:spLocks noChangeShapeType="1"/>
            </p:cNvSpPr>
            <p:nvPr/>
          </p:nvSpPr>
          <p:spPr bwMode="auto">
            <a:xfrm>
              <a:off x="5673726" y="4789488"/>
              <a:ext cx="3219450" cy="0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6" name="Line 22"/>
            <p:cNvSpPr>
              <a:spLocks noChangeShapeType="1"/>
            </p:cNvSpPr>
            <p:nvPr/>
          </p:nvSpPr>
          <p:spPr bwMode="auto">
            <a:xfrm>
              <a:off x="5673726" y="2212975"/>
              <a:ext cx="0" cy="257651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7" name="Line 23"/>
            <p:cNvSpPr>
              <a:spLocks noChangeShapeType="1"/>
            </p:cNvSpPr>
            <p:nvPr/>
          </p:nvSpPr>
          <p:spPr bwMode="auto">
            <a:xfrm>
              <a:off x="8570914" y="2212975"/>
              <a:ext cx="0" cy="257651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8" name="Line 24"/>
            <p:cNvSpPr>
              <a:spLocks noChangeShapeType="1"/>
            </p:cNvSpPr>
            <p:nvPr/>
          </p:nvSpPr>
          <p:spPr bwMode="auto">
            <a:xfrm>
              <a:off x="8893176" y="2212975"/>
              <a:ext cx="0" cy="257651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9" name="Line 25"/>
            <p:cNvSpPr>
              <a:spLocks noChangeShapeType="1"/>
            </p:cNvSpPr>
            <p:nvPr/>
          </p:nvSpPr>
          <p:spPr bwMode="auto">
            <a:xfrm flipV="1">
              <a:off x="6318251" y="3824288"/>
              <a:ext cx="385763" cy="6445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0" name="Line 26"/>
            <p:cNvSpPr>
              <a:spLocks noChangeShapeType="1"/>
            </p:cNvSpPr>
            <p:nvPr/>
          </p:nvSpPr>
          <p:spPr bwMode="auto">
            <a:xfrm flipV="1">
              <a:off x="6897689" y="2857500"/>
              <a:ext cx="387350" cy="6445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1" name="Line 27"/>
            <p:cNvSpPr>
              <a:spLocks noChangeShapeType="1"/>
            </p:cNvSpPr>
            <p:nvPr/>
          </p:nvSpPr>
          <p:spPr bwMode="auto">
            <a:xfrm flipV="1">
              <a:off x="5938839" y="3595688"/>
              <a:ext cx="387350" cy="6461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2" name="Line 28"/>
            <p:cNvSpPr>
              <a:spLocks noChangeShapeType="1"/>
            </p:cNvSpPr>
            <p:nvPr/>
          </p:nvSpPr>
          <p:spPr bwMode="auto">
            <a:xfrm flipV="1">
              <a:off x="6518276" y="2630488"/>
              <a:ext cx="387350" cy="6445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3" name="Line 29"/>
            <p:cNvSpPr>
              <a:spLocks noChangeShapeType="1"/>
            </p:cNvSpPr>
            <p:nvPr/>
          </p:nvSpPr>
          <p:spPr bwMode="auto">
            <a:xfrm>
              <a:off x="5938839" y="4241800"/>
              <a:ext cx="379413" cy="2270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4" name="Line 30"/>
            <p:cNvSpPr>
              <a:spLocks noChangeShapeType="1"/>
            </p:cNvSpPr>
            <p:nvPr/>
          </p:nvSpPr>
          <p:spPr bwMode="auto">
            <a:xfrm>
              <a:off x="6326189" y="3595688"/>
              <a:ext cx="377825" cy="228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5" name="Line 31"/>
            <p:cNvSpPr>
              <a:spLocks noChangeShapeType="1"/>
            </p:cNvSpPr>
            <p:nvPr/>
          </p:nvSpPr>
          <p:spPr bwMode="auto">
            <a:xfrm>
              <a:off x="6518276" y="3275013"/>
              <a:ext cx="379413" cy="2270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6" name="Line 32"/>
            <p:cNvSpPr>
              <a:spLocks noChangeShapeType="1"/>
            </p:cNvSpPr>
            <p:nvPr/>
          </p:nvSpPr>
          <p:spPr bwMode="auto">
            <a:xfrm>
              <a:off x="6905626" y="2630488"/>
              <a:ext cx="379413" cy="22701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7" name="Freeform 33"/>
            <p:cNvSpPr>
              <a:spLocks/>
            </p:cNvSpPr>
            <p:nvPr/>
          </p:nvSpPr>
          <p:spPr bwMode="auto">
            <a:xfrm>
              <a:off x="6773864" y="3254375"/>
              <a:ext cx="1897063" cy="1444625"/>
            </a:xfrm>
            <a:custGeom>
              <a:avLst/>
              <a:gdLst/>
              <a:ahLst/>
              <a:cxnLst>
                <a:cxn ang="0">
                  <a:pos x="203" y="2139"/>
                </a:cxn>
                <a:cxn ang="0">
                  <a:pos x="112" y="2024"/>
                </a:cxn>
                <a:cxn ang="0">
                  <a:pos x="51" y="1923"/>
                </a:cxn>
                <a:cxn ang="0">
                  <a:pos x="13" y="1823"/>
                </a:cxn>
                <a:cxn ang="0">
                  <a:pos x="0" y="1730"/>
                </a:cxn>
                <a:cxn ang="0">
                  <a:pos x="17" y="1643"/>
                </a:cxn>
                <a:cxn ang="0">
                  <a:pos x="65" y="1563"/>
                </a:cxn>
                <a:cxn ang="0">
                  <a:pos x="137" y="1489"/>
                </a:cxn>
                <a:cxn ang="0">
                  <a:pos x="242" y="1408"/>
                </a:cxn>
                <a:cxn ang="0">
                  <a:pos x="514" y="1220"/>
                </a:cxn>
                <a:cxn ang="0">
                  <a:pos x="636" y="1118"/>
                </a:cxn>
                <a:cxn ang="0">
                  <a:pos x="710" y="1032"/>
                </a:cxn>
                <a:cxn ang="0">
                  <a:pos x="766" y="940"/>
                </a:cxn>
                <a:cxn ang="0">
                  <a:pos x="851" y="738"/>
                </a:cxn>
                <a:cxn ang="0">
                  <a:pos x="952" y="492"/>
                </a:cxn>
                <a:cxn ang="0">
                  <a:pos x="1012" y="388"/>
                </a:cxn>
                <a:cxn ang="0">
                  <a:pos x="1083" y="289"/>
                </a:cxn>
                <a:cxn ang="0">
                  <a:pos x="1167" y="199"/>
                </a:cxn>
                <a:cxn ang="0">
                  <a:pos x="1257" y="121"/>
                </a:cxn>
                <a:cxn ang="0">
                  <a:pos x="1354" y="59"/>
                </a:cxn>
                <a:cxn ang="0">
                  <a:pos x="1455" y="18"/>
                </a:cxn>
                <a:cxn ang="0">
                  <a:pos x="1558" y="0"/>
                </a:cxn>
                <a:cxn ang="0">
                  <a:pos x="1660" y="10"/>
                </a:cxn>
                <a:cxn ang="0">
                  <a:pos x="1758" y="45"/>
                </a:cxn>
                <a:cxn ang="0">
                  <a:pos x="1855" y="100"/>
                </a:cxn>
                <a:cxn ang="0">
                  <a:pos x="1946" y="174"/>
                </a:cxn>
                <a:cxn ang="0">
                  <a:pos x="2032" y="261"/>
                </a:cxn>
                <a:cxn ang="0">
                  <a:pos x="2177" y="461"/>
                </a:cxn>
                <a:cxn ang="0">
                  <a:pos x="2287" y="672"/>
                </a:cxn>
                <a:cxn ang="0">
                  <a:pos x="2382" y="875"/>
                </a:cxn>
                <a:cxn ang="0">
                  <a:pos x="2479" y="1040"/>
                </a:cxn>
                <a:cxn ang="0">
                  <a:pos x="2545" y="1117"/>
                </a:cxn>
                <a:cxn ang="0">
                  <a:pos x="2661" y="1215"/>
                </a:cxn>
                <a:cxn ang="0">
                  <a:pos x="2843" y="1327"/>
                </a:cxn>
                <a:cxn ang="0">
                  <a:pos x="3107" y="1474"/>
                </a:cxn>
                <a:cxn ang="0">
                  <a:pos x="3304" y="1605"/>
                </a:cxn>
                <a:cxn ang="0">
                  <a:pos x="3426" y="1713"/>
                </a:cxn>
                <a:cxn ang="0">
                  <a:pos x="3506" y="1808"/>
                </a:cxn>
                <a:cxn ang="0">
                  <a:pos x="3564" y="1909"/>
                </a:cxn>
                <a:cxn ang="0">
                  <a:pos x="3586" y="2012"/>
                </a:cxn>
                <a:cxn ang="0">
                  <a:pos x="3564" y="2113"/>
                </a:cxn>
                <a:cxn ang="0">
                  <a:pos x="3499" y="2207"/>
                </a:cxn>
                <a:cxn ang="0">
                  <a:pos x="3410" y="2285"/>
                </a:cxn>
                <a:cxn ang="0">
                  <a:pos x="3311" y="2341"/>
                </a:cxn>
                <a:cxn ang="0">
                  <a:pos x="3207" y="2378"/>
                </a:cxn>
                <a:cxn ang="0">
                  <a:pos x="3024" y="2410"/>
                </a:cxn>
                <a:cxn ang="0">
                  <a:pos x="2726" y="2444"/>
                </a:cxn>
                <a:cxn ang="0">
                  <a:pos x="2506" y="2491"/>
                </a:cxn>
                <a:cxn ang="0">
                  <a:pos x="2039" y="2626"/>
                </a:cxn>
                <a:cxn ang="0">
                  <a:pos x="1790" y="2690"/>
                </a:cxn>
                <a:cxn ang="0">
                  <a:pos x="1576" y="2723"/>
                </a:cxn>
                <a:cxn ang="0">
                  <a:pos x="1360" y="2727"/>
                </a:cxn>
                <a:cxn ang="0">
                  <a:pos x="1145" y="2702"/>
                </a:cxn>
                <a:cxn ang="0">
                  <a:pos x="932" y="2643"/>
                </a:cxn>
                <a:cxn ang="0">
                  <a:pos x="723" y="2551"/>
                </a:cxn>
                <a:cxn ang="0">
                  <a:pos x="519" y="2426"/>
                </a:cxn>
              </a:cxnLst>
              <a:rect l="0" t="0" r="r" b="b"/>
              <a:pathLst>
                <a:path w="3586" h="2730">
                  <a:moveTo>
                    <a:pt x="355" y="2294"/>
                  </a:moveTo>
                  <a:lnTo>
                    <a:pt x="324" y="2265"/>
                  </a:lnTo>
                  <a:lnTo>
                    <a:pt x="292" y="2234"/>
                  </a:lnTo>
                  <a:lnTo>
                    <a:pt x="262" y="2204"/>
                  </a:lnTo>
                  <a:lnTo>
                    <a:pt x="232" y="2172"/>
                  </a:lnTo>
                  <a:lnTo>
                    <a:pt x="203" y="2139"/>
                  </a:lnTo>
                  <a:lnTo>
                    <a:pt x="175" y="2106"/>
                  </a:lnTo>
                  <a:lnTo>
                    <a:pt x="162" y="2090"/>
                  </a:lnTo>
                  <a:lnTo>
                    <a:pt x="149" y="2074"/>
                  </a:lnTo>
                  <a:lnTo>
                    <a:pt x="136" y="2057"/>
                  </a:lnTo>
                  <a:lnTo>
                    <a:pt x="124" y="2041"/>
                  </a:lnTo>
                  <a:lnTo>
                    <a:pt x="112" y="2024"/>
                  </a:lnTo>
                  <a:lnTo>
                    <a:pt x="101" y="2007"/>
                  </a:lnTo>
                  <a:lnTo>
                    <a:pt x="90" y="1990"/>
                  </a:lnTo>
                  <a:lnTo>
                    <a:pt x="80" y="1974"/>
                  </a:lnTo>
                  <a:lnTo>
                    <a:pt x="70" y="1956"/>
                  </a:lnTo>
                  <a:lnTo>
                    <a:pt x="61" y="1940"/>
                  </a:lnTo>
                  <a:lnTo>
                    <a:pt x="51" y="1923"/>
                  </a:lnTo>
                  <a:lnTo>
                    <a:pt x="43" y="1907"/>
                  </a:lnTo>
                  <a:lnTo>
                    <a:pt x="36" y="1889"/>
                  </a:lnTo>
                  <a:lnTo>
                    <a:pt x="29" y="1873"/>
                  </a:lnTo>
                  <a:lnTo>
                    <a:pt x="23" y="1856"/>
                  </a:lnTo>
                  <a:lnTo>
                    <a:pt x="17" y="1840"/>
                  </a:lnTo>
                  <a:lnTo>
                    <a:pt x="13" y="1823"/>
                  </a:lnTo>
                  <a:lnTo>
                    <a:pt x="9" y="1808"/>
                  </a:lnTo>
                  <a:lnTo>
                    <a:pt x="6" y="1792"/>
                  </a:lnTo>
                  <a:lnTo>
                    <a:pt x="2" y="1777"/>
                  </a:lnTo>
                  <a:lnTo>
                    <a:pt x="1" y="1760"/>
                  </a:lnTo>
                  <a:lnTo>
                    <a:pt x="0" y="1745"/>
                  </a:lnTo>
                  <a:lnTo>
                    <a:pt x="0" y="1730"/>
                  </a:lnTo>
                  <a:lnTo>
                    <a:pt x="1" y="1714"/>
                  </a:lnTo>
                  <a:lnTo>
                    <a:pt x="2" y="1700"/>
                  </a:lnTo>
                  <a:lnTo>
                    <a:pt x="4" y="1685"/>
                  </a:lnTo>
                  <a:lnTo>
                    <a:pt x="8" y="1671"/>
                  </a:lnTo>
                  <a:lnTo>
                    <a:pt x="13" y="1657"/>
                  </a:lnTo>
                  <a:lnTo>
                    <a:pt x="17" y="1643"/>
                  </a:lnTo>
                  <a:lnTo>
                    <a:pt x="23" y="1629"/>
                  </a:lnTo>
                  <a:lnTo>
                    <a:pt x="30" y="1616"/>
                  </a:lnTo>
                  <a:lnTo>
                    <a:pt x="38" y="1602"/>
                  </a:lnTo>
                  <a:lnTo>
                    <a:pt x="47" y="1589"/>
                  </a:lnTo>
                  <a:lnTo>
                    <a:pt x="56" y="1576"/>
                  </a:lnTo>
                  <a:lnTo>
                    <a:pt x="65" y="1563"/>
                  </a:lnTo>
                  <a:lnTo>
                    <a:pt x="76" y="1550"/>
                  </a:lnTo>
                  <a:lnTo>
                    <a:pt x="87" y="1538"/>
                  </a:lnTo>
                  <a:lnTo>
                    <a:pt x="98" y="1525"/>
                  </a:lnTo>
                  <a:lnTo>
                    <a:pt x="111" y="1514"/>
                  </a:lnTo>
                  <a:lnTo>
                    <a:pt x="124" y="1501"/>
                  </a:lnTo>
                  <a:lnTo>
                    <a:pt x="137" y="1489"/>
                  </a:lnTo>
                  <a:lnTo>
                    <a:pt x="151" y="1477"/>
                  </a:lnTo>
                  <a:lnTo>
                    <a:pt x="165" y="1465"/>
                  </a:lnTo>
                  <a:lnTo>
                    <a:pt x="181" y="1454"/>
                  </a:lnTo>
                  <a:lnTo>
                    <a:pt x="195" y="1442"/>
                  </a:lnTo>
                  <a:lnTo>
                    <a:pt x="210" y="1430"/>
                  </a:lnTo>
                  <a:lnTo>
                    <a:pt x="242" y="1408"/>
                  </a:lnTo>
                  <a:lnTo>
                    <a:pt x="274" y="1384"/>
                  </a:lnTo>
                  <a:lnTo>
                    <a:pt x="308" y="1361"/>
                  </a:lnTo>
                  <a:lnTo>
                    <a:pt x="378" y="1315"/>
                  </a:lnTo>
                  <a:lnTo>
                    <a:pt x="446" y="1268"/>
                  </a:lnTo>
                  <a:lnTo>
                    <a:pt x="480" y="1245"/>
                  </a:lnTo>
                  <a:lnTo>
                    <a:pt x="514" y="1220"/>
                  </a:lnTo>
                  <a:lnTo>
                    <a:pt x="547" y="1195"/>
                  </a:lnTo>
                  <a:lnTo>
                    <a:pt x="577" y="1171"/>
                  </a:lnTo>
                  <a:lnTo>
                    <a:pt x="593" y="1157"/>
                  </a:lnTo>
                  <a:lnTo>
                    <a:pt x="608" y="1144"/>
                  </a:lnTo>
                  <a:lnTo>
                    <a:pt x="622" y="1131"/>
                  </a:lnTo>
                  <a:lnTo>
                    <a:pt x="636" y="1118"/>
                  </a:lnTo>
                  <a:lnTo>
                    <a:pt x="650" y="1104"/>
                  </a:lnTo>
                  <a:lnTo>
                    <a:pt x="663" y="1090"/>
                  </a:lnTo>
                  <a:lnTo>
                    <a:pt x="675" y="1076"/>
                  </a:lnTo>
                  <a:lnTo>
                    <a:pt x="688" y="1062"/>
                  </a:lnTo>
                  <a:lnTo>
                    <a:pt x="698" y="1046"/>
                  </a:lnTo>
                  <a:lnTo>
                    <a:pt x="710" y="1032"/>
                  </a:lnTo>
                  <a:lnTo>
                    <a:pt x="721" y="1017"/>
                  </a:lnTo>
                  <a:lnTo>
                    <a:pt x="730" y="1002"/>
                  </a:lnTo>
                  <a:lnTo>
                    <a:pt x="739" y="986"/>
                  </a:lnTo>
                  <a:lnTo>
                    <a:pt x="749" y="971"/>
                  </a:lnTo>
                  <a:lnTo>
                    <a:pt x="758" y="955"/>
                  </a:lnTo>
                  <a:lnTo>
                    <a:pt x="766" y="940"/>
                  </a:lnTo>
                  <a:lnTo>
                    <a:pt x="783" y="907"/>
                  </a:lnTo>
                  <a:lnTo>
                    <a:pt x="797" y="874"/>
                  </a:lnTo>
                  <a:lnTo>
                    <a:pt x="811" y="841"/>
                  </a:lnTo>
                  <a:lnTo>
                    <a:pt x="825" y="807"/>
                  </a:lnTo>
                  <a:lnTo>
                    <a:pt x="838" y="773"/>
                  </a:lnTo>
                  <a:lnTo>
                    <a:pt x="851" y="738"/>
                  </a:lnTo>
                  <a:lnTo>
                    <a:pt x="877" y="668"/>
                  </a:lnTo>
                  <a:lnTo>
                    <a:pt x="890" y="633"/>
                  </a:lnTo>
                  <a:lnTo>
                    <a:pt x="904" y="598"/>
                  </a:lnTo>
                  <a:lnTo>
                    <a:pt x="919" y="563"/>
                  </a:lnTo>
                  <a:lnTo>
                    <a:pt x="934" y="527"/>
                  </a:lnTo>
                  <a:lnTo>
                    <a:pt x="952" y="492"/>
                  </a:lnTo>
                  <a:lnTo>
                    <a:pt x="960" y="475"/>
                  </a:lnTo>
                  <a:lnTo>
                    <a:pt x="969" y="457"/>
                  </a:lnTo>
                  <a:lnTo>
                    <a:pt x="980" y="439"/>
                  </a:lnTo>
                  <a:lnTo>
                    <a:pt x="989" y="422"/>
                  </a:lnTo>
                  <a:lnTo>
                    <a:pt x="1000" y="405"/>
                  </a:lnTo>
                  <a:lnTo>
                    <a:pt x="1012" y="388"/>
                  </a:lnTo>
                  <a:lnTo>
                    <a:pt x="1022" y="371"/>
                  </a:lnTo>
                  <a:lnTo>
                    <a:pt x="1034" y="355"/>
                  </a:lnTo>
                  <a:lnTo>
                    <a:pt x="1046" y="337"/>
                  </a:lnTo>
                  <a:lnTo>
                    <a:pt x="1059" y="321"/>
                  </a:lnTo>
                  <a:lnTo>
                    <a:pt x="1070" y="306"/>
                  </a:lnTo>
                  <a:lnTo>
                    <a:pt x="1083" y="289"/>
                  </a:lnTo>
                  <a:lnTo>
                    <a:pt x="1097" y="273"/>
                  </a:lnTo>
                  <a:lnTo>
                    <a:pt x="1110" y="257"/>
                  </a:lnTo>
                  <a:lnTo>
                    <a:pt x="1124" y="242"/>
                  </a:lnTo>
                  <a:lnTo>
                    <a:pt x="1138" y="228"/>
                  </a:lnTo>
                  <a:lnTo>
                    <a:pt x="1153" y="213"/>
                  </a:lnTo>
                  <a:lnTo>
                    <a:pt x="1167" y="199"/>
                  </a:lnTo>
                  <a:lnTo>
                    <a:pt x="1181" y="185"/>
                  </a:lnTo>
                  <a:lnTo>
                    <a:pt x="1196" y="171"/>
                  </a:lnTo>
                  <a:lnTo>
                    <a:pt x="1211" y="158"/>
                  </a:lnTo>
                  <a:lnTo>
                    <a:pt x="1226" y="145"/>
                  </a:lnTo>
                  <a:lnTo>
                    <a:pt x="1242" y="133"/>
                  </a:lnTo>
                  <a:lnTo>
                    <a:pt x="1257" y="121"/>
                  </a:lnTo>
                  <a:lnTo>
                    <a:pt x="1273" y="110"/>
                  </a:lnTo>
                  <a:lnTo>
                    <a:pt x="1289" y="98"/>
                  </a:lnTo>
                  <a:lnTo>
                    <a:pt x="1305" y="87"/>
                  </a:lnTo>
                  <a:lnTo>
                    <a:pt x="1322" y="78"/>
                  </a:lnTo>
                  <a:lnTo>
                    <a:pt x="1338" y="68"/>
                  </a:lnTo>
                  <a:lnTo>
                    <a:pt x="1354" y="59"/>
                  </a:lnTo>
                  <a:lnTo>
                    <a:pt x="1371" y="51"/>
                  </a:lnTo>
                  <a:lnTo>
                    <a:pt x="1387" y="43"/>
                  </a:lnTo>
                  <a:lnTo>
                    <a:pt x="1404" y="36"/>
                  </a:lnTo>
                  <a:lnTo>
                    <a:pt x="1421" y="30"/>
                  </a:lnTo>
                  <a:lnTo>
                    <a:pt x="1438" y="23"/>
                  </a:lnTo>
                  <a:lnTo>
                    <a:pt x="1455" y="18"/>
                  </a:lnTo>
                  <a:lnTo>
                    <a:pt x="1472" y="13"/>
                  </a:lnTo>
                  <a:lnTo>
                    <a:pt x="1489" y="9"/>
                  </a:lnTo>
                  <a:lnTo>
                    <a:pt x="1506" y="6"/>
                  </a:lnTo>
                  <a:lnTo>
                    <a:pt x="1523" y="4"/>
                  </a:lnTo>
                  <a:lnTo>
                    <a:pt x="1540" y="2"/>
                  </a:lnTo>
                  <a:lnTo>
                    <a:pt x="1558" y="0"/>
                  </a:lnTo>
                  <a:lnTo>
                    <a:pt x="1574" y="0"/>
                  </a:lnTo>
                  <a:lnTo>
                    <a:pt x="1592" y="0"/>
                  </a:lnTo>
                  <a:lnTo>
                    <a:pt x="1608" y="2"/>
                  </a:lnTo>
                  <a:lnTo>
                    <a:pt x="1626" y="4"/>
                  </a:lnTo>
                  <a:lnTo>
                    <a:pt x="1642" y="6"/>
                  </a:lnTo>
                  <a:lnTo>
                    <a:pt x="1660" y="10"/>
                  </a:lnTo>
                  <a:lnTo>
                    <a:pt x="1676" y="14"/>
                  </a:lnTo>
                  <a:lnTo>
                    <a:pt x="1693" y="19"/>
                  </a:lnTo>
                  <a:lnTo>
                    <a:pt x="1709" y="24"/>
                  </a:lnTo>
                  <a:lnTo>
                    <a:pt x="1725" y="31"/>
                  </a:lnTo>
                  <a:lnTo>
                    <a:pt x="1742" y="37"/>
                  </a:lnTo>
                  <a:lnTo>
                    <a:pt x="1758" y="45"/>
                  </a:lnTo>
                  <a:lnTo>
                    <a:pt x="1775" y="52"/>
                  </a:lnTo>
                  <a:lnTo>
                    <a:pt x="1791" y="61"/>
                  </a:lnTo>
                  <a:lnTo>
                    <a:pt x="1808" y="70"/>
                  </a:lnTo>
                  <a:lnTo>
                    <a:pt x="1823" y="80"/>
                  </a:lnTo>
                  <a:lnTo>
                    <a:pt x="1839" y="90"/>
                  </a:lnTo>
                  <a:lnTo>
                    <a:pt x="1855" y="100"/>
                  </a:lnTo>
                  <a:lnTo>
                    <a:pt x="1871" y="112"/>
                  </a:lnTo>
                  <a:lnTo>
                    <a:pt x="1886" y="124"/>
                  </a:lnTo>
                  <a:lnTo>
                    <a:pt x="1901" y="135"/>
                  </a:lnTo>
                  <a:lnTo>
                    <a:pt x="1917" y="147"/>
                  </a:lnTo>
                  <a:lnTo>
                    <a:pt x="1932" y="160"/>
                  </a:lnTo>
                  <a:lnTo>
                    <a:pt x="1946" y="174"/>
                  </a:lnTo>
                  <a:lnTo>
                    <a:pt x="1961" y="187"/>
                  </a:lnTo>
                  <a:lnTo>
                    <a:pt x="1975" y="201"/>
                  </a:lnTo>
                  <a:lnTo>
                    <a:pt x="1990" y="216"/>
                  </a:lnTo>
                  <a:lnTo>
                    <a:pt x="2004" y="230"/>
                  </a:lnTo>
                  <a:lnTo>
                    <a:pt x="2018" y="246"/>
                  </a:lnTo>
                  <a:lnTo>
                    <a:pt x="2032" y="261"/>
                  </a:lnTo>
                  <a:lnTo>
                    <a:pt x="2058" y="293"/>
                  </a:lnTo>
                  <a:lnTo>
                    <a:pt x="2083" y="324"/>
                  </a:lnTo>
                  <a:lnTo>
                    <a:pt x="2108" y="357"/>
                  </a:lnTo>
                  <a:lnTo>
                    <a:pt x="2133" y="391"/>
                  </a:lnTo>
                  <a:lnTo>
                    <a:pt x="2155" y="427"/>
                  </a:lnTo>
                  <a:lnTo>
                    <a:pt x="2177" y="461"/>
                  </a:lnTo>
                  <a:lnTo>
                    <a:pt x="2197" y="496"/>
                  </a:lnTo>
                  <a:lnTo>
                    <a:pt x="2217" y="531"/>
                  </a:lnTo>
                  <a:lnTo>
                    <a:pt x="2235" y="566"/>
                  </a:lnTo>
                  <a:lnTo>
                    <a:pt x="2252" y="601"/>
                  </a:lnTo>
                  <a:lnTo>
                    <a:pt x="2270" y="637"/>
                  </a:lnTo>
                  <a:lnTo>
                    <a:pt x="2287" y="672"/>
                  </a:lnTo>
                  <a:lnTo>
                    <a:pt x="2303" y="707"/>
                  </a:lnTo>
                  <a:lnTo>
                    <a:pt x="2318" y="741"/>
                  </a:lnTo>
                  <a:lnTo>
                    <a:pt x="2333" y="775"/>
                  </a:lnTo>
                  <a:lnTo>
                    <a:pt x="2350" y="809"/>
                  </a:lnTo>
                  <a:lnTo>
                    <a:pt x="2365" y="842"/>
                  </a:lnTo>
                  <a:lnTo>
                    <a:pt x="2382" y="875"/>
                  </a:lnTo>
                  <a:lnTo>
                    <a:pt x="2398" y="907"/>
                  </a:lnTo>
                  <a:lnTo>
                    <a:pt x="2414" y="938"/>
                  </a:lnTo>
                  <a:lnTo>
                    <a:pt x="2432" y="969"/>
                  </a:lnTo>
                  <a:lnTo>
                    <a:pt x="2450" y="998"/>
                  </a:lnTo>
                  <a:lnTo>
                    <a:pt x="2468" y="1026"/>
                  </a:lnTo>
                  <a:lnTo>
                    <a:pt x="2479" y="1040"/>
                  </a:lnTo>
                  <a:lnTo>
                    <a:pt x="2488" y="1053"/>
                  </a:lnTo>
                  <a:lnTo>
                    <a:pt x="2499" y="1066"/>
                  </a:lnTo>
                  <a:lnTo>
                    <a:pt x="2511" y="1079"/>
                  </a:lnTo>
                  <a:lnTo>
                    <a:pt x="2521" y="1092"/>
                  </a:lnTo>
                  <a:lnTo>
                    <a:pt x="2533" y="1105"/>
                  </a:lnTo>
                  <a:lnTo>
                    <a:pt x="2545" y="1117"/>
                  </a:lnTo>
                  <a:lnTo>
                    <a:pt x="2557" y="1129"/>
                  </a:lnTo>
                  <a:lnTo>
                    <a:pt x="2568" y="1140"/>
                  </a:lnTo>
                  <a:lnTo>
                    <a:pt x="2581" y="1152"/>
                  </a:lnTo>
                  <a:lnTo>
                    <a:pt x="2607" y="1174"/>
                  </a:lnTo>
                  <a:lnTo>
                    <a:pt x="2634" y="1195"/>
                  </a:lnTo>
                  <a:lnTo>
                    <a:pt x="2661" y="1215"/>
                  </a:lnTo>
                  <a:lnTo>
                    <a:pt x="2690" y="1235"/>
                  </a:lnTo>
                  <a:lnTo>
                    <a:pt x="2719" y="1254"/>
                  </a:lnTo>
                  <a:lnTo>
                    <a:pt x="2749" y="1273"/>
                  </a:lnTo>
                  <a:lnTo>
                    <a:pt x="2780" y="1292"/>
                  </a:lnTo>
                  <a:lnTo>
                    <a:pt x="2811" y="1309"/>
                  </a:lnTo>
                  <a:lnTo>
                    <a:pt x="2843" y="1327"/>
                  </a:lnTo>
                  <a:lnTo>
                    <a:pt x="2875" y="1346"/>
                  </a:lnTo>
                  <a:lnTo>
                    <a:pt x="2908" y="1363"/>
                  </a:lnTo>
                  <a:lnTo>
                    <a:pt x="2973" y="1399"/>
                  </a:lnTo>
                  <a:lnTo>
                    <a:pt x="3040" y="1435"/>
                  </a:lnTo>
                  <a:lnTo>
                    <a:pt x="3074" y="1454"/>
                  </a:lnTo>
                  <a:lnTo>
                    <a:pt x="3107" y="1474"/>
                  </a:lnTo>
                  <a:lnTo>
                    <a:pt x="3141" y="1494"/>
                  </a:lnTo>
                  <a:lnTo>
                    <a:pt x="3174" y="1514"/>
                  </a:lnTo>
                  <a:lnTo>
                    <a:pt x="3207" y="1535"/>
                  </a:lnTo>
                  <a:lnTo>
                    <a:pt x="3240" y="1557"/>
                  </a:lnTo>
                  <a:lnTo>
                    <a:pt x="3273" y="1580"/>
                  </a:lnTo>
                  <a:lnTo>
                    <a:pt x="3304" y="1605"/>
                  </a:lnTo>
                  <a:lnTo>
                    <a:pt x="3336" y="1630"/>
                  </a:lnTo>
                  <a:lnTo>
                    <a:pt x="3367" y="1657"/>
                  </a:lnTo>
                  <a:lnTo>
                    <a:pt x="3382" y="1670"/>
                  </a:lnTo>
                  <a:lnTo>
                    <a:pt x="3397" y="1684"/>
                  </a:lnTo>
                  <a:lnTo>
                    <a:pt x="3411" y="1699"/>
                  </a:lnTo>
                  <a:lnTo>
                    <a:pt x="3426" y="1713"/>
                  </a:lnTo>
                  <a:lnTo>
                    <a:pt x="3440" y="1728"/>
                  </a:lnTo>
                  <a:lnTo>
                    <a:pt x="3455" y="1744"/>
                  </a:lnTo>
                  <a:lnTo>
                    <a:pt x="3469" y="1759"/>
                  </a:lnTo>
                  <a:lnTo>
                    <a:pt x="3482" y="1775"/>
                  </a:lnTo>
                  <a:lnTo>
                    <a:pt x="3494" y="1792"/>
                  </a:lnTo>
                  <a:lnTo>
                    <a:pt x="3506" y="1808"/>
                  </a:lnTo>
                  <a:lnTo>
                    <a:pt x="3518" y="1825"/>
                  </a:lnTo>
                  <a:lnTo>
                    <a:pt x="3529" y="1841"/>
                  </a:lnTo>
                  <a:lnTo>
                    <a:pt x="3538" y="1858"/>
                  </a:lnTo>
                  <a:lnTo>
                    <a:pt x="3547" y="1874"/>
                  </a:lnTo>
                  <a:lnTo>
                    <a:pt x="3557" y="1892"/>
                  </a:lnTo>
                  <a:lnTo>
                    <a:pt x="3564" y="1909"/>
                  </a:lnTo>
                  <a:lnTo>
                    <a:pt x="3570" y="1926"/>
                  </a:lnTo>
                  <a:lnTo>
                    <a:pt x="3575" y="1943"/>
                  </a:lnTo>
                  <a:lnTo>
                    <a:pt x="3580" y="1961"/>
                  </a:lnTo>
                  <a:lnTo>
                    <a:pt x="3584" y="1977"/>
                  </a:lnTo>
                  <a:lnTo>
                    <a:pt x="3586" y="1995"/>
                  </a:lnTo>
                  <a:lnTo>
                    <a:pt x="3586" y="2012"/>
                  </a:lnTo>
                  <a:lnTo>
                    <a:pt x="3586" y="2029"/>
                  </a:lnTo>
                  <a:lnTo>
                    <a:pt x="3584" y="2047"/>
                  </a:lnTo>
                  <a:lnTo>
                    <a:pt x="3581" y="2064"/>
                  </a:lnTo>
                  <a:lnTo>
                    <a:pt x="3577" y="2081"/>
                  </a:lnTo>
                  <a:lnTo>
                    <a:pt x="3571" y="2097"/>
                  </a:lnTo>
                  <a:lnTo>
                    <a:pt x="3564" y="2113"/>
                  </a:lnTo>
                  <a:lnTo>
                    <a:pt x="3556" y="2130"/>
                  </a:lnTo>
                  <a:lnTo>
                    <a:pt x="3546" y="2146"/>
                  </a:lnTo>
                  <a:lnTo>
                    <a:pt x="3536" y="2163"/>
                  </a:lnTo>
                  <a:lnTo>
                    <a:pt x="3524" y="2178"/>
                  </a:lnTo>
                  <a:lnTo>
                    <a:pt x="3512" y="2193"/>
                  </a:lnTo>
                  <a:lnTo>
                    <a:pt x="3499" y="2207"/>
                  </a:lnTo>
                  <a:lnTo>
                    <a:pt x="3486" y="2221"/>
                  </a:lnTo>
                  <a:lnTo>
                    <a:pt x="3472" y="2236"/>
                  </a:lnTo>
                  <a:lnTo>
                    <a:pt x="3457" y="2248"/>
                  </a:lnTo>
                  <a:lnTo>
                    <a:pt x="3442" y="2261"/>
                  </a:lnTo>
                  <a:lnTo>
                    <a:pt x="3426" y="2273"/>
                  </a:lnTo>
                  <a:lnTo>
                    <a:pt x="3410" y="2285"/>
                  </a:lnTo>
                  <a:lnTo>
                    <a:pt x="3395" y="2297"/>
                  </a:lnTo>
                  <a:lnTo>
                    <a:pt x="3378" y="2306"/>
                  </a:lnTo>
                  <a:lnTo>
                    <a:pt x="3362" y="2317"/>
                  </a:lnTo>
                  <a:lnTo>
                    <a:pt x="3344" y="2325"/>
                  </a:lnTo>
                  <a:lnTo>
                    <a:pt x="3328" y="2333"/>
                  </a:lnTo>
                  <a:lnTo>
                    <a:pt x="3311" y="2341"/>
                  </a:lnTo>
                  <a:lnTo>
                    <a:pt x="3294" y="2348"/>
                  </a:lnTo>
                  <a:lnTo>
                    <a:pt x="3276" y="2355"/>
                  </a:lnTo>
                  <a:lnTo>
                    <a:pt x="3260" y="2361"/>
                  </a:lnTo>
                  <a:lnTo>
                    <a:pt x="3242" y="2367"/>
                  </a:lnTo>
                  <a:lnTo>
                    <a:pt x="3224" y="2373"/>
                  </a:lnTo>
                  <a:lnTo>
                    <a:pt x="3207" y="2378"/>
                  </a:lnTo>
                  <a:lnTo>
                    <a:pt x="3188" y="2382"/>
                  </a:lnTo>
                  <a:lnTo>
                    <a:pt x="3170" y="2386"/>
                  </a:lnTo>
                  <a:lnTo>
                    <a:pt x="3134" y="2394"/>
                  </a:lnTo>
                  <a:lnTo>
                    <a:pt x="3098" y="2400"/>
                  </a:lnTo>
                  <a:lnTo>
                    <a:pt x="3061" y="2406"/>
                  </a:lnTo>
                  <a:lnTo>
                    <a:pt x="3024" y="2410"/>
                  </a:lnTo>
                  <a:lnTo>
                    <a:pt x="2987" y="2414"/>
                  </a:lnTo>
                  <a:lnTo>
                    <a:pt x="2912" y="2421"/>
                  </a:lnTo>
                  <a:lnTo>
                    <a:pt x="2837" y="2429"/>
                  </a:lnTo>
                  <a:lnTo>
                    <a:pt x="2800" y="2433"/>
                  </a:lnTo>
                  <a:lnTo>
                    <a:pt x="2763" y="2439"/>
                  </a:lnTo>
                  <a:lnTo>
                    <a:pt x="2726" y="2444"/>
                  </a:lnTo>
                  <a:lnTo>
                    <a:pt x="2688" y="2450"/>
                  </a:lnTo>
                  <a:lnTo>
                    <a:pt x="2652" y="2457"/>
                  </a:lnTo>
                  <a:lnTo>
                    <a:pt x="2615" y="2466"/>
                  </a:lnTo>
                  <a:lnTo>
                    <a:pt x="2579" y="2474"/>
                  </a:lnTo>
                  <a:lnTo>
                    <a:pt x="2542" y="2482"/>
                  </a:lnTo>
                  <a:lnTo>
                    <a:pt x="2506" y="2491"/>
                  </a:lnTo>
                  <a:lnTo>
                    <a:pt x="2470" y="2501"/>
                  </a:lnTo>
                  <a:lnTo>
                    <a:pt x="2397" y="2520"/>
                  </a:lnTo>
                  <a:lnTo>
                    <a:pt x="2325" y="2541"/>
                  </a:lnTo>
                  <a:lnTo>
                    <a:pt x="2182" y="2584"/>
                  </a:lnTo>
                  <a:lnTo>
                    <a:pt x="2110" y="2605"/>
                  </a:lnTo>
                  <a:lnTo>
                    <a:pt x="2039" y="2626"/>
                  </a:lnTo>
                  <a:lnTo>
                    <a:pt x="1968" y="2646"/>
                  </a:lnTo>
                  <a:lnTo>
                    <a:pt x="1932" y="2656"/>
                  </a:lnTo>
                  <a:lnTo>
                    <a:pt x="1897" y="2665"/>
                  </a:lnTo>
                  <a:lnTo>
                    <a:pt x="1862" y="2673"/>
                  </a:lnTo>
                  <a:lnTo>
                    <a:pt x="1826" y="2682"/>
                  </a:lnTo>
                  <a:lnTo>
                    <a:pt x="1790" y="2690"/>
                  </a:lnTo>
                  <a:lnTo>
                    <a:pt x="1755" y="2697"/>
                  </a:lnTo>
                  <a:lnTo>
                    <a:pt x="1720" y="2703"/>
                  </a:lnTo>
                  <a:lnTo>
                    <a:pt x="1683" y="2710"/>
                  </a:lnTo>
                  <a:lnTo>
                    <a:pt x="1648" y="2714"/>
                  </a:lnTo>
                  <a:lnTo>
                    <a:pt x="1612" y="2719"/>
                  </a:lnTo>
                  <a:lnTo>
                    <a:pt x="1576" y="2723"/>
                  </a:lnTo>
                  <a:lnTo>
                    <a:pt x="1540" y="2726"/>
                  </a:lnTo>
                  <a:lnTo>
                    <a:pt x="1505" y="2727"/>
                  </a:lnTo>
                  <a:lnTo>
                    <a:pt x="1468" y="2729"/>
                  </a:lnTo>
                  <a:lnTo>
                    <a:pt x="1433" y="2730"/>
                  </a:lnTo>
                  <a:lnTo>
                    <a:pt x="1397" y="2729"/>
                  </a:lnTo>
                  <a:lnTo>
                    <a:pt x="1360" y="2727"/>
                  </a:lnTo>
                  <a:lnTo>
                    <a:pt x="1325" y="2725"/>
                  </a:lnTo>
                  <a:lnTo>
                    <a:pt x="1289" y="2723"/>
                  </a:lnTo>
                  <a:lnTo>
                    <a:pt x="1253" y="2718"/>
                  </a:lnTo>
                  <a:lnTo>
                    <a:pt x="1217" y="2713"/>
                  </a:lnTo>
                  <a:lnTo>
                    <a:pt x="1181" y="2707"/>
                  </a:lnTo>
                  <a:lnTo>
                    <a:pt x="1145" y="2702"/>
                  </a:lnTo>
                  <a:lnTo>
                    <a:pt x="1109" y="2693"/>
                  </a:lnTo>
                  <a:lnTo>
                    <a:pt x="1074" y="2685"/>
                  </a:lnTo>
                  <a:lnTo>
                    <a:pt x="1039" y="2676"/>
                  </a:lnTo>
                  <a:lnTo>
                    <a:pt x="1002" y="2666"/>
                  </a:lnTo>
                  <a:lnTo>
                    <a:pt x="967" y="2655"/>
                  </a:lnTo>
                  <a:lnTo>
                    <a:pt x="932" y="2643"/>
                  </a:lnTo>
                  <a:lnTo>
                    <a:pt x="897" y="2630"/>
                  </a:lnTo>
                  <a:lnTo>
                    <a:pt x="861" y="2616"/>
                  </a:lnTo>
                  <a:lnTo>
                    <a:pt x="826" y="2602"/>
                  </a:lnTo>
                  <a:lnTo>
                    <a:pt x="792" y="2585"/>
                  </a:lnTo>
                  <a:lnTo>
                    <a:pt x="757" y="2569"/>
                  </a:lnTo>
                  <a:lnTo>
                    <a:pt x="723" y="2551"/>
                  </a:lnTo>
                  <a:lnTo>
                    <a:pt x="688" y="2533"/>
                  </a:lnTo>
                  <a:lnTo>
                    <a:pt x="654" y="2514"/>
                  </a:lnTo>
                  <a:lnTo>
                    <a:pt x="620" y="2493"/>
                  </a:lnTo>
                  <a:lnTo>
                    <a:pt x="586" y="2471"/>
                  </a:lnTo>
                  <a:lnTo>
                    <a:pt x="553" y="2449"/>
                  </a:lnTo>
                  <a:lnTo>
                    <a:pt x="519" y="2426"/>
                  </a:lnTo>
                  <a:lnTo>
                    <a:pt x="486" y="2401"/>
                  </a:lnTo>
                  <a:lnTo>
                    <a:pt x="453" y="2376"/>
                  </a:lnTo>
                  <a:lnTo>
                    <a:pt x="420" y="2349"/>
                  </a:lnTo>
                  <a:lnTo>
                    <a:pt x="388" y="2322"/>
                  </a:lnTo>
                  <a:lnTo>
                    <a:pt x="355" y="2294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8" name="Freeform 34"/>
            <p:cNvSpPr>
              <a:spLocks/>
            </p:cNvSpPr>
            <p:nvPr/>
          </p:nvSpPr>
          <p:spPr bwMode="auto">
            <a:xfrm>
              <a:off x="8410576" y="3662363"/>
              <a:ext cx="322263" cy="322263"/>
            </a:xfrm>
            <a:custGeom>
              <a:avLst/>
              <a:gdLst/>
              <a:ahLst/>
              <a:cxnLst>
                <a:cxn ang="0">
                  <a:pos x="608" y="283"/>
                </a:cxn>
                <a:cxn ang="0">
                  <a:pos x="602" y="239"/>
                </a:cxn>
                <a:cxn ang="0">
                  <a:pos x="589" y="198"/>
                </a:cxn>
                <a:cxn ang="0">
                  <a:pos x="572" y="158"/>
                </a:cxn>
                <a:cxn ang="0">
                  <a:pos x="548" y="122"/>
                </a:cxn>
                <a:cxn ang="0">
                  <a:pos x="520" y="89"/>
                </a:cxn>
                <a:cxn ang="0">
                  <a:pos x="487" y="61"/>
                </a:cxn>
                <a:cxn ang="0">
                  <a:pos x="451" y="37"/>
                </a:cxn>
                <a:cxn ang="0">
                  <a:pos x="411" y="20"/>
                </a:cxn>
                <a:cxn ang="0">
                  <a:pos x="369" y="7"/>
                </a:cxn>
                <a:cxn ang="0">
                  <a:pos x="326" y="1"/>
                </a:cxn>
                <a:cxn ang="0">
                  <a:pos x="283" y="1"/>
                </a:cxn>
                <a:cxn ang="0">
                  <a:pos x="239" y="7"/>
                </a:cxn>
                <a:cxn ang="0">
                  <a:pos x="198" y="20"/>
                </a:cxn>
                <a:cxn ang="0">
                  <a:pos x="158" y="37"/>
                </a:cxn>
                <a:cxn ang="0">
                  <a:pos x="122" y="61"/>
                </a:cxn>
                <a:cxn ang="0">
                  <a:pos x="89" y="89"/>
                </a:cxn>
                <a:cxn ang="0">
                  <a:pos x="61" y="122"/>
                </a:cxn>
                <a:cxn ang="0">
                  <a:pos x="38" y="158"/>
                </a:cxn>
                <a:cxn ang="0">
                  <a:pos x="20" y="198"/>
                </a:cxn>
                <a:cxn ang="0">
                  <a:pos x="7" y="239"/>
                </a:cxn>
                <a:cxn ang="0">
                  <a:pos x="1" y="283"/>
                </a:cxn>
                <a:cxn ang="0">
                  <a:pos x="1" y="326"/>
                </a:cxn>
                <a:cxn ang="0">
                  <a:pos x="7" y="369"/>
                </a:cxn>
                <a:cxn ang="0">
                  <a:pos x="20" y="411"/>
                </a:cxn>
                <a:cxn ang="0">
                  <a:pos x="38" y="450"/>
                </a:cxn>
                <a:cxn ang="0">
                  <a:pos x="61" y="487"/>
                </a:cxn>
                <a:cxn ang="0">
                  <a:pos x="89" y="520"/>
                </a:cxn>
                <a:cxn ang="0">
                  <a:pos x="122" y="548"/>
                </a:cxn>
                <a:cxn ang="0">
                  <a:pos x="158" y="571"/>
                </a:cxn>
                <a:cxn ang="0">
                  <a:pos x="198" y="589"/>
                </a:cxn>
                <a:cxn ang="0">
                  <a:pos x="239" y="602"/>
                </a:cxn>
                <a:cxn ang="0">
                  <a:pos x="283" y="608"/>
                </a:cxn>
                <a:cxn ang="0">
                  <a:pos x="326" y="608"/>
                </a:cxn>
                <a:cxn ang="0">
                  <a:pos x="369" y="602"/>
                </a:cxn>
                <a:cxn ang="0">
                  <a:pos x="411" y="589"/>
                </a:cxn>
                <a:cxn ang="0">
                  <a:pos x="451" y="571"/>
                </a:cxn>
                <a:cxn ang="0">
                  <a:pos x="487" y="548"/>
                </a:cxn>
                <a:cxn ang="0">
                  <a:pos x="520" y="520"/>
                </a:cxn>
                <a:cxn ang="0">
                  <a:pos x="548" y="487"/>
                </a:cxn>
                <a:cxn ang="0">
                  <a:pos x="572" y="450"/>
                </a:cxn>
                <a:cxn ang="0">
                  <a:pos x="589" y="411"/>
                </a:cxn>
                <a:cxn ang="0">
                  <a:pos x="602" y="369"/>
                </a:cxn>
                <a:cxn ang="0">
                  <a:pos x="608" y="326"/>
                </a:cxn>
              </a:cxnLst>
              <a:rect l="0" t="0" r="r" b="b"/>
              <a:pathLst>
                <a:path w="609" h="609">
                  <a:moveTo>
                    <a:pt x="609" y="304"/>
                  </a:moveTo>
                  <a:lnTo>
                    <a:pt x="608" y="283"/>
                  </a:lnTo>
                  <a:lnTo>
                    <a:pt x="606" y="261"/>
                  </a:lnTo>
                  <a:lnTo>
                    <a:pt x="602" y="239"/>
                  </a:lnTo>
                  <a:lnTo>
                    <a:pt x="596" y="218"/>
                  </a:lnTo>
                  <a:lnTo>
                    <a:pt x="589" y="198"/>
                  </a:lnTo>
                  <a:lnTo>
                    <a:pt x="581" y="178"/>
                  </a:lnTo>
                  <a:lnTo>
                    <a:pt x="572" y="158"/>
                  </a:lnTo>
                  <a:lnTo>
                    <a:pt x="560" y="139"/>
                  </a:lnTo>
                  <a:lnTo>
                    <a:pt x="548" y="122"/>
                  </a:lnTo>
                  <a:lnTo>
                    <a:pt x="534" y="105"/>
                  </a:lnTo>
                  <a:lnTo>
                    <a:pt x="520" y="89"/>
                  </a:lnTo>
                  <a:lnTo>
                    <a:pt x="504" y="75"/>
                  </a:lnTo>
                  <a:lnTo>
                    <a:pt x="487" y="61"/>
                  </a:lnTo>
                  <a:lnTo>
                    <a:pt x="470" y="48"/>
                  </a:lnTo>
                  <a:lnTo>
                    <a:pt x="451" y="37"/>
                  </a:lnTo>
                  <a:lnTo>
                    <a:pt x="431" y="28"/>
                  </a:lnTo>
                  <a:lnTo>
                    <a:pt x="411" y="20"/>
                  </a:lnTo>
                  <a:lnTo>
                    <a:pt x="390" y="13"/>
                  </a:lnTo>
                  <a:lnTo>
                    <a:pt x="369" y="7"/>
                  </a:lnTo>
                  <a:lnTo>
                    <a:pt x="347" y="3"/>
                  </a:lnTo>
                  <a:lnTo>
                    <a:pt x="326" y="1"/>
                  </a:lnTo>
                  <a:lnTo>
                    <a:pt x="304" y="0"/>
                  </a:lnTo>
                  <a:lnTo>
                    <a:pt x="283" y="1"/>
                  </a:lnTo>
                  <a:lnTo>
                    <a:pt x="262" y="3"/>
                  </a:lnTo>
                  <a:lnTo>
                    <a:pt x="239" y="7"/>
                  </a:lnTo>
                  <a:lnTo>
                    <a:pt x="218" y="13"/>
                  </a:lnTo>
                  <a:lnTo>
                    <a:pt x="198" y="20"/>
                  </a:lnTo>
                  <a:lnTo>
                    <a:pt x="178" y="28"/>
                  </a:lnTo>
                  <a:lnTo>
                    <a:pt x="158" y="37"/>
                  </a:lnTo>
                  <a:lnTo>
                    <a:pt x="140" y="48"/>
                  </a:lnTo>
                  <a:lnTo>
                    <a:pt x="122" y="61"/>
                  </a:lnTo>
                  <a:lnTo>
                    <a:pt x="106" y="75"/>
                  </a:lnTo>
                  <a:lnTo>
                    <a:pt x="89" y="89"/>
                  </a:lnTo>
                  <a:lnTo>
                    <a:pt x="75" y="105"/>
                  </a:lnTo>
                  <a:lnTo>
                    <a:pt x="61" y="122"/>
                  </a:lnTo>
                  <a:lnTo>
                    <a:pt x="48" y="139"/>
                  </a:lnTo>
                  <a:lnTo>
                    <a:pt x="38" y="158"/>
                  </a:lnTo>
                  <a:lnTo>
                    <a:pt x="28" y="178"/>
                  </a:lnTo>
                  <a:lnTo>
                    <a:pt x="20" y="198"/>
                  </a:lnTo>
                  <a:lnTo>
                    <a:pt x="13" y="218"/>
                  </a:lnTo>
                  <a:lnTo>
                    <a:pt x="7" y="239"/>
                  </a:lnTo>
                  <a:lnTo>
                    <a:pt x="4" y="261"/>
                  </a:lnTo>
                  <a:lnTo>
                    <a:pt x="1" y="283"/>
                  </a:lnTo>
                  <a:lnTo>
                    <a:pt x="0" y="304"/>
                  </a:lnTo>
                  <a:lnTo>
                    <a:pt x="1" y="326"/>
                  </a:lnTo>
                  <a:lnTo>
                    <a:pt x="4" y="347"/>
                  </a:lnTo>
                  <a:lnTo>
                    <a:pt x="7" y="369"/>
                  </a:lnTo>
                  <a:lnTo>
                    <a:pt x="13" y="391"/>
                  </a:lnTo>
                  <a:lnTo>
                    <a:pt x="20" y="411"/>
                  </a:lnTo>
                  <a:lnTo>
                    <a:pt x="28" y="430"/>
                  </a:lnTo>
                  <a:lnTo>
                    <a:pt x="38" y="450"/>
                  </a:lnTo>
                  <a:lnTo>
                    <a:pt x="48" y="469"/>
                  </a:lnTo>
                  <a:lnTo>
                    <a:pt x="61" y="487"/>
                  </a:lnTo>
                  <a:lnTo>
                    <a:pt x="75" y="503"/>
                  </a:lnTo>
                  <a:lnTo>
                    <a:pt x="89" y="520"/>
                  </a:lnTo>
                  <a:lnTo>
                    <a:pt x="106" y="534"/>
                  </a:lnTo>
                  <a:lnTo>
                    <a:pt x="122" y="548"/>
                  </a:lnTo>
                  <a:lnTo>
                    <a:pt x="140" y="561"/>
                  </a:lnTo>
                  <a:lnTo>
                    <a:pt x="158" y="571"/>
                  </a:lnTo>
                  <a:lnTo>
                    <a:pt x="178" y="581"/>
                  </a:lnTo>
                  <a:lnTo>
                    <a:pt x="198" y="589"/>
                  </a:lnTo>
                  <a:lnTo>
                    <a:pt x="218" y="596"/>
                  </a:lnTo>
                  <a:lnTo>
                    <a:pt x="239" y="602"/>
                  </a:lnTo>
                  <a:lnTo>
                    <a:pt x="262" y="605"/>
                  </a:lnTo>
                  <a:lnTo>
                    <a:pt x="283" y="608"/>
                  </a:lnTo>
                  <a:lnTo>
                    <a:pt x="304" y="609"/>
                  </a:lnTo>
                  <a:lnTo>
                    <a:pt x="326" y="608"/>
                  </a:lnTo>
                  <a:lnTo>
                    <a:pt x="347" y="605"/>
                  </a:lnTo>
                  <a:lnTo>
                    <a:pt x="369" y="602"/>
                  </a:lnTo>
                  <a:lnTo>
                    <a:pt x="390" y="596"/>
                  </a:lnTo>
                  <a:lnTo>
                    <a:pt x="411" y="589"/>
                  </a:lnTo>
                  <a:lnTo>
                    <a:pt x="431" y="581"/>
                  </a:lnTo>
                  <a:lnTo>
                    <a:pt x="451" y="571"/>
                  </a:lnTo>
                  <a:lnTo>
                    <a:pt x="470" y="561"/>
                  </a:lnTo>
                  <a:lnTo>
                    <a:pt x="487" y="548"/>
                  </a:lnTo>
                  <a:lnTo>
                    <a:pt x="504" y="534"/>
                  </a:lnTo>
                  <a:lnTo>
                    <a:pt x="520" y="520"/>
                  </a:lnTo>
                  <a:lnTo>
                    <a:pt x="534" y="503"/>
                  </a:lnTo>
                  <a:lnTo>
                    <a:pt x="548" y="487"/>
                  </a:lnTo>
                  <a:lnTo>
                    <a:pt x="560" y="469"/>
                  </a:lnTo>
                  <a:lnTo>
                    <a:pt x="572" y="450"/>
                  </a:lnTo>
                  <a:lnTo>
                    <a:pt x="581" y="430"/>
                  </a:lnTo>
                  <a:lnTo>
                    <a:pt x="589" y="411"/>
                  </a:lnTo>
                  <a:lnTo>
                    <a:pt x="596" y="391"/>
                  </a:lnTo>
                  <a:lnTo>
                    <a:pt x="602" y="369"/>
                  </a:lnTo>
                  <a:lnTo>
                    <a:pt x="606" y="347"/>
                  </a:lnTo>
                  <a:lnTo>
                    <a:pt x="608" y="326"/>
                  </a:lnTo>
                  <a:lnTo>
                    <a:pt x="609" y="304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9" name="Freeform 35"/>
            <p:cNvSpPr>
              <a:spLocks/>
            </p:cNvSpPr>
            <p:nvPr/>
          </p:nvSpPr>
          <p:spPr bwMode="auto">
            <a:xfrm>
              <a:off x="8547101" y="3800475"/>
              <a:ext cx="49213" cy="47625"/>
            </a:xfrm>
            <a:custGeom>
              <a:avLst/>
              <a:gdLst/>
              <a:ahLst/>
              <a:cxnLst>
                <a:cxn ang="0">
                  <a:pos x="91" y="45"/>
                </a:cxn>
                <a:cxn ang="0">
                  <a:pos x="91" y="38"/>
                </a:cxn>
                <a:cxn ang="0">
                  <a:pos x="88" y="29"/>
                </a:cxn>
                <a:cxn ang="0">
                  <a:pos x="85" y="22"/>
                </a:cxn>
                <a:cxn ang="0">
                  <a:pos x="80" y="15"/>
                </a:cxn>
                <a:cxn ang="0">
                  <a:pos x="74" y="11"/>
                </a:cxn>
                <a:cxn ang="0">
                  <a:pos x="69" y="6"/>
                </a:cxn>
                <a:cxn ang="0">
                  <a:pos x="61" y="2"/>
                </a:cxn>
                <a:cxn ang="0">
                  <a:pos x="53" y="0"/>
                </a:cxn>
                <a:cxn ang="0">
                  <a:pos x="45" y="0"/>
                </a:cxn>
                <a:cxn ang="0">
                  <a:pos x="38" y="0"/>
                </a:cxn>
                <a:cxn ang="0">
                  <a:pos x="30" y="2"/>
                </a:cxn>
                <a:cxn ang="0">
                  <a:pos x="23" y="6"/>
                </a:cxn>
                <a:cxn ang="0">
                  <a:pos x="16" y="11"/>
                </a:cxn>
                <a:cxn ang="0">
                  <a:pos x="11" y="15"/>
                </a:cxn>
                <a:cxn ang="0">
                  <a:pos x="6" y="22"/>
                </a:cxn>
                <a:cxn ang="0">
                  <a:pos x="3" y="29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0" y="53"/>
                </a:cxn>
                <a:cxn ang="0">
                  <a:pos x="3" y="61"/>
                </a:cxn>
                <a:cxn ang="0">
                  <a:pos x="6" y="68"/>
                </a:cxn>
                <a:cxn ang="0">
                  <a:pos x="11" y="74"/>
                </a:cxn>
                <a:cxn ang="0">
                  <a:pos x="16" y="80"/>
                </a:cxn>
                <a:cxn ang="0">
                  <a:pos x="23" y="85"/>
                </a:cxn>
                <a:cxn ang="0">
                  <a:pos x="30" y="88"/>
                </a:cxn>
                <a:cxn ang="0">
                  <a:pos x="38" y="90"/>
                </a:cxn>
                <a:cxn ang="0">
                  <a:pos x="45" y="90"/>
                </a:cxn>
                <a:cxn ang="0">
                  <a:pos x="53" y="90"/>
                </a:cxn>
                <a:cxn ang="0">
                  <a:pos x="61" y="88"/>
                </a:cxn>
                <a:cxn ang="0">
                  <a:pos x="69" y="85"/>
                </a:cxn>
                <a:cxn ang="0">
                  <a:pos x="74" y="80"/>
                </a:cxn>
                <a:cxn ang="0">
                  <a:pos x="80" y="74"/>
                </a:cxn>
                <a:cxn ang="0">
                  <a:pos x="85" y="68"/>
                </a:cxn>
                <a:cxn ang="0">
                  <a:pos x="88" y="61"/>
                </a:cxn>
                <a:cxn ang="0">
                  <a:pos x="91" y="53"/>
                </a:cxn>
                <a:cxn ang="0">
                  <a:pos x="91" y="45"/>
                </a:cxn>
              </a:cxnLst>
              <a:rect l="0" t="0" r="r" b="b"/>
              <a:pathLst>
                <a:path w="91" h="90">
                  <a:moveTo>
                    <a:pt x="91" y="45"/>
                  </a:moveTo>
                  <a:lnTo>
                    <a:pt x="91" y="38"/>
                  </a:lnTo>
                  <a:lnTo>
                    <a:pt x="88" y="29"/>
                  </a:lnTo>
                  <a:lnTo>
                    <a:pt x="85" y="22"/>
                  </a:lnTo>
                  <a:lnTo>
                    <a:pt x="80" y="15"/>
                  </a:lnTo>
                  <a:lnTo>
                    <a:pt x="74" y="11"/>
                  </a:lnTo>
                  <a:lnTo>
                    <a:pt x="69" y="6"/>
                  </a:lnTo>
                  <a:lnTo>
                    <a:pt x="61" y="2"/>
                  </a:lnTo>
                  <a:lnTo>
                    <a:pt x="53" y="0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3" y="6"/>
                  </a:lnTo>
                  <a:lnTo>
                    <a:pt x="16" y="11"/>
                  </a:lnTo>
                  <a:lnTo>
                    <a:pt x="11" y="15"/>
                  </a:lnTo>
                  <a:lnTo>
                    <a:pt x="6" y="22"/>
                  </a:lnTo>
                  <a:lnTo>
                    <a:pt x="3" y="29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3"/>
                  </a:lnTo>
                  <a:lnTo>
                    <a:pt x="3" y="61"/>
                  </a:lnTo>
                  <a:lnTo>
                    <a:pt x="6" y="68"/>
                  </a:lnTo>
                  <a:lnTo>
                    <a:pt x="11" y="74"/>
                  </a:lnTo>
                  <a:lnTo>
                    <a:pt x="16" y="80"/>
                  </a:lnTo>
                  <a:lnTo>
                    <a:pt x="23" y="85"/>
                  </a:lnTo>
                  <a:lnTo>
                    <a:pt x="30" y="88"/>
                  </a:lnTo>
                  <a:lnTo>
                    <a:pt x="38" y="90"/>
                  </a:lnTo>
                  <a:lnTo>
                    <a:pt x="45" y="90"/>
                  </a:lnTo>
                  <a:lnTo>
                    <a:pt x="53" y="90"/>
                  </a:lnTo>
                  <a:lnTo>
                    <a:pt x="61" y="88"/>
                  </a:lnTo>
                  <a:lnTo>
                    <a:pt x="69" y="85"/>
                  </a:lnTo>
                  <a:lnTo>
                    <a:pt x="74" y="80"/>
                  </a:lnTo>
                  <a:lnTo>
                    <a:pt x="80" y="74"/>
                  </a:lnTo>
                  <a:lnTo>
                    <a:pt x="85" y="68"/>
                  </a:lnTo>
                  <a:lnTo>
                    <a:pt x="88" y="61"/>
                  </a:lnTo>
                  <a:lnTo>
                    <a:pt x="91" y="53"/>
                  </a:lnTo>
                  <a:lnTo>
                    <a:pt x="91" y="45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60" name="Freeform 36"/>
            <p:cNvSpPr>
              <a:spLocks/>
            </p:cNvSpPr>
            <p:nvPr/>
          </p:nvSpPr>
          <p:spPr bwMode="auto">
            <a:xfrm>
              <a:off x="7445376" y="2374900"/>
              <a:ext cx="322263" cy="320675"/>
            </a:xfrm>
            <a:custGeom>
              <a:avLst/>
              <a:gdLst/>
              <a:ahLst/>
              <a:cxnLst>
                <a:cxn ang="0">
                  <a:pos x="607" y="283"/>
                </a:cxn>
                <a:cxn ang="0">
                  <a:pos x="601" y="239"/>
                </a:cxn>
                <a:cxn ang="0">
                  <a:pos x="589" y="197"/>
                </a:cxn>
                <a:cxn ang="0">
                  <a:pos x="570" y="158"/>
                </a:cxn>
                <a:cxn ang="0">
                  <a:pos x="547" y="122"/>
                </a:cxn>
                <a:cxn ang="0">
                  <a:pos x="519" y="89"/>
                </a:cxn>
                <a:cxn ang="0">
                  <a:pos x="486" y="60"/>
                </a:cxn>
                <a:cxn ang="0">
                  <a:pos x="449" y="36"/>
                </a:cxn>
                <a:cxn ang="0">
                  <a:pos x="409" y="19"/>
                </a:cxn>
                <a:cxn ang="0">
                  <a:pos x="368" y="7"/>
                </a:cxn>
                <a:cxn ang="0">
                  <a:pos x="325" y="0"/>
                </a:cxn>
                <a:cxn ang="0">
                  <a:pos x="281" y="0"/>
                </a:cxn>
                <a:cxn ang="0">
                  <a:pos x="239" y="7"/>
                </a:cxn>
                <a:cxn ang="0">
                  <a:pos x="197" y="19"/>
                </a:cxn>
                <a:cxn ang="0">
                  <a:pos x="158" y="36"/>
                </a:cxn>
                <a:cxn ang="0">
                  <a:pos x="121" y="60"/>
                </a:cxn>
                <a:cxn ang="0">
                  <a:pos x="89" y="89"/>
                </a:cxn>
                <a:cxn ang="0">
                  <a:pos x="60" y="122"/>
                </a:cxn>
                <a:cxn ang="0">
                  <a:pos x="36" y="158"/>
                </a:cxn>
                <a:cxn ang="0">
                  <a:pos x="19" y="197"/>
                </a:cxn>
                <a:cxn ang="0">
                  <a:pos x="7" y="239"/>
                </a:cxn>
                <a:cxn ang="0">
                  <a:pos x="0" y="283"/>
                </a:cxn>
                <a:cxn ang="0">
                  <a:pos x="0" y="326"/>
                </a:cxn>
                <a:cxn ang="0">
                  <a:pos x="7" y="369"/>
                </a:cxn>
                <a:cxn ang="0">
                  <a:pos x="19" y="411"/>
                </a:cxn>
                <a:cxn ang="0">
                  <a:pos x="36" y="450"/>
                </a:cxn>
                <a:cxn ang="0">
                  <a:pos x="60" y="486"/>
                </a:cxn>
                <a:cxn ang="0">
                  <a:pos x="89" y="519"/>
                </a:cxn>
                <a:cxn ang="0">
                  <a:pos x="121" y="548"/>
                </a:cxn>
                <a:cxn ang="0">
                  <a:pos x="158" y="572"/>
                </a:cxn>
                <a:cxn ang="0">
                  <a:pos x="197" y="589"/>
                </a:cxn>
                <a:cxn ang="0">
                  <a:pos x="239" y="601"/>
                </a:cxn>
                <a:cxn ang="0">
                  <a:pos x="281" y="608"/>
                </a:cxn>
                <a:cxn ang="0">
                  <a:pos x="325" y="608"/>
                </a:cxn>
                <a:cxn ang="0">
                  <a:pos x="368" y="601"/>
                </a:cxn>
                <a:cxn ang="0">
                  <a:pos x="409" y="589"/>
                </a:cxn>
                <a:cxn ang="0">
                  <a:pos x="449" y="572"/>
                </a:cxn>
                <a:cxn ang="0">
                  <a:pos x="486" y="548"/>
                </a:cxn>
                <a:cxn ang="0">
                  <a:pos x="519" y="519"/>
                </a:cxn>
                <a:cxn ang="0">
                  <a:pos x="547" y="486"/>
                </a:cxn>
                <a:cxn ang="0">
                  <a:pos x="570" y="450"/>
                </a:cxn>
                <a:cxn ang="0">
                  <a:pos x="589" y="411"/>
                </a:cxn>
                <a:cxn ang="0">
                  <a:pos x="601" y="369"/>
                </a:cxn>
                <a:cxn ang="0">
                  <a:pos x="607" y="326"/>
                </a:cxn>
              </a:cxnLst>
              <a:rect l="0" t="0" r="r" b="b"/>
              <a:pathLst>
                <a:path w="608" h="608">
                  <a:moveTo>
                    <a:pt x="608" y="304"/>
                  </a:moveTo>
                  <a:lnTo>
                    <a:pt x="607" y="283"/>
                  </a:lnTo>
                  <a:lnTo>
                    <a:pt x="604" y="261"/>
                  </a:lnTo>
                  <a:lnTo>
                    <a:pt x="601" y="239"/>
                  </a:lnTo>
                  <a:lnTo>
                    <a:pt x="595" y="218"/>
                  </a:lnTo>
                  <a:lnTo>
                    <a:pt x="589" y="197"/>
                  </a:lnTo>
                  <a:lnTo>
                    <a:pt x="580" y="177"/>
                  </a:lnTo>
                  <a:lnTo>
                    <a:pt x="570" y="158"/>
                  </a:lnTo>
                  <a:lnTo>
                    <a:pt x="560" y="140"/>
                  </a:lnTo>
                  <a:lnTo>
                    <a:pt x="547" y="122"/>
                  </a:lnTo>
                  <a:lnTo>
                    <a:pt x="534" y="104"/>
                  </a:lnTo>
                  <a:lnTo>
                    <a:pt x="519" y="89"/>
                  </a:lnTo>
                  <a:lnTo>
                    <a:pt x="502" y="74"/>
                  </a:lnTo>
                  <a:lnTo>
                    <a:pt x="486" y="60"/>
                  </a:lnTo>
                  <a:lnTo>
                    <a:pt x="468" y="48"/>
                  </a:lnTo>
                  <a:lnTo>
                    <a:pt x="449" y="36"/>
                  </a:lnTo>
                  <a:lnTo>
                    <a:pt x="429" y="27"/>
                  </a:lnTo>
                  <a:lnTo>
                    <a:pt x="409" y="19"/>
                  </a:lnTo>
                  <a:lnTo>
                    <a:pt x="389" y="12"/>
                  </a:lnTo>
                  <a:lnTo>
                    <a:pt x="368" y="7"/>
                  </a:lnTo>
                  <a:lnTo>
                    <a:pt x="347" y="2"/>
                  </a:lnTo>
                  <a:lnTo>
                    <a:pt x="325" y="0"/>
                  </a:lnTo>
                  <a:lnTo>
                    <a:pt x="304" y="0"/>
                  </a:lnTo>
                  <a:lnTo>
                    <a:pt x="281" y="0"/>
                  </a:lnTo>
                  <a:lnTo>
                    <a:pt x="260" y="2"/>
                  </a:lnTo>
                  <a:lnTo>
                    <a:pt x="239" y="7"/>
                  </a:lnTo>
                  <a:lnTo>
                    <a:pt x="218" y="12"/>
                  </a:lnTo>
                  <a:lnTo>
                    <a:pt x="197" y="19"/>
                  </a:lnTo>
                  <a:lnTo>
                    <a:pt x="177" y="27"/>
                  </a:lnTo>
                  <a:lnTo>
                    <a:pt x="158" y="36"/>
                  </a:lnTo>
                  <a:lnTo>
                    <a:pt x="139" y="48"/>
                  </a:lnTo>
                  <a:lnTo>
                    <a:pt x="121" y="60"/>
                  </a:lnTo>
                  <a:lnTo>
                    <a:pt x="104" y="74"/>
                  </a:lnTo>
                  <a:lnTo>
                    <a:pt x="89" y="89"/>
                  </a:lnTo>
                  <a:lnTo>
                    <a:pt x="74" y="104"/>
                  </a:lnTo>
                  <a:lnTo>
                    <a:pt x="60" y="122"/>
                  </a:lnTo>
                  <a:lnTo>
                    <a:pt x="48" y="140"/>
                  </a:lnTo>
                  <a:lnTo>
                    <a:pt x="36" y="158"/>
                  </a:lnTo>
                  <a:lnTo>
                    <a:pt x="27" y="177"/>
                  </a:lnTo>
                  <a:lnTo>
                    <a:pt x="19" y="197"/>
                  </a:lnTo>
                  <a:lnTo>
                    <a:pt x="11" y="218"/>
                  </a:lnTo>
                  <a:lnTo>
                    <a:pt x="7" y="239"/>
                  </a:lnTo>
                  <a:lnTo>
                    <a:pt x="2" y="261"/>
                  </a:lnTo>
                  <a:lnTo>
                    <a:pt x="0" y="283"/>
                  </a:lnTo>
                  <a:lnTo>
                    <a:pt x="0" y="304"/>
                  </a:lnTo>
                  <a:lnTo>
                    <a:pt x="0" y="326"/>
                  </a:lnTo>
                  <a:lnTo>
                    <a:pt x="2" y="347"/>
                  </a:lnTo>
                  <a:lnTo>
                    <a:pt x="7" y="369"/>
                  </a:lnTo>
                  <a:lnTo>
                    <a:pt x="11" y="390"/>
                  </a:lnTo>
                  <a:lnTo>
                    <a:pt x="19" y="411"/>
                  </a:lnTo>
                  <a:lnTo>
                    <a:pt x="27" y="431"/>
                  </a:lnTo>
                  <a:lnTo>
                    <a:pt x="36" y="450"/>
                  </a:lnTo>
                  <a:lnTo>
                    <a:pt x="48" y="468"/>
                  </a:lnTo>
                  <a:lnTo>
                    <a:pt x="60" y="486"/>
                  </a:lnTo>
                  <a:lnTo>
                    <a:pt x="74" y="504"/>
                  </a:lnTo>
                  <a:lnTo>
                    <a:pt x="89" y="519"/>
                  </a:lnTo>
                  <a:lnTo>
                    <a:pt x="104" y="534"/>
                  </a:lnTo>
                  <a:lnTo>
                    <a:pt x="121" y="548"/>
                  </a:lnTo>
                  <a:lnTo>
                    <a:pt x="139" y="560"/>
                  </a:lnTo>
                  <a:lnTo>
                    <a:pt x="158" y="572"/>
                  </a:lnTo>
                  <a:lnTo>
                    <a:pt x="177" y="581"/>
                  </a:lnTo>
                  <a:lnTo>
                    <a:pt x="197" y="589"/>
                  </a:lnTo>
                  <a:lnTo>
                    <a:pt x="218" y="596"/>
                  </a:lnTo>
                  <a:lnTo>
                    <a:pt x="239" y="601"/>
                  </a:lnTo>
                  <a:lnTo>
                    <a:pt x="260" y="606"/>
                  </a:lnTo>
                  <a:lnTo>
                    <a:pt x="281" y="608"/>
                  </a:lnTo>
                  <a:lnTo>
                    <a:pt x="304" y="608"/>
                  </a:lnTo>
                  <a:lnTo>
                    <a:pt x="325" y="608"/>
                  </a:lnTo>
                  <a:lnTo>
                    <a:pt x="347" y="606"/>
                  </a:lnTo>
                  <a:lnTo>
                    <a:pt x="368" y="601"/>
                  </a:lnTo>
                  <a:lnTo>
                    <a:pt x="389" y="596"/>
                  </a:lnTo>
                  <a:lnTo>
                    <a:pt x="409" y="589"/>
                  </a:lnTo>
                  <a:lnTo>
                    <a:pt x="429" y="581"/>
                  </a:lnTo>
                  <a:lnTo>
                    <a:pt x="449" y="572"/>
                  </a:lnTo>
                  <a:lnTo>
                    <a:pt x="468" y="560"/>
                  </a:lnTo>
                  <a:lnTo>
                    <a:pt x="486" y="548"/>
                  </a:lnTo>
                  <a:lnTo>
                    <a:pt x="502" y="534"/>
                  </a:lnTo>
                  <a:lnTo>
                    <a:pt x="519" y="519"/>
                  </a:lnTo>
                  <a:lnTo>
                    <a:pt x="534" y="504"/>
                  </a:lnTo>
                  <a:lnTo>
                    <a:pt x="547" y="486"/>
                  </a:lnTo>
                  <a:lnTo>
                    <a:pt x="560" y="468"/>
                  </a:lnTo>
                  <a:lnTo>
                    <a:pt x="570" y="450"/>
                  </a:lnTo>
                  <a:lnTo>
                    <a:pt x="580" y="431"/>
                  </a:lnTo>
                  <a:lnTo>
                    <a:pt x="589" y="411"/>
                  </a:lnTo>
                  <a:lnTo>
                    <a:pt x="595" y="390"/>
                  </a:lnTo>
                  <a:lnTo>
                    <a:pt x="601" y="369"/>
                  </a:lnTo>
                  <a:lnTo>
                    <a:pt x="604" y="347"/>
                  </a:lnTo>
                  <a:lnTo>
                    <a:pt x="607" y="326"/>
                  </a:lnTo>
                  <a:lnTo>
                    <a:pt x="608" y="304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61" name="Freeform 37"/>
            <p:cNvSpPr>
              <a:spLocks/>
            </p:cNvSpPr>
            <p:nvPr/>
          </p:nvSpPr>
          <p:spPr bwMode="auto">
            <a:xfrm>
              <a:off x="7581901" y="2511425"/>
              <a:ext cx="49213" cy="47625"/>
            </a:xfrm>
            <a:custGeom>
              <a:avLst/>
              <a:gdLst/>
              <a:ahLst/>
              <a:cxnLst>
                <a:cxn ang="0">
                  <a:pos x="92" y="46"/>
                </a:cxn>
                <a:cxn ang="0">
                  <a:pos x="90" y="38"/>
                </a:cxn>
                <a:cxn ang="0">
                  <a:pos x="88" y="31"/>
                </a:cxn>
                <a:cxn ang="0">
                  <a:pos x="85" y="24"/>
                </a:cxn>
                <a:cxn ang="0">
                  <a:pos x="81" y="17"/>
                </a:cxn>
                <a:cxn ang="0">
                  <a:pos x="75" y="11"/>
                </a:cxn>
                <a:cxn ang="0">
                  <a:pos x="68" y="6"/>
                </a:cxn>
                <a:cxn ang="0">
                  <a:pos x="61" y="3"/>
                </a:cxn>
                <a:cxn ang="0">
                  <a:pos x="54" y="1"/>
                </a:cxn>
                <a:cxn ang="0">
                  <a:pos x="46" y="0"/>
                </a:cxn>
                <a:cxn ang="0">
                  <a:pos x="38" y="1"/>
                </a:cxn>
                <a:cxn ang="0">
                  <a:pos x="29" y="3"/>
                </a:cxn>
                <a:cxn ang="0">
                  <a:pos x="22" y="6"/>
                </a:cxn>
                <a:cxn ang="0">
                  <a:pos x="16" y="11"/>
                </a:cxn>
                <a:cxn ang="0">
                  <a:pos x="11" y="17"/>
                </a:cxn>
                <a:cxn ang="0">
                  <a:pos x="6" y="24"/>
                </a:cxn>
                <a:cxn ang="0">
                  <a:pos x="2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0" y="54"/>
                </a:cxn>
                <a:cxn ang="0">
                  <a:pos x="2" y="61"/>
                </a:cxn>
                <a:cxn ang="0">
                  <a:pos x="6" y="68"/>
                </a:cxn>
                <a:cxn ang="0">
                  <a:pos x="11" y="75"/>
                </a:cxn>
                <a:cxn ang="0">
                  <a:pos x="16" y="81"/>
                </a:cxn>
                <a:cxn ang="0">
                  <a:pos x="22" y="86"/>
                </a:cxn>
                <a:cxn ang="0">
                  <a:pos x="29" y="89"/>
                </a:cxn>
                <a:cxn ang="0">
                  <a:pos x="38" y="91"/>
                </a:cxn>
                <a:cxn ang="0">
                  <a:pos x="46" y="92"/>
                </a:cxn>
                <a:cxn ang="0">
                  <a:pos x="54" y="91"/>
                </a:cxn>
                <a:cxn ang="0">
                  <a:pos x="61" y="89"/>
                </a:cxn>
                <a:cxn ang="0">
                  <a:pos x="68" y="86"/>
                </a:cxn>
                <a:cxn ang="0">
                  <a:pos x="75" y="81"/>
                </a:cxn>
                <a:cxn ang="0">
                  <a:pos x="81" y="75"/>
                </a:cxn>
                <a:cxn ang="0">
                  <a:pos x="85" y="68"/>
                </a:cxn>
                <a:cxn ang="0">
                  <a:pos x="88" y="61"/>
                </a:cxn>
                <a:cxn ang="0">
                  <a:pos x="90" y="54"/>
                </a:cxn>
                <a:cxn ang="0">
                  <a:pos x="92" y="46"/>
                </a:cxn>
              </a:cxnLst>
              <a:rect l="0" t="0" r="r" b="b"/>
              <a:pathLst>
                <a:path w="92" h="92">
                  <a:moveTo>
                    <a:pt x="92" y="46"/>
                  </a:moveTo>
                  <a:lnTo>
                    <a:pt x="90" y="38"/>
                  </a:lnTo>
                  <a:lnTo>
                    <a:pt x="88" y="31"/>
                  </a:lnTo>
                  <a:lnTo>
                    <a:pt x="85" y="24"/>
                  </a:lnTo>
                  <a:lnTo>
                    <a:pt x="81" y="17"/>
                  </a:lnTo>
                  <a:lnTo>
                    <a:pt x="75" y="11"/>
                  </a:lnTo>
                  <a:lnTo>
                    <a:pt x="68" y="6"/>
                  </a:lnTo>
                  <a:lnTo>
                    <a:pt x="61" y="3"/>
                  </a:lnTo>
                  <a:lnTo>
                    <a:pt x="54" y="1"/>
                  </a:lnTo>
                  <a:lnTo>
                    <a:pt x="46" y="0"/>
                  </a:lnTo>
                  <a:lnTo>
                    <a:pt x="38" y="1"/>
                  </a:lnTo>
                  <a:lnTo>
                    <a:pt x="29" y="3"/>
                  </a:lnTo>
                  <a:lnTo>
                    <a:pt x="22" y="6"/>
                  </a:lnTo>
                  <a:lnTo>
                    <a:pt x="16" y="11"/>
                  </a:lnTo>
                  <a:lnTo>
                    <a:pt x="11" y="17"/>
                  </a:lnTo>
                  <a:lnTo>
                    <a:pt x="6" y="24"/>
                  </a:lnTo>
                  <a:lnTo>
                    <a:pt x="2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0" y="54"/>
                  </a:lnTo>
                  <a:lnTo>
                    <a:pt x="2" y="61"/>
                  </a:lnTo>
                  <a:lnTo>
                    <a:pt x="6" y="68"/>
                  </a:lnTo>
                  <a:lnTo>
                    <a:pt x="11" y="75"/>
                  </a:lnTo>
                  <a:lnTo>
                    <a:pt x="16" y="81"/>
                  </a:lnTo>
                  <a:lnTo>
                    <a:pt x="22" y="86"/>
                  </a:lnTo>
                  <a:lnTo>
                    <a:pt x="29" y="89"/>
                  </a:lnTo>
                  <a:lnTo>
                    <a:pt x="38" y="91"/>
                  </a:lnTo>
                  <a:lnTo>
                    <a:pt x="46" y="92"/>
                  </a:lnTo>
                  <a:lnTo>
                    <a:pt x="54" y="91"/>
                  </a:lnTo>
                  <a:lnTo>
                    <a:pt x="61" y="89"/>
                  </a:lnTo>
                  <a:lnTo>
                    <a:pt x="68" y="86"/>
                  </a:lnTo>
                  <a:lnTo>
                    <a:pt x="75" y="81"/>
                  </a:lnTo>
                  <a:lnTo>
                    <a:pt x="81" y="75"/>
                  </a:lnTo>
                  <a:lnTo>
                    <a:pt x="85" y="68"/>
                  </a:lnTo>
                  <a:lnTo>
                    <a:pt x="88" y="61"/>
                  </a:lnTo>
                  <a:lnTo>
                    <a:pt x="90" y="54"/>
                  </a:lnTo>
                  <a:lnTo>
                    <a:pt x="92" y="46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62" name="Freeform 38"/>
            <p:cNvSpPr>
              <a:spLocks/>
            </p:cNvSpPr>
            <p:nvPr/>
          </p:nvSpPr>
          <p:spPr bwMode="auto">
            <a:xfrm>
              <a:off x="8088314" y="2374900"/>
              <a:ext cx="322263" cy="320675"/>
            </a:xfrm>
            <a:custGeom>
              <a:avLst/>
              <a:gdLst/>
              <a:ahLst/>
              <a:cxnLst>
                <a:cxn ang="0">
                  <a:pos x="608" y="283"/>
                </a:cxn>
                <a:cxn ang="0">
                  <a:pos x="601" y="239"/>
                </a:cxn>
                <a:cxn ang="0">
                  <a:pos x="589" y="197"/>
                </a:cxn>
                <a:cxn ang="0">
                  <a:pos x="572" y="158"/>
                </a:cxn>
                <a:cxn ang="0">
                  <a:pos x="548" y="122"/>
                </a:cxn>
                <a:cxn ang="0">
                  <a:pos x="519" y="89"/>
                </a:cxn>
                <a:cxn ang="0">
                  <a:pos x="486" y="60"/>
                </a:cxn>
                <a:cxn ang="0">
                  <a:pos x="450" y="36"/>
                </a:cxn>
                <a:cxn ang="0">
                  <a:pos x="411" y="19"/>
                </a:cxn>
                <a:cxn ang="0">
                  <a:pos x="369" y="7"/>
                </a:cxn>
                <a:cxn ang="0">
                  <a:pos x="326" y="0"/>
                </a:cxn>
                <a:cxn ang="0">
                  <a:pos x="283" y="0"/>
                </a:cxn>
                <a:cxn ang="0">
                  <a:pos x="239" y="7"/>
                </a:cxn>
                <a:cxn ang="0">
                  <a:pos x="198" y="19"/>
                </a:cxn>
                <a:cxn ang="0">
                  <a:pos x="158" y="36"/>
                </a:cxn>
                <a:cxn ang="0">
                  <a:pos x="122" y="60"/>
                </a:cxn>
                <a:cxn ang="0">
                  <a:pos x="89" y="89"/>
                </a:cxn>
                <a:cxn ang="0">
                  <a:pos x="61" y="122"/>
                </a:cxn>
                <a:cxn ang="0">
                  <a:pos x="37" y="158"/>
                </a:cxn>
                <a:cxn ang="0">
                  <a:pos x="19" y="197"/>
                </a:cxn>
                <a:cxn ang="0">
                  <a:pos x="7" y="239"/>
                </a:cxn>
                <a:cxn ang="0">
                  <a:pos x="1" y="283"/>
                </a:cxn>
                <a:cxn ang="0">
                  <a:pos x="1" y="326"/>
                </a:cxn>
                <a:cxn ang="0">
                  <a:pos x="7" y="369"/>
                </a:cxn>
                <a:cxn ang="0">
                  <a:pos x="19" y="411"/>
                </a:cxn>
                <a:cxn ang="0">
                  <a:pos x="37" y="450"/>
                </a:cxn>
                <a:cxn ang="0">
                  <a:pos x="61" y="486"/>
                </a:cxn>
                <a:cxn ang="0">
                  <a:pos x="89" y="519"/>
                </a:cxn>
                <a:cxn ang="0">
                  <a:pos x="122" y="548"/>
                </a:cxn>
                <a:cxn ang="0">
                  <a:pos x="158" y="572"/>
                </a:cxn>
                <a:cxn ang="0">
                  <a:pos x="198" y="589"/>
                </a:cxn>
                <a:cxn ang="0">
                  <a:pos x="239" y="601"/>
                </a:cxn>
                <a:cxn ang="0">
                  <a:pos x="283" y="608"/>
                </a:cxn>
                <a:cxn ang="0">
                  <a:pos x="326" y="608"/>
                </a:cxn>
                <a:cxn ang="0">
                  <a:pos x="369" y="601"/>
                </a:cxn>
                <a:cxn ang="0">
                  <a:pos x="411" y="589"/>
                </a:cxn>
                <a:cxn ang="0">
                  <a:pos x="450" y="572"/>
                </a:cxn>
                <a:cxn ang="0">
                  <a:pos x="486" y="548"/>
                </a:cxn>
                <a:cxn ang="0">
                  <a:pos x="519" y="519"/>
                </a:cxn>
                <a:cxn ang="0">
                  <a:pos x="548" y="486"/>
                </a:cxn>
                <a:cxn ang="0">
                  <a:pos x="572" y="450"/>
                </a:cxn>
                <a:cxn ang="0">
                  <a:pos x="589" y="411"/>
                </a:cxn>
                <a:cxn ang="0">
                  <a:pos x="601" y="369"/>
                </a:cxn>
                <a:cxn ang="0">
                  <a:pos x="608" y="326"/>
                </a:cxn>
              </a:cxnLst>
              <a:rect l="0" t="0" r="r" b="b"/>
              <a:pathLst>
                <a:path w="608" h="608">
                  <a:moveTo>
                    <a:pt x="608" y="304"/>
                  </a:moveTo>
                  <a:lnTo>
                    <a:pt x="608" y="283"/>
                  </a:lnTo>
                  <a:lnTo>
                    <a:pt x="606" y="261"/>
                  </a:lnTo>
                  <a:lnTo>
                    <a:pt x="601" y="239"/>
                  </a:lnTo>
                  <a:lnTo>
                    <a:pt x="596" y="218"/>
                  </a:lnTo>
                  <a:lnTo>
                    <a:pt x="589" y="197"/>
                  </a:lnTo>
                  <a:lnTo>
                    <a:pt x="581" y="177"/>
                  </a:lnTo>
                  <a:lnTo>
                    <a:pt x="572" y="158"/>
                  </a:lnTo>
                  <a:lnTo>
                    <a:pt x="560" y="140"/>
                  </a:lnTo>
                  <a:lnTo>
                    <a:pt x="548" y="122"/>
                  </a:lnTo>
                  <a:lnTo>
                    <a:pt x="534" y="104"/>
                  </a:lnTo>
                  <a:lnTo>
                    <a:pt x="519" y="89"/>
                  </a:lnTo>
                  <a:lnTo>
                    <a:pt x="504" y="74"/>
                  </a:lnTo>
                  <a:lnTo>
                    <a:pt x="486" y="60"/>
                  </a:lnTo>
                  <a:lnTo>
                    <a:pt x="468" y="48"/>
                  </a:lnTo>
                  <a:lnTo>
                    <a:pt x="450" y="36"/>
                  </a:lnTo>
                  <a:lnTo>
                    <a:pt x="431" y="27"/>
                  </a:lnTo>
                  <a:lnTo>
                    <a:pt x="411" y="19"/>
                  </a:lnTo>
                  <a:lnTo>
                    <a:pt x="390" y="12"/>
                  </a:lnTo>
                  <a:lnTo>
                    <a:pt x="369" y="7"/>
                  </a:lnTo>
                  <a:lnTo>
                    <a:pt x="347" y="2"/>
                  </a:lnTo>
                  <a:lnTo>
                    <a:pt x="326" y="0"/>
                  </a:lnTo>
                  <a:lnTo>
                    <a:pt x="304" y="0"/>
                  </a:lnTo>
                  <a:lnTo>
                    <a:pt x="283" y="0"/>
                  </a:lnTo>
                  <a:lnTo>
                    <a:pt x="261" y="2"/>
                  </a:lnTo>
                  <a:lnTo>
                    <a:pt x="239" y="7"/>
                  </a:lnTo>
                  <a:lnTo>
                    <a:pt x="218" y="12"/>
                  </a:lnTo>
                  <a:lnTo>
                    <a:pt x="198" y="19"/>
                  </a:lnTo>
                  <a:lnTo>
                    <a:pt x="178" y="27"/>
                  </a:lnTo>
                  <a:lnTo>
                    <a:pt x="158" y="36"/>
                  </a:lnTo>
                  <a:lnTo>
                    <a:pt x="140" y="48"/>
                  </a:lnTo>
                  <a:lnTo>
                    <a:pt x="122" y="60"/>
                  </a:lnTo>
                  <a:lnTo>
                    <a:pt x="106" y="74"/>
                  </a:lnTo>
                  <a:lnTo>
                    <a:pt x="89" y="89"/>
                  </a:lnTo>
                  <a:lnTo>
                    <a:pt x="74" y="104"/>
                  </a:lnTo>
                  <a:lnTo>
                    <a:pt x="61" y="122"/>
                  </a:lnTo>
                  <a:lnTo>
                    <a:pt x="48" y="140"/>
                  </a:lnTo>
                  <a:lnTo>
                    <a:pt x="37" y="158"/>
                  </a:lnTo>
                  <a:lnTo>
                    <a:pt x="28" y="177"/>
                  </a:lnTo>
                  <a:lnTo>
                    <a:pt x="19" y="197"/>
                  </a:lnTo>
                  <a:lnTo>
                    <a:pt x="13" y="218"/>
                  </a:lnTo>
                  <a:lnTo>
                    <a:pt x="7" y="239"/>
                  </a:lnTo>
                  <a:lnTo>
                    <a:pt x="3" y="261"/>
                  </a:lnTo>
                  <a:lnTo>
                    <a:pt x="1" y="283"/>
                  </a:lnTo>
                  <a:lnTo>
                    <a:pt x="0" y="304"/>
                  </a:lnTo>
                  <a:lnTo>
                    <a:pt x="1" y="326"/>
                  </a:lnTo>
                  <a:lnTo>
                    <a:pt x="3" y="347"/>
                  </a:lnTo>
                  <a:lnTo>
                    <a:pt x="7" y="369"/>
                  </a:lnTo>
                  <a:lnTo>
                    <a:pt x="13" y="390"/>
                  </a:lnTo>
                  <a:lnTo>
                    <a:pt x="19" y="411"/>
                  </a:lnTo>
                  <a:lnTo>
                    <a:pt x="28" y="431"/>
                  </a:lnTo>
                  <a:lnTo>
                    <a:pt x="37" y="450"/>
                  </a:lnTo>
                  <a:lnTo>
                    <a:pt x="48" y="468"/>
                  </a:lnTo>
                  <a:lnTo>
                    <a:pt x="61" y="486"/>
                  </a:lnTo>
                  <a:lnTo>
                    <a:pt x="74" y="504"/>
                  </a:lnTo>
                  <a:lnTo>
                    <a:pt x="89" y="519"/>
                  </a:lnTo>
                  <a:lnTo>
                    <a:pt x="106" y="534"/>
                  </a:lnTo>
                  <a:lnTo>
                    <a:pt x="122" y="548"/>
                  </a:lnTo>
                  <a:lnTo>
                    <a:pt x="140" y="560"/>
                  </a:lnTo>
                  <a:lnTo>
                    <a:pt x="158" y="572"/>
                  </a:lnTo>
                  <a:lnTo>
                    <a:pt x="178" y="581"/>
                  </a:lnTo>
                  <a:lnTo>
                    <a:pt x="198" y="589"/>
                  </a:lnTo>
                  <a:lnTo>
                    <a:pt x="218" y="596"/>
                  </a:lnTo>
                  <a:lnTo>
                    <a:pt x="239" y="601"/>
                  </a:lnTo>
                  <a:lnTo>
                    <a:pt x="261" y="606"/>
                  </a:lnTo>
                  <a:lnTo>
                    <a:pt x="283" y="608"/>
                  </a:lnTo>
                  <a:lnTo>
                    <a:pt x="304" y="608"/>
                  </a:lnTo>
                  <a:lnTo>
                    <a:pt x="326" y="608"/>
                  </a:lnTo>
                  <a:lnTo>
                    <a:pt x="347" y="606"/>
                  </a:lnTo>
                  <a:lnTo>
                    <a:pt x="369" y="601"/>
                  </a:lnTo>
                  <a:lnTo>
                    <a:pt x="390" y="596"/>
                  </a:lnTo>
                  <a:lnTo>
                    <a:pt x="411" y="589"/>
                  </a:lnTo>
                  <a:lnTo>
                    <a:pt x="431" y="581"/>
                  </a:lnTo>
                  <a:lnTo>
                    <a:pt x="450" y="572"/>
                  </a:lnTo>
                  <a:lnTo>
                    <a:pt x="468" y="560"/>
                  </a:lnTo>
                  <a:lnTo>
                    <a:pt x="486" y="548"/>
                  </a:lnTo>
                  <a:lnTo>
                    <a:pt x="504" y="534"/>
                  </a:lnTo>
                  <a:lnTo>
                    <a:pt x="519" y="519"/>
                  </a:lnTo>
                  <a:lnTo>
                    <a:pt x="534" y="504"/>
                  </a:lnTo>
                  <a:lnTo>
                    <a:pt x="548" y="486"/>
                  </a:lnTo>
                  <a:lnTo>
                    <a:pt x="560" y="468"/>
                  </a:lnTo>
                  <a:lnTo>
                    <a:pt x="572" y="450"/>
                  </a:lnTo>
                  <a:lnTo>
                    <a:pt x="581" y="431"/>
                  </a:lnTo>
                  <a:lnTo>
                    <a:pt x="589" y="411"/>
                  </a:lnTo>
                  <a:lnTo>
                    <a:pt x="596" y="390"/>
                  </a:lnTo>
                  <a:lnTo>
                    <a:pt x="601" y="369"/>
                  </a:lnTo>
                  <a:lnTo>
                    <a:pt x="606" y="347"/>
                  </a:lnTo>
                  <a:lnTo>
                    <a:pt x="608" y="326"/>
                  </a:lnTo>
                  <a:lnTo>
                    <a:pt x="608" y="304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63" name="Freeform 39"/>
            <p:cNvSpPr>
              <a:spLocks/>
            </p:cNvSpPr>
            <p:nvPr/>
          </p:nvSpPr>
          <p:spPr bwMode="auto">
            <a:xfrm>
              <a:off x="8224839" y="2511425"/>
              <a:ext cx="49213" cy="47625"/>
            </a:xfrm>
            <a:custGeom>
              <a:avLst/>
              <a:gdLst/>
              <a:ahLst/>
              <a:cxnLst>
                <a:cxn ang="0">
                  <a:pos x="92" y="46"/>
                </a:cxn>
                <a:cxn ang="0">
                  <a:pos x="91" y="38"/>
                </a:cxn>
                <a:cxn ang="0">
                  <a:pos x="89" y="31"/>
                </a:cxn>
                <a:cxn ang="0">
                  <a:pos x="86" y="24"/>
                </a:cxn>
                <a:cxn ang="0">
                  <a:pos x="81" y="17"/>
                </a:cxn>
                <a:cxn ang="0">
                  <a:pos x="75" y="11"/>
                </a:cxn>
                <a:cxn ang="0">
                  <a:pos x="69" y="6"/>
                </a:cxn>
                <a:cxn ang="0">
                  <a:pos x="61" y="3"/>
                </a:cxn>
                <a:cxn ang="0">
                  <a:pos x="54" y="1"/>
                </a:cxn>
                <a:cxn ang="0">
                  <a:pos x="46" y="0"/>
                </a:cxn>
                <a:cxn ang="0">
                  <a:pos x="38" y="1"/>
                </a:cxn>
                <a:cxn ang="0">
                  <a:pos x="31" y="3"/>
                </a:cxn>
                <a:cxn ang="0">
                  <a:pos x="24" y="6"/>
                </a:cxn>
                <a:cxn ang="0">
                  <a:pos x="17" y="11"/>
                </a:cxn>
                <a:cxn ang="0">
                  <a:pos x="11" y="17"/>
                </a:cxn>
                <a:cxn ang="0">
                  <a:pos x="7" y="24"/>
                </a:cxn>
                <a:cxn ang="0">
                  <a:pos x="4" y="31"/>
                </a:cxn>
                <a:cxn ang="0">
                  <a:pos x="1" y="38"/>
                </a:cxn>
                <a:cxn ang="0">
                  <a:pos x="0" y="46"/>
                </a:cxn>
                <a:cxn ang="0">
                  <a:pos x="1" y="54"/>
                </a:cxn>
                <a:cxn ang="0">
                  <a:pos x="4" y="61"/>
                </a:cxn>
                <a:cxn ang="0">
                  <a:pos x="7" y="68"/>
                </a:cxn>
                <a:cxn ang="0">
                  <a:pos x="11" y="75"/>
                </a:cxn>
                <a:cxn ang="0">
                  <a:pos x="17" y="81"/>
                </a:cxn>
                <a:cxn ang="0">
                  <a:pos x="24" y="86"/>
                </a:cxn>
                <a:cxn ang="0">
                  <a:pos x="31" y="89"/>
                </a:cxn>
                <a:cxn ang="0">
                  <a:pos x="38" y="91"/>
                </a:cxn>
                <a:cxn ang="0">
                  <a:pos x="46" y="92"/>
                </a:cxn>
                <a:cxn ang="0">
                  <a:pos x="54" y="91"/>
                </a:cxn>
                <a:cxn ang="0">
                  <a:pos x="61" y="89"/>
                </a:cxn>
                <a:cxn ang="0">
                  <a:pos x="69" y="86"/>
                </a:cxn>
                <a:cxn ang="0">
                  <a:pos x="75" y="81"/>
                </a:cxn>
                <a:cxn ang="0">
                  <a:pos x="81" y="75"/>
                </a:cxn>
                <a:cxn ang="0">
                  <a:pos x="86" y="68"/>
                </a:cxn>
                <a:cxn ang="0">
                  <a:pos x="89" y="61"/>
                </a:cxn>
                <a:cxn ang="0">
                  <a:pos x="91" y="54"/>
                </a:cxn>
                <a:cxn ang="0">
                  <a:pos x="92" y="46"/>
                </a:cxn>
              </a:cxnLst>
              <a:rect l="0" t="0" r="r" b="b"/>
              <a:pathLst>
                <a:path w="92" h="92">
                  <a:moveTo>
                    <a:pt x="92" y="46"/>
                  </a:moveTo>
                  <a:lnTo>
                    <a:pt x="91" y="38"/>
                  </a:lnTo>
                  <a:lnTo>
                    <a:pt x="89" y="31"/>
                  </a:lnTo>
                  <a:lnTo>
                    <a:pt x="86" y="24"/>
                  </a:lnTo>
                  <a:lnTo>
                    <a:pt x="81" y="17"/>
                  </a:lnTo>
                  <a:lnTo>
                    <a:pt x="75" y="11"/>
                  </a:lnTo>
                  <a:lnTo>
                    <a:pt x="69" y="6"/>
                  </a:lnTo>
                  <a:lnTo>
                    <a:pt x="61" y="3"/>
                  </a:lnTo>
                  <a:lnTo>
                    <a:pt x="54" y="1"/>
                  </a:lnTo>
                  <a:lnTo>
                    <a:pt x="46" y="0"/>
                  </a:lnTo>
                  <a:lnTo>
                    <a:pt x="38" y="1"/>
                  </a:lnTo>
                  <a:lnTo>
                    <a:pt x="31" y="3"/>
                  </a:lnTo>
                  <a:lnTo>
                    <a:pt x="24" y="6"/>
                  </a:lnTo>
                  <a:lnTo>
                    <a:pt x="17" y="11"/>
                  </a:lnTo>
                  <a:lnTo>
                    <a:pt x="11" y="17"/>
                  </a:lnTo>
                  <a:lnTo>
                    <a:pt x="7" y="24"/>
                  </a:lnTo>
                  <a:lnTo>
                    <a:pt x="4" y="31"/>
                  </a:lnTo>
                  <a:lnTo>
                    <a:pt x="1" y="38"/>
                  </a:lnTo>
                  <a:lnTo>
                    <a:pt x="0" y="46"/>
                  </a:lnTo>
                  <a:lnTo>
                    <a:pt x="1" y="54"/>
                  </a:lnTo>
                  <a:lnTo>
                    <a:pt x="4" y="61"/>
                  </a:lnTo>
                  <a:lnTo>
                    <a:pt x="7" y="68"/>
                  </a:lnTo>
                  <a:lnTo>
                    <a:pt x="11" y="75"/>
                  </a:lnTo>
                  <a:lnTo>
                    <a:pt x="17" y="81"/>
                  </a:lnTo>
                  <a:lnTo>
                    <a:pt x="24" y="86"/>
                  </a:lnTo>
                  <a:lnTo>
                    <a:pt x="31" y="89"/>
                  </a:lnTo>
                  <a:lnTo>
                    <a:pt x="38" y="91"/>
                  </a:lnTo>
                  <a:lnTo>
                    <a:pt x="46" y="92"/>
                  </a:lnTo>
                  <a:lnTo>
                    <a:pt x="54" y="91"/>
                  </a:lnTo>
                  <a:lnTo>
                    <a:pt x="61" y="89"/>
                  </a:lnTo>
                  <a:lnTo>
                    <a:pt x="69" y="86"/>
                  </a:lnTo>
                  <a:lnTo>
                    <a:pt x="75" y="81"/>
                  </a:lnTo>
                  <a:lnTo>
                    <a:pt x="81" y="75"/>
                  </a:lnTo>
                  <a:lnTo>
                    <a:pt x="86" y="68"/>
                  </a:lnTo>
                  <a:lnTo>
                    <a:pt x="89" y="61"/>
                  </a:lnTo>
                  <a:lnTo>
                    <a:pt x="91" y="54"/>
                  </a:lnTo>
                  <a:lnTo>
                    <a:pt x="92" y="46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64" name="Freeform 40"/>
            <p:cNvSpPr>
              <a:spLocks/>
            </p:cNvSpPr>
            <p:nvPr/>
          </p:nvSpPr>
          <p:spPr bwMode="auto">
            <a:xfrm>
              <a:off x="6751639" y="4121150"/>
              <a:ext cx="49213" cy="49213"/>
            </a:xfrm>
            <a:custGeom>
              <a:avLst/>
              <a:gdLst/>
              <a:ahLst/>
              <a:cxnLst>
                <a:cxn ang="0">
                  <a:pos x="91" y="46"/>
                </a:cxn>
                <a:cxn ang="0">
                  <a:pos x="90" y="38"/>
                </a:cxn>
                <a:cxn ang="0">
                  <a:pos x="89" y="31"/>
                </a:cxn>
                <a:cxn ang="0">
                  <a:pos x="85" y="24"/>
                </a:cxn>
                <a:cxn ang="0">
                  <a:pos x="81" y="17"/>
                </a:cxn>
                <a:cxn ang="0">
                  <a:pos x="75" y="11"/>
                </a:cxn>
                <a:cxn ang="0">
                  <a:pos x="69" y="6"/>
                </a:cxn>
                <a:cxn ang="0">
                  <a:pos x="61" y="4"/>
                </a:cxn>
                <a:cxn ang="0">
                  <a:pos x="54" y="1"/>
                </a:cxn>
                <a:cxn ang="0">
                  <a:pos x="45" y="0"/>
                </a:cxn>
                <a:cxn ang="0">
                  <a:pos x="37" y="1"/>
                </a:cxn>
                <a:cxn ang="0">
                  <a:pos x="30" y="4"/>
                </a:cxn>
                <a:cxn ang="0">
                  <a:pos x="23" y="6"/>
                </a:cxn>
                <a:cxn ang="0">
                  <a:pos x="16" y="11"/>
                </a:cxn>
                <a:cxn ang="0">
                  <a:pos x="10" y="17"/>
                </a:cxn>
                <a:cxn ang="0">
                  <a:pos x="6" y="24"/>
                </a:cxn>
                <a:cxn ang="0">
                  <a:pos x="3" y="31"/>
                </a:cxn>
                <a:cxn ang="0">
                  <a:pos x="1" y="38"/>
                </a:cxn>
                <a:cxn ang="0">
                  <a:pos x="0" y="46"/>
                </a:cxn>
                <a:cxn ang="0">
                  <a:pos x="1" y="54"/>
                </a:cxn>
                <a:cxn ang="0">
                  <a:pos x="3" y="61"/>
                </a:cxn>
                <a:cxn ang="0">
                  <a:pos x="6" y="69"/>
                </a:cxn>
                <a:cxn ang="0">
                  <a:pos x="10" y="75"/>
                </a:cxn>
                <a:cxn ang="0">
                  <a:pos x="16" y="81"/>
                </a:cxn>
                <a:cxn ang="0">
                  <a:pos x="23" y="86"/>
                </a:cxn>
                <a:cxn ang="0">
                  <a:pos x="30" y="89"/>
                </a:cxn>
                <a:cxn ang="0">
                  <a:pos x="37" y="91"/>
                </a:cxn>
                <a:cxn ang="0">
                  <a:pos x="45" y="92"/>
                </a:cxn>
                <a:cxn ang="0">
                  <a:pos x="54" y="91"/>
                </a:cxn>
                <a:cxn ang="0">
                  <a:pos x="61" y="89"/>
                </a:cxn>
                <a:cxn ang="0">
                  <a:pos x="69" y="86"/>
                </a:cxn>
                <a:cxn ang="0">
                  <a:pos x="75" y="81"/>
                </a:cxn>
                <a:cxn ang="0">
                  <a:pos x="81" y="75"/>
                </a:cxn>
                <a:cxn ang="0">
                  <a:pos x="85" y="69"/>
                </a:cxn>
                <a:cxn ang="0">
                  <a:pos x="89" y="61"/>
                </a:cxn>
                <a:cxn ang="0">
                  <a:pos x="90" y="54"/>
                </a:cxn>
                <a:cxn ang="0">
                  <a:pos x="91" y="46"/>
                </a:cxn>
              </a:cxnLst>
              <a:rect l="0" t="0" r="r" b="b"/>
              <a:pathLst>
                <a:path w="91" h="92">
                  <a:moveTo>
                    <a:pt x="91" y="46"/>
                  </a:moveTo>
                  <a:lnTo>
                    <a:pt x="90" y="38"/>
                  </a:lnTo>
                  <a:lnTo>
                    <a:pt x="89" y="31"/>
                  </a:lnTo>
                  <a:lnTo>
                    <a:pt x="85" y="24"/>
                  </a:lnTo>
                  <a:lnTo>
                    <a:pt x="81" y="17"/>
                  </a:lnTo>
                  <a:lnTo>
                    <a:pt x="75" y="11"/>
                  </a:lnTo>
                  <a:lnTo>
                    <a:pt x="69" y="6"/>
                  </a:lnTo>
                  <a:lnTo>
                    <a:pt x="61" y="4"/>
                  </a:lnTo>
                  <a:lnTo>
                    <a:pt x="54" y="1"/>
                  </a:lnTo>
                  <a:lnTo>
                    <a:pt x="45" y="0"/>
                  </a:lnTo>
                  <a:lnTo>
                    <a:pt x="37" y="1"/>
                  </a:lnTo>
                  <a:lnTo>
                    <a:pt x="30" y="4"/>
                  </a:lnTo>
                  <a:lnTo>
                    <a:pt x="23" y="6"/>
                  </a:lnTo>
                  <a:lnTo>
                    <a:pt x="16" y="11"/>
                  </a:lnTo>
                  <a:lnTo>
                    <a:pt x="10" y="17"/>
                  </a:lnTo>
                  <a:lnTo>
                    <a:pt x="6" y="24"/>
                  </a:lnTo>
                  <a:lnTo>
                    <a:pt x="3" y="31"/>
                  </a:lnTo>
                  <a:lnTo>
                    <a:pt x="1" y="38"/>
                  </a:lnTo>
                  <a:lnTo>
                    <a:pt x="0" y="46"/>
                  </a:lnTo>
                  <a:lnTo>
                    <a:pt x="1" y="54"/>
                  </a:lnTo>
                  <a:lnTo>
                    <a:pt x="3" y="61"/>
                  </a:lnTo>
                  <a:lnTo>
                    <a:pt x="6" y="69"/>
                  </a:lnTo>
                  <a:lnTo>
                    <a:pt x="10" y="75"/>
                  </a:lnTo>
                  <a:lnTo>
                    <a:pt x="16" y="81"/>
                  </a:lnTo>
                  <a:lnTo>
                    <a:pt x="23" y="86"/>
                  </a:lnTo>
                  <a:lnTo>
                    <a:pt x="30" y="89"/>
                  </a:lnTo>
                  <a:lnTo>
                    <a:pt x="37" y="91"/>
                  </a:lnTo>
                  <a:lnTo>
                    <a:pt x="45" y="92"/>
                  </a:lnTo>
                  <a:lnTo>
                    <a:pt x="54" y="91"/>
                  </a:lnTo>
                  <a:lnTo>
                    <a:pt x="61" y="89"/>
                  </a:lnTo>
                  <a:lnTo>
                    <a:pt x="69" y="86"/>
                  </a:lnTo>
                  <a:lnTo>
                    <a:pt x="75" y="81"/>
                  </a:lnTo>
                  <a:lnTo>
                    <a:pt x="81" y="75"/>
                  </a:lnTo>
                  <a:lnTo>
                    <a:pt x="85" y="69"/>
                  </a:lnTo>
                  <a:lnTo>
                    <a:pt x="89" y="61"/>
                  </a:lnTo>
                  <a:lnTo>
                    <a:pt x="90" y="54"/>
                  </a:lnTo>
                  <a:lnTo>
                    <a:pt x="91" y="46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65" name="Freeform 41"/>
            <p:cNvSpPr>
              <a:spLocks/>
            </p:cNvSpPr>
            <p:nvPr/>
          </p:nvSpPr>
          <p:spPr bwMode="auto">
            <a:xfrm>
              <a:off x="6937376" y="3933825"/>
              <a:ext cx="49213" cy="49213"/>
            </a:xfrm>
            <a:custGeom>
              <a:avLst/>
              <a:gdLst/>
              <a:ahLst/>
              <a:cxnLst>
                <a:cxn ang="0">
                  <a:pos x="91" y="45"/>
                </a:cxn>
                <a:cxn ang="0">
                  <a:pos x="91" y="37"/>
                </a:cxn>
                <a:cxn ang="0">
                  <a:pos x="89" y="29"/>
                </a:cxn>
                <a:cxn ang="0">
                  <a:pos x="85" y="22"/>
                </a:cxn>
                <a:cxn ang="0">
                  <a:pos x="81" y="16"/>
                </a:cxn>
                <a:cxn ang="0">
                  <a:pos x="75" y="10"/>
                </a:cxn>
                <a:cxn ang="0">
                  <a:pos x="69" y="6"/>
                </a:cxn>
                <a:cxn ang="0">
                  <a:pos x="62" y="2"/>
                </a:cxn>
                <a:cxn ang="0">
                  <a:pos x="54" y="0"/>
                </a:cxn>
                <a:cxn ang="0">
                  <a:pos x="45" y="0"/>
                </a:cxn>
                <a:cxn ang="0">
                  <a:pos x="38" y="0"/>
                </a:cxn>
                <a:cxn ang="0">
                  <a:pos x="30" y="2"/>
                </a:cxn>
                <a:cxn ang="0">
                  <a:pos x="23" y="6"/>
                </a:cxn>
                <a:cxn ang="0">
                  <a:pos x="16" y="10"/>
                </a:cxn>
                <a:cxn ang="0">
                  <a:pos x="11" y="16"/>
                </a:cxn>
                <a:cxn ang="0">
                  <a:pos x="7" y="22"/>
                </a:cxn>
                <a:cxn ang="0">
                  <a:pos x="3" y="29"/>
                </a:cxn>
                <a:cxn ang="0">
                  <a:pos x="1" y="37"/>
                </a:cxn>
                <a:cxn ang="0">
                  <a:pos x="0" y="45"/>
                </a:cxn>
                <a:cxn ang="0">
                  <a:pos x="1" y="54"/>
                </a:cxn>
                <a:cxn ang="0">
                  <a:pos x="3" y="61"/>
                </a:cxn>
                <a:cxn ang="0">
                  <a:pos x="7" y="68"/>
                </a:cxn>
                <a:cxn ang="0">
                  <a:pos x="11" y="75"/>
                </a:cxn>
                <a:cxn ang="0">
                  <a:pos x="16" y="81"/>
                </a:cxn>
                <a:cxn ang="0">
                  <a:pos x="23" y="84"/>
                </a:cxn>
                <a:cxn ang="0">
                  <a:pos x="30" y="88"/>
                </a:cxn>
                <a:cxn ang="0">
                  <a:pos x="38" y="90"/>
                </a:cxn>
                <a:cxn ang="0">
                  <a:pos x="45" y="91"/>
                </a:cxn>
                <a:cxn ang="0">
                  <a:pos x="54" y="90"/>
                </a:cxn>
                <a:cxn ang="0">
                  <a:pos x="62" y="88"/>
                </a:cxn>
                <a:cxn ang="0">
                  <a:pos x="69" y="84"/>
                </a:cxn>
                <a:cxn ang="0">
                  <a:pos x="75" y="81"/>
                </a:cxn>
                <a:cxn ang="0">
                  <a:pos x="81" y="75"/>
                </a:cxn>
                <a:cxn ang="0">
                  <a:pos x="85" y="68"/>
                </a:cxn>
                <a:cxn ang="0">
                  <a:pos x="89" y="61"/>
                </a:cxn>
                <a:cxn ang="0">
                  <a:pos x="91" y="54"/>
                </a:cxn>
                <a:cxn ang="0">
                  <a:pos x="91" y="45"/>
                </a:cxn>
              </a:cxnLst>
              <a:rect l="0" t="0" r="r" b="b"/>
              <a:pathLst>
                <a:path w="91" h="91">
                  <a:moveTo>
                    <a:pt x="91" y="45"/>
                  </a:moveTo>
                  <a:lnTo>
                    <a:pt x="91" y="37"/>
                  </a:lnTo>
                  <a:lnTo>
                    <a:pt x="89" y="29"/>
                  </a:lnTo>
                  <a:lnTo>
                    <a:pt x="85" y="22"/>
                  </a:lnTo>
                  <a:lnTo>
                    <a:pt x="81" y="16"/>
                  </a:lnTo>
                  <a:lnTo>
                    <a:pt x="75" y="10"/>
                  </a:lnTo>
                  <a:lnTo>
                    <a:pt x="69" y="6"/>
                  </a:lnTo>
                  <a:lnTo>
                    <a:pt x="62" y="2"/>
                  </a:lnTo>
                  <a:lnTo>
                    <a:pt x="54" y="0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3" y="6"/>
                  </a:lnTo>
                  <a:lnTo>
                    <a:pt x="16" y="10"/>
                  </a:lnTo>
                  <a:lnTo>
                    <a:pt x="11" y="16"/>
                  </a:lnTo>
                  <a:lnTo>
                    <a:pt x="7" y="22"/>
                  </a:lnTo>
                  <a:lnTo>
                    <a:pt x="3" y="29"/>
                  </a:lnTo>
                  <a:lnTo>
                    <a:pt x="1" y="37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3" y="61"/>
                  </a:lnTo>
                  <a:lnTo>
                    <a:pt x="7" y="68"/>
                  </a:lnTo>
                  <a:lnTo>
                    <a:pt x="11" y="75"/>
                  </a:lnTo>
                  <a:lnTo>
                    <a:pt x="16" y="81"/>
                  </a:lnTo>
                  <a:lnTo>
                    <a:pt x="23" y="84"/>
                  </a:lnTo>
                  <a:lnTo>
                    <a:pt x="30" y="88"/>
                  </a:lnTo>
                  <a:lnTo>
                    <a:pt x="38" y="90"/>
                  </a:lnTo>
                  <a:lnTo>
                    <a:pt x="45" y="91"/>
                  </a:lnTo>
                  <a:lnTo>
                    <a:pt x="54" y="90"/>
                  </a:lnTo>
                  <a:lnTo>
                    <a:pt x="62" y="88"/>
                  </a:lnTo>
                  <a:lnTo>
                    <a:pt x="69" y="84"/>
                  </a:lnTo>
                  <a:lnTo>
                    <a:pt x="75" y="81"/>
                  </a:lnTo>
                  <a:lnTo>
                    <a:pt x="81" y="75"/>
                  </a:lnTo>
                  <a:lnTo>
                    <a:pt x="85" y="68"/>
                  </a:lnTo>
                  <a:lnTo>
                    <a:pt x="89" y="61"/>
                  </a:lnTo>
                  <a:lnTo>
                    <a:pt x="91" y="54"/>
                  </a:lnTo>
                  <a:lnTo>
                    <a:pt x="91" y="45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66" name="Freeform 42"/>
            <p:cNvSpPr>
              <a:spLocks/>
            </p:cNvSpPr>
            <p:nvPr/>
          </p:nvSpPr>
          <p:spPr bwMode="auto">
            <a:xfrm>
              <a:off x="7107239" y="3800475"/>
              <a:ext cx="47625" cy="47625"/>
            </a:xfrm>
            <a:custGeom>
              <a:avLst/>
              <a:gdLst/>
              <a:ahLst/>
              <a:cxnLst>
                <a:cxn ang="0">
                  <a:pos x="92" y="45"/>
                </a:cxn>
                <a:cxn ang="0">
                  <a:pos x="90" y="38"/>
                </a:cxn>
                <a:cxn ang="0">
                  <a:pos x="88" y="29"/>
                </a:cxn>
                <a:cxn ang="0">
                  <a:pos x="86" y="22"/>
                </a:cxn>
                <a:cxn ang="0">
                  <a:pos x="81" y="15"/>
                </a:cxn>
                <a:cxn ang="0">
                  <a:pos x="75" y="11"/>
                </a:cxn>
                <a:cxn ang="0">
                  <a:pos x="68" y="6"/>
                </a:cxn>
                <a:cxn ang="0">
                  <a:pos x="61" y="2"/>
                </a:cxn>
                <a:cxn ang="0">
                  <a:pos x="54" y="0"/>
                </a:cxn>
                <a:cxn ang="0">
                  <a:pos x="46" y="0"/>
                </a:cxn>
                <a:cxn ang="0">
                  <a:pos x="38" y="0"/>
                </a:cxn>
                <a:cxn ang="0">
                  <a:pos x="30" y="2"/>
                </a:cxn>
                <a:cxn ang="0">
                  <a:pos x="23" y="6"/>
                </a:cxn>
                <a:cxn ang="0">
                  <a:pos x="16" y="11"/>
                </a:cxn>
                <a:cxn ang="0">
                  <a:pos x="11" y="15"/>
                </a:cxn>
                <a:cxn ang="0">
                  <a:pos x="6" y="22"/>
                </a:cxn>
                <a:cxn ang="0">
                  <a:pos x="2" y="29"/>
                </a:cxn>
                <a:cxn ang="0">
                  <a:pos x="1" y="38"/>
                </a:cxn>
                <a:cxn ang="0">
                  <a:pos x="0" y="45"/>
                </a:cxn>
                <a:cxn ang="0">
                  <a:pos x="1" y="53"/>
                </a:cxn>
                <a:cxn ang="0">
                  <a:pos x="2" y="61"/>
                </a:cxn>
                <a:cxn ang="0">
                  <a:pos x="6" y="68"/>
                </a:cxn>
                <a:cxn ang="0">
                  <a:pos x="11" y="74"/>
                </a:cxn>
                <a:cxn ang="0">
                  <a:pos x="16" y="80"/>
                </a:cxn>
                <a:cxn ang="0">
                  <a:pos x="23" y="85"/>
                </a:cxn>
                <a:cxn ang="0">
                  <a:pos x="30" y="88"/>
                </a:cxn>
                <a:cxn ang="0">
                  <a:pos x="38" y="90"/>
                </a:cxn>
                <a:cxn ang="0">
                  <a:pos x="46" y="90"/>
                </a:cxn>
                <a:cxn ang="0">
                  <a:pos x="54" y="90"/>
                </a:cxn>
                <a:cxn ang="0">
                  <a:pos x="61" y="88"/>
                </a:cxn>
                <a:cxn ang="0">
                  <a:pos x="68" y="85"/>
                </a:cxn>
                <a:cxn ang="0">
                  <a:pos x="75" y="80"/>
                </a:cxn>
                <a:cxn ang="0">
                  <a:pos x="81" y="74"/>
                </a:cxn>
                <a:cxn ang="0">
                  <a:pos x="86" y="68"/>
                </a:cxn>
                <a:cxn ang="0">
                  <a:pos x="88" y="61"/>
                </a:cxn>
                <a:cxn ang="0">
                  <a:pos x="90" y="53"/>
                </a:cxn>
                <a:cxn ang="0">
                  <a:pos x="92" y="45"/>
                </a:cxn>
              </a:cxnLst>
              <a:rect l="0" t="0" r="r" b="b"/>
              <a:pathLst>
                <a:path w="92" h="90">
                  <a:moveTo>
                    <a:pt x="92" y="45"/>
                  </a:moveTo>
                  <a:lnTo>
                    <a:pt x="90" y="38"/>
                  </a:lnTo>
                  <a:lnTo>
                    <a:pt x="88" y="29"/>
                  </a:lnTo>
                  <a:lnTo>
                    <a:pt x="86" y="22"/>
                  </a:lnTo>
                  <a:lnTo>
                    <a:pt x="81" y="15"/>
                  </a:lnTo>
                  <a:lnTo>
                    <a:pt x="75" y="11"/>
                  </a:lnTo>
                  <a:lnTo>
                    <a:pt x="68" y="6"/>
                  </a:lnTo>
                  <a:lnTo>
                    <a:pt x="61" y="2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3" y="6"/>
                  </a:lnTo>
                  <a:lnTo>
                    <a:pt x="16" y="11"/>
                  </a:lnTo>
                  <a:lnTo>
                    <a:pt x="11" y="15"/>
                  </a:lnTo>
                  <a:lnTo>
                    <a:pt x="6" y="22"/>
                  </a:lnTo>
                  <a:lnTo>
                    <a:pt x="2" y="29"/>
                  </a:lnTo>
                  <a:lnTo>
                    <a:pt x="1" y="38"/>
                  </a:lnTo>
                  <a:lnTo>
                    <a:pt x="0" y="45"/>
                  </a:lnTo>
                  <a:lnTo>
                    <a:pt x="1" y="53"/>
                  </a:lnTo>
                  <a:lnTo>
                    <a:pt x="2" y="61"/>
                  </a:lnTo>
                  <a:lnTo>
                    <a:pt x="6" y="68"/>
                  </a:lnTo>
                  <a:lnTo>
                    <a:pt x="11" y="74"/>
                  </a:lnTo>
                  <a:lnTo>
                    <a:pt x="16" y="80"/>
                  </a:lnTo>
                  <a:lnTo>
                    <a:pt x="23" y="85"/>
                  </a:lnTo>
                  <a:lnTo>
                    <a:pt x="30" y="88"/>
                  </a:lnTo>
                  <a:lnTo>
                    <a:pt x="38" y="90"/>
                  </a:lnTo>
                  <a:lnTo>
                    <a:pt x="46" y="90"/>
                  </a:lnTo>
                  <a:lnTo>
                    <a:pt x="54" y="90"/>
                  </a:lnTo>
                  <a:lnTo>
                    <a:pt x="61" y="88"/>
                  </a:lnTo>
                  <a:lnTo>
                    <a:pt x="68" y="85"/>
                  </a:lnTo>
                  <a:lnTo>
                    <a:pt x="75" y="80"/>
                  </a:lnTo>
                  <a:lnTo>
                    <a:pt x="81" y="74"/>
                  </a:lnTo>
                  <a:lnTo>
                    <a:pt x="86" y="68"/>
                  </a:lnTo>
                  <a:lnTo>
                    <a:pt x="88" y="61"/>
                  </a:lnTo>
                  <a:lnTo>
                    <a:pt x="90" y="53"/>
                  </a:lnTo>
                  <a:lnTo>
                    <a:pt x="92" y="45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67" name="Freeform 43"/>
            <p:cNvSpPr>
              <a:spLocks/>
            </p:cNvSpPr>
            <p:nvPr/>
          </p:nvSpPr>
          <p:spPr bwMode="auto">
            <a:xfrm>
              <a:off x="7259639" y="3478213"/>
              <a:ext cx="47625" cy="47625"/>
            </a:xfrm>
            <a:custGeom>
              <a:avLst/>
              <a:gdLst/>
              <a:ahLst/>
              <a:cxnLst>
                <a:cxn ang="0">
                  <a:pos x="90" y="46"/>
                </a:cxn>
                <a:cxn ang="0">
                  <a:pos x="90" y="37"/>
                </a:cxn>
                <a:cxn ang="0">
                  <a:pos x="88" y="30"/>
                </a:cxn>
                <a:cxn ang="0">
                  <a:pos x="84" y="22"/>
                </a:cxn>
                <a:cxn ang="0">
                  <a:pos x="80" y="16"/>
                </a:cxn>
                <a:cxn ang="0">
                  <a:pos x="75" y="10"/>
                </a:cxn>
                <a:cxn ang="0">
                  <a:pos x="68" y="6"/>
                </a:cxn>
                <a:cxn ang="0">
                  <a:pos x="61" y="2"/>
                </a:cxn>
                <a:cxn ang="0">
                  <a:pos x="53" y="1"/>
                </a:cxn>
                <a:cxn ang="0">
                  <a:pos x="46" y="0"/>
                </a:cxn>
                <a:cxn ang="0">
                  <a:pos x="37" y="1"/>
                </a:cxn>
                <a:cxn ang="0">
                  <a:pos x="29" y="2"/>
                </a:cxn>
                <a:cxn ang="0">
                  <a:pos x="22" y="6"/>
                </a:cxn>
                <a:cxn ang="0">
                  <a:pos x="16" y="10"/>
                </a:cxn>
                <a:cxn ang="0">
                  <a:pos x="10" y="16"/>
                </a:cxn>
                <a:cxn ang="0">
                  <a:pos x="6" y="22"/>
                </a:cxn>
                <a:cxn ang="0">
                  <a:pos x="2" y="30"/>
                </a:cxn>
                <a:cxn ang="0">
                  <a:pos x="0" y="37"/>
                </a:cxn>
                <a:cxn ang="0">
                  <a:pos x="0" y="46"/>
                </a:cxn>
                <a:cxn ang="0">
                  <a:pos x="0" y="54"/>
                </a:cxn>
                <a:cxn ang="0">
                  <a:pos x="2" y="61"/>
                </a:cxn>
                <a:cxn ang="0">
                  <a:pos x="6" y="68"/>
                </a:cxn>
                <a:cxn ang="0">
                  <a:pos x="10" y="75"/>
                </a:cxn>
                <a:cxn ang="0">
                  <a:pos x="16" y="81"/>
                </a:cxn>
                <a:cxn ang="0">
                  <a:pos x="22" y="86"/>
                </a:cxn>
                <a:cxn ang="0">
                  <a:pos x="29" y="88"/>
                </a:cxn>
                <a:cxn ang="0">
                  <a:pos x="37" y="90"/>
                </a:cxn>
                <a:cxn ang="0">
                  <a:pos x="46" y="91"/>
                </a:cxn>
                <a:cxn ang="0">
                  <a:pos x="53" y="90"/>
                </a:cxn>
                <a:cxn ang="0">
                  <a:pos x="61" y="88"/>
                </a:cxn>
                <a:cxn ang="0">
                  <a:pos x="68" y="86"/>
                </a:cxn>
                <a:cxn ang="0">
                  <a:pos x="75" y="81"/>
                </a:cxn>
                <a:cxn ang="0">
                  <a:pos x="80" y="75"/>
                </a:cxn>
                <a:cxn ang="0">
                  <a:pos x="84" y="68"/>
                </a:cxn>
                <a:cxn ang="0">
                  <a:pos x="88" y="61"/>
                </a:cxn>
                <a:cxn ang="0">
                  <a:pos x="90" y="54"/>
                </a:cxn>
                <a:cxn ang="0">
                  <a:pos x="90" y="46"/>
                </a:cxn>
              </a:cxnLst>
              <a:rect l="0" t="0" r="r" b="b"/>
              <a:pathLst>
                <a:path w="90" h="91">
                  <a:moveTo>
                    <a:pt x="90" y="46"/>
                  </a:moveTo>
                  <a:lnTo>
                    <a:pt x="90" y="37"/>
                  </a:lnTo>
                  <a:lnTo>
                    <a:pt x="88" y="30"/>
                  </a:lnTo>
                  <a:lnTo>
                    <a:pt x="84" y="22"/>
                  </a:lnTo>
                  <a:lnTo>
                    <a:pt x="80" y="16"/>
                  </a:lnTo>
                  <a:lnTo>
                    <a:pt x="75" y="10"/>
                  </a:lnTo>
                  <a:lnTo>
                    <a:pt x="68" y="6"/>
                  </a:lnTo>
                  <a:lnTo>
                    <a:pt x="61" y="2"/>
                  </a:lnTo>
                  <a:lnTo>
                    <a:pt x="53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2"/>
                  </a:lnTo>
                  <a:lnTo>
                    <a:pt x="22" y="6"/>
                  </a:lnTo>
                  <a:lnTo>
                    <a:pt x="16" y="10"/>
                  </a:lnTo>
                  <a:lnTo>
                    <a:pt x="10" y="16"/>
                  </a:lnTo>
                  <a:lnTo>
                    <a:pt x="6" y="22"/>
                  </a:lnTo>
                  <a:lnTo>
                    <a:pt x="2" y="30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0" y="54"/>
                  </a:lnTo>
                  <a:lnTo>
                    <a:pt x="2" y="61"/>
                  </a:lnTo>
                  <a:lnTo>
                    <a:pt x="6" y="68"/>
                  </a:lnTo>
                  <a:lnTo>
                    <a:pt x="10" y="75"/>
                  </a:lnTo>
                  <a:lnTo>
                    <a:pt x="16" y="81"/>
                  </a:lnTo>
                  <a:lnTo>
                    <a:pt x="22" y="86"/>
                  </a:lnTo>
                  <a:lnTo>
                    <a:pt x="29" y="88"/>
                  </a:lnTo>
                  <a:lnTo>
                    <a:pt x="37" y="90"/>
                  </a:lnTo>
                  <a:lnTo>
                    <a:pt x="46" y="91"/>
                  </a:lnTo>
                  <a:lnTo>
                    <a:pt x="53" y="90"/>
                  </a:lnTo>
                  <a:lnTo>
                    <a:pt x="61" y="88"/>
                  </a:lnTo>
                  <a:lnTo>
                    <a:pt x="68" y="86"/>
                  </a:lnTo>
                  <a:lnTo>
                    <a:pt x="75" y="81"/>
                  </a:lnTo>
                  <a:lnTo>
                    <a:pt x="80" y="75"/>
                  </a:lnTo>
                  <a:lnTo>
                    <a:pt x="84" y="68"/>
                  </a:lnTo>
                  <a:lnTo>
                    <a:pt x="88" y="61"/>
                  </a:lnTo>
                  <a:lnTo>
                    <a:pt x="90" y="54"/>
                  </a:lnTo>
                  <a:lnTo>
                    <a:pt x="90" y="46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68" name="Freeform 44"/>
            <p:cNvSpPr>
              <a:spLocks/>
            </p:cNvSpPr>
            <p:nvPr/>
          </p:nvSpPr>
          <p:spPr bwMode="auto">
            <a:xfrm>
              <a:off x="7581901" y="3230563"/>
              <a:ext cx="49213" cy="47625"/>
            </a:xfrm>
            <a:custGeom>
              <a:avLst/>
              <a:gdLst/>
              <a:ahLst/>
              <a:cxnLst>
                <a:cxn ang="0">
                  <a:pos x="92" y="45"/>
                </a:cxn>
                <a:cxn ang="0">
                  <a:pos x="90" y="37"/>
                </a:cxn>
                <a:cxn ang="0">
                  <a:pos x="88" y="29"/>
                </a:cxn>
                <a:cxn ang="0">
                  <a:pos x="85" y="22"/>
                </a:cxn>
                <a:cxn ang="0">
                  <a:pos x="81" y="16"/>
                </a:cxn>
                <a:cxn ang="0">
                  <a:pos x="75" y="10"/>
                </a:cxn>
                <a:cxn ang="0">
                  <a:pos x="68" y="5"/>
                </a:cxn>
                <a:cxn ang="0">
                  <a:pos x="61" y="2"/>
                </a:cxn>
                <a:cxn ang="0">
                  <a:pos x="54" y="0"/>
                </a:cxn>
                <a:cxn ang="0">
                  <a:pos x="46" y="0"/>
                </a:cxn>
                <a:cxn ang="0">
                  <a:pos x="38" y="0"/>
                </a:cxn>
                <a:cxn ang="0">
                  <a:pos x="29" y="2"/>
                </a:cxn>
                <a:cxn ang="0">
                  <a:pos x="22" y="5"/>
                </a:cxn>
                <a:cxn ang="0">
                  <a:pos x="16" y="10"/>
                </a:cxn>
                <a:cxn ang="0">
                  <a:pos x="11" y="16"/>
                </a:cxn>
                <a:cxn ang="0">
                  <a:pos x="6" y="22"/>
                </a:cxn>
                <a:cxn ang="0">
                  <a:pos x="2" y="29"/>
                </a:cxn>
                <a:cxn ang="0">
                  <a:pos x="0" y="37"/>
                </a:cxn>
                <a:cxn ang="0">
                  <a:pos x="0" y="45"/>
                </a:cxn>
                <a:cxn ang="0">
                  <a:pos x="0" y="52"/>
                </a:cxn>
                <a:cxn ang="0">
                  <a:pos x="2" y="61"/>
                </a:cxn>
                <a:cxn ang="0">
                  <a:pos x="6" y="68"/>
                </a:cxn>
                <a:cxn ang="0">
                  <a:pos x="11" y="75"/>
                </a:cxn>
                <a:cxn ang="0">
                  <a:pos x="16" y="81"/>
                </a:cxn>
                <a:cxn ang="0">
                  <a:pos x="22" y="84"/>
                </a:cxn>
                <a:cxn ang="0">
                  <a:pos x="29" y="88"/>
                </a:cxn>
                <a:cxn ang="0">
                  <a:pos x="38" y="90"/>
                </a:cxn>
                <a:cxn ang="0">
                  <a:pos x="46" y="91"/>
                </a:cxn>
                <a:cxn ang="0">
                  <a:pos x="54" y="90"/>
                </a:cxn>
                <a:cxn ang="0">
                  <a:pos x="61" y="88"/>
                </a:cxn>
                <a:cxn ang="0">
                  <a:pos x="68" y="84"/>
                </a:cxn>
                <a:cxn ang="0">
                  <a:pos x="75" y="81"/>
                </a:cxn>
                <a:cxn ang="0">
                  <a:pos x="81" y="75"/>
                </a:cxn>
                <a:cxn ang="0">
                  <a:pos x="85" y="68"/>
                </a:cxn>
                <a:cxn ang="0">
                  <a:pos x="88" y="61"/>
                </a:cxn>
                <a:cxn ang="0">
                  <a:pos x="90" y="52"/>
                </a:cxn>
                <a:cxn ang="0">
                  <a:pos x="92" y="45"/>
                </a:cxn>
              </a:cxnLst>
              <a:rect l="0" t="0" r="r" b="b"/>
              <a:pathLst>
                <a:path w="92" h="91">
                  <a:moveTo>
                    <a:pt x="92" y="45"/>
                  </a:moveTo>
                  <a:lnTo>
                    <a:pt x="90" y="37"/>
                  </a:lnTo>
                  <a:lnTo>
                    <a:pt x="88" y="29"/>
                  </a:lnTo>
                  <a:lnTo>
                    <a:pt x="85" y="22"/>
                  </a:lnTo>
                  <a:lnTo>
                    <a:pt x="81" y="16"/>
                  </a:lnTo>
                  <a:lnTo>
                    <a:pt x="75" y="10"/>
                  </a:lnTo>
                  <a:lnTo>
                    <a:pt x="68" y="5"/>
                  </a:lnTo>
                  <a:lnTo>
                    <a:pt x="61" y="2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5"/>
                  </a:lnTo>
                  <a:lnTo>
                    <a:pt x="16" y="10"/>
                  </a:lnTo>
                  <a:lnTo>
                    <a:pt x="11" y="16"/>
                  </a:lnTo>
                  <a:lnTo>
                    <a:pt x="6" y="22"/>
                  </a:lnTo>
                  <a:lnTo>
                    <a:pt x="2" y="29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0" y="52"/>
                  </a:lnTo>
                  <a:lnTo>
                    <a:pt x="2" y="61"/>
                  </a:lnTo>
                  <a:lnTo>
                    <a:pt x="6" y="68"/>
                  </a:lnTo>
                  <a:lnTo>
                    <a:pt x="11" y="75"/>
                  </a:lnTo>
                  <a:lnTo>
                    <a:pt x="16" y="81"/>
                  </a:lnTo>
                  <a:lnTo>
                    <a:pt x="22" y="84"/>
                  </a:lnTo>
                  <a:lnTo>
                    <a:pt x="29" y="88"/>
                  </a:lnTo>
                  <a:lnTo>
                    <a:pt x="38" y="90"/>
                  </a:lnTo>
                  <a:lnTo>
                    <a:pt x="46" y="91"/>
                  </a:lnTo>
                  <a:lnTo>
                    <a:pt x="54" y="90"/>
                  </a:lnTo>
                  <a:lnTo>
                    <a:pt x="61" y="88"/>
                  </a:lnTo>
                  <a:lnTo>
                    <a:pt x="68" y="84"/>
                  </a:lnTo>
                  <a:lnTo>
                    <a:pt x="75" y="81"/>
                  </a:lnTo>
                  <a:lnTo>
                    <a:pt x="81" y="75"/>
                  </a:lnTo>
                  <a:lnTo>
                    <a:pt x="85" y="68"/>
                  </a:lnTo>
                  <a:lnTo>
                    <a:pt x="88" y="61"/>
                  </a:lnTo>
                  <a:lnTo>
                    <a:pt x="90" y="52"/>
                  </a:lnTo>
                  <a:lnTo>
                    <a:pt x="92" y="45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69" name="Freeform 45"/>
            <p:cNvSpPr>
              <a:spLocks/>
            </p:cNvSpPr>
            <p:nvPr/>
          </p:nvSpPr>
          <p:spPr bwMode="auto">
            <a:xfrm>
              <a:off x="7904164" y="3478213"/>
              <a:ext cx="47625" cy="47625"/>
            </a:xfrm>
            <a:custGeom>
              <a:avLst/>
              <a:gdLst/>
              <a:ahLst/>
              <a:cxnLst>
                <a:cxn ang="0">
                  <a:pos x="92" y="46"/>
                </a:cxn>
                <a:cxn ang="0">
                  <a:pos x="90" y="37"/>
                </a:cxn>
                <a:cxn ang="0">
                  <a:pos x="89" y="30"/>
                </a:cxn>
                <a:cxn ang="0">
                  <a:pos x="86" y="22"/>
                </a:cxn>
                <a:cxn ang="0">
                  <a:pos x="81" y="16"/>
                </a:cxn>
                <a:cxn ang="0">
                  <a:pos x="75" y="10"/>
                </a:cxn>
                <a:cxn ang="0">
                  <a:pos x="68" y="6"/>
                </a:cxn>
                <a:cxn ang="0">
                  <a:pos x="61" y="2"/>
                </a:cxn>
                <a:cxn ang="0">
                  <a:pos x="54" y="1"/>
                </a:cxn>
                <a:cxn ang="0">
                  <a:pos x="46" y="0"/>
                </a:cxn>
                <a:cxn ang="0">
                  <a:pos x="38" y="1"/>
                </a:cxn>
                <a:cxn ang="0">
                  <a:pos x="31" y="2"/>
                </a:cxn>
                <a:cxn ang="0">
                  <a:pos x="24" y="6"/>
                </a:cxn>
                <a:cxn ang="0">
                  <a:pos x="17" y="10"/>
                </a:cxn>
                <a:cxn ang="0">
                  <a:pos x="11" y="16"/>
                </a:cxn>
                <a:cxn ang="0">
                  <a:pos x="6" y="22"/>
                </a:cxn>
                <a:cxn ang="0">
                  <a:pos x="2" y="30"/>
                </a:cxn>
                <a:cxn ang="0">
                  <a:pos x="1" y="37"/>
                </a:cxn>
                <a:cxn ang="0">
                  <a:pos x="0" y="46"/>
                </a:cxn>
                <a:cxn ang="0">
                  <a:pos x="1" y="54"/>
                </a:cxn>
                <a:cxn ang="0">
                  <a:pos x="2" y="61"/>
                </a:cxn>
                <a:cxn ang="0">
                  <a:pos x="6" y="68"/>
                </a:cxn>
                <a:cxn ang="0">
                  <a:pos x="11" y="75"/>
                </a:cxn>
                <a:cxn ang="0">
                  <a:pos x="17" y="81"/>
                </a:cxn>
                <a:cxn ang="0">
                  <a:pos x="24" y="86"/>
                </a:cxn>
                <a:cxn ang="0">
                  <a:pos x="31" y="88"/>
                </a:cxn>
                <a:cxn ang="0">
                  <a:pos x="38" y="90"/>
                </a:cxn>
                <a:cxn ang="0">
                  <a:pos x="46" y="91"/>
                </a:cxn>
                <a:cxn ang="0">
                  <a:pos x="54" y="90"/>
                </a:cxn>
                <a:cxn ang="0">
                  <a:pos x="61" y="88"/>
                </a:cxn>
                <a:cxn ang="0">
                  <a:pos x="68" y="86"/>
                </a:cxn>
                <a:cxn ang="0">
                  <a:pos x="75" y="81"/>
                </a:cxn>
                <a:cxn ang="0">
                  <a:pos x="81" y="75"/>
                </a:cxn>
                <a:cxn ang="0">
                  <a:pos x="86" y="68"/>
                </a:cxn>
                <a:cxn ang="0">
                  <a:pos x="89" y="61"/>
                </a:cxn>
                <a:cxn ang="0">
                  <a:pos x="90" y="54"/>
                </a:cxn>
                <a:cxn ang="0">
                  <a:pos x="92" y="46"/>
                </a:cxn>
              </a:cxnLst>
              <a:rect l="0" t="0" r="r" b="b"/>
              <a:pathLst>
                <a:path w="92" h="91">
                  <a:moveTo>
                    <a:pt x="92" y="46"/>
                  </a:moveTo>
                  <a:lnTo>
                    <a:pt x="90" y="37"/>
                  </a:lnTo>
                  <a:lnTo>
                    <a:pt x="89" y="30"/>
                  </a:lnTo>
                  <a:lnTo>
                    <a:pt x="86" y="22"/>
                  </a:lnTo>
                  <a:lnTo>
                    <a:pt x="81" y="16"/>
                  </a:lnTo>
                  <a:lnTo>
                    <a:pt x="75" y="10"/>
                  </a:lnTo>
                  <a:lnTo>
                    <a:pt x="68" y="6"/>
                  </a:lnTo>
                  <a:lnTo>
                    <a:pt x="61" y="2"/>
                  </a:lnTo>
                  <a:lnTo>
                    <a:pt x="54" y="1"/>
                  </a:lnTo>
                  <a:lnTo>
                    <a:pt x="46" y="0"/>
                  </a:lnTo>
                  <a:lnTo>
                    <a:pt x="38" y="1"/>
                  </a:lnTo>
                  <a:lnTo>
                    <a:pt x="31" y="2"/>
                  </a:lnTo>
                  <a:lnTo>
                    <a:pt x="24" y="6"/>
                  </a:lnTo>
                  <a:lnTo>
                    <a:pt x="17" y="10"/>
                  </a:lnTo>
                  <a:lnTo>
                    <a:pt x="11" y="16"/>
                  </a:lnTo>
                  <a:lnTo>
                    <a:pt x="6" y="22"/>
                  </a:lnTo>
                  <a:lnTo>
                    <a:pt x="2" y="30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4"/>
                  </a:lnTo>
                  <a:lnTo>
                    <a:pt x="2" y="61"/>
                  </a:lnTo>
                  <a:lnTo>
                    <a:pt x="6" y="68"/>
                  </a:lnTo>
                  <a:lnTo>
                    <a:pt x="11" y="75"/>
                  </a:lnTo>
                  <a:lnTo>
                    <a:pt x="17" y="81"/>
                  </a:lnTo>
                  <a:lnTo>
                    <a:pt x="24" y="86"/>
                  </a:lnTo>
                  <a:lnTo>
                    <a:pt x="31" y="88"/>
                  </a:lnTo>
                  <a:lnTo>
                    <a:pt x="38" y="90"/>
                  </a:lnTo>
                  <a:lnTo>
                    <a:pt x="46" y="91"/>
                  </a:lnTo>
                  <a:lnTo>
                    <a:pt x="54" y="90"/>
                  </a:lnTo>
                  <a:lnTo>
                    <a:pt x="61" y="88"/>
                  </a:lnTo>
                  <a:lnTo>
                    <a:pt x="68" y="86"/>
                  </a:lnTo>
                  <a:lnTo>
                    <a:pt x="75" y="81"/>
                  </a:lnTo>
                  <a:lnTo>
                    <a:pt x="81" y="75"/>
                  </a:lnTo>
                  <a:lnTo>
                    <a:pt x="86" y="68"/>
                  </a:lnTo>
                  <a:lnTo>
                    <a:pt x="89" y="61"/>
                  </a:lnTo>
                  <a:lnTo>
                    <a:pt x="90" y="54"/>
                  </a:lnTo>
                  <a:lnTo>
                    <a:pt x="92" y="46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70" name="Freeform 46"/>
            <p:cNvSpPr>
              <a:spLocks/>
            </p:cNvSpPr>
            <p:nvPr/>
          </p:nvSpPr>
          <p:spPr bwMode="auto">
            <a:xfrm>
              <a:off x="8075614" y="3800475"/>
              <a:ext cx="49213" cy="47625"/>
            </a:xfrm>
            <a:custGeom>
              <a:avLst/>
              <a:gdLst/>
              <a:ahLst/>
              <a:cxnLst>
                <a:cxn ang="0">
                  <a:pos x="92" y="45"/>
                </a:cxn>
                <a:cxn ang="0">
                  <a:pos x="91" y="38"/>
                </a:cxn>
                <a:cxn ang="0">
                  <a:pos x="90" y="29"/>
                </a:cxn>
                <a:cxn ang="0">
                  <a:pos x="86" y="22"/>
                </a:cxn>
                <a:cxn ang="0">
                  <a:pos x="81" y="15"/>
                </a:cxn>
                <a:cxn ang="0">
                  <a:pos x="76" y="11"/>
                </a:cxn>
                <a:cxn ang="0">
                  <a:pos x="69" y="6"/>
                </a:cxn>
                <a:cxn ang="0">
                  <a:pos x="61" y="2"/>
                </a:cxn>
                <a:cxn ang="0">
                  <a:pos x="54" y="0"/>
                </a:cxn>
                <a:cxn ang="0">
                  <a:pos x="46" y="0"/>
                </a:cxn>
                <a:cxn ang="0">
                  <a:pos x="38" y="0"/>
                </a:cxn>
                <a:cxn ang="0">
                  <a:pos x="31" y="2"/>
                </a:cxn>
                <a:cxn ang="0">
                  <a:pos x="24" y="6"/>
                </a:cxn>
                <a:cxn ang="0">
                  <a:pos x="17" y="11"/>
                </a:cxn>
                <a:cxn ang="0">
                  <a:pos x="11" y="15"/>
                </a:cxn>
                <a:cxn ang="0">
                  <a:pos x="6" y="22"/>
                </a:cxn>
                <a:cxn ang="0">
                  <a:pos x="3" y="29"/>
                </a:cxn>
                <a:cxn ang="0">
                  <a:pos x="2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3" y="61"/>
                </a:cxn>
                <a:cxn ang="0">
                  <a:pos x="6" y="68"/>
                </a:cxn>
                <a:cxn ang="0">
                  <a:pos x="11" y="74"/>
                </a:cxn>
                <a:cxn ang="0">
                  <a:pos x="17" y="80"/>
                </a:cxn>
                <a:cxn ang="0">
                  <a:pos x="24" y="85"/>
                </a:cxn>
                <a:cxn ang="0">
                  <a:pos x="31" y="88"/>
                </a:cxn>
                <a:cxn ang="0">
                  <a:pos x="38" y="90"/>
                </a:cxn>
                <a:cxn ang="0">
                  <a:pos x="46" y="90"/>
                </a:cxn>
                <a:cxn ang="0">
                  <a:pos x="54" y="90"/>
                </a:cxn>
                <a:cxn ang="0">
                  <a:pos x="61" y="88"/>
                </a:cxn>
                <a:cxn ang="0">
                  <a:pos x="69" y="85"/>
                </a:cxn>
                <a:cxn ang="0">
                  <a:pos x="76" y="80"/>
                </a:cxn>
                <a:cxn ang="0">
                  <a:pos x="81" y="74"/>
                </a:cxn>
                <a:cxn ang="0">
                  <a:pos x="86" y="68"/>
                </a:cxn>
                <a:cxn ang="0">
                  <a:pos x="90" y="61"/>
                </a:cxn>
                <a:cxn ang="0">
                  <a:pos x="91" y="53"/>
                </a:cxn>
                <a:cxn ang="0">
                  <a:pos x="92" y="45"/>
                </a:cxn>
              </a:cxnLst>
              <a:rect l="0" t="0" r="r" b="b"/>
              <a:pathLst>
                <a:path w="92" h="90">
                  <a:moveTo>
                    <a:pt x="92" y="45"/>
                  </a:moveTo>
                  <a:lnTo>
                    <a:pt x="91" y="38"/>
                  </a:lnTo>
                  <a:lnTo>
                    <a:pt x="90" y="29"/>
                  </a:lnTo>
                  <a:lnTo>
                    <a:pt x="86" y="22"/>
                  </a:lnTo>
                  <a:lnTo>
                    <a:pt x="81" y="15"/>
                  </a:lnTo>
                  <a:lnTo>
                    <a:pt x="76" y="11"/>
                  </a:lnTo>
                  <a:lnTo>
                    <a:pt x="69" y="6"/>
                  </a:lnTo>
                  <a:lnTo>
                    <a:pt x="61" y="2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1" y="2"/>
                  </a:lnTo>
                  <a:lnTo>
                    <a:pt x="24" y="6"/>
                  </a:lnTo>
                  <a:lnTo>
                    <a:pt x="17" y="11"/>
                  </a:lnTo>
                  <a:lnTo>
                    <a:pt x="11" y="15"/>
                  </a:lnTo>
                  <a:lnTo>
                    <a:pt x="6" y="22"/>
                  </a:lnTo>
                  <a:lnTo>
                    <a:pt x="3" y="29"/>
                  </a:lnTo>
                  <a:lnTo>
                    <a:pt x="2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3" y="61"/>
                  </a:lnTo>
                  <a:lnTo>
                    <a:pt x="6" y="68"/>
                  </a:lnTo>
                  <a:lnTo>
                    <a:pt x="11" y="74"/>
                  </a:lnTo>
                  <a:lnTo>
                    <a:pt x="17" y="80"/>
                  </a:lnTo>
                  <a:lnTo>
                    <a:pt x="24" y="85"/>
                  </a:lnTo>
                  <a:lnTo>
                    <a:pt x="31" y="88"/>
                  </a:lnTo>
                  <a:lnTo>
                    <a:pt x="38" y="90"/>
                  </a:lnTo>
                  <a:lnTo>
                    <a:pt x="46" y="90"/>
                  </a:lnTo>
                  <a:lnTo>
                    <a:pt x="54" y="90"/>
                  </a:lnTo>
                  <a:lnTo>
                    <a:pt x="61" y="88"/>
                  </a:lnTo>
                  <a:lnTo>
                    <a:pt x="69" y="85"/>
                  </a:lnTo>
                  <a:lnTo>
                    <a:pt x="76" y="80"/>
                  </a:lnTo>
                  <a:lnTo>
                    <a:pt x="81" y="74"/>
                  </a:lnTo>
                  <a:lnTo>
                    <a:pt x="86" y="68"/>
                  </a:lnTo>
                  <a:lnTo>
                    <a:pt x="90" y="61"/>
                  </a:lnTo>
                  <a:lnTo>
                    <a:pt x="91" y="53"/>
                  </a:lnTo>
                  <a:lnTo>
                    <a:pt x="92" y="45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71" name="Freeform 47"/>
            <p:cNvSpPr>
              <a:spLocks/>
            </p:cNvSpPr>
            <p:nvPr/>
          </p:nvSpPr>
          <p:spPr bwMode="auto">
            <a:xfrm>
              <a:off x="8224839" y="3916363"/>
              <a:ext cx="49213" cy="47625"/>
            </a:xfrm>
            <a:custGeom>
              <a:avLst/>
              <a:gdLst/>
              <a:ahLst/>
              <a:cxnLst>
                <a:cxn ang="0">
                  <a:pos x="92" y="46"/>
                </a:cxn>
                <a:cxn ang="0">
                  <a:pos x="91" y="37"/>
                </a:cxn>
                <a:cxn ang="0">
                  <a:pos x="89" y="29"/>
                </a:cxn>
                <a:cxn ang="0">
                  <a:pos x="86" y="22"/>
                </a:cxn>
                <a:cxn ang="0">
                  <a:pos x="81" y="16"/>
                </a:cxn>
                <a:cxn ang="0">
                  <a:pos x="75" y="10"/>
                </a:cxn>
                <a:cxn ang="0">
                  <a:pos x="69" y="6"/>
                </a:cxn>
                <a:cxn ang="0">
                  <a:pos x="61" y="2"/>
                </a:cxn>
                <a:cxn ang="0">
                  <a:pos x="54" y="0"/>
                </a:cxn>
                <a:cxn ang="0">
                  <a:pos x="46" y="0"/>
                </a:cxn>
                <a:cxn ang="0">
                  <a:pos x="38" y="0"/>
                </a:cxn>
                <a:cxn ang="0">
                  <a:pos x="31" y="2"/>
                </a:cxn>
                <a:cxn ang="0">
                  <a:pos x="24" y="6"/>
                </a:cxn>
                <a:cxn ang="0">
                  <a:pos x="17" y="10"/>
                </a:cxn>
                <a:cxn ang="0">
                  <a:pos x="11" y="16"/>
                </a:cxn>
                <a:cxn ang="0">
                  <a:pos x="7" y="22"/>
                </a:cxn>
                <a:cxn ang="0">
                  <a:pos x="4" y="29"/>
                </a:cxn>
                <a:cxn ang="0">
                  <a:pos x="1" y="37"/>
                </a:cxn>
                <a:cxn ang="0">
                  <a:pos x="0" y="46"/>
                </a:cxn>
                <a:cxn ang="0">
                  <a:pos x="1" y="53"/>
                </a:cxn>
                <a:cxn ang="0">
                  <a:pos x="4" y="61"/>
                </a:cxn>
                <a:cxn ang="0">
                  <a:pos x="7" y="68"/>
                </a:cxn>
                <a:cxn ang="0">
                  <a:pos x="11" y="75"/>
                </a:cxn>
                <a:cxn ang="0">
                  <a:pos x="17" y="80"/>
                </a:cxn>
                <a:cxn ang="0">
                  <a:pos x="24" y="84"/>
                </a:cxn>
                <a:cxn ang="0">
                  <a:pos x="31" y="88"/>
                </a:cxn>
                <a:cxn ang="0">
                  <a:pos x="38" y="90"/>
                </a:cxn>
                <a:cxn ang="0">
                  <a:pos x="46" y="90"/>
                </a:cxn>
                <a:cxn ang="0">
                  <a:pos x="54" y="90"/>
                </a:cxn>
                <a:cxn ang="0">
                  <a:pos x="61" y="88"/>
                </a:cxn>
                <a:cxn ang="0">
                  <a:pos x="69" y="84"/>
                </a:cxn>
                <a:cxn ang="0">
                  <a:pos x="75" y="80"/>
                </a:cxn>
                <a:cxn ang="0">
                  <a:pos x="81" y="75"/>
                </a:cxn>
                <a:cxn ang="0">
                  <a:pos x="86" y="68"/>
                </a:cxn>
                <a:cxn ang="0">
                  <a:pos x="89" y="61"/>
                </a:cxn>
                <a:cxn ang="0">
                  <a:pos x="91" y="53"/>
                </a:cxn>
                <a:cxn ang="0">
                  <a:pos x="92" y="46"/>
                </a:cxn>
              </a:cxnLst>
              <a:rect l="0" t="0" r="r" b="b"/>
              <a:pathLst>
                <a:path w="92" h="90">
                  <a:moveTo>
                    <a:pt x="92" y="46"/>
                  </a:moveTo>
                  <a:lnTo>
                    <a:pt x="91" y="37"/>
                  </a:lnTo>
                  <a:lnTo>
                    <a:pt x="89" y="29"/>
                  </a:lnTo>
                  <a:lnTo>
                    <a:pt x="86" y="22"/>
                  </a:lnTo>
                  <a:lnTo>
                    <a:pt x="81" y="16"/>
                  </a:lnTo>
                  <a:lnTo>
                    <a:pt x="75" y="10"/>
                  </a:lnTo>
                  <a:lnTo>
                    <a:pt x="69" y="6"/>
                  </a:lnTo>
                  <a:lnTo>
                    <a:pt x="61" y="2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1" y="2"/>
                  </a:lnTo>
                  <a:lnTo>
                    <a:pt x="24" y="6"/>
                  </a:lnTo>
                  <a:lnTo>
                    <a:pt x="17" y="10"/>
                  </a:lnTo>
                  <a:lnTo>
                    <a:pt x="11" y="16"/>
                  </a:lnTo>
                  <a:lnTo>
                    <a:pt x="7" y="22"/>
                  </a:lnTo>
                  <a:lnTo>
                    <a:pt x="4" y="29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3"/>
                  </a:lnTo>
                  <a:lnTo>
                    <a:pt x="4" y="61"/>
                  </a:lnTo>
                  <a:lnTo>
                    <a:pt x="7" y="68"/>
                  </a:lnTo>
                  <a:lnTo>
                    <a:pt x="11" y="75"/>
                  </a:lnTo>
                  <a:lnTo>
                    <a:pt x="17" y="80"/>
                  </a:lnTo>
                  <a:lnTo>
                    <a:pt x="24" y="84"/>
                  </a:lnTo>
                  <a:lnTo>
                    <a:pt x="31" y="88"/>
                  </a:lnTo>
                  <a:lnTo>
                    <a:pt x="38" y="90"/>
                  </a:lnTo>
                  <a:lnTo>
                    <a:pt x="46" y="90"/>
                  </a:lnTo>
                  <a:lnTo>
                    <a:pt x="54" y="90"/>
                  </a:lnTo>
                  <a:lnTo>
                    <a:pt x="61" y="88"/>
                  </a:lnTo>
                  <a:lnTo>
                    <a:pt x="69" y="84"/>
                  </a:lnTo>
                  <a:lnTo>
                    <a:pt x="75" y="80"/>
                  </a:lnTo>
                  <a:lnTo>
                    <a:pt x="81" y="75"/>
                  </a:lnTo>
                  <a:lnTo>
                    <a:pt x="86" y="68"/>
                  </a:lnTo>
                  <a:lnTo>
                    <a:pt x="89" y="61"/>
                  </a:lnTo>
                  <a:lnTo>
                    <a:pt x="91" y="53"/>
                  </a:lnTo>
                  <a:lnTo>
                    <a:pt x="92" y="46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72" name="Freeform 48"/>
            <p:cNvSpPr>
              <a:spLocks/>
            </p:cNvSpPr>
            <p:nvPr/>
          </p:nvSpPr>
          <p:spPr bwMode="auto">
            <a:xfrm>
              <a:off x="8547101" y="4121150"/>
              <a:ext cx="49213" cy="49213"/>
            </a:xfrm>
            <a:custGeom>
              <a:avLst/>
              <a:gdLst/>
              <a:ahLst/>
              <a:cxnLst>
                <a:cxn ang="0">
                  <a:pos x="91" y="46"/>
                </a:cxn>
                <a:cxn ang="0">
                  <a:pos x="91" y="38"/>
                </a:cxn>
                <a:cxn ang="0">
                  <a:pos x="88" y="31"/>
                </a:cxn>
                <a:cxn ang="0">
                  <a:pos x="85" y="24"/>
                </a:cxn>
                <a:cxn ang="0">
                  <a:pos x="80" y="17"/>
                </a:cxn>
                <a:cxn ang="0">
                  <a:pos x="74" y="11"/>
                </a:cxn>
                <a:cxn ang="0">
                  <a:pos x="69" y="6"/>
                </a:cxn>
                <a:cxn ang="0">
                  <a:pos x="61" y="4"/>
                </a:cxn>
                <a:cxn ang="0">
                  <a:pos x="53" y="1"/>
                </a:cxn>
                <a:cxn ang="0">
                  <a:pos x="45" y="0"/>
                </a:cxn>
                <a:cxn ang="0">
                  <a:pos x="38" y="1"/>
                </a:cxn>
                <a:cxn ang="0">
                  <a:pos x="30" y="4"/>
                </a:cxn>
                <a:cxn ang="0">
                  <a:pos x="23" y="6"/>
                </a:cxn>
                <a:cxn ang="0">
                  <a:pos x="16" y="11"/>
                </a:cxn>
                <a:cxn ang="0">
                  <a:pos x="11" y="17"/>
                </a:cxn>
                <a:cxn ang="0">
                  <a:pos x="6" y="24"/>
                </a:cxn>
                <a:cxn ang="0">
                  <a:pos x="3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0" y="54"/>
                </a:cxn>
                <a:cxn ang="0">
                  <a:pos x="3" y="61"/>
                </a:cxn>
                <a:cxn ang="0">
                  <a:pos x="6" y="69"/>
                </a:cxn>
                <a:cxn ang="0">
                  <a:pos x="11" y="75"/>
                </a:cxn>
                <a:cxn ang="0">
                  <a:pos x="16" y="81"/>
                </a:cxn>
                <a:cxn ang="0">
                  <a:pos x="23" y="86"/>
                </a:cxn>
                <a:cxn ang="0">
                  <a:pos x="30" y="89"/>
                </a:cxn>
                <a:cxn ang="0">
                  <a:pos x="38" y="91"/>
                </a:cxn>
                <a:cxn ang="0">
                  <a:pos x="45" y="92"/>
                </a:cxn>
                <a:cxn ang="0">
                  <a:pos x="53" y="91"/>
                </a:cxn>
                <a:cxn ang="0">
                  <a:pos x="61" y="89"/>
                </a:cxn>
                <a:cxn ang="0">
                  <a:pos x="69" y="86"/>
                </a:cxn>
                <a:cxn ang="0">
                  <a:pos x="74" y="81"/>
                </a:cxn>
                <a:cxn ang="0">
                  <a:pos x="80" y="75"/>
                </a:cxn>
                <a:cxn ang="0">
                  <a:pos x="85" y="69"/>
                </a:cxn>
                <a:cxn ang="0">
                  <a:pos x="88" y="61"/>
                </a:cxn>
                <a:cxn ang="0">
                  <a:pos x="91" y="54"/>
                </a:cxn>
                <a:cxn ang="0">
                  <a:pos x="91" y="46"/>
                </a:cxn>
              </a:cxnLst>
              <a:rect l="0" t="0" r="r" b="b"/>
              <a:pathLst>
                <a:path w="91" h="92">
                  <a:moveTo>
                    <a:pt x="91" y="46"/>
                  </a:moveTo>
                  <a:lnTo>
                    <a:pt x="91" y="38"/>
                  </a:lnTo>
                  <a:lnTo>
                    <a:pt x="88" y="31"/>
                  </a:lnTo>
                  <a:lnTo>
                    <a:pt x="85" y="24"/>
                  </a:lnTo>
                  <a:lnTo>
                    <a:pt x="80" y="17"/>
                  </a:lnTo>
                  <a:lnTo>
                    <a:pt x="74" y="11"/>
                  </a:lnTo>
                  <a:lnTo>
                    <a:pt x="69" y="6"/>
                  </a:lnTo>
                  <a:lnTo>
                    <a:pt x="61" y="4"/>
                  </a:lnTo>
                  <a:lnTo>
                    <a:pt x="53" y="1"/>
                  </a:lnTo>
                  <a:lnTo>
                    <a:pt x="45" y="0"/>
                  </a:lnTo>
                  <a:lnTo>
                    <a:pt x="38" y="1"/>
                  </a:lnTo>
                  <a:lnTo>
                    <a:pt x="30" y="4"/>
                  </a:lnTo>
                  <a:lnTo>
                    <a:pt x="23" y="6"/>
                  </a:lnTo>
                  <a:lnTo>
                    <a:pt x="16" y="11"/>
                  </a:lnTo>
                  <a:lnTo>
                    <a:pt x="11" y="17"/>
                  </a:lnTo>
                  <a:lnTo>
                    <a:pt x="6" y="24"/>
                  </a:lnTo>
                  <a:lnTo>
                    <a:pt x="3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0" y="54"/>
                  </a:lnTo>
                  <a:lnTo>
                    <a:pt x="3" y="61"/>
                  </a:lnTo>
                  <a:lnTo>
                    <a:pt x="6" y="69"/>
                  </a:lnTo>
                  <a:lnTo>
                    <a:pt x="11" y="75"/>
                  </a:lnTo>
                  <a:lnTo>
                    <a:pt x="16" y="81"/>
                  </a:lnTo>
                  <a:lnTo>
                    <a:pt x="23" y="86"/>
                  </a:lnTo>
                  <a:lnTo>
                    <a:pt x="30" y="89"/>
                  </a:lnTo>
                  <a:lnTo>
                    <a:pt x="38" y="91"/>
                  </a:lnTo>
                  <a:lnTo>
                    <a:pt x="45" y="92"/>
                  </a:lnTo>
                  <a:lnTo>
                    <a:pt x="53" y="91"/>
                  </a:lnTo>
                  <a:lnTo>
                    <a:pt x="61" y="89"/>
                  </a:lnTo>
                  <a:lnTo>
                    <a:pt x="69" y="86"/>
                  </a:lnTo>
                  <a:lnTo>
                    <a:pt x="74" y="81"/>
                  </a:lnTo>
                  <a:lnTo>
                    <a:pt x="80" y="75"/>
                  </a:lnTo>
                  <a:lnTo>
                    <a:pt x="85" y="69"/>
                  </a:lnTo>
                  <a:lnTo>
                    <a:pt x="88" y="61"/>
                  </a:lnTo>
                  <a:lnTo>
                    <a:pt x="91" y="54"/>
                  </a:lnTo>
                  <a:lnTo>
                    <a:pt x="91" y="46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73" name="Freeform 49"/>
            <p:cNvSpPr>
              <a:spLocks/>
            </p:cNvSpPr>
            <p:nvPr/>
          </p:nvSpPr>
          <p:spPr bwMode="auto">
            <a:xfrm>
              <a:off x="8547101" y="4443413"/>
              <a:ext cx="49213" cy="49213"/>
            </a:xfrm>
            <a:custGeom>
              <a:avLst/>
              <a:gdLst/>
              <a:ahLst/>
              <a:cxnLst>
                <a:cxn ang="0">
                  <a:pos x="91" y="46"/>
                </a:cxn>
                <a:cxn ang="0">
                  <a:pos x="91" y="38"/>
                </a:cxn>
                <a:cxn ang="0">
                  <a:pos x="88" y="30"/>
                </a:cxn>
                <a:cxn ang="0">
                  <a:pos x="85" y="23"/>
                </a:cxn>
                <a:cxn ang="0">
                  <a:pos x="80" y="17"/>
                </a:cxn>
                <a:cxn ang="0">
                  <a:pos x="74" y="11"/>
                </a:cxn>
                <a:cxn ang="0">
                  <a:pos x="69" y="6"/>
                </a:cxn>
                <a:cxn ang="0">
                  <a:pos x="61" y="3"/>
                </a:cxn>
                <a:cxn ang="0">
                  <a:pos x="53" y="0"/>
                </a:cxn>
                <a:cxn ang="0">
                  <a:pos x="45" y="0"/>
                </a:cxn>
                <a:cxn ang="0">
                  <a:pos x="38" y="0"/>
                </a:cxn>
                <a:cxn ang="0">
                  <a:pos x="30" y="3"/>
                </a:cxn>
                <a:cxn ang="0">
                  <a:pos x="23" y="6"/>
                </a:cxn>
                <a:cxn ang="0">
                  <a:pos x="16" y="11"/>
                </a:cxn>
                <a:cxn ang="0">
                  <a:pos x="11" y="17"/>
                </a:cxn>
                <a:cxn ang="0">
                  <a:pos x="6" y="23"/>
                </a:cxn>
                <a:cxn ang="0">
                  <a:pos x="3" y="30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0" y="53"/>
                </a:cxn>
                <a:cxn ang="0">
                  <a:pos x="3" y="61"/>
                </a:cxn>
                <a:cxn ang="0">
                  <a:pos x="6" y="69"/>
                </a:cxn>
                <a:cxn ang="0">
                  <a:pos x="11" y="76"/>
                </a:cxn>
                <a:cxn ang="0">
                  <a:pos x="16" y="81"/>
                </a:cxn>
                <a:cxn ang="0">
                  <a:pos x="23" y="85"/>
                </a:cxn>
                <a:cxn ang="0">
                  <a:pos x="30" y="88"/>
                </a:cxn>
                <a:cxn ang="0">
                  <a:pos x="38" y="91"/>
                </a:cxn>
                <a:cxn ang="0">
                  <a:pos x="45" y="92"/>
                </a:cxn>
                <a:cxn ang="0">
                  <a:pos x="53" y="91"/>
                </a:cxn>
                <a:cxn ang="0">
                  <a:pos x="61" y="88"/>
                </a:cxn>
                <a:cxn ang="0">
                  <a:pos x="69" y="85"/>
                </a:cxn>
                <a:cxn ang="0">
                  <a:pos x="74" y="81"/>
                </a:cxn>
                <a:cxn ang="0">
                  <a:pos x="80" y="76"/>
                </a:cxn>
                <a:cxn ang="0">
                  <a:pos x="85" y="69"/>
                </a:cxn>
                <a:cxn ang="0">
                  <a:pos x="88" y="61"/>
                </a:cxn>
                <a:cxn ang="0">
                  <a:pos x="91" y="53"/>
                </a:cxn>
                <a:cxn ang="0">
                  <a:pos x="91" y="46"/>
                </a:cxn>
              </a:cxnLst>
              <a:rect l="0" t="0" r="r" b="b"/>
              <a:pathLst>
                <a:path w="91" h="92">
                  <a:moveTo>
                    <a:pt x="91" y="46"/>
                  </a:moveTo>
                  <a:lnTo>
                    <a:pt x="91" y="38"/>
                  </a:lnTo>
                  <a:lnTo>
                    <a:pt x="88" y="30"/>
                  </a:lnTo>
                  <a:lnTo>
                    <a:pt x="85" y="23"/>
                  </a:lnTo>
                  <a:lnTo>
                    <a:pt x="80" y="17"/>
                  </a:lnTo>
                  <a:lnTo>
                    <a:pt x="74" y="11"/>
                  </a:lnTo>
                  <a:lnTo>
                    <a:pt x="69" y="6"/>
                  </a:lnTo>
                  <a:lnTo>
                    <a:pt x="61" y="3"/>
                  </a:lnTo>
                  <a:lnTo>
                    <a:pt x="53" y="0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30" y="3"/>
                  </a:lnTo>
                  <a:lnTo>
                    <a:pt x="23" y="6"/>
                  </a:lnTo>
                  <a:lnTo>
                    <a:pt x="16" y="11"/>
                  </a:lnTo>
                  <a:lnTo>
                    <a:pt x="11" y="17"/>
                  </a:lnTo>
                  <a:lnTo>
                    <a:pt x="6" y="23"/>
                  </a:lnTo>
                  <a:lnTo>
                    <a:pt x="3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3" y="61"/>
                  </a:lnTo>
                  <a:lnTo>
                    <a:pt x="6" y="69"/>
                  </a:lnTo>
                  <a:lnTo>
                    <a:pt x="11" y="76"/>
                  </a:lnTo>
                  <a:lnTo>
                    <a:pt x="16" y="81"/>
                  </a:lnTo>
                  <a:lnTo>
                    <a:pt x="23" y="85"/>
                  </a:lnTo>
                  <a:lnTo>
                    <a:pt x="30" y="88"/>
                  </a:lnTo>
                  <a:lnTo>
                    <a:pt x="38" y="91"/>
                  </a:lnTo>
                  <a:lnTo>
                    <a:pt x="45" y="92"/>
                  </a:lnTo>
                  <a:lnTo>
                    <a:pt x="53" y="91"/>
                  </a:lnTo>
                  <a:lnTo>
                    <a:pt x="61" y="88"/>
                  </a:lnTo>
                  <a:lnTo>
                    <a:pt x="69" y="85"/>
                  </a:lnTo>
                  <a:lnTo>
                    <a:pt x="74" y="81"/>
                  </a:lnTo>
                  <a:lnTo>
                    <a:pt x="80" y="76"/>
                  </a:lnTo>
                  <a:lnTo>
                    <a:pt x="85" y="69"/>
                  </a:lnTo>
                  <a:lnTo>
                    <a:pt x="88" y="61"/>
                  </a:lnTo>
                  <a:lnTo>
                    <a:pt x="91" y="53"/>
                  </a:lnTo>
                  <a:lnTo>
                    <a:pt x="91" y="46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8224839" y="4518025"/>
              <a:ext cx="49213" cy="49213"/>
            </a:xfrm>
            <a:custGeom>
              <a:avLst/>
              <a:gdLst/>
              <a:ahLst/>
              <a:cxnLst>
                <a:cxn ang="0">
                  <a:pos x="92" y="46"/>
                </a:cxn>
                <a:cxn ang="0">
                  <a:pos x="91" y="38"/>
                </a:cxn>
                <a:cxn ang="0">
                  <a:pos x="89" y="30"/>
                </a:cxn>
                <a:cxn ang="0">
                  <a:pos x="86" y="23"/>
                </a:cxn>
                <a:cxn ang="0">
                  <a:pos x="81" y="17"/>
                </a:cxn>
                <a:cxn ang="0">
                  <a:pos x="75" y="11"/>
                </a:cxn>
                <a:cxn ang="0">
                  <a:pos x="69" y="6"/>
                </a:cxn>
                <a:cxn ang="0">
                  <a:pos x="61" y="3"/>
                </a:cxn>
                <a:cxn ang="0">
                  <a:pos x="54" y="0"/>
                </a:cxn>
                <a:cxn ang="0">
                  <a:pos x="46" y="0"/>
                </a:cxn>
                <a:cxn ang="0">
                  <a:pos x="38" y="0"/>
                </a:cxn>
                <a:cxn ang="0">
                  <a:pos x="31" y="3"/>
                </a:cxn>
                <a:cxn ang="0">
                  <a:pos x="24" y="6"/>
                </a:cxn>
                <a:cxn ang="0">
                  <a:pos x="17" y="11"/>
                </a:cxn>
                <a:cxn ang="0">
                  <a:pos x="11" y="17"/>
                </a:cxn>
                <a:cxn ang="0">
                  <a:pos x="7" y="23"/>
                </a:cxn>
                <a:cxn ang="0">
                  <a:pos x="4" y="30"/>
                </a:cxn>
                <a:cxn ang="0">
                  <a:pos x="1" y="38"/>
                </a:cxn>
                <a:cxn ang="0">
                  <a:pos x="0" y="46"/>
                </a:cxn>
                <a:cxn ang="0">
                  <a:pos x="1" y="53"/>
                </a:cxn>
                <a:cxn ang="0">
                  <a:pos x="4" y="61"/>
                </a:cxn>
                <a:cxn ang="0">
                  <a:pos x="7" y="68"/>
                </a:cxn>
                <a:cxn ang="0">
                  <a:pos x="11" y="75"/>
                </a:cxn>
                <a:cxn ang="0">
                  <a:pos x="17" y="80"/>
                </a:cxn>
                <a:cxn ang="0">
                  <a:pos x="24" y="85"/>
                </a:cxn>
                <a:cxn ang="0">
                  <a:pos x="31" y="88"/>
                </a:cxn>
                <a:cxn ang="0">
                  <a:pos x="38" y="91"/>
                </a:cxn>
                <a:cxn ang="0">
                  <a:pos x="46" y="91"/>
                </a:cxn>
                <a:cxn ang="0">
                  <a:pos x="54" y="91"/>
                </a:cxn>
                <a:cxn ang="0">
                  <a:pos x="61" y="88"/>
                </a:cxn>
                <a:cxn ang="0">
                  <a:pos x="69" y="85"/>
                </a:cxn>
                <a:cxn ang="0">
                  <a:pos x="75" y="80"/>
                </a:cxn>
                <a:cxn ang="0">
                  <a:pos x="81" y="75"/>
                </a:cxn>
                <a:cxn ang="0">
                  <a:pos x="86" y="68"/>
                </a:cxn>
                <a:cxn ang="0">
                  <a:pos x="89" y="61"/>
                </a:cxn>
                <a:cxn ang="0">
                  <a:pos x="91" y="53"/>
                </a:cxn>
                <a:cxn ang="0">
                  <a:pos x="92" y="46"/>
                </a:cxn>
              </a:cxnLst>
              <a:rect l="0" t="0" r="r" b="b"/>
              <a:pathLst>
                <a:path w="92" h="91">
                  <a:moveTo>
                    <a:pt x="92" y="46"/>
                  </a:moveTo>
                  <a:lnTo>
                    <a:pt x="91" y="38"/>
                  </a:lnTo>
                  <a:lnTo>
                    <a:pt x="89" y="30"/>
                  </a:lnTo>
                  <a:lnTo>
                    <a:pt x="86" y="23"/>
                  </a:lnTo>
                  <a:lnTo>
                    <a:pt x="81" y="17"/>
                  </a:lnTo>
                  <a:lnTo>
                    <a:pt x="75" y="11"/>
                  </a:lnTo>
                  <a:lnTo>
                    <a:pt x="69" y="6"/>
                  </a:lnTo>
                  <a:lnTo>
                    <a:pt x="61" y="3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1" y="3"/>
                  </a:lnTo>
                  <a:lnTo>
                    <a:pt x="24" y="6"/>
                  </a:lnTo>
                  <a:lnTo>
                    <a:pt x="17" y="11"/>
                  </a:lnTo>
                  <a:lnTo>
                    <a:pt x="11" y="17"/>
                  </a:lnTo>
                  <a:lnTo>
                    <a:pt x="7" y="23"/>
                  </a:lnTo>
                  <a:lnTo>
                    <a:pt x="4" y="30"/>
                  </a:lnTo>
                  <a:lnTo>
                    <a:pt x="1" y="38"/>
                  </a:lnTo>
                  <a:lnTo>
                    <a:pt x="0" y="46"/>
                  </a:lnTo>
                  <a:lnTo>
                    <a:pt x="1" y="53"/>
                  </a:lnTo>
                  <a:lnTo>
                    <a:pt x="4" y="61"/>
                  </a:lnTo>
                  <a:lnTo>
                    <a:pt x="7" y="68"/>
                  </a:lnTo>
                  <a:lnTo>
                    <a:pt x="11" y="75"/>
                  </a:lnTo>
                  <a:lnTo>
                    <a:pt x="17" y="80"/>
                  </a:lnTo>
                  <a:lnTo>
                    <a:pt x="24" y="85"/>
                  </a:lnTo>
                  <a:lnTo>
                    <a:pt x="31" y="88"/>
                  </a:lnTo>
                  <a:lnTo>
                    <a:pt x="38" y="91"/>
                  </a:lnTo>
                  <a:lnTo>
                    <a:pt x="46" y="91"/>
                  </a:lnTo>
                  <a:lnTo>
                    <a:pt x="54" y="91"/>
                  </a:lnTo>
                  <a:lnTo>
                    <a:pt x="61" y="88"/>
                  </a:lnTo>
                  <a:lnTo>
                    <a:pt x="69" y="85"/>
                  </a:lnTo>
                  <a:lnTo>
                    <a:pt x="75" y="80"/>
                  </a:lnTo>
                  <a:lnTo>
                    <a:pt x="81" y="75"/>
                  </a:lnTo>
                  <a:lnTo>
                    <a:pt x="86" y="68"/>
                  </a:lnTo>
                  <a:lnTo>
                    <a:pt x="89" y="61"/>
                  </a:lnTo>
                  <a:lnTo>
                    <a:pt x="91" y="53"/>
                  </a:lnTo>
                  <a:lnTo>
                    <a:pt x="92" y="46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7904164" y="4611688"/>
              <a:ext cx="47625" cy="47625"/>
            </a:xfrm>
            <a:custGeom>
              <a:avLst/>
              <a:gdLst/>
              <a:ahLst/>
              <a:cxnLst>
                <a:cxn ang="0">
                  <a:pos x="92" y="46"/>
                </a:cxn>
                <a:cxn ang="0">
                  <a:pos x="90" y="38"/>
                </a:cxn>
                <a:cxn ang="0">
                  <a:pos x="89" y="31"/>
                </a:cxn>
                <a:cxn ang="0">
                  <a:pos x="86" y="24"/>
                </a:cxn>
                <a:cxn ang="0">
                  <a:pos x="81" y="17"/>
                </a:cxn>
                <a:cxn ang="0">
                  <a:pos x="75" y="11"/>
                </a:cxn>
                <a:cxn ang="0">
                  <a:pos x="68" y="6"/>
                </a:cxn>
                <a:cxn ang="0">
                  <a:pos x="61" y="4"/>
                </a:cxn>
                <a:cxn ang="0">
                  <a:pos x="54" y="1"/>
                </a:cxn>
                <a:cxn ang="0">
                  <a:pos x="46" y="0"/>
                </a:cxn>
                <a:cxn ang="0">
                  <a:pos x="38" y="1"/>
                </a:cxn>
                <a:cxn ang="0">
                  <a:pos x="31" y="4"/>
                </a:cxn>
                <a:cxn ang="0">
                  <a:pos x="24" y="6"/>
                </a:cxn>
                <a:cxn ang="0">
                  <a:pos x="17" y="11"/>
                </a:cxn>
                <a:cxn ang="0">
                  <a:pos x="11" y="17"/>
                </a:cxn>
                <a:cxn ang="0">
                  <a:pos x="6" y="24"/>
                </a:cxn>
                <a:cxn ang="0">
                  <a:pos x="2" y="31"/>
                </a:cxn>
                <a:cxn ang="0">
                  <a:pos x="1" y="38"/>
                </a:cxn>
                <a:cxn ang="0">
                  <a:pos x="0" y="46"/>
                </a:cxn>
                <a:cxn ang="0">
                  <a:pos x="1" y="54"/>
                </a:cxn>
                <a:cxn ang="0">
                  <a:pos x="2" y="61"/>
                </a:cxn>
                <a:cxn ang="0">
                  <a:pos x="6" y="69"/>
                </a:cxn>
                <a:cxn ang="0">
                  <a:pos x="11" y="75"/>
                </a:cxn>
                <a:cxn ang="0">
                  <a:pos x="17" y="81"/>
                </a:cxn>
                <a:cxn ang="0">
                  <a:pos x="24" y="86"/>
                </a:cxn>
                <a:cxn ang="0">
                  <a:pos x="31" y="89"/>
                </a:cxn>
                <a:cxn ang="0">
                  <a:pos x="38" y="91"/>
                </a:cxn>
                <a:cxn ang="0">
                  <a:pos x="46" y="92"/>
                </a:cxn>
                <a:cxn ang="0">
                  <a:pos x="54" y="91"/>
                </a:cxn>
                <a:cxn ang="0">
                  <a:pos x="61" y="89"/>
                </a:cxn>
                <a:cxn ang="0">
                  <a:pos x="68" y="86"/>
                </a:cxn>
                <a:cxn ang="0">
                  <a:pos x="75" y="81"/>
                </a:cxn>
                <a:cxn ang="0">
                  <a:pos x="81" y="75"/>
                </a:cxn>
                <a:cxn ang="0">
                  <a:pos x="86" y="69"/>
                </a:cxn>
                <a:cxn ang="0">
                  <a:pos x="89" y="61"/>
                </a:cxn>
                <a:cxn ang="0">
                  <a:pos x="90" y="54"/>
                </a:cxn>
                <a:cxn ang="0">
                  <a:pos x="92" y="46"/>
                </a:cxn>
              </a:cxnLst>
              <a:rect l="0" t="0" r="r" b="b"/>
              <a:pathLst>
                <a:path w="92" h="92">
                  <a:moveTo>
                    <a:pt x="92" y="46"/>
                  </a:moveTo>
                  <a:lnTo>
                    <a:pt x="90" y="38"/>
                  </a:lnTo>
                  <a:lnTo>
                    <a:pt x="89" y="31"/>
                  </a:lnTo>
                  <a:lnTo>
                    <a:pt x="86" y="24"/>
                  </a:lnTo>
                  <a:lnTo>
                    <a:pt x="81" y="17"/>
                  </a:lnTo>
                  <a:lnTo>
                    <a:pt x="75" y="11"/>
                  </a:lnTo>
                  <a:lnTo>
                    <a:pt x="68" y="6"/>
                  </a:lnTo>
                  <a:lnTo>
                    <a:pt x="61" y="4"/>
                  </a:lnTo>
                  <a:lnTo>
                    <a:pt x="54" y="1"/>
                  </a:lnTo>
                  <a:lnTo>
                    <a:pt x="46" y="0"/>
                  </a:lnTo>
                  <a:lnTo>
                    <a:pt x="38" y="1"/>
                  </a:lnTo>
                  <a:lnTo>
                    <a:pt x="31" y="4"/>
                  </a:lnTo>
                  <a:lnTo>
                    <a:pt x="24" y="6"/>
                  </a:lnTo>
                  <a:lnTo>
                    <a:pt x="17" y="11"/>
                  </a:lnTo>
                  <a:lnTo>
                    <a:pt x="11" y="17"/>
                  </a:lnTo>
                  <a:lnTo>
                    <a:pt x="6" y="24"/>
                  </a:lnTo>
                  <a:lnTo>
                    <a:pt x="2" y="31"/>
                  </a:lnTo>
                  <a:lnTo>
                    <a:pt x="1" y="38"/>
                  </a:lnTo>
                  <a:lnTo>
                    <a:pt x="0" y="46"/>
                  </a:lnTo>
                  <a:lnTo>
                    <a:pt x="1" y="54"/>
                  </a:lnTo>
                  <a:lnTo>
                    <a:pt x="2" y="61"/>
                  </a:lnTo>
                  <a:lnTo>
                    <a:pt x="6" y="69"/>
                  </a:lnTo>
                  <a:lnTo>
                    <a:pt x="11" y="75"/>
                  </a:lnTo>
                  <a:lnTo>
                    <a:pt x="17" y="81"/>
                  </a:lnTo>
                  <a:lnTo>
                    <a:pt x="24" y="86"/>
                  </a:lnTo>
                  <a:lnTo>
                    <a:pt x="31" y="89"/>
                  </a:lnTo>
                  <a:lnTo>
                    <a:pt x="38" y="91"/>
                  </a:lnTo>
                  <a:lnTo>
                    <a:pt x="46" y="92"/>
                  </a:lnTo>
                  <a:lnTo>
                    <a:pt x="54" y="91"/>
                  </a:lnTo>
                  <a:lnTo>
                    <a:pt x="61" y="89"/>
                  </a:lnTo>
                  <a:lnTo>
                    <a:pt x="68" y="86"/>
                  </a:lnTo>
                  <a:lnTo>
                    <a:pt x="75" y="81"/>
                  </a:lnTo>
                  <a:lnTo>
                    <a:pt x="81" y="75"/>
                  </a:lnTo>
                  <a:lnTo>
                    <a:pt x="86" y="69"/>
                  </a:lnTo>
                  <a:lnTo>
                    <a:pt x="89" y="61"/>
                  </a:lnTo>
                  <a:lnTo>
                    <a:pt x="90" y="54"/>
                  </a:lnTo>
                  <a:lnTo>
                    <a:pt x="92" y="46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7581901" y="4672013"/>
              <a:ext cx="49213" cy="47625"/>
            </a:xfrm>
            <a:custGeom>
              <a:avLst/>
              <a:gdLst/>
              <a:ahLst/>
              <a:cxnLst>
                <a:cxn ang="0">
                  <a:pos x="92" y="45"/>
                </a:cxn>
                <a:cxn ang="0">
                  <a:pos x="90" y="38"/>
                </a:cxn>
                <a:cxn ang="0">
                  <a:pos x="88" y="29"/>
                </a:cxn>
                <a:cxn ang="0">
                  <a:pos x="85" y="22"/>
                </a:cxn>
                <a:cxn ang="0">
                  <a:pos x="81" y="15"/>
                </a:cxn>
                <a:cxn ang="0">
                  <a:pos x="75" y="11"/>
                </a:cxn>
                <a:cxn ang="0">
                  <a:pos x="68" y="6"/>
                </a:cxn>
                <a:cxn ang="0">
                  <a:pos x="61" y="2"/>
                </a:cxn>
                <a:cxn ang="0">
                  <a:pos x="54" y="0"/>
                </a:cxn>
                <a:cxn ang="0">
                  <a:pos x="46" y="0"/>
                </a:cxn>
                <a:cxn ang="0">
                  <a:pos x="38" y="0"/>
                </a:cxn>
                <a:cxn ang="0">
                  <a:pos x="29" y="2"/>
                </a:cxn>
                <a:cxn ang="0">
                  <a:pos x="22" y="6"/>
                </a:cxn>
                <a:cxn ang="0">
                  <a:pos x="16" y="11"/>
                </a:cxn>
                <a:cxn ang="0">
                  <a:pos x="11" y="15"/>
                </a:cxn>
                <a:cxn ang="0">
                  <a:pos x="6" y="22"/>
                </a:cxn>
                <a:cxn ang="0">
                  <a:pos x="2" y="29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0" y="53"/>
                </a:cxn>
                <a:cxn ang="0">
                  <a:pos x="2" y="61"/>
                </a:cxn>
                <a:cxn ang="0">
                  <a:pos x="6" y="68"/>
                </a:cxn>
                <a:cxn ang="0">
                  <a:pos x="11" y="74"/>
                </a:cxn>
                <a:cxn ang="0">
                  <a:pos x="16" y="80"/>
                </a:cxn>
                <a:cxn ang="0">
                  <a:pos x="22" y="85"/>
                </a:cxn>
                <a:cxn ang="0">
                  <a:pos x="29" y="88"/>
                </a:cxn>
                <a:cxn ang="0">
                  <a:pos x="38" y="90"/>
                </a:cxn>
                <a:cxn ang="0">
                  <a:pos x="46" y="90"/>
                </a:cxn>
                <a:cxn ang="0">
                  <a:pos x="54" y="90"/>
                </a:cxn>
                <a:cxn ang="0">
                  <a:pos x="61" y="88"/>
                </a:cxn>
                <a:cxn ang="0">
                  <a:pos x="68" y="85"/>
                </a:cxn>
                <a:cxn ang="0">
                  <a:pos x="75" y="80"/>
                </a:cxn>
                <a:cxn ang="0">
                  <a:pos x="81" y="74"/>
                </a:cxn>
                <a:cxn ang="0">
                  <a:pos x="85" y="68"/>
                </a:cxn>
                <a:cxn ang="0">
                  <a:pos x="88" y="61"/>
                </a:cxn>
                <a:cxn ang="0">
                  <a:pos x="90" y="53"/>
                </a:cxn>
                <a:cxn ang="0">
                  <a:pos x="92" y="45"/>
                </a:cxn>
              </a:cxnLst>
              <a:rect l="0" t="0" r="r" b="b"/>
              <a:pathLst>
                <a:path w="92" h="90">
                  <a:moveTo>
                    <a:pt x="92" y="45"/>
                  </a:moveTo>
                  <a:lnTo>
                    <a:pt x="90" y="38"/>
                  </a:lnTo>
                  <a:lnTo>
                    <a:pt x="88" y="29"/>
                  </a:lnTo>
                  <a:lnTo>
                    <a:pt x="85" y="22"/>
                  </a:lnTo>
                  <a:lnTo>
                    <a:pt x="81" y="15"/>
                  </a:lnTo>
                  <a:lnTo>
                    <a:pt x="75" y="11"/>
                  </a:lnTo>
                  <a:lnTo>
                    <a:pt x="68" y="6"/>
                  </a:lnTo>
                  <a:lnTo>
                    <a:pt x="61" y="2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6"/>
                  </a:lnTo>
                  <a:lnTo>
                    <a:pt x="16" y="11"/>
                  </a:lnTo>
                  <a:lnTo>
                    <a:pt x="11" y="15"/>
                  </a:lnTo>
                  <a:lnTo>
                    <a:pt x="6" y="22"/>
                  </a:lnTo>
                  <a:lnTo>
                    <a:pt x="2" y="29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3"/>
                  </a:lnTo>
                  <a:lnTo>
                    <a:pt x="2" y="61"/>
                  </a:lnTo>
                  <a:lnTo>
                    <a:pt x="6" y="68"/>
                  </a:lnTo>
                  <a:lnTo>
                    <a:pt x="11" y="74"/>
                  </a:lnTo>
                  <a:lnTo>
                    <a:pt x="16" y="80"/>
                  </a:lnTo>
                  <a:lnTo>
                    <a:pt x="22" y="85"/>
                  </a:lnTo>
                  <a:lnTo>
                    <a:pt x="29" y="88"/>
                  </a:lnTo>
                  <a:lnTo>
                    <a:pt x="38" y="90"/>
                  </a:lnTo>
                  <a:lnTo>
                    <a:pt x="46" y="90"/>
                  </a:lnTo>
                  <a:lnTo>
                    <a:pt x="54" y="90"/>
                  </a:lnTo>
                  <a:lnTo>
                    <a:pt x="61" y="88"/>
                  </a:lnTo>
                  <a:lnTo>
                    <a:pt x="68" y="85"/>
                  </a:lnTo>
                  <a:lnTo>
                    <a:pt x="75" y="80"/>
                  </a:lnTo>
                  <a:lnTo>
                    <a:pt x="81" y="74"/>
                  </a:lnTo>
                  <a:lnTo>
                    <a:pt x="85" y="68"/>
                  </a:lnTo>
                  <a:lnTo>
                    <a:pt x="88" y="61"/>
                  </a:lnTo>
                  <a:lnTo>
                    <a:pt x="90" y="53"/>
                  </a:lnTo>
                  <a:lnTo>
                    <a:pt x="92" y="45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7259639" y="4632325"/>
              <a:ext cx="47625" cy="47625"/>
            </a:xfrm>
            <a:custGeom>
              <a:avLst/>
              <a:gdLst/>
              <a:ahLst/>
              <a:cxnLst>
                <a:cxn ang="0">
                  <a:pos x="90" y="46"/>
                </a:cxn>
                <a:cxn ang="0">
                  <a:pos x="90" y="38"/>
                </a:cxn>
                <a:cxn ang="0">
                  <a:pos x="88" y="30"/>
                </a:cxn>
                <a:cxn ang="0">
                  <a:pos x="84" y="23"/>
                </a:cxn>
                <a:cxn ang="0">
                  <a:pos x="80" y="16"/>
                </a:cxn>
                <a:cxn ang="0">
                  <a:pos x="75" y="11"/>
                </a:cxn>
                <a:cxn ang="0">
                  <a:pos x="68" y="6"/>
                </a:cxn>
                <a:cxn ang="0">
                  <a:pos x="61" y="3"/>
                </a:cxn>
                <a:cxn ang="0">
                  <a:pos x="53" y="1"/>
                </a:cxn>
                <a:cxn ang="0">
                  <a:pos x="46" y="0"/>
                </a:cxn>
                <a:cxn ang="0">
                  <a:pos x="37" y="1"/>
                </a:cxn>
                <a:cxn ang="0">
                  <a:pos x="29" y="3"/>
                </a:cxn>
                <a:cxn ang="0">
                  <a:pos x="22" y="6"/>
                </a:cxn>
                <a:cxn ang="0">
                  <a:pos x="16" y="11"/>
                </a:cxn>
                <a:cxn ang="0">
                  <a:pos x="10" y="16"/>
                </a:cxn>
                <a:cxn ang="0">
                  <a:pos x="6" y="23"/>
                </a:cxn>
                <a:cxn ang="0">
                  <a:pos x="2" y="30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0" y="54"/>
                </a:cxn>
                <a:cxn ang="0">
                  <a:pos x="2" y="61"/>
                </a:cxn>
                <a:cxn ang="0">
                  <a:pos x="6" y="69"/>
                </a:cxn>
                <a:cxn ang="0">
                  <a:pos x="10" y="75"/>
                </a:cxn>
                <a:cxn ang="0">
                  <a:pos x="16" y="81"/>
                </a:cxn>
                <a:cxn ang="0">
                  <a:pos x="22" y="86"/>
                </a:cxn>
                <a:cxn ang="0">
                  <a:pos x="29" y="89"/>
                </a:cxn>
                <a:cxn ang="0">
                  <a:pos x="37" y="90"/>
                </a:cxn>
                <a:cxn ang="0">
                  <a:pos x="46" y="92"/>
                </a:cxn>
                <a:cxn ang="0">
                  <a:pos x="53" y="90"/>
                </a:cxn>
                <a:cxn ang="0">
                  <a:pos x="61" y="89"/>
                </a:cxn>
                <a:cxn ang="0">
                  <a:pos x="68" y="86"/>
                </a:cxn>
                <a:cxn ang="0">
                  <a:pos x="75" y="81"/>
                </a:cxn>
                <a:cxn ang="0">
                  <a:pos x="80" y="75"/>
                </a:cxn>
                <a:cxn ang="0">
                  <a:pos x="84" y="69"/>
                </a:cxn>
                <a:cxn ang="0">
                  <a:pos x="88" y="61"/>
                </a:cxn>
                <a:cxn ang="0">
                  <a:pos x="90" y="54"/>
                </a:cxn>
                <a:cxn ang="0">
                  <a:pos x="90" y="46"/>
                </a:cxn>
              </a:cxnLst>
              <a:rect l="0" t="0" r="r" b="b"/>
              <a:pathLst>
                <a:path w="90" h="92">
                  <a:moveTo>
                    <a:pt x="90" y="46"/>
                  </a:moveTo>
                  <a:lnTo>
                    <a:pt x="90" y="38"/>
                  </a:lnTo>
                  <a:lnTo>
                    <a:pt x="88" y="30"/>
                  </a:lnTo>
                  <a:lnTo>
                    <a:pt x="84" y="23"/>
                  </a:lnTo>
                  <a:lnTo>
                    <a:pt x="80" y="16"/>
                  </a:lnTo>
                  <a:lnTo>
                    <a:pt x="75" y="11"/>
                  </a:lnTo>
                  <a:lnTo>
                    <a:pt x="68" y="6"/>
                  </a:lnTo>
                  <a:lnTo>
                    <a:pt x="61" y="3"/>
                  </a:lnTo>
                  <a:lnTo>
                    <a:pt x="53" y="1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2" y="6"/>
                  </a:lnTo>
                  <a:lnTo>
                    <a:pt x="16" y="11"/>
                  </a:lnTo>
                  <a:lnTo>
                    <a:pt x="10" y="16"/>
                  </a:lnTo>
                  <a:lnTo>
                    <a:pt x="6" y="23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0" y="54"/>
                  </a:lnTo>
                  <a:lnTo>
                    <a:pt x="2" y="61"/>
                  </a:lnTo>
                  <a:lnTo>
                    <a:pt x="6" y="69"/>
                  </a:lnTo>
                  <a:lnTo>
                    <a:pt x="10" y="75"/>
                  </a:lnTo>
                  <a:lnTo>
                    <a:pt x="16" y="81"/>
                  </a:lnTo>
                  <a:lnTo>
                    <a:pt x="22" y="86"/>
                  </a:lnTo>
                  <a:lnTo>
                    <a:pt x="29" y="89"/>
                  </a:lnTo>
                  <a:lnTo>
                    <a:pt x="37" y="90"/>
                  </a:lnTo>
                  <a:lnTo>
                    <a:pt x="46" y="92"/>
                  </a:lnTo>
                  <a:lnTo>
                    <a:pt x="53" y="90"/>
                  </a:lnTo>
                  <a:lnTo>
                    <a:pt x="61" y="89"/>
                  </a:lnTo>
                  <a:lnTo>
                    <a:pt x="68" y="86"/>
                  </a:lnTo>
                  <a:lnTo>
                    <a:pt x="75" y="81"/>
                  </a:lnTo>
                  <a:lnTo>
                    <a:pt x="80" y="75"/>
                  </a:lnTo>
                  <a:lnTo>
                    <a:pt x="84" y="69"/>
                  </a:lnTo>
                  <a:lnTo>
                    <a:pt x="88" y="61"/>
                  </a:lnTo>
                  <a:lnTo>
                    <a:pt x="90" y="54"/>
                  </a:lnTo>
                  <a:lnTo>
                    <a:pt x="90" y="46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6937376" y="4443413"/>
              <a:ext cx="49213" cy="49213"/>
            </a:xfrm>
            <a:custGeom>
              <a:avLst/>
              <a:gdLst/>
              <a:ahLst/>
              <a:cxnLst>
                <a:cxn ang="0">
                  <a:pos x="91" y="46"/>
                </a:cxn>
                <a:cxn ang="0">
                  <a:pos x="91" y="38"/>
                </a:cxn>
                <a:cxn ang="0">
                  <a:pos x="89" y="30"/>
                </a:cxn>
                <a:cxn ang="0">
                  <a:pos x="85" y="23"/>
                </a:cxn>
                <a:cxn ang="0">
                  <a:pos x="81" y="17"/>
                </a:cxn>
                <a:cxn ang="0">
                  <a:pos x="75" y="11"/>
                </a:cxn>
                <a:cxn ang="0">
                  <a:pos x="69" y="6"/>
                </a:cxn>
                <a:cxn ang="0">
                  <a:pos x="62" y="3"/>
                </a:cxn>
                <a:cxn ang="0">
                  <a:pos x="54" y="0"/>
                </a:cxn>
                <a:cxn ang="0">
                  <a:pos x="45" y="0"/>
                </a:cxn>
                <a:cxn ang="0">
                  <a:pos x="38" y="0"/>
                </a:cxn>
                <a:cxn ang="0">
                  <a:pos x="30" y="3"/>
                </a:cxn>
                <a:cxn ang="0">
                  <a:pos x="23" y="6"/>
                </a:cxn>
                <a:cxn ang="0">
                  <a:pos x="16" y="11"/>
                </a:cxn>
                <a:cxn ang="0">
                  <a:pos x="11" y="17"/>
                </a:cxn>
                <a:cxn ang="0">
                  <a:pos x="7" y="23"/>
                </a:cxn>
                <a:cxn ang="0">
                  <a:pos x="3" y="30"/>
                </a:cxn>
                <a:cxn ang="0">
                  <a:pos x="1" y="38"/>
                </a:cxn>
                <a:cxn ang="0">
                  <a:pos x="0" y="46"/>
                </a:cxn>
                <a:cxn ang="0">
                  <a:pos x="1" y="53"/>
                </a:cxn>
                <a:cxn ang="0">
                  <a:pos x="3" y="61"/>
                </a:cxn>
                <a:cxn ang="0">
                  <a:pos x="7" y="69"/>
                </a:cxn>
                <a:cxn ang="0">
                  <a:pos x="11" y="76"/>
                </a:cxn>
                <a:cxn ang="0">
                  <a:pos x="16" y="81"/>
                </a:cxn>
                <a:cxn ang="0">
                  <a:pos x="23" y="85"/>
                </a:cxn>
                <a:cxn ang="0">
                  <a:pos x="30" y="88"/>
                </a:cxn>
                <a:cxn ang="0">
                  <a:pos x="38" y="91"/>
                </a:cxn>
                <a:cxn ang="0">
                  <a:pos x="45" y="92"/>
                </a:cxn>
                <a:cxn ang="0">
                  <a:pos x="54" y="91"/>
                </a:cxn>
                <a:cxn ang="0">
                  <a:pos x="62" y="88"/>
                </a:cxn>
                <a:cxn ang="0">
                  <a:pos x="69" y="85"/>
                </a:cxn>
                <a:cxn ang="0">
                  <a:pos x="75" y="81"/>
                </a:cxn>
                <a:cxn ang="0">
                  <a:pos x="81" y="76"/>
                </a:cxn>
                <a:cxn ang="0">
                  <a:pos x="85" y="69"/>
                </a:cxn>
                <a:cxn ang="0">
                  <a:pos x="89" y="61"/>
                </a:cxn>
                <a:cxn ang="0">
                  <a:pos x="91" y="53"/>
                </a:cxn>
                <a:cxn ang="0">
                  <a:pos x="91" y="46"/>
                </a:cxn>
              </a:cxnLst>
              <a:rect l="0" t="0" r="r" b="b"/>
              <a:pathLst>
                <a:path w="91" h="92">
                  <a:moveTo>
                    <a:pt x="91" y="46"/>
                  </a:moveTo>
                  <a:lnTo>
                    <a:pt x="91" y="38"/>
                  </a:lnTo>
                  <a:lnTo>
                    <a:pt x="89" y="30"/>
                  </a:lnTo>
                  <a:lnTo>
                    <a:pt x="85" y="23"/>
                  </a:lnTo>
                  <a:lnTo>
                    <a:pt x="81" y="17"/>
                  </a:lnTo>
                  <a:lnTo>
                    <a:pt x="75" y="11"/>
                  </a:lnTo>
                  <a:lnTo>
                    <a:pt x="69" y="6"/>
                  </a:lnTo>
                  <a:lnTo>
                    <a:pt x="62" y="3"/>
                  </a:lnTo>
                  <a:lnTo>
                    <a:pt x="54" y="0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30" y="3"/>
                  </a:lnTo>
                  <a:lnTo>
                    <a:pt x="23" y="6"/>
                  </a:lnTo>
                  <a:lnTo>
                    <a:pt x="16" y="11"/>
                  </a:lnTo>
                  <a:lnTo>
                    <a:pt x="11" y="17"/>
                  </a:lnTo>
                  <a:lnTo>
                    <a:pt x="7" y="23"/>
                  </a:lnTo>
                  <a:lnTo>
                    <a:pt x="3" y="30"/>
                  </a:lnTo>
                  <a:lnTo>
                    <a:pt x="1" y="38"/>
                  </a:lnTo>
                  <a:lnTo>
                    <a:pt x="0" y="46"/>
                  </a:lnTo>
                  <a:lnTo>
                    <a:pt x="1" y="53"/>
                  </a:lnTo>
                  <a:lnTo>
                    <a:pt x="3" y="61"/>
                  </a:lnTo>
                  <a:lnTo>
                    <a:pt x="7" y="69"/>
                  </a:lnTo>
                  <a:lnTo>
                    <a:pt x="11" y="76"/>
                  </a:lnTo>
                  <a:lnTo>
                    <a:pt x="16" y="81"/>
                  </a:lnTo>
                  <a:lnTo>
                    <a:pt x="23" y="85"/>
                  </a:lnTo>
                  <a:lnTo>
                    <a:pt x="30" y="88"/>
                  </a:lnTo>
                  <a:lnTo>
                    <a:pt x="38" y="91"/>
                  </a:lnTo>
                  <a:lnTo>
                    <a:pt x="45" y="92"/>
                  </a:lnTo>
                  <a:lnTo>
                    <a:pt x="54" y="91"/>
                  </a:lnTo>
                  <a:lnTo>
                    <a:pt x="62" y="88"/>
                  </a:lnTo>
                  <a:lnTo>
                    <a:pt x="69" y="85"/>
                  </a:lnTo>
                  <a:lnTo>
                    <a:pt x="75" y="81"/>
                  </a:lnTo>
                  <a:lnTo>
                    <a:pt x="81" y="76"/>
                  </a:lnTo>
                  <a:lnTo>
                    <a:pt x="85" y="69"/>
                  </a:lnTo>
                  <a:lnTo>
                    <a:pt x="89" y="61"/>
                  </a:lnTo>
                  <a:lnTo>
                    <a:pt x="91" y="53"/>
                  </a:lnTo>
                  <a:lnTo>
                    <a:pt x="91" y="46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6294439" y="4443413"/>
              <a:ext cx="47625" cy="49213"/>
            </a:xfrm>
            <a:custGeom>
              <a:avLst/>
              <a:gdLst/>
              <a:ahLst/>
              <a:cxnLst>
                <a:cxn ang="0">
                  <a:pos x="92" y="46"/>
                </a:cxn>
                <a:cxn ang="0">
                  <a:pos x="91" y="38"/>
                </a:cxn>
                <a:cxn ang="0">
                  <a:pos x="89" y="30"/>
                </a:cxn>
                <a:cxn ang="0">
                  <a:pos x="86" y="23"/>
                </a:cxn>
                <a:cxn ang="0">
                  <a:pos x="81" y="17"/>
                </a:cxn>
                <a:cxn ang="0">
                  <a:pos x="76" y="11"/>
                </a:cxn>
                <a:cxn ang="0">
                  <a:pos x="69" y="6"/>
                </a:cxn>
                <a:cxn ang="0">
                  <a:pos x="62" y="3"/>
                </a:cxn>
                <a:cxn ang="0">
                  <a:pos x="54" y="0"/>
                </a:cxn>
                <a:cxn ang="0">
                  <a:pos x="46" y="0"/>
                </a:cxn>
                <a:cxn ang="0">
                  <a:pos x="38" y="0"/>
                </a:cxn>
                <a:cxn ang="0">
                  <a:pos x="31" y="3"/>
                </a:cxn>
                <a:cxn ang="0">
                  <a:pos x="23" y="6"/>
                </a:cxn>
                <a:cxn ang="0">
                  <a:pos x="17" y="11"/>
                </a:cxn>
                <a:cxn ang="0">
                  <a:pos x="11" y="17"/>
                </a:cxn>
                <a:cxn ang="0">
                  <a:pos x="6" y="23"/>
                </a:cxn>
                <a:cxn ang="0">
                  <a:pos x="3" y="30"/>
                </a:cxn>
                <a:cxn ang="0">
                  <a:pos x="2" y="38"/>
                </a:cxn>
                <a:cxn ang="0">
                  <a:pos x="0" y="46"/>
                </a:cxn>
                <a:cxn ang="0">
                  <a:pos x="2" y="53"/>
                </a:cxn>
                <a:cxn ang="0">
                  <a:pos x="3" y="61"/>
                </a:cxn>
                <a:cxn ang="0">
                  <a:pos x="6" y="69"/>
                </a:cxn>
                <a:cxn ang="0">
                  <a:pos x="11" y="76"/>
                </a:cxn>
                <a:cxn ang="0">
                  <a:pos x="17" y="81"/>
                </a:cxn>
                <a:cxn ang="0">
                  <a:pos x="23" y="85"/>
                </a:cxn>
                <a:cxn ang="0">
                  <a:pos x="31" y="88"/>
                </a:cxn>
                <a:cxn ang="0">
                  <a:pos x="38" y="91"/>
                </a:cxn>
                <a:cxn ang="0">
                  <a:pos x="46" y="92"/>
                </a:cxn>
                <a:cxn ang="0">
                  <a:pos x="54" y="91"/>
                </a:cxn>
                <a:cxn ang="0">
                  <a:pos x="62" y="88"/>
                </a:cxn>
                <a:cxn ang="0">
                  <a:pos x="69" y="85"/>
                </a:cxn>
                <a:cxn ang="0">
                  <a:pos x="76" y="81"/>
                </a:cxn>
                <a:cxn ang="0">
                  <a:pos x="81" y="76"/>
                </a:cxn>
                <a:cxn ang="0">
                  <a:pos x="86" y="69"/>
                </a:cxn>
                <a:cxn ang="0">
                  <a:pos x="89" y="61"/>
                </a:cxn>
                <a:cxn ang="0">
                  <a:pos x="91" y="53"/>
                </a:cxn>
                <a:cxn ang="0">
                  <a:pos x="92" y="46"/>
                </a:cxn>
              </a:cxnLst>
              <a:rect l="0" t="0" r="r" b="b"/>
              <a:pathLst>
                <a:path w="92" h="92">
                  <a:moveTo>
                    <a:pt x="92" y="46"/>
                  </a:moveTo>
                  <a:lnTo>
                    <a:pt x="91" y="38"/>
                  </a:lnTo>
                  <a:lnTo>
                    <a:pt x="89" y="30"/>
                  </a:lnTo>
                  <a:lnTo>
                    <a:pt x="86" y="23"/>
                  </a:lnTo>
                  <a:lnTo>
                    <a:pt x="81" y="17"/>
                  </a:lnTo>
                  <a:lnTo>
                    <a:pt x="76" y="11"/>
                  </a:lnTo>
                  <a:lnTo>
                    <a:pt x="69" y="6"/>
                  </a:lnTo>
                  <a:lnTo>
                    <a:pt x="62" y="3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1" y="3"/>
                  </a:lnTo>
                  <a:lnTo>
                    <a:pt x="23" y="6"/>
                  </a:lnTo>
                  <a:lnTo>
                    <a:pt x="17" y="11"/>
                  </a:lnTo>
                  <a:lnTo>
                    <a:pt x="11" y="17"/>
                  </a:lnTo>
                  <a:lnTo>
                    <a:pt x="6" y="23"/>
                  </a:lnTo>
                  <a:lnTo>
                    <a:pt x="3" y="30"/>
                  </a:lnTo>
                  <a:lnTo>
                    <a:pt x="2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3" y="61"/>
                  </a:lnTo>
                  <a:lnTo>
                    <a:pt x="6" y="69"/>
                  </a:lnTo>
                  <a:lnTo>
                    <a:pt x="11" y="76"/>
                  </a:lnTo>
                  <a:lnTo>
                    <a:pt x="17" y="81"/>
                  </a:lnTo>
                  <a:lnTo>
                    <a:pt x="23" y="85"/>
                  </a:lnTo>
                  <a:lnTo>
                    <a:pt x="31" y="88"/>
                  </a:lnTo>
                  <a:lnTo>
                    <a:pt x="38" y="91"/>
                  </a:lnTo>
                  <a:lnTo>
                    <a:pt x="46" y="92"/>
                  </a:lnTo>
                  <a:lnTo>
                    <a:pt x="54" y="91"/>
                  </a:lnTo>
                  <a:lnTo>
                    <a:pt x="62" y="88"/>
                  </a:lnTo>
                  <a:lnTo>
                    <a:pt x="69" y="85"/>
                  </a:lnTo>
                  <a:lnTo>
                    <a:pt x="76" y="81"/>
                  </a:lnTo>
                  <a:lnTo>
                    <a:pt x="81" y="76"/>
                  </a:lnTo>
                  <a:lnTo>
                    <a:pt x="86" y="69"/>
                  </a:lnTo>
                  <a:lnTo>
                    <a:pt x="89" y="61"/>
                  </a:lnTo>
                  <a:lnTo>
                    <a:pt x="91" y="53"/>
                  </a:lnTo>
                  <a:lnTo>
                    <a:pt x="92" y="46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5972176" y="4121150"/>
              <a:ext cx="49213" cy="49213"/>
            </a:xfrm>
            <a:custGeom>
              <a:avLst/>
              <a:gdLst/>
              <a:ahLst/>
              <a:cxnLst>
                <a:cxn ang="0">
                  <a:pos x="92" y="46"/>
                </a:cxn>
                <a:cxn ang="0">
                  <a:pos x="91" y="38"/>
                </a:cxn>
                <a:cxn ang="0">
                  <a:pos x="88" y="31"/>
                </a:cxn>
                <a:cxn ang="0">
                  <a:pos x="85" y="24"/>
                </a:cxn>
                <a:cxn ang="0">
                  <a:pos x="80" y="17"/>
                </a:cxn>
                <a:cxn ang="0">
                  <a:pos x="76" y="11"/>
                </a:cxn>
                <a:cxn ang="0">
                  <a:pos x="68" y="6"/>
                </a:cxn>
                <a:cxn ang="0">
                  <a:pos x="61" y="4"/>
                </a:cxn>
                <a:cxn ang="0">
                  <a:pos x="53" y="1"/>
                </a:cxn>
                <a:cxn ang="0">
                  <a:pos x="46" y="0"/>
                </a:cxn>
                <a:cxn ang="0">
                  <a:pos x="38" y="1"/>
                </a:cxn>
                <a:cxn ang="0">
                  <a:pos x="30" y="4"/>
                </a:cxn>
                <a:cxn ang="0">
                  <a:pos x="23" y="6"/>
                </a:cxn>
                <a:cxn ang="0">
                  <a:pos x="17" y="11"/>
                </a:cxn>
                <a:cxn ang="0">
                  <a:pos x="11" y="17"/>
                </a:cxn>
                <a:cxn ang="0">
                  <a:pos x="6" y="24"/>
                </a:cxn>
                <a:cxn ang="0">
                  <a:pos x="3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0" y="54"/>
                </a:cxn>
                <a:cxn ang="0">
                  <a:pos x="3" y="61"/>
                </a:cxn>
                <a:cxn ang="0">
                  <a:pos x="6" y="69"/>
                </a:cxn>
                <a:cxn ang="0">
                  <a:pos x="11" y="75"/>
                </a:cxn>
                <a:cxn ang="0">
                  <a:pos x="17" y="81"/>
                </a:cxn>
                <a:cxn ang="0">
                  <a:pos x="23" y="86"/>
                </a:cxn>
                <a:cxn ang="0">
                  <a:pos x="30" y="89"/>
                </a:cxn>
                <a:cxn ang="0">
                  <a:pos x="38" y="91"/>
                </a:cxn>
                <a:cxn ang="0">
                  <a:pos x="46" y="92"/>
                </a:cxn>
                <a:cxn ang="0">
                  <a:pos x="53" y="91"/>
                </a:cxn>
                <a:cxn ang="0">
                  <a:pos x="61" y="89"/>
                </a:cxn>
                <a:cxn ang="0">
                  <a:pos x="68" y="86"/>
                </a:cxn>
                <a:cxn ang="0">
                  <a:pos x="76" y="81"/>
                </a:cxn>
                <a:cxn ang="0">
                  <a:pos x="80" y="75"/>
                </a:cxn>
                <a:cxn ang="0">
                  <a:pos x="85" y="69"/>
                </a:cxn>
                <a:cxn ang="0">
                  <a:pos x="88" y="61"/>
                </a:cxn>
                <a:cxn ang="0">
                  <a:pos x="91" y="54"/>
                </a:cxn>
                <a:cxn ang="0">
                  <a:pos x="92" y="46"/>
                </a:cxn>
              </a:cxnLst>
              <a:rect l="0" t="0" r="r" b="b"/>
              <a:pathLst>
                <a:path w="92" h="92">
                  <a:moveTo>
                    <a:pt x="92" y="46"/>
                  </a:moveTo>
                  <a:lnTo>
                    <a:pt x="91" y="38"/>
                  </a:lnTo>
                  <a:lnTo>
                    <a:pt x="88" y="31"/>
                  </a:lnTo>
                  <a:lnTo>
                    <a:pt x="85" y="24"/>
                  </a:lnTo>
                  <a:lnTo>
                    <a:pt x="80" y="17"/>
                  </a:lnTo>
                  <a:lnTo>
                    <a:pt x="76" y="11"/>
                  </a:lnTo>
                  <a:lnTo>
                    <a:pt x="68" y="6"/>
                  </a:lnTo>
                  <a:lnTo>
                    <a:pt x="61" y="4"/>
                  </a:lnTo>
                  <a:lnTo>
                    <a:pt x="53" y="1"/>
                  </a:lnTo>
                  <a:lnTo>
                    <a:pt x="46" y="0"/>
                  </a:lnTo>
                  <a:lnTo>
                    <a:pt x="38" y="1"/>
                  </a:lnTo>
                  <a:lnTo>
                    <a:pt x="30" y="4"/>
                  </a:lnTo>
                  <a:lnTo>
                    <a:pt x="23" y="6"/>
                  </a:lnTo>
                  <a:lnTo>
                    <a:pt x="17" y="11"/>
                  </a:lnTo>
                  <a:lnTo>
                    <a:pt x="11" y="17"/>
                  </a:lnTo>
                  <a:lnTo>
                    <a:pt x="6" y="24"/>
                  </a:lnTo>
                  <a:lnTo>
                    <a:pt x="3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0" y="54"/>
                  </a:lnTo>
                  <a:lnTo>
                    <a:pt x="3" y="61"/>
                  </a:lnTo>
                  <a:lnTo>
                    <a:pt x="6" y="69"/>
                  </a:lnTo>
                  <a:lnTo>
                    <a:pt x="11" y="75"/>
                  </a:lnTo>
                  <a:lnTo>
                    <a:pt x="17" y="81"/>
                  </a:lnTo>
                  <a:lnTo>
                    <a:pt x="23" y="86"/>
                  </a:lnTo>
                  <a:lnTo>
                    <a:pt x="30" y="89"/>
                  </a:lnTo>
                  <a:lnTo>
                    <a:pt x="38" y="91"/>
                  </a:lnTo>
                  <a:lnTo>
                    <a:pt x="46" y="92"/>
                  </a:lnTo>
                  <a:lnTo>
                    <a:pt x="53" y="91"/>
                  </a:lnTo>
                  <a:lnTo>
                    <a:pt x="61" y="89"/>
                  </a:lnTo>
                  <a:lnTo>
                    <a:pt x="68" y="86"/>
                  </a:lnTo>
                  <a:lnTo>
                    <a:pt x="76" y="81"/>
                  </a:lnTo>
                  <a:lnTo>
                    <a:pt x="80" y="75"/>
                  </a:lnTo>
                  <a:lnTo>
                    <a:pt x="85" y="69"/>
                  </a:lnTo>
                  <a:lnTo>
                    <a:pt x="88" y="61"/>
                  </a:lnTo>
                  <a:lnTo>
                    <a:pt x="91" y="54"/>
                  </a:lnTo>
                  <a:lnTo>
                    <a:pt x="92" y="46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7259639" y="2833688"/>
              <a:ext cx="47625" cy="47625"/>
            </a:xfrm>
            <a:custGeom>
              <a:avLst/>
              <a:gdLst/>
              <a:ahLst/>
              <a:cxnLst>
                <a:cxn ang="0">
                  <a:pos x="90" y="46"/>
                </a:cxn>
                <a:cxn ang="0">
                  <a:pos x="90" y="38"/>
                </a:cxn>
                <a:cxn ang="0">
                  <a:pos x="88" y="30"/>
                </a:cxn>
                <a:cxn ang="0">
                  <a:pos x="84" y="23"/>
                </a:cxn>
                <a:cxn ang="0">
                  <a:pos x="80" y="17"/>
                </a:cxn>
                <a:cxn ang="0">
                  <a:pos x="75" y="11"/>
                </a:cxn>
                <a:cxn ang="0">
                  <a:pos x="68" y="6"/>
                </a:cxn>
                <a:cxn ang="0">
                  <a:pos x="61" y="3"/>
                </a:cxn>
                <a:cxn ang="0">
                  <a:pos x="53" y="0"/>
                </a:cxn>
                <a:cxn ang="0">
                  <a:pos x="46" y="0"/>
                </a:cxn>
                <a:cxn ang="0">
                  <a:pos x="37" y="0"/>
                </a:cxn>
                <a:cxn ang="0">
                  <a:pos x="29" y="3"/>
                </a:cxn>
                <a:cxn ang="0">
                  <a:pos x="22" y="6"/>
                </a:cxn>
                <a:cxn ang="0">
                  <a:pos x="16" y="11"/>
                </a:cxn>
                <a:cxn ang="0">
                  <a:pos x="10" y="17"/>
                </a:cxn>
                <a:cxn ang="0">
                  <a:pos x="6" y="23"/>
                </a:cxn>
                <a:cxn ang="0">
                  <a:pos x="2" y="30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0" y="53"/>
                </a:cxn>
                <a:cxn ang="0">
                  <a:pos x="2" y="62"/>
                </a:cxn>
                <a:cxn ang="0">
                  <a:pos x="6" y="69"/>
                </a:cxn>
                <a:cxn ang="0">
                  <a:pos x="10" y="76"/>
                </a:cxn>
                <a:cxn ang="0">
                  <a:pos x="16" y="80"/>
                </a:cxn>
                <a:cxn ang="0">
                  <a:pos x="22" y="85"/>
                </a:cxn>
                <a:cxn ang="0">
                  <a:pos x="29" y="89"/>
                </a:cxn>
                <a:cxn ang="0">
                  <a:pos x="37" y="91"/>
                </a:cxn>
                <a:cxn ang="0">
                  <a:pos x="46" y="92"/>
                </a:cxn>
                <a:cxn ang="0">
                  <a:pos x="53" y="91"/>
                </a:cxn>
                <a:cxn ang="0">
                  <a:pos x="61" y="89"/>
                </a:cxn>
                <a:cxn ang="0">
                  <a:pos x="68" y="85"/>
                </a:cxn>
                <a:cxn ang="0">
                  <a:pos x="75" y="80"/>
                </a:cxn>
                <a:cxn ang="0">
                  <a:pos x="80" y="76"/>
                </a:cxn>
                <a:cxn ang="0">
                  <a:pos x="84" y="69"/>
                </a:cxn>
                <a:cxn ang="0">
                  <a:pos x="88" y="62"/>
                </a:cxn>
                <a:cxn ang="0">
                  <a:pos x="90" y="53"/>
                </a:cxn>
                <a:cxn ang="0">
                  <a:pos x="90" y="46"/>
                </a:cxn>
              </a:cxnLst>
              <a:rect l="0" t="0" r="r" b="b"/>
              <a:pathLst>
                <a:path w="90" h="92">
                  <a:moveTo>
                    <a:pt x="90" y="46"/>
                  </a:moveTo>
                  <a:lnTo>
                    <a:pt x="90" y="38"/>
                  </a:lnTo>
                  <a:lnTo>
                    <a:pt x="88" y="30"/>
                  </a:lnTo>
                  <a:lnTo>
                    <a:pt x="84" y="23"/>
                  </a:lnTo>
                  <a:lnTo>
                    <a:pt x="80" y="17"/>
                  </a:lnTo>
                  <a:lnTo>
                    <a:pt x="75" y="11"/>
                  </a:lnTo>
                  <a:lnTo>
                    <a:pt x="68" y="6"/>
                  </a:lnTo>
                  <a:lnTo>
                    <a:pt x="61" y="3"/>
                  </a:lnTo>
                  <a:lnTo>
                    <a:pt x="53" y="0"/>
                  </a:lnTo>
                  <a:lnTo>
                    <a:pt x="46" y="0"/>
                  </a:lnTo>
                  <a:lnTo>
                    <a:pt x="37" y="0"/>
                  </a:lnTo>
                  <a:lnTo>
                    <a:pt x="29" y="3"/>
                  </a:lnTo>
                  <a:lnTo>
                    <a:pt x="22" y="6"/>
                  </a:lnTo>
                  <a:lnTo>
                    <a:pt x="16" y="11"/>
                  </a:lnTo>
                  <a:lnTo>
                    <a:pt x="10" y="17"/>
                  </a:lnTo>
                  <a:lnTo>
                    <a:pt x="6" y="23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0" y="53"/>
                  </a:lnTo>
                  <a:lnTo>
                    <a:pt x="2" y="62"/>
                  </a:lnTo>
                  <a:lnTo>
                    <a:pt x="6" y="69"/>
                  </a:lnTo>
                  <a:lnTo>
                    <a:pt x="10" y="76"/>
                  </a:lnTo>
                  <a:lnTo>
                    <a:pt x="16" y="80"/>
                  </a:lnTo>
                  <a:lnTo>
                    <a:pt x="22" y="85"/>
                  </a:lnTo>
                  <a:lnTo>
                    <a:pt x="29" y="89"/>
                  </a:lnTo>
                  <a:lnTo>
                    <a:pt x="37" y="91"/>
                  </a:lnTo>
                  <a:lnTo>
                    <a:pt x="46" y="92"/>
                  </a:lnTo>
                  <a:lnTo>
                    <a:pt x="53" y="91"/>
                  </a:lnTo>
                  <a:lnTo>
                    <a:pt x="61" y="89"/>
                  </a:lnTo>
                  <a:lnTo>
                    <a:pt x="68" y="85"/>
                  </a:lnTo>
                  <a:lnTo>
                    <a:pt x="75" y="80"/>
                  </a:lnTo>
                  <a:lnTo>
                    <a:pt x="80" y="76"/>
                  </a:lnTo>
                  <a:lnTo>
                    <a:pt x="84" y="69"/>
                  </a:lnTo>
                  <a:lnTo>
                    <a:pt x="88" y="62"/>
                  </a:lnTo>
                  <a:lnTo>
                    <a:pt x="90" y="53"/>
                  </a:lnTo>
                  <a:lnTo>
                    <a:pt x="90" y="46"/>
                  </a:ln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1086" name="Line 62"/>
          <p:cNvSpPr>
            <a:spLocks noChangeShapeType="1"/>
          </p:cNvSpPr>
          <p:nvPr/>
        </p:nvSpPr>
        <p:spPr bwMode="auto">
          <a:xfrm>
            <a:off x="331788" y="5832475"/>
            <a:ext cx="5588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6" name="Line 72"/>
          <p:cNvSpPr>
            <a:spLocks noChangeShapeType="1"/>
          </p:cNvSpPr>
          <p:nvPr/>
        </p:nvSpPr>
        <p:spPr bwMode="auto">
          <a:xfrm flipV="1">
            <a:off x="254650" y="1023937"/>
            <a:ext cx="7200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7" name="Line 73"/>
          <p:cNvSpPr>
            <a:spLocks noChangeShapeType="1"/>
          </p:cNvSpPr>
          <p:nvPr/>
        </p:nvSpPr>
        <p:spPr bwMode="auto">
          <a:xfrm flipH="1">
            <a:off x="331788" y="3422650"/>
            <a:ext cx="1681163" cy="240982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8" name="Line 74"/>
          <p:cNvSpPr>
            <a:spLocks noChangeShapeType="1"/>
          </p:cNvSpPr>
          <p:nvPr/>
        </p:nvSpPr>
        <p:spPr bwMode="auto">
          <a:xfrm flipV="1">
            <a:off x="890588" y="3422650"/>
            <a:ext cx="1400175" cy="240982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9" name="Line 75"/>
          <p:cNvSpPr>
            <a:spLocks noChangeShapeType="1"/>
          </p:cNvSpPr>
          <p:nvPr/>
        </p:nvSpPr>
        <p:spPr bwMode="auto">
          <a:xfrm flipH="1">
            <a:off x="1449388" y="3422650"/>
            <a:ext cx="1120775" cy="240982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0" name="Line 76"/>
          <p:cNvSpPr>
            <a:spLocks noChangeShapeType="1"/>
          </p:cNvSpPr>
          <p:nvPr/>
        </p:nvSpPr>
        <p:spPr bwMode="auto">
          <a:xfrm flipV="1">
            <a:off x="2008188" y="3422650"/>
            <a:ext cx="839788" cy="240982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1" name="Line 77"/>
          <p:cNvSpPr>
            <a:spLocks noChangeShapeType="1"/>
          </p:cNvSpPr>
          <p:nvPr/>
        </p:nvSpPr>
        <p:spPr bwMode="auto">
          <a:xfrm flipH="1">
            <a:off x="2566988" y="3422650"/>
            <a:ext cx="560388" cy="240982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2" name="Line 78"/>
          <p:cNvSpPr>
            <a:spLocks noChangeShapeType="1"/>
          </p:cNvSpPr>
          <p:nvPr/>
        </p:nvSpPr>
        <p:spPr bwMode="auto">
          <a:xfrm flipV="1">
            <a:off x="3125788" y="3422650"/>
            <a:ext cx="279400" cy="240982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3" name="Line 79"/>
          <p:cNvSpPr>
            <a:spLocks noChangeShapeType="1"/>
          </p:cNvSpPr>
          <p:nvPr/>
        </p:nvSpPr>
        <p:spPr bwMode="auto">
          <a:xfrm>
            <a:off x="3684588" y="3422650"/>
            <a:ext cx="1588" cy="240982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4" name="Line 80"/>
          <p:cNvSpPr>
            <a:spLocks noChangeShapeType="1"/>
          </p:cNvSpPr>
          <p:nvPr/>
        </p:nvSpPr>
        <p:spPr bwMode="auto">
          <a:xfrm flipH="1" flipV="1">
            <a:off x="3963988" y="3422650"/>
            <a:ext cx="279400" cy="240982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5" name="Line 81"/>
          <p:cNvSpPr>
            <a:spLocks noChangeShapeType="1"/>
          </p:cNvSpPr>
          <p:nvPr/>
        </p:nvSpPr>
        <p:spPr bwMode="auto">
          <a:xfrm>
            <a:off x="4241800" y="3422650"/>
            <a:ext cx="560388" cy="240982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6" name="Line 82"/>
          <p:cNvSpPr>
            <a:spLocks noChangeShapeType="1"/>
          </p:cNvSpPr>
          <p:nvPr/>
        </p:nvSpPr>
        <p:spPr bwMode="auto">
          <a:xfrm flipH="1" flipV="1">
            <a:off x="4521200" y="3422650"/>
            <a:ext cx="839788" cy="240982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7" name="Line 83"/>
          <p:cNvSpPr>
            <a:spLocks noChangeShapeType="1"/>
          </p:cNvSpPr>
          <p:nvPr/>
        </p:nvSpPr>
        <p:spPr bwMode="auto">
          <a:xfrm>
            <a:off x="4800600" y="3422650"/>
            <a:ext cx="1119188" cy="240982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8" name="Line 84"/>
          <p:cNvSpPr>
            <a:spLocks noChangeShapeType="1"/>
          </p:cNvSpPr>
          <p:nvPr/>
        </p:nvSpPr>
        <p:spPr bwMode="auto">
          <a:xfrm>
            <a:off x="704850" y="5297488"/>
            <a:ext cx="49657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9" name="Line 85"/>
          <p:cNvSpPr>
            <a:spLocks noChangeShapeType="1"/>
          </p:cNvSpPr>
          <p:nvPr/>
        </p:nvSpPr>
        <p:spPr bwMode="auto">
          <a:xfrm>
            <a:off x="1004888" y="4867275"/>
            <a:ext cx="446722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0" name="Line 86"/>
          <p:cNvSpPr>
            <a:spLocks noChangeShapeType="1"/>
          </p:cNvSpPr>
          <p:nvPr/>
        </p:nvSpPr>
        <p:spPr bwMode="auto">
          <a:xfrm>
            <a:off x="1249363" y="4516438"/>
            <a:ext cx="4059238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1" name="Line 87"/>
          <p:cNvSpPr>
            <a:spLocks noChangeShapeType="1"/>
          </p:cNvSpPr>
          <p:nvPr/>
        </p:nvSpPr>
        <p:spPr bwMode="auto">
          <a:xfrm>
            <a:off x="1452563" y="4225925"/>
            <a:ext cx="371951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2" name="Line 88"/>
          <p:cNvSpPr>
            <a:spLocks noChangeShapeType="1"/>
          </p:cNvSpPr>
          <p:nvPr/>
        </p:nvSpPr>
        <p:spPr bwMode="auto">
          <a:xfrm>
            <a:off x="1625600" y="3978275"/>
            <a:ext cx="343217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3" name="Line 89"/>
          <p:cNvSpPr>
            <a:spLocks noChangeShapeType="1"/>
          </p:cNvSpPr>
          <p:nvPr/>
        </p:nvSpPr>
        <p:spPr bwMode="auto">
          <a:xfrm>
            <a:off x="1771650" y="3767138"/>
            <a:ext cx="31877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4" name="Line 90"/>
          <p:cNvSpPr>
            <a:spLocks noChangeShapeType="1"/>
          </p:cNvSpPr>
          <p:nvPr/>
        </p:nvSpPr>
        <p:spPr bwMode="auto">
          <a:xfrm>
            <a:off x="1900238" y="3582988"/>
            <a:ext cx="297497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5" name="Line 91"/>
          <p:cNvSpPr>
            <a:spLocks noChangeShapeType="1"/>
          </p:cNvSpPr>
          <p:nvPr/>
        </p:nvSpPr>
        <p:spPr bwMode="auto">
          <a:xfrm>
            <a:off x="2012950" y="3422650"/>
            <a:ext cx="278765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6" name="Line 92"/>
          <p:cNvSpPr>
            <a:spLocks noChangeShapeType="1"/>
          </p:cNvSpPr>
          <p:nvPr/>
        </p:nvSpPr>
        <p:spPr bwMode="auto">
          <a:xfrm flipV="1">
            <a:off x="331788" y="2478088"/>
            <a:ext cx="0" cy="33543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4" name="Line 100"/>
          <p:cNvSpPr>
            <a:spLocks noChangeShapeType="1"/>
          </p:cNvSpPr>
          <p:nvPr/>
        </p:nvSpPr>
        <p:spPr bwMode="auto">
          <a:xfrm flipV="1">
            <a:off x="331788" y="3143250"/>
            <a:ext cx="1681163" cy="213201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5" name="Line 101"/>
          <p:cNvSpPr>
            <a:spLocks noChangeShapeType="1"/>
          </p:cNvSpPr>
          <p:nvPr/>
        </p:nvSpPr>
        <p:spPr bwMode="auto">
          <a:xfrm flipH="1">
            <a:off x="331788" y="2865438"/>
            <a:ext cx="1681163" cy="18494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6" name="Line 102"/>
          <p:cNvSpPr>
            <a:spLocks noChangeShapeType="1"/>
          </p:cNvSpPr>
          <p:nvPr/>
        </p:nvSpPr>
        <p:spPr bwMode="auto">
          <a:xfrm flipV="1">
            <a:off x="331788" y="2586038"/>
            <a:ext cx="1681163" cy="15700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7" name="Line 103"/>
          <p:cNvSpPr>
            <a:spLocks noChangeShapeType="1"/>
          </p:cNvSpPr>
          <p:nvPr/>
        </p:nvSpPr>
        <p:spPr bwMode="auto">
          <a:xfrm flipH="1">
            <a:off x="331788" y="2306638"/>
            <a:ext cx="1681163" cy="1290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8" name="Line 104"/>
          <p:cNvSpPr>
            <a:spLocks noChangeShapeType="1"/>
          </p:cNvSpPr>
          <p:nvPr/>
        </p:nvSpPr>
        <p:spPr bwMode="auto">
          <a:xfrm flipV="1">
            <a:off x="331788" y="2027238"/>
            <a:ext cx="1681163" cy="100965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9" name="Line 105"/>
          <p:cNvSpPr>
            <a:spLocks noChangeShapeType="1"/>
          </p:cNvSpPr>
          <p:nvPr/>
        </p:nvSpPr>
        <p:spPr bwMode="auto">
          <a:xfrm flipH="1">
            <a:off x="331788" y="1749425"/>
            <a:ext cx="1681163" cy="72866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0" name="Line 106"/>
          <p:cNvSpPr>
            <a:spLocks noChangeShapeType="1"/>
          </p:cNvSpPr>
          <p:nvPr/>
        </p:nvSpPr>
        <p:spPr bwMode="auto">
          <a:xfrm flipV="1">
            <a:off x="704850" y="2316163"/>
            <a:ext cx="0" cy="298132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1" name="Line 107"/>
          <p:cNvSpPr>
            <a:spLocks noChangeShapeType="1"/>
          </p:cNvSpPr>
          <p:nvPr/>
        </p:nvSpPr>
        <p:spPr bwMode="auto">
          <a:xfrm flipV="1">
            <a:off x="1004888" y="2185988"/>
            <a:ext cx="0" cy="26812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2" name="Line 108"/>
          <p:cNvSpPr>
            <a:spLocks noChangeShapeType="1"/>
          </p:cNvSpPr>
          <p:nvPr/>
        </p:nvSpPr>
        <p:spPr bwMode="auto">
          <a:xfrm flipV="1">
            <a:off x="1249363" y="2079625"/>
            <a:ext cx="0" cy="243681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3" name="Line 109"/>
          <p:cNvSpPr>
            <a:spLocks noChangeShapeType="1"/>
          </p:cNvSpPr>
          <p:nvPr/>
        </p:nvSpPr>
        <p:spPr bwMode="auto">
          <a:xfrm flipV="1">
            <a:off x="1452563" y="1990725"/>
            <a:ext cx="0" cy="22352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4" name="Line 110"/>
          <p:cNvSpPr>
            <a:spLocks noChangeShapeType="1"/>
          </p:cNvSpPr>
          <p:nvPr/>
        </p:nvSpPr>
        <p:spPr bwMode="auto">
          <a:xfrm flipV="1">
            <a:off x="1625600" y="1916113"/>
            <a:ext cx="0" cy="2062163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5" name="Line 111"/>
          <p:cNvSpPr>
            <a:spLocks noChangeShapeType="1"/>
          </p:cNvSpPr>
          <p:nvPr/>
        </p:nvSpPr>
        <p:spPr bwMode="auto">
          <a:xfrm flipV="1">
            <a:off x="1771650" y="1852613"/>
            <a:ext cx="0" cy="191452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6" name="Line 112"/>
          <p:cNvSpPr>
            <a:spLocks noChangeShapeType="1"/>
          </p:cNvSpPr>
          <p:nvPr/>
        </p:nvSpPr>
        <p:spPr bwMode="auto">
          <a:xfrm flipV="1">
            <a:off x="1900238" y="1797050"/>
            <a:ext cx="0" cy="17859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flipV="1">
            <a:off x="2012950" y="1749425"/>
            <a:ext cx="0" cy="1673225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8" name="Freeform 124"/>
          <p:cNvSpPr>
            <a:spLocks/>
          </p:cNvSpPr>
          <p:nvPr/>
        </p:nvSpPr>
        <p:spPr bwMode="auto">
          <a:xfrm>
            <a:off x="3895725" y="1798638"/>
            <a:ext cx="706438" cy="1571625"/>
          </a:xfrm>
          <a:custGeom>
            <a:avLst/>
            <a:gdLst/>
            <a:ahLst/>
            <a:cxnLst>
              <a:cxn ang="0">
                <a:pos x="607" y="155"/>
              </a:cxn>
              <a:cxn ang="0">
                <a:pos x="515" y="325"/>
              </a:cxn>
              <a:cxn ang="0">
                <a:pos x="475" y="377"/>
              </a:cxn>
              <a:cxn ang="0">
                <a:pos x="344" y="597"/>
              </a:cxn>
              <a:cxn ang="0">
                <a:pos x="353" y="726"/>
              </a:cxn>
              <a:cxn ang="0">
                <a:pos x="323" y="894"/>
              </a:cxn>
              <a:cxn ang="0">
                <a:pos x="212" y="998"/>
              </a:cxn>
              <a:cxn ang="0">
                <a:pos x="152" y="1115"/>
              </a:cxn>
              <a:cxn ang="0">
                <a:pos x="121" y="1285"/>
              </a:cxn>
              <a:cxn ang="0">
                <a:pos x="40" y="1505"/>
              </a:cxn>
              <a:cxn ang="0">
                <a:pos x="10" y="1634"/>
              </a:cxn>
              <a:cxn ang="0">
                <a:pos x="10" y="1778"/>
              </a:cxn>
              <a:cxn ang="0">
                <a:pos x="51" y="1998"/>
              </a:cxn>
              <a:cxn ang="0">
                <a:pos x="30" y="2115"/>
              </a:cxn>
              <a:cxn ang="0">
                <a:pos x="51" y="2361"/>
              </a:cxn>
              <a:cxn ang="0">
                <a:pos x="141" y="2452"/>
              </a:cxn>
              <a:cxn ang="0">
                <a:pos x="111" y="2556"/>
              </a:cxn>
              <a:cxn ang="0">
                <a:pos x="171" y="2738"/>
              </a:cxn>
              <a:cxn ang="0">
                <a:pos x="314" y="2672"/>
              </a:cxn>
              <a:cxn ang="0">
                <a:pos x="374" y="2789"/>
              </a:cxn>
              <a:cxn ang="0">
                <a:pos x="515" y="2789"/>
              </a:cxn>
              <a:cxn ang="0">
                <a:pos x="616" y="2971"/>
              </a:cxn>
              <a:cxn ang="0">
                <a:pos x="727" y="2971"/>
              </a:cxn>
              <a:cxn ang="0">
                <a:pos x="930" y="2932"/>
              </a:cxn>
              <a:cxn ang="0">
                <a:pos x="1103" y="2762"/>
              </a:cxn>
              <a:cxn ang="0">
                <a:pos x="1142" y="2582"/>
              </a:cxn>
              <a:cxn ang="0">
                <a:pos x="1264" y="2426"/>
              </a:cxn>
              <a:cxn ang="0">
                <a:pos x="1304" y="2295"/>
              </a:cxn>
              <a:cxn ang="0">
                <a:pos x="1264" y="2049"/>
              </a:cxn>
              <a:cxn ang="0">
                <a:pos x="1193" y="1557"/>
              </a:cxn>
              <a:cxn ang="0">
                <a:pos x="1223" y="1479"/>
              </a:cxn>
              <a:cxn ang="0">
                <a:pos x="1193" y="1335"/>
              </a:cxn>
              <a:cxn ang="0">
                <a:pos x="1092" y="1285"/>
              </a:cxn>
              <a:cxn ang="0">
                <a:pos x="1122" y="946"/>
              </a:cxn>
              <a:cxn ang="0">
                <a:pos x="1122" y="894"/>
              </a:cxn>
              <a:cxn ang="0">
                <a:pos x="981" y="674"/>
              </a:cxn>
              <a:cxn ang="0">
                <a:pos x="940" y="377"/>
              </a:cxn>
              <a:cxn ang="0">
                <a:pos x="829" y="221"/>
              </a:cxn>
              <a:cxn ang="0">
                <a:pos x="738" y="78"/>
              </a:cxn>
              <a:cxn ang="0">
                <a:pos x="677" y="0"/>
              </a:cxn>
            </a:cxnLst>
            <a:rect l="0" t="0" r="r" b="b"/>
            <a:pathLst>
              <a:path w="1334" h="2971">
                <a:moveTo>
                  <a:pt x="677" y="0"/>
                </a:moveTo>
                <a:lnTo>
                  <a:pt x="607" y="155"/>
                </a:lnTo>
                <a:lnTo>
                  <a:pt x="485" y="259"/>
                </a:lnTo>
                <a:lnTo>
                  <a:pt x="515" y="325"/>
                </a:lnTo>
                <a:lnTo>
                  <a:pt x="556" y="337"/>
                </a:lnTo>
                <a:lnTo>
                  <a:pt x="475" y="377"/>
                </a:lnTo>
                <a:lnTo>
                  <a:pt x="485" y="427"/>
                </a:lnTo>
                <a:lnTo>
                  <a:pt x="344" y="597"/>
                </a:lnTo>
                <a:lnTo>
                  <a:pt x="284" y="648"/>
                </a:lnTo>
                <a:lnTo>
                  <a:pt x="353" y="726"/>
                </a:lnTo>
                <a:lnTo>
                  <a:pt x="344" y="778"/>
                </a:lnTo>
                <a:lnTo>
                  <a:pt x="323" y="894"/>
                </a:lnTo>
                <a:lnTo>
                  <a:pt x="263" y="908"/>
                </a:lnTo>
                <a:lnTo>
                  <a:pt x="212" y="998"/>
                </a:lnTo>
                <a:lnTo>
                  <a:pt x="222" y="1103"/>
                </a:lnTo>
                <a:lnTo>
                  <a:pt x="152" y="1115"/>
                </a:lnTo>
                <a:lnTo>
                  <a:pt x="91" y="1259"/>
                </a:lnTo>
                <a:lnTo>
                  <a:pt x="121" y="1285"/>
                </a:lnTo>
                <a:lnTo>
                  <a:pt x="101" y="1413"/>
                </a:lnTo>
                <a:lnTo>
                  <a:pt x="40" y="1505"/>
                </a:lnTo>
                <a:lnTo>
                  <a:pt x="121" y="1479"/>
                </a:lnTo>
                <a:lnTo>
                  <a:pt x="10" y="1634"/>
                </a:lnTo>
                <a:lnTo>
                  <a:pt x="71" y="1686"/>
                </a:lnTo>
                <a:lnTo>
                  <a:pt x="10" y="1778"/>
                </a:lnTo>
                <a:lnTo>
                  <a:pt x="0" y="1959"/>
                </a:lnTo>
                <a:lnTo>
                  <a:pt x="51" y="1998"/>
                </a:lnTo>
                <a:lnTo>
                  <a:pt x="81" y="2127"/>
                </a:lnTo>
                <a:lnTo>
                  <a:pt x="30" y="2115"/>
                </a:lnTo>
                <a:lnTo>
                  <a:pt x="71" y="2245"/>
                </a:lnTo>
                <a:lnTo>
                  <a:pt x="51" y="2361"/>
                </a:lnTo>
                <a:lnTo>
                  <a:pt x="91" y="2348"/>
                </a:lnTo>
                <a:lnTo>
                  <a:pt x="141" y="2452"/>
                </a:lnTo>
                <a:lnTo>
                  <a:pt x="101" y="2439"/>
                </a:lnTo>
                <a:lnTo>
                  <a:pt x="111" y="2556"/>
                </a:lnTo>
                <a:lnTo>
                  <a:pt x="192" y="2582"/>
                </a:lnTo>
                <a:lnTo>
                  <a:pt x="171" y="2738"/>
                </a:lnTo>
                <a:lnTo>
                  <a:pt x="263" y="2724"/>
                </a:lnTo>
                <a:lnTo>
                  <a:pt x="314" y="2672"/>
                </a:lnTo>
                <a:lnTo>
                  <a:pt x="404" y="2738"/>
                </a:lnTo>
                <a:lnTo>
                  <a:pt x="374" y="2789"/>
                </a:lnTo>
                <a:lnTo>
                  <a:pt x="464" y="2815"/>
                </a:lnTo>
                <a:lnTo>
                  <a:pt x="515" y="2789"/>
                </a:lnTo>
                <a:lnTo>
                  <a:pt x="506" y="2893"/>
                </a:lnTo>
                <a:lnTo>
                  <a:pt x="616" y="2971"/>
                </a:lnTo>
                <a:lnTo>
                  <a:pt x="658" y="2945"/>
                </a:lnTo>
                <a:lnTo>
                  <a:pt x="727" y="2971"/>
                </a:lnTo>
                <a:lnTo>
                  <a:pt x="870" y="2906"/>
                </a:lnTo>
                <a:lnTo>
                  <a:pt x="930" y="2932"/>
                </a:lnTo>
                <a:lnTo>
                  <a:pt x="940" y="2893"/>
                </a:lnTo>
                <a:lnTo>
                  <a:pt x="1103" y="2762"/>
                </a:lnTo>
                <a:lnTo>
                  <a:pt x="1071" y="2686"/>
                </a:lnTo>
                <a:lnTo>
                  <a:pt x="1142" y="2582"/>
                </a:lnTo>
                <a:lnTo>
                  <a:pt x="1253" y="2530"/>
                </a:lnTo>
                <a:lnTo>
                  <a:pt x="1264" y="2426"/>
                </a:lnTo>
                <a:lnTo>
                  <a:pt x="1173" y="2374"/>
                </a:lnTo>
                <a:lnTo>
                  <a:pt x="1304" y="2295"/>
                </a:lnTo>
                <a:lnTo>
                  <a:pt x="1325" y="2193"/>
                </a:lnTo>
                <a:lnTo>
                  <a:pt x="1264" y="2049"/>
                </a:lnTo>
                <a:lnTo>
                  <a:pt x="1334" y="1790"/>
                </a:lnTo>
                <a:lnTo>
                  <a:pt x="1193" y="1557"/>
                </a:lnTo>
                <a:lnTo>
                  <a:pt x="1142" y="1557"/>
                </a:lnTo>
                <a:lnTo>
                  <a:pt x="1223" y="1479"/>
                </a:lnTo>
                <a:lnTo>
                  <a:pt x="1142" y="1427"/>
                </a:lnTo>
                <a:lnTo>
                  <a:pt x="1193" y="1335"/>
                </a:lnTo>
                <a:lnTo>
                  <a:pt x="1173" y="1297"/>
                </a:lnTo>
                <a:lnTo>
                  <a:pt x="1092" y="1285"/>
                </a:lnTo>
                <a:lnTo>
                  <a:pt x="1152" y="1181"/>
                </a:lnTo>
                <a:lnTo>
                  <a:pt x="1122" y="946"/>
                </a:lnTo>
                <a:lnTo>
                  <a:pt x="1062" y="920"/>
                </a:lnTo>
                <a:lnTo>
                  <a:pt x="1122" y="894"/>
                </a:lnTo>
                <a:lnTo>
                  <a:pt x="1071" y="700"/>
                </a:lnTo>
                <a:lnTo>
                  <a:pt x="981" y="674"/>
                </a:lnTo>
                <a:lnTo>
                  <a:pt x="1011" y="519"/>
                </a:lnTo>
                <a:lnTo>
                  <a:pt x="940" y="377"/>
                </a:lnTo>
                <a:lnTo>
                  <a:pt x="910" y="427"/>
                </a:lnTo>
                <a:lnTo>
                  <a:pt x="829" y="221"/>
                </a:lnTo>
                <a:lnTo>
                  <a:pt x="799" y="247"/>
                </a:lnTo>
                <a:lnTo>
                  <a:pt x="738" y="78"/>
                </a:lnTo>
                <a:lnTo>
                  <a:pt x="718" y="104"/>
                </a:lnTo>
                <a:lnTo>
                  <a:pt x="677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0" name="Freeform 126"/>
          <p:cNvSpPr>
            <a:spLocks/>
          </p:cNvSpPr>
          <p:nvPr/>
        </p:nvSpPr>
        <p:spPr bwMode="auto">
          <a:xfrm>
            <a:off x="4273550" y="3363913"/>
            <a:ext cx="9525" cy="219075"/>
          </a:xfrm>
          <a:custGeom>
            <a:avLst/>
            <a:gdLst/>
            <a:ahLst/>
            <a:cxnLst>
              <a:cxn ang="0">
                <a:pos x="18" y="0"/>
              </a:cxn>
              <a:cxn ang="0">
                <a:pos x="0" y="182"/>
              </a:cxn>
              <a:cxn ang="0">
                <a:pos x="0" y="351"/>
              </a:cxn>
              <a:cxn ang="0">
                <a:pos x="11" y="416"/>
              </a:cxn>
            </a:cxnLst>
            <a:rect l="0" t="0" r="r" b="b"/>
            <a:pathLst>
              <a:path w="18" h="416">
                <a:moveTo>
                  <a:pt x="18" y="0"/>
                </a:moveTo>
                <a:lnTo>
                  <a:pt x="0" y="182"/>
                </a:lnTo>
                <a:lnTo>
                  <a:pt x="0" y="351"/>
                </a:lnTo>
                <a:lnTo>
                  <a:pt x="11" y="416"/>
                </a:lnTo>
              </a:path>
            </a:pathLst>
          </a:custGeom>
          <a:noFill/>
          <a:ln w="635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1" name="Freeform 127"/>
          <p:cNvSpPr>
            <a:spLocks/>
          </p:cNvSpPr>
          <p:nvPr/>
        </p:nvSpPr>
        <p:spPr bwMode="auto">
          <a:xfrm>
            <a:off x="3300413" y="1798638"/>
            <a:ext cx="706438" cy="1571625"/>
          </a:xfrm>
          <a:custGeom>
            <a:avLst/>
            <a:gdLst/>
            <a:ahLst/>
            <a:cxnLst>
              <a:cxn ang="0">
                <a:pos x="606" y="155"/>
              </a:cxn>
              <a:cxn ang="0">
                <a:pos x="515" y="325"/>
              </a:cxn>
              <a:cxn ang="0">
                <a:pos x="475" y="377"/>
              </a:cxn>
              <a:cxn ang="0">
                <a:pos x="343" y="597"/>
              </a:cxn>
              <a:cxn ang="0">
                <a:pos x="353" y="726"/>
              </a:cxn>
              <a:cxn ang="0">
                <a:pos x="323" y="894"/>
              </a:cxn>
              <a:cxn ang="0">
                <a:pos x="212" y="998"/>
              </a:cxn>
              <a:cxn ang="0">
                <a:pos x="152" y="1115"/>
              </a:cxn>
              <a:cxn ang="0">
                <a:pos x="122" y="1285"/>
              </a:cxn>
              <a:cxn ang="0">
                <a:pos x="39" y="1505"/>
              </a:cxn>
              <a:cxn ang="0">
                <a:pos x="9" y="1634"/>
              </a:cxn>
              <a:cxn ang="0">
                <a:pos x="9" y="1778"/>
              </a:cxn>
              <a:cxn ang="0">
                <a:pos x="50" y="1998"/>
              </a:cxn>
              <a:cxn ang="0">
                <a:pos x="30" y="2115"/>
              </a:cxn>
              <a:cxn ang="0">
                <a:pos x="50" y="2361"/>
              </a:cxn>
              <a:cxn ang="0">
                <a:pos x="141" y="2452"/>
              </a:cxn>
              <a:cxn ang="0">
                <a:pos x="111" y="2556"/>
              </a:cxn>
              <a:cxn ang="0">
                <a:pos x="171" y="2738"/>
              </a:cxn>
              <a:cxn ang="0">
                <a:pos x="313" y="2672"/>
              </a:cxn>
              <a:cxn ang="0">
                <a:pos x="374" y="2789"/>
              </a:cxn>
              <a:cxn ang="0">
                <a:pos x="515" y="2789"/>
              </a:cxn>
              <a:cxn ang="0">
                <a:pos x="616" y="2971"/>
              </a:cxn>
              <a:cxn ang="0">
                <a:pos x="728" y="2971"/>
              </a:cxn>
              <a:cxn ang="0">
                <a:pos x="930" y="2932"/>
              </a:cxn>
              <a:cxn ang="0">
                <a:pos x="1102" y="2762"/>
              </a:cxn>
              <a:cxn ang="0">
                <a:pos x="1142" y="2582"/>
              </a:cxn>
              <a:cxn ang="0">
                <a:pos x="1264" y="2426"/>
              </a:cxn>
              <a:cxn ang="0">
                <a:pos x="1304" y="2295"/>
              </a:cxn>
              <a:cxn ang="0">
                <a:pos x="1264" y="2049"/>
              </a:cxn>
              <a:cxn ang="0">
                <a:pos x="1193" y="1557"/>
              </a:cxn>
              <a:cxn ang="0">
                <a:pos x="1223" y="1479"/>
              </a:cxn>
              <a:cxn ang="0">
                <a:pos x="1193" y="1335"/>
              </a:cxn>
              <a:cxn ang="0">
                <a:pos x="1091" y="1285"/>
              </a:cxn>
              <a:cxn ang="0">
                <a:pos x="1121" y="946"/>
              </a:cxn>
              <a:cxn ang="0">
                <a:pos x="1121" y="894"/>
              </a:cxn>
              <a:cxn ang="0">
                <a:pos x="980" y="674"/>
              </a:cxn>
              <a:cxn ang="0">
                <a:pos x="941" y="377"/>
              </a:cxn>
              <a:cxn ang="0">
                <a:pos x="828" y="221"/>
              </a:cxn>
              <a:cxn ang="0">
                <a:pos x="738" y="78"/>
              </a:cxn>
              <a:cxn ang="0">
                <a:pos x="678" y="0"/>
              </a:cxn>
            </a:cxnLst>
            <a:rect l="0" t="0" r="r" b="b"/>
            <a:pathLst>
              <a:path w="1334" h="2971">
                <a:moveTo>
                  <a:pt x="678" y="0"/>
                </a:moveTo>
                <a:lnTo>
                  <a:pt x="606" y="155"/>
                </a:lnTo>
                <a:lnTo>
                  <a:pt x="485" y="259"/>
                </a:lnTo>
                <a:lnTo>
                  <a:pt x="515" y="325"/>
                </a:lnTo>
                <a:lnTo>
                  <a:pt x="556" y="337"/>
                </a:lnTo>
                <a:lnTo>
                  <a:pt x="475" y="377"/>
                </a:lnTo>
                <a:lnTo>
                  <a:pt x="485" y="427"/>
                </a:lnTo>
                <a:lnTo>
                  <a:pt x="343" y="597"/>
                </a:lnTo>
                <a:lnTo>
                  <a:pt x="283" y="648"/>
                </a:lnTo>
                <a:lnTo>
                  <a:pt x="353" y="726"/>
                </a:lnTo>
                <a:lnTo>
                  <a:pt x="343" y="778"/>
                </a:lnTo>
                <a:lnTo>
                  <a:pt x="323" y="894"/>
                </a:lnTo>
                <a:lnTo>
                  <a:pt x="263" y="908"/>
                </a:lnTo>
                <a:lnTo>
                  <a:pt x="212" y="998"/>
                </a:lnTo>
                <a:lnTo>
                  <a:pt x="222" y="1103"/>
                </a:lnTo>
                <a:lnTo>
                  <a:pt x="152" y="1115"/>
                </a:lnTo>
                <a:lnTo>
                  <a:pt x="90" y="1259"/>
                </a:lnTo>
                <a:lnTo>
                  <a:pt x="122" y="1285"/>
                </a:lnTo>
                <a:lnTo>
                  <a:pt x="101" y="1413"/>
                </a:lnTo>
                <a:lnTo>
                  <a:pt x="39" y="1505"/>
                </a:lnTo>
                <a:lnTo>
                  <a:pt x="122" y="1479"/>
                </a:lnTo>
                <a:lnTo>
                  <a:pt x="9" y="1634"/>
                </a:lnTo>
                <a:lnTo>
                  <a:pt x="71" y="1686"/>
                </a:lnTo>
                <a:lnTo>
                  <a:pt x="9" y="1778"/>
                </a:lnTo>
                <a:lnTo>
                  <a:pt x="0" y="1959"/>
                </a:lnTo>
                <a:lnTo>
                  <a:pt x="50" y="1998"/>
                </a:lnTo>
                <a:lnTo>
                  <a:pt x="80" y="2127"/>
                </a:lnTo>
                <a:lnTo>
                  <a:pt x="30" y="2115"/>
                </a:lnTo>
                <a:lnTo>
                  <a:pt x="71" y="2245"/>
                </a:lnTo>
                <a:lnTo>
                  <a:pt x="50" y="2361"/>
                </a:lnTo>
                <a:lnTo>
                  <a:pt x="90" y="2348"/>
                </a:lnTo>
                <a:lnTo>
                  <a:pt x="141" y="2452"/>
                </a:lnTo>
                <a:lnTo>
                  <a:pt x="101" y="2439"/>
                </a:lnTo>
                <a:lnTo>
                  <a:pt x="111" y="2556"/>
                </a:lnTo>
                <a:lnTo>
                  <a:pt x="191" y="2582"/>
                </a:lnTo>
                <a:lnTo>
                  <a:pt x="171" y="2738"/>
                </a:lnTo>
                <a:lnTo>
                  <a:pt x="263" y="2724"/>
                </a:lnTo>
                <a:lnTo>
                  <a:pt x="313" y="2672"/>
                </a:lnTo>
                <a:lnTo>
                  <a:pt x="404" y="2738"/>
                </a:lnTo>
                <a:lnTo>
                  <a:pt x="374" y="2789"/>
                </a:lnTo>
                <a:lnTo>
                  <a:pt x="465" y="2815"/>
                </a:lnTo>
                <a:lnTo>
                  <a:pt x="515" y="2789"/>
                </a:lnTo>
                <a:lnTo>
                  <a:pt x="505" y="2893"/>
                </a:lnTo>
                <a:lnTo>
                  <a:pt x="616" y="2971"/>
                </a:lnTo>
                <a:lnTo>
                  <a:pt x="657" y="2945"/>
                </a:lnTo>
                <a:lnTo>
                  <a:pt x="728" y="2971"/>
                </a:lnTo>
                <a:lnTo>
                  <a:pt x="869" y="2906"/>
                </a:lnTo>
                <a:lnTo>
                  <a:pt x="930" y="2932"/>
                </a:lnTo>
                <a:lnTo>
                  <a:pt x="941" y="2893"/>
                </a:lnTo>
                <a:lnTo>
                  <a:pt x="1102" y="2762"/>
                </a:lnTo>
                <a:lnTo>
                  <a:pt x="1072" y="2686"/>
                </a:lnTo>
                <a:lnTo>
                  <a:pt x="1142" y="2582"/>
                </a:lnTo>
                <a:lnTo>
                  <a:pt x="1253" y="2530"/>
                </a:lnTo>
                <a:lnTo>
                  <a:pt x="1264" y="2426"/>
                </a:lnTo>
                <a:lnTo>
                  <a:pt x="1172" y="2374"/>
                </a:lnTo>
                <a:lnTo>
                  <a:pt x="1304" y="2295"/>
                </a:lnTo>
                <a:lnTo>
                  <a:pt x="1324" y="2193"/>
                </a:lnTo>
                <a:lnTo>
                  <a:pt x="1264" y="2049"/>
                </a:lnTo>
                <a:lnTo>
                  <a:pt x="1334" y="1790"/>
                </a:lnTo>
                <a:lnTo>
                  <a:pt x="1193" y="1557"/>
                </a:lnTo>
                <a:lnTo>
                  <a:pt x="1142" y="1557"/>
                </a:lnTo>
                <a:lnTo>
                  <a:pt x="1223" y="1479"/>
                </a:lnTo>
                <a:lnTo>
                  <a:pt x="1142" y="1427"/>
                </a:lnTo>
                <a:lnTo>
                  <a:pt x="1193" y="1335"/>
                </a:lnTo>
                <a:lnTo>
                  <a:pt x="1172" y="1297"/>
                </a:lnTo>
                <a:lnTo>
                  <a:pt x="1091" y="1285"/>
                </a:lnTo>
                <a:lnTo>
                  <a:pt x="1153" y="1181"/>
                </a:lnTo>
                <a:lnTo>
                  <a:pt x="1121" y="946"/>
                </a:lnTo>
                <a:lnTo>
                  <a:pt x="1061" y="920"/>
                </a:lnTo>
                <a:lnTo>
                  <a:pt x="1121" y="894"/>
                </a:lnTo>
                <a:lnTo>
                  <a:pt x="1072" y="700"/>
                </a:lnTo>
                <a:lnTo>
                  <a:pt x="980" y="674"/>
                </a:lnTo>
                <a:lnTo>
                  <a:pt x="1010" y="519"/>
                </a:lnTo>
                <a:lnTo>
                  <a:pt x="941" y="377"/>
                </a:lnTo>
                <a:lnTo>
                  <a:pt x="909" y="427"/>
                </a:lnTo>
                <a:lnTo>
                  <a:pt x="828" y="221"/>
                </a:lnTo>
                <a:lnTo>
                  <a:pt x="798" y="247"/>
                </a:lnTo>
                <a:lnTo>
                  <a:pt x="738" y="78"/>
                </a:lnTo>
                <a:lnTo>
                  <a:pt x="717" y="104"/>
                </a:lnTo>
                <a:lnTo>
                  <a:pt x="678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3" name="Freeform 129"/>
          <p:cNvSpPr>
            <a:spLocks/>
          </p:cNvSpPr>
          <p:nvPr/>
        </p:nvSpPr>
        <p:spPr bwMode="auto">
          <a:xfrm>
            <a:off x="3679825" y="3363913"/>
            <a:ext cx="7938" cy="219075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0" y="182"/>
              </a:cxn>
              <a:cxn ang="0">
                <a:pos x="0" y="351"/>
              </a:cxn>
              <a:cxn ang="0">
                <a:pos x="10" y="416"/>
              </a:cxn>
            </a:cxnLst>
            <a:rect l="0" t="0" r="r" b="b"/>
            <a:pathLst>
              <a:path w="16" h="416">
                <a:moveTo>
                  <a:pt x="16" y="0"/>
                </a:moveTo>
                <a:lnTo>
                  <a:pt x="0" y="182"/>
                </a:lnTo>
                <a:lnTo>
                  <a:pt x="0" y="351"/>
                </a:lnTo>
                <a:lnTo>
                  <a:pt x="10" y="416"/>
                </a:lnTo>
              </a:path>
            </a:pathLst>
          </a:custGeom>
          <a:noFill/>
          <a:ln w="635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4" name="Freeform 130"/>
          <p:cNvSpPr>
            <a:spLocks/>
          </p:cNvSpPr>
          <p:nvPr/>
        </p:nvSpPr>
        <p:spPr bwMode="auto">
          <a:xfrm>
            <a:off x="4378325" y="2079625"/>
            <a:ext cx="963613" cy="2146300"/>
          </a:xfrm>
          <a:custGeom>
            <a:avLst/>
            <a:gdLst/>
            <a:ahLst/>
            <a:cxnLst>
              <a:cxn ang="0">
                <a:pos x="829" y="213"/>
              </a:cxn>
              <a:cxn ang="0">
                <a:pos x="704" y="443"/>
              </a:cxn>
              <a:cxn ang="0">
                <a:pos x="648" y="514"/>
              </a:cxn>
              <a:cxn ang="0">
                <a:pos x="469" y="815"/>
              </a:cxn>
              <a:cxn ang="0">
                <a:pos x="482" y="992"/>
              </a:cxn>
              <a:cxn ang="0">
                <a:pos x="441" y="1223"/>
              </a:cxn>
              <a:cxn ang="0">
                <a:pos x="289" y="1365"/>
              </a:cxn>
              <a:cxn ang="0">
                <a:pos x="207" y="1525"/>
              </a:cxn>
              <a:cxn ang="0">
                <a:pos x="166" y="1755"/>
              </a:cxn>
              <a:cxn ang="0">
                <a:pos x="55" y="2056"/>
              </a:cxn>
              <a:cxn ang="0">
                <a:pos x="14" y="2233"/>
              </a:cxn>
              <a:cxn ang="0">
                <a:pos x="14" y="2427"/>
              </a:cxn>
              <a:cxn ang="0">
                <a:pos x="69" y="2729"/>
              </a:cxn>
              <a:cxn ang="0">
                <a:pos x="41" y="2889"/>
              </a:cxn>
              <a:cxn ang="0">
                <a:pos x="69" y="3224"/>
              </a:cxn>
              <a:cxn ang="0">
                <a:pos x="193" y="3349"/>
              </a:cxn>
              <a:cxn ang="0">
                <a:pos x="151" y="3491"/>
              </a:cxn>
              <a:cxn ang="0">
                <a:pos x="234" y="3739"/>
              </a:cxn>
              <a:cxn ang="0">
                <a:pos x="428" y="3650"/>
              </a:cxn>
              <a:cxn ang="0">
                <a:pos x="511" y="3809"/>
              </a:cxn>
              <a:cxn ang="0">
                <a:pos x="704" y="3809"/>
              </a:cxn>
              <a:cxn ang="0">
                <a:pos x="843" y="4057"/>
              </a:cxn>
              <a:cxn ang="0">
                <a:pos x="995" y="4057"/>
              </a:cxn>
              <a:cxn ang="0">
                <a:pos x="1270" y="4005"/>
              </a:cxn>
              <a:cxn ang="0">
                <a:pos x="1505" y="3774"/>
              </a:cxn>
              <a:cxn ang="0">
                <a:pos x="1560" y="3526"/>
              </a:cxn>
              <a:cxn ang="0">
                <a:pos x="1726" y="3313"/>
              </a:cxn>
              <a:cxn ang="0">
                <a:pos x="1781" y="3137"/>
              </a:cxn>
              <a:cxn ang="0">
                <a:pos x="1726" y="2800"/>
              </a:cxn>
              <a:cxn ang="0">
                <a:pos x="1629" y="2126"/>
              </a:cxn>
              <a:cxn ang="0">
                <a:pos x="1671" y="2021"/>
              </a:cxn>
              <a:cxn ang="0">
                <a:pos x="1629" y="1825"/>
              </a:cxn>
              <a:cxn ang="0">
                <a:pos x="1490" y="1755"/>
              </a:cxn>
              <a:cxn ang="0">
                <a:pos x="1533" y="1293"/>
              </a:cxn>
              <a:cxn ang="0">
                <a:pos x="1533" y="1223"/>
              </a:cxn>
              <a:cxn ang="0">
                <a:pos x="1340" y="922"/>
              </a:cxn>
              <a:cxn ang="0">
                <a:pos x="1284" y="514"/>
              </a:cxn>
              <a:cxn ang="0">
                <a:pos x="1132" y="302"/>
              </a:cxn>
              <a:cxn ang="0">
                <a:pos x="1008" y="107"/>
              </a:cxn>
              <a:cxn ang="0">
                <a:pos x="925" y="0"/>
              </a:cxn>
            </a:cxnLst>
            <a:rect l="0" t="0" r="r" b="b"/>
            <a:pathLst>
              <a:path w="1822" h="4057">
                <a:moveTo>
                  <a:pt x="925" y="0"/>
                </a:moveTo>
                <a:lnTo>
                  <a:pt x="829" y="213"/>
                </a:lnTo>
                <a:lnTo>
                  <a:pt x="663" y="355"/>
                </a:lnTo>
                <a:lnTo>
                  <a:pt x="704" y="443"/>
                </a:lnTo>
                <a:lnTo>
                  <a:pt x="759" y="461"/>
                </a:lnTo>
                <a:lnTo>
                  <a:pt x="648" y="514"/>
                </a:lnTo>
                <a:lnTo>
                  <a:pt x="663" y="585"/>
                </a:lnTo>
                <a:lnTo>
                  <a:pt x="469" y="815"/>
                </a:lnTo>
                <a:lnTo>
                  <a:pt x="387" y="887"/>
                </a:lnTo>
                <a:lnTo>
                  <a:pt x="482" y="992"/>
                </a:lnTo>
                <a:lnTo>
                  <a:pt x="469" y="1063"/>
                </a:lnTo>
                <a:lnTo>
                  <a:pt x="441" y="1223"/>
                </a:lnTo>
                <a:lnTo>
                  <a:pt x="359" y="1241"/>
                </a:lnTo>
                <a:lnTo>
                  <a:pt x="289" y="1365"/>
                </a:lnTo>
                <a:lnTo>
                  <a:pt x="303" y="1507"/>
                </a:lnTo>
                <a:lnTo>
                  <a:pt x="207" y="1525"/>
                </a:lnTo>
                <a:lnTo>
                  <a:pt x="124" y="1719"/>
                </a:lnTo>
                <a:lnTo>
                  <a:pt x="166" y="1755"/>
                </a:lnTo>
                <a:lnTo>
                  <a:pt x="137" y="1932"/>
                </a:lnTo>
                <a:lnTo>
                  <a:pt x="55" y="2056"/>
                </a:lnTo>
                <a:lnTo>
                  <a:pt x="166" y="2021"/>
                </a:lnTo>
                <a:lnTo>
                  <a:pt x="14" y="2233"/>
                </a:lnTo>
                <a:lnTo>
                  <a:pt x="96" y="2304"/>
                </a:lnTo>
                <a:lnTo>
                  <a:pt x="14" y="2427"/>
                </a:lnTo>
                <a:lnTo>
                  <a:pt x="0" y="2675"/>
                </a:lnTo>
                <a:lnTo>
                  <a:pt x="69" y="2729"/>
                </a:lnTo>
                <a:lnTo>
                  <a:pt x="110" y="2907"/>
                </a:lnTo>
                <a:lnTo>
                  <a:pt x="41" y="2889"/>
                </a:lnTo>
                <a:lnTo>
                  <a:pt x="96" y="3066"/>
                </a:lnTo>
                <a:lnTo>
                  <a:pt x="69" y="3224"/>
                </a:lnTo>
                <a:lnTo>
                  <a:pt x="124" y="3208"/>
                </a:lnTo>
                <a:lnTo>
                  <a:pt x="193" y="3349"/>
                </a:lnTo>
                <a:lnTo>
                  <a:pt x="137" y="3331"/>
                </a:lnTo>
                <a:lnTo>
                  <a:pt x="151" y="3491"/>
                </a:lnTo>
                <a:lnTo>
                  <a:pt x="262" y="3526"/>
                </a:lnTo>
                <a:lnTo>
                  <a:pt x="234" y="3739"/>
                </a:lnTo>
                <a:lnTo>
                  <a:pt x="359" y="3722"/>
                </a:lnTo>
                <a:lnTo>
                  <a:pt x="428" y="3650"/>
                </a:lnTo>
                <a:lnTo>
                  <a:pt x="552" y="3739"/>
                </a:lnTo>
                <a:lnTo>
                  <a:pt x="511" y="3809"/>
                </a:lnTo>
                <a:lnTo>
                  <a:pt x="634" y="3845"/>
                </a:lnTo>
                <a:lnTo>
                  <a:pt x="704" y="3809"/>
                </a:lnTo>
                <a:lnTo>
                  <a:pt x="691" y="3952"/>
                </a:lnTo>
                <a:lnTo>
                  <a:pt x="843" y="4057"/>
                </a:lnTo>
                <a:lnTo>
                  <a:pt x="897" y="4023"/>
                </a:lnTo>
                <a:lnTo>
                  <a:pt x="995" y="4057"/>
                </a:lnTo>
                <a:lnTo>
                  <a:pt x="1188" y="3969"/>
                </a:lnTo>
                <a:lnTo>
                  <a:pt x="1270" y="4005"/>
                </a:lnTo>
                <a:lnTo>
                  <a:pt x="1284" y="3952"/>
                </a:lnTo>
                <a:lnTo>
                  <a:pt x="1505" y="3774"/>
                </a:lnTo>
                <a:lnTo>
                  <a:pt x="1463" y="3668"/>
                </a:lnTo>
                <a:lnTo>
                  <a:pt x="1560" y="3526"/>
                </a:lnTo>
                <a:lnTo>
                  <a:pt x="1712" y="3456"/>
                </a:lnTo>
                <a:lnTo>
                  <a:pt x="1726" y="3313"/>
                </a:lnTo>
                <a:lnTo>
                  <a:pt x="1601" y="3242"/>
                </a:lnTo>
                <a:lnTo>
                  <a:pt x="1781" y="3137"/>
                </a:lnTo>
                <a:lnTo>
                  <a:pt x="1808" y="2994"/>
                </a:lnTo>
                <a:lnTo>
                  <a:pt x="1726" y="2800"/>
                </a:lnTo>
                <a:lnTo>
                  <a:pt x="1822" y="2445"/>
                </a:lnTo>
                <a:lnTo>
                  <a:pt x="1629" y="2126"/>
                </a:lnTo>
                <a:lnTo>
                  <a:pt x="1560" y="2126"/>
                </a:lnTo>
                <a:lnTo>
                  <a:pt x="1671" y="2021"/>
                </a:lnTo>
                <a:lnTo>
                  <a:pt x="1560" y="1949"/>
                </a:lnTo>
                <a:lnTo>
                  <a:pt x="1629" y="1825"/>
                </a:lnTo>
                <a:lnTo>
                  <a:pt x="1601" y="1773"/>
                </a:lnTo>
                <a:lnTo>
                  <a:pt x="1490" y="1755"/>
                </a:lnTo>
                <a:lnTo>
                  <a:pt x="1574" y="1612"/>
                </a:lnTo>
                <a:lnTo>
                  <a:pt x="1533" y="1293"/>
                </a:lnTo>
                <a:lnTo>
                  <a:pt x="1449" y="1259"/>
                </a:lnTo>
                <a:lnTo>
                  <a:pt x="1533" y="1223"/>
                </a:lnTo>
                <a:lnTo>
                  <a:pt x="1463" y="958"/>
                </a:lnTo>
                <a:lnTo>
                  <a:pt x="1340" y="922"/>
                </a:lnTo>
                <a:lnTo>
                  <a:pt x="1381" y="709"/>
                </a:lnTo>
                <a:lnTo>
                  <a:pt x="1284" y="514"/>
                </a:lnTo>
                <a:lnTo>
                  <a:pt x="1243" y="585"/>
                </a:lnTo>
                <a:lnTo>
                  <a:pt x="1132" y="302"/>
                </a:lnTo>
                <a:lnTo>
                  <a:pt x="1091" y="337"/>
                </a:lnTo>
                <a:lnTo>
                  <a:pt x="1008" y="107"/>
                </a:lnTo>
                <a:lnTo>
                  <a:pt x="980" y="143"/>
                </a:lnTo>
                <a:lnTo>
                  <a:pt x="925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6" name="Freeform 132"/>
          <p:cNvSpPr>
            <a:spLocks/>
          </p:cNvSpPr>
          <p:nvPr/>
        </p:nvSpPr>
        <p:spPr bwMode="auto">
          <a:xfrm>
            <a:off x="4895850" y="4216400"/>
            <a:ext cx="11113" cy="300038"/>
          </a:xfrm>
          <a:custGeom>
            <a:avLst/>
            <a:gdLst/>
            <a:ahLst/>
            <a:cxnLst>
              <a:cxn ang="0">
                <a:pos x="23" y="0"/>
              </a:cxn>
              <a:cxn ang="0">
                <a:pos x="0" y="251"/>
              </a:cxn>
              <a:cxn ang="0">
                <a:pos x="0" y="481"/>
              </a:cxn>
              <a:cxn ang="0">
                <a:pos x="14" y="568"/>
              </a:cxn>
            </a:cxnLst>
            <a:rect l="0" t="0" r="r" b="b"/>
            <a:pathLst>
              <a:path w="23" h="568">
                <a:moveTo>
                  <a:pt x="23" y="0"/>
                </a:moveTo>
                <a:lnTo>
                  <a:pt x="0" y="251"/>
                </a:lnTo>
                <a:lnTo>
                  <a:pt x="0" y="481"/>
                </a:lnTo>
                <a:lnTo>
                  <a:pt x="14" y="568"/>
                </a:lnTo>
              </a:path>
            </a:pathLst>
          </a:custGeom>
          <a:noFill/>
          <a:ln w="635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7" name="Line 133"/>
          <p:cNvSpPr>
            <a:spLocks noChangeShapeType="1"/>
          </p:cNvSpPr>
          <p:nvPr/>
        </p:nvSpPr>
        <p:spPr bwMode="auto">
          <a:xfrm flipV="1">
            <a:off x="1698625" y="4516438"/>
            <a:ext cx="849313" cy="7810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8" name="Line 134"/>
          <p:cNvSpPr>
            <a:spLocks noChangeShapeType="1"/>
          </p:cNvSpPr>
          <p:nvPr/>
        </p:nvSpPr>
        <p:spPr bwMode="auto">
          <a:xfrm flipH="1" flipV="1">
            <a:off x="2168525" y="4306888"/>
            <a:ext cx="379413" cy="20955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auto">
          <a:xfrm flipH="1">
            <a:off x="1301750" y="4306888"/>
            <a:ext cx="866775" cy="677863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0" name="Line 136"/>
          <p:cNvSpPr>
            <a:spLocks noChangeShapeType="1"/>
          </p:cNvSpPr>
          <p:nvPr/>
        </p:nvSpPr>
        <p:spPr bwMode="auto">
          <a:xfrm>
            <a:off x="1301750" y="4984750"/>
            <a:ext cx="396875" cy="3127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1" name="Line 137"/>
          <p:cNvSpPr>
            <a:spLocks noChangeShapeType="1"/>
          </p:cNvSpPr>
          <p:nvPr/>
        </p:nvSpPr>
        <p:spPr bwMode="auto">
          <a:xfrm flipV="1">
            <a:off x="2867025" y="3767138"/>
            <a:ext cx="498475" cy="4587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2" name="Line 138"/>
          <p:cNvSpPr>
            <a:spLocks noChangeShapeType="1"/>
          </p:cNvSpPr>
          <p:nvPr/>
        </p:nvSpPr>
        <p:spPr bwMode="auto">
          <a:xfrm flipH="1" flipV="1">
            <a:off x="3024188" y="3633788"/>
            <a:ext cx="341313" cy="13335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3" name="Line 139"/>
          <p:cNvSpPr>
            <a:spLocks noChangeShapeType="1"/>
          </p:cNvSpPr>
          <p:nvPr/>
        </p:nvSpPr>
        <p:spPr bwMode="auto">
          <a:xfrm flipH="1">
            <a:off x="2498725" y="3633788"/>
            <a:ext cx="525463" cy="41275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4" name="Line 140"/>
          <p:cNvSpPr>
            <a:spLocks noChangeShapeType="1"/>
          </p:cNvSpPr>
          <p:nvPr/>
        </p:nvSpPr>
        <p:spPr bwMode="auto">
          <a:xfrm>
            <a:off x="2498725" y="4046538"/>
            <a:ext cx="368300" cy="1793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5" name="Line 141"/>
          <p:cNvSpPr>
            <a:spLocks noChangeShapeType="1"/>
          </p:cNvSpPr>
          <p:nvPr/>
        </p:nvSpPr>
        <p:spPr bwMode="auto">
          <a:xfrm flipV="1">
            <a:off x="1698625" y="4800600"/>
            <a:ext cx="1588" cy="4968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7" name="Line 143"/>
          <p:cNvSpPr>
            <a:spLocks noChangeShapeType="1"/>
          </p:cNvSpPr>
          <p:nvPr/>
        </p:nvSpPr>
        <p:spPr bwMode="auto">
          <a:xfrm flipV="1">
            <a:off x="2547938" y="4111625"/>
            <a:ext cx="1588" cy="40481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8" name="Line 144"/>
          <p:cNvSpPr>
            <a:spLocks noChangeShapeType="1"/>
          </p:cNvSpPr>
          <p:nvPr/>
        </p:nvSpPr>
        <p:spPr bwMode="auto">
          <a:xfrm flipV="1">
            <a:off x="2867025" y="3852863"/>
            <a:ext cx="1588" cy="3730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9" name="Line 145"/>
          <p:cNvSpPr>
            <a:spLocks noChangeShapeType="1"/>
          </p:cNvSpPr>
          <p:nvPr/>
        </p:nvSpPr>
        <p:spPr bwMode="auto">
          <a:xfrm flipV="1">
            <a:off x="3365500" y="3448050"/>
            <a:ext cx="1588" cy="3190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0" name="Line 146"/>
          <p:cNvSpPr>
            <a:spLocks noChangeShapeType="1"/>
          </p:cNvSpPr>
          <p:nvPr/>
        </p:nvSpPr>
        <p:spPr bwMode="auto">
          <a:xfrm flipV="1">
            <a:off x="1301750" y="4524375"/>
            <a:ext cx="1588" cy="4603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1" name="Line 147"/>
          <p:cNvSpPr>
            <a:spLocks noChangeShapeType="1"/>
          </p:cNvSpPr>
          <p:nvPr/>
        </p:nvSpPr>
        <p:spPr bwMode="auto">
          <a:xfrm flipV="1">
            <a:off x="2168525" y="3924300"/>
            <a:ext cx="1588" cy="382588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2" name="Line 148"/>
          <p:cNvSpPr>
            <a:spLocks noChangeShapeType="1"/>
          </p:cNvSpPr>
          <p:nvPr/>
        </p:nvSpPr>
        <p:spPr bwMode="auto">
          <a:xfrm flipV="1">
            <a:off x="2498725" y="3695700"/>
            <a:ext cx="1588" cy="3508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3" name="Line 149"/>
          <p:cNvSpPr>
            <a:spLocks noChangeShapeType="1"/>
          </p:cNvSpPr>
          <p:nvPr/>
        </p:nvSpPr>
        <p:spPr bwMode="auto">
          <a:xfrm flipV="1">
            <a:off x="3024188" y="3332163"/>
            <a:ext cx="1588" cy="30162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6" name="Line 152"/>
          <p:cNvSpPr>
            <a:spLocks noChangeShapeType="1"/>
          </p:cNvSpPr>
          <p:nvPr/>
        </p:nvSpPr>
        <p:spPr bwMode="auto">
          <a:xfrm flipH="1" flipV="1">
            <a:off x="2498725" y="3695700"/>
            <a:ext cx="368300" cy="1571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7" name="Line 153"/>
          <p:cNvSpPr>
            <a:spLocks noChangeShapeType="1"/>
          </p:cNvSpPr>
          <p:nvPr/>
        </p:nvSpPr>
        <p:spPr bwMode="auto">
          <a:xfrm flipH="1" flipV="1">
            <a:off x="3024188" y="3332163"/>
            <a:ext cx="341313" cy="1158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8" name="Line 154"/>
          <p:cNvSpPr>
            <a:spLocks noChangeShapeType="1"/>
          </p:cNvSpPr>
          <p:nvPr/>
        </p:nvSpPr>
        <p:spPr bwMode="auto">
          <a:xfrm flipH="1">
            <a:off x="2498725" y="3332163"/>
            <a:ext cx="525463" cy="3635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9" name="Line 155"/>
          <p:cNvSpPr>
            <a:spLocks noChangeShapeType="1"/>
          </p:cNvSpPr>
          <p:nvPr/>
        </p:nvSpPr>
        <p:spPr bwMode="auto">
          <a:xfrm flipV="1">
            <a:off x="2867025" y="3448050"/>
            <a:ext cx="498475" cy="40481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0" name="Line 156"/>
          <p:cNvSpPr>
            <a:spLocks noChangeShapeType="1"/>
          </p:cNvSpPr>
          <p:nvPr/>
        </p:nvSpPr>
        <p:spPr bwMode="auto">
          <a:xfrm flipV="1">
            <a:off x="1698625" y="4111625"/>
            <a:ext cx="849313" cy="6889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1" name="Line 157"/>
          <p:cNvSpPr>
            <a:spLocks noChangeShapeType="1"/>
          </p:cNvSpPr>
          <p:nvPr/>
        </p:nvSpPr>
        <p:spPr bwMode="auto">
          <a:xfrm flipH="1" flipV="1">
            <a:off x="2168525" y="3924300"/>
            <a:ext cx="379413" cy="1873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2" name="Line 158"/>
          <p:cNvSpPr>
            <a:spLocks noChangeShapeType="1"/>
          </p:cNvSpPr>
          <p:nvPr/>
        </p:nvSpPr>
        <p:spPr bwMode="auto">
          <a:xfrm flipH="1">
            <a:off x="1301750" y="3924300"/>
            <a:ext cx="866775" cy="60007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3" name="Line 159"/>
          <p:cNvSpPr>
            <a:spLocks noChangeShapeType="1"/>
          </p:cNvSpPr>
          <p:nvPr/>
        </p:nvSpPr>
        <p:spPr bwMode="auto">
          <a:xfrm>
            <a:off x="1301750" y="4524375"/>
            <a:ext cx="396875" cy="2762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9" name="Freeform 175"/>
          <p:cNvSpPr>
            <a:spLocks/>
          </p:cNvSpPr>
          <p:nvPr/>
        </p:nvSpPr>
        <p:spPr bwMode="auto">
          <a:xfrm>
            <a:off x="2465388" y="4041775"/>
            <a:ext cx="2763838" cy="1649413"/>
          </a:xfrm>
          <a:custGeom>
            <a:avLst/>
            <a:gdLst/>
            <a:ahLst/>
            <a:cxnLst>
              <a:cxn ang="0">
                <a:pos x="2495" y="3102"/>
              </a:cxn>
              <a:cxn ang="0">
                <a:pos x="2712" y="3057"/>
              </a:cxn>
              <a:cxn ang="0">
                <a:pos x="2973" y="2972"/>
              </a:cxn>
              <a:cxn ang="0">
                <a:pos x="3494" y="2771"/>
              </a:cxn>
              <a:cxn ang="0">
                <a:pos x="3918" y="2632"/>
              </a:cxn>
              <a:cxn ang="0">
                <a:pos x="4133" y="2583"/>
              </a:cxn>
              <a:cxn ang="0">
                <a:pos x="4396" y="2546"/>
              </a:cxn>
              <a:cxn ang="0">
                <a:pos x="4741" y="2509"/>
              </a:cxn>
              <a:cxn ang="0">
                <a:pos x="4932" y="2472"/>
              </a:cxn>
              <a:cxn ang="0">
                <a:pos x="5037" y="2431"/>
              </a:cxn>
              <a:cxn ang="0">
                <a:pos x="5124" y="2366"/>
              </a:cxn>
              <a:cxn ang="0">
                <a:pos x="5184" y="2273"/>
              </a:cxn>
              <a:cxn ang="0">
                <a:pos x="5217" y="2161"/>
              </a:cxn>
              <a:cxn ang="0">
                <a:pos x="5221" y="2042"/>
              </a:cxn>
              <a:cxn ang="0">
                <a:pos x="5198" y="1930"/>
              </a:cxn>
              <a:cxn ang="0">
                <a:pos x="5148" y="1831"/>
              </a:cxn>
              <a:cxn ang="0">
                <a:pos x="5077" y="1743"/>
              </a:cxn>
              <a:cxn ang="0">
                <a:pos x="4970" y="1652"/>
              </a:cxn>
              <a:cxn ang="0">
                <a:pos x="4774" y="1526"/>
              </a:cxn>
              <a:cxn ang="0">
                <a:pos x="4509" y="1386"/>
              </a:cxn>
              <a:cxn ang="0">
                <a:pos x="3972" y="1148"/>
              </a:cxn>
              <a:cxn ang="0">
                <a:pos x="3703" y="1016"/>
              </a:cxn>
              <a:cxn ang="0">
                <a:pos x="3518" y="894"/>
              </a:cxn>
              <a:cxn ang="0">
                <a:pos x="3360" y="745"/>
              </a:cxn>
              <a:cxn ang="0">
                <a:pos x="3134" y="483"/>
              </a:cxn>
              <a:cxn ang="0">
                <a:pos x="2975" y="318"/>
              </a:cxn>
              <a:cxn ang="0">
                <a:pos x="2793" y="172"/>
              </a:cxn>
              <a:cxn ang="0">
                <a:pos x="2591" y="63"/>
              </a:cxn>
              <a:cxn ang="0">
                <a:pos x="2450" y="18"/>
              </a:cxn>
              <a:cxn ang="0">
                <a:pos x="2341" y="1"/>
              </a:cxn>
              <a:cxn ang="0">
                <a:pos x="2231" y="3"/>
              </a:cxn>
              <a:cxn ang="0">
                <a:pos x="2123" y="20"/>
              </a:cxn>
              <a:cxn ang="0">
                <a:pos x="1991" y="63"/>
              </a:cxn>
              <a:cxn ang="0">
                <a:pos x="1790" y="177"/>
              </a:cxn>
              <a:cxn ang="0">
                <a:pos x="1613" y="333"/>
              </a:cxn>
              <a:cxn ang="0">
                <a:pos x="1472" y="515"/>
              </a:cxn>
              <a:cxn ang="0">
                <a:pos x="1301" y="761"/>
              </a:cxn>
              <a:cxn ang="0">
                <a:pos x="1189" y="883"/>
              </a:cxn>
              <a:cxn ang="0">
                <a:pos x="1105" y="945"/>
              </a:cxn>
              <a:cxn ang="0">
                <a:pos x="922" y="1035"/>
              </a:cxn>
              <a:cxn ang="0">
                <a:pos x="698" y="1116"/>
              </a:cxn>
              <a:cxn ang="0">
                <a:pos x="461" y="1206"/>
              </a:cxn>
              <a:cxn ang="0">
                <a:pos x="253" y="1309"/>
              </a:cxn>
              <a:cxn ang="0">
                <a:pos x="160" y="1372"/>
              </a:cxn>
              <a:cxn ang="0">
                <a:pos x="85" y="1443"/>
              </a:cxn>
              <a:cxn ang="0">
                <a:pos x="31" y="1523"/>
              </a:cxn>
              <a:cxn ang="0">
                <a:pos x="4" y="1610"/>
              </a:cxn>
              <a:cxn ang="0">
                <a:pos x="3" y="1708"/>
              </a:cxn>
              <a:cxn ang="0">
                <a:pos x="26" y="1809"/>
              </a:cxn>
              <a:cxn ang="0">
                <a:pos x="68" y="1915"/>
              </a:cxn>
              <a:cxn ang="0">
                <a:pos x="149" y="2056"/>
              </a:cxn>
              <a:cxn ang="0">
                <a:pos x="311" y="2257"/>
              </a:cxn>
              <a:cxn ang="0">
                <a:pos x="493" y="2428"/>
              </a:cxn>
              <a:cxn ang="0">
                <a:pos x="682" y="2562"/>
              </a:cxn>
              <a:cxn ang="0">
                <a:pos x="876" y="2666"/>
              </a:cxn>
              <a:cxn ang="0">
                <a:pos x="1211" y="2807"/>
              </a:cxn>
              <a:cxn ang="0">
                <a:pos x="1630" y="2970"/>
              </a:cxn>
              <a:cxn ang="0">
                <a:pos x="1893" y="3055"/>
              </a:cxn>
              <a:cxn ang="0">
                <a:pos x="2110" y="3102"/>
              </a:cxn>
            </a:cxnLst>
            <a:rect l="0" t="0" r="r" b="b"/>
            <a:pathLst>
              <a:path w="5222" h="3117">
                <a:moveTo>
                  <a:pt x="2304" y="3117"/>
                </a:moveTo>
                <a:lnTo>
                  <a:pt x="2328" y="3117"/>
                </a:lnTo>
                <a:lnTo>
                  <a:pt x="2352" y="3116"/>
                </a:lnTo>
                <a:lnTo>
                  <a:pt x="2376" y="3114"/>
                </a:lnTo>
                <a:lnTo>
                  <a:pt x="2399" y="3113"/>
                </a:lnTo>
                <a:lnTo>
                  <a:pt x="2424" y="3112"/>
                </a:lnTo>
                <a:lnTo>
                  <a:pt x="2447" y="3109"/>
                </a:lnTo>
                <a:lnTo>
                  <a:pt x="2472" y="3106"/>
                </a:lnTo>
                <a:lnTo>
                  <a:pt x="2495" y="3102"/>
                </a:lnTo>
                <a:lnTo>
                  <a:pt x="2520" y="3099"/>
                </a:lnTo>
                <a:lnTo>
                  <a:pt x="2545" y="3095"/>
                </a:lnTo>
                <a:lnTo>
                  <a:pt x="2568" y="3091"/>
                </a:lnTo>
                <a:lnTo>
                  <a:pt x="2591" y="3086"/>
                </a:lnTo>
                <a:lnTo>
                  <a:pt x="2616" y="3080"/>
                </a:lnTo>
                <a:lnTo>
                  <a:pt x="2639" y="3076"/>
                </a:lnTo>
                <a:lnTo>
                  <a:pt x="2664" y="3069"/>
                </a:lnTo>
                <a:lnTo>
                  <a:pt x="2687" y="3064"/>
                </a:lnTo>
                <a:lnTo>
                  <a:pt x="2712" y="3057"/>
                </a:lnTo>
                <a:lnTo>
                  <a:pt x="2735" y="3050"/>
                </a:lnTo>
                <a:lnTo>
                  <a:pt x="2760" y="3043"/>
                </a:lnTo>
                <a:lnTo>
                  <a:pt x="2783" y="3036"/>
                </a:lnTo>
                <a:lnTo>
                  <a:pt x="2808" y="3029"/>
                </a:lnTo>
                <a:lnTo>
                  <a:pt x="2831" y="3021"/>
                </a:lnTo>
                <a:lnTo>
                  <a:pt x="2854" y="3014"/>
                </a:lnTo>
                <a:lnTo>
                  <a:pt x="2879" y="3006"/>
                </a:lnTo>
                <a:lnTo>
                  <a:pt x="2925" y="2990"/>
                </a:lnTo>
                <a:lnTo>
                  <a:pt x="2973" y="2972"/>
                </a:lnTo>
                <a:lnTo>
                  <a:pt x="3021" y="2954"/>
                </a:lnTo>
                <a:lnTo>
                  <a:pt x="3069" y="2936"/>
                </a:lnTo>
                <a:lnTo>
                  <a:pt x="3116" y="2918"/>
                </a:lnTo>
                <a:lnTo>
                  <a:pt x="3164" y="2899"/>
                </a:lnTo>
                <a:lnTo>
                  <a:pt x="3258" y="2862"/>
                </a:lnTo>
                <a:lnTo>
                  <a:pt x="3353" y="2825"/>
                </a:lnTo>
                <a:lnTo>
                  <a:pt x="3399" y="2806"/>
                </a:lnTo>
                <a:lnTo>
                  <a:pt x="3447" y="2788"/>
                </a:lnTo>
                <a:lnTo>
                  <a:pt x="3494" y="2771"/>
                </a:lnTo>
                <a:lnTo>
                  <a:pt x="3542" y="2753"/>
                </a:lnTo>
                <a:lnTo>
                  <a:pt x="3588" y="2736"/>
                </a:lnTo>
                <a:lnTo>
                  <a:pt x="3635" y="2720"/>
                </a:lnTo>
                <a:lnTo>
                  <a:pt x="3683" y="2703"/>
                </a:lnTo>
                <a:lnTo>
                  <a:pt x="3729" y="2688"/>
                </a:lnTo>
                <a:lnTo>
                  <a:pt x="3777" y="2673"/>
                </a:lnTo>
                <a:lnTo>
                  <a:pt x="3824" y="2658"/>
                </a:lnTo>
                <a:lnTo>
                  <a:pt x="3872" y="2645"/>
                </a:lnTo>
                <a:lnTo>
                  <a:pt x="3918" y="2632"/>
                </a:lnTo>
                <a:lnTo>
                  <a:pt x="3943" y="2625"/>
                </a:lnTo>
                <a:lnTo>
                  <a:pt x="3966" y="2620"/>
                </a:lnTo>
                <a:lnTo>
                  <a:pt x="3990" y="2613"/>
                </a:lnTo>
                <a:lnTo>
                  <a:pt x="4014" y="2608"/>
                </a:lnTo>
                <a:lnTo>
                  <a:pt x="4038" y="2602"/>
                </a:lnTo>
                <a:lnTo>
                  <a:pt x="4061" y="2597"/>
                </a:lnTo>
                <a:lnTo>
                  <a:pt x="4085" y="2592"/>
                </a:lnTo>
                <a:lnTo>
                  <a:pt x="4109" y="2587"/>
                </a:lnTo>
                <a:lnTo>
                  <a:pt x="4133" y="2583"/>
                </a:lnTo>
                <a:lnTo>
                  <a:pt x="4157" y="2577"/>
                </a:lnTo>
                <a:lnTo>
                  <a:pt x="4180" y="2573"/>
                </a:lnTo>
                <a:lnTo>
                  <a:pt x="4205" y="2569"/>
                </a:lnTo>
                <a:lnTo>
                  <a:pt x="4228" y="2566"/>
                </a:lnTo>
                <a:lnTo>
                  <a:pt x="4253" y="2562"/>
                </a:lnTo>
                <a:lnTo>
                  <a:pt x="4276" y="2560"/>
                </a:lnTo>
                <a:lnTo>
                  <a:pt x="4300" y="2557"/>
                </a:lnTo>
                <a:lnTo>
                  <a:pt x="4348" y="2551"/>
                </a:lnTo>
                <a:lnTo>
                  <a:pt x="4396" y="2546"/>
                </a:lnTo>
                <a:lnTo>
                  <a:pt x="4446" y="2542"/>
                </a:lnTo>
                <a:lnTo>
                  <a:pt x="4494" y="2536"/>
                </a:lnTo>
                <a:lnTo>
                  <a:pt x="4543" y="2532"/>
                </a:lnTo>
                <a:lnTo>
                  <a:pt x="4592" y="2527"/>
                </a:lnTo>
                <a:lnTo>
                  <a:pt x="4642" y="2521"/>
                </a:lnTo>
                <a:lnTo>
                  <a:pt x="4666" y="2519"/>
                </a:lnTo>
                <a:lnTo>
                  <a:pt x="4692" y="2516"/>
                </a:lnTo>
                <a:lnTo>
                  <a:pt x="4717" y="2513"/>
                </a:lnTo>
                <a:lnTo>
                  <a:pt x="4741" y="2509"/>
                </a:lnTo>
                <a:lnTo>
                  <a:pt x="4768" y="2506"/>
                </a:lnTo>
                <a:lnTo>
                  <a:pt x="4792" y="2502"/>
                </a:lnTo>
                <a:lnTo>
                  <a:pt x="4818" y="2497"/>
                </a:lnTo>
                <a:lnTo>
                  <a:pt x="4843" y="2492"/>
                </a:lnTo>
                <a:lnTo>
                  <a:pt x="4869" y="2487"/>
                </a:lnTo>
                <a:lnTo>
                  <a:pt x="4895" y="2482"/>
                </a:lnTo>
                <a:lnTo>
                  <a:pt x="4907" y="2479"/>
                </a:lnTo>
                <a:lnTo>
                  <a:pt x="4920" y="2476"/>
                </a:lnTo>
                <a:lnTo>
                  <a:pt x="4932" y="2472"/>
                </a:lnTo>
                <a:lnTo>
                  <a:pt x="4944" y="2468"/>
                </a:lnTo>
                <a:lnTo>
                  <a:pt x="4957" y="2465"/>
                </a:lnTo>
                <a:lnTo>
                  <a:pt x="4969" y="2461"/>
                </a:lnTo>
                <a:lnTo>
                  <a:pt x="4980" y="2457"/>
                </a:lnTo>
                <a:lnTo>
                  <a:pt x="4992" y="2451"/>
                </a:lnTo>
                <a:lnTo>
                  <a:pt x="5003" y="2447"/>
                </a:lnTo>
                <a:lnTo>
                  <a:pt x="5015" y="2442"/>
                </a:lnTo>
                <a:lnTo>
                  <a:pt x="5026" y="2436"/>
                </a:lnTo>
                <a:lnTo>
                  <a:pt x="5037" y="2431"/>
                </a:lnTo>
                <a:lnTo>
                  <a:pt x="5048" y="2425"/>
                </a:lnTo>
                <a:lnTo>
                  <a:pt x="5058" y="2420"/>
                </a:lnTo>
                <a:lnTo>
                  <a:pt x="5069" y="2413"/>
                </a:lnTo>
                <a:lnTo>
                  <a:pt x="5078" y="2406"/>
                </a:lnTo>
                <a:lnTo>
                  <a:pt x="5088" y="2399"/>
                </a:lnTo>
                <a:lnTo>
                  <a:pt x="5098" y="2391"/>
                </a:lnTo>
                <a:lnTo>
                  <a:pt x="5107" y="2383"/>
                </a:lnTo>
                <a:lnTo>
                  <a:pt x="5115" y="2375"/>
                </a:lnTo>
                <a:lnTo>
                  <a:pt x="5124" y="2366"/>
                </a:lnTo>
                <a:lnTo>
                  <a:pt x="5132" y="2357"/>
                </a:lnTo>
                <a:lnTo>
                  <a:pt x="5140" y="2347"/>
                </a:lnTo>
                <a:lnTo>
                  <a:pt x="5147" y="2338"/>
                </a:lnTo>
                <a:lnTo>
                  <a:pt x="5154" y="2328"/>
                </a:lnTo>
                <a:lnTo>
                  <a:pt x="5161" y="2317"/>
                </a:lnTo>
                <a:lnTo>
                  <a:pt x="5167" y="2306"/>
                </a:lnTo>
                <a:lnTo>
                  <a:pt x="5173" y="2295"/>
                </a:lnTo>
                <a:lnTo>
                  <a:pt x="5178" y="2284"/>
                </a:lnTo>
                <a:lnTo>
                  <a:pt x="5184" y="2273"/>
                </a:lnTo>
                <a:lnTo>
                  <a:pt x="5189" y="2261"/>
                </a:lnTo>
                <a:lnTo>
                  <a:pt x="5193" y="2249"/>
                </a:lnTo>
                <a:lnTo>
                  <a:pt x="5198" y="2236"/>
                </a:lnTo>
                <a:lnTo>
                  <a:pt x="5202" y="2224"/>
                </a:lnTo>
                <a:lnTo>
                  <a:pt x="5206" y="2212"/>
                </a:lnTo>
                <a:lnTo>
                  <a:pt x="5209" y="2199"/>
                </a:lnTo>
                <a:lnTo>
                  <a:pt x="5211" y="2187"/>
                </a:lnTo>
                <a:lnTo>
                  <a:pt x="5214" y="2173"/>
                </a:lnTo>
                <a:lnTo>
                  <a:pt x="5217" y="2161"/>
                </a:lnTo>
                <a:lnTo>
                  <a:pt x="5218" y="2147"/>
                </a:lnTo>
                <a:lnTo>
                  <a:pt x="5219" y="2134"/>
                </a:lnTo>
                <a:lnTo>
                  <a:pt x="5221" y="2121"/>
                </a:lnTo>
                <a:lnTo>
                  <a:pt x="5222" y="2108"/>
                </a:lnTo>
                <a:lnTo>
                  <a:pt x="5222" y="2095"/>
                </a:lnTo>
                <a:lnTo>
                  <a:pt x="5222" y="2082"/>
                </a:lnTo>
                <a:lnTo>
                  <a:pt x="5222" y="2068"/>
                </a:lnTo>
                <a:lnTo>
                  <a:pt x="5222" y="2056"/>
                </a:lnTo>
                <a:lnTo>
                  <a:pt x="5221" y="2042"/>
                </a:lnTo>
                <a:lnTo>
                  <a:pt x="5219" y="2030"/>
                </a:lnTo>
                <a:lnTo>
                  <a:pt x="5218" y="2016"/>
                </a:lnTo>
                <a:lnTo>
                  <a:pt x="5217" y="2004"/>
                </a:lnTo>
                <a:lnTo>
                  <a:pt x="5214" y="1990"/>
                </a:lnTo>
                <a:lnTo>
                  <a:pt x="5211" y="1978"/>
                </a:lnTo>
                <a:lnTo>
                  <a:pt x="5209" y="1965"/>
                </a:lnTo>
                <a:lnTo>
                  <a:pt x="5206" y="1953"/>
                </a:lnTo>
                <a:lnTo>
                  <a:pt x="5202" y="1941"/>
                </a:lnTo>
                <a:lnTo>
                  <a:pt x="5198" y="1930"/>
                </a:lnTo>
                <a:lnTo>
                  <a:pt x="5193" y="1917"/>
                </a:lnTo>
                <a:lnTo>
                  <a:pt x="5188" y="1906"/>
                </a:lnTo>
                <a:lnTo>
                  <a:pt x="5184" y="1895"/>
                </a:lnTo>
                <a:lnTo>
                  <a:pt x="5178" y="1883"/>
                </a:lnTo>
                <a:lnTo>
                  <a:pt x="5173" y="1872"/>
                </a:lnTo>
                <a:lnTo>
                  <a:pt x="5167" y="1862"/>
                </a:lnTo>
                <a:lnTo>
                  <a:pt x="5161" y="1852"/>
                </a:lnTo>
                <a:lnTo>
                  <a:pt x="5154" y="1841"/>
                </a:lnTo>
                <a:lnTo>
                  <a:pt x="5148" y="1831"/>
                </a:lnTo>
                <a:lnTo>
                  <a:pt x="5140" y="1820"/>
                </a:lnTo>
                <a:lnTo>
                  <a:pt x="5133" y="1810"/>
                </a:lnTo>
                <a:lnTo>
                  <a:pt x="5126" y="1799"/>
                </a:lnTo>
                <a:lnTo>
                  <a:pt x="5118" y="1790"/>
                </a:lnTo>
                <a:lnTo>
                  <a:pt x="5110" y="1780"/>
                </a:lnTo>
                <a:lnTo>
                  <a:pt x="5103" y="1771"/>
                </a:lnTo>
                <a:lnTo>
                  <a:pt x="5095" y="1763"/>
                </a:lnTo>
                <a:lnTo>
                  <a:pt x="5085" y="1753"/>
                </a:lnTo>
                <a:lnTo>
                  <a:pt x="5077" y="1743"/>
                </a:lnTo>
                <a:lnTo>
                  <a:pt x="5067" y="1735"/>
                </a:lnTo>
                <a:lnTo>
                  <a:pt x="5059" y="1726"/>
                </a:lnTo>
                <a:lnTo>
                  <a:pt x="5050" y="1717"/>
                </a:lnTo>
                <a:lnTo>
                  <a:pt x="5040" y="1709"/>
                </a:lnTo>
                <a:lnTo>
                  <a:pt x="5030" y="1700"/>
                </a:lnTo>
                <a:lnTo>
                  <a:pt x="5021" y="1691"/>
                </a:lnTo>
                <a:lnTo>
                  <a:pt x="5011" y="1683"/>
                </a:lnTo>
                <a:lnTo>
                  <a:pt x="4991" y="1668"/>
                </a:lnTo>
                <a:lnTo>
                  <a:pt x="4970" y="1652"/>
                </a:lnTo>
                <a:lnTo>
                  <a:pt x="4950" y="1637"/>
                </a:lnTo>
                <a:lnTo>
                  <a:pt x="4928" y="1621"/>
                </a:lnTo>
                <a:lnTo>
                  <a:pt x="4907" y="1606"/>
                </a:lnTo>
                <a:lnTo>
                  <a:pt x="4885" y="1593"/>
                </a:lnTo>
                <a:lnTo>
                  <a:pt x="4863" y="1579"/>
                </a:lnTo>
                <a:lnTo>
                  <a:pt x="4841" y="1565"/>
                </a:lnTo>
                <a:lnTo>
                  <a:pt x="4820" y="1552"/>
                </a:lnTo>
                <a:lnTo>
                  <a:pt x="4796" y="1538"/>
                </a:lnTo>
                <a:lnTo>
                  <a:pt x="4774" y="1526"/>
                </a:lnTo>
                <a:lnTo>
                  <a:pt x="4752" y="1513"/>
                </a:lnTo>
                <a:lnTo>
                  <a:pt x="4731" y="1500"/>
                </a:lnTo>
                <a:lnTo>
                  <a:pt x="4709" y="1489"/>
                </a:lnTo>
                <a:lnTo>
                  <a:pt x="4687" y="1476"/>
                </a:lnTo>
                <a:lnTo>
                  <a:pt x="4665" y="1464"/>
                </a:lnTo>
                <a:lnTo>
                  <a:pt x="4642" y="1453"/>
                </a:lnTo>
                <a:lnTo>
                  <a:pt x="4598" y="1430"/>
                </a:lnTo>
                <a:lnTo>
                  <a:pt x="4552" y="1408"/>
                </a:lnTo>
                <a:lnTo>
                  <a:pt x="4509" y="1386"/>
                </a:lnTo>
                <a:lnTo>
                  <a:pt x="4463" y="1365"/>
                </a:lnTo>
                <a:lnTo>
                  <a:pt x="4420" y="1345"/>
                </a:lnTo>
                <a:lnTo>
                  <a:pt x="4374" y="1324"/>
                </a:lnTo>
                <a:lnTo>
                  <a:pt x="4331" y="1305"/>
                </a:lnTo>
                <a:lnTo>
                  <a:pt x="4240" y="1265"/>
                </a:lnTo>
                <a:lnTo>
                  <a:pt x="4151" y="1227"/>
                </a:lnTo>
                <a:lnTo>
                  <a:pt x="4062" y="1187"/>
                </a:lnTo>
                <a:lnTo>
                  <a:pt x="4017" y="1168"/>
                </a:lnTo>
                <a:lnTo>
                  <a:pt x="3972" y="1148"/>
                </a:lnTo>
                <a:lnTo>
                  <a:pt x="3927" y="1127"/>
                </a:lnTo>
                <a:lnTo>
                  <a:pt x="3881" y="1106"/>
                </a:lnTo>
                <a:lnTo>
                  <a:pt x="3838" y="1085"/>
                </a:lnTo>
                <a:lnTo>
                  <a:pt x="3814" y="1074"/>
                </a:lnTo>
                <a:lnTo>
                  <a:pt x="3792" y="1063"/>
                </a:lnTo>
                <a:lnTo>
                  <a:pt x="3770" y="1052"/>
                </a:lnTo>
                <a:lnTo>
                  <a:pt x="3747" y="1039"/>
                </a:lnTo>
                <a:lnTo>
                  <a:pt x="3725" y="1028"/>
                </a:lnTo>
                <a:lnTo>
                  <a:pt x="3703" y="1016"/>
                </a:lnTo>
                <a:lnTo>
                  <a:pt x="3683" y="1004"/>
                </a:lnTo>
                <a:lnTo>
                  <a:pt x="3661" y="991"/>
                </a:lnTo>
                <a:lnTo>
                  <a:pt x="3640" y="979"/>
                </a:lnTo>
                <a:lnTo>
                  <a:pt x="3618" y="965"/>
                </a:lnTo>
                <a:lnTo>
                  <a:pt x="3598" y="952"/>
                </a:lnTo>
                <a:lnTo>
                  <a:pt x="3577" y="938"/>
                </a:lnTo>
                <a:lnTo>
                  <a:pt x="3558" y="924"/>
                </a:lnTo>
                <a:lnTo>
                  <a:pt x="3538" y="909"/>
                </a:lnTo>
                <a:lnTo>
                  <a:pt x="3518" y="894"/>
                </a:lnTo>
                <a:lnTo>
                  <a:pt x="3499" y="879"/>
                </a:lnTo>
                <a:lnTo>
                  <a:pt x="3481" y="864"/>
                </a:lnTo>
                <a:lnTo>
                  <a:pt x="3464" y="848"/>
                </a:lnTo>
                <a:lnTo>
                  <a:pt x="3446" y="831"/>
                </a:lnTo>
                <a:lnTo>
                  <a:pt x="3428" y="815"/>
                </a:lnTo>
                <a:lnTo>
                  <a:pt x="3410" y="798"/>
                </a:lnTo>
                <a:lnTo>
                  <a:pt x="3394" y="781"/>
                </a:lnTo>
                <a:lnTo>
                  <a:pt x="3376" y="763"/>
                </a:lnTo>
                <a:lnTo>
                  <a:pt x="3360" y="745"/>
                </a:lnTo>
                <a:lnTo>
                  <a:pt x="3343" y="727"/>
                </a:lnTo>
                <a:lnTo>
                  <a:pt x="3327" y="709"/>
                </a:lnTo>
                <a:lnTo>
                  <a:pt x="3310" y="690"/>
                </a:lnTo>
                <a:lnTo>
                  <a:pt x="3295" y="672"/>
                </a:lnTo>
                <a:lnTo>
                  <a:pt x="3262" y="635"/>
                </a:lnTo>
                <a:lnTo>
                  <a:pt x="3231" y="597"/>
                </a:lnTo>
                <a:lnTo>
                  <a:pt x="3198" y="559"/>
                </a:lnTo>
                <a:lnTo>
                  <a:pt x="3166" y="520"/>
                </a:lnTo>
                <a:lnTo>
                  <a:pt x="3134" y="483"/>
                </a:lnTo>
                <a:lnTo>
                  <a:pt x="3117" y="464"/>
                </a:lnTo>
                <a:lnTo>
                  <a:pt x="3101" y="445"/>
                </a:lnTo>
                <a:lnTo>
                  <a:pt x="3083" y="426"/>
                </a:lnTo>
                <a:lnTo>
                  <a:pt x="3066" y="408"/>
                </a:lnTo>
                <a:lnTo>
                  <a:pt x="3049" y="389"/>
                </a:lnTo>
                <a:lnTo>
                  <a:pt x="3031" y="371"/>
                </a:lnTo>
                <a:lnTo>
                  <a:pt x="3013" y="353"/>
                </a:lnTo>
                <a:lnTo>
                  <a:pt x="2994" y="335"/>
                </a:lnTo>
                <a:lnTo>
                  <a:pt x="2975" y="318"/>
                </a:lnTo>
                <a:lnTo>
                  <a:pt x="2956" y="300"/>
                </a:lnTo>
                <a:lnTo>
                  <a:pt x="2936" y="283"/>
                </a:lnTo>
                <a:lnTo>
                  <a:pt x="2917" y="266"/>
                </a:lnTo>
                <a:lnTo>
                  <a:pt x="2897" y="249"/>
                </a:lnTo>
                <a:lnTo>
                  <a:pt x="2877" y="233"/>
                </a:lnTo>
                <a:lnTo>
                  <a:pt x="2856" y="218"/>
                </a:lnTo>
                <a:lnTo>
                  <a:pt x="2835" y="201"/>
                </a:lnTo>
                <a:lnTo>
                  <a:pt x="2814" y="186"/>
                </a:lnTo>
                <a:lnTo>
                  <a:pt x="2793" y="172"/>
                </a:lnTo>
                <a:lnTo>
                  <a:pt x="2772" y="157"/>
                </a:lnTo>
                <a:lnTo>
                  <a:pt x="2750" y="144"/>
                </a:lnTo>
                <a:lnTo>
                  <a:pt x="2728" y="131"/>
                </a:lnTo>
                <a:lnTo>
                  <a:pt x="2705" y="118"/>
                </a:lnTo>
                <a:lnTo>
                  <a:pt x="2683" y="105"/>
                </a:lnTo>
                <a:lnTo>
                  <a:pt x="2660" y="94"/>
                </a:lnTo>
                <a:lnTo>
                  <a:pt x="2638" y="83"/>
                </a:lnTo>
                <a:lnTo>
                  <a:pt x="2614" y="72"/>
                </a:lnTo>
                <a:lnTo>
                  <a:pt x="2591" y="63"/>
                </a:lnTo>
                <a:lnTo>
                  <a:pt x="2568" y="53"/>
                </a:lnTo>
                <a:lnTo>
                  <a:pt x="2545" y="45"/>
                </a:lnTo>
                <a:lnTo>
                  <a:pt x="2521" y="37"/>
                </a:lnTo>
                <a:lnTo>
                  <a:pt x="2509" y="33"/>
                </a:lnTo>
                <a:lnTo>
                  <a:pt x="2498" y="30"/>
                </a:lnTo>
                <a:lnTo>
                  <a:pt x="2486" y="26"/>
                </a:lnTo>
                <a:lnTo>
                  <a:pt x="2473" y="23"/>
                </a:lnTo>
                <a:lnTo>
                  <a:pt x="2461" y="20"/>
                </a:lnTo>
                <a:lnTo>
                  <a:pt x="2450" y="18"/>
                </a:lnTo>
                <a:lnTo>
                  <a:pt x="2438" y="15"/>
                </a:lnTo>
                <a:lnTo>
                  <a:pt x="2425" y="12"/>
                </a:lnTo>
                <a:lnTo>
                  <a:pt x="2413" y="9"/>
                </a:lnTo>
                <a:lnTo>
                  <a:pt x="2402" y="8"/>
                </a:lnTo>
                <a:lnTo>
                  <a:pt x="2390" y="7"/>
                </a:lnTo>
                <a:lnTo>
                  <a:pt x="2378" y="4"/>
                </a:lnTo>
                <a:lnTo>
                  <a:pt x="2365" y="3"/>
                </a:lnTo>
                <a:lnTo>
                  <a:pt x="2353" y="3"/>
                </a:lnTo>
                <a:lnTo>
                  <a:pt x="2341" y="1"/>
                </a:lnTo>
                <a:lnTo>
                  <a:pt x="2330" y="0"/>
                </a:lnTo>
                <a:lnTo>
                  <a:pt x="2317" y="0"/>
                </a:lnTo>
                <a:lnTo>
                  <a:pt x="2305" y="0"/>
                </a:lnTo>
                <a:lnTo>
                  <a:pt x="2293" y="0"/>
                </a:lnTo>
                <a:lnTo>
                  <a:pt x="2280" y="0"/>
                </a:lnTo>
                <a:lnTo>
                  <a:pt x="2268" y="0"/>
                </a:lnTo>
                <a:lnTo>
                  <a:pt x="2256" y="0"/>
                </a:lnTo>
                <a:lnTo>
                  <a:pt x="2243" y="1"/>
                </a:lnTo>
                <a:lnTo>
                  <a:pt x="2231" y="3"/>
                </a:lnTo>
                <a:lnTo>
                  <a:pt x="2220" y="4"/>
                </a:lnTo>
                <a:lnTo>
                  <a:pt x="2208" y="5"/>
                </a:lnTo>
                <a:lnTo>
                  <a:pt x="2195" y="7"/>
                </a:lnTo>
                <a:lnTo>
                  <a:pt x="2183" y="8"/>
                </a:lnTo>
                <a:lnTo>
                  <a:pt x="2171" y="11"/>
                </a:lnTo>
                <a:lnTo>
                  <a:pt x="2158" y="12"/>
                </a:lnTo>
                <a:lnTo>
                  <a:pt x="2146" y="15"/>
                </a:lnTo>
                <a:lnTo>
                  <a:pt x="2134" y="18"/>
                </a:lnTo>
                <a:lnTo>
                  <a:pt x="2123" y="20"/>
                </a:lnTo>
                <a:lnTo>
                  <a:pt x="2110" y="23"/>
                </a:lnTo>
                <a:lnTo>
                  <a:pt x="2098" y="26"/>
                </a:lnTo>
                <a:lnTo>
                  <a:pt x="2086" y="30"/>
                </a:lnTo>
                <a:lnTo>
                  <a:pt x="2075" y="34"/>
                </a:lnTo>
                <a:lnTo>
                  <a:pt x="2063" y="37"/>
                </a:lnTo>
                <a:lnTo>
                  <a:pt x="2050" y="41"/>
                </a:lnTo>
                <a:lnTo>
                  <a:pt x="2038" y="45"/>
                </a:lnTo>
                <a:lnTo>
                  <a:pt x="2015" y="55"/>
                </a:lnTo>
                <a:lnTo>
                  <a:pt x="1991" y="63"/>
                </a:lnTo>
                <a:lnTo>
                  <a:pt x="1968" y="74"/>
                </a:lnTo>
                <a:lnTo>
                  <a:pt x="1945" y="85"/>
                </a:lnTo>
                <a:lnTo>
                  <a:pt x="1921" y="96"/>
                </a:lnTo>
                <a:lnTo>
                  <a:pt x="1900" y="108"/>
                </a:lnTo>
                <a:lnTo>
                  <a:pt x="1876" y="120"/>
                </a:lnTo>
                <a:lnTo>
                  <a:pt x="1854" y="134"/>
                </a:lnTo>
                <a:lnTo>
                  <a:pt x="1832" y="148"/>
                </a:lnTo>
                <a:lnTo>
                  <a:pt x="1811" y="161"/>
                </a:lnTo>
                <a:lnTo>
                  <a:pt x="1790" y="177"/>
                </a:lnTo>
                <a:lnTo>
                  <a:pt x="1768" y="192"/>
                </a:lnTo>
                <a:lnTo>
                  <a:pt x="1748" y="208"/>
                </a:lnTo>
                <a:lnTo>
                  <a:pt x="1727" y="224"/>
                </a:lnTo>
                <a:lnTo>
                  <a:pt x="1708" y="241"/>
                </a:lnTo>
                <a:lnTo>
                  <a:pt x="1689" y="259"/>
                </a:lnTo>
                <a:lnTo>
                  <a:pt x="1669" y="277"/>
                </a:lnTo>
                <a:lnTo>
                  <a:pt x="1650" y="294"/>
                </a:lnTo>
                <a:lnTo>
                  <a:pt x="1632" y="314"/>
                </a:lnTo>
                <a:lnTo>
                  <a:pt x="1613" y="333"/>
                </a:lnTo>
                <a:lnTo>
                  <a:pt x="1597" y="352"/>
                </a:lnTo>
                <a:lnTo>
                  <a:pt x="1579" y="371"/>
                </a:lnTo>
                <a:lnTo>
                  <a:pt x="1563" y="392"/>
                </a:lnTo>
                <a:lnTo>
                  <a:pt x="1548" y="411"/>
                </a:lnTo>
                <a:lnTo>
                  <a:pt x="1531" y="431"/>
                </a:lnTo>
                <a:lnTo>
                  <a:pt x="1516" y="453"/>
                </a:lnTo>
                <a:lnTo>
                  <a:pt x="1501" y="474"/>
                </a:lnTo>
                <a:lnTo>
                  <a:pt x="1486" y="494"/>
                </a:lnTo>
                <a:lnTo>
                  <a:pt x="1472" y="515"/>
                </a:lnTo>
                <a:lnTo>
                  <a:pt x="1457" y="537"/>
                </a:lnTo>
                <a:lnTo>
                  <a:pt x="1428" y="579"/>
                </a:lnTo>
                <a:lnTo>
                  <a:pt x="1401" y="620"/>
                </a:lnTo>
                <a:lnTo>
                  <a:pt x="1372" y="663"/>
                </a:lnTo>
                <a:lnTo>
                  <a:pt x="1359" y="683"/>
                </a:lnTo>
                <a:lnTo>
                  <a:pt x="1345" y="702"/>
                </a:lnTo>
                <a:lnTo>
                  <a:pt x="1330" y="723"/>
                </a:lnTo>
                <a:lnTo>
                  <a:pt x="1316" y="742"/>
                </a:lnTo>
                <a:lnTo>
                  <a:pt x="1301" y="761"/>
                </a:lnTo>
                <a:lnTo>
                  <a:pt x="1286" y="781"/>
                </a:lnTo>
                <a:lnTo>
                  <a:pt x="1271" y="798"/>
                </a:lnTo>
                <a:lnTo>
                  <a:pt x="1256" y="816"/>
                </a:lnTo>
                <a:lnTo>
                  <a:pt x="1239" y="834"/>
                </a:lnTo>
                <a:lnTo>
                  <a:pt x="1223" y="850"/>
                </a:lnTo>
                <a:lnTo>
                  <a:pt x="1215" y="859"/>
                </a:lnTo>
                <a:lnTo>
                  <a:pt x="1207" y="867"/>
                </a:lnTo>
                <a:lnTo>
                  <a:pt x="1198" y="875"/>
                </a:lnTo>
                <a:lnTo>
                  <a:pt x="1189" y="883"/>
                </a:lnTo>
                <a:lnTo>
                  <a:pt x="1180" y="890"/>
                </a:lnTo>
                <a:lnTo>
                  <a:pt x="1171" y="898"/>
                </a:lnTo>
                <a:lnTo>
                  <a:pt x="1163" y="905"/>
                </a:lnTo>
                <a:lnTo>
                  <a:pt x="1153" y="912"/>
                </a:lnTo>
                <a:lnTo>
                  <a:pt x="1144" y="919"/>
                </a:lnTo>
                <a:lnTo>
                  <a:pt x="1134" y="926"/>
                </a:lnTo>
                <a:lnTo>
                  <a:pt x="1124" y="933"/>
                </a:lnTo>
                <a:lnTo>
                  <a:pt x="1115" y="939"/>
                </a:lnTo>
                <a:lnTo>
                  <a:pt x="1105" y="945"/>
                </a:lnTo>
                <a:lnTo>
                  <a:pt x="1096" y="952"/>
                </a:lnTo>
                <a:lnTo>
                  <a:pt x="1075" y="963"/>
                </a:lnTo>
                <a:lnTo>
                  <a:pt x="1054" y="975"/>
                </a:lnTo>
                <a:lnTo>
                  <a:pt x="1034" y="986"/>
                </a:lnTo>
                <a:lnTo>
                  <a:pt x="1012" y="997"/>
                </a:lnTo>
                <a:lnTo>
                  <a:pt x="990" y="1007"/>
                </a:lnTo>
                <a:lnTo>
                  <a:pt x="967" y="1016"/>
                </a:lnTo>
                <a:lnTo>
                  <a:pt x="945" y="1026"/>
                </a:lnTo>
                <a:lnTo>
                  <a:pt x="922" y="1035"/>
                </a:lnTo>
                <a:lnTo>
                  <a:pt x="898" y="1045"/>
                </a:lnTo>
                <a:lnTo>
                  <a:pt x="874" y="1054"/>
                </a:lnTo>
                <a:lnTo>
                  <a:pt x="850" y="1063"/>
                </a:lnTo>
                <a:lnTo>
                  <a:pt x="826" y="1072"/>
                </a:lnTo>
                <a:lnTo>
                  <a:pt x="801" y="1080"/>
                </a:lnTo>
                <a:lnTo>
                  <a:pt x="775" y="1089"/>
                </a:lnTo>
                <a:lnTo>
                  <a:pt x="750" y="1098"/>
                </a:lnTo>
                <a:lnTo>
                  <a:pt x="724" y="1106"/>
                </a:lnTo>
                <a:lnTo>
                  <a:pt x="698" y="1116"/>
                </a:lnTo>
                <a:lnTo>
                  <a:pt x="672" y="1126"/>
                </a:lnTo>
                <a:lnTo>
                  <a:pt x="645" y="1135"/>
                </a:lnTo>
                <a:lnTo>
                  <a:pt x="619" y="1145"/>
                </a:lnTo>
                <a:lnTo>
                  <a:pt x="593" y="1154"/>
                </a:lnTo>
                <a:lnTo>
                  <a:pt x="566" y="1164"/>
                </a:lnTo>
                <a:lnTo>
                  <a:pt x="540" y="1175"/>
                </a:lnTo>
                <a:lnTo>
                  <a:pt x="513" y="1185"/>
                </a:lnTo>
                <a:lnTo>
                  <a:pt x="487" y="1196"/>
                </a:lnTo>
                <a:lnTo>
                  <a:pt x="461" y="1206"/>
                </a:lnTo>
                <a:lnTo>
                  <a:pt x="435" y="1217"/>
                </a:lnTo>
                <a:lnTo>
                  <a:pt x="409" y="1228"/>
                </a:lnTo>
                <a:lnTo>
                  <a:pt x="385" y="1241"/>
                </a:lnTo>
                <a:lnTo>
                  <a:pt x="359" y="1252"/>
                </a:lnTo>
                <a:lnTo>
                  <a:pt x="335" y="1264"/>
                </a:lnTo>
                <a:lnTo>
                  <a:pt x="311" y="1276"/>
                </a:lnTo>
                <a:lnTo>
                  <a:pt x="288" y="1290"/>
                </a:lnTo>
                <a:lnTo>
                  <a:pt x="264" y="1302"/>
                </a:lnTo>
                <a:lnTo>
                  <a:pt x="253" y="1309"/>
                </a:lnTo>
                <a:lnTo>
                  <a:pt x="242" y="1316"/>
                </a:lnTo>
                <a:lnTo>
                  <a:pt x="231" y="1323"/>
                </a:lnTo>
                <a:lnTo>
                  <a:pt x="220" y="1330"/>
                </a:lnTo>
                <a:lnTo>
                  <a:pt x="209" y="1337"/>
                </a:lnTo>
                <a:lnTo>
                  <a:pt x="200" y="1343"/>
                </a:lnTo>
                <a:lnTo>
                  <a:pt x="189" y="1350"/>
                </a:lnTo>
                <a:lnTo>
                  <a:pt x="179" y="1358"/>
                </a:lnTo>
                <a:lnTo>
                  <a:pt x="170" y="1365"/>
                </a:lnTo>
                <a:lnTo>
                  <a:pt x="160" y="1372"/>
                </a:lnTo>
                <a:lnTo>
                  <a:pt x="151" y="1380"/>
                </a:lnTo>
                <a:lnTo>
                  <a:pt x="142" y="1387"/>
                </a:lnTo>
                <a:lnTo>
                  <a:pt x="133" y="1395"/>
                </a:lnTo>
                <a:lnTo>
                  <a:pt x="125" y="1404"/>
                </a:lnTo>
                <a:lnTo>
                  <a:pt x="116" y="1411"/>
                </a:lnTo>
                <a:lnTo>
                  <a:pt x="108" y="1419"/>
                </a:lnTo>
                <a:lnTo>
                  <a:pt x="100" y="1427"/>
                </a:lnTo>
                <a:lnTo>
                  <a:pt x="92" y="1435"/>
                </a:lnTo>
                <a:lnTo>
                  <a:pt x="85" y="1443"/>
                </a:lnTo>
                <a:lnTo>
                  <a:pt x="78" y="1452"/>
                </a:lnTo>
                <a:lnTo>
                  <a:pt x="71" y="1460"/>
                </a:lnTo>
                <a:lnTo>
                  <a:pt x="64" y="1469"/>
                </a:lnTo>
                <a:lnTo>
                  <a:pt x="57" y="1478"/>
                </a:lnTo>
                <a:lnTo>
                  <a:pt x="52" y="1486"/>
                </a:lnTo>
                <a:lnTo>
                  <a:pt x="46" y="1495"/>
                </a:lnTo>
                <a:lnTo>
                  <a:pt x="41" y="1505"/>
                </a:lnTo>
                <a:lnTo>
                  <a:pt x="35" y="1513"/>
                </a:lnTo>
                <a:lnTo>
                  <a:pt x="31" y="1523"/>
                </a:lnTo>
                <a:lnTo>
                  <a:pt x="27" y="1532"/>
                </a:lnTo>
                <a:lnTo>
                  <a:pt x="23" y="1542"/>
                </a:lnTo>
                <a:lnTo>
                  <a:pt x="19" y="1552"/>
                </a:lnTo>
                <a:lnTo>
                  <a:pt x="16" y="1561"/>
                </a:lnTo>
                <a:lnTo>
                  <a:pt x="12" y="1571"/>
                </a:lnTo>
                <a:lnTo>
                  <a:pt x="9" y="1580"/>
                </a:lnTo>
                <a:lnTo>
                  <a:pt x="8" y="1590"/>
                </a:lnTo>
                <a:lnTo>
                  <a:pt x="5" y="1601"/>
                </a:lnTo>
                <a:lnTo>
                  <a:pt x="4" y="1610"/>
                </a:lnTo>
                <a:lnTo>
                  <a:pt x="3" y="1621"/>
                </a:lnTo>
                <a:lnTo>
                  <a:pt x="1" y="1632"/>
                </a:lnTo>
                <a:lnTo>
                  <a:pt x="1" y="1642"/>
                </a:lnTo>
                <a:lnTo>
                  <a:pt x="0" y="1653"/>
                </a:lnTo>
                <a:lnTo>
                  <a:pt x="0" y="1664"/>
                </a:lnTo>
                <a:lnTo>
                  <a:pt x="1" y="1675"/>
                </a:lnTo>
                <a:lnTo>
                  <a:pt x="1" y="1686"/>
                </a:lnTo>
                <a:lnTo>
                  <a:pt x="1" y="1697"/>
                </a:lnTo>
                <a:lnTo>
                  <a:pt x="3" y="1708"/>
                </a:lnTo>
                <a:lnTo>
                  <a:pt x="4" y="1719"/>
                </a:lnTo>
                <a:lnTo>
                  <a:pt x="7" y="1730"/>
                </a:lnTo>
                <a:lnTo>
                  <a:pt x="8" y="1741"/>
                </a:lnTo>
                <a:lnTo>
                  <a:pt x="11" y="1752"/>
                </a:lnTo>
                <a:lnTo>
                  <a:pt x="12" y="1764"/>
                </a:lnTo>
                <a:lnTo>
                  <a:pt x="15" y="1775"/>
                </a:lnTo>
                <a:lnTo>
                  <a:pt x="19" y="1786"/>
                </a:lnTo>
                <a:lnTo>
                  <a:pt x="22" y="1798"/>
                </a:lnTo>
                <a:lnTo>
                  <a:pt x="26" y="1809"/>
                </a:lnTo>
                <a:lnTo>
                  <a:pt x="29" y="1821"/>
                </a:lnTo>
                <a:lnTo>
                  <a:pt x="33" y="1832"/>
                </a:lnTo>
                <a:lnTo>
                  <a:pt x="37" y="1845"/>
                </a:lnTo>
                <a:lnTo>
                  <a:pt x="42" y="1856"/>
                </a:lnTo>
                <a:lnTo>
                  <a:pt x="46" y="1868"/>
                </a:lnTo>
                <a:lnTo>
                  <a:pt x="52" y="1879"/>
                </a:lnTo>
                <a:lnTo>
                  <a:pt x="57" y="1891"/>
                </a:lnTo>
                <a:lnTo>
                  <a:pt x="62" y="1904"/>
                </a:lnTo>
                <a:lnTo>
                  <a:pt x="68" y="1915"/>
                </a:lnTo>
                <a:lnTo>
                  <a:pt x="74" y="1927"/>
                </a:lnTo>
                <a:lnTo>
                  <a:pt x="79" y="1938"/>
                </a:lnTo>
                <a:lnTo>
                  <a:pt x="86" y="1950"/>
                </a:lnTo>
                <a:lnTo>
                  <a:pt x="92" y="1962"/>
                </a:lnTo>
                <a:lnTo>
                  <a:pt x="99" y="1973"/>
                </a:lnTo>
                <a:lnTo>
                  <a:pt x="105" y="1986"/>
                </a:lnTo>
                <a:lnTo>
                  <a:pt x="119" y="2009"/>
                </a:lnTo>
                <a:lnTo>
                  <a:pt x="134" y="2032"/>
                </a:lnTo>
                <a:lnTo>
                  <a:pt x="149" y="2056"/>
                </a:lnTo>
                <a:lnTo>
                  <a:pt x="166" y="2079"/>
                </a:lnTo>
                <a:lnTo>
                  <a:pt x="182" y="2102"/>
                </a:lnTo>
                <a:lnTo>
                  <a:pt x="198" y="2125"/>
                </a:lnTo>
                <a:lnTo>
                  <a:pt x="216" y="2147"/>
                </a:lnTo>
                <a:lnTo>
                  <a:pt x="234" y="2171"/>
                </a:lnTo>
                <a:lnTo>
                  <a:pt x="253" y="2193"/>
                </a:lnTo>
                <a:lnTo>
                  <a:pt x="271" y="2214"/>
                </a:lnTo>
                <a:lnTo>
                  <a:pt x="290" y="2236"/>
                </a:lnTo>
                <a:lnTo>
                  <a:pt x="311" y="2257"/>
                </a:lnTo>
                <a:lnTo>
                  <a:pt x="330" y="2277"/>
                </a:lnTo>
                <a:lnTo>
                  <a:pt x="349" y="2298"/>
                </a:lnTo>
                <a:lnTo>
                  <a:pt x="370" y="2319"/>
                </a:lnTo>
                <a:lnTo>
                  <a:pt x="390" y="2338"/>
                </a:lnTo>
                <a:lnTo>
                  <a:pt x="411" y="2357"/>
                </a:lnTo>
                <a:lnTo>
                  <a:pt x="431" y="2376"/>
                </a:lnTo>
                <a:lnTo>
                  <a:pt x="452" y="2394"/>
                </a:lnTo>
                <a:lnTo>
                  <a:pt x="472" y="2412"/>
                </a:lnTo>
                <a:lnTo>
                  <a:pt x="493" y="2428"/>
                </a:lnTo>
                <a:lnTo>
                  <a:pt x="513" y="2445"/>
                </a:lnTo>
                <a:lnTo>
                  <a:pt x="534" y="2461"/>
                </a:lnTo>
                <a:lnTo>
                  <a:pt x="556" y="2477"/>
                </a:lnTo>
                <a:lnTo>
                  <a:pt x="576" y="2492"/>
                </a:lnTo>
                <a:lnTo>
                  <a:pt x="597" y="2506"/>
                </a:lnTo>
                <a:lnTo>
                  <a:pt x="619" y="2521"/>
                </a:lnTo>
                <a:lnTo>
                  <a:pt x="639" y="2535"/>
                </a:lnTo>
                <a:lnTo>
                  <a:pt x="660" y="2549"/>
                </a:lnTo>
                <a:lnTo>
                  <a:pt x="682" y="2562"/>
                </a:lnTo>
                <a:lnTo>
                  <a:pt x="704" y="2575"/>
                </a:lnTo>
                <a:lnTo>
                  <a:pt x="724" y="2587"/>
                </a:lnTo>
                <a:lnTo>
                  <a:pt x="746" y="2599"/>
                </a:lnTo>
                <a:lnTo>
                  <a:pt x="767" y="2612"/>
                </a:lnTo>
                <a:lnTo>
                  <a:pt x="789" y="2623"/>
                </a:lnTo>
                <a:lnTo>
                  <a:pt x="811" y="2635"/>
                </a:lnTo>
                <a:lnTo>
                  <a:pt x="833" y="2646"/>
                </a:lnTo>
                <a:lnTo>
                  <a:pt x="855" y="2657"/>
                </a:lnTo>
                <a:lnTo>
                  <a:pt x="876" y="2666"/>
                </a:lnTo>
                <a:lnTo>
                  <a:pt x="898" y="2677"/>
                </a:lnTo>
                <a:lnTo>
                  <a:pt x="920" y="2687"/>
                </a:lnTo>
                <a:lnTo>
                  <a:pt x="942" y="2698"/>
                </a:lnTo>
                <a:lnTo>
                  <a:pt x="986" y="2717"/>
                </a:lnTo>
                <a:lnTo>
                  <a:pt x="1030" y="2736"/>
                </a:lnTo>
                <a:lnTo>
                  <a:pt x="1075" y="2754"/>
                </a:lnTo>
                <a:lnTo>
                  <a:pt x="1120" y="2772"/>
                </a:lnTo>
                <a:lnTo>
                  <a:pt x="1165" y="2790"/>
                </a:lnTo>
                <a:lnTo>
                  <a:pt x="1211" y="2807"/>
                </a:lnTo>
                <a:lnTo>
                  <a:pt x="1256" y="2825"/>
                </a:lnTo>
                <a:lnTo>
                  <a:pt x="1302" y="2843"/>
                </a:lnTo>
                <a:lnTo>
                  <a:pt x="1348" y="2861"/>
                </a:lnTo>
                <a:lnTo>
                  <a:pt x="1394" y="2880"/>
                </a:lnTo>
                <a:lnTo>
                  <a:pt x="1441" y="2898"/>
                </a:lnTo>
                <a:lnTo>
                  <a:pt x="1489" y="2916"/>
                </a:lnTo>
                <a:lnTo>
                  <a:pt x="1535" y="2935"/>
                </a:lnTo>
                <a:lnTo>
                  <a:pt x="1583" y="2953"/>
                </a:lnTo>
                <a:lnTo>
                  <a:pt x="1630" y="2970"/>
                </a:lnTo>
                <a:lnTo>
                  <a:pt x="1678" y="2987"/>
                </a:lnTo>
                <a:lnTo>
                  <a:pt x="1726" y="3003"/>
                </a:lnTo>
                <a:lnTo>
                  <a:pt x="1749" y="3012"/>
                </a:lnTo>
                <a:lnTo>
                  <a:pt x="1774" y="3020"/>
                </a:lnTo>
                <a:lnTo>
                  <a:pt x="1797" y="3027"/>
                </a:lnTo>
                <a:lnTo>
                  <a:pt x="1821" y="3033"/>
                </a:lnTo>
                <a:lnTo>
                  <a:pt x="1845" y="3042"/>
                </a:lnTo>
                <a:lnTo>
                  <a:pt x="1869" y="3049"/>
                </a:lnTo>
                <a:lnTo>
                  <a:pt x="1893" y="3055"/>
                </a:lnTo>
                <a:lnTo>
                  <a:pt x="1917" y="3061"/>
                </a:lnTo>
                <a:lnTo>
                  <a:pt x="1942" y="3068"/>
                </a:lnTo>
                <a:lnTo>
                  <a:pt x="1965" y="3073"/>
                </a:lnTo>
                <a:lnTo>
                  <a:pt x="1990" y="3079"/>
                </a:lnTo>
                <a:lnTo>
                  <a:pt x="2013" y="3084"/>
                </a:lnTo>
                <a:lnTo>
                  <a:pt x="2038" y="3088"/>
                </a:lnTo>
                <a:lnTo>
                  <a:pt x="2063" y="3094"/>
                </a:lnTo>
                <a:lnTo>
                  <a:pt x="2086" y="3098"/>
                </a:lnTo>
                <a:lnTo>
                  <a:pt x="2110" y="3102"/>
                </a:lnTo>
                <a:lnTo>
                  <a:pt x="2135" y="3105"/>
                </a:lnTo>
                <a:lnTo>
                  <a:pt x="2158" y="3107"/>
                </a:lnTo>
                <a:lnTo>
                  <a:pt x="2183" y="3110"/>
                </a:lnTo>
                <a:lnTo>
                  <a:pt x="2206" y="3113"/>
                </a:lnTo>
                <a:lnTo>
                  <a:pt x="2231" y="3114"/>
                </a:lnTo>
                <a:lnTo>
                  <a:pt x="2256" y="3116"/>
                </a:lnTo>
                <a:lnTo>
                  <a:pt x="2279" y="3116"/>
                </a:lnTo>
                <a:lnTo>
                  <a:pt x="2304" y="3117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0" name="Freeform 176"/>
          <p:cNvSpPr>
            <a:spLocks/>
          </p:cNvSpPr>
          <p:nvPr/>
        </p:nvSpPr>
        <p:spPr bwMode="auto">
          <a:xfrm>
            <a:off x="1301750" y="3924300"/>
            <a:ext cx="1246188" cy="1373188"/>
          </a:xfrm>
          <a:custGeom>
            <a:avLst/>
            <a:gdLst/>
            <a:ahLst/>
            <a:cxnLst>
              <a:cxn ang="0">
                <a:pos x="0" y="2005"/>
              </a:cxn>
              <a:cxn ang="0">
                <a:pos x="751" y="2594"/>
              </a:cxn>
              <a:cxn ang="0">
                <a:pos x="2356" y="1120"/>
              </a:cxn>
              <a:cxn ang="0">
                <a:pos x="2356" y="353"/>
              </a:cxn>
              <a:cxn ang="0">
                <a:pos x="1637" y="0"/>
              </a:cxn>
              <a:cxn ang="0">
                <a:pos x="0" y="1134"/>
              </a:cxn>
              <a:cxn ang="0">
                <a:pos x="0" y="2005"/>
              </a:cxn>
            </a:cxnLst>
            <a:rect l="0" t="0" r="r" b="b"/>
            <a:pathLst>
              <a:path w="2356" h="2594">
                <a:moveTo>
                  <a:pt x="0" y="2005"/>
                </a:moveTo>
                <a:lnTo>
                  <a:pt x="751" y="2594"/>
                </a:lnTo>
                <a:lnTo>
                  <a:pt x="2356" y="1120"/>
                </a:lnTo>
                <a:lnTo>
                  <a:pt x="2356" y="353"/>
                </a:lnTo>
                <a:lnTo>
                  <a:pt x="1637" y="0"/>
                </a:lnTo>
                <a:lnTo>
                  <a:pt x="0" y="1134"/>
                </a:lnTo>
                <a:lnTo>
                  <a:pt x="0" y="200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1" name="Freeform 177"/>
          <p:cNvSpPr>
            <a:spLocks/>
          </p:cNvSpPr>
          <p:nvPr/>
        </p:nvSpPr>
        <p:spPr bwMode="auto">
          <a:xfrm>
            <a:off x="2498725" y="3332163"/>
            <a:ext cx="866775" cy="893763"/>
          </a:xfrm>
          <a:custGeom>
            <a:avLst/>
            <a:gdLst/>
            <a:ahLst/>
            <a:cxnLst>
              <a:cxn ang="0">
                <a:pos x="695" y="1690"/>
              </a:cxn>
              <a:cxn ang="0">
                <a:pos x="1639" y="823"/>
              </a:cxn>
              <a:cxn ang="0">
                <a:pos x="1639" y="219"/>
              </a:cxn>
              <a:cxn ang="0">
                <a:pos x="994" y="0"/>
              </a:cxn>
              <a:cxn ang="0">
                <a:pos x="0" y="687"/>
              </a:cxn>
              <a:cxn ang="0">
                <a:pos x="0" y="1351"/>
              </a:cxn>
              <a:cxn ang="0">
                <a:pos x="695" y="1690"/>
              </a:cxn>
            </a:cxnLst>
            <a:rect l="0" t="0" r="r" b="b"/>
            <a:pathLst>
              <a:path w="1639" h="1690">
                <a:moveTo>
                  <a:pt x="695" y="1690"/>
                </a:moveTo>
                <a:lnTo>
                  <a:pt x="1639" y="823"/>
                </a:lnTo>
                <a:lnTo>
                  <a:pt x="1639" y="219"/>
                </a:lnTo>
                <a:lnTo>
                  <a:pt x="994" y="0"/>
                </a:lnTo>
                <a:lnTo>
                  <a:pt x="0" y="687"/>
                </a:lnTo>
                <a:lnTo>
                  <a:pt x="0" y="1351"/>
                </a:lnTo>
                <a:lnTo>
                  <a:pt x="695" y="1690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2" name="Line 178"/>
          <p:cNvSpPr>
            <a:spLocks noChangeShapeType="1"/>
          </p:cNvSpPr>
          <p:nvPr/>
        </p:nvSpPr>
        <p:spPr bwMode="auto">
          <a:xfrm>
            <a:off x="1900238" y="1797050"/>
            <a:ext cx="2376000" cy="1588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ash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3" name="Line 179"/>
          <p:cNvSpPr>
            <a:spLocks noChangeShapeType="1"/>
          </p:cNvSpPr>
          <p:nvPr/>
        </p:nvSpPr>
        <p:spPr bwMode="auto">
          <a:xfrm>
            <a:off x="1249363" y="2079625"/>
            <a:ext cx="3636000" cy="0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ash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4" name="Line 180"/>
          <p:cNvSpPr>
            <a:spLocks noChangeShapeType="1"/>
          </p:cNvSpPr>
          <p:nvPr/>
        </p:nvSpPr>
        <p:spPr bwMode="auto">
          <a:xfrm>
            <a:off x="704850" y="4800600"/>
            <a:ext cx="993775" cy="0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ash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5" name="Line 181"/>
          <p:cNvSpPr>
            <a:spLocks noChangeShapeType="1"/>
          </p:cNvSpPr>
          <p:nvPr/>
        </p:nvSpPr>
        <p:spPr bwMode="auto">
          <a:xfrm flipV="1">
            <a:off x="2012950" y="1022350"/>
            <a:ext cx="1671638" cy="727075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6" name="Line 182"/>
          <p:cNvSpPr>
            <a:spLocks noChangeShapeType="1"/>
          </p:cNvSpPr>
          <p:nvPr/>
        </p:nvSpPr>
        <p:spPr bwMode="auto">
          <a:xfrm flipV="1">
            <a:off x="2012950" y="1022350"/>
            <a:ext cx="1671638" cy="2400300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8" name="Freeform 184"/>
          <p:cNvSpPr>
            <a:spLocks/>
          </p:cNvSpPr>
          <p:nvPr/>
        </p:nvSpPr>
        <p:spPr bwMode="auto">
          <a:xfrm>
            <a:off x="1670050" y="5268913"/>
            <a:ext cx="57150" cy="55563"/>
          </a:xfrm>
          <a:custGeom>
            <a:avLst/>
            <a:gdLst/>
            <a:ahLst/>
            <a:cxnLst>
              <a:cxn ang="0">
                <a:pos x="107" y="53"/>
              </a:cxn>
              <a:cxn ang="0">
                <a:pos x="106" y="43"/>
              </a:cxn>
              <a:cxn ang="0">
                <a:pos x="103" y="35"/>
              </a:cxn>
              <a:cxn ang="0">
                <a:pos x="99" y="27"/>
              </a:cxn>
              <a:cxn ang="0">
                <a:pos x="94" y="19"/>
              </a:cxn>
              <a:cxn ang="0">
                <a:pos x="88" y="12"/>
              </a:cxn>
              <a:cxn ang="0">
                <a:pos x="80" y="6"/>
              </a:cxn>
              <a:cxn ang="0">
                <a:pos x="72" y="4"/>
              </a:cxn>
              <a:cxn ang="0">
                <a:pos x="62" y="1"/>
              </a:cxn>
              <a:cxn ang="0">
                <a:pos x="54" y="0"/>
              </a:cxn>
              <a:cxn ang="0">
                <a:pos x="44" y="1"/>
              </a:cxn>
              <a:cxn ang="0">
                <a:pos x="35" y="4"/>
              </a:cxn>
              <a:cxn ang="0">
                <a:pos x="26" y="6"/>
              </a:cxn>
              <a:cxn ang="0">
                <a:pos x="20" y="12"/>
              </a:cxn>
              <a:cxn ang="0">
                <a:pos x="13" y="19"/>
              </a:cxn>
              <a:cxn ang="0">
                <a:pos x="7" y="27"/>
              </a:cxn>
              <a:cxn ang="0">
                <a:pos x="3" y="35"/>
              </a:cxn>
              <a:cxn ang="0">
                <a:pos x="0" y="43"/>
              </a:cxn>
              <a:cxn ang="0">
                <a:pos x="0" y="53"/>
              </a:cxn>
              <a:cxn ang="0">
                <a:pos x="0" y="63"/>
              </a:cxn>
              <a:cxn ang="0">
                <a:pos x="3" y="71"/>
              </a:cxn>
              <a:cxn ang="0">
                <a:pos x="7" y="80"/>
              </a:cxn>
              <a:cxn ang="0">
                <a:pos x="13" y="87"/>
              </a:cxn>
              <a:cxn ang="0">
                <a:pos x="20" y="94"/>
              </a:cxn>
              <a:cxn ang="0">
                <a:pos x="26" y="100"/>
              </a:cxn>
              <a:cxn ang="0">
                <a:pos x="35" y="104"/>
              </a:cxn>
              <a:cxn ang="0">
                <a:pos x="44" y="105"/>
              </a:cxn>
              <a:cxn ang="0">
                <a:pos x="54" y="106"/>
              </a:cxn>
              <a:cxn ang="0">
                <a:pos x="62" y="105"/>
              </a:cxn>
              <a:cxn ang="0">
                <a:pos x="72" y="104"/>
              </a:cxn>
              <a:cxn ang="0">
                <a:pos x="80" y="100"/>
              </a:cxn>
              <a:cxn ang="0">
                <a:pos x="88" y="94"/>
              </a:cxn>
              <a:cxn ang="0">
                <a:pos x="94" y="87"/>
              </a:cxn>
              <a:cxn ang="0">
                <a:pos x="99" y="80"/>
              </a:cxn>
              <a:cxn ang="0">
                <a:pos x="103" y="71"/>
              </a:cxn>
              <a:cxn ang="0">
                <a:pos x="106" y="63"/>
              </a:cxn>
              <a:cxn ang="0">
                <a:pos x="107" y="53"/>
              </a:cxn>
            </a:cxnLst>
            <a:rect l="0" t="0" r="r" b="b"/>
            <a:pathLst>
              <a:path w="107" h="106">
                <a:moveTo>
                  <a:pt x="107" y="53"/>
                </a:moveTo>
                <a:lnTo>
                  <a:pt x="106" y="43"/>
                </a:lnTo>
                <a:lnTo>
                  <a:pt x="103" y="35"/>
                </a:lnTo>
                <a:lnTo>
                  <a:pt x="99" y="27"/>
                </a:lnTo>
                <a:lnTo>
                  <a:pt x="94" y="19"/>
                </a:lnTo>
                <a:lnTo>
                  <a:pt x="88" y="12"/>
                </a:lnTo>
                <a:lnTo>
                  <a:pt x="80" y="6"/>
                </a:lnTo>
                <a:lnTo>
                  <a:pt x="72" y="4"/>
                </a:lnTo>
                <a:lnTo>
                  <a:pt x="62" y="1"/>
                </a:lnTo>
                <a:lnTo>
                  <a:pt x="54" y="0"/>
                </a:lnTo>
                <a:lnTo>
                  <a:pt x="44" y="1"/>
                </a:lnTo>
                <a:lnTo>
                  <a:pt x="35" y="4"/>
                </a:lnTo>
                <a:lnTo>
                  <a:pt x="26" y="6"/>
                </a:lnTo>
                <a:lnTo>
                  <a:pt x="20" y="12"/>
                </a:lnTo>
                <a:lnTo>
                  <a:pt x="13" y="19"/>
                </a:lnTo>
                <a:lnTo>
                  <a:pt x="7" y="27"/>
                </a:lnTo>
                <a:lnTo>
                  <a:pt x="3" y="35"/>
                </a:lnTo>
                <a:lnTo>
                  <a:pt x="0" y="43"/>
                </a:lnTo>
                <a:lnTo>
                  <a:pt x="0" y="53"/>
                </a:lnTo>
                <a:lnTo>
                  <a:pt x="0" y="63"/>
                </a:lnTo>
                <a:lnTo>
                  <a:pt x="3" y="71"/>
                </a:lnTo>
                <a:lnTo>
                  <a:pt x="7" y="80"/>
                </a:lnTo>
                <a:lnTo>
                  <a:pt x="13" y="87"/>
                </a:lnTo>
                <a:lnTo>
                  <a:pt x="20" y="94"/>
                </a:lnTo>
                <a:lnTo>
                  <a:pt x="26" y="100"/>
                </a:lnTo>
                <a:lnTo>
                  <a:pt x="35" y="104"/>
                </a:lnTo>
                <a:lnTo>
                  <a:pt x="44" y="105"/>
                </a:lnTo>
                <a:lnTo>
                  <a:pt x="54" y="106"/>
                </a:lnTo>
                <a:lnTo>
                  <a:pt x="62" y="105"/>
                </a:lnTo>
                <a:lnTo>
                  <a:pt x="72" y="104"/>
                </a:lnTo>
                <a:lnTo>
                  <a:pt x="80" y="100"/>
                </a:lnTo>
                <a:lnTo>
                  <a:pt x="88" y="94"/>
                </a:lnTo>
                <a:lnTo>
                  <a:pt x="94" y="87"/>
                </a:lnTo>
                <a:lnTo>
                  <a:pt x="99" y="80"/>
                </a:lnTo>
                <a:lnTo>
                  <a:pt x="103" y="71"/>
                </a:lnTo>
                <a:lnTo>
                  <a:pt x="106" y="63"/>
                </a:lnTo>
                <a:lnTo>
                  <a:pt x="107" y="53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9" name="Freeform 185"/>
          <p:cNvSpPr>
            <a:spLocks/>
          </p:cNvSpPr>
          <p:nvPr/>
        </p:nvSpPr>
        <p:spPr bwMode="auto">
          <a:xfrm>
            <a:off x="3338513" y="3738563"/>
            <a:ext cx="55563" cy="57150"/>
          </a:xfrm>
          <a:custGeom>
            <a:avLst/>
            <a:gdLst/>
            <a:ahLst/>
            <a:cxnLst>
              <a:cxn ang="0">
                <a:pos x="106" y="54"/>
              </a:cxn>
              <a:cxn ang="0">
                <a:pos x="105" y="44"/>
              </a:cxn>
              <a:cxn ang="0">
                <a:pos x="104" y="35"/>
              </a:cxn>
              <a:cxn ang="0">
                <a:pos x="100" y="26"/>
              </a:cxn>
              <a:cxn ang="0">
                <a:pos x="94" y="20"/>
              </a:cxn>
              <a:cxn ang="0">
                <a:pos x="87" y="13"/>
              </a:cxn>
              <a:cxn ang="0">
                <a:pos x="80" y="7"/>
              </a:cxn>
              <a:cxn ang="0">
                <a:pos x="71" y="3"/>
              </a:cxn>
              <a:cxn ang="0">
                <a:pos x="63" y="0"/>
              </a:cxn>
              <a:cxn ang="0">
                <a:pos x="53" y="0"/>
              </a:cxn>
              <a:cxn ang="0">
                <a:pos x="43" y="0"/>
              </a:cxn>
              <a:cxn ang="0">
                <a:pos x="35" y="3"/>
              </a:cxn>
              <a:cxn ang="0">
                <a:pos x="27" y="7"/>
              </a:cxn>
              <a:cxn ang="0">
                <a:pos x="19" y="13"/>
              </a:cxn>
              <a:cxn ang="0">
                <a:pos x="12" y="20"/>
              </a:cxn>
              <a:cxn ang="0">
                <a:pos x="6" y="26"/>
              </a:cxn>
              <a:cxn ang="0">
                <a:pos x="4" y="35"/>
              </a:cxn>
              <a:cxn ang="0">
                <a:pos x="1" y="44"/>
              </a:cxn>
              <a:cxn ang="0">
                <a:pos x="0" y="54"/>
              </a:cxn>
              <a:cxn ang="0">
                <a:pos x="1" y="62"/>
              </a:cxn>
              <a:cxn ang="0">
                <a:pos x="4" y="72"/>
              </a:cxn>
              <a:cxn ang="0">
                <a:pos x="6" y="80"/>
              </a:cxn>
              <a:cxn ang="0">
                <a:pos x="12" y="88"/>
              </a:cxn>
              <a:cxn ang="0">
                <a:pos x="19" y="94"/>
              </a:cxn>
              <a:cxn ang="0">
                <a:pos x="27" y="99"/>
              </a:cxn>
              <a:cxn ang="0">
                <a:pos x="35" y="103"/>
              </a:cxn>
              <a:cxn ang="0">
                <a:pos x="43" y="106"/>
              </a:cxn>
              <a:cxn ang="0">
                <a:pos x="53" y="107"/>
              </a:cxn>
              <a:cxn ang="0">
                <a:pos x="63" y="106"/>
              </a:cxn>
              <a:cxn ang="0">
                <a:pos x="71" y="103"/>
              </a:cxn>
              <a:cxn ang="0">
                <a:pos x="80" y="99"/>
              </a:cxn>
              <a:cxn ang="0">
                <a:pos x="87" y="94"/>
              </a:cxn>
              <a:cxn ang="0">
                <a:pos x="94" y="88"/>
              </a:cxn>
              <a:cxn ang="0">
                <a:pos x="100" y="80"/>
              </a:cxn>
              <a:cxn ang="0">
                <a:pos x="104" y="72"/>
              </a:cxn>
              <a:cxn ang="0">
                <a:pos x="105" y="62"/>
              </a:cxn>
              <a:cxn ang="0">
                <a:pos x="106" y="54"/>
              </a:cxn>
            </a:cxnLst>
            <a:rect l="0" t="0" r="r" b="b"/>
            <a:pathLst>
              <a:path w="106" h="107">
                <a:moveTo>
                  <a:pt x="106" y="54"/>
                </a:moveTo>
                <a:lnTo>
                  <a:pt x="105" y="44"/>
                </a:lnTo>
                <a:lnTo>
                  <a:pt x="104" y="35"/>
                </a:lnTo>
                <a:lnTo>
                  <a:pt x="100" y="26"/>
                </a:lnTo>
                <a:lnTo>
                  <a:pt x="94" y="20"/>
                </a:lnTo>
                <a:lnTo>
                  <a:pt x="87" y="13"/>
                </a:lnTo>
                <a:lnTo>
                  <a:pt x="80" y="7"/>
                </a:lnTo>
                <a:lnTo>
                  <a:pt x="71" y="3"/>
                </a:lnTo>
                <a:lnTo>
                  <a:pt x="63" y="0"/>
                </a:lnTo>
                <a:lnTo>
                  <a:pt x="53" y="0"/>
                </a:lnTo>
                <a:lnTo>
                  <a:pt x="43" y="0"/>
                </a:lnTo>
                <a:lnTo>
                  <a:pt x="35" y="3"/>
                </a:lnTo>
                <a:lnTo>
                  <a:pt x="27" y="7"/>
                </a:lnTo>
                <a:lnTo>
                  <a:pt x="19" y="13"/>
                </a:lnTo>
                <a:lnTo>
                  <a:pt x="12" y="20"/>
                </a:lnTo>
                <a:lnTo>
                  <a:pt x="6" y="26"/>
                </a:lnTo>
                <a:lnTo>
                  <a:pt x="4" y="35"/>
                </a:lnTo>
                <a:lnTo>
                  <a:pt x="1" y="44"/>
                </a:lnTo>
                <a:lnTo>
                  <a:pt x="0" y="54"/>
                </a:lnTo>
                <a:lnTo>
                  <a:pt x="1" y="62"/>
                </a:lnTo>
                <a:lnTo>
                  <a:pt x="4" y="72"/>
                </a:lnTo>
                <a:lnTo>
                  <a:pt x="6" y="80"/>
                </a:lnTo>
                <a:lnTo>
                  <a:pt x="12" y="88"/>
                </a:lnTo>
                <a:lnTo>
                  <a:pt x="19" y="94"/>
                </a:lnTo>
                <a:lnTo>
                  <a:pt x="27" y="99"/>
                </a:lnTo>
                <a:lnTo>
                  <a:pt x="35" y="103"/>
                </a:lnTo>
                <a:lnTo>
                  <a:pt x="43" y="106"/>
                </a:lnTo>
                <a:lnTo>
                  <a:pt x="53" y="107"/>
                </a:lnTo>
                <a:lnTo>
                  <a:pt x="63" y="106"/>
                </a:lnTo>
                <a:lnTo>
                  <a:pt x="71" y="103"/>
                </a:lnTo>
                <a:lnTo>
                  <a:pt x="80" y="99"/>
                </a:lnTo>
                <a:lnTo>
                  <a:pt x="87" y="94"/>
                </a:lnTo>
                <a:lnTo>
                  <a:pt x="94" y="88"/>
                </a:lnTo>
                <a:lnTo>
                  <a:pt x="100" y="80"/>
                </a:lnTo>
                <a:lnTo>
                  <a:pt x="104" y="72"/>
                </a:lnTo>
                <a:lnTo>
                  <a:pt x="105" y="62"/>
                </a:lnTo>
                <a:lnTo>
                  <a:pt x="106" y="54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0" name="Freeform 186"/>
          <p:cNvSpPr>
            <a:spLocks/>
          </p:cNvSpPr>
          <p:nvPr/>
        </p:nvSpPr>
        <p:spPr bwMode="auto">
          <a:xfrm>
            <a:off x="1422400" y="4840288"/>
            <a:ext cx="57150" cy="55563"/>
          </a:xfrm>
          <a:custGeom>
            <a:avLst/>
            <a:gdLst/>
            <a:ahLst/>
            <a:cxnLst>
              <a:cxn ang="0">
                <a:pos x="107" y="53"/>
              </a:cxn>
              <a:cxn ang="0">
                <a:pos x="107" y="45"/>
              </a:cxn>
              <a:cxn ang="0">
                <a:pos x="104" y="35"/>
              </a:cxn>
              <a:cxn ang="0">
                <a:pos x="100" y="27"/>
              </a:cxn>
              <a:cxn ang="0">
                <a:pos x="95" y="19"/>
              </a:cxn>
              <a:cxn ang="0">
                <a:pos x="88" y="13"/>
              </a:cxn>
              <a:cxn ang="0">
                <a:pos x="81" y="8"/>
              </a:cxn>
              <a:cxn ang="0">
                <a:pos x="73" y="4"/>
              </a:cxn>
              <a:cxn ang="0">
                <a:pos x="63" y="1"/>
              </a:cxn>
              <a:cxn ang="0">
                <a:pos x="53" y="0"/>
              </a:cxn>
              <a:cxn ang="0">
                <a:pos x="45" y="1"/>
              </a:cxn>
              <a:cxn ang="0">
                <a:pos x="36" y="4"/>
              </a:cxn>
              <a:cxn ang="0">
                <a:pos x="27" y="8"/>
              </a:cxn>
              <a:cxn ang="0">
                <a:pos x="19" y="13"/>
              </a:cxn>
              <a:cxn ang="0">
                <a:pos x="12" y="19"/>
              </a:cxn>
              <a:cxn ang="0">
                <a:pos x="8" y="27"/>
              </a:cxn>
              <a:cxn ang="0">
                <a:pos x="4" y="35"/>
              </a:cxn>
              <a:cxn ang="0">
                <a:pos x="1" y="45"/>
              </a:cxn>
              <a:cxn ang="0">
                <a:pos x="0" y="53"/>
              </a:cxn>
              <a:cxn ang="0">
                <a:pos x="1" y="63"/>
              </a:cxn>
              <a:cxn ang="0">
                <a:pos x="4" y="72"/>
              </a:cxn>
              <a:cxn ang="0">
                <a:pos x="8" y="81"/>
              </a:cxn>
              <a:cxn ang="0">
                <a:pos x="12" y="87"/>
              </a:cxn>
              <a:cxn ang="0">
                <a:pos x="19" y="94"/>
              </a:cxn>
              <a:cxn ang="0">
                <a:pos x="27" y="100"/>
              </a:cxn>
              <a:cxn ang="0">
                <a:pos x="36" y="104"/>
              </a:cxn>
              <a:cxn ang="0">
                <a:pos x="45" y="107"/>
              </a:cxn>
              <a:cxn ang="0">
                <a:pos x="53" y="107"/>
              </a:cxn>
              <a:cxn ang="0">
                <a:pos x="63" y="107"/>
              </a:cxn>
              <a:cxn ang="0">
                <a:pos x="73" y="104"/>
              </a:cxn>
              <a:cxn ang="0">
                <a:pos x="81" y="100"/>
              </a:cxn>
              <a:cxn ang="0">
                <a:pos x="88" y="94"/>
              </a:cxn>
              <a:cxn ang="0">
                <a:pos x="95" y="87"/>
              </a:cxn>
              <a:cxn ang="0">
                <a:pos x="100" y="81"/>
              </a:cxn>
              <a:cxn ang="0">
                <a:pos x="104" y="72"/>
              </a:cxn>
              <a:cxn ang="0">
                <a:pos x="107" y="63"/>
              </a:cxn>
              <a:cxn ang="0">
                <a:pos x="107" y="53"/>
              </a:cxn>
            </a:cxnLst>
            <a:rect l="0" t="0" r="r" b="b"/>
            <a:pathLst>
              <a:path w="107" h="107">
                <a:moveTo>
                  <a:pt x="107" y="53"/>
                </a:moveTo>
                <a:lnTo>
                  <a:pt x="107" y="45"/>
                </a:lnTo>
                <a:lnTo>
                  <a:pt x="104" y="35"/>
                </a:lnTo>
                <a:lnTo>
                  <a:pt x="100" y="27"/>
                </a:lnTo>
                <a:lnTo>
                  <a:pt x="95" y="19"/>
                </a:lnTo>
                <a:lnTo>
                  <a:pt x="88" y="13"/>
                </a:lnTo>
                <a:lnTo>
                  <a:pt x="81" y="8"/>
                </a:lnTo>
                <a:lnTo>
                  <a:pt x="73" y="4"/>
                </a:lnTo>
                <a:lnTo>
                  <a:pt x="63" y="1"/>
                </a:lnTo>
                <a:lnTo>
                  <a:pt x="53" y="0"/>
                </a:lnTo>
                <a:lnTo>
                  <a:pt x="45" y="1"/>
                </a:lnTo>
                <a:lnTo>
                  <a:pt x="36" y="4"/>
                </a:lnTo>
                <a:lnTo>
                  <a:pt x="27" y="8"/>
                </a:lnTo>
                <a:lnTo>
                  <a:pt x="19" y="13"/>
                </a:lnTo>
                <a:lnTo>
                  <a:pt x="12" y="19"/>
                </a:lnTo>
                <a:lnTo>
                  <a:pt x="8" y="27"/>
                </a:lnTo>
                <a:lnTo>
                  <a:pt x="4" y="35"/>
                </a:lnTo>
                <a:lnTo>
                  <a:pt x="1" y="45"/>
                </a:lnTo>
                <a:lnTo>
                  <a:pt x="0" y="53"/>
                </a:lnTo>
                <a:lnTo>
                  <a:pt x="1" y="63"/>
                </a:lnTo>
                <a:lnTo>
                  <a:pt x="4" y="72"/>
                </a:lnTo>
                <a:lnTo>
                  <a:pt x="8" y="81"/>
                </a:lnTo>
                <a:lnTo>
                  <a:pt x="12" y="87"/>
                </a:lnTo>
                <a:lnTo>
                  <a:pt x="19" y="94"/>
                </a:lnTo>
                <a:lnTo>
                  <a:pt x="27" y="100"/>
                </a:lnTo>
                <a:lnTo>
                  <a:pt x="36" y="104"/>
                </a:lnTo>
                <a:lnTo>
                  <a:pt x="45" y="107"/>
                </a:lnTo>
                <a:lnTo>
                  <a:pt x="53" y="107"/>
                </a:lnTo>
                <a:lnTo>
                  <a:pt x="63" y="107"/>
                </a:lnTo>
                <a:lnTo>
                  <a:pt x="73" y="104"/>
                </a:lnTo>
                <a:lnTo>
                  <a:pt x="81" y="100"/>
                </a:lnTo>
                <a:lnTo>
                  <a:pt x="88" y="94"/>
                </a:lnTo>
                <a:lnTo>
                  <a:pt x="95" y="87"/>
                </a:lnTo>
                <a:lnTo>
                  <a:pt x="100" y="81"/>
                </a:lnTo>
                <a:lnTo>
                  <a:pt x="104" y="72"/>
                </a:lnTo>
                <a:lnTo>
                  <a:pt x="107" y="63"/>
                </a:lnTo>
                <a:lnTo>
                  <a:pt x="107" y="53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1" name="Freeform 187"/>
          <p:cNvSpPr>
            <a:spLocks/>
          </p:cNvSpPr>
          <p:nvPr/>
        </p:nvSpPr>
        <p:spPr bwMode="auto">
          <a:xfrm>
            <a:off x="6327775" y="993775"/>
            <a:ext cx="57150" cy="57150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8" y="27"/>
              </a:cxn>
              <a:cxn ang="0">
                <a:pos x="93" y="19"/>
              </a:cxn>
              <a:cxn ang="0">
                <a:pos x="87" y="12"/>
              </a:cxn>
              <a:cxn ang="0">
                <a:pos x="79" y="7"/>
              </a:cxn>
              <a:cxn ang="0">
                <a:pos x="71" y="4"/>
              </a:cxn>
              <a:cxn ang="0">
                <a:pos x="61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9" y="12"/>
              </a:cxn>
              <a:cxn ang="0">
                <a:pos x="12" y="19"/>
              </a:cxn>
              <a:cxn ang="0">
                <a:pos x="6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3"/>
              </a:cxn>
              <a:cxn ang="0">
                <a:pos x="2" y="71"/>
              </a:cxn>
              <a:cxn ang="0">
                <a:pos x="6" y="81"/>
              </a:cxn>
              <a:cxn ang="0">
                <a:pos x="12" y="88"/>
              </a:cxn>
              <a:cxn ang="0">
                <a:pos x="19" y="94"/>
              </a:cxn>
              <a:cxn ang="0">
                <a:pos x="26" y="100"/>
              </a:cxn>
              <a:cxn ang="0">
                <a:pos x="34" y="104"/>
              </a:cxn>
              <a:cxn ang="0">
                <a:pos x="43" y="105"/>
              </a:cxn>
              <a:cxn ang="0">
                <a:pos x="53" y="107"/>
              </a:cxn>
              <a:cxn ang="0">
                <a:pos x="61" y="105"/>
              </a:cxn>
              <a:cxn ang="0">
                <a:pos x="71" y="104"/>
              </a:cxn>
              <a:cxn ang="0">
                <a:pos x="79" y="100"/>
              </a:cxn>
              <a:cxn ang="0">
                <a:pos x="87" y="94"/>
              </a:cxn>
              <a:cxn ang="0">
                <a:pos x="93" y="88"/>
              </a:cxn>
              <a:cxn ang="0">
                <a:pos x="98" y="81"/>
              </a:cxn>
              <a:cxn ang="0">
                <a:pos x="102" y="71"/>
              </a:cxn>
              <a:cxn ang="0">
                <a:pos x="105" y="63"/>
              </a:cxn>
              <a:cxn ang="0">
                <a:pos x="106" y="53"/>
              </a:cxn>
            </a:cxnLst>
            <a:rect l="0" t="0" r="r" b="b"/>
            <a:pathLst>
              <a:path w="106" h="107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8" y="27"/>
                </a:lnTo>
                <a:lnTo>
                  <a:pt x="93" y="19"/>
                </a:lnTo>
                <a:lnTo>
                  <a:pt x="87" y="12"/>
                </a:lnTo>
                <a:lnTo>
                  <a:pt x="79" y="7"/>
                </a:lnTo>
                <a:lnTo>
                  <a:pt x="71" y="4"/>
                </a:lnTo>
                <a:lnTo>
                  <a:pt x="61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9" y="12"/>
                </a:lnTo>
                <a:lnTo>
                  <a:pt x="12" y="19"/>
                </a:lnTo>
                <a:lnTo>
                  <a:pt x="6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3"/>
                </a:lnTo>
                <a:lnTo>
                  <a:pt x="2" y="71"/>
                </a:lnTo>
                <a:lnTo>
                  <a:pt x="6" y="81"/>
                </a:lnTo>
                <a:lnTo>
                  <a:pt x="12" y="88"/>
                </a:lnTo>
                <a:lnTo>
                  <a:pt x="19" y="94"/>
                </a:lnTo>
                <a:lnTo>
                  <a:pt x="26" y="100"/>
                </a:lnTo>
                <a:lnTo>
                  <a:pt x="34" y="104"/>
                </a:lnTo>
                <a:lnTo>
                  <a:pt x="43" y="105"/>
                </a:lnTo>
                <a:lnTo>
                  <a:pt x="53" y="107"/>
                </a:lnTo>
                <a:lnTo>
                  <a:pt x="61" y="105"/>
                </a:lnTo>
                <a:lnTo>
                  <a:pt x="71" y="104"/>
                </a:lnTo>
                <a:lnTo>
                  <a:pt x="79" y="100"/>
                </a:lnTo>
                <a:lnTo>
                  <a:pt x="87" y="94"/>
                </a:lnTo>
                <a:lnTo>
                  <a:pt x="93" y="88"/>
                </a:lnTo>
                <a:lnTo>
                  <a:pt x="98" y="81"/>
                </a:lnTo>
                <a:lnTo>
                  <a:pt x="102" y="71"/>
                </a:lnTo>
                <a:lnTo>
                  <a:pt x="105" y="63"/>
                </a:lnTo>
                <a:lnTo>
                  <a:pt x="106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3" name="Freeform 99"/>
          <p:cNvSpPr>
            <a:spLocks/>
          </p:cNvSpPr>
          <p:nvPr/>
        </p:nvSpPr>
        <p:spPr bwMode="auto">
          <a:xfrm>
            <a:off x="3656013" y="993775"/>
            <a:ext cx="57150" cy="57150"/>
          </a:xfrm>
          <a:custGeom>
            <a:avLst/>
            <a:gdLst/>
            <a:ahLst/>
            <a:cxnLst>
              <a:cxn ang="0">
                <a:pos x="107" y="53"/>
              </a:cxn>
              <a:cxn ang="0">
                <a:pos x="106" y="44"/>
              </a:cxn>
              <a:cxn ang="0">
                <a:pos x="103" y="35"/>
              </a:cxn>
              <a:cxn ang="0">
                <a:pos x="100" y="27"/>
              </a:cxn>
              <a:cxn ang="0">
                <a:pos x="95" y="19"/>
              </a:cxn>
              <a:cxn ang="0">
                <a:pos x="88" y="12"/>
              </a:cxn>
              <a:cxn ang="0">
                <a:pos x="80" y="7"/>
              </a:cxn>
              <a:cxn ang="0">
                <a:pos x="71" y="4"/>
              </a:cxn>
              <a:cxn ang="0">
                <a:pos x="63" y="1"/>
              </a:cxn>
              <a:cxn ang="0">
                <a:pos x="54" y="0"/>
              </a:cxn>
              <a:cxn ang="0">
                <a:pos x="44" y="1"/>
              </a:cxn>
              <a:cxn ang="0">
                <a:pos x="36" y="4"/>
              </a:cxn>
              <a:cxn ang="0">
                <a:pos x="28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2" y="44"/>
              </a:cxn>
              <a:cxn ang="0">
                <a:pos x="0" y="53"/>
              </a:cxn>
              <a:cxn ang="0">
                <a:pos x="2" y="63"/>
              </a:cxn>
              <a:cxn ang="0">
                <a:pos x="3" y="71"/>
              </a:cxn>
              <a:cxn ang="0">
                <a:pos x="7" y="81"/>
              </a:cxn>
              <a:cxn ang="0">
                <a:pos x="12" y="88"/>
              </a:cxn>
              <a:cxn ang="0">
                <a:pos x="19" y="94"/>
              </a:cxn>
              <a:cxn ang="0">
                <a:pos x="28" y="100"/>
              </a:cxn>
              <a:cxn ang="0">
                <a:pos x="36" y="104"/>
              </a:cxn>
              <a:cxn ang="0">
                <a:pos x="44" y="105"/>
              </a:cxn>
              <a:cxn ang="0">
                <a:pos x="54" y="107"/>
              </a:cxn>
              <a:cxn ang="0">
                <a:pos x="63" y="105"/>
              </a:cxn>
              <a:cxn ang="0">
                <a:pos x="71" y="104"/>
              </a:cxn>
              <a:cxn ang="0">
                <a:pos x="80" y="100"/>
              </a:cxn>
              <a:cxn ang="0">
                <a:pos x="88" y="94"/>
              </a:cxn>
              <a:cxn ang="0">
                <a:pos x="95" y="88"/>
              </a:cxn>
              <a:cxn ang="0">
                <a:pos x="100" y="81"/>
              </a:cxn>
              <a:cxn ang="0">
                <a:pos x="103" y="71"/>
              </a:cxn>
              <a:cxn ang="0">
                <a:pos x="106" y="63"/>
              </a:cxn>
              <a:cxn ang="0">
                <a:pos x="107" y="53"/>
              </a:cxn>
            </a:cxnLst>
            <a:rect l="0" t="0" r="r" b="b"/>
            <a:pathLst>
              <a:path w="107" h="107">
                <a:moveTo>
                  <a:pt x="107" y="53"/>
                </a:moveTo>
                <a:lnTo>
                  <a:pt x="106" y="44"/>
                </a:lnTo>
                <a:lnTo>
                  <a:pt x="103" y="35"/>
                </a:lnTo>
                <a:lnTo>
                  <a:pt x="100" y="27"/>
                </a:lnTo>
                <a:lnTo>
                  <a:pt x="95" y="19"/>
                </a:lnTo>
                <a:lnTo>
                  <a:pt x="88" y="12"/>
                </a:lnTo>
                <a:lnTo>
                  <a:pt x="80" y="7"/>
                </a:lnTo>
                <a:lnTo>
                  <a:pt x="71" y="4"/>
                </a:lnTo>
                <a:lnTo>
                  <a:pt x="63" y="1"/>
                </a:lnTo>
                <a:lnTo>
                  <a:pt x="54" y="0"/>
                </a:lnTo>
                <a:lnTo>
                  <a:pt x="44" y="1"/>
                </a:lnTo>
                <a:lnTo>
                  <a:pt x="36" y="4"/>
                </a:lnTo>
                <a:lnTo>
                  <a:pt x="28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2" y="44"/>
                </a:lnTo>
                <a:lnTo>
                  <a:pt x="0" y="53"/>
                </a:lnTo>
                <a:lnTo>
                  <a:pt x="2" y="63"/>
                </a:lnTo>
                <a:lnTo>
                  <a:pt x="3" y="71"/>
                </a:lnTo>
                <a:lnTo>
                  <a:pt x="7" y="81"/>
                </a:lnTo>
                <a:lnTo>
                  <a:pt x="12" y="88"/>
                </a:lnTo>
                <a:lnTo>
                  <a:pt x="19" y="94"/>
                </a:lnTo>
                <a:lnTo>
                  <a:pt x="28" y="100"/>
                </a:lnTo>
                <a:lnTo>
                  <a:pt x="36" y="104"/>
                </a:lnTo>
                <a:lnTo>
                  <a:pt x="44" y="105"/>
                </a:lnTo>
                <a:lnTo>
                  <a:pt x="54" y="107"/>
                </a:lnTo>
                <a:lnTo>
                  <a:pt x="63" y="105"/>
                </a:lnTo>
                <a:lnTo>
                  <a:pt x="71" y="104"/>
                </a:lnTo>
                <a:lnTo>
                  <a:pt x="80" y="100"/>
                </a:lnTo>
                <a:lnTo>
                  <a:pt x="88" y="94"/>
                </a:lnTo>
                <a:lnTo>
                  <a:pt x="95" y="88"/>
                </a:lnTo>
                <a:lnTo>
                  <a:pt x="100" y="81"/>
                </a:lnTo>
                <a:lnTo>
                  <a:pt x="103" y="71"/>
                </a:lnTo>
                <a:lnTo>
                  <a:pt x="106" y="63"/>
                </a:lnTo>
                <a:lnTo>
                  <a:pt x="107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2" name="BlokTextu 191"/>
          <p:cNvSpPr txBox="1"/>
          <p:nvPr/>
        </p:nvSpPr>
        <p:spPr>
          <a:xfrm>
            <a:off x="3637544" y="737937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BlokTextu 192"/>
          <p:cNvSpPr txBox="1"/>
          <p:nvPr/>
        </p:nvSpPr>
        <p:spPr>
          <a:xfrm>
            <a:off x="6248398" y="737937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BlokTextu 193"/>
          <p:cNvSpPr txBox="1"/>
          <p:nvPr/>
        </p:nvSpPr>
        <p:spPr>
          <a:xfrm>
            <a:off x="7083903" y="737937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6" name="Freeform 162"/>
          <p:cNvSpPr>
            <a:spLocks/>
          </p:cNvSpPr>
          <p:nvPr/>
        </p:nvSpPr>
        <p:spPr bwMode="auto">
          <a:xfrm>
            <a:off x="4029075" y="4197350"/>
            <a:ext cx="55563" cy="55563"/>
          </a:xfrm>
          <a:custGeom>
            <a:avLst/>
            <a:gdLst/>
            <a:ahLst/>
            <a:cxnLst>
              <a:cxn ang="0">
                <a:pos x="107" y="54"/>
              </a:cxn>
              <a:cxn ang="0">
                <a:pos x="107" y="44"/>
              </a:cxn>
              <a:cxn ang="0">
                <a:pos x="104" y="35"/>
              </a:cxn>
              <a:cxn ang="0">
                <a:pos x="100" y="26"/>
              </a:cxn>
              <a:cxn ang="0">
                <a:pos x="94" y="20"/>
              </a:cxn>
              <a:cxn ang="0">
                <a:pos x="87" y="13"/>
              </a:cxn>
              <a:cxn ang="0">
                <a:pos x="81" y="7"/>
              </a:cxn>
              <a:cxn ang="0">
                <a:pos x="72" y="3"/>
              </a:cxn>
              <a:cxn ang="0">
                <a:pos x="63" y="0"/>
              </a:cxn>
              <a:cxn ang="0">
                <a:pos x="53" y="0"/>
              </a:cxn>
              <a:cxn ang="0">
                <a:pos x="45" y="0"/>
              </a:cxn>
              <a:cxn ang="0">
                <a:pos x="35" y="3"/>
              </a:cxn>
              <a:cxn ang="0">
                <a:pos x="27" y="7"/>
              </a:cxn>
              <a:cxn ang="0">
                <a:pos x="19" y="13"/>
              </a:cxn>
              <a:cxn ang="0">
                <a:pos x="13" y="20"/>
              </a:cxn>
              <a:cxn ang="0">
                <a:pos x="8" y="26"/>
              </a:cxn>
              <a:cxn ang="0">
                <a:pos x="4" y="35"/>
              </a:cxn>
              <a:cxn ang="0">
                <a:pos x="1" y="44"/>
              </a:cxn>
              <a:cxn ang="0">
                <a:pos x="0" y="54"/>
              </a:cxn>
              <a:cxn ang="0">
                <a:pos x="1" y="62"/>
              </a:cxn>
              <a:cxn ang="0">
                <a:pos x="4" y="72"/>
              </a:cxn>
              <a:cxn ang="0">
                <a:pos x="8" y="80"/>
              </a:cxn>
              <a:cxn ang="0">
                <a:pos x="13" y="88"/>
              </a:cxn>
              <a:cxn ang="0">
                <a:pos x="19" y="93"/>
              </a:cxn>
              <a:cxn ang="0">
                <a:pos x="27" y="99"/>
              </a:cxn>
              <a:cxn ang="0">
                <a:pos x="35" y="103"/>
              </a:cxn>
              <a:cxn ang="0">
                <a:pos x="45" y="106"/>
              </a:cxn>
              <a:cxn ang="0">
                <a:pos x="53" y="106"/>
              </a:cxn>
              <a:cxn ang="0">
                <a:pos x="63" y="106"/>
              </a:cxn>
              <a:cxn ang="0">
                <a:pos x="72" y="103"/>
              </a:cxn>
              <a:cxn ang="0">
                <a:pos x="81" y="99"/>
              </a:cxn>
              <a:cxn ang="0">
                <a:pos x="87" y="93"/>
              </a:cxn>
              <a:cxn ang="0">
                <a:pos x="94" y="88"/>
              </a:cxn>
              <a:cxn ang="0">
                <a:pos x="100" y="80"/>
              </a:cxn>
              <a:cxn ang="0">
                <a:pos x="104" y="72"/>
              </a:cxn>
              <a:cxn ang="0">
                <a:pos x="107" y="62"/>
              </a:cxn>
              <a:cxn ang="0">
                <a:pos x="107" y="54"/>
              </a:cxn>
            </a:cxnLst>
            <a:rect l="0" t="0" r="r" b="b"/>
            <a:pathLst>
              <a:path w="107" h="106">
                <a:moveTo>
                  <a:pt x="107" y="54"/>
                </a:moveTo>
                <a:lnTo>
                  <a:pt x="107" y="44"/>
                </a:lnTo>
                <a:lnTo>
                  <a:pt x="104" y="35"/>
                </a:lnTo>
                <a:lnTo>
                  <a:pt x="100" y="26"/>
                </a:lnTo>
                <a:lnTo>
                  <a:pt x="94" y="20"/>
                </a:lnTo>
                <a:lnTo>
                  <a:pt x="87" y="13"/>
                </a:lnTo>
                <a:lnTo>
                  <a:pt x="81" y="7"/>
                </a:lnTo>
                <a:lnTo>
                  <a:pt x="72" y="3"/>
                </a:lnTo>
                <a:lnTo>
                  <a:pt x="63" y="0"/>
                </a:lnTo>
                <a:lnTo>
                  <a:pt x="53" y="0"/>
                </a:lnTo>
                <a:lnTo>
                  <a:pt x="45" y="0"/>
                </a:lnTo>
                <a:lnTo>
                  <a:pt x="35" y="3"/>
                </a:lnTo>
                <a:lnTo>
                  <a:pt x="27" y="7"/>
                </a:lnTo>
                <a:lnTo>
                  <a:pt x="19" y="13"/>
                </a:lnTo>
                <a:lnTo>
                  <a:pt x="13" y="20"/>
                </a:lnTo>
                <a:lnTo>
                  <a:pt x="8" y="26"/>
                </a:lnTo>
                <a:lnTo>
                  <a:pt x="4" y="35"/>
                </a:lnTo>
                <a:lnTo>
                  <a:pt x="1" y="44"/>
                </a:lnTo>
                <a:lnTo>
                  <a:pt x="0" y="54"/>
                </a:lnTo>
                <a:lnTo>
                  <a:pt x="1" y="62"/>
                </a:lnTo>
                <a:lnTo>
                  <a:pt x="4" y="72"/>
                </a:lnTo>
                <a:lnTo>
                  <a:pt x="8" y="80"/>
                </a:lnTo>
                <a:lnTo>
                  <a:pt x="13" y="88"/>
                </a:lnTo>
                <a:lnTo>
                  <a:pt x="19" y="93"/>
                </a:lnTo>
                <a:lnTo>
                  <a:pt x="27" y="99"/>
                </a:lnTo>
                <a:lnTo>
                  <a:pt x="35" y="103"/>
                </a:lnTo>
                <a:lnTo>
                  <a:pt x="45" y="106"/>
                </a:lnTo>
                <a:lnTo>
                  <a:pt x="53" y="106"/>
                </a:lnTo>
                <a:lnTo>
                  <a:pt x="63" y="106"/>
                </a:lnTo>
                <a:lnTo>
                  <a:pt x="72" y="103"/>
                </a:lnTo>
                <a:lnTo>
                  <a:pt x="81" y="99"/>
                </a:lnTo>
                <a:lnTo>
                  <a:pt x="87" y="93"/>
                </a:lnTo>
                <a:lnTo>
                  <a:pt x="94" y="88"/>
                </a:lnTo>
                <a:lnTo>
                  <a:pt x="100" y="80"/>
                </a:lnTo>
                <a:lnTo>
                  <a:pt x="104" y="72"/>
                </a:lnTo>
                <a:lnTo>
                  <a:pt x="107" y="62"/>
                </a:lnTo>
                <a:lnTo>
                  <a:pt x="107" y="54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9" name="Freeform 165"/>
          <p:cNvSpPr>
            <a:spLocks/>
          </p:cNvSpPr>
          <p:nvPr/>
        </p:nvSpPr>
        <p:spPr bwMode="auto">
          <a:xfrm>
            <a:off x="4494213" y="4600575"/>
            <a:ext cx="57150" cy="55563"/>
          </a:xfrm>
          <a:custGeom>
            <a:avLst/>
            <a:gdLst/>
            <a:ahLst/>
            <a:cxnLst>
              <a:cxn ang="0">
                <a:pos x="107" y="52"/>
              </a:cxn>
              <a:cxn ang="0">
                <a:pos x="106" y="44"/>
              </a:cxn>
              <a:cxn ang="0">
                <a:pos x="103" y="34"/>
              </a:cxn>
              <a:cxn ang="0">
                <a:pos x="99" y="26"/>
              </a:cxn>
              <a:cxn ang="0">
                <a:pos x="95" y="18"/>
              </a:cxn>
              <a:cxn ang="0">
                <a:pos x="88" y="12"/>
              </a:cxn>
              <a:cxn ang="0">
                <a:pos x="80" y="7"/>
              </a:cxn>
              <a:cxn ang="0">
                <a:pos x="72" y="3"/>
              </a:cxn>
              <a:cxn ang="0">
                <a:pos x="63" y="0"/>
              </a:cxn>
              <a:cxn ang="0">
                <a:pos x="54" y="0"/>
              </a:cxn>
              <a:cxn ang="0">
                <a:pos x="44" y="0"/>
              </a:cxn>
              <a:cxn ang="0">
                <a:pos x="35" y="3"/>
              </a:cxn>
              <a:cxn ang="0">
                <a:pos x="26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6"/>
              </a:cxn>
              <a:cxn ang="0">
                <a:pos x="3" y="34"/>
              </a:cxn>
              <a:cxn ang="0">
                <a:pos x="0" y="44"/>
              </a:cxn>
              <a:cxn ang="0">
                <a:pos x="0" y="52"/>
              </a:cxn>
              <a:cxn ang="0">
                <a:pos x="0" y="61"/>
              </a:cxn>
              <a:cxn ang="0">
                <a:pos x="3" y="71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6" y="98"/>
              </a:cxn>
              <a:cxn ang="0">
                <a:pos x="35" y="103"/>
              </a:cxn>
              <a:cxn ang="0">
                <a:pos x="44" y="105"/>
              </a:cxn>
              <a:cxn ang="0">
                <a:pos x="54" y="105"/>
              </a:cxn>
              <a:cxn ang="0">
                <a:pos x="63" y="105"/>
              </a:cxn>
              <a:cxn ang="0">
                <a:pos x="72" y="103"/>
              </a:cxn>
              <a:cxn ang="0">
                <a:pos x="80" y="98"/>
              </a:cxn>
              <a:cxn ang="0">
                <a:pos x="88" y="93"/>
              </a:cxn>
              <a:cxn ang="0">
                <a:pos x="95" y="86"/>
              </a:cxn>
              <a:cxn ang="0">
                <a:pos x="99" y="79"/>
              </a:cxn>
              <a:cxn ang="0">
                <a:pos x="103" y="71"/>
              </a:cxn>
              <a:cxn ang="0">
                <a:pos x="106" y="61"/>
              </a:cxn>
              <a:cxn ang="0">
                <a:pos x="107" y="52"/>
              </a:cxn>
            </a:cxnLst>
            <a:rect l="0" t="0" r="r" b="b"/>
            <a:pathLst>
              <a:path w="107" h="105">
                <a:moveTo>
                  <a:pt x="107" y="52"/>
                </a:moveTo>
                <a:lnTo>
                  <a:pt x="106" y="44"/>
                </a:lnTo>
                <a:lnTo>
                  <a:pt x="103" y="34"/>
                </a:lnTo>
                <a:lnTo>
                  <a:pt x="99" y="26"/>
                </a:lnTo>
                <a:lnTo>
                  <a:pt x="95" y="18"/>
                </a:lnTo>
                <a:lnTo>
                  <a:pt x="88" y="12"/>
                </a:lnTo>
                <a:lnTo>
                  <a:pt x="80" y="7"/>
                </a:lnTo>
                <a:lnTo>
                  <a:pt x="72" y="3"/>
                </a:lnTo>
                <a:lnTo>
                  <a:pt x="63" y="0"/>
                </a:lnTo>
                <a:lnTo>
                  <a:pt x="54" y="0"/>
                </a:lnTo>
                <a:lnTo>
                  <a:pt x="44" y="0"/>
                </a:lnTo>
                <a:lnTo>
                  <a:pt x="35" y="3"/>
                </a:lnTo>
                <a:lnTo>
                  <a:pt x="26" y="7"/>
                </a:lnTo>
                <a:lnTo>
                  <a:pt x="20" y="12"/>
                </a:lnTo>
                <a:lnTo>
                  <a:pt x="13" y="18"/>
                </a:lnTo>
                <a:lnTo>
                  <a:pt x="7" y="26"/>
                </a:lnTo>
                <a:lnTo>
                  <a:pt x="3" y="34"/>
                </a:lnTo>
                <a:lnTo>
                  <a:pt x="0" y="44"/>
                </a:lnTo>
                <a:lnTo>
                  <a:pt x="0" y="52"/>
                </a:lnTo>
                <a:lnTo>
                  <a:pt x="0" y="61"/>
                </a:lnTo>
                <a:lnTo>
                  <a:pt x="3" y="71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6" y="98"/>
                </a:lnTo>
                <a:lnTo>
                  <a:pt x="35" y="103"/>
                </a:lnTo>
                <a:lnTo>
                  <a:pt x="44" y="105"/>
                </a:lnTo>
                <a:lnTo>
                  <a:pt x="54" y="105"/>
                </a:lnTo>
                <a:lnTo>
                  <a:pt x="63" y="105"/>
                </a:lnTo>
                <a:lnTo>
                  <a:pt x="72" y="103"/>
                </a:lnTo>
                <a:lnTo>
                  <a:pt x="80" y="98"/>
                </a:lnTo>
                <a:lnTo>
                  <a:pt x="88" y="93"/>
                </a:lnTo>
                <a:lnTo>
                  <a:pt x="95" y="86"/>
                </a:lnTo>
                <a:lnTo>
                  <a:pt x="99" y="79"/>
                </a:lnTo>
                <a:lnTo>
                  <a:pt x="103" y="71"/>
                </a:lnTo>
                <a:lnTo>
                  <a:pt x="106" y="61"/>
                </a:lnTo>
                <a:lnTo>
                  <a:pt x="107" y="52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0" name="Freeform 166"/>
          <p:cNvSpPr>
            <a:spLocks/>
          </p:cNvSpPr>
          <p:nvPr/>
        </p:nvSpPr>
        <p:spPr bwMode="auto">
          <a:xfrm>
            <a:off x="4302125" y="4489450"/>
            <a:ext cx="57150" cy="55563"/>
          </a:xfrm>
          <a:custGeom>
            <a:avLst/>
            <a:gdLst/>
            <a:ahLst/>
            <a:cxnLst>
              <a:cxn ang="0">
                <a:pos x="107" y="52"/>
              </a:cxn>
              <a:cxn ang="0">
                <a:pos x="106" y="44"/>
              </a:cxn>
              <a:cxn ang="0">
                <a:pos x="105" y="35"/>
              </a:cxn>
              <a:cxn ang="0">
                <a:pos x="100" y="26"/>
              </a:cxn>
              <a:cxn ang="0">
                <a:pos x="95" y="18"/>
              </a:cxn>
              <a:cxn ang="0">
                <a:pos x="88" y="13"/>
              </a:cxn>
              <a:cxn ang="0">
                <a:pos x="81" y="7"/>
              </a:cxn>
              <a:cxn ang="0">
                <a:pos x="72" y="3"/>
              </a:cxn>
              <a:cxn ang="0">
                <a:pos x="63" y="0"/>
              </a:cxn>
              <a:cxn ang="0">
                <a:pos x="54" y="0"/>
              </a:cxn>
              <a:cxn ang="0">
                <a:pos x="44" y="0"/>
              </a:cxn>
              <a:cxn ang="0">
                <a:pos x="36" y="3"/>
              </a:cxn>
              <a:cxn ang="0">
                <a:pos x="28" y="7"/>
              </a:cxn>
              <a:cxn ang="0">
                <a:pos x="20" y="13"/>
              </a:cxn>
              <a:cxn ang="0">
                <a:pos x="13" y="18"/>
              </a:cxn>
              <a:cxn ang="0">
                <a:pos x="7" y="26"/>
              </a:cxn>
              <a:cxn ang="0">
                <a:pos x="5" y="35"/>
              </a:cxn>
              <a:cxn ang="0">
                <a:pos x="2" y="44"/>
              </a:cxn>
              <a:cxn ang="0">
                <a:pos x="0" y="52"/>
              </a:cxn>
              <a:cxn ang="0">
                <a:pos x="2" y="62"/>
              </a:cxn>
              <a:cxn ang="0">
                <a:pos x="5" y="71"/>
              </a:cxn>
              <a:cxn ang="0">
                <a:pos x="7" y="80"/>
              </a:cxn>
              <a:cxn ang="0">
                <a:pos x="13" y="87"/>
              </a:cxn>
              <a:cxn ang="0">
                <a:pos x="20" y="93"/>
              </a:cxn>
              <a:cxn ang="0">
                <a:pos x="28" y="99"/>
              </a:cxn>
              <a:cxn ang="0">
                <a:pos x="36" y="103"/>
              </a:cxn>
              <a:cxn ang="0">
                <a:pos x="44" y="106"/>
              </a:cxn>
              <a:cxn ang="0">
                <a:pos x="54" y="106"/>
              </a:cxn>
              <a:cxn ang="0">
                <a:pos x="63" y="106"/>
              </a:cxn>
              <a:cxn ang="0">
                <a:pos x="72" y="103"/>
              </a:cxn>
              <a:cxn ang="0">
                <a:pos x="81" y="99"/>
              </a:cxn>
              <a:cxn ang="0">
                <a:pos x="88" y="93"/>
              </a:cxn>
              <a:cxn ang="0">
                <a:pos x="95" y="87"/>
              </a:cxn>
              <a:cxn ang="0">
                <a:pos x="100" y="80"/>
              </a:cxn>
              <a:cxn ang="0">
                <a:pos x="105" y="71"/>
              </a:cxn>
              <a:cxn ang="0">
                <a:pos x="106" y="62"/>
              </a:cxn>
              <a:cxn ang="0">
                <a:pos x="107" y="52"/>
              </a:cxn>
            </a:cxnLst>
            <a:rect l="0" t="0" r="r" b="b"/>
            <a:pathLst>
              <a:path w="107" h="106">
                <a:moveTo>
                  <a:pt x="107" y="52"/>
                </a:moveTo>
                <a:lnTo>
                  <a:pt x="106" y="44"/>
                </a:lnTo>
                <a:lnTo>
                  <a:pt x="105" y="35"/>
                </a:lnTo>
                <a:lnTo>
                  <a:pt x="100" y="26"/>
                </a:lnTo>
                <a:lnTo>
                  <a:pt x="95" y="18"/>
                </a:lnTo>
                <a:lnTo>
                  <a:pt x="88" y="13"/>
                </a:lnTo>
                <a:lnTo>
                  <a:pt x="81" y="7"/>
                </a:lnTo>
                <a:lnTo>
                  <a:pt x="72" y="3"/>
                </a:lnTo>
                <a:lnTo>
                  <a:pt x="63" y="0"/>
                </a:lnTo>
                <a:lnTo>
                  <a:pt x="54" y="0"/>
                </a:lnTo>
                <a:lnTo>
                  <a:pt x="44" y="0"/>
                </a:lnTo>
                <a:lnTo>
                  <a:pt x="36" y="3"/>
                </a:lnTo>
                <a:lnTo>
                  <a:pt x="28" y="7"/>
                </a:lnTo>
                <a:lnTo>
                  <a:pt x="20" y="13"/>
                </a:lnTo>
                <a:lnTo>
                  <a:pt x="13" y="18"/>
                </a:lnTo>
                <a:lnTo>
                  <a:pt x="7" y="26"/>
                </a:lnTo>
                <a:lnTo>
                  <a:pt x="5" y="35"/>
                </a:lnTo>
                <a:lnTo>
                  <a:pt x="2" y="44"/>
                </a:lnTo>
                <a:lnTo>
                  <a:pt x="0" y="52"/>
                </a:lnTo>
                <a:lnTo>
                  <a:pt x="2" y="62"/>
                </a:lnTo>
                <a:lnTo>
                  <a:pt x="5" y="71"/>
                </a:lnTo>
                <a:lnTo>
                  <a:pt x="7" y="80"/>
                </a:lnTo>
                <a:lnTo>
                  <a:pt x="13" y="87"/>
                </a:lnTo>
                <a:lnTo>
                  <a:pt x="20" y="93"/>
                </a:lnTo>
                <a:lnTo>
                  <a:pt x="28" y="99"/>
                </a:lnTo>
                <a:lnTo>
                  <a:pt x="36" y="103"/>
                </a:lnTo>
                <a:lnTo>
                  <a:pt x="44" y="106"/>
                </a:lnTo>
                <a:lnTo>
                  <a:pt x="54" y="106"/>
                </a:lnTo>
                <a:lnTo>
                  <a:pt x="63" y="106"/>
                </a:lnTo>
                <a:lnTo>
                  <a:pt x="72" y="103"/>
                </a:lnTo>
                <a:lnTo>
                  <a:pt x="81" y="99"/>
                </a:lnTo>
                <a:lnTo>
                  <a:pt x="88" y="93"/>
                </a:lnTo>
                <a:lnTo>
                  <a:pt x="95" y="87"/>
                </a:lnTo>
                <a:lnTo>
                  <a:pt x="100" y="80"/>
                </a:lnTo>
                <a:lnTo>
                  <a:pt x="105" y="71"/>
                </a:lnTo>
                <a:lnTo>
                  <a:pt x="106" y="62"/>
                </a:lnTo>
                <a:lnTo>
                  <a:pt x="107" y="52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1" name="Freeform 167"/>
          <p:cNvSpPr>
            <a:spLocks/>
          </p:cNvSpPr>
          <p:nvPr/>
        </p:nvSpPr>
        <p:spPr bwMode="auto">
          <a:xfrm>
            <a:off x="3656013" y="4013200"/>
            <a:ext cx="57150" cy="57150"/>
          </a:xfrm>
          <a:custGeom>
            <a:avLst/>
            <a:gdLst/>
            <a:ahLst/>
            <a:cxnLst>
              <a:cxn ang="0">
                <a:pos x="107" y="54"/>
              </a:cxn>
              <a:cxn ang="0">
                <a:pos x="106" y="44"/>
              </a:cxn>
              <a:cxn ang="0">
                <a:pos x="103" y="35"/>
              </a:cxn>
              <a:cxn ang="0">
                <a:pos x="100" y="26"/>
              </a:cxn>
              <a:cxn ang="0">
                <a:pos x="95" y="20"/>
              </a:cxn>
              <a:cxn ang="0">
                <a:pos x="88" y="13"/>
              </a:cxn>
              <a:cxn ang="0">
                <a:pos x="80" y="7"/>
              </a:cxn>
              <a:cxn ang="0">
                <a:pos x="71" y="3"/>
              </a:cxn>
              <a:cxn ang="0">
                <a:pos x="63" y="0"/>
              </a:cxn>
              <a:cxn ang="0">
                <a:pos x="54" y="0"/>
              </a:cxn>
              <a:cxn ang="0">
                <a:pos x="44" y="0"/>
              </a:cxn>
              <a:cxn ang="0">
                <a:pos x="36" y="3"/>
              </a:cxn>
              <a:cxn ang="0">
                <a:pos x="28" y="7"/>
              </a:cxn>
              <a:cxn ang="0">
                <a:pos x="19" y="13"/>
              </a:cxn>
              <a:cxn ang="0">
                <a:pos x="12" y="20"/>
              </a:cxn>
              <a:cxn ang="0">
                <a:pos x="7" y="26"/>
              </a:cxn>
              <a:cxn ang="0">
                <a:pos x="3" y="35"/>
              </a:cxn>
              <a:cxn ang="0">
                <a:pos x="2" y="44"/>
              </a:cxn>
              <a:cxn ang="0">
                <a:pos x="0" y="54"/>
              </a:cxn>
              <a:cxn ang="0">
                <a:pos x="2" y="62"/>
              </a:cxn>
              <a:cxn ang="0">
                <a:pos x="3" y="72"/>
              </a:cxn>
              <a:cxn ang="0">
                <a:pos x="7" y="80"/>
              </a:cxn>
              <a:cxn ang="0">
                <a:pos x="12" y="88"/>
              </a:cxn>
              <a:cxn ang="0">
                <a:pos x="19" y="94"/>
              </a:cxn>
              <a:cxn ang="0">
                <a:pos x="28" y="99"/>
              </a:cxn>
              <a:cxn ang="0">
                <a:pos x="36" y="103"/>
              </a:cxn>
              <a:cxn ang="0">
                <a:pos x="44" y="106"/>
              </a:cxn>
              <a:cxn ang="0">
                <a:pos x="54" y="107"/>
              </a:cxn>
              <a:cxn ang="0">
                <a:pos x="63" y="106"/>
              </a:cxn>
              <a:cxn ang="0">
                <a:pos x="71" y="103"/>
              </a:cxn>
              <a:cxn ang="0">
                <a:pos x="80" y="99"/>
              </a:cxn>
              <a:cxn ang="0">
                <a:pos x="88" y="94"/>
              </a:cxn>
              <a:cxn ang="0">
                <a:pos x="95" y="88"/>
              </a:cxn>
              <a:cxn ang="0">
                <a:pos x="100" y="80"/>
              </a:cxn>
              <a:cxn ang="0">
                <a:pos x="103" y="72"/>
              </a:cxn>
              <a:cxn ang="0">
                <a:pos x="106" y="62"/>
              </a:cxn>
              <a:cxn ang="0">
                <a:pos x="107" y="54"/>
              </a:cxn>
            </a:cxnLst>
            <a:rect l="0" t="0" r="r" b="b"/>
            <a:pathLst>
              <a:path w="107" h="107">
                <a:moveTo>
                  <a:pt x="107" y="54"/>
                </a:moveTo>
                <a:lnTo>
                  <a:pt x="106" y="44"/>
                </a:lnTo>
                <a:lnTo>
                  <a:pt x="103" y="35"/>
                </a:lnTo>
                <a:lnTo>
                  <a:pt x="100" y="26"/>
                </a:lnTo>
                <a:lnTo>
                  <a:pt x="95" y="20"/>
                </a:lnTo>
                <a:lnTo>
                  <a:pt x="88" y="13"/>
                </a:lnTo>
                <a:lnTo>
                  <a:pt x="80" y="7"/>
                </a:lnTo>
                <a:lnTo>
                  <a:pt x="71" y="3"/>
                </a:lnTo>
                <a:lnTo>
                  <a:pt x="63" y="0"/>
                </a:lnTo>
                <a:lnTo>
                  <a:pt x="54" y="0"/>
                </a:lnTo>
                <a:lnTo>
                  <a:pt x="44" y="0"/>
                </a:lnTo>
                <a:lnTo>
                  <a:pt x="36" y="3"/>
                </a:lnTo>
                <a:lnTo>
                  <a:pt x="28" y="7"/>
                </a:lnTo>
                <a:lnTo>
                  <a:pt x="19" y="13"/>
                </a:lnTo>
                <a:lnTo>
                  <a:pt x="12" y="20"/>
                </a:lnTo>
                <a:lnTo>
                  <a:pt x="7" y="26"/>
                </a:lnTo>
                <a:lnTo>
                  <a:pt x="3" y="35"/>
                </a:lnTo>
                <a:lnTo>
                  <a:pt x="2" y="44"/>
                </a:lnTo>
                <a:lnTo>
                  <a:pt x="0" y="54"/>
                </a:lnTo>
                <a:lnTo>
                  <a:pt x="2" y="62"/>
                </a:lnTo>
                <a:lnTo>
                  <a:pt x="3" y="72"/>
                </a:lnTo>
                <a:lnTo>
                  <a:pt x="7" y="80"/>
                </a:lnTo>
                <a:lnTo>
                  <a:pt x="12" y="88"/>
                </a:lnTo>
                <a:lnTo>
                  <a:pt x="19" y="94"/>
                </a:lnTo>
                <a:lnTo>
                  <a:pt x="28" y="99"/>
                </a:lnTo>
                <a:lnTo>
                  <a:pt x="36" y="103"/>
                </a:lnTo>
                <a:lnTo>
                  <a:pt x="44" y="106"/>
                </a:lnTo>
                <a:lnTo>
                  <a:pt x="54" y="107"/>
                </a:lnTo>
                <a:lnTo>
                  <a:pt x="63" y="106"/>
                </a:lnTo>
                <a:lnTo>
                  <a:pt x="71" y="103"/>
                </a:lnTo>
                <a:lnTo>
                  <a:pt x="80" y="99"/>
                </a:lnTo>
                <a:lnTo>
                  <a:pt x="88" y="94"/>
                </a:lnTo>
                <a:lnTo>
                  <a:pt x="95" y="88"/>
                </a:lnTo>
                <a:lnTo>
                  <a:pt x="100" y="80"/>
                </a:lnTo>
                <a:lnTo>
                  <a:pt x="103" y="72"/>
                </a:lnTo>
                <a:lnTo>
                  <a:pt x="106" y="62"/>
                </a:lnTo>
                <a:lnTo>
                  <a:pt x="107" y="54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4" name="Freeform 160"/>
          <p:cNvSpPr>
            <a:spLocks/>
          </p:cNvSpPr>
          <p:nvPr/>
        </p:nvSpPr>
        <p:spPr bwMode="auto">
          <a:xfrm>
            <a:off x="2663825" y="5268913"/>
            <a:ext cx="57150" cy="55563"/>
          </a:xfrm>
          <a:custGeom>
            <a:avLst/>
            <a:gdLst/>
            <a:ahLst/>
            <a:cxnLst>
              <a:cxn ang="0">
                <a:pos x="107" y="53"/>
              </a:cxn>
              <a:cxn ang="0">
                <a:pos x="105" y="43"/>
              </a:cxn>
              <a:cxn ang="0">
                <a:pos x="103" y="35"/>
              </a:cxn>
              <a:cxn ang="0">
                <a:pos x="98" y="27"/>
              </a:cxn>
              <a:cxn ang="0">
                <a:pos x="94" y="19"/>
              </a:cxn>
              <a:cxn ang="0">
                <a:pos x="87" y="12"/>
              </a:cxn>
              <a:cxn ang="0">
                <a:pos x="79" y="6"/>
              </a:cxn>
              <a:cxn ang="0">
                <a:pos x="71" y="4"/>
              </a:cxn>
              <a:cxn ang="0">
                <a:pos x="63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6" y="6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3"/>
              </a:cxn>
              <a:cxn ang="0">
                <a:pos x="0" y="53"/>
              </a:cxn>
              <a:cxn ang="0">
                <a:pos x="1" y="63"/>
              </a:cxn>
              <a:cxn ang="0">
                <a:pos x="3" y="71"/>
              </a:cxn>
              <a:cxn ang="0">
                <a:pos x="7" y="80"/>
              </a:cxn>
              <a:cxn ang="0">
                <a:pos x="12" y="87"/>
              </a:cxn>
              <a:cxn ang="0">
                <a:pos x="19" y="94"/>
              </a:cxn>
              <a:cxn ang="0">
                <a:pos x="26" y="100"/>
              </a:cxn>
              <a:cxn ang="0">
                <a:pos x="35" y="104"/>
              </a:cxn>
              <a:cxn ang="0">
                <a:pos x="44" y="105"/>
              </a:cxn>
              <a:cxn ang="0">
                <a:pos x="53" y="106"/>
              </a:cxn>
              <a:cxn ang="0">
                <a:pos x="63" y="105"/>
              </a:cxn>
              <a:cxn ang="0">
                <a:pos x="71" y="104"/>
              </a:cxn>
              <a:cxn ang="0">
                <a:pos x="79" y="100"/>
              </a:cxn>
              <a:cxn ang="0">
                <a:pos x="87" y="94"/>
              </a:cxn>
              <a:cxn ang="0">
                <a:pos x="94" y="87"/>
              </a:cxn>
              <a:cxn ang="0">
                <a:pos x="98" y="80"/>
              </a:cxn>
              <a:cxn ang="0">
                <a:pos x="103" y="71"/>
              </a:cxn>
              <a:cxn ang="0">
                <a:pos x="105" y="63"/>
              </a:cxn>
              <a:cxn ang="0">
                <a:pos x="107" y="53"/>
              </a:cxn>
            </a:cxnLst>
            <a:rect l="0" t="0" r="r" b="b"/>
            <a:pathLst>
              <a:path w="107" h="106">
                <a:moveTo>
                  <a:pt x="107" y="53"/>
                </a:moveTo>
                <a:lnTo>
                  <a:pt x="105" y="43"/>
                </a:lnTo>
                <a:lnTo>
                  <a:pt x="103" y="35"/>
                </a:lnTo>
                <a:lnTo>
                  <a:pt x="98" y="27"/>
                </a:lnTo>
                <a:lnTo>
                  <a:pt x="94" y="19"/>
                </a:lnTo>
                <a:lnTo>
                  <a:pt x="87" y="12"/>
                </a:lnTo>
                <a:lnTo>
                  <a:pt x="79" y="6"/>
                </a:lnTo>
                <a:lnTo>
                  <a:pt x="71" y="4"/>
                </a:lnTo>
                <a:lnTo>
                  <a:pt x="63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6" y="6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3"/>
                </a:lnTo>
                <a:lnTo>
                  <a:pt x="0" y="53"/>
                </a:lnTo>
                <a:lnTo>
                  <a:pt x="1" y="63"/>
                </a:lnTo>
                <a:lnTo>
                  <a:pt x="3" y="71"/>
                </a:lnTo>
                <a:lnTo>
                  <a:pt x="7" y="80"/>
                </a:lnTo>
                <a:lnTo>
                  <a:pt x="12" y="87"/>
                </a:lnTo>
                <a:lnTo>
                  <a:pt x="19" y="94"/>
                </a:lnTo>
                <a:lnTo>
                  <a:pt x="26" y="100"/>
                </a:lnTo>
                <a:lnTo>
                  <a:pt x="35" y="104"/>
                </a:lnTo>
                <a:lnTo>
                  <a:pt x="44" y="105"/>
                </a:lnTo>
                <a:lnTo>
                  <a:pt x="53" y="106"/>
                </a:lnTo>
                <a:lnTo>
                  <a:pt x="63" y="105"/>
                </a:lnTo>
                <a:lnTo>
                  <a:pt x="71" y="104"/>
                </a:lnTo>
                <a:lnTo>
                  <a:pt x="79" y="100"/>
                </a:lnTo>
                <a:lnTo>
                  <a:pt x="87" y="94"/>
                </a:lnTo>
                <a:lnTo>
                  <a:pt x="94" y="87"/>
                </a:lnTo>
                <a:lnTo>
                  <a:pt x="98" y="80"/>
                </a:lnTo>
                <a:lnTo>
                  <a:pt x="103" y="71"/>
                </a:lnTo>
                <a:lnTo>
                  <a:pt x="105" y="63"/>
                </a:lnTo>
                <a:lnTo>
                  <a:pt x="107" y="53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5" name="Freeform 161"/>
          <p:cNvSpPr>
            <a:spLocks/>
          </p:cNvSpPr>
          <p:nvPr/>
        </p:nvSpPr>
        <p:spPr bwMode="auto">
          <a:xfrm>
            <a:off x="3284538" y="4197350"/>
            <a:ext cx="55563" cy="55563"/>
          </a:xfrm>
          <a:custGeom>
            <a:avLst/>
            <a:gdLst/>
            <a:ahLst/>
            <a:cxnLst>
              <a:cxn ang="0">
                <a:pos x="105" y="54"/>
              </a:cxn>
              <a:cxn ang="0">
                <a:pos x="105" y="44"/>
              </a:cxn>
              <a:cxn ang="0">
                <a:pos x="102" y="35"/>
              </a:cxn>
              <a:cxn ang="0">
                <a:pos x="98" y="26"/>
              </a:cxn>
              <a:cxn ang="0">
                <a:pos x="93" y="20"/>
              </a:cxn>
              <a:cxn ang="0">
                <a:pos x="87" y="13"/>
              </a:cxn>
              <a:cxn ang="0">
                <a:pos x="79" y="7"/>
              </a:cxn>
              <a:cxn ang="0">
                <a:pos x="71" y="3"/>
              </a:cxn>
              <a:cxn ang="0">
                <a:pos x="61" y="0"/>
              </a:cxn>
              <a:cxn ang="0">
                <a:pos x="53" y="0"/>
              </a:cxn>
              <a:cxn ang="0">
                <a:pos x="43" y="0"/>
              </a:cxn>
              <a:cxn ang="0">
                <a:pos x="34" y="3"/>
              </a:cxn>
              <a:cxn ang="0">
                <a:pos x="26" y="7"/>
              </a:cxn>
              <a:cxn ang="0">
                <a:pos x="19" y="13"/>
              </a:cxn>
              <a:cxn ang="0">
                <a:pos x="12" y="20"/>
              </a:cxn>
              <a:cxn ang="0">
                <a:pos x="6" y="26"/>
              </a:cxn>
              <a:cxn ang="0">
                <a:pos x="2" y="35"/>
              </a:cxn>
              <a:cxn ang="0">
                <a:pos x="0" y="44"/>
              </a:cxn>
              <a:cxn ang="0">
                <a:pos x="0" y="54"/>
              </a:cxn>
              <a:cxn ang="0">
                <a:pos x="0" y="62"/>
              </a:cxn>
              <a:cxn ang="0">
                <a:pos x="2" y="72"/>
              </a:cxn>
              <a:cxn ang="0">
                <a:pos x="6" y="80"/>
              </a:cxn>
              <a:cxn ang="0">
                <a:pos x="12" y="88"/>
              </a:cxn>
              <a:cxn ang="0">
                <a:pos x="19" y="93"/>
              </a:cxn>
              <a:cxn ang="0">
                <a:pos x="26" y="99"/>
              </a:cxn>
              <a:cxn ang="0">
                <a:pos x="34" y="103"/>
              </a:cxn>
              <a:cxn ang="0">
                <a:pos x="43" y="106"/>
              </a:cxn>
              <a:cxn ang="0">
                <a:pos x="53" y="106"/>
              </a:cxn>
              <a:cxn ang="0">
                <a:pos x="61" y="106"/>
              </a:cxn>
              <a:cxn ang="0">
                <a:pos x="71" y="103"/>
              </a:cxn>
              <a:cxn ang="0">
                <a:pos x="79" y="99"/>
              </a:cxn>
              <a:cxn ang="0">
                <a:pos x="87" y="93"/>
              </a:cxn>
              <a:cxn ang="0">
                <a:pos x="93" y="88"/>
              </a:cxn>
              <a:cxn ang="0">
                <a:pos x="98" y="80"/>
              </a:cxn>
              <a:cxn ang="0">
                <a:pos x="102" y="72"/>
              </a:cxn>
              <a:cxn ang="0">
                <a:pos x="105" y="62"/>
              </a:cxn>
              <a:cxn ang="0">
                <a:pos x="105" y="54"/>
              </a:cxn>
            </a:cxnLst>
            <a:rect l="0" t="0" r="r" b="b"/>
            <a:pathLst>
              <a:path w="105" h="106">
                <a:moveTo>
                  <a:pt x="105" y="54"/>
                </a:moveTo>
                <a:lnTo>
                  <a:pt x="105" y="44"/>
                </a:lnTo>
                <a:lnTo>
                  <a:pt x="102" y="35"/>
                </a:lnTo>
                <a:lnTo>
                  <a:pt x="98" y="26"/>
                </a:lnTo>
                <a:lnTo>
                  <a:pt x="93" y="20"/>
                </a:lnTo>
                <a:lnTo>
                  <a:pt x="87" y="13"/>
                </a:lnTo>
                <a:lnTo>
                  <a:pt x="79" y="7"/>
                </a:lnTo>
                <a:lnTo>
                  <a:pt x="71" y="3"/>
                </a:lnTo>
                <a:lnTo>
                  <a:pt x="61" y="0"/>
                </a:lnTo>
                <a:lnTo>
                  <a:pt x="53" y="0"/>
                </a:lnTo>
                <a:lnTo>
                  <a:pt x="43" y="0"/>
                </a:lnTo>
                <a:lnTo>
                  <a:pt x="34" y="3"/>
                </a:lnTo>
                <a:lnTo>
                  <a:pt x="26" y="7"/>
                </a:lnTo>
                <a:lnTo>
                  <a:pt x="19" y="13"/>
                </a:lnTo>
                <a:lnTo>
                  <a:pt x="12" y="20"/>
                </a:lnTo>
                <a:lnTo>
                  <a:pt x="6" y="26"/>
                </a:lnTo>
                <a:lnTo>
                  <a:pt x="2" y="35"/>
                </a:lnTo>
                <a:lnTo>
                  <a:pt x="0" y="44"/>
                </a:lnTo>
                <a:lnTo>
                  <a:pt x="0" y="54"/>
                </a:lnTo>
                <a:lnTo>
                  <a:pt x="0" y="62"/>
                </a:lnTo>
                <a:lnTo>
                  <a:pt x="2" y="72"/>
                </a:lnTo>
                <a:lnTo>
                  <a:pt x="6" y="80"/>
                </a:lnTo>
                <a:lnTo>
                  <a:pt x="12" y="88"/>
                </a:lnTo>
                <a:lnTo>
                  <a:pt x="19" y="93"/>
                </a:lnTo>
                <a:lnTo>
                  <a:pt x="26" y="99"/>
                </a:lnTo>
                <a:lnTo>
                  <a:pt x="34" y="103"/>
                </a:lnTo>
                <a:lnTo>
                  <a:pt x="43" y="106"/>
                </a:lnTo>
                <a:lnTo>
                  <a:pt x="53" y="106"/>
                </a:lnTo>
                <a:lnTo>
                  <a:pt x="61" y="106"/>
                </a:lnTo>
                <a:lnTo>
                  <a:pt x="71" y="103"/>
                </a:lnTo>
                <a:lnTo>
                  <a:pt x="79" y="99"/>
                </a:lnTo>
                <a:lnTo>
                  <a:pt x="87" y="93"/>
                </a:lnTo>
                <a:lnTo>
                  <a:pt x="93" y="88"/>
                </a:lnTo>
                <a:lnTo>
                  <a:pt x="98" y="80"/>
                </a:lnTo>
                <a:lnTo>
                  <a:pt x="102" y="72"/>
                </a:lnTo>
                <a:lnTo>
                  <a:pt x="105" y="62"/>
                </a:lnTo>
                <a:lnTo>
                  <a:pt x="105" y="54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7" name="Freeform 163"/>
          <p:cNvSpPr>
            <a:spLocks/>
          </p:cNvSpPr>
          <p:nvPr/>
        </p:nvSpPr>
        <p:spPr bwMode="auto">
          <a:xfrm>
            <a:off x="5146675" y="5268913"/>
            <a:ext cx="55563" cy="55563"/>
          </a:xfrm>
          <a:custGeom>
            <a:avLst/>
            <a:gdLst/>
            <a:ahLst/>
            <a:cxnLst>
              <a:cxn ang="0">
                <a:pos x="107" y="53"/>
              </a:cxn>
              <a:cxn ang="0">
                <a:pos x="105" y="43"/>
              </a:cxn>
              <a:cxn ang="0">
                <a:pos x="104" y="35"/>
              </a:cxn>
              <a:cxn ang="0">
                <a:pos x="100" y="27"/>
              </a:cxn>
              <a:cxn ang="0">
                <a:pos x="94" y="19"/>
              </a:cxn>
              <a:cxn ang="0">
                <a:pos x="87" y="12"/>
              </a:cxn>
              <a:cxn ang="0">
                <a:pos x="81" y="6"/>
              </a:cxn>
              <a:cxn ang="0">
                <a:pos x="71" y="4"/>
              </a:cxn>
              <a:cxn ang="0">
                <a:pos x="63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6"/>
              </a:cxn>
              <a:cxn ang="0">
                <a:pos x="19" y="12"/>
              </a:cxn>
              <a:cxn ang="0">
                <a:pos x="12" y="19"/>
              </a:cxn>
              <a:cxn ang="0">
                <a:pos x="8" y="27"/>
              </a:cxn>
              <a:cxn ang="0">
                <a:pos x="4" y="35"/>
              </a:cxn>
              <a:cxn ang="0">
                <a:pos x="1" y="43"/>
              </a:cxn>
              <a:cxn ang="0">
                <a:pos x="0" y="53"/>
              </a:cxn>
              <a:cxn ang="0">
                <a:pos x="1" y="63"/>
              </a:cxn>
              <a:cxn ang="0">
                <a:pos x="4" y="71"/>
              </a:cxn>
              <a:cxn ang="0">
                <a:pos x="8" y="80"/>
              </a:cxn>
              <a:cxn ang="0">
                <a:pos x="12" y="87"/>
              </a:cxn>
              <a:cxn ang="0">
                <a:pos x="19" y="94"/>
              </a:cxn>
              <a:cxn ang="0">
                <a:pos x="27" y="100"/>
              </a:cxn>
              <a:cxn ang="0">
                <a:pos x="35" y="104"/>
              </a:cxn>
              <a:cxn ang="0">
                <a:pos x="44" y="105"/>
              </a:cxn>
              <a:cxn ang="0">
                <a:pos x="53" y="106"/>
              </a:cxn>
              <a:cxn ang="0">
                <a:pos x="63" y="105"/>
              </a:cxn>
              <a:cxn ang="0">
                <a:pos x="71" y="104"/>
              </a:cxn>
              <a:cxn ang="0">
                <a:pos x="81" y="100"/>
              </a:cxn>
              <a:cxn ang="0">
                <a:pos x="87" y="94"/>
              </a:cxn>
              <a:cxn ang="0">
                <a:pos x="94" y="87"/>
              </a:cxn>
              <a:cxn ang="0">
                <a:pos x="100" y="80"/>
              </a:cxn>
              <a:cxn ang="0">
                <a:pos x="104" y="71"/>
              </a:cxn>
              <a:cxn ang="0">
                <a:pos x="105" y="63"/>
              </a:cxn>
              <a:cxn ang="0">
                <a:pos x="107" y="53"/>
              </a:cxn>
            </a:cxnLst>
            <a:rect l="0" t="0" r="r" b="b"/>
            <a:pathLst>
              <a:path w="107" h="106">
                <a:moveTo>
                  <a:pt x="107" y="53"/>
                </a:moveTo>
                <a:lnTo>
                  <a:pt x="105" y="43"/>
                </a:lnTo>
                <a:lnTo>
                  <a:pt x="104" y="35"/>
                </a:lnTo>
                <a:lnTo>
                  <a:pt x="100" y="27"/>
                </a:lnTo>
                <a:lnTo>
                  <a:pt x="94" y="19"/>
                </a:lnTo>
                <a:lnTo>
                  <a:pt x="87" y="12"/>
                </a:lnTo>
                <a:lnTo>
                  <a:pt x="81" y="6"/>
                </a:lnTo>
                <a:lnTo>
                  <a:pt x="71" y="4"/>
                </a:lnTo>
                <a:lnTo>
                  <a:pt x="63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6"/>
                </a:lnTo>
                <a:lnTo>
                  <a:pt x="19" y="12"/>
                </a:lnTo>
                <a:lnTo>
                  <a:pt x="12" y="19"/>
                </a:lnTo>
                <a:lnTo>
                  <a:pt x="8" y="27"/>
                </a:lnTo>
                <a:lnTo>
                  <a:pt x="4" y="35"/>
                </a:lnTo>
                <a:lnTo>
                  <a:pt x="1" y="43"/>
                </a:lnTo>
                <a:lnTo>
                  <a:pt x="0" y="53"/>
                </a:lnTo>
                <a:lnTo>
                  <a:pt x="1" y="63"/>
                </a:lnTo>
                <a:lnTo>
                  <a:pt x="4" y="71"/>
                </a:lnTo>
                <a:lnTo>
                  <a:pt x="8" y="80"/>
                </a:lnTo>
                <a:lnTo>
                  <a:pt x="12" y="87"/>
                </a:lnTo>
                <a:lnTo>
                  <a:pt x="19" y="94"/>
                </a:lnTo>
                <a:lnTo>
                  <a:pt x="27" y="100"/>
                </a:lnTo>
                <a:lnTo>
                  <a:pt x="35" y="104"/>
                </a:lnTo>
                <a:lnTo>
                  <a:pt x="44" y="105"/>
                </a:lnTo>
                <a:lnTo>
                  <a:pt x="53" y="106"/>
                </a:lnTo>
                <a:lnTo>
                  <a:pt x="63" y="105"/>
                </a:lnTo>
                <a:lnTo>
                  <a:pt x="71" y="104"/>
                </a:lnTo>
                <a:lnTo>
                  <a:pt x="81" y="100"/>
                </a:lnTo>
                <a:lnTo>
                  <a:pt x="87" y="94"/>
                </a:lnTo>
                <a:lnTo>
                  <a:pt x="94" y="87"/>
                </a:lnTo>
                <a:lnTo>
                  <a:pt x="100" y="80"/>
                </a:lnTo>
                <a:lnTo>
                  <a:pt x="104" y="71"/>
                </a:lnTo>
                <a:lnTo>
                  <a:pt x="105" y="63"/>
                </a:lnTo>
                <a:lnTo>
                  <a:pt x="107" y="53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8" name="Freeform 164"/>
          <p:cNvSpPr>
            <a:spLocks/>
          </p:cNvSpPr>
          <p:nvPr/>
        </p:nvSpPr>
        <p:spPr bwMode="auto">
          <a:xfrm>
            <a:off x="4997450" y="4840288"/>
            <a:ext cx="55563" cy="555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5"/>
              </a:cxn>
              <a:cxn ang="0">
                <a:pos x="104" y="35"/>
              </a:cxn>
              <a:cxn ang="0">
                <a:pos x="100" y="27"/>
              </a:cxn>
              <a:cxn ang="0">
                <a:pos x="94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4"/>
              </a:cxn>
              <a:cxn ang="0">
                <a:pos x="63" y="1"/>
              </a:cxn>
              <a:cxn ang="0">
                <a:pos x="53" y="0"/>
              </a:cxn>
              <a:cxn ang="0">
                <a:pos x="43" y="1"/>
              </a:cxn>
              <a:cxn ang="0">
                <a:pos x="35" y="4"/>
              </a:cxn>
              <a:cxn ang="0">
                <a:pos x="27" y="8"/>
              </a:cxn>
              <a:cxn ang="0">
                <a:pos x="19" y="13"/>
              </a:cxn>
              <a:cxn ang="0">
                <a:pos x="12" y="19"/>
              </a:cxn>
              <a:cxn ang="0">
                <a:pos x="6" y="27"/>
              </a:cxn>
              <a:cxn ang="0">
                <a:pos x="2" y="35"/>
              </a:cxn>
              <a:cxn ang="0">
                <a:pos x="1" y="45"/>
              </a:cxn>
              <a:cxn ang="0">
                <a:pos x="0" y="53"/>
              </a:cxn>
              <a:cxn ang="0">
                <a:pos x="1" y="63"/>
              </a:cxn>
              <a:cxn ang="0">
                <a:pos x="2" y="72"/>
              </a:cxn>
              <a:cxn ang="0">
                <a:pos x="6" y="81"/>
              </a:cxn>
              <a:cxn ang="0">
                <a:pos x="12" y="87"/>
              </a:cxn>
              <a:cxn ang="0">
                <a:pos x="19" y="94"/>
              </a:cxn>
              <a:cxn ang="0">
                <a:pos x="27" y="100"/>
              </a:cxn>
              <a:cxn ang="0">
                <a:pos x="35" y="104"/>
              </a:cxn>
              <a:cxn ang="0">
                <a:pos x="43" y="107"/>
              </a:cxn>
              <a:cxn ang="0">
                <a:pos x="53" y="107"/>
              </a:cxn>
              <a:cxn ang="0">
                <a:pos x="63" y="107"/>
              </a:cxn>
              <a:cxn ang="0">
                <a:pos x="71" y="104"/>
              </a:cxn>
              <a:cxn ang="0">
                <a:pos x="79" y="100"/>
              </a:cxn>
              <a:cxn ang="0">
                <a:pos x="87" y="94"/>
              </a:cxn>
              <a:cxn ang="0">
                <a:pos x="94" y="87"/>
              </a:cxn>
              <a:cxn ang="0">
                <a:pos x="100" y="81"/>
              </a:cxn>
              <a:cxn ang="0">
                <a:pos x="104" y="72"/>
              </a:cxn>
              <a:cxn ang="0">
                <a:pos x="105" y="63"/>
              </a:cxn>
              <a:cxn ang="0">
                <a:pos x="106" y="53"/>
              </a:cxn>
            </a:cxnLst>
            <a:rect l="0" t="0" r="r" b="b"/>
            <a:pathLst>
              <a:path w="106" h="107">
                <a:moveTo>
                  <a:pt x="106" y="53"/>
                </a:moveTo>
                <a:lnTo>
                  <a:pt x="105" y="45"/>
                </a:lnTo>
                <a:lnTo>
                  <a:pt x="104" y="35"/>
                </a:lnTo>
                <a:lnTo>
                  <a:pt x="100" y="27"/>
                </a:lnTo>
                <a:lnTo>
                  <a:pt x="94" y="19"/>
                </a:lnTo>
                <a:lnTo>
                  <a:pt x="87" y="13"/>
                </a:lnTo>
                <a:lnTo>
                  <a:pt x="79" y="8"/>
                </a:lnTo>
                <a:lnTo>
                  <a:pt x="71" y="4"/>
                </a:lnTo>
                <a:lnTo>
                  <a:pt x="63" y="1"/>
                </a:lnTo>
                <a:lnTo>
                  <a:pt x="53" y="0"/>
                </a:lnTo>
                <a:lnTo>
                  <a:pt x="43" y="1"/>
                </a:lnTo>
                <a:lnTo>
                  <a:pt x="35" y="4"/>
                </a:lnTo>
                <a:lnTo>
                  <a:pt x="27" y="8"/>
                </a:lnTo>
                <a:lnTo>
                  <a:pt x="19" y="13"/>
                </a:lnTo>
                <a:lnTo>
                  <a:pt x="12" y="19"/>
                </a:lnTo>
                <a:lnTo>
                  <a:pt x="6" y="27"/>
                </a:lnTo>
                <a:lnTo>
                  <a:pt x="2" y="35"/>
                </a:lnTo>
                <a:lnTo>
                  <a:pt x="1" y="45"/>
                </a:lnTo>
                <a:lnTo>
                  <a:pt x="0" y="53"/>
                </a:lnTo>
                <a:lnTo>
                  <a:pt x="1" y="63"/>
                </a:lnTo>
                <a:lnTo>
                  <a:pt x="2" y="72"/>
                </a:lnTo>
                <a:lnTo>
                  <a:pt x="6" y="81"/>
                </a:lnTo>
                <a:lnTo>
                  <a:pt x="12" y="87"/>
                </a:lnTo>
                <a:lnTo>
                  <a:pt x="19" y="94"/>
                </a:lnTo>
                <a:lnTo>
                  <a:pt x="27" y="100"/>
                </a:lnTo>
                <a:lnTo>
                  <a:pt x="35" y="104"/>
                </a:lnTo>
                <a:lnTo>
                  <a:pt x="43" y="107"/>
                </a:lnTo>
                <a:lnTo>
                  <a:pt x="53" y="107"/>
                </a:lnTo>
                <a:lnTo>
                  <a:pt x="63" y="107"/>
                </a:lnTo>
                <a:lnTo>
                  <a:pt x="71" y="104"/>
                </a:lnTo>
                <a:lnTo>
                  <a:pt x="79" y="100"/>
                </a:lnTo>
                <a:lnTo>
                  <a:pt x="87" y="94"/>
                </a:lnTo>
                <a:lnTo>
                  <a:pt x="94" y="87"/>
                </a:lnTo>
                <a:lnTo>
                  <a:pt x="100" y="81"/>
                </a:lnTo>
                <a:lnTo>
                  <a:pt x="104" y="72"/>
                </a:lnTo>
                <a:lnTo>
                  <a:pt x="105" y="63"/>
                </a:lnTo>
                <a:lnTo>
                  <a:pt x="106" y="53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2" name="Freeform 168"/>
          <p:cNvSpPr>
            <a:spLocks/>
          </p:cNvSpPr>
          <p:nvPr/>
        </p:nvSpPr>
        <p:spPr bwMode="auto">
          <a:xfrm>
            <a:off x="3055938" y="4489450"/>
            <a:ext cx="57150" cy="55563"/>
          </a:xfrm>
          <a:custGeom>
            <a:avLst/>
            <a:gdLst/>
            <a:ahLst/>
            <a:cxnLst>
              <a:cxn ang="0">
                <a:pos x="107" y="52"/>
              </a:cxn>
              <a:cxn ang="0">
                <a:pos x="107" y="44"/>
              </a:cxn>
              <a:cxn ang="0">
                <a:pos x="104" y="35"/>
              </a:cxn>
              <a:cxn ang="0">
                <a:pos x="100" y="26"/>
              </a:cxn>
              <a:cxn ang="0">
                <a:pos x="95" y="18"/>
              </a:cxn>
              <a:cxn ang="0">
                <a:pos x="88" y="13"/>
              </a:cxn>
              <a:cxn ang="0">
                <a:pos x="81" y="7"/>
              </a:cxn>
              <a:cxn ang="0">
                <a:pos x="73" y="3"/>
              </a:cxn>
              <a:cxn ang="0">
                <a:pos x="63" y="0"/>
              </a:cxn>
              <a:cxn ang="0">
                <a:pos x="54" y="0"/>
              </a:cxn>
              <a:cxn ang="0">
                <a:pos x="45" y="0"/>
              </a:cxn>
              <a:cxn ang="0">
                <a:pos x="36" y="3"/>
              </a:cxn>
              <a:cxn ang="0">
                <a:pos x="28" y="7"/>
              </a:cxn>
              <a:cxn ang="0">
                <a:pos x="19" y="13"/>
              </a:cxn>
              <a:cxn ang="0">
                <a:pos x="14" y="18"/>
              </a:cxn>
              <a:cxn ang="0">
                <a:pos x="8" y="26"/>
              </a:cxn>
              <a:cxn ang="0">
                <a:pos x="4" y="35"/>
              </a:cxn>
              <a:cxn ang="0">
                <a:pos x="1" y="44"/>
              </a:cxn>
              <a:cxn ang="0">
                <a:pos x="0" y="52"/>
              </a:cxn>
              <a:cxn ang="0">
                <a:pos x="1" y="62"/>
              </a:cxn>
              <a:cxn ang="0">
                <a:pos x="4" y="71"/>
              </a:cxn>
              <a:cxn ang="0">
                <a:pos x="8" y="80"/>
              </a:cxn>
              <a:cxn ang="0">
                <a:pos x="14" y="87"/>
              </a:cxn>
              <a:cxn ang="0">
                <a:pos x="19" y="93"/>
              </a:cxn>
              <a:cxn ang="0">
                <a:pos x="28" y="99"/>
              </a:cxn>
              <a:cxn ang="0">
                <a:pos x="36" y="103"/>
              </a:cxn>
              <a:cxn ang="0">
                <a:pos x="45" y="106"/>
              </a:cxn>
              <a:cxn ang="0">
                <a:pos x="54" y="106"/>
              </a:cxn>
              <a:cxn ang="0">
                <a:pos x="63" y="106"/>
              </a:cxn>
              <a:cxn ang="0">
                <a:pos x="73" y="103"/>
              </a:cxn>
              <a:cxn ang="0">
                <a:pos x="81" y="99"/>
              </a:cxn>
              <a:cxn ang="0">
                <a:pos x="88" y="93"/>
              </a:cxn>
              <a:cxn ang="0">
                <a:pos x="95" y="87"/>
              </a:cxn>
              <a:cxn ang="0">
                <a:pos x="100" y="80"/>
              </a:cxn>
              <a:cxn ang="0">
                <a:pos x="104" y="71"/>
              </a:cxn>
              <a:cxn ang="0">
                <a:pos x="107" y="62"/>
              </a:cxn>
              <a:cxn ang="0">
                <a:pos x="107" y="52"/>
              </a:cxn>
            </a:cxnLst>
            <a:rect l="0" t="0" r="r" b="b"/>
            <a:pathLst>
              <a:path w="107" h="106">
                <a:moveTo>
                  <a:pt x="107" y="52"/>
                </a:moveTo>
                <a:lnTo>
                  <a:pt x="107" y="44"/>
                </a:lnTo>
                <a:lnTo>
                  <a:pt x="104" y="35"/>
                </a:lnTo>
                <a:lnTo>
                  <a:pt x="100" y="26"/>
                </a:lnTo>
                <a:lnTo>
                  <a:pt x="95" y="18"/>
                </a:lnTo>
                <a:lnTo>
                  <a:pt x="88" y="13"/>
                </a:lnTo>
                <a:lnTo>
                  <a:pt x="81" y="7"/>
                </a:lnTo>
                <a:lnTo>
                  <a:pt x="73" y="3"/>
                </a:lnTo>
                <a:lnTo>
                  <a:pt x="63" y="0"/>
                </a:lnTo>
                <a:lnTo>
                  <a:pt x="54" y="0"/>
                </a:lnTo>
                <a:lnTo>
                  <a:pt x="45" y="0"/>
                </a:lnTo>
                <a:lnTo>
                  <a:pt x="36" y="3"/>
                </a:lnTo>
                <a:lnTo>
                  <a:pt x="28" y="7"/>
                </a:lnTo>
                <a:lnTo>
                  <a:pt x="19" y="13"/>
                </a:lnTo>
                <a:lnTo>
                  <a:pt x="14" y="18"/>
                </a:lnTo>
                <a:lnTo>
                  <a:pt x="8" y="26"/>
                </a:lnTo>
                <a:lnTo>
                  <a:pt x="4" y="35"/>
                </a:lnTo>
                <a:lnTo>
                  <a:pt x="1" y="44"/>
                </a:lnTo>
                <a:lnTo>
                  <a:pt x="0" y="52"/>
                </a:lnTo>
                <a:lnTo>
                  <a:pt x="1" y="62"/>
                </a:lnTo>
                <a:lnTo>
                  <a:pt x="4" y="71"/>
                </a:lnTo>
                <a:lnTo>
                  <a:pt x="8" y="80"/>
                </a:lnTo>
                <a:lnTo>
                  <a:pt x="14" y="87"/>
                </a:lnTo>
                <a:lnTo>
                  <a:pt x="19" y="93"/>
                </a:lnTo>
                <a:lnTo>
                  <a:pt x="28" y="99"/>
                </a:lnTo>
                <a:lnTo>
                  <a:pt x="36" y="103"/>
                </a:lnTo>
                <a:lnTo>
                  <a:pt x="45" y="106"/>
                </a:lnTo>
                <a:lnTo>
                  <a:pt x="54" y="106"/>
                </a:lnTo>
                <a:lnTo>
                  <a:pt x="63" y="106"/>
                </a:lnTo>
                <a:lnTo>
                  <a:pt x="73" y="103"/>
                </a:lnTo>
                <a:lnTo>
                  <a:pt x="81" y="99"/>
                </a:lnTo>
                <a:lnTo>
                  <a:pt x="88" y="93"/>
                </a:lnTo>
                <a:lnTo>
                  <a:pt x="95" y="87"/>
                </a:lnTo>
                <a:lnTo>
                  <a:pt x="100" y="80"/>
                </a:lnTo>
                <a:lnTo>
                  <a:pt x="104" y="71"/>
                </a:lnTo>
                <a:lnTo>
                  <a:pt x="107" y="62"/>
                </a:lnTo>
                <a:lnTo>
                  <a:pt x="107" y="52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3" name="Freeform 169"/>
          <p:cNvSpPr>
            <a:spLocks/>
          </p:cNvSpPr>
          <p:nvPr/>
        </p:nvSpPr>
        <p:spPr bwMode="auto">
          <a:xfrm>
            <a:off x="2819400" y="4600575"/>
            <a:ext cx="55563" cy="55563"/>
          </a:xfrm>
          <a:custGeom>
            <a:avLst/>
            <a:gdLst/>
            <a:ahLst/>
            <a:cxnLst>
              <a:cxn ang="0">
                <a:pos x="107" y="52"/>
              </a:cxn>
              <a:cxn ang="0">
                <a:pos x="105" y="44"/>
              </a:cxn>
              <a:cxn ang="0">
                <a:pos x="104" y="34"/>
              </a:cxn>
              <a:cxn ang="0">
                <a:pos x="100" y="26"/>
              </a:cxn>
              <a:cxn ang="0">
                <a:pos x="94" y="18"/>
              </a:cxn>
              <a:cxn ang="0">
                <a:pos x="88" y="12"/>
              </a:cxn>
              <a:cxn ang="0">
                <a:pos x="81" y="7"/>
              </a:cxn>
              <a:cxn ang="0">
                <a:pos x="71" y="3"/>
              </a:cxn>
              <a:cxn ang="0">
                <a:pos x="63" y="0"/>
              </a:cxn>
              <a:cxn ang="0">
                <a:pos x="53" y="0"/>
              </a:cxn>
              <a:cxn ang="0">
                <a:pos x="44" y="0"/>
              </a:cxn>
              <a:cxn ang="0">
                <a:pos x="35" y="3"/>
              </a:cxn>
              <a:cxn ang="0">
                <a:pos x="27" y="7"/>
              </a:cxn>
              <a:cxn ang="0">
                <a:pos x="19" y="12"/>
              </a:cxn>
              <a:cxn ang="0">
                <a:pos x="12" y="18"/>
              </a:cxn>
              <a:cxn ang="0">
                <a:pos x="8" y="26"/>
              </a:cxn>
              <a:cxn ang="0">
                <a:pos x="4" y="34"/>
              </a:cxn>
              <a:cxn ang="0">
                <a:pos x="1" y="44"/>
              </a:cxn>
              <a:cxn ang="0">
                <a:pos x="0" y="52"/>
              </a:cxn>
              <a:cxn ang="0">
                <a:pos x="1" y="61"/>
              </a:cxn>
              <a:cxn ang="0">
                <a:pos x="4" y="71"/>
              </a:cxn>
              <a:cxn ang="0">
                <a:pos x="8" y="79"/>
              </a:cxn>
              <a:cxn ang="0">
                <a:pos x="12" y="86"/>
              </a:cxn>
              <a:cxn ang="0">
                <a:pos x="19" y="93"/>
              </a:cxn>
              <a:cxn ang="0">
                <a:pos x="27" y="98"/>
              </a:cxn>
              <a:cxn ang="0">
                <a:pos x="35" y="103"/>
              </a:cxn>
              <a:cxn ang="0">
                <a:pos x="44" y="105"/>
              </a:cxn>
              <a:cxn ang="0">
                <a:pos x="53" y="105"/>
              </a:cxn>
              <a:cxn ang="0">
                <a:pos x="63" y="105"/>
              </a:cxn>
              <a:cxn ang="0">
                <a:pos x="71" y="103"/>
              </a:cxn>
              <a:cxn ang="0">
                <a:pos x="81" y="98"/>
              </a:cxn>
              <a:cxn ang="0">
                <a:pos x="88" y="93"/>
              </a:cxn>
              <a:cxn ang="0">
                <a:pos x="94" y="86"/>
              </a:cxn>
              <a:cxn ang="0">
                <a:pos x="100" y="79"/>
              </a:cxn>
              <a:cxn ang="0">
                <a:pos x="104" y="71"/>
              </a:cxn>
              <a:cxn ang="0">
                <a:pos x="105" y="61"/>
              </a:cxn>
              <a:cxn ang="0">
                <a:pos x="107" y="52"/>
              </a:cxn>
            </a:cxnLst>
            <a:rect l="0" t="0" r="r" b="b"/>
            <a:pathLst>
              <a:path w="107" h="105">
                <a:moveTo>
                  <a:pt x="107" y="52"/>
                </a:moveTo>
                <a:lnTo>
                  <a:pt x="105" y="44"/>
                </a:lnTo>
                <a:lnTo>
                  <a:pt x="104" y="34"/>
                </a:lnTo>
                <a:lnTo>
                  <a:pt x="100" y="26"/>
                </a:lnTo>
                <a:lnTo>
                  <a:pt x="94" y="18"/>
                </a:lnTo>
                <a:lnTo>
                  <a:pt x="88" y="12"/>
                </a:lnTo>
                <a:lnTo>
                  <a:pt x="81" y="7"/>
                </a:lnTo>
                <a:lnTo>
                  <a:pt x="71" y="3"/>
                </a:lnTo>
                <a:lnTo>
                  <a:pt x="63" y="0"/>
                </a:lnTo>
                <a:lnTo>
                  <a:pt x="53" y="0"/>
                </a:lnTo>
                <a:lnTo>
                  <a:pt x="44" y="0"/>
                </a:lnTo>
                <a:lnTo>
                  <a:pt x="35" y="3"/>
                </a:lnTo>
                <a:lnTo>
                  <a:pt x="27" y="7"/>
                </a:lnTo>
                <a:lnTo>
                  <a:pt x="19" y="12"/>
                </a:lnTo>
                <a:lnTo>
                  <a:pt x="12" y="18"/>
                </a:lnTo>
                <a:lnTo>
                  <a:pt x="8" y="26"/>
                </a:lnTo>
                <a:lnTo>
                  <a:pt x="4" y="34"/>
                </a:lnTo>
                <a:lnTo>
                  <a:pt x="1" y="44"/>
                </a:lnTo>
                <a:lnTo>
                  <a:pt x="0" y="52"/>
                </a:lnTo>
                <a:lnTo>
                  <a:pt x="1" y="61"/>
                </a:lnTo>
                <a:lnTo>
                  <a:pt x="4" y="71"/>
                </a:lnTo>
                <a:lnTo>
                  <a:pt x="8" y="79"/>
                </a:lnTo>
                <a:lnTo>
                  <a:pt x="12" y="86"/>
                </a:lnTo>
                <a:lnTo>
                  <a:pt x="19" y="93"/>
                </a:lnTo>
                <a:lnTo>
                  <a:pt x="27" y="98"/>
                </a:lnTo>
                <a:lnTo>
                  <a:pt x="35" y="103"/>
                </a:lnTo>
                <a:lnTo>
                  <a:pt x="44" y="105"/>
                </a:lnTo>
                <a:lnTo>
                  <a:pt x="53" y="105"/>
                </a:lnTo>
                <a:lnTo>
                  <a:pt x="63" y="105"/>
                </a:lnTo>
                <a:lnTo>
                  <a:pt x="71" y="103"/>
                </a:lnTo>
                <a:lnTo>
                  <a:pt x="81" y="98"/>
                </a:lnTo>
                <a:lnTo>
                  <a:pt x="88" y="93"/>
                </a:lnTo>
                <a:lnTo>
                  <a:pt x="94" y="86"/>
                </a:lnTo>
                <a:lnTo>
                  <a:pt x="100" y="79"/>
                </a:lnTo>
                <a:lnTo>
                  <a:pt x="104" y="71"/>
                </a:lnTo>
                <a:lnTo>
                  <a:pt x="105" y="61"/>
                </a:lnTo>
                <a:lnTo>
                  <a:pt x="107" y="52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4" name="Freeform 170"/>
          <p:cNvSpPr>
            <a:spLocks/>
          </p:cNvSpPr>
          <p:nvPr/>
        </p:nvSpPr>
        <p:spPr bwMode="auto">
          <a:xfrm>
            <a:off x="2446338" y="4840288"/>
            <a:ext cx="55563" cy="555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6" y="45"/>
              </a:cxn>
              <a:cxn ang="0">
                <a:pos x="104" y="35"/>
              </a:cxn>
              <a:cxn ang="0">
                <a:pos x="100" y="27"/>
              </a:cxn>
              <a:cxn ang="0">
                <a:pos x="94" y="19"/>
              </a:cxn>
              <a:cxn ang="0">
                <a:pos x="87" y="13"/>
              </a:cxn>
              <a:cxn ang="0">
                <a:pos x="80" y="8"/>
              </a:cxn>
              <a:cxn ang="0">
                <a:pos x="72" y="4"/>
              </a:cxn>
              <a:cxn ang="0">
                <a:pos x="63" y="1"/>
              </a:cxn>
              <a:cxn ang="0">
                <a:pos x="53" y="0"/>
              </a:cxn>
              <a:cxn ang="0">
                <a:pos x="45" y="1"/>
              </a:cxn>
              <a:cxn ang="0">
                <a:pos x="35" y="4"/>
              </a:cxn>
              <a:cxn ang="0">
                <a:pos x="27" y="8"/>
              </a:cxn>
              <a:cxn ang="0">
                <a:pos x="19" y="13"/>
              </a:cxn>
              <a:cxn ang="0">
                <a:pos x="13" y="19"/>
              </a:cxn>
              <a:cxn ang="0">
                <a:pos x="8" y="27"/>
              </a:cxn>
              <a:cxn ang="0">
                <a:pos x="4" y="35"/>
              </a:cxn>
              <a:cxn ang="0">
                <a:pos x="1" y="45"/>
              </a:cxn>
              <a:cxn ang="0">
                <a:pos x="0" y="53"/>
              </a:cxn>
              <a:cxn ang="0">
                <a:pos x="1" y="63"/>
              </a:cxn>
              <a:cxn ang="0">
                <a:pos x="4" y="72"/>
              </a:cxn>
              <a:cxn ang="0">
                <a:pos x="8" y="81"/>
              </a:cxn>
              <a:cxn ang="0">
                <a:pos x="13" y="87"/>
              </a:cxn>
              <a:cxn ang="0">
                <a:pos x="19" y="94"/>
              </a:cxn>
              <a:cxn ang="0">
                <a:pos x="27" y="100"/>
              </a:cxn>
              <a:cxn ang="0">
                <a:pos x="35" y="104"/>
              </a:cxn>
              <a:cxn ang="0">
                <a:pos x="45" y="107"/>
              </a:cxn>
              <a:cxn ang="0">
                <a:pos x="53" y="107"/>
              </a:cxn>
              <a:cxn ang="0">
                <a:pos x="63" y="107"/>
              </a:cxn>
              <a:cxn ang="0">
                <a:pos x="72" y="104"/>
              </a:cxn>
              <a:cxn ang="0">
                <a:pos x="80" y="100"/>
              </a:cxn>
              <a:cxn ang="0">
                <a:pos x="87" y="94"/>
              </a:cxn>
              <a:cxn ang="0">
                <a:pos x="94" y="87"/>
              </a:cxn>
              <a:cxn ang="0">
                <a:pos x="100" y="81"/>
              </a:cxn>
              <a:cxn ang="0">
                <a:pos x="104" y="72"/>
              </a:cxn>
              <a:cxn ang="0">
                <a:pos x="106" y="63"/>
              </a:cxn>
              <a:cxn ang="0">
                <a:pos x="106" y="53"/>
              </a:cxn>
            </a:cxnLst>
            <a:rect l="0" t="0" r="r" b="b"/>
            <a:pathLst>
              <a:path w="106" h="107">
                <a:moveTo>
                  <a:pt x="106" y="53"/>
                </a:moveTo>
                <a:lnTo>
                  <a:pt x="106" y="45"/>
                </a:lnTo>
                <a:lnTo>
                  <a:pt x="104" y="35"/>
                </a:lnTo>
                <a:lnTo>
                  <a:pt x="100" y="27"/>
                </a:lnTo>
                <a:lnTo>
                  <a:pt x="94" y="19"/>
                </a:lnTo>
                <a:lnTo>
                  <a:pt x="87" y="13"/>
                </a:lnTo>
                <a:lnTo>
                  <a:pt x="80" y="8"/>
                </a:lnTo>
                <a:lnTo>
                  <a:pt x="72" y="4"/>
                </a:lnTo>
                <a:lnTo>
                  <a:pt x="63" y="1"/>
                </a:lnTo>
                <a:lnTo>
                  <a:pt x="53" y="0"/>
                </a:lnTo>
                <a:lnTo>
                  <a:pt x="45" y="1"/>
                </a:lnTo>
                <a:lnTo>
                  <a:pt x="35" y="4"/>
                </a:lnTo>
                <a:lnTo>
                  <a:pt x="27" y="8"/>
                </a:lnTo>
                <a:lnTo>
                  <a:pt x="19" y="13"/>
                </a:lnTo>
                <a:lnTo>
                  <a:pt x="13" y="19"/>
                </a:lnTo>
                <a:lnTo>
                  <a:pt x="8" y="27"/>
                </a:lnTo>
                <a:lnTo>
                  <a:pt x="4" y="35"/>
                </a:lnTo>
                <a:lnTo>
                  <a:pt x="1" y="45"/>
                </a:lnTo>
                <a:lnTo>
                  <a:pt x="0" y="53"/>
                </a:lnTo>
                <a:lnTo>
                  <a:pt x="1" y="63"/>
                </a:lnTo>
                <a:lnTo>
                  <a:pt x="4" y="72"/>
                </a:lnTo>
                <a:lnTo>
                  <a:pt x="8" y="81"/>
                </a:lnTo>
                <a:lnTo>
                  <a:pt x="13" y="87"/>
                </a:lnTo>
                <a:lnTo>
                  <a:pt x="19" y="94"/>
                </a:lnTo>
                <a:lnTo>
                  <a:pt x="27" y="100"/>
                </a:lnTo>
                <a:lnTo>
                  <a:pt x="35" y="104"/>
                </a:lnTo>
                <a:lnTo>
                  <a:pt x="45" y="107"/>
                </a:lnTo>
                <a:lnTo>
                  <a:pt x="53" y="107"/>
                </a:lnTo>
                <a:lnTo>
                  <a:pt x="63" y="107"/>
                </a:lnTo>
                <a:lnTo>
                  <a:pt x="72" y="104"/>
                </a:lnTo>
                <a:lnTo>
                  <a:pt x="80" y="100"/>
                </a:lnTo>
                <a:lnTo>
                  <a:pt x="87" y="94"/>
                </a:lnTo>
                <a:lnTo>
                  <a:pt x="94" y="87"/>
                </a:lnTo>
                <a:lnTo>
                  <a:pt x="100" y="81"/>
                </a:lnTo>
                <a:lnTo>
                  <a:pt x="104" y="72"/>
                </a:lnTo>
                <a:lnTo>
                  <a:pt x="106" y="63"/>
                </a:lnTo>
                <a:lnTo>
                  <a:pt x="106" y="53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5" name="Freeform 171"/>
          <p:cNvSpPr>
            <a:spLocks/>
          </p:cNvSpPr>
          <p:nvPr/>
        </p:nvSpPr>
        <p:spPr bwMode="auto">
          <a:xfrm>
            <a:off x="3130550" y="5519738"/>
            <a:ext cx="57150" cy="55563"/>
          </a:xfrm>
          <a:custGeom>
            <a:avLst/>
            <a:gdLst/>
            <a:ahLst/>
            <a:cxnLst>
              <a:cxn ang="0">
                <a:pos x="107" y="53"/>
              </a:cxn>
              <a:cxn ang="0">
                <a:pos x="106" y="44"/>
              </a:cxn>
              <a:cxn ang="0">
                <a:pos x="103" y="34"/>
              </a:cxn>
              <a:cxn ang="0">
                <a:pos x="99" y="26"/>
              </a:cxn>
              <a:cxn ang="0">
                <a:pos x="93" y="19"/>
              </a:cxn>
              <a:cxn ang="0">
                <a:pos x="88" y="12"/>
              </a:cxn>
              <a:cxn ang="0">
                <a:pos x="80" y="7"/>
              </a:cxn>
              <a:cxn ang="0">
                <a:pos x="71" y="3"/>
              </a:cxn>
              <a:cxn ang="0">
                <a:pos x="62" y="0"/>
              </a:cxn>
              <a:cxn ang="0">
                <a:pos x="54" y="0"/>
              </a:cxn>
              <a:cxn ang="0">
                <a:pos x="44" y="0"/>
              </a:cxn>
              <a:cxn ang="0">
                <a:pos x="34" y="3"/>
              </a:cxn>
              <a:cxn ang="0">
                <a:pos x="26" y="7"/>
              </a:cxn>
              <a:cxn ang="0">
                <a:pos x="19" y="12"/>
              </a:cxn>
              <a:cxn ang="0">
                <a:pos x="13" y="19"/>
              </a:cxn>
              <a:cxn ang="0">
                <a:pos x="7" y="26"/>
              </a:cxn>
              <a:cxn ang="0">
                <a:pos x="3" y="34"/>
              </a:cxn>
              <a:cxn ang="0">
                <a:pos x="0" y="44"/>
              </a:cxn>
              <a:cxn ang="0">
                <a:pos x="0" y="53"/>
              </a:cxn>
              <a:cxn ang="0">
                <a:pos x="0" y="61"/>
              </a:cxn>
              <a:cxn ang="0">
                <a:pos x="3" y="71"/>
              </a:cxn>
              <a:cxn ang="0">
                <a:pos x="7" y="79"/>
              </a:cxn>
              <a:cxn ang="0">
                <a:pos x="13" y="87"/>
              </a:cxn>
              <a:cxn ang="0">
                <a:pos x="19" y="93"/>
              </a:cxn>
              <a:cxn ang="0">
                <a:pos x="26" y="98"/>
              </a:cxn>
              <a:cxn ang="0">
                <a:pos x="34" y="103"/>
              </a:cxn>
              <a:cxn ang="0">
                <a:pos x="44" y="105"/>
              </a:cxn>
              <a:cxn ang="0">
                <a:pos x="54" y="105"/>
              </a:cxn>
              <a:cxn ang="0">
                <a:pos x="62" y="105"/>
              </a:cxn>
              <a:cxn ang="0">
                <a:pos x="71" y="103"/>
              </a:cxn>
              <a:cxn ang="0">
                <a:pos x="80" y="98"/>
              </a:cxn>
              <a:cxn ang="0">
                <a:pos x="88" y="93"/>
              </a:cxn>
              <a:cxn ang="0">
                <a:pos x="93" y="87"/>
              </a:cxn>
              <a:cxn ang="0">
                <a:pos x="99" y="79"/>
              </a:cxn>
              <a:cxn ang="0">
                <a:pos x="103" y="71"/>
              </a:cxn>
              <a:cxn ang="0">
                <a:pos x="106" y="61"/>
              </a:cxn>
              <a:cxn ang="0">
                <a:pos x="107" y="53"/>
              </a:cxn>
            </a:cxnLst>
            <a:rect l="0" t="0" r="r" b="b"/>
            <a:pathLst>
              <a:path w="107" h="105">
                <a:moveTo>
                  <a:pt x="107" y="53"/>
                </a:moveTo>
                <a:lnTo>
                  <a:pt x="106" y="44"/>
                </a:lnTo>
                <a:lnTo>
                  <a:pt x="103" y="34"/>
                </a:lnTo>
                <a:lnTo>
                  <a:pt x="99" y="26"/>
                </a:lnTo>
                <a:lnTo>
                  <a:pt x="93" y="19"/>
                </a:lnTo>
                <a:lnTo>
                  <a:pt x="88" y="12"/>
                </a:lnTo>
                <a:lnTo>
                  <a:pt x="80" y="7"/>
                </a:lnTo>
                <a:lnTo>
                  <a:pt x="71" y="3"/>
                </a:lnTo>
                <a:lnTo>
                  <a:pt x="62" y="0"/>
                </a:lnTo>
                <a:lnTo>
                  <a:pt x="54" y="0"/>
                </a:lnTo>
                <a:lnTo>
                  <a:pt x="44" y="0"/>
                </a:lnTo>
                <a:lnTo>
                  <a:pt x="34" y="3"/>
                </a:lnTo>
                <a:lnTo>
                  <a:pt x="26" y="7"/>
                </a:lnTo>
                <a:lnTo>
                  <a:pt x="19" y="12"/>
                </a:lnTo>
                <a:lnTo>
                  <a:pt x="13" y="19"/>
                </a:lnTo>
                <a:lnTo>
                  <a:pt x="7" y="26"/>
                </a:lnTo>
                <a:lnTo>
                  <a:pt x="3" y="34"/>
                </a:lnTo>
                <a:lnTo>
                  <a:pt x="0" y="44"/>
                </a:lnTo>
                <a:lnTo>
                  <a:pt x="0" y="53"/>
                </a:lnTo>
                <a:lnTo>
                  <a:pt x="0" y="61"/>
                </a:lnTo>
                <a:lnTo>
                  <a:pt x="3" y="71"/>
                </a:lnTo>
                <a:lnTo>
                  <a:pt x="7" y="79"/>
                </a:lnTo>
                <a:lnTo>
                  <a:pt x="13" y="87"/>
                </a:lnTo>
                <a:lnTo>
                  <a:pt x="19" y="93"/>
                </a:lnTo>
                <a:lnTo>
                  <a:pt x="26" y="98"/>
                </a:lnTo>
                <a:lnTo>
                  <a:pt x="34" y="103"/>
                </a:lnTo>
                <a:lnTo>
                  <a:pt x="44" y="105"/>
                </a:lnTo>
                <a:lnTo>
                  <a:pt x="54" y="105"/>
                </a:lnTo>
                <a:lnTo>
                  <a:pt x="62" y="105"/>
                </a:lnTo>
                <a:lnTo>
                  <a:pt x="71" y="103"/>
                </a:lnTo>
                <a:lnTo>
                  <a:pt x="80" y="98"/>
                </a:lnTo>
                <a:lnTo>
                  <a:pt x="88" y="93"/>
                </a:lnTo>
                <a:lnTo>
                  <a:pt x="93" y="87"/>
                </a:lnTo>
                <a:lnTo>
                  <a:pt x="99" y="79"/>
                </a:lnTo>
                <a:lnTo>
                  <a:pt x="103" y="71"/>
                </a:lnTo>
                <a:lnTo>
                  <a:pt x="106" y="61"/>
                </a:lnTo>
                <a:lnTo>
                  <a:pt x="107" y="53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6" name="Freeform 172"/>
          <p:cNvSpPr>
            <a:spLocks/>
          </p:cNvSpPr>
          <p:nvPr/>
        </p:nvSpPr>
        <p:spPr bwMode="auto">
          <a:xfrm>
            <a:off x="3656013" y="5662613"/>
            <a:ext cx="57150" cy="57150"/>
          </a:xfrm>
          <a:custGeom>
            <a:avLst/>
            <a:gdLst/>
            <a:ahLst/>
            <a:cxnLst>
              <a:cxn ang="0">
                <a:pos x="107" y="53"/>
              </a:cxn>
              <a:cxn ang="0">
                <a:pos x="106" y="43"/>
              </a:cxn>
              <a:cxn ang="0">
                <a:pos x="103" y="34"/>
              </a:cxn>
              <a:cxn ang="0">
                <a:pos x="100" y="26"/>
              </a:cxn>
              <a:cxn ang="0">
                <a:pos x="95" y="19"/>
              </a:cxn>
              <a:cxn ang="0">
                <a:pos x="88" y="12"/>
              </a:cxn>
              <a:cxn ang="0">
                <a:pos x="80" y="6"/>
              </a:cxn>
              <a:cxn ang="0">
                <a:pos x="71" y="2"/>
              </a:cxn>
              <a:cxn ang="0">
                <a:pos x="63" y="0"/>
              </a:cxn>
              <a:cxn ang="0">
                <a:pos x="54" y="0"/>
              </a:cxn>
              <a:cxn ang="0">
                <a:pos x="44" y="0"/>
              </a:cxn>
              <a:cxn ang="0">
                <a:pos x="36" y="2"/>
              </a:cxn>
              <a:cxn ang="0">
                <a:pos x="28" y="6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3" y="34"/>
              </a:cxn>
              <a:cxn ang="0">
                <a:pos x="2" y="43"/>
              </a:cxn>
              <a:cxn ang="0">
                <a:pos x="0" y="53"/>
              </a:cxn>
              <a:cxn ang="0">
                <a:pos x="2" y="61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4"/>
              </a:cxn>
              <a:cxn ang="0">
                <a:pos x="28" y="98"/>
              </a:cxn>
              <a:cxn ang="0">
                <a:pos x="36" y="102"/>
              </a:cxn>
              <a:cxn ang="0">
                <a:pos x="44" y="105"/>
              </a:cxn>
              <a:cxn ang="0">
                <a:pos x="54" y="106"/>
              </a:cxn>
              <a:cxn ang="0">
                <a:pos x="63" y="105"/>
              </a:cxn>
              <a:cxn ang="0">
                <a:pos x="71" y="102"/>
              </a:cxn>
              <a:cxn ang="0">
                <a:pos x="80" y="98"/>
              </a:cxn>
              <a:cxn ang="0">
                <a:pos x="88" y="94"/>
              </a:cxn>
              <a:cxn ang="0">
                <a:pos x="95" y="87"/>
              </a:cxn>
              <a:cxn ang="0">
                <a:pos x="100" y="79"/>
              </a:cxn>
              <a:cxn ang="0">
                <a:pos x="103" y="71"/>
              </a:cxn>
              <a:cxn ang="0">
                <a:pos x="106" y="61"/>
              </a:cxn>
              <a:cxn ang="0">
                <a:pos x="107" y="53"/>
              </a:cxn>
            </a:cxnLst>
            <a:rect l="0" t="0" r="r" b="b"/>
            <a:pathLst>
              <a:path w="107" h="106">
                <a:moveTo>
                  <a:pt x="107" y="53"/>
                </a:moveTo>
                <a:lnTo>
                  <a:pt x="106" y="43"/>
                </a:lnTo>
                <a:lnTo>
                  <a:pt x="103" y="34"/>
                </a:lnTo>
                <a:lnTo>
                  <a:pt x="100" y="26"/>
                </a:lnTo>
                <a:lnTo>
                  <a:pt x="95" y="19"/>
                </a:lnTo>
                <a:lnTo>
                  <a:pt x="88" y="12"/>
                </a:lnTo>
                <a:lnTo>
                  <a:pt x="80" y="6"/>
                </a:lnTo>
                <a:lnTo>
                  <a:pt x="71" y="2"/>
                </a:lnTo>
                <a:lnTo>
                  <a:pt x="63" y="0"/>
                </a:lnTo>
                <a:lnTo>
                  <a:pt x="54" y="0"/>
                </a:lnTo>
                <a:lnTo>
                  <a:pt x="44" y="0"/>
                </a:lnTo>
                <a:lnTo>
                  <a:pt x="36" y="2"/>
                </a:lnTo>
                <a:lnTo>
                  <a:pt x="28" y="6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3" y="34"/>
                </a:lnTo>
                <a:lnTo>
                  <a:pt x="2" y="43"/>
                </a:lnTo>
                <a:lnTo>
                  <a:pt x="0" y="53"/>
                </a:lnTo>
                <a:lnTo>
                  <a:pt x="2" y="61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4"/>
                </a:lnTo>
                <a:lnTo>
                  <a:pt x="28" y="98"/>
                </a:lnTo>
                <a:lnTo>
                  <a:pt x="36" y="102"/>
                </a:lnTo>
                <a:lnTo>
                  <a:pt x="44" y="105"/>
                </a:lnTo>
                <a:lnTo>
                  <a:pt x="54" y="106"/>
                </a:lnTo>
                <a:lnTo>
                  <a:pt x="63" y="105"/>
                </a:lnTo>
                <a:lnTo>
                  <a:pt x="71" y="102"/>
                </a:lnTo>
                <a:lnTo>
                  <a:pt x="80" y="98"/>
                </a:lnTo>
                <a:lnTo>
                  <a:pt x="88" y="94"/>
                </a:lnTo>
                <a:lnTo>
                  <a:pt x="95" y="87"/>
                </a:lnTo>
                <a:lnTo>
                  <a:pt x="100" y="79"/>
                </a:lnTo>
                <a:lnTo>
                  <a:pt x="103" y="71"/>
                </a:lnTo>
                <a:lnTo>
                  <a:pt x="106" y="61"/>
                </a:lnTo>
                <a:lnTo>
                  <a:pt x="107" y="53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7" name="Freeform 173"/>
          <p:cNvSpPr>
            <a:spLocks/>
          </p:cNvSpPr>
          <p:nvPr/>
        </p:nvSpPr>
        <p:spPr bwMode="auto">
          <a:xfrm>
            <a:off x="4181475" y="5519738"/>
            <a:ext cx="57150" cy="55563"/>
          </a:xfrm>
          <a:custGeom>
            <a:avLst/>
            <a:gdLst/>
            <a:ahLst/>
            <a:cxnLst>
              <a:cxn ang="0">
                <a:pos x="107" y="53"/>
              </a:cxn>
              <a:cxn ang="0">
                <a:pos x="107" y="44"/>
              </a:cxn>
              <a:cxn ang="0">
                <a:pos x="104" y="34"/>
              </a:cxn>
              <a:cxn ang="0">
                <a:pos x="100" y="26"/>
              </a:cxn>
              <a:cxn ang="0">
                <a:pos x="95" y="19"/>
              </a:cxn>
              <a:cxn ang="0">
                <a:pos x="88" y="12"/>
              </a:cxn>
              <a:cxn ang="0">
                <a:pos x="81" y="7"/>
              </a:cxn>
              <a:cxn ang="0">
                <a:pos x="73" y="3"/>
              </a:cxn>
              <a:cxn ang="0">
                <a:pos x="63" y="0"/>
              </a:cxn>
              <a:cxn ang="0">
                <a:pos x="54" y="0"/>
              </a:cxn>
              <a:cxn ang="0">
                <a:pos x="45" y="0"/>
              </a:cxn>
              <a:cxn ang="0">
                <a:pos x="36" y="3"/>
              </a:cxn>
              <a:cxn ang="0">
                <a:pos x="28" y="7"/>
              </a:cxn>
              <a:cxn ang="0">
                <a:pos x="19" y="12"/>
              </a:cxn>
              <a:cxn ang="0">
                <a:pos x="14" y="19"/>
              </a:cxn>
              <a:cxn ang="0">
                <a:pos x="8" y="26"/>
              </a:cxn>
              <a:cxn ang="0">
                <a:pos x="4" y="34"/>
              </a:cxn>
              <a:cxn ang="0">
                <a:pos x="1" y="44"/>
              </a:cxn>
              <a:cxn ang="0">
                <a:pos x="0" y="53"/>
              </a:cxn>
              <a:cxn ang="0">
                <a:pos x="1" y="61"/>
              </a:cxn>
              <a:cxn ang="0">
                <a:pos x="4" y="71"/>
              </a:cxn>
              <a:cxn ang="0">
                <a:pos x="8" y="79"/>
              </a:cxn>
              <a:cxn ang="0">
                <a:pos x="14" y="87"/>
              </a:cxn>
              <a:cxn ang="0">
                <a:pos x="19" y="93"/>
              </a:cxn>
              <a:cxn ang="0">
                <a:pos x="28" y="98"/>
              </a:cxn>
              <a:cxn ang="0">
                <a:pos x="36" y="103"/>
              </a:cxn>
              <a:cxn ang="0">
                <a:pos x="45" y="105"/>
              </a:cxn>
              <a:cxn ang="0">
                <a:pos x="54" y="105"/>
              </a:cxn>
              <a:cxn ang="0">
                <a:pos x="63" y="105"/>
              </a:cxn>
              <a:cxn ang="0">
                <a:pos x="73" y="103"/>
              </a:cxn>
              <a:cxn ang="0">
                <a:pos x="81" y="98"/>
              </a:cxn>
              <a:cxn ang="0">
                <a:pos x="88" y="93"/>
              </a:cxn>
              <a:cxn ang="0">
                <a:pos x="95" y="87"/>
              </a:cxn>
              <a:cxn ang="0">
                <a:pos x="100" y="79"/>
              </a:cxn>
              <a:cxn ang="0">
                <a:pos x="104" y="71"/>
              </a:cxn>
              <a:cxn ang="0">
                <a:pos x="107" y="61"/>
              </a:cxn>
              <a:cxn ang="0">
                <a:pos x="107" y="53"/>
              </a:cxn>
            </a:cxnLst>
            <a:rect l="0" t="0" r="r" b="b"/>
            <a:pathLst>
              <a:path w="107" h="105">
                <a:moveTo>
                  <a:pt x="107" y="53"/>
                </a:moveTo>
                <a:lnTo>
                  <a:pt x="107" y="44"/>
                </a:lnTo>
                <a:lnTo>
                  <a:pt x="104" y="34"/>
                </a:lnTo>
                <a:lnTo>
                  <a:pt x="100" y="26"/>
                </a:lnTo>
                <a:lnTo>
                  <a:pt x="95" y="19"/>
                </a:lnTo>
                <a:lnTo>
                  <a:pt x="88" y="12"/>
                </a:lnTo>
                <a:lnTo>
                  <a:pt x="81" y="7"/>
                </a:lnTo>
                <a:lnTo>
                  <a:pt x="73" y="3"/>
                </a:lnTo>
                <a:lnTo>
                  <a:pt x="63" y="0"/>
                </a:lnTo>
                <a:lnTo>
                  <a:pt x="54" y="0"/>
                </a:lnTo>
                <a:lnTo>
                  <a:pt x="45" y="0"/>
                </a:lnTo>
                <a:lnTo>
                  <a:pt x="36" y="3"/>
                </a:lnTo>
                <a:lnTo>
                  <a:pt x="28" y="7"/>
                </a:lnTo>
                <a:lnTo>
                  <a:pt x="19" y="12"/>
                </a:lnTo>
                <a:lnTo>
                  <a:pt x="14" y="19"/>
                </a:lnTo>
                <a:lnTo>
                  <a:pt x="8" y="26"/>
                </a:lnTo>
                <a:lnTo>
                  <a:pt x="4" y="34"/>
                </a:lnTo>
                <a:lnTo>
                  <a:pt x="1" y="44"/>
                </a:lnTo>
                <a:lnTo>
                  <a:pt x="0" y="53"/>
                </a:lnTo>
                <a:lnTo>
                  <a:pt x="1" y="61"/>
                </a:lnTo>
                <a:lnTo>
                  <a:pt x="4" y="71"/>
                </a:lnTo>
                <a:lnTo>
                  <a:pt x="8" y="79"/>
                </a:lnTo>
                <a:lnTo>
                  <a:pt x="14" y="87"/>
                </a:lnTo>
                <a:lnTo>
                  <a:pt x="19" y="93"/>
                </a:lnTo>
                <a:lnTo>
                  <a:pt x="28" y="98"/>
                </a:lnTo>
                <a:lnTo>
                  <a:pt x="36" y="103"/>
                </a:lnTo>
                <a:lnTo>
                  <a:pt x="45" y="105"/>
                </a:lnTo>
                <a:lnTo>
                  <a:pt x="54" y="105"/>
                </a:lnTo>
                <a:lnTo>
                  <a:pt x="63" y="105"/>
                </a:lnTo>
                <a:lnTo>
                  <a:pt x="73" y="103"/>
                </a:lnTo>
                <a:lnTo>
                  <a:pt x="81" y="98"/>
                </a:lnTo>
                <a:lnTo>
                  <a:pt x="88" y="93"/>
                </a:lnTo>
                <a:lnTo>
                  <a:pt x="95" y="87"/>
                </a:lnTo>
                <a:lnTo>
                  <a:pt x="100" y="79"/>
                </a:lnTo>
                <a:lnTo>
                  <a:pt x="104" y="71"/>
                </a:lnTo>
                <a:lnTo>
                  <a:pt x="107" y="61"/>
                </a:lnTo>
                <a:lnTo>
                  <a:pt x="107" y="53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8" name="Freeform 174"/>
          <p:cNvSpPr>
            <a:spLocks/>
          </p:cNvSpPr>
          <p:nvPr/>
        </p:nvSpPr>
        <p:spPr bwMode="auto">
          <a:xfrm>
            <a:off x="4673600" y="5372100"/>
            <a:ext cx="57150" cy="55563"/>
          </a:xfrm>
          <a:custGeom>
            <a:avLst/>
            <a:gdLst/>
            <a:ahLst/>
            <a:cxnLst>
              <a:cxn ang="0">
                <a:pos x="107" y="53"/>
              </a:cxn>
              <a:cxn ang="0">
                <a:pos x="105" y="44"/>
              </a:cxn>
              <a:cxn ang="0">
                <a:pos x="104" y="36"/>
              </a:cxn>
              <a:cxn ang="0">
                <a:pos x="100" y="27"/>
              </a:cxn>
              <a:cxn ang="0">
                <a:pos x="94" y="19"/>
              </a:cxn>
              <a:cxn ang="0">
                <a:pos x="87" y="12"/>
              </a:cxn>
              <a:cxn ang="0">
                <a:pos x="81" y="7"/>
              </a:cxn>
              <a:cxn ang="0">
                <a:pos x="71" y="4"/>
              </a:cxn>
              <a:cxn ang="0">
                <a:pos x="63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3"/>
              </a:cxn>
              <a:cxn ang="0">
                <a:pos x="4" y="71"/>
              </a:cxn>
              <a:cxn ang="0">
                <a:pos x="7" y="81"/>
              </a:cxn>
              <a:cxn ang="0">
                <a:pos x="12" y="88"/>
              </a:cxn>
              <a:cxn ang="0">
                <a:pos x="19" y="95"/>
              </a:cxn>
              <a:cxn ang="0">
                <a:pos x="27" y="100"/>
              </a:cxn>
              <a:cxn ang="0">
                <a:pos x="35" y="104"/>
              </a:cxn>
              <a:cxn ang="0">
                <a:pos x="44" y="105"/>
              </a:cxn>
              <a:cxn ang="0">
                <a:pos x="53" y="107"/>
              </a:cxn>
              <a:cxn ang="0">
                <a:pos x="63" y="105"/>
              </a:cxn>
              <a:cxn ang="0">
                <a:pos x="71" y="104"/>
              </a:cxn>
              <a:cxn ang="0">
                <a:pos x="81" y="100"/>
              </a:cxn>
              <a:cxn ang="0">
                <a:pos x="87" y="95"/>
              </a:cxn>
              <a:cxn ang="0">
                <a:pos x="94" y="88"/>
              </a:cxn>
              <a:cxn ang="0">
                <a:pos x="100" y="81"/>
              </a:cxn>
              <a:cxn ang="0">
                <a:pos x="104" y="71"/>
              </a:cxn>
              <a:cxn ang="0">
                <a:pos x="105" y="63"/>
              </a:cxn>
              <a:cxn ang="0">
                <a:pos x="107" y="53"/>
              </a:cxn>
            </a:cxnLst>
            <a:rect l="0" t="0" r="r" b="b"/>
            <a:pathLst>
              <a:path w="107" h="107">
                <a:moveTo>
                  <a:pt x="107" y="53"/>
                </a:moveTo>
                <a:lnTo>
                  <a:pt x="105" y="44"/>
                </a:lnTo>
                <a:lnTo>
                  <a:pt x="104" y="36"/>
                </a:lnTo>
                <a:lnTo>
                  <a:pt x="100" y="27"/>
                </a:lnTo>
                <a:lnTo>
                  <a:pt x="94" y="19"/>
                </a:lnTo>
                <a:lnTo>
                  <a:pt x="87" y="12"/>
                </a:lnTo>
                <a:lnTo>
                  <a:pt x="81" y="7"/>
                </a:lnTo>
                <a:lnTo>
                  <a:pt x="71" y="4"/>
                </a:lnTo>
                <a:lnTo>
                  <a:pt x="63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3"/>
                </a:lnTo>
                <a:lnTo>
                  <a:pt x="4" y="71"/>
                </a:lnTo>
                <a:lnTo>
                  <a:pt x="7" y="81"/>
                </a:lnTo>
                <a:lnTo>
                  <a:pt x="12" y="88"/>
                </a:lnTo>
                <a:lnTo>
                  <a:pt x="19" y="95"/>
                </a:lnTo>
                <a:lnTo>
                  <a:pt x="27" y="100"/>
                </a:lnTo>
                <a:lnTo>
                  <a:pt x="35" y="104"/>
                </a:lnTo>
                <a:lnTo>
                  <a:pt x="44" y="105"/>
                </a:lnTo>
                <a:lnTo>
                  <a:pt x="53" y="107"/>
                </a:lnTo>
                <a:lnTo>
                  <a:pt x="63" y="105"/>
                </a:lnTo>
                <a:lnTo>
                  <a:pt x="71" y="104"/>
                </a:lnTo>
                <a:lnTo>
                  <a:pt x="81" y="100"/>
                </a:lnTo>
                <a:lnTo>
                  <a:pt x="87" y="95"/>
                </a:lnTo>
                <a:lnTo>
                  <a:pt x="94" y="88"/>
                </a:lnTo>
                <a:lnTo>
                  <a:pt x="100" y="81"/>
                </a:lnTo>
                <a:lnTo>
                  <a:pt x="104" y="71"/>
                </a:lnTo>
                <a:lnTo>
                  <a:pt x="105" y="63"/>
                </a:lnTo>
                <a:lnTo>
                  <a:pt x="107" y="53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87" name="BlokTextu 186"/>
          <p:cNvSpPr txBox="1"/>
          <p:nvPr/>
        </p:nvSpPr>
        <p:spPr>
          <a:xfrm>
            <a:off x="360000" y="6053555"/>
            <a:ext cx="8459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Poznámka: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Pomocou štvorcovej siete v priečelnej polohe môžeme zobraziť aj objekty v nepriečelnej polohe a aj nepravidelné objekty. Zobrazujeme ich bodovo, pomocou priesečníkov so štvorcovou sieťou.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BlokTextu 187"/>
          <p:cNvSpPr txBox="1"/>
          <p:nvPr/>
        </p:nvSpPr>
        <p:spPr>
          <a:xfrm>
            <a:off x="360000" y="360000"/>
            <a:ext cx="8236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Štvorcová sieť v priečelnej polohe – objekty v nepriečelnej polohe a nepravidelné objekty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BlokTextu 188"/>
          <p:cNvSpPr txBox="1"/>
          <p:nvPr/>
        </p:nvSpPr>
        <p:spPr>
          <a:xfrm>
            <a:off x="7616142" y="4687747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Pôdorys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Zástupný symbol čísla snímky 1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33</a:t>
            </a:fld>
            <a:endParaRPr lang="sk-SK"/>
          </a:p>
        </p:txBody>
      </p:sp>
      <p:sp>
        <p:nvSpPr>
          <p:cNvPr id="163" name="BlokTextu 162"/>
          <p:cNvSpPr txBox="1"/>
          <p:nvPr/>
        </p:nvSpPr>
        <p:spPr>
          <a:xfrm>
            <a:off x="6198963" y="5586254"/>
            <a:ext cx="29450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smtClean="0">
                <a:latin typeface="Arial" panose="020B0604020202020204" pitchFamily="34" charset="0"/>
                <a:cs typeface="Arial" panose="020B0604020202020204" pitchFamily="34" charset="0"/>
              </a:rPr>
              <a:t>Obrázok nakreslený podľa: [Fucke, Kirch, Nickel]</a:t>
            </a:r>
          </a:p>
        </p:txBody>
      </p:sp>
      <p:grpSp>
        <p:nvGrpSpPr>
          <p:cNvPr id="162" name="Skupina 19"/>
          <p:cNvGrpSpPr>
            <a:grpSpLocks/>
          </p:cNvGrpSpPr>
          <p:nvPr/>
        </p:nvGrpSpPr>
        <p:grpSpPr bwMode="auto">
          <a:xfrm>
            <a:off x="7940381" y="1104856"/>
            <a:ext cx="1083171" cy="393700"/>
            <a:chOff x="2699794" y="4497810"/>
            <a:chExt cx="1083583" cy="393091"/>
          </a:xfrm>
        </p:grpSpPr>
        <p:pic>
          <p:nvPicPr>
            <p:cNvPr id="164" name="Picture 5" descr="mandaly"/>
            <p:cNvPicPr>
              <a:picLocks noChangeAspect="1" noChangeArrowheads="1"/>
            </p:cNvPicPr>
            <p:nvPr/>
          </p:nvPicPr>
          <p:blipFill>
            <a:blip r:embed="rId2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8" grpId="0" animBg="1"/>
      <p:bldP spid="1166" grpId="0" animBg="1"/>
      <p:bldP spid="1175" grpId="0" animBg="1"/>
      <p:bldP spid="1207" grpId="0" animBg="1"/>
      <p:bldP spid="1096" grpId="0" animBg="1"/>
      <p:bldP spid="1205" grpId="0" animBg="1"/>
      <p:bldP spid="1206" grpId="0" animBg="1"/>
      <p:bldP spid="1211" grpId="0" animBg="1"/>
      <p:bldP spid="1123" grpId="0" animBg="1"/>
      <p:bldP spid="192" grpId="0"/>
      <p:bldP spid="193" grpId="0"/>
      <p:bldP spid="19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17"/>
          <p:cNvSpPr>
            <a:spLocks/>
          </p:cNvSpPr>
          <p:nvPr/>
        </p:nvSpPr>
        <p:spPr bwMode="auto">
          <a:xfrm>
            <a:off x="7264904" y="3637203"/>
            <a:ext cx="1293055" cy="1120356"/>
          </a:xfrm>
          <a:custGeom>
            <a:avLst/>
            <a:gdLst>
              <a:gd name="T0" fmla="*/ 2147483647 w 2366"/>
              <a:gd name="T1" fmla="*/ 2147483647 h 2050"/>
              <a:gd name="T2" fmla="*/ 2147483647 w 2366"/>
              <a:gd name="T3" fmla="*/ 2147483647 h 2050"/>
              <a:gd name="T4" fmla="*/ 2147483647 w 2366"/>
              <a:gd name="T5" fmla="*/ 2147483647 h 2050"/>
              <a:gd name="T6" fmla="*/ 2147483647 w 2366"/>
              <a:gd name="T7" fmla="*/ 0 h 2050"/>
              <a:gd name="T8" fmla="*/ 2147483647 w 2366"/>
              <a:gd name="T9" fmla="*/ 0 h 2050"/>
              <a:gd name="T10" fmla="*/ 0 w 2366"/>
              <a:gd name="T11" fmla="*/ 2147483647 h 2050"/>
              <a:gd name="T12" fmla="*/ 2147483647 w 2366"/>
              <a:gd name="T13" fmla="*/ 2147483647 h 20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66"/>
              <a:gd name="T22" fmla="*/ 0 h 2050"/>
              <a:gd name="T23" fmla="*/ 2366 w 2366"/>
              <a:gd name="T24" fmla="*/ 2050 h 20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66" h="2050">
                <a:moveTo>
                  <a:pt x="592" y="2050"/>
                </a:moveTo>
                <a:lnTo>
                  <a:pt x="1775" y="2050"/>
                </a:lnTo>
                <a:lnTo>
                  <a:pt x="2366" y="1025"/>
                </a:lnTo>
                <a:lnTo>
                  <a:pt x="1775" y="0"/>
                </a:lnTo>
                <a:lnTo>
                  <a:pt x="592" y="0"/>
                </a:lnTo>
                <a:lnTo>
                  <a:pt x="0" y="1025"/>
                </a:lnTo>
                <a:lnTo>
                  <a:pt x="592" y="205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63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/>
          </a:p>
        </p:txBody>
      </p:sp>
      <p:sp>
        <p:nvSpPr>
          <p:cNvPr id="45" name="Freeform 17"/>
          <p:cNvSpPr>
            <a:spLocks/>
          </p:cNvSpPr>
          <p:nvPr/>
        </p:nvSpPr>
        <p:spPr bwMode="auto">
          <a:xfrm>
            <a:off x="6294250" y="4197928"/>
            <a:ext cx="1293055" cy="1120356"/>
          </a:xfrm>
          <a:custGeom>
            <a:avLst/>
            <a:gdLst>
              <a:gd name="T0" fmla="*/ 2147483647 w 2366"/>
              <a:gd name="T1" fmla="*/ 2147483647 h 2050"/>
              <a:gd name="T2" fmla="*/ 2147483647 w 2366"/>
              <a:gd name="T3" fmla="*/ 2147483647 h 2050"/>
              <a:gd name="T4" fmla="*/ 2147483647 w 2366"/>
              <a:gd name="T5" fmla="*/ 2147483647 h 2050"/>
              <a:gd name="T6" fmla="*/ 2147483647 w 2366"/>
              <a:gd name="T7" fmla="*/ 0 h 2050"/>
              <a:gd name="T8" fmla="*/ 2147483647 w 2366"/>
              <a:gd name="T9" fmla="*/ 0 h 2050"/>
              <a:gd name="T10" fmla="*/ 0 w 2366"/>
              <a:gd name="T11" fmla="*/ 2147483647 h 2050"/>
              <a:gd name="T12" fmla="*/ 2147483647 w 2366"/>
              <a:gd name="T13" fmla="*/ 2147483647 h 20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66"/>
              <a:gd name="T22" fmla="*/ 0 h 2050"/>
              <a:gd name="T23" fmla="*/ 2366 w 2366"/>
              <a:gd name="T24" fmla="*/ 2050 h 20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66" h="2050">
                <a:moveTo>
                  <a:pt x="592" y="2050"/>
                </a:moveTo>
                <a:lnTo>
                  <a:pt x="1775" y="2050"/>
                </a:lnTo>
                <a:lnTo>
                  <a:pt x="2366" y="1025"/>
                </a:lnTo>
                <a:lnTo>
                  <a:pt x="1775" y="0"/>
                </a:lnTo>
                <a:lnTo>
                  <a:pt x="592" y="0"/>
                </a:lnTo>
                <a:lnTo>
                  <a:pt x="0" y="1025"/>
                </a:lnTo>
                <a:lnTo>
                  <a:pt x="592" y="2050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 w="63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/>
          </a:p>
        </p:txBody>
      </p:sp>
      <p:pic>
        <p:nvPicPr>
          <p:cNvPr id="3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107"/>
          <p:cNvSpPr txBox="1">
            <a:spLocks noChangeArrowheads="1"/>
          </p:cNvSpPr>
          <p:nvPr/>
        </p:nvSpPr>
        <p:spPr bwMode="auto">
          <a:xfrm>
            <a:off x="0" y="765175"/>
            <a:ext cx="595035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P20</a:t>
            </a:r>
            <a:endParaRPr lang="sk-SK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7386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obraz šesťuholníkovej siete v priečelnej polohe. Daný je vrchol </a:t>
            </a:r>
            <a:r>
              <a:rPr lang="sk-SK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šesťuholníka, </a:t>
            </a:r>
            <a:r>
              <a:rPr lang="sk-SK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 </a:t>
            </a:r>
            <a:r>
              <a:rPr lang="sk-SK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z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. 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Strana šesťuholníka je 45 cm. Výška horizontu je 90 cm. Šesťuholníkovú sieť zobrazte v zmenšení, keď je výška horizontu 8 cm a dištancia 11 cm.</a:t>
            </a: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738000" y="3060000"/>
            <a:ext cx="4709944" cy="1600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1400" dirty="0" smtClean="0"/>
              <a:t>Výpočet zmenšenej dĺžky </a:t>
            </a:r>
            <a:r>
              <a:rPr lang="sk-SK" altLang="sk-SK" sz="1400" dirty="0"/>
              <a:t>strany </a:t>
            </a:r>
            <a:r>
              <a:rPr lang="sk-SK" altLang="sk-SK" sz="1400" dirty="0" smtClean="0"/>
              <a:t>šesťuholníka (v mierke):</a:t>
            </a:r>
          </a:p>
          <a:p>
            <a:pPr algn="l" eaLnBrk="1" hangingPunct="1"/>
            <a:endParaRPr lang="sk-SK" altLang="sk-SK" sz="1400" dirty="0" smtClean="0"/>
          </a:p>
          <a:p>
            <a:pPr eaLnBrk="1" hangingPunct="1"/>
            <a:r>
              <a:rPr lang="sk-SK" altLang="sk-SK" sz="1400" dirty="0" smtClean="0"/>
              <a:t>8 cm.................90 cm</a:t>
            </a:r>
          </a:p>
          <a:p>
            <a:pPr eaLnBrk="1" hangingPunct="1"/>
            <a:r>
              <a:rPr lang="sk-SK" altLang="sk-SK" sz="1400" dirty="0" smtClean="0"/>
              <a:t>x cm.................45 cm</a:t>
            </a:r>
          </a:p>
          <a:p>
            <a:pPr eaLnBrk="1" hangingPunct="1"/>
            <a:r>
              <a:rPr lang="sk-SK" altLang="sk-SK" sz="1400" dirty="0" smtClean="0"/>
              <a:t>–––––––––––––––––––––</a:t>
            </a:r>
          </a:p>
          <a:p>
            <a:pPr eaLnBrk="1" hangingPunct="1"/>
            <a:r>
              <a:rPr lang="sk-SK" altLang="sk-SK" sz="1400" dirty="0" smtClean="0"/>
              <a:t>x / 8 = 45 / 90</a:t>
            </a:r>
          </a:p>
          <a:p>
            <a:pPr eaLnBrk="1" hangingPunct="1"/>
            <a:r>
              <a:rPr lang="sk-SK" altLang="sk-SK" sz="1400" dirty="0" smtClean="0"/>
              <a:t>     x = 4 cm</a:t>
            </a: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2555230" y="1600845"/>
            <a:ext cx="3066865" cy="95410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sk-SK" sz="1400" dirty="0"/>
              <a:t>|</a:t>
            </a:r>
            <a:r>
              <a:rPr lang="sk-SK" altLang="sk-SK" sz="1400" b="1" dirty="0"/>
              <a:t>h</a:t>
            </a:r>
            <a:r>
              <a:rPr lang="sk-SK" altLang="sk-SK" sz="1400" dirty="0"/>
              <a:t>, </a:t>
            </a:r>
            <a:r>
              <a:rPr lang="sk-SK" altLang="sk-SK" sz="1400" b="1" dirty="0"/>
              <a:t>z</a:t>
            </a:r>
            <a:r>
              <a:rPr lang="en-US" altLang="sk-SK" sz="1400" dirty="0"/>
              <a:t>|</a:t>
            </a:r>
            <a:r>
              <a:rPr lang="sk-SK" altLang="sk-SK" sz="1400" dirty="0"/>
              <a:t> = </a:t>
            </a:r>
            <a:r>
              <a:rPr lang="sk-SK" altLang="sk-SK" sz="1400" dirty="0" smtClean="0"/>
              <a:t>90 </a:t>
            </a:r>
            <a:r>
              <a:rPr lang="sk-SK" altLang="sk-SK" sz="1400" dirty="0"/>
              <a:t>cm – v </a:t>
            </a:r>
            <a:r>
              <a:rPr lang="sk-SK" altLang="sk-SK" sz="1400" dirty="0" smtClean="0"/>
              <a:t>skutočnosti</a:t>
            </a:r>
          </a:p>
          <a:p>
            <a:pPr eaLnBrk="1" hangingPunct="1"/>
            <a:r>
              <a:rPr lang="en-US" altLang="sk-SK" sz="1400" dirty="0" smtClean="0"/>
              <a:t>|</a:t>
            </a:r>
            <a:r>
              <a:rPr lang="sk-SK" altLang="sk-SK" sz="1400" b="1" dirty="0" smtClean="0"/>
              <a:t>h</a:t>
            </a:r>
            <a:r>
              <a:rPr lang="sk-SK" altLang="sk-SK" sz="1400" dirty="0" smtClean="0"/>
              <a:t>, </a:t>
            </a:r>
            <a:r>
              <a:rPr lang="sk-SK" altLang="sk-SK" sz="1400" b="1" dirty="0" smtClean="0"/>
              <a:t>z</a:t>
            </a:r>
            <a:r>
              <a:rPr lang="en-US" altLang="sk-SK" sz="1400" dirty="0" smtClean="0"/>
              <a:t>|</a:t>
            </a:r>
            <a:r>
              <a:rPr lang="sk-SK" altLang="sk-SK" sz="1400" dirty="0" smtClean="0"/>
              <a:t> = 8 cm – zmenšené (v mierke)</a:t>
            </a:r>
          </a:p>
          <a:p>
            <a:pPr eaLnBrk="1" hangingPunct="1"/>
            <a:r>
              <a:rPr lang="sk-SK" altLang="sk-SK" sz="1400" dirty="0" smtClean="0"/>
              <a:t>–––––––––––––––––––––––––––––</a:t>
            </a:r>
          </a:p>
          <a:p>
            <a:pPr eaLnBrk="1" hangingPunct="1"/>
            <a:r>
              <a:rPr lang="sk-SK" altLang="sk-SK" sz="1400" b="1" dirty="0" smtClean="0"/>
              <a:t>Mierka je</a:t>
            </a:r>
            <a:r>
              <a:rPr lang="sk-SK" altLang="sk-SK" sz="1400" dirty="0" smtClean="0"/>
              <a:t>  8 : 90</a:t>
            </a:r>
          </a:p>
        </p:txBody>
      </p:sp>
      <p:sp>
        <p:nvSpPr>
          <p:cNvPr id="19" name="BlokTextu 24"/>
          <p:cNvSpPr txBox="1">
            <a:spLocks noChangeArrowheads="1"/>
          </p:cNvSpPr>
          <p:nvPr/>
        </p:nvSpPr>
        <p:spPr bwMode="auto">
          <a:xfrm>
            <a:off x="539750" y="1196752"/>
            <a:ext cx="1968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1)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Vypočítame mierku: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7"/>
          <p:cNvSpPr>
            <a:spLocks/>
          </p:cNvSpPr>
          <p:nvPr/>
        </p:nvSpPr>
        <p:spPr bwMode="auto">
          <a:xfrm>
            <a:off x="7262859" y="4757559"/>
            <a:ext cx="1293055" cy="1120356"/>
          </a:xfrm>
          <a:custGeom>
            <a:avLst/>
            <a:gdLst>
              <a:gd name="T0" fmla="*/ 2147483647 w 2366"/>
              <a:gd name="T1" fmla="*/ 2147483647 h 2050"/>
              <a:gd name="T2" fmla="*/ 2147483647 w 2366"/>
              <a:gd name="T3" fmla="*/ 2147483647 h 2050"/>
              <a:gd name="T4" fmla="*/ 2147483647 w 2366"/>
              <a:gd name="T5" fmla="*/ 2147483647 h 2050"/>
              <a:gd name="T6" fmla="*/ 2147483647 w 2366"/>
              <a:gd name="T7" fmla="*/ 0 h 2050"/>
              <a:gd name="T8" fmla="*/ 2147483647 w 2366"/>
              <a:gd name="T9" fmla="*/ 0 h 2050"/>
              <a:gd name="T10" fmla="*/ 0 w 2366"/>
              <a:gd name="T11" fmla="*/ 2147483647 h 2050"/>
              <a:gd name="T12" fmla="*/ 2147483647 w 2366"/>
              <a:gd name="T13" fmla="*/ 2147483647 h 20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66"/>
              <a:gd name="T22" fmla="*/ 0 h 2050"/>
              <a:gd name="T23" fmla="*/ 2366 w 2366"/>
              <a:gd name="T24" fmla="*/ 2050 h 20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66" h="2050">
                <a:moveTo>
                  <a:pt x="592" y="2050"/>
                </a:moveTo>
                <a:lnTo>
                  <a:pt x="1775" y="2050"/>
                </a:lnTo>
                <a:lnTo>
                  <a:pt x="2366" y="1025"/>
                </a:lnTo>
                <a:lnTo>
                  <a:pt x="1775" y="0"/>
                </a:lnTo>
                <a:lnTo>
                  <a:pt x="592" y="0"/>
                </a:lnTo>
                <a:lnTo>
                  <a:pt x="0" y="1025"/>
                </a:lnTo>
                <a:lnTo>
                  <a:pt x="592" y="2050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/>
          </a:p>
        </p:txBody>
      </p:sp>
      <p:sp>
        <p:nvSpPr>
          <p:cNvPr id="13" name="Line 29"/>
          <p:cNvSpPr>
            <a:spLocks noChangeShapeType="1"/>
          </p:cNvSpPr>
          <p:nvPr/>
        </p:nvSpPr>
        <p:spPr bwMode="auto">
          <a:xfrm>
            <a:off x="7262858" y="4757559"/>
            <a:ext cx="136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flipH="1" flipV="1">
            <a:off x="7072132" y="3865647"/>
            <a:ext cx="1160244" cy="2012267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 type="arrow"/>
          </a:ln>
        </p:spPr>
        <p:txBody>
          <a:bodyPr wrap="none"/>
          <a:lstStyle/>
          <a:p>
            <a:endParaRPr lang="sk-SK" sz="1200" ker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7262859" y="5318284"/>
            <a:ext cx="173507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V="1">
            <a:off x="7586395" y="3923818"/>
            <a:ext cx="1126704" cy="1954096"/>
          </a:xfrm>
          <a:prstGeom prst="line">
            <a:avLst/>
          </a:prstGeom>
          <a:noFill/>
          <a:ln w="19050">
            <a:solidFill>
              <a:schemeClr val="bg1">
                <a:lumMod val="65000"/>
              </a:schemeClr>
            </a:solidFill>
            <a:round/>
            <a:headEnd/>
            <a:tailEnd type="arrow"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Freeform 21"/>
          <p:cNvSpPr>
            <a:spLocks/>
          </p:cNvSpPr>
          <p:nvPr/>
        </p:nvSpPr>
        <p:spPr bwMode="auto">
          <a:xfrm>
            <a:off x="7890258" y="5298609"/>
            <a:ext cx="38256" cy="38256"/>
          </a:xfrm>
          <a:custGeom>
            <a:avLst/>
            <a:gdLst>
              <a:gd name="T0" fmla="*/ 2147483647 w 70"/>
              <a:gd name="T1" fmla="*/ 2147483647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2147483647 w 70"/>
              <a:gd name="T7" fmla="*/ 2147483647 h 70"/>
              <a:gd name="T8" fmla="*/ 2147483647 w 70"/>
              <a:gd name="T9" fmla="*/ 2147483647 h 70"/>
              <a:gd name="T10" fmla="*/ 2147483647 w 70"/>
              <a:gd name="T11" fmla="*/ 0 h 70"/>
              <a:gd name="T12" fmla="*/ 2147483647 w 70"/>
              <a:gd name="T13" fmla="*/ 2147483647 h 70"/>
              <a:gd name="T14" fmla="*/ 2147483647 w 70"/>
              <a:gd name="T15" fmla="*/ 2147483647 h 70"/>
              <a:gd name="T16" fmla="*/ 2147483647 w 70"/>
              <a:gd name="T17" fmla="*/ 2147483647 h 70"/>
              <a:gd name="T18" fmla="*/ 2147483647 w 70"/>
              <a:gd name="T19" fmla="*/ 2147483647 h 70"/>
              <a:gd name="T20" fmla="*/ 0 w 70"/>
              <a:gd name="T21" fmla="*/ 2147483647 h 70"/>
              <a:gd name="T22" fmla="*/ 2147483647 w 70"/>
              <a:gd name="T23" fmla="*/ 2147483647 h 70"/>
              <a:gd name="T24" fmla="*/ 2147483647 w 70"/>
              <a:gd name="T25" fmla="*/ 2147483647 h 70"/>
              <a:gd name="T26" fmla="*/ 2147483647 w 70"/>
              <a:gd name="T27" fmla="*/ 2147483647 h 70"/>
              <a:gd name="T28" fmla="*/ 2147483647 w 70"/>
              <a:gd name="T29" fmla="*/ 2147483647 h 70"/>
              <a:gd name="T30" fmla="*/ 2147483647 w 70"/>
              <a:gd name="T31" fmla="*/ 2147483647 h 70"/>
              <a:gd name="T32" fmla="*/ 2147483647 w 70"/>
              <a:gd name="T33" fmla="*/ 2147483647 h 70"/>
              <a:gd name="T34" fmla="*/ 2147483647 w 70"/>
              <a:gd name="T35" fmla="*/ 2147483647 h 70"/>
              <a:gd name="T36" fmla="*/ 2147483647 w 70"/>
              <a:gd name="T37" fmla="*/ 2147483647 h 70"/>
              <a:gd name="T38" fmla="*/ 2147483647 w 70"/>
              <a:gd name="T39" fmla="*/ 2147483647 h 70"/>
              <a:gd name="T40" fmla="*/ 2147483647 w 70"/>
              <a:gd name="T41" fmla="*/ 2147483647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0"/>
              <a:gd name="T64" fmla="*/ 0 h 70"/>
              <a:gd name="T65" fmla="*/ 70 w 70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0" h="70">
                <a:moveTo>
                  <a:pt x="70" y="35"/>
                </a:moveTo>
                <a:lnTo>
                  <a:pt x="69" y="24"/>
                </a:lnTo>
                <a:lnTo>
                  <a:pt x="64" y="15"/>
                </a:lnTo>
                <a:lnTo>
                  <a:pt x="56" y="7"/>
                </a:lnTo>
                <a:lnTo>
                  <a:pt x="46" y="2"/>
                </a:lnTo>
                <a:lnTo>
                  <a:pt x="36" y="0"/>
                </a:lnTo>
                <a:lnTo>
                  <a:pt x="24" y="2"/>
                </a:lnTo>
                <a:lnTo>
                  <a:pt x="14" y="7"/>
                </a:lnTo>
                <a:lnTo>
                  <a:pt x="7" y="15"/>
                </a:lnTo>
                <a:lnTo>
                  <a:pt x="2" y="24"/>
                </a:lnTo>
                <a:lnTo>
                  <a:pt x="0" y="35"/>
                </a:lnTo>
                <a:lnTo>
                  <a:pt x="2" y="47"/>
                </a:lnTo>
                <a:lnTo>
                  <a:pt x="7" y="56"/>
                </a:lnTo>
                <a:lnTo>
                  <a:pt x="14" y="64"/>
                </a:lnTo>
                <a:lnTo>
                  <a:pt x="24" y="69"/>
                </a:lnTo>
                <a:lnTo>
                  <a:pt x="36" y="70"/>
                </a:lnTo>
                <a:lnTo>
                  <a:pt x="46" y="69"/>
                </a:lnTo>
                <a:lnTo>
                  <a:pt x="56" y="64"/>
                </a:lnTo>
                <a:lnTo>
                  <a:pt x="64" y="56"/>
                </a:lnTo>
                <a:lnTo>
                  <a:pt x="69" y="47"/>
                </a:lnTo>
                <a:lnTo>
                  <a:pt x="70" y="35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Line 25"/>
          <p:cNvSpPr>
            <a:spLocks noChangeShapeType="1"/>
          </p:cNvSpPr>
          <p:nvPr/>
        </p:nvSpPr>
        <p:spPr bwMode="auto">
          <a:xfrm flipV="1">
            <a:off x="8071701" y="4956699"/>
            <a:ext cx="692498" cy="1201032"/>
          </a:xfrm>
          <a:prstGeom prst="line">
            <a:avLst/>
          </a:prstGeom>
          <a:noFill/>
          <a:ln w="19050">
            <a:solidFill>
              <a:schemeClr val="bg1">
                <a:lumMod val="65000"/>
              </a:schemeClr>
            </a:solidFill>
            <a:round/>
            <a:headEnd/>
            <a:tailEnd type="arrow"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Line 26"/>
          <p:cNvSpPr>
            <a:spLocks noChangeShapeType="1"/>
          </p:cNvSpPr>
          <p:nvPr/>
        </p:nvSpPr>
        <p:spPr bwMode="auto">
          <a:xfrm flipV="1">
            <a:off x="7101089" y="3483853"/>
            <a:ext cx="1221107" cy="2114247"/>
          </a:xfrm>
          <a:prstGeom prst="line">
            <a:avLst/>
          </a:prstGeom>
          <a:noFill/>
          <a:ln w="19050">
            <a:solidFill>
              <a:schemeClr val="bg1">
                <a:lumMod val="65000"/>
              </a:schemeClr>
            </a:solidFill>
            <a:round/>
            <a:headEnd/>
            <a:tailEnd type="arrow"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Line 27"/>
          <p:cNvSpPr>
            <a:spLocks noChangeShapeType="1"/>
          </p:cNvSpPr>
          <p:nvPr/>
        </p:nvSpPr>
        <p:spPr bwMode="auto">
          <a:xfrm flipH="1" flipV="1">
            <a:off x="7465670" y="3426677"/>
            <a:ext cx="1252011" cy="2171423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 type="arrow"/>
          </a:ln>
        </p:spPr>
        <p:txBody>
          <a:bodyPr wrap="none"/>
          <a:lstStyle/>
          <a:p>
            <a:endParaRPr lang="sk-SK" sz="1200" ker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 flipH="1" flipV="1">
            <a:off x="6447099" y="3905043"/>
            <a:ext cx="1301065" cy="2252688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 type="arrow"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Line 30"/>
          <p:cNvSpPr>
            <a:spLocks noChangeShapeType="1"/>
          </p:cNvSpPr>
          <p:nvPr/>
        </p:nvSpPr>
        <p:spPr bwMode="auto">
          <a:xfrm>
            <a:off x="7262859" y="5877915"/>
            <a:ext cx="1412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Freeform 45"/>
          <p:cNvSpPr>
            <a:spLocks/>
          </p:cNvSpPr>
          <p:nvPr/>
        </p:nvSpPr>
        <p:spPr bwMode="auto">
          <a:xfrm>
            <a:off x="7566721" y="5859334"/>
            <a:ext cx="39349" cy="38256"/>
          </a:xfrm>
          <a:custGeom>
            <a:avLst/>
            <a:gdLst>
              <a:gd name="T0" fmla="*/ 2147483647 w 70"/>
              <a:gd name="T1" fmla="*/ 2147483647 h 71"/>
              <a:gd name="T2" fmla="*/ 2147483647 w 70"/>
              <a:gd name="T3" fmla="*/ 2147483647 h 71"/>
              <a:gd name="T4" fmla="*/ 2147483647 w 70"/>
              <a:gd name="T5" fmla="*/ 2147483647 h 71"/>
              <a:gd name="T6" fmla="*/ 2147483647 w 70"/>
              <a:gd name="T7" fmla="*/ 2147483647 h 71"/>
              <a:gd name="T8" fmla="*/ 2147483647 w 70"/>
              <a:gd name="T9" fmla="*/ 2147483647 h 71"/>
              <a:gd name="T10" fmla="*/ 2147483647 w 70"/>
              <a:gd name="T11" fmla="*/ 0 h 71"/>
              <a:gd name="T12" fmla="*/ 2147483647 w 70"/>
              <a:gd name="T13" fmla="*/ 2147483647 h 71"/>
              <a:gd name="T14" fmla="*/ 2147483647 w 70"/>
              <a:gd name="T15" fmla="*/ 2147483647 h 71"/>
              <a:gd name="T16" fmla="*/ 2147483647 w 70"/>
              <a:gd name="T17" fmla="*/ 2147483647 h 71"/>
              <a:gd name="T18" fmla="*/ 2147483647 w 70"/>
              <a:gd name="T19" fmla="*/ 2147483647 h 71"/>
              <a:gd name="T20" fmla="*/ 0 w 70"/>
              <a:gd name="T21" fmla="*/ 2147483647 h 71"/>
              <a:gd name="T22" fmla="*/ 2147483647 w 70"/>
              <a:gd name="T23" fmla="*/ 2147483647 h 71"/>
              <a:gd name="T24" fmla="*/ 2147483647 w 70"/>
              <a:gd name="T25" fmla="*/ 2147483647 h 71"/>
              <a:gd name="T26" fmla="*/ 2147483647 w 70"/>
              <a:gd name="T27" fmla="*/ 2147483647 h 71"/>
              <a:gd name="T28" fmla="*/ 2147483647 w 70"/>
              <a:gd name="T29" fmla="*/ 2147483647 h 71"/>
              <a:gd name="T30" fmla="*/ 2147483647 w 70"/>
              <a:gd name="T31" fmla="*/ 2147483647 h 71"/>
              <a:gd name="T32" fmla="*/ 2147483647 w 70"/>
              <a:gd name="T33" fmla="*/ 2147483647 h 71"/>
              <a:gd name="T34" fmla="*/ 2147483647 w 70"/>
              <a:gd name="T35" fmla="*/ 2147483647 h 71"/>
              <a:gd name="T36" fmla="*/ 2147483647 w 70"/>
              <a:gd name="T37" fmla="*/ 2147483647 h 71"/>
              <a:gd name="T38" fmla="*/ 2147483647 w 70"/>
              <a:gd name="T39" fmla="*/ 2147483647 h 71"/>
              <a:gd name="T40" fmla="*/ 2147483647 w 70"/>
              <a:gd name="T41" fmla="*/ 2147483647 h 7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0"/>
              <a:gd name="T64" fmla="*/ 0 h 71"/>
              <a:gd name="T65" fmla="*/ 70 w 70"/>
              <a:gd name="T66" fmla="*/ 71 h 7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0" h="71">
                <a:moveTo>
                  <a:pt x="70" y="35"/>
                </a:moveTo>
                <a:lnTo>
                  <a:pt x="68" y="25"/>
                </a:lnTo>
                <a:lnTo>
                  <a:pt x="64" y="15"/>
                </a:lnTo>
                <a:lnTo>
                  <a:pt x="56" y="7"/>
                </a:lnTo>
                <a:lnTo>
                  <a:pt x="46" y="3"/>
                </a:lnTo>
                <a:lnTo>
                  <a:pt x="35" y="0"/>
                </a:lnTo>
                <a:lnTo>
                  <a:pt x="24" y="3"/>
                </a:lnTo>
                <a:lnTo>
                  <a:pt x="14" y="7"/>
                </a:lnTo>
                <a:lnTo>
                  <a:pt x="7" y="15"/>
                </a:lnTo>
                <a:lnTo>
                  <a:pt x="2" y="25"/>
                </a:lnTo>
                <a:lnTo>
                  <a:pt x="0" y="35"/>
                </a:lnTo>
                <a:lnTo>
                  <a:pt x="2" y="46"/>
                </a:lnTo>
                <a:lnTo>
                  <a:pt x="7" y="56"/>
                </a:lnTo>
                <a:lnTo>
                  <a:pt x="14" y="63"/>
                </a:lnTo>
                <a:lnTo>
                  <a:pt x="24" y="69"/>
                </a:lnTo>
                <a:lnTo>
                  <a:pt x="35" y="71"/>
                </a:lnTo>
                <a:lnTo>
                  <a:pt x="46" y="69"/>
                </a:lnTo>
                <a:lnTo>
                  <a:pt x="56" y="63"/>
                </a:lnTo>
                <a:lnTo>
                  <a:pt x="64" y="56"/>
                </a:lnTo>
                <a:lnTo>
                  <a:pt x="68" y="46"/>
                </a:lnTo>
                <a:lnTo>
                  <a:pt x="70" y="35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Freeform 46"/>
          <p:cNvSpPr>
            <a:spLocks/>
          </p:cNvSpPr>
          <p:nvPr/>
        </p:nvSpPr>
        <p:spPr bwMode="auto">
          <a:xfrm>
            <a:off x="8213795" y="5859334"/>
            <a:ext cx="38256" cy="38256"/>
          </a:xfrm>
          <a:custGeom>
            <a:avLst/>
            <a:gdLst>
              <a:gd name="T0" fmla="*/ 2147483647 w 70"/>
              <a:gd name="T1" fmla="*/ 2147483647 h 71"/>
              <a:gd name="T2" fmla="*/ 2147483647 w 70"/>
              <a:gd name="T3" fmla="*/ 2147483647 h 71"/>
              <a:gd name="T4" fmla="*/ 2147483647 w 70"/>
              <a:gd name="T5" fmla="*/ 2147483647 h 71"/>
              <a:gd name="T6" fmla="*/ 2147483647 w 70"/>
              <a:gd name="T7" fmla="*/ 2147483647 h 71"/>
              <a:gd name="T8" fmla="*/ 2147483647 w 70"/>
              <a:gd name="T9" fmla="*/ 2147483647 h 71"/>
              <a:gd name="T10" fmla="*/ 2147483647 w 70"/>
              <a:gd name="T11" fmla="*/ 0 h 71"/>
              <a:gd name="T12" fmla="*/ 2147483647 w 70"/>
              <a:gd name="T13" fmla="*/ 2147483647 h 71"/>
              <a:gd name="T14" fmla="*/ 2147483647 w 70"/>
              <a:gd name="T15" fmla="*/ 2147483647 h 71"/>
              <a:gd name="T16" fmla="*/ 2147483647 w 70"/>
              <a:gd name="T17" fmla="*/ 2147483647 h 71"/>
              <a:gd name="T18" fmla="*/ 2147483647 w 70"/>
              <a:gd name="T19" fmla="*/ 2147483647 h 71"/>
              <a:gd name="T20" fmla="*/ 0 w 70"/>
              <a:gd name="T21" fmla="*/ 2147483647 h 71"/>
              <a:gd name="T22" fmla="*/ 2147483647 w 70"/>
              <a:gd name="T23" fmla="*/ 2147483647 h 71"/>
              <a:gd name="T24" fmla="*/ 2147483647 w 70"/>
              <a:gd name="T25" fmla="*/ 2147483647 h 71"/>
              <a:gd name="T26" fmla="*/ 2147483647 w 70"/>
              <a:gd name="T27" fmla="*/ 2147483647 h 71"/>
              <a:gd name="T28" fmla="*/ 2147483647 w 70"/>
              <a:gd name="T29" fmla="*/ 2147483647 h 71"/>
              <a:gd name="T30" fmla="*/ 2147483647 w 70"/>
              <a:gd name="T31" fmla="*/ 2147483647 h 71"/>
              <a:gd name="T32" fmla="*/ 2147483647 w 70"/>
              <a:gd name="T33" fmla="*/ 2147483647 h 71"/>
              <a:gd name="T34" fmla="*/ 2147483647 w 70"/>
              <a:gd name="T35" fmla="*/ 2147483647 h 71"/>
              <a:gd name="T36" fmla="*/ 2147483647 w 70"/>
              <a:gd name="T37" fmla="*/ 2147483647 h 71"/>
              <a:gd name="T38" fmla="*/ 2147483647 w 70"/>
              <a:gd name="T39" fmla="*/ 2147483647 h 71"/>
              <a:gd name="T40" fmla="*/ 2147483647 w 70"/>
              <a:gd name="T41" fmla="*/ 2147483647 h 7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0"/>
              <a:gd name="T64" fmla="*/ 0 h 71"/>
              <a:gd name="T65" fmla="*/ 70 w 70"/>
              <a:gd name="T66" fmla="*/ 71 h 7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0" h="71">
                <a:moveTo>
                  <a:pt x="70" y="35"/>
                </a:moveTo>
                <a:lnTo>
                  <a:pt x="69" y="25"/>
                </a:lnTo>
                <a:lnTo>
                  <a:pt x="64" y="15"/>
                </a:lnTo>
                <a:lnTo>
                  <a:pt x="56" y="7"/>
                </a:lnTo>
                <a:lnTo>
                  <a:pt x="47" y="3"/>
                </a:lnTo>
                <a:lnTo>
                  <a:pt x="36" y="0"/>
                </a:lnTo>
                <a:lnTo>
                  <a:pt x="24" y="3"/>
                </a:lnTo>
                <a:lnTo>
                  <a:pt x="15" y="7"/>
                </a:lnTo>
                <a:lnTo>
                  <a:pt x="7" y="15"/>
                </a:lnTo>
                <a:lnTo>
                  <a:pt x="2" y="25"/>
                </a:lnTo>
                <a:lnTo>
                  <a:pt x="0" y="35"/>
                </a:lnTo>
                <a:lnTo>
                  <a:pt x="2" y="46"/>
                </a:lnTo>
                <a:lnTo>
                  <a:pt x="7" y="56"/>
                </a:lnTo>
                <a:lnTo>
                  <a:pt x="15" y="63"/>
                </a:lnTo>
                <a:lnTo>
                  <a:pt x="24" y="69"/>
                </a:lnTo>
                <a:lnTo>
                  <a:pt x="36" y="71"/>
                </a:lnTo>
                <a:lnTo>
                  <a:pt x="47" y="69"/>
                </a:lnTo>
                <a:lnTo>
                  <a:pt x="56" y="63"/>
                </a:lnTo>
                <a:lnTo>
                  <a:pt x="64" y="56"/>
                </a:lnTo>
                <a:lnTo>
                  <a:pt x="69" y="46"/>
                </a:lnTo>
                <a:lnTo>
                  <a:pt x="70" y="35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Freeform 47"/>
          <p:cNvSpPr>
            <a:spLocks/>
          </p:cNvSpPr>
          <p:nvPr/>
        </p:nvSpPr>
        <p:spPr bwMode="auto">
          <a:xfrm>
            <a:off x="8536239" y="5298609"/>
            <a:ext cx="38256" cy="38256"/>
          </a:xfrm>
          <a:custGeom>
            <a:avLst/>
            <a:gdLst>
              <a:gd name="T0" fmla="*/ 2147483647 w 70"/>
              <a:gd name="T1" fmla="*/ 2147483647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2147483647 w 70"/>
              <a:gd name="T7" fmla="*/ 2147483647 h 70"/>
              <a:gd name="T8" fmla="*/ 2147483647 w 70"/>
              <a:gd name="T9" fmla="*/ 2147483647 h 70"/>
              <a:gd name="T10" fmla="*/ 2147483647 w 70"/>
              <a:gd name="T11" fmla="*/ 0 h 70"/>
              <a:gd name="T12" fmla="*/ 2147483647 w 70"/>
              <a:gd name="T13" fmla="*/ 2147483647 h 70"/>
              <a:gd name="T14" fmla="*/ 2147483647 w 70"/>
              <a:gd name="T15" fmla="*/ 2147483647 h 70"/>
              <a:gd name="T16" fmla="*/ 2147483647 w 70"/>
              <a:gd name="T17" fmla="*/ 2147483647 h 70"/>
              <a:gd name="T18" fmla="*/ 2147483647 w 70"/>
              <a:gd name="T19" fmla="*/ 2147483647 h 70"/>
              <a:gd name="T20" fmla="*/ 0 w 70"/>
              <a:gd name="T21" fmla="*/ 2147483647 h 70"/>
              <a:gd name="T22" fmla="*/ 2147483647 w 70"/>
              <a:gd name="T23" fmla="*/ 2147483647 h 70"/>
              <a:gd name="T24" fmla="*/ 2147483647 w 70"/>
              <a:gd name="T25" fmla="*/ 2147483647 h 70"/>
              <a:gd name="T26" fmla="*/ 2147483647 w 70"/>
              <a:gd name="T27" fmla="*/ 2147483647 h 70"/>
              <a:gd name="T28" fmla="*/ 2147483647 w 70"/>
              <a:gd name="T29" fmla="*/ 2147483647 h 70"/>
              <a:gd name="T30" fmla="*/ 2147483647 w 70"/>
              <a:gd name="T31" fmla="*/ 2147483647 h 70"/>
              <a:gd name="T32" fmla="*/ 2147483647 w 70"/>
              <a:gd name="T33" fmla="*/ 2147483647 h 70"/>
              <a:gd name="T34" fmla="*/ 2147483647 w 70"/>
              <a:gd name="T35" fmla="*/ 2147483647 h 70"/>
              <a:gd name="T36" fmla="*/ 2147483647 w 70"/>
              <a:gd name="T37" fmla="*/ 2147483647 h 70"/>
              <a:gd name="T38" fmla="*/ 2147483647 w 70"/>
              <a:gd name="T39" fmla="*/ 2147483647 h 70"/>
              <a:gd name="T40" fmla="*/ 2147483647 w 70"/>
              <a:gd name="T41" fmla="*/ 2147483647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0"/>
              <a:gd name="T64" fmla="*/ 0 h 70"/>
              <a:gd name="T65" fmla="*/ 70 w 70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0" h="70">
                <a:moveTo>
                  <a:pt x="70" y="35"/>
                </a:moveTo>
                <a:lnTo>
                  <a:pt x="69" y="24"/>
                </a:lnTo>
                <a:lnTo>
                  <a:pt x="64" y="15"/>
                </a:lnTo>
                <a:lnTo>
                  <a:pt x="56" y="7"/>
                </a:lnTo>
                <a:lnTo>
                  <a:pt x="47" y="2"/>
                </a:lnTo>
                <a:lnTo>
                  <a:pt x="36" y="0"/>
                </a:lnTo>
                <a:lnTo>
                  <a:pt x="25" y="2"/>
                </a:lnTo>
                <a:lnTo>
                  <a:pt x="15" y="7"/>
                </a:lnTo>
                <a:lnTo>
                  <a:pt x="7" y="15"/>
                </a:lnTo>
                <a:lnTo>
                  <a:pt x="2" y="24"/>
                </a:lnTo>
                <a:lnTo>
                  <a:pt x="0" y="35"/>
                </a:lnTo>
                <a:lnTo>
                  <a:pt x="2" y="47"/>
                </a:lnTo>
                <a:lnTo>
                  <a:pt x="7" y="56"/>
                </a:lnTo>
                <a:lnTo>
                  <a:pt x="15" y="64"/>
                </a:lnTo>
                <a:lnTo>
                  <a:pt x="25" y="69"/>
                </a:lnTo>
                <a:lnTo>
                  <a:pt x="36" y="70"/>
                </a:lnTo>
                <a:lnTo>
                  <a:pt x="47" y="69"/>
                </a:lnTo>
                <a:lnTo>
                  <a:pt x="56" y="64"/>
                </a:lnTo>
                <a:lnTo>
                  <a:pt x="64" y="56"/>
                </a:lnTo>
                <a:lnTo>
                  <a:pt x="69" y="47"/>
                </a:lnTo>
                <a:lnTo>
                  <a:pt x="70" y="35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Freeform 48"/>
          <p:cNvSpPr>
            <a:spLocks/>
          </p:cNvSpPr>
          <p:nvPr/>
        </p:nvSpPr>
        <p:spPr bwMode="auto">
          <a:xfrm>
            <a:off x="8213795" y="4738978"/>
            <a:ext cx="38256" cy="38256"/>
          </a:xfrm>
          <a:custGeom>
            <a:avLst/>
            <a:gdLst>
              <a:gd name="T0" fmla="*/ 2147483647 w 70"/>
              <a:gd name="T1" fmla="*/ 2147483647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2147483647 w 70"/>
              <a:gd name="T7" fmla="*/ 2147483647 h 70"/>
              <a:gd name="T8" fmla="*/ 2147483647 w 70"/>
              <a:gd name="T9" fmla="*/ 2147483647 h 70"/>
              <a:gd name="T10" fmla="*/ 2147483647 w 70"/>
              <a:gd name="T11" fmla="*/ 0 h 70"/>
              <a:gd name="T12" fmla="*/ 2147483647 w 70"/>
              <a:gd name="T13" fmla="*/ 2147483647 h 70"/>
              <a:gd name="T14" fmla="*/ 2147483647 w 70"/>
              <a:gd name="T15" fmla="*/ 2147483647 h 70"/>
              <a:gd name="T16" fmla="*/ 2147483647 w 70"/>
              <a:gd name="T17" fmla="*/ 2147483647 h 70"/>
              <a:gd name="T18" fmla="*/ 2147483647 w 70"/>
              <a:gd name="T19" fmla="*/ 2147483647 h 70"/>
              <a:gd name="T20" fmla="*/ 0 w 70"/>
              <a:gd name="T21" fmla="*/ 2147483647 h 70"/>
              <a:gd name="T22" fmla="*/ 2147483647 w 70"/>
              <a:gd name="T23" fmla="*/ 2147483647 h 70"/>
              <a:gd name="T24" fmla="*/ 2147483647 w 70"/>
              <a:gd name="T25" fmla="*/ 2147483647 h 70"/>
              <a:gd name="T26" fmla="*/ 2147483647 w 70"/>
              <a:gd name="T27" fmla="*/ 2147483647 h 70"/>
              <a:gd name="T28" fmla="*/ 2147483647 w 70"/>
              <a:gd name="T29" fmla="*/ 2147483647 h 70"/>
              <a:gd name="T30" fmla="*/ 2147483647 w 70"/>
              <a:gd name="T31" fmla="*/ 2147483647 h 70"/>
              <a:gd name="T32" fmla="*/ 2147483647 w 70"/>
              <a:gd name="T33" fmla="*/ 2147483647 h 70"/>
              <a:gd name="T34" fmla="*/ 2147483647 w 70"/>
              <a:gd name="T35" fmla="*/ 2147483647 h 70"/>
              <a:gd name="T36" fmla="*/ 2147483647 w 70"/>
              <a:gd name="T37" fmla="*/ 2147483647 h 70"/>
              <a:gd name="T38" fmla="*/ 2147483647 w 70"/>
              <a:gd name="T39" fmla="*/ 2147483647 h 70"/>
              <a:gd name="T40" fmla="*/ 2147483647 w 70"/>
              <a:gd name="T41" fmla="*/ 2147483647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0"/>
              <a:gd name="T64" fmla="*/ 0 h 70"/>
              <a:gd name="T65" fmla="*/ 70 w 70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0" h="70">
                <a:moveTo>
                  <a:pt x="70" y="35"/>
                </a:moveTo>
                <a:lnTo>
                  <a:pt x="69" y="25"/>
                </a:lnTo>
                <a:lnTo>
                  <a:pt x="64" y="15"/>
                </a:lnTo>
                <a:lnTo>
                  <a:pt x="56" y="6"/>
                </a:lnTo>
                <a:lnTo>
                  <a:pt x="47" y="1"/>
                </a:lnTo>
                <a:lnTo>
                  <a:pt x="36" y="0"/>
                </a:lnTo>
                <a:lnTo>
                  <a:pt x="24" y="1"/>
                </a:lnTo>
                <a:lnTo>
                  <a:pt x="15" y="6"/>
                </a:lnTo>
                <a:lnTo>
                  <a:pt x="7" y="15"/>
                </a:lnTo>
                <a:lnTo>
                  <a:pt x="2" y="25"/>
                </a:lnTo>
                <a:lnTo>
                  <a:pt x="0" y="35"/>
                </a:lnTo>
                <a:lnTo>
                  <a:pt x="2" y="46"/>
                </a:lnTo>
                <a:lnTo>
                  <a:pt x="7" y="56"/>
                </a:lnTo>
                <a:lnTo>
                  <a:pt x="15" y="63"/>
                </a:lnTo>
                <a:lnTo>
                  <a:pt x="24" y="68"/>
                </a:lnTo>
                <a:lnTo>
                  <a:pt x="36" y="70"/>
                </a:lnTo>
                <a:lnTo>
                  <a:pt x="47" y="68"/>
                </a:lnTo>
                <a:lnTo>
                  <a:pt x="56" y="63"/>
                </a:lnTo>
                <a:lnTo>
                  <a:pt x="64" y="56"/>
                </a:lnTo>
                <a:lnTo>
                  <a:pt x="69" y="46"/>
                </a:lnTo>
                <a:lnTo>
                  <a:pt x="70" y="35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Freeform 49"/>
          <p:cNvSpPr>
            <a:spLocks/>
          </p:cNvSpPr>
          <p:nvPr/>
        </p:nvSpPr>
        <p:spPr bwMode="auto">
          <a:xfrm>
            <a:off x="7566721" y="4738978"/>
            <a:ext cx="39349" cy="38256"/>
          </a:xfrm>
          <a:custGeom>
            <a:avLst/>
            <a:gdLst>
              <a:gd name="T0" fmla="*/ 2147483647 w 70"/>
              <a:gd name="T1" fmla="*/ 2147483647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2147483647 w 70"/>
              <a:gd name="T7" fmla="*/ 2147483647 h 70"/>
              <a:gd name="T8" fmla="*/ 2147483647 w 70"/>
              <a:gd name="T9" fmla="*/ 2147483647 h 70"/>
              <a:gd name="T10" fmla="*/ 2147483647 w 70"/>
              <a:gd name="T11" fmla="*/ 0 h 70"/>
              <a:gd name="T12" fmla="*/ 2147483647 w 70"/>
              <a:gd name="T13" fmla="*/ 2147483647 h 70"/>
              <a:gd name="T14" fmla="*/ 2147483647 w 70"/>
              <a:gd name="T15" fmla="*/ 2147483647 h 70"/>
              <a:gd name="T16" fmla="*/ 2147483647 w 70"/>
              <a:gd name="T17" fmla="*/ 2147483647 h 70"/>
              <a:gd name="T18" fmla="*/ 2147483647 w 70"/>
              <a:gd name="T19" fmla="*/ 2147483647 h 70"/>
              <a:gd name="T20" fmla="*/ 0 w 70"/>
              <a:gd name="T21" fmla="*/ 2147483647 h 70"/>
              <a:gd name="T22" fmla="*/ 2147483647 w 70"/>
              <a:gd name="T23" fmla="*/ 2147483647 h 70"/>
              <a:gd name="T24" fmla="*/ 2147483647 w 70"/>
              <a:gd name="T25" fmla="*/ 2147483647 h 70"/>
              <a:gd name="T26" fmla="*/ 2147483647 w 70"/>
              <a:gd name="T27" fmla="*/ 2147483647 h 70"/>
              <a:gd name="T28" fmla="*/ 2147483647 w 70"/>
              <a:gd name="T29" fmla="*/ 2147483647 h 70"/>
              <a:gd name="T30" fmla="*/ 2147483647 w 70"/>
              <a:gd name="T31" fmla="*/ 2147483647 h 70"/>
              <a:gd name="T32" fmla="*/ 2147483647 w 70"/>
              <a:gd name="T33" fmla="*/ 2147483647 h 70"/>
              <a:gd name="T34" fmla="*/ 2147483647 w 70"/>
              <a:gd name="T35" fmla="*/ 2147483647 h 70"/>
              <a:gd name="T36" fmla="*/ 2147483647 w 70"/>
              <a:gd name="T37" fmla="*/ 2147483647 h 70"/>
              <a:gd name="T38" fmla="*/ 2147483647 w 70"/>
              <a:gd name="T39" fmla="*/ 2147483647 h 70"/>
              <a:gd name="T40" fmla="*/ 2147483647 w 70"/>
              <a:gd name="T41" fmla="*/ 2147483647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0"/>
              <a:gd name="T64" fmla="*/ 0 h 70"/>
              <a:gd name="T65" fmla="*/ 70 w 70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0" h="70">
                <a:moveTo>
                  <a:pt x="70" y="35"/>
                </a:moveTo>
                <a:lnTo>
                  <a:pt x="68" y="25"/>
                </a:lnTo>
                <a:lnTo>
                  <a:pt x="64" y="15"/>
                </a:lnTo>
                <a:lnTo>
                  <a:pt x="56" y="6"/>
                </a:lnTo>
                <a:lnTo>
                  <a:pt x="46" y="1"/>
                </a:lnTo>
                <a:lnTo>
                  <a:pt x="35" y="0"/>
                </a:lnTo>
                <a:lnTo>
                  <a:pt x="24" y="1"/>
                </a:lnTo>
                <a:lnTo>
                  <a:pt x="14" y="6"/>
                </a:lnTo>
                <a:lnTo>
                  <a:pt x="7" y="15"/>
                </a:lnTo>
                <a:lnTo>
                  <a:pt x="2" y="25"/>
                </a:lnTo>
                <a:lnTo>
                  <a:pt x="0" y="35"/>
                </a:lnTo>
                <a:lnTo>
                  <a:pt x="2" y="46"/>
                </a:lnTo>
                <a:lnTo>
                  <a:pt x="7" y="56"/>
                </a:lnTo>
                <a:lnTo>
                  <a:pt x="14" y="63"/>
                </a:lnTo>
                <a:lnTo>
                  <a:pt x="24" y="68"/>
                </a:lnTo>
                <a:lnTo>
                  <a:pt x="35" y="70"/>
                </a:lnTo>
                <a:lnTo>
                  <a:pt x="46" y="68"/>
                </a:lnTo>
                <a:lnTo>
                  <a:pt x="56" y="63"/>
                </a:lnTo>
                <a:lnTo>
                  <a:pt x="64" y="56"/>
                </a:lnTo>
                <a:lnTo>
                  <a:pt x="68" y="46"/>
                </a:lnTo>
                <a:lnTo>
                  <a:pt x="70" y="35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Freeform 50"/>
          <p:cNvSpPr>
            <a:spLocks/>
          </p:cNvSpPr>
          <p:nvPr/>
        </p:nvSpPr>
        <p:spPr bwMode="auto">
          <a:xfrm>
            <a:off x="7244277" y="5298609"/>
            <a:ext cx="38256" cy="38256"/>
          </a:xfrm>
          <a:custGeom>
            <a:avLst/>
            <a:gdLst>
              <a:gd name="T0" fmla="*/ 2147483647 w 70"/>
              <a:gd name="T1" fmla="*/ 2147483647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2147483647 w 70"/>
              <a:gd name="T7" fmla="*/ 2147483647 h 70"/>
              <a:gd name="T8" fmla="*/ 2147483647 w 70"/>
              <a:gd name="T9" fmla="*/ 2147483647 h 70"/>
              <a:gd name="T10" fmla="*/ 2147483647 w 70"/>
              <a:gd name="T11" fmla="*/ 0 h 70"/>
              <a:gd name="T12" fmla="*/ 2147483647 w 70"/>
              <a:gd name="T13" fmla="*/ 2147483647 h 70"/>
              <a:gd name="T14" fmla="*/ 2147483647 w 70"/>
              <a:gd name="T15" fmla="*/ 2147483647 h 70"/>
              <a:gd name="T16" fmla="*/ 2147483647 w 70"/>
              <a:gd name="T17" fmla="*/ 2147483647 h 70"/>
              <a:gd name="T18" fmla="*/ 2147483647 w 70"/>
              <a:gd name="T19" fmla="*/ 2147483647 h 70"/>
              <a:gd name="T20" fmla="*/ 0 w 70"/>
              <a:gd name="T21" fmla="*/ 2147483647 h 70"/>
              <a:gd name="T22" fmla="*/ 2147483647 w 70"/>
              <a:gd name="T23" fmla="*/ 2147483647 h 70"/>
              <a:gd name="T24" fmla="*/ 2147483647 w 70"/>
              <a:gd name="T25" fmla="*/ 2147483647 h 70"/>
              <a:gd name="T26" fmla="*/ 2147483647 w 70"/>
              <a:gd name="T27" fmla="*/ 2147483647 h 70"/>
              <a:gd name="T28" fmla="*/ 2147483647 w 70"/>
              <a:gd name="T29" fmla="*/ 2147483647 h 70"/>
              <a:gd name="T30" fmla="*/ 2147483647 w 70"/>
              <a:gd name="T31" fmla="*/ 2147483647 h 70"/>
              <a:gd name="T32" fmla="*/ 2147483647 w 70"/>
              <a:gd name="T33" fmla="*/ 2147483647 h 70"/>
              <a:gd name="T34" fmla="*/ 2147483647 w 70"/>
              <a:gd name="T35" fmla="*/ 2147483647 h 70"/>
              <a:gd name="T36" fmla="*/ 2147483647 w 70"/>
              <a:gd name="T37" fmla="*/ 2147483647 h 70"/>
              <a:gd name="T38" fmla="*/ 2147483647 w 70"/>
              <a:gd name="T39" fmla="*/ 2147483647 h 70"/>
              <a:gd name="T40" fmla="*/ 2147483647 w 70"/>
              <a:gd name="T41" fmla="*/ 2147483647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0"/>
              <a:gd name="T64" fmla="*/ 0 h 70"/>
              <a:gd name="T65" fmla="*/ 70 w 70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0" h="70">
                <a:moveTo>
                  <a:pt x="70" y="35"/>
                </a:moveTo>
                <a:lnTo>
                  <a:pt x="68" y="24"/>
                </a:lnTo>
                <a:lnTo>
                  <a:pt x="63" y="15"/>
                </a:lnTo>
                <a:lnTo>
                  <a:pt x="56" y="7"/>
                </a:lnTo>
                <a:lnTo>
                  <a:pt x="46" y="2"/>
                </a:lnTo>
                <a:lnTo>
                  <a:pt x="34" y="0"/>
                </a:lnTo>
                <a:lnTo>
                  <a:pt x="24" y="2"/>
                </a:lnTo>
                <a:lnTo>
                  <a:pt x="14" y="7"/>
                </a:lnTo>
                <a:lnTo>
                  <a:pt x="7" y="15"/>
                </a:lnTo>
                <a:lnTo>
                  <a:pt x="2" y="24"/>
                </a:lnTo>
                <a:lnTo>
                  <a:pt x="0" y="35"/>
                </a:lnTo>
                <a:lnTo>
                  <a:pt x="2" y="47"/>
                </a:lnTo>
                <a:lnTo>
                  <a:pt x="7" y="56"/>
                </a:lnTo>
                <a:lnTo>
                  <a:pt x="14" y="64"/>
                </a:lnTo>
                <a:lnTo>
                  <a:pt x="24" y="69"/>
                </a:lnTo>
                <a:lnTo>
                  <a:pt x="34" y="70"/>
                </a:lnTo>
                <a:lnTo>
                  <a:pt x="46" y="69"/>
                </a:lnTo>
                <a:lnTo>
                  <a:pt x="56" y="64"/>
                </a:lnTo>
                <a:lnTo>
                  <a:pt x="63" y="56"/>
                </a:lnTo>
                <a:lnTo>
                  <a:pt x="68" y="47"/>
                </a:lnTo>
                <a:lnTo>
                  <a:pt x="70" y="35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111"/>
          <p:cNvSpPr>
            <a:spLocks noChangeArrowheads="1"/>
          </p:cNvSpPr>
          <p:nvPr/>
        </p:nvSpPr>
        <p:spPr bwMode="auto">
          <a:xfrm>
            <a:off x="7768758" y="5316004"/>
            <a:ext cx="304892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</a:t>
            </a:r>
            <a:endParaRPr kumimoji="0" lang="sk-SK" sz="12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111"/>
          <p:cNvSpPr>
            <a:spLocks noChangeArrowheads="1"/>
          </p:cNvSpPr>
          <p:nvPr/>
        </p:nvSpPr>
        <p:spPr bwMode="auto">
          <a:xfrm>
            <a:off x="7028950" y="5219911"/>
            <a:ext cx="27924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</a:t>
            </a:r>
            <a:endParaRPr kumimoji="0" lang="sk-SK" sz="12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111"/>
          <p:cNvSpPr>
            <a:spLocks noChangeArrowheads="1"/>
          </p:cNvSpPr>
          <p:nvPr/>
        </p:nvSpPr>
        <p:spPr bwMode="auto">
          <a:xfrm>
            <a:off x="7322881" y="4540510"/>
            <a:ext cx="28725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</a:t>
            </a:r>
            <a:endParaRPr kumimoji="0" lang="sk-SK" sz="12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111"/>
          <p:cNvSpPr>
            <a:spLocks noChangeArrowheads="1"/>
          </p:cNvSpPr>
          <p:nvPr/>
        </p:nvSpPr>
        <p:spPr bwMode="auto">
          <a:xfrm>
            <a:off x="8204964" y="4551451"/>
            <a:ext cx="2952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</a:t>
            </a:r>
            <a:endParaRPr kumimoji="0" lang="sk-SK" sz="12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11"/>
          <p:cNvSpPr>
            <a:spLocks noChangeArrowheads="1"/>
          </p:cNvSpPr>
          <p:nvPr/>
        </p:nvSpPr>
        <p:spPr bwMode="auto">
          <a:xfrm>
            <a:off x="8558099" y="5265522"/>
            <a:ext cx="2952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</a:t>
            </a:r>
            <a:endParaRPr kumimoji="0" lang="sk-SK" sz="1200" b="1" i="0" u="none" strike="noStrike" kern="0" cap="none" spc="0" normalizeH="0" baseline="-2500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111"/>
          <p:cNvSpPr>
            <a:spLocks noChangeArrowheads="1"/>
          </p:cNvSpPr>
          <p:nvPr/>
        </p:nvSpPr>
        <p:spPr bwMode="auto">
          <a:xfrm>
            <a:off x="8172076" y="5856055"/>
            <a:ext cx="2952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endParaRPr kumimoji="0" lang="sk-SK" sz="12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111"/>
          <p:cNvSpPr>
            <a:spLocks noChangeArrowheads="1"/>
          </p:cNvSpPr>
          <p:nvPr/>
        </p:nvSpPr>
        <p:spPr bwMode="auto">
          <a:xfrm>
            <a:off x="7383765" y="5854962"/>
            <a:ext cx="2952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</a:t>
            </a:r>
            <a:endParaRPr kumimoji="0" lang="sk-SK" sz="12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BlokTextu 37"/>
          <p:cNvSpPr txBox="1"/>
          <p:nvPr/>
        </p:nvSpPr>
        <p:spPr>
          <a:xfrm>
            <a:off x="7444353" y="3242802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baseline="-25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sk-SK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200" b="1" baseline="30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200" b="1" baseline="30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BlokTextu 38"/>
          <p:cNvSpPr txBox="1"/>
          <p:nvPr/>
        </p:nvSpPr>
        <p:spPr>
          <a:xfrm>
            <a:off x="8694501" y="4804610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baseline="-25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sk-SK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200" b="1" baseline="30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200" b="1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lokTextu 41"/>
          <p:cNvSpPr txBox="1"/>
          <p:nvPr/>
        </p:nvSpPr>
        <p:spPr>
          <a:xfrm>
            <a:off x="539750" y="828000"/>
            <a:ext cx="3109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Príklad rysujte na papier A4 na šírku.</a:t>
            </a:r>
          </a:p>
        </p:txBody>
      </p:sp>
      <p:sp>
        <p:nvSpPr>
          <p:cNvPr id="46" name="Line 30"/>
          <p:cNvSpPr>
            <a:spLocks noChangeShapeType="1"/>
          </p:cNvSpPr>
          <p:nvPr/>
        </p:nvSpPr>
        <p:spPr bwMode="auto">
          <a:xfrm>
            <a:off x="6105359" y="5877915"/>
            <a:ext cx="2484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111"/>
          <p:cNvSpPr>
            <a:spLocks noChangeArrowheads="1"/>
          </p:cNvSpPr>
          <p:nvPr/>
        </p:nvSpPr>
        <p:spPr bwMode="auto">
          <a:xfrm>
            <a:off x="5996730" y="5845314"/>
            <a:ext cx="26161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z</a:t>
            </a:r>
            <a:endParaRPr kumimoji="0" lang="sk-SK" sz="12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BlokTextu 47"/>
          <p:cNvSpPr txBox="1"/>
          <p:nvPr/>
        </p:nvSpPr>
        <p:spPr>
          <a:xfrm>
            <a:off x="6528122" y="6296628"/>
            <a:ext cx="1544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Šesťuholníková sieť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ástupný symbol čísla snímky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34</a:t>
            </a:fld>
            <a:endParaRPr lang="sk-SK"/>
          </a:p>
        </p:txBody>
      </p:sp>
      <p:grpSp>
        <p:nvGrpSpPr>
          <p:cNvPr id="43" name="Skupina 19"/>
          <p:cNvGrpSpPr>
            <a:grpSpLocks/>
          </p:cNvGrpSpPr>
          <p:nvPr/>
        </p:nvGrpSpPr>
        <p:grpSpPr bwMode="auto">
          <a:xfrm>
            <a:off x="7938172" y="872033"/>
            <a:ext cx="1083171" cy="393700"/>
            <a:chOff x="2699794" y="4497810"/>
            <a:chExt cx="1083583" cy="393091"/>
          </a:xfrm>
        </p:grpSpPr>
        <p:pic>
          <p:nvPicPr>
            <p:cNvPr id="49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0577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8" grpId="0"/>
      <p:bldP spid="17" grpId="0"/>
      <p:bldP spid="19" grpId="0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6" grpId="0" animBg="1"/>
      <p:bldP spid="47" grpId="0"/>
      <p:bldP spid="4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BlokTextu 24"/>
          <p:cNvSpPr txBox="1">
            <a:spLocks noChangeArrowheads="1"/>
          </p:cNvSpPr>
          <p:nvPr/>
        </p:nvSpPr>
        <p:spPr bwMode="auto">
          <a:xfrm>
            <a:off x="5076000" y="2177900"/>
            <a:ext cx="388987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Horizont zvoľte tak, aby nad horizontom bolo v nákresni 11 cm.</a:t>
            </a:r>
            <a:endParaRPr lang="sk-SK" sz="105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BlokTextu 24"/>
          <p:cNvSpPr txBox="1">
            <a:spLocks noChangeArrowheads="1"/>
          </p:cNvSpPr>
          <p:nvPr/>
        </p:nvSpPr>
        <p:spPr bwMode="auto">
          <a:xfrm>
            <a:off x="5076000" y="1440000"/>
            <a:ext cx="4026806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2)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základnicu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horizont a hlavný bod.</a:t>
            </a:r>
          </a:p>
          <a:p>
            <a:r>
              <a:rPr lang="en-US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sk-SK" alt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sk-SK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alt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sk-SK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= 8 cm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Line 9"/>
          <p:cNvSpPr>
            <a:spLocks noChangeShapeType="1"/>
          </p:cNvSpPr>
          <p:nvPr/>
        </p:nvSpPr>
        <p:spPr bwMode="auto">
          <a:xfrm>
            <a:off x="25400" y="4203700"/>
            <a:ext cx="7832725" cy="1587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2" name="Line 10"/>
          <p:cNvSpPr>
            <a:spLocks noChangeShapeType="1"/>
          </p:cNvSpPr>
          <p:nvPr/>
        </p:nvSpPr>
        <p:spPr bwMode="auto">
          <a:xfrm>
            <a:off x="25400" y="6623050"/>
            <a:ext cx="783272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" name="Line 17"/>
          <p:cNvSpPr>
            <a:spLocks noChangeShapeType="1"/>
          </p:cNvSpPr>
          <p:nvPr/>
        </p:nvSpPr>
        <p:spPr bwMode="auto">
          <a:xfrm>
            <a:off x="7158037" y="4203700"/>
            <a:ext cx="0" cy="241935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4" name="Line 44"/>
          <p:cNvSpPr>
            <a:spLocks noChangeShapeType="1"/>
          </p:cNvSpPr>
          <p:nvPr/>
        </p:nvSpPr>
        <p:spPr bwMode="auto">
          <a:xfrm flipV="1">
            <a:off x="1003350" y="876300"/>
            <a:ext cx="0" cy="3327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" name="BlokTextu 104"/>
          <p:cNvSpPr txBox="1"/>
          <p:nvPr/>
        </p:nvSpPr>
        <p:spPr>
          <a:xfrm>
            <a:off x="7125093" y="5266859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BlokTextu 105"/>
          <p:cNvSpPr txBox="1"/>
          <p:nvPr/>
        </p:nvSpPr>
        <p:spPr>
          <a:xfrm>
            <a:off x="7461128" y="3883859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BlokTextu 106"/>
          <p:cNvSpPr txBox="1"/>
          <p:nvPr/>
        </p:nvSpPr>
        <p:spPr>
          <a:xfrm>
            <a:off x="7530576" y="631768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BlokTextu 107"/>
          <p:cNvSpPr txBox="1"/>
          <p:nvPr/>
        </p:nvSpPr>
        <p:spPr>
          <a:xfrm>
            <a:off x="3294468" y="390222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Freeform 43"/>
          <p:cNvSpPr>
            <a:spLocks/>
          </p:cNvSpPr>
          <p:nvPr/>
        </p:nvSpPr>
        <p:spPr bwMode="auto">
          <a:xfrm>
            <a:off x="3562350" y="4181475"/>
            <a:ext cx="44450" cy="44450"/>
          </a:xfrm>
          <a:custGeom>
            <a:avLst/>
            <a:gdLst/>
            <a:ahLst/>
            <a:cxnLst>
              <a:cxn ang="0">
                <a:pos x="115" y="57"/>
              </a:cxn>
              <a:cxn ang="0">
                <a:pos x="113" y="44"/>
              </a:cxn>
              <a:cxn ang="0">
                <a:pos x="108" y="32"/>
              </a:cxn>
              <a:cxn ang="0">
                <a:pos x="102" y="22"/>
              </a:cxn>
              <a:cxn ang="0">
                <a:pos x="93" y="12"/>
              </a:cxn>
              <a:cxn ang="0">
                <a:pos x="82" y="5"/>
              </a:cxn>
              <a:cxn ang="0">
                <a:pos x="69" y="2"/>
              </a:cxn>
              <a:cxn ang="0">
                <a:pos x="57" y="0"/>
              </a:cxn>
              <a:cxn ang="0">
                <a:pos x="45" y="2"/>
              </a:cxn>
              <a:cxn ang="0">
                <a:pos x="32" y="5"/>
              </a:cxn>
              <a:cxn ang="0">
                <a:pos x="22" y="12"/>
              </a:cxn>
              <a:cxn ang="0">
                <a:pos x="13" y="22"/>
              </a:cxn>
              <a:cxn ang="0">
                <a:pos x="5" y="32"/>
              </a:cxn>
              <a:cxn ang="0">
                <a:pos x="1" y="44"/>
              </a:cxn>
              <a:cxn ang="0">
                <a:pos x="0" y="57"/>
              </a:cxn>
              <a:cxn ang="0">
                <a:pos x="1" y="70"/>
              </a:cxn>
              <a:cxn ang="0">
                <a:pos x="5" y="81"/>
              </a:cxn>
              <a:cxn ang="0">
                <a:pos x="13" y="93"/>
              </a:cxn>
              <a:cxn ang="0">
                <a:pos x="22" y="102"/>
              </a:cxn>
              <a:cxn ang="0">
                <a:pos x="32" y="108"/>
              </a:cxn>
              <a:cxn ang="0">
                <a:pos x="45" y="112"/>
              </a:cxn>
              <a:cxn ang="0">
                <a:pos x="57" y="115"/>
              </a:cxn>
              <a:cxn ang="0">
                <a:pos x="69" y="112"/>
              </a:cxn>
              <a:cxn ang="0">
                <a:pos x="82" y="108"/>
              </a:cxn>
              <a:cxn ang="0">
                <a:pos x="93" y="102"/>
              </a:cxn>
              <a:cxn ang="0">
                <a:pos x="102" y="93"/>
              </a:cxn>
              <a:cxn ang="0">
                <a:pos x="108" y="81"/>
              </a:cxn>
              <a:cxn ang="0">
                <a:pos x="113" y="70"/>
              </a:cxn>
              <a:cxn ang="0">
                <a:pos x="115" y="57"/>
              </a:cxn>
            </a:cxnLst>
            <a:rect l="0" t="0" r="r" b="b"/>
            <a:pathLst>
              <a:path w="115" h="115">
                <a:moveTo>
                  <a:pt x="115" y="57"/>
                </a:moveTo>
                <a:lnTo>
                  <a:pt x="113" y="44"/>
                </a:lnTo>
                <a:lnTo>
                  <a:pt x="108" y="32"/>
                </a:lnTo>
                <a:lnTo>
                  <a:pt x="102" y="22"/>
                </a:lnTo>
                <a:lnTo>
                  <a:pt x="93" y="12"/>
                </a:lnTo>
                <a:lnTo>
                  <a:pt x="82" y="5"/>
                </a:lnTo>
                <a:lnTo>
                  <a:pt x="69" y="2"/>
                </a:lnTo>
                <a:lnTo>
                  <a:pt x="57" y="0"/>
                </a:lnTo>
                <a:lnTo>
                  <a:pt x="45" y="2"/>
                </a:lnTo>
                <a:lnTo>
                  <a:pt x="32" y="5"/>
                </a:lnTo>
                <a:lnTo>
                  <a:pt x="22" y="12"/>
                </a:lnTo>
                <a:lnTo>
                  <a:pt x="13" y="22"/>
                </a:lnTo>
                <a:lnTo>
                  <a:pt x="5" y="32"/>
                </a:lnTo>
                <a:lnTo>
                  <a:pt x="1" y="44"/>
                </a:lnTo>
                <a:lnTo>
                  <a:pt x="0" y="57"/>
                </a:lnTo>
                <a:lnTo>
                  <a:pt x="1" y="70"/>
                </a:lnTo>
                <a:lnTo>
                  <a:pt x="5" y="81"/>
                </a:lnTo>
                <a:lnTo>
                  <a:pt x="13" y="93"/>
                </a:lnTo>
                <a:lnTo>
                  <a:pt x="22" y="102"/>
                </a:lnTo>
                <a:lnTo>
                  <a:pt x="32" y="108"/>
                </a:lnTo>
                <a:lnTo>
                  <a:pt x="45" y="112"/>
                </a:lnTo>
                <a:lnTo>
                  <a:pt x="57" y="115"/>
                </a:lnTo>
                <a:lnTo>
                  <a:pt x="69" y="112"/>
                </a:lnTo>
                <a:lnTo>
                  <a:pt x="82" y="108"/>
                </a:lnTo>
                <a:lnTo>
                  <a:pt x="93" y="102"/>
                </a:lnTo>
                <a:lnTo>
                  <a:pt x="102" y="93"/>
                </a:lnTo>
                <a:lnTo>
                  <a:pt x="108" y="81"/>
                </a:lnTo>
                <a:lnTo>
                  <a:pt x="113" y="70"/>
                </a:lnTo>
                <a:lnTo>
                  <a:pt x="115" y="57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" name="BlokTextu 109"/>
          <p:cNvSpPr txBox="1"/>
          <p:nvPr/>
        </p:nvSpPr>
        <p:spPr>
          <a:xfrm>
            <a:off x="1015588" y="2432990"/>
            <a:ext cx="658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11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7386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obraz šesťuholníkovej siete v priečelnej polohe. Daný je vrchol </a:t>
            </a:r>
            <a:r>
              <a:rPr lang="sk-SK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šesťuholníka, </a:t>
            </a:r>
            <a:r>
              <a:rPr lang="sk-SK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 </a:t>
            </a:r>
            <a:r>
              <a:rPr lang="sk-SK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z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. 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Strana šesťuholníka je 45 cm. Výška horizontu je 90 cm. Šesťuholníkovú sieť zobrazte v zmenšení, keď je výška horizontu 8 cm a dištancia 11 cm.</a:t>
            </a:r>
          </a:p>
        </p:txBody>
      </p:sp>
      <p:sp>
        <p:nvSpPr>
          <p:cNvPr id="19" name="Zástupný symbol čísla snímky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35</a:t>
            </a:fld>
            <a:endParaRPr lang="sk-SK"/>
          </a:p>
        </p:txBody>
      </p:sp>
      <p:grpSp>
        <p:nvGrpSpPr>
          <p:cNvPr id="17" name="Skupina 19"/>
          <p:cNvGrpSpPr>
            <a:grpSpLocks/>
          </p:cNvGrpSpPr>
          <p:nvPr/>
        </p:nvGrpSpPr>
        <p:grpSpPr bwMode="auto">
          <a:xfrm>
            <a:off x="7938172" y="872033"/>
            <a:ext cx="1083171" cy="393700"/>
            <a:chOff x="2699794" y="4497810"/>
            <a:chExt cx="1083583" cy="393091"/>
          </a:xfrm>
        </p:grpSpPr>
        <p:pic>
          <p:nvPicPr>
            <p:cNvPr id="20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3" grpId="0" animBg="1"/>
      <p:bldP spid="104" grpId="0" animBg="1"/>
      <p:bldP spid="105" grpId="0"/>
      <p:bldP spid="106" grpId="0"/>
      <p:bldP spid="107" grpId="0"/>
      <p:bldP spid="108" grpId="0"/>
      <p:bldP spid="109" grpId="0" animBg="1"/>
      <p:bldP spid="1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 76"/>
          <p:cNvSpPr>
            <a:spLocks noChangeShapeType="1"/>
          </p:cNvSpPr>
          <p:nvPr/>
        </p:nvSpPr>
        <p:spPr bwMode="auto">
          <a:xfrm>
            <a:off x="1154112" y="6043613"/>
            <a:ext cx="545147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4" name="Line 78"/>
          <p:cNvSpPr>
            <a:spLocks noChangeShapeType="1"/>
          </p:cNvSpPr>
          <p:nvPr/>
        </p:nvSpPr>
        <p:spPr bwMode="auto">
          <a:xfrm>
            <a:off x="1003300" y="5688013"/>
            <a:ext cx="545147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708025" y="5143500"/>
            <a:ext cx="545147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1031875" y="5040313"/>
            <a:ext cx="545147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1292225" y="4957763"/>
            <a:ext cx="545147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828675" y="5273675"/>
            <a:ext cx="545147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25400" y="4203700"/>
            <a:ext cx="7832725" cy="1587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25400" y="6623050"/>
            <a:ext cx="7832725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258762" y="876295"/>
            <a:ext cx="6650041" cy="5976212"/>
            <a:chOff x="258762" y="876295"/>
            <a:chExt cx="6650041" cy="5976212"/>
          </a:xfrm>
        </p:grpSpPr>
        <p:sp>
          <p:nvSpPr>
            <p:cNvPr id="25" name="Freeform 39"/>
            <p:cNvSpPr>
              <a:spLocks/>
            </p:cNvSpPr>
            <p:nvPr/>
          </p:nvSpPr>
          <p:spPr bwMode="auto">
            <a:xfrm>
              <a:off x="258762" y="876295"/>
              <a:ext cx="6650038" cy="5976208"/>
            </a:xfrm>
            <a:custGeom>
              <a:avLst/>
              <a:gdLst>
                <a:gd name="connsiteX0" fmla="*/ 16756 w 16756"/>
                <a:gd name="connsiteY0" fmla="*/ 8385 h 16378"/>
                <a:gd name="connsiteX1" fmla="*/ 16754 w 16756"/>
                <a:gd name="connsiteY1" fmla="*/ 8234 h 16378"/>
                <a:gd name="connsiteX2" fmla="*/ 16750 w 16756"/>
                <a:gd name="connsiteY2" fmla="*/ 8082 h 16378"/>
                <a:gd name="connsiteX3" fmla="*/ 16744 w 16756"/>
                <a:gd name="connsiteY3" fmla="*/ 7932 h 16378"/>
                <a:gd name="connsiteX4" fmla="*/ 16734 w 16756"/>
                <a:gd name="connsiteY4" fmla="*/ 7780 h 16378"/>
                <a:gd name="connsiteX5" fmla="*/ 16722 w 16756"/>
                <a:gd name="connsiteY5" fmla="*/ 7629 h 16378"/>
                <a:gd name="connsiteX6" fmla="*/ 16707 w 16756"/>
                <a:gd name="connsiteY6" fmla="*/ 7479 h 16378"/>
                <a:gd name="connsiteX7" fmla="*/ 16689 w 16756"/>
                <a:gd name="connsiteY7" fmla="*/ 7328 h 16378"/>
                <a:gd name="connsiteX8" fmla="*/ 16669 w 16756"/>
                <a:gd name="connsiteY8" fmla="*/ 7179 h 16378"/>
                <a:gd name="connsiteX9" fmla="*/ 16646 w 16756"/>
                <a:gd name="connsiteY9" fmla="*/ 7028 h 16378"/>
                <a:gd name="connsiteX10" fmla="*/ 16620 w 16756"/>
                <a:gd name="connsiteY10" fmla="*/ 6880 h 16378"/>
                <a:gd name="connsiteX11" fmla="*/ 16591 w 16756"/>
                <a:gd name="connsiteY11" fmla="*/ 6731 h 16378"/>
                <a:gd name="connsiteX12" fmla="*/ 16560 w 16756"/>
                <a:gd name="connsiteY12" fmla="*/ 6583 h 16378"/>
                <a:gd name="connsiteX13" fmla="*/ 16526 w 16756"/>
                <a:gd name="connsiteY13" fmla="*/ 6435 h 16378"/>
                <a:gd name="connsiteX14" fmla="*/ 16490 w 16756"/>
                <a:gd name="connsiteY14" fmla="*/ 6288 h 16378"/>
                <a:gd name="connsiteX15" fmla="*/ 16450 w 16756"/>
                <a:gd name="connsiteY15" fmla="*/ 6142 h 16378"/>
                <a:gd name="connsiteX16" fmla="*/ 16409 w 16756"/>
                <a:gd name="connsiteY16" fmla="*/ 5997 h 16378"/>
                <a:gd name="connsiteX17" fmla="*/ 16364 w 16756"/>
                <a:gd name="connsiteY17" fmla="*/ 5851 h 16378"/>
                <a:gd name="connsiteX18" fmla="*/ 16318 w 16756"/>
                <a:gd name="connsiteY18" fmla="*/ 5708 h 16378"/>
                <a:gd name="connsiteX19" fmla="*/ 16268 w 16756"/>
                <a:gd name="connsiteY19" fmla="*/ 5564 h 16378"/>
                <a:gd name="connsiteX20" fmla="*/ 16216 w 16756"/>
                <a:gd name="connsiteY20" fmla="*/ 5423 h 16378"/>
                <a:gd name="connsiteX21" fmla="*/ 16161 w 16756"/>
                <a:gd name="connsiteY21" fmla="*/ 5281 h 16378"/>
                <a:gd name="connsiteX22" fmla="*/ 16104 w 16756"/>
                <a:gd name="connsiteY22" fmla="*/ 5142 h 16378"/>
                <a:gd name="connsiteX23" fmla="*/ 16044 w 16756"/>
                <a:gd name="connsiteY23" fmla="*/ 5003 h 16378"/>
                <a:gd name="connsiteX24" fmla="*/ 15982 w 16756"/>
                <a:gd name="connsiteY24" fmla="*/ 4864 h 16378"/>
                <a:gd name="connsiteX25" fmla="*/ 15917 w 16756"/>
                <a:gd name="connsiteY25" fmla="*/ 4727 h 16378"/>
                <a:gd name="connsiteX26" fmla="*/ 15849 w 16756"/>
                <a:gd name="connsiteY26" fmla="*/ 4592 h 16378"/>
                <a:gd name="connsiteX27" fmla="*/ 15780 w 16756"/>
                <a:gd name="connsiteY27" fmla="*/ 4457 h 16378"/>
                <a:gd name="connsiteX28" fmla="*/ 15708 w 16756"/>
                <a:gd name="connsiteY28" fmla="*/ 4325 h 16378"/>
                <a:gd name="connsiteX29" fmla="*/ 15633 w 16756"/>
                <a:gd name="connsiteY29" fmla="*/ 4193 h 16378"/>
                <a:gd name="connsiteX30" fmla="*/ 15557 w 16756"/>
                <a:gd name="connsiteY30" fmla="*/ 4062 h 16378"/>
                <a:gd name="connsiteX31" fmla="*/ 15477 w 16756"/>
                <a:gd name="connsiteY31" fmla="*/ 3933 h 16378"/>
                <a:gd name="connsiteX32" fmla="*/ 15396 w 16756"/>
                <a:gd name="connsiteY32" fmla="*/ 3806 h 16378"/>
                <a:gd name="connsiteX33" fmla="*/ 15312 w 16756"/>
                <a:gd name="connsiteY33" fmla="*/ 3680 h 16378"/>
                <a:gd name="connsiteX34" fmla="*/ 15226 w 16756"/>
                <a:gd name="connsiteY34" fmla="*/ 3555 h 16378"/>
                <a:gd name="connsiteX35" fmla="*/ 15139 w 16756"/>
                <a:gd name="connsiteY35" fmla="*/ 3432 h 16378"/>
                <a:gd name="connsiteX36" fmla="*/ 15047 w 16756"/>
                <a:gd name="connsiteY36" fmla="*/ 3311 h 16378"/>
                <a:gd name="connsiteX37" fmla="*/ 14955 w 16756"/>
                <a:gd name="connsiteY37" fmla="*/ 3192 h 16378"/>
                <a:gd name="connsiteX38" fmla="*/ 14861 w 16756"/>
                <a:gd name="connsiteY38" fmla="*/ 3073 h 16378"/>
                <a:gd name="connsiteX39" fmla="*/ 14764 w 16756"/>
                <a:gd name="connsiteY39" fmla="*/ 2957 h 16378"/>
                <a:gd name="connsiteX40" fmla="*/ 14665 w 16756"/>
                <a:gd name="connsiteY40" fmla="*/ 2843 h 16378"/>
                <a:gd name="connsiteX41" fmla="*/ 14563 w 16756"/>
                <a:gd name="connsiteY41" fmla="*/ 2729 h 16378"/>
                <a:gd name="connsiteX42" fmla="*/ 14460 w 16756"/>
                <a:gd name="connsiteY42" fmla="*/ 2619 h 16378"/>
                <a:gd name="connsiteX43" fmla="*/ 14356 w 16756"/>
                <a:gd name="connsiteY43" fmla="*/ 2511 h 16378"/>
                <a:gd name="connsiteX44" fmla="*/ 14248 w 16756"/>
                <a:gd name="connsiteY44" fmla="*/ 2402 h 16378"/>
                <a:gd name="connsiteX45" fmla="*/ 14140 w 16756"/>
                <a:gd name="connsiteY45" fmla="*/ 2298 h 16378"/>
                <a:gd name="connsiteX46" fmla="*/ 14029 w 16756"/>
                <a:gd name="connsiteY46" fmla="*/ 2195 h 16378"/>
                <a:gd name="connsiteX47" fmla="*/ 13916 w 16756"/>
                <a:gd name="connsiteY47" fmla="*/ 2094 h 16378"/>
                <a:gd name="connsiteX48" fmla="*/ 13802 w 16756"/>
                <a:gd name="connsiteY48" fmla="*/ 1994 h 16378"/>
                <a:gd name="connsiteX49" fmla="*/ 13685 w 16756"/>
                <a:gd name="connsiteY49" fmla="*/ 1898 h 16378"/>
                <a:gd name="connsiteX50" fmla="*/ 13568 w 16756"/>
                <a:gd name="connsiteY50" fmla="*/ 1803 h 16378"/>
                <a:gd name="connsiteX51" fmla="*/ 13448 w 16756"/>
                <a:gd name="connsiteY51" fmla="*/ 1710 h 16378"/>
                <a:gd name="connsiteX52" fmla="*/ 13327 w 16756"/>
                <a:gd name="connsiteY52" fmla="*/ 1620 h 16378"/>
                <a:gd name="connsiteX53" fmla="*/ 13204 w 16756"/>
                <a:gd name="connsiteY53" fmla="*/ 1531 h 16378"/>
                <a:gd name="connsiteX54" fmla="*/ 13080 w 16756"/>
                <a:gd name="connsiteY54" fmla="*/ 1445 h 16378"/>
                <a:gd name="connsiteX55" fmla="*/ 12954 w 16756"/>
                <a:gd name="connsiteY55" fmla="*/ 1361 h 16378"/>
                <a:gd name="connsiteX56" fmla="*/ 12827 w 16756"/>
                <a:gd name="connsiteY56" fmla="*/ 1280 h 16378"/>
                <a:gd name="connsiteX57" fmla="*/ 12698 w 16756"/>
                <a:gd name="connsiteY57" fmla="*/ 1200 h 16378"/>
                <a:gd name="connsiteX58" fmla="*/ 12567 w 16756"/>
                <a:gd name="connsiteY58" fmla="*/ 1124 h 16378"/>
                <a:gd name="connsiteX59" fmla="*/ 12435 w 16756"/>
                <a:gd name="connsiteY59" fmla="*/ 1049 h 16378"/>
                <a:gd name="connsiteX60" fmla="*/ 12303 w 16756"/>
                <a:gd name="connsiteY60" fmla="*/ 977 h 16378"/>
                <a:gd name="connsiteX61" fmla="*/ 12167 w 16756"/>
                <a:gd name="connsiteY61" fmla="*/ 908 h 16378"/>
                <a:gd name="connsiteX62" fmla="*/ 12032 w 16756"/>
                <a:gd name="connsiteY62" fmla="*/ 840 h 16378"/>
                <a:gd name="connsiteX63" fmla="*/ 11896 w 16756"/>
                <a:gd name="connsiteY63" fmla="*/ 775 h 16378"/>
                <a:gd name="connsiteX64" fmla="*/ 11758 w 16756"/>
                <a:gd name="connsiteY64" fmla="*/ 713 h 16378"/>
                <a:gd name="connsiteX65" fmla="*/ 11619 w 16756"/>
                <a:gd name="connsiteY65" fmla="*/ 653 h 16378"/>
                <a:gd name="connsiteX66" fmla="*/ 11479 w 16756"/>
                <a:gd name="connsiteY66" fmla="*/ 596 h 16378"/>
                <a:gd name="connsiteX67" fmla="*/ 11338 w 16756"/>
                <a:gd name="connsiteY67" fmla="*/ 541 h 16378"/>
                <a:gd name="connsiteX68" fmla="*/ 11196 w 16756"/>
                <a:gd name="connsiteY68" fmla="*/ 489 h 16378"/>
                <a:gd name="connsiteX69" fmla="*/ 11053 w 16756"/>
                <a:gd name="connsiteY69" fmla="*/ 439 h 16378"/>
                <a:gd name="connsiteX70" fmla="*/ 10910 w 16756"/>
                <a:gd name="connsiteY70" fmla="*/ 393 h 16378"/>
                <a:gd name="connsiteX71" fmla="*/ 10764 w 16756"/>
                <a:gd name="connsiteY71" fmla="*/ 348 h 16378"/>
                <a:gd name="connsiteX72" fmla="*/ 10619 w 16756"/>
                <a:gd name="connsiteY72" fmla="*/ 307 h 16378"/>
                <a:gd name="connsiteX73" fmla="*/ 10473 w 16756"/>
                <a:gd name="connsiteY73" fmla="*/ 267 h 16378"/>
                <a:gd name="connsiteX74" fmla="*/ 10327 w 16756"/>
                <a:gd name="connsiteY74" fmla="*/ 231 h 16378"/>
                <a:gd name="connsiteX75" fmla="*/ 10179 w 16756"/>
                <a:gd name="connsiteY75" fmla="*/ 196 h 16378"/>
                <a:gd name="connsiteX76" fmla="*/ 10031 w 16756"/>
                <a:gd name="connsiteY76" fmla="*/ 165 h 16378"/>
                <a:gd name="connsiteX77" fmla="*/ 9882 w 16756"/>
                <a:gd name="connsiteY77" fmla="*/ 137 h 16378"/>
                <a:gd name="connsiteX78" fmla="*/ 9733 w 16756"/>
                <a:gd name="connsiteY78" fmla="*/ 111 h 16378"/>
                <a:gd name="connsiteX79" fmla="*/ 9584 w 16756"/>
                <a:gd name="connsiteY79" fmla="*/ 88 h 16378"/>
                <a:gd name="connsiteX80" fmla="*/ 9434 w 16756"/>
                <a:gd name="connsiteY80" fmla="*/ 67 h 16378"/>
                <a:gd name="connsiteX81" fmla="*/ 9284 w 16756"/>
                <a:gd name="connsiteY81" fmla="*/ 49 h 16378"/>
                <a:gd name="connsiteX82" fmla="*/ 9133 w 16756"/>
                <a:gd name="connsiteY82" fmla="*/ 35 h 16378"/>
                <a:gd name="connsiteX83" fmla="*/ 8983 w 16756"/>
                <a:gd name="connsiteY83" fmla="*/ 22 h 16378"/>
                <a:gd name="connsiteX84" fmla="*/ 8832 w 16756"/>
                <a:gd name="connsiteY84" fmla="*/ 13 h 16378"/>
                <a:gd name="connsiteX85" fmla="*/ 8680 w 16756"/>
                <a:gd name="connsiteY85" fmla="*/ 5 h 16378"/>
                <a:gd name="connsiteX86" fmla="*/ 8530 w 16756"/>
                <a:gd name="connsiteY86" fmla="*/ 2 h 16378"/>
                <a:gd name="connsiteX87" fmla="*/ 8378 w 16756"/>
                <a:gd name="connsiteY87" fmla="*/ 0 h 16378"/>
                <a:gd name="connsiteX88" fmla="*/ 8227 w 16756"/>
                <a:gd name="connsiteY88" fmla="*/ 2 h 16378"/>
                <a:gd name="connsiteX89" fmla="*/ 8075 w 16756"/>
                <a:gd name="connsiteY89" fmla="*/ 5 h 16378"/>
                <a:gd name="connsiteX90" fmla="*/ 7924 w 16756"/>
                <a:gd name="connsiteY90" fmla="*/ 13 h 16378"/>
                <a:gd name="connsiteX91" fmla="*/ 7774 w 16756"/>
                <a:gd name="connsiteY91" fmla="*/ 22 h 16378"/>
                <a:gd name="connsiteX92" fmla="*/ 7623 w 16756"/>
                <a:gd name="connsiteY92" fmla="*/ 35 h 16378"/>
                <a:gd name="connsiteX93" fmla="*/ 7473 w 16756"/>
                <a:gd name="connsiteY93" fmla="*/ 49 h 16378"/>
                <a:gd name="connsiteX94" fmla="*/ 7322 w 16756"/>
                <a:gd name="connsiteY94" fmla="*/ 67 h 16378"/>
                <a:gd name="connsiteX95" fmla="*/ 7173 w 16756"/>
                <a:gd name="connsiteY95" fmla="*/ 88 h 16378"/>
                <a:gd name="connsiteX96" fmla="*/ 7023 w 16756"/>
                <a:gd name="connsiteY96" fmla="*/ 111 h 16378"/>
                <a:gd name="connsiteX97" fmla="*/ 6874 w 16756"/>
                <a:gd name="connsiteY97" fmla="*/ 137 h 16378"/>
                <a:gd name="connsiteX98" fmla="*/ 6725 w 16756"/>
                <a:gd name="connsiteY98" fmla="*/ 165 h 16378"/>
                <a:gd name="connsiteX99" fmla="*/ 6577 w 16756"/>
                <a:gd name="connsiteY99" fmla="*/ 196 h 16378"/>
                <a:gd name="connsiteX100" fmla="*/ 6430 w 16756"/>
                <a:gd name="connsiteY100" fmla="*/ 231 h 16378"/>
                <a:gd name="connsiteX101" fmla="*/ 6283 w 16756"/>
                <a:gd name="connsiteY101" fmla="*/ 267 h 16378"/>
                <a:gd name="connsiteX102" fmla="*/ 6136 w 16756"/>
                <a:gd name="connsiteY102" fmla="*/ 307 h 16378"/>
                <a:gd name="connsiteX103" fmla="*/ 5991 w 16756"/>
                <a:gd name="connsiteY103" fmla="*/ 348 h 16378"/>
                <a:gd name="connsiteX104" fmla="*/ 5847 w 16756"/>
                <a:gd name="connsiteY104" fmla="*/ 393 h 16378"/>
                <a:gd name="connsiteX105" fmla="*/ 5703 w 16756"/>
                <a:gd name="connsiteY105" fmla="*/ 439 h 16378"/>
                <a:gd name="connsiteX106" fmla="*/ 5560 w 16756"/>
                <a:gd name="connsiteY106" fmla="*/ 489 h 16378"/>
                <a:gd name="connsiteX107" fmla="*/ 5418 w 16756"/>
                <a:gd name="connsiteY107" fmla="*/ 541 h 16378"/>
                <a:gd name="connsiteX108" fmla="*/ 5278 w 16756"/>
                <a:gd name="connsiteY108" fmla="*/ 596 h 16378"/>
                <a:gd name="connsiteX109" fmla="*/ 5137 w 16756"/>
                <a:gd name="connsiteY109" fmla="*/ 653 h 16378"/>
                <a:gd name="connsiteX110" fmla="*/ 4998 w 16756"/>
                <a:gd name="connsiteY110" fmla="*/ 713 h 16378"/>
                <a:gd name="connsiteX111" fmla="*/ 4861 w 16756"/>
                <a:gd name="connsiteY111" fmla="*/ 775 h 16378"/>
                <a:gd name="connsiteX112" fmla="*/ 4724 w 16756"/>
                <a:gd name="connsiteY112" fmla="*/ 840 h 16378"/>
                <a:gd name="connsiteX113" fmla="*/ 4588 w 16756"/>
                <a:gd name="connsiteY113" fmla="*/ 908 h 16378"/>
                <a:gd name="connsiteX114" fmla="*/ 4454 w 16756"/>
                <a:gd name="connsiteY114" fmla="*/ 977 h 16378"/>
                <a:gd name="connsiteX115" fmla="*/ 4321 w 16756"/>
                <a:gd name="connsiteY115" fmla="*/ 1049 h 16378"/>
                <a:gd name="connsiteX116" fmla="*/ 4189 w 16756"/>
                <a:gd name="connsiteY116" fmla="*/ 1124 h 16378"/>
                <a:gd name="connsiteX117" fmla="*/ 4059 w 16756"/>
                <a:gd name="connsiteY117" fmla="*/ 1200 h 16378"/>
                <a:gd name="connsiteX118" fmla="*/ 3930 w 16756"/>
                <a:gd name="connsiteY118" fmla="*/ 1280 h 16378"/>
                <a:gd name="connsiteX119" fmla="*/ 3802 w 16756"/>
                <a:gd name="connsiteY119" fmla="*/ 1361 h 16378"/>
                <a:gd name="connsiteX120" fmla="*/ 3676 w 16756"/>
                <a:gd name="connsiteY120" fmla="*/ 1445 h 16378"/>
                <a:gd name="connsiteX121" fmla="*/ 3553 w 16756"/>
                <a:gd name="connsiteY121" fmla="*/ 1531 h 16378"/>
                <a:gd name="connsiteX122" fmla="*/ 3429 w 16756"/>
                <a:gd name="connsiteY122" fmla="*/ 1620 h 16378"/>
                <a:gd name="connsiteX123" fmla="*/ 3308 w 16756"/>
                <a:gd name="connsiteY123" fmla="*/ 1710 h 16378"/>
                <a:gd name="connsiteX124" fmla="*/ 3188 w 16756"/>
                <a:gd name="connsiteY124" fmla="*/ 1803 h 16378"/>
                <a:gd name="connsiteX125" fmla="*/ 3070 w 16756"/>
                <a:gd name="connsiteY125" fmla="*/ 1898 h 16378"/>
                <a:gd name="connsiteX126" fmla="*/ 2954 w 16756"/>
                <a:gd name="connsiteY126" fmla="*/ 1994 h 16378"/>
                <a:gd name="connsiteX127" fmla="*/ 2840 w 16756"/>
                <a:gd name="connsiteY127" fmla="*/ 2094 h 16378"/>
                <a:gd name="connsiteX128" fmla="*/ 2728 w 16756"/>
                <a:gd name="connsiteY128" fmla="*/ 2195 h 16378"/>
                <a:gd name="connsiteX129" fmla="*/ 2617 w 16756"/>
                <a:gd name="connsiteY129" fmla="*/ 2298 h 16378"/>
                <a:gd name="connsiteX130" fmla="*/ 2507 w 16756"/>
                <a:gd name="connsiteY130" fmla="*/ 2402 h 16378"/>
                <a:gd name="connsiteX131" fmla="*/ 2401 w 16756"/>
                <a:gd name="connsiteY131" fmla="*/ 2511 h 16378"/>
                <a:gd name="connsiteX132" fmla="*/ 2296 w 16756"/>
                <a:gd name="connsiteY132" fmla="*/ 2619 h 16378"/>
                <a:gd name="connsiteX133" fmla="*/ 2193 w 16756"/>
                <a:gd name="connsiteY133" fmla="*/ 2729 h 16378"/>
                <a:gd name="connsiteX134" fmla="*/ 2092 w 16756"/>
                <a:gd name="connsiteY134" fmla="*/ 2843 h 16378"/>
                <a:gd name="connsiteX135" fmla="*/ 1992 w 16756"/>
                <a:gd name="connsiteY135" fmla="*/ 2957 h 16378"/>
                <a:gd name="connsiteX136" fmla="*/ 1896 w 16756"/>
                <a:gd name="connsiteY136" fmla="*/ 3073 h 16378"/>
                <a:gd name="connsiteX137" fmla="*/ 1801 w 16756"/>
                <a:gd name="connsiteY137" fmla="*/ 3192 h 16378"/>
                <a:gd name="connsiteX138" fmla="*/ 1708 w 16756"/>
                <a:gd name="connsiteY138" fmla="*/ 3311 h 16378"/>
                <a:gd name="connsiteX139" fmla="*/ 1618 w 16756"/>
                <a:gd name="connsiteY139" fmla="*/ 3432 h 16378"/>
                <a:gd name="connsiteX140" fmla="*/ 1530 w 16756"/>
                <a:gd name="connsiteY140" fmla="*/ 3555 h 16378"/>
                <a:gd name="connsiteX141" fmla="*/ 1444 w 16756"/>
                <a:gd name="connsiteY141" fmla="*/ 3680 h 16378"/>
                <a:gd name="connsiteX142" fmla="*/ 1360 w 16756"/>
                <a:gd name="connsiteY142" fmla="*/ 3806 h 16378"/>
                <a:gd name="connsiteX143" fmla="*/ 1279 w 16756"/>
                <a:gd name="connsiteY143" fmla="*/ 3933 h 16378"/>
                <a:gd name="connsiteX144" fmla="*/ 1199 w 16756"/>
                <a:gd name="connsiteY144" fmla="*/ 4062 h 16378"/>
                <a:gd name="connsiteX145" fmla="*/ 1122 w 16756"/>
                <a:gd name="connsiteY145" fmla="*/ 4193 h 16378"/>
                <a:gd name="connsiteX146" fmla="*/ 1049 w 16756"/>
                <a:gd name="connsiteY146" fmla="*/ 4325 h 16378"/>
                <a:gd name="connsiteX147" fmla="*/ 977 w 16756"/>
                <a:gd name="connsiteY147" fmla="*/ 4457 h 16378"/>
                <a:gd name="connsiteX148" fmla="*/ 906 w 16756"/>
                <a:gd name="connsiteY148" fmla="*/ 4592 h 16378"/>
                <a:gd name="connsiteX149" fmla="*/ 839 w 16756"/>
                <a:gd name="connsiteY149" fmla="*/ 4727 h 16378"/>
                <a:gd name="connsiteX150" fmla="*/ 775 w 16756"/>
                <a:gd name="connsiteY150" fmla="*/ 4864 h 16378"/>
                <a:gd name="connsiteX151" fmla="*/ 713 w 16756"/>
                <a:gd name="connsiteY151" fmla="*/ 5003 h 16378"/>
                <a:gd name="connsiteX152" fmla="*/ 652 w 16756"/>
                <a:gd name="connsiteY152" fmla="*/ 5142 h 16378"/>
                <a:gd name="connsiteX153" fmla="*/ 596 w 16756"/>
                <a:gd name="connsiteY153" fmla="*/ 5281 h 16378"/>
                <a:gd name="connsiteX154" fmla="*/ 540 w 16756"/>
                <a:gd name="connsiteY154" fmla="*/ 5423 h 16378"/>
                <a:gd name="connsiteX155" fmla="*/ 489 w 16756"/>
                <a:gd name="connsiteY155" fmla="*/ 5564 h 16378"/>
                <a:gd name="connsiteX156" fmla="*/ 439 w 16756"/>
                <a:gd name="connsiteY156" fmla="*/ 5708 h 16378"/>
                <a:gd name="connsiteX157" fmla="*/ 392 w 16756"/>
                <a:gd name="connsiteY157" fmla="*/ 5851 h 16378"/>
                <a:gd name="connsiteX158" fmla="*/ 347 w 16756"/>
                <a:gd name="connsiteY158" fmla="*/ 5997 h 16378"/>
                <a:gd name="connsiteX159" fmla="*/ 306 w 16756"/>
                <a:gd name="connsiteY159" fmla="*/ 6142 h 16378"/>
                <a:gd name="connsiteX160" fmla="*/ 266 w 16756"/>
                <a:gd name="connsiteY160" fmla="*/ 6288 h 16378"/>
                <a:gd name="connsiteX161" fmla="*/ 230 w 16756"/>
                <a:gd name="connsiteY161" fmla="*/ 6435 h 16378"/>
                <a:gd name="connsiteX162" fmla="*/ 197 w 16756"/>
                <a:gd name="connsiteY162" fmla="*/ 6583 h 16378"/>
                <a:gd name="connsiteX163" fmla="*/ 164 w 16756"/>
                <a:gd name="connsiteY163" fmla="*/ 6731 h 16378"/>
                <a:gd name="connsiteX164" fmla="*/ 136 w 16756"/>
                <a:gd name="connsiteY164" fmla="*/ 6880 h 16378"/>
                <a:gd name="connsiteX165" fmla="*/ 110 w 16756"/>
                <a:gd name="connsiteY165" fmla="*/ 7028 h 16378"/>
                <a:gd name="connsiteX166" fmla="*/ 87 w 16756"/>
                <a:gd name="connsiteY166" fmla="*/ 7179 h 16378"/>
                <a:gd name="connsiteX167" fmla="*/ 67 w 16756"/>
                <a:gd name="connsiteY167" fmla="*/ 7328 h 16378"/>
                <a:gd name="connsiteX168" fmla="*/ 50 w 16756"/>
                <a:gd name="connsiteY168" fmla="*/ 7479 h 16378"/>
                <a:gd name="connsiteX169" fmla="*/ 34 w 16756"/>
                <a:gd name="connsiteY169" fmla="*/ 7629 h 16378"/>
                <a:gd name="connsiteX170" fmla="*/ 22 w 16756"/>
                <a:gd name="connsiteY170" fmla="*/ 7780 h 16378"/>
                <a:gd name="connsiteX171" fmla="*/ 13 w 16756"/>
                <a:gd name="connsiteY171" fmla="*/ 7932 h 16378"/>
                <a:gd name="connsiteX172" fmla="*/ 6 w 16756"/>
                <a:gd name="connsiteY172" fmla="*/ 8082 h 16378"/>
                <a:gd name="connsiteX173" fmla="*/ 2 w 16756"/>
                <a:gd name="connsiteY173" fmla="*/ 8234 h 16378"/>
                <a:gd name="connsiteX174" fmla="*/ 0 w 16756"/>
                <a:gd name="connsiteY174" fmla="*/ 8385 h 16378"/>
                <a:gd name="connsiteX175" fmla="*/ 2 w 16756"/>
                <a:gd name="connsiteY175" fmla="*/ 8537 h 16378"/>
                <a:gd name="connsiteX176" fmla="*/ 6 w 16756"/>
                <a:gd name="connsiteY176" fmla="*/ 8687 h 16378"/>
                <a:gd name="connsiteX177" fmla="*/ 13 w 16756"/>
                <a:gd name="connsiteY177" fmla="*/ 8839 h 16378"/>
                <a:gd name="connsiteX178" fmla="*/ 22 w 16756"/>
                <a:gd name="connsiteY178" fmla="*/ 8990 h 16378"/>
                <a:gd name="connsiteX179" fmla="*/ 34 w 16756"/>
                <a:gd name="connsiteY179" fmla="*/ 9141 h 16378"/>
                <a:gd name="connsiteX180" fmla="*/ 50 w 16756"/>
                <a:gd name="connsiteY180" fmla="*/ 9291 h 16378"/>
                <a:gd name="connsiteX181" fmla="*/ 67 w 16756"/>
                <a:gd name="connsiteY181" fmla="*/ 9442 h 16378"/>
                <a:gd name="connsiteX182" fmla="*/ 87 w 16756"/>
                <a:gd name="connsiteY182" fmla="*/ 9592 h 16378"/>
                <a:gd name="connsiteX183" fmla="*/ 110 w 16756"/>
                <a:gd name="connsiteY183" fmla="*/ 9742 h 16378"/>
                <a:gd name="connsiteX184" fmla="*/ 136 w 16756"/>
                <a:gd name="connsiteY184" fmla="*/ 9891 h 16378"/>
                <a:gd name="connsiteX185" fmla="*/ 164 w 16756"/>
                <a:gd name="connsiteY185" fmla="*/ 10039 h 16378"/>
                <a:gd name="connsiteX186" fmla="*/ 197 w 16756"/>
                <a:gd name="connsiteY186" fmla="*/ 10187 h 16378"/>
                <a:gd name="connsiteX187" fmla="*/ 230 w 16756"/>
                <a:gd name="connsiteY187" fmla="*/ 10335 h 16378"/>
                <a:gd name="connsiteX188" fmla="*/ 266 w 16756"/>
                <a:gd name="connsiteY188" fmla="*/ 10482 h 16378"/>
                <a:gd name="connsiteX189" fmla="*/ 306 w 16756"/>
                <a:gd name="connsiteY189" fmla="*/ 10629 h 16378"/>
                <a:gd name="connsiteX190" fmla="*/ 347 w 16756"/>
                <a:gd name="connsiteY190" fmla="*/ 10774 h 16378"/>
                <a:gd name="connsiteX191" fmla="*/ 392 w 16756"/>
                <a:gd name="connsiteY191" fmla="*/ 10918 h 16378"/>
                <a:gd name="connsiteX192" fmla="*/ 439 w 16756"/>
                <a:gd name="connsiteY192" fmla="*/ 11063 h 16378"/>
                <a:gd name="connsiteX193" fmla="*/ 489 w 16756"/>
                <a:gd name="connsiteY193" fmla="*/ 11206 h 16378"/>
                <a:gd name="connsiteX194" fmla="*/ 540 w 16756"/>
                <a:gd name="connsiteY194" fmla="*/ 11347 h 16378"/>
                <a:gd name="connsiteX195" fmla="*/ 596 w 16756"/>
                <a:gd name="connsiteY195" fmla="*/ 11489 h 16378"/>
                <a:gd name="connsiteX196" fmla="*/ 652 w 16756"/>
                <a:gd name="connsiteY196" fmla="*/ 11629 h 16378"/>
                <a:gd name="connsiteX197" fmla="*/ 713 w 16756"/>
                <a:gd name="connsiteY197" fmla="*/ 11768 h 16378"/>
                <a:gd name="connsiteX198" fmla="*/ 775 w 16756"/>
                <a:gd name="connsiteY198" fmla="*/ 11906 h 16378"/>
                <a:gd name="connsiteX199" fmla="*/ 839 w 16756"/>
                <a:gd name="connsiteY199" fmla="*/ 12042 h 16378"/>
                <a:gd name="connsiteX200" fmla="*/ 906 w 16756"/>
                <a:gd name="connsiteY200" fmla="*/ 12179 h 16378"/>
                <a:gd name="connsiteX201" fmla="*/ 977 w 16756"/>
                <a:gd name="connsiteY201" fmla="*/ 12313 h 16378"/>
                <a:gd name="connsiteX202" fmla="*/ 1049 w 16756"/>
                <a:gd name="connsiteY202" fmla="*/ 12445 h 16378"/>
                <a:gd name="connsiteX203" fmla="*/ 1122 w 16756"/>
                <a:gd name="connsiteY203" fmla="*/ 12578 h 16378"/>
                <a:gd name="connsiteX204" fmla="*/ 1199 w 16756"/>
                <a:gd name="connsiteY204" fmla="*/ 12708 h 16378"/>
                <a:gd name="connsiteX205" fmla="*/ 1279 w 16756"/>
                <a:gd name="connsiteY205" fmla="*/ 12837 h 16378"/>
                <a:gd name="connsiteX206" fmla="*/ 1360 w 16756"/>
                <a:gd name="connsiteY206" fmla="*/ 12964 h 16378"/>
                <a:gd name="connsiteX207" fmla="*/ 1444 w 16756"/>
                <a:gd name="connsiteY207" fmla="*/ 13090 h 16378"/>
                <a:gd name="connsiteX208" fmla="*/ 1530 w 16756"/>
                <a:gd name="connsiteY208" fmla="*/ 13215 h 16378"/>
                <a:gd name="connsiteX209" fmla="*/ 1618 w 16756"/>
                <a:gd name="connsiteY209" fmla="*/ 13337 h 16378"/>
                <a:gd name="connsiteX210" fmla="*/ 1708 w 16756"/>
                <a:gd name="connsiteY210" fmla="*/ 13460 h 16378"/>
                <a:gd name="connsiteX211" fmla="*/ 1801 w 16756"/>
                <a:gd name="connsiteY211" fmla="*/ 13579 h 16378"/>
                <a:gd name="connsiteX212" fmla="*/ 1896 w 16756"/>
                <a:gd name="connsiteY212" fmla="*/ 13697 h 16378"/>
                <a:gd name="connsiteX213" fmla="*/ 1992 w 16756"/>
                <a:gd name="connsiteY213" fmla="*/ 13814 h 16378"/>
                <a:gd name="connsiteX214" fmla="*/ 2092 w 16756"/>
                <a:gd name="connsiteY214" fmla="*/ 13928 h 16378"/>
                <a:gd name="connsiteX215" fmla="*/ 2193 w 16756"/>
                <a:gd name="connsiteY215" fmla="*/ 14040 h 16378"/>
                <a:gd name="connsiteX216" fmla="*/ 2296 w 16756"/>
                <a:gd name="connsiteY216" fmla="*/ 14151 h 16378"/>
                <a:gd name="connsiteX217" fmla="*/ 2401 w 16756"/>
                <a:gd name="connsiteY217" fmla="*/ 14260 h 16378"/>
                <a:gd name="connsiteX218" fmla="*/ 2507 w 16756"/>
                <a:gd name="connsiteY218" fmla="*/ 14367 h 16378"/>
                <a:gd name="connsiteX219" fmla="*/ 2617 w 16756"/>
                <a:gd name="connsiteY219" fmla="*/ 14473 h 16378"/>
                <a:gd name="connsiteX220" fmla="*/ 2728 w 16756"/>
                <a:gd name="connsiteY220" fmla="*/ 14576 h 16378"/>
                <a:gd name="connsiteX221" fmla="*/ 2840 w 16756"/>
                <a:gd name="connsiteY221" fmla="*/ 14676 h 16378"/>
                <a:gd name="connsiteX222" fmla="*/ 2954 w 16756"/>
                <a:gd name="connsiteY222" fmla="*/ 14775 h 16378"/>
                <a:gd name="connsiteX223" fmla="*/ 3070 w 16756"/>
                <a:gd name="connsiteY223" fmla="*/ 14873 h 16378"/>
                <a:gd name="connsiteX224" fmla="*/ 3188 w 16756"/>
                <a:gd name="connsiteY224" fmla="*/ 14967 h 16378"/>
                <a:gd name="connsiteX225" fmla="*/ 3308 w 16756"/>
                <a:gd name="connsiteY225" fmla="*/ 15060 h 16378"/>
                <a:gd name="connsiteX226" fmla="*/ 3429 w 16756"/>
                <a:gd name="connsiteY226" fmla="*/ 15151 h 16378"/>
                <a:gd name="connsiteX227" fmla="*/ 3553 w 16756"/>
                <a:gd name="connsiteY227" fmla="*/ 15239 h 16378"/>
                <a:gd name="connsiteX228" fmla="*/ 3676 w 16756"/>
                <a:gd name="connsiteY228" fmla="*/ 15325 h 16378"/>
                <a:gd name="connsiteX229" fmla="*/ 3802 w 16756"/>
                <a:gd name="connsiteY229" fmla="*/ 15409 h 16378"/>
                <a:gd name="connsiteX230" fmla="*/ 3930 w 16756"/>
                <a:gd name="connsiteY230" fmla="*/ 15490 h 16378"/>
                <a:gd name="connsiteX231" fmla="*/ 4059 w 16756"/>
                <a:gd name="connsiteY231" fmla="*/ 15570 h 16378"/>
                <a:gd name="connsiteX232" fmla="*/ 4189 w 16756"/>
                <a:gd name="connsiteY232" fmla="*/ 15647 h 16378"/>
                <a:gd name="connsiteX233" fmla="*/ 4321 w 16756"/>
                <a:gd name="connsiteY233" fmla="*/ 15722 h 16378"/>
                <a:gd name="connsiteX234" fmla="*/ 4454 w 16756"/>
                <a:gd name="connsiteY234" fmla="*/ 15794 h 16378"/>
                <a:gd name="connsiteX235" fmla="*/ 4588 w 16756"/>
                <a:gd name="connsiteY235" fmla="*/ 15863 h 16378"/>
                <a:gd name="connsiteX236" fmla="*/ 4724 w 16756"/>
                <a:gd name="connsiteY236" fmla="*/ 15930 h 16378"/>
                <a:gd name="connsiteX237" fmla="*/ 4861 w 16756"/>
                <a:gd name="connsiteY237" fmla="*/ 15995 h 16378"/>
                <a:gd name="connsiteX238" fmla="*/ 4998 w 16756"/>
                <a:gd name="connsiteY238" fmla="*/ 16058 h 16378"/>
                <a:gd name="connsiteX239" fmla="*/ 5137 w 16756"/>
                <a:gd name="connsiteY239" fmla="*/ 16117 h 16378"/>
                <a:gd name="connsiteX240" fmla="*/ 5278 w 16756"/>
                <a:gd name="connsiteY240" fmla="*/ 16175 h 16378"/>
                <a:gd name="connsiteX241" fmla="*/ 5418 w 16756"/>
                <a:gd name="connsiteY241" fmla="*/ 16229 h 16378"/>
                <a:gd name="connsiteX242" fmla="*/ 5560 w 16756"/>
                <a:gd name="connsiteY242" fmla="*/ 16282 h 16378"/>
                <a:gd name="connsiteX243" fmla="*/ 5703 w 16756"/>
                <a:gd name="connsiteY243" fmla="*/ 16331 h 16378"/>
                <a:gd name="connsiteX244" fmla="*/ 5847 w 16756"/>
                <a:gd name="connsiteY244" fmla="*/ 16378 h 16378"/>
                <a:gd name="connsiteX0" fmla="*/ 16756 w 16756"/>
                <a:gd name="connsiteY0" fmla="*/ 8385 h 16331"/>
                <a:gd name="connsiteX1" fmla="*/ 16754 w 16756"/>
                <a:gd name="connsiteY1" fmla="*/ 8234 h 16331"/>
                <a:gd name="connsiteX2" fmla="*/ 16750 w 16756"/>
                <a:gd name="connsiteY2" fmla="*/ 8082 h 16331"/>
                <a:gd name="connsiteX3" fmla="*/ 16744 w 16756"/>
                <a:gd name="connsiteY3" fmla="*/ 7932 h 16331"/>
                <a:gd name="connsiteX4" fmla="*/ 16734 w 16756"/>
                <a:gd name="connsiteY4" fmla="*/ 7780 h 16331"/>
                <a:gd name="connsiteX5" fmla="*/ 16722 w 16756"/>
                <a:gd name="connsiteY5" fmla="*/ 7629 h 16331"/>
                <a:gd name="connsiteX6" fmla="*/ 16707 w 16756"/>
                <a:gd name="connsiteY6" fmla="*/ 7479 h 16331"/>
                <a:gd name="connsiteX7" fmla="*/ 16689 w 16756"/>
                <a:gd name="connsiteY7" fmla="*/ 7328 h 16331"/>
                <a:gd name="connsiteX8" fmla="*/ 16669 w 16756"/>
                <a:gd name="connsiteY8" fmla="*/ 7179 h 16331"/>
                <a:gd name="connsiteX9" fmla="*/ 16646 w 16756"/>
                <a:gd name="connsiteY9" fmla="*/ 7028 h 16331"/>
                <a:gd name="connsiteX10" fmla="*/ 16620 w 16756"/>
                <a:gd name="connsiteY10" fmla="*/ 6880 h 16331"/>
                <a:gd name="connsiteX11" fmla="*/ 16591 w 16756"/>
                <a:gd name="connsiteY11" fmla="*/ 6731 h 16331"/>
                <a:gd name="connsiteX12" fmla="*/ 16560 w 16756"/>
                <a:gd name="connsiteY12" fmla="*/ 6583 h 16331"/>
                <a:gd name="connsiteX13" fmla="*/ 16526 w 16756"/>
                <a:gd name="connsiteY13" fmla="*/ 6435 h 16331"/>
                <a:gd name="connsiteX14" fmla="*/ 16490 w 16756"/>
                <a:gd name="connsiteY14" fmla="*/ 6288 h 16331"/>
                <a:gd name="connsiteX15" fmla="*/ 16450 w 16756"/>
                <a:gd name="connsiteY15" fmla="*/ 6142 h 16331"/>
                <a:gd name="connsiteX16" fmla="*/ 16409 w 16756"/>
                <a:gd name="connsiteY16" fmla="*/ 5997 h 16331"/>
                <a:gd name="connsiteX17" fmla="*/ 16364 w 16756"/>
                <a:gd name="connsiteY17" fmla="*/ 5851 h 16331"/>
                <a:gd name="connsiteX18" fmla="*/ 16318 w 16756"/>
                <a:gd name="connsiteY18" fmla="*/ 5708 h 16331"/>
                <a:gd name="connsiteX19" fmla="*/ 16268 w 16756"/>
                <a:gd name="connsiteY19" fmla="*/ 5564 h 16331"/>
                <a:gd name="connsiteX20" fmla="*/ 16216 w 16756"/>
                <a:gd name="connsiteY20" fmla="*/ 5423 h 16331"/>
                <a:gd name="connsiteX21" fmla="*/ 16161 w 16756"/>
                <a:gd name="connsiteY21" fmla="*/ 5281 h 16331"/>
                <a:gd name="connsiteX22" fmla="*/ 16104 w 16756"/>
                <a:gd name="connsiteY22" fmla="*/ 5142 h 16331"/>
                <a:gd name="connsiteX23" fmla="*/ 16044 w 16756"/>
                <a:gd name="connsiteY23" fmla="*/ 5003 h 16331"/>
                <a:gd name="connsiteX24" fmla="*/ 15982 w 16756"/>
                <a:gd name="connsiteY24" fmla="*/ 4864 h 16331"/>
                <a:gd name="connsiteX25" fmla="*/ 15917 w 16756"/>
                <a:gd name="connsiteY25" fmla="*/ 4727 h 16331"/>
                <a:gd name="connsiteX26" fmla="*/ 15849 w 16756"/>
                <a:gd name="connsiteY26" fmla="*/ 4592 h 16331"/>
                <a:gd name="connsiteX27" fmla="*/ 15780 w 16756"/>
                <a:gd name="connsiteY27" fmla="*/ 4457 h 16331"/>
                <a:gd name="connsiteX28" fmla="*/ 15708 w 16756"/>
                <a:gd name="connsiteY28" fmla="*/ 4325 h 16331"/>
                <a:gd name="connsiteX29" fmla="*/ 15633 w 16756"/>
                <a:gd name="connsiteY29" fmla="*/ 4193 h 16331"/>
                <a:gd name="connsiteX30" fmla="*/ 15557 w 16756"/>
                <a:gd name="connsiteY30" fmla="*/ 4062 h 16331"/>
                <a:gd name="connsiteX31" fmla="*/ 15477 w 16756"/>
                <a:gd name="connsiteY31" fmla="*/ 3933 h 16331"/>
                <a:gd name="connsiteX32" fmla="*/ 15396 w 16756"/>
                <a:gd name="connsiteY32" fmla="*/ 3806 h 16331"/>
                <a:gd name="connsiteX33" fmla="*/ 15312 w 16756"/>
                <a:gd name="connsiteY33" fmla="*/ 3680 h 16331"/>
                <a:gd name="connsiteX34" fmla="*/ 15226 w 16756"/>
                <a:gd name="connsiteY34" fmla="*/ 3555 h 16331"/>
                <a:gd name="connsiteX35" fmla="*/ 15139 w 16756"/>
                <a:gd name="connsiteY35" fmla="*/ 3432 h 16331"/>
                <a:gd name="connsiteX36" fmla="*/ 15047 w 16756"/>
                <a:gd name="connsiteY36" fmla="*/ 3311 h 16331"/>
                <a:gd name="connsiteX37" fmla="*/ 14955 w 16756"/>
                <a:gd name="connsiteY37" fmla="*/ 3192 h 16331"/>
                <a:gd name="connsiteX38" fmla="*/ 14861 w 16756"/>
                <a:gd name="connsiteY38" fmla="*/ 3073 h 16331"/>
                <a:gd name="connsiteX39" fmla="*/ 14764 w 16756"/>
                <a:gd name="connsiteY39" fmla="*/ 2957 h 16331"/>
                <a:gd name="connsiteX40" fmla="*/ 14665 w 16756"/>
                <a:gd name="connsiteY40" fmla="*/ 2843 h 16331"/>
                <a:gd name="connsiteX41" fmla="*/ 14563 w 16756"/>
                <a:gd name="connsiteY41" fmla="*/ 2729 h 16331"/>
                <a:gd name="connsiteX42" fmla="*/ 14460 w 16756"/>
                <a:gd name="connsiteY42" fmla="*/ 2619 h 16331"/>
                <a:gd name="connsiteX43" fmla="*/ 14356 w 16756"/>
                <a:gd name="connsiteY43" fmla="*/ 2511 h 16331"/>
                <a:gd name="connsiteX44" fmla="*/ 14248 w 16756"/>
                <a:gd name="connsiteY44" fmla="*/ 2402 h 16331"/>
                <a:gd name="connsiteX45" fmla="*/ 14140 w 16756"/>
                <a:gd name="connsiteY45" fmla="*/ 2298 h 16331"/>
                <a:gd name="connsiteX46" fmla="*/ 14029 w 16756"/>
                <a:gd name="connsiteY46" fmla="*/ 2195 h 16331"/>
                <a:gd name="connsiteX47" fmla="*/ 13916 w 16756"/>
                <a:gd name="connsiteY47" fmla="*/ 2094 h 16331"/>
                <a:gd name="connsiteX48" fmla="*/ 13802 w 16756"/>
                <a:gd name="connsiteY48" fmla="*/ 1994 h 16331"/>
                <a:gd name="connsiteX49" fmla="*/ 13685 w 16756"/>
                <a:gd name="connsiteY49" fmla="*/ 1898 h 16331"/>
                <a:gd name="connsiteX50" fmla="*/ 13568 w 16756"/>
                <a:gd name="connsiteY50" fmla="*/ 1803 h 16331"/>
                <a:gd name="connsiteX51" fmla="*/ 13448 w 16756"/>
                <a:gd name="connsiteY51" fmla="*/ 1710 h 16331"/>
                <a:gd name="connsiteX52" fmla="*/ 13327 w 16756"/>
                <a:gd name="connsiteY52" fmla="*/ 1620 h 16331"/>
                <a:gd name="connsiteX53" fmla="*/ 13204 w 16756"/>
                <a:gd name="connsiteY53" fmla="*/ 1531 h 16331"/>
                <a:gd name="connsiteX54" fmla="*/ 13080 w 16756"/>
                <a:gd name="connsiteY54" fmla="*/ 1445 h 16331"/>
                <a:gd name="connsiteX55" fmla="*/ 12954 w 16756"/>
                <a:gd name="connsiteY55" fmla="*/ 1361 h 16331"/>
                <a:gd name="connsiteX56" fmla="*/ 12827 w 16756"/>
                <a:gd name="connsiteY56" fmla="*/ 1280 h 16331"/>
                <a:gd name="connsiteX57" fmla="*/ 12698 w 16756"/>
                <a:gd name="connsiteY57" fmla="*/ 1200 h 16331"/>
                <a:gd name="connsiteX58" fmla="*/ 12567 w 16756"/>
                <a:gd name="connsiteY58" fmla="*/ 1124 h 16331"/>
                <a:gd name="connsiteX59" fmla="*/ 12435 w 16756"/>
                <a:gd name="connsiteY59" fmla="*/ 1049 h 16331"/>
                <a:gd name="connsiteX60" fmla="*/ 12303 w 16756"/>
                <a:gd name="connsiteY60" fmla="*/ 977 h 16331"/>
                <a:gd name="connsiteX61" fmla="*/ 12167 w 16756"/>
                <a:gd name="connsiteY61" fmla="*/ 908 h 16331"/>
                <a:gd name="connsiteX62" fmla="*/ 12032 w 16756"/>
                <a:gd name="connsiteY62" fmla="*/ 840 h 16331"/>
                <a:gd name="connsiteX63" fmla="*/ 11896 w 16756"/>
                <a:gd name="connsiteY63" fmla="*/ 775 h 16331"/>
                <a:gd name="connsiteX64" fmla="*/ 11758 w 16756"/>
                <a:gd name="connsiteY64" fmla="*/ 713 h 16331"/>
                <a:gd name="connsiteX65" fmla="*/ 11619 w 16756"/>
                <a:gd name="connsiteY65" fmla="*/ 653 h 16331"/>
                <a:gd name="connsiteX66" fmla="*/ 11479 w 16756"/>
                <a:gd name="connsiteY66" fmla="*/ 596 h 16331"/>
                <a:gd name="connsiteX67" fmla="*/ 11338 w 16756"/>
                <a:gd name="connsiteY67" fmla="*/ 541 h 16331"/>
                <a:gd name="connsiteX68" fmla="*/ 11196 w 16756"/>
                <a:gd name="connsiteY68" fmla="*/ 489 h 16331"/>
                <a:gd name="connsiteX69" fmla="*/ 11053 w 16756"/>
                <a:gd name="connsiteY69" fmla="*/ 439 h 16331"/>
                <a:gd name="connsiteX70" fmla="*/ 10910 w 16756"/>
                <a:gd name="connsiteY70" fmla="*/ 393 h 16331"/>
                <a:gd name="connsiteX71" fmla="*/ 10764 w 16756"/>
                <a:gd name="connsiteY71" fmla="*/ 348 h 16331"/>
                <a:gd name="connsiteX72" fmla="*/ 10619 w 16756"/>
                <a:gd name="connsiteY72" fmla="*/ 307 h 16331"/>
                <a:gd name="connsiteX73" fmla="*/ 10473 w 16756"/>
                <a:gd name="connsiteY73" fmla="*/ 267 h 16331"/>
                <a:gd name="connsiteX74" fmla="*/ 10327 w 16756"/>
                <a:gd name="connsiteY74" fmla="*/ 231 h 16331"/>
                <a:gd name="connsiteX75" fmla="*/ 10179 w 16756"/>
                <a:gd name="connsiteY75" fmla="*/ 196 h 16331"/>
                <a:gd name="connsiteX76" fmla="*/ 10031 w 16756"/>
                <a:gd name="connsiteY76" fmla="*/ 165 h 16331"/>
                <a:gd name="connsiteX77" fmla="*/ 9882 w 16756"/>
                <a:gd name="connsiteY77" fmla="*/ 137 h 16331"/>
                <a:gd name="connsiteX78" fmla="*/ 9733 w 16756"/>
                <a:gd name="connsiteY78" fmla="*/ 111 h 16331"/>
                <a:gd name="connsiteX79" fmla="*/ 9584 w 16756"/>
                <a:gd name="connsiteY79" fmla="*/ 88 h 16331"/>
                <a:gd name="connsiteX80" fmla="*/ 9434 w 16756"/>
                <a:gd name="connsiteY80" fmla="*/ 67 h 16331"/>
                <a:gd name="connsiteX81" fmla="*/ 9284 w 16756"/>
                <a:gd name="connsiteY81" fmla="*/ 49 h 16331"/>
                <a:gd name="connsiteX82" fmla="*/ 9133 w 16756"/>
                <a:gd name="connsiteY82" fmla="*/ 35 h 16331"/>
                <a:gd name="connsiteX83" fmla="*/ 8983 w 16756"/>
                <a:gd name="connsiteY83" fmla="*/ 22 h 16331"/>
                <a:gd name="connsiteX84" fmla="*/ 8832 w 16756"/>
                <a:gd name="connsiteY84" fmla="*/ 13 h 16331"/>
                <a:gd name="connsiteX85" fmla="*/ 8680 w 16756"/>
                <a:gd name="connsiteY85" fmla="*/ 5 h 16331"/>
                <a:gd name="connsiteX86" fmla="*/ 8530 w 16756"/>
                <a:gd name="connsiteY86" fmla="*/ 2 h 16331"/>
                <a:gd name="connsiteX87" fmla="*/ 8378 w 16756"/>
                <a:gd name="connsiteY87" fmla="*/ 0 h 16331"/>
                <a:gd name="connsiteX88" fmla="*/ 8227 w 16756"/>
                <a:gd name="connsiteY88" fmla="*/ 2 h 16331"/>
                <a:gd name="connsiteX89" fmla="*/ 8075 w 16756"/>
                <a:gd name="connsiteY89" fmla="*/ 5 h 16331"/>
                <a:gd name="connsiteX90" fmla="*/ 7924 w 16756"/>
                <a:gd name="connsiteY90" fmla="*/ 13 h 16331"/>
                <a:gd name="connsiteX91" fmla="*/ 7774 w 16756"/>
                <a:gd name="connsiteY91" fmla="*/ 22 h 16331"/>
                <a:gd name="connsiteX92" fmla="*/ 7623 w 16756"/>
                <a:gd name="connsiteY92" fmla="*/ 35 h 16331"/>
                <a:gd name="connsiteX93" fmla="*/ 7473 w 16756"/>
                <a:gd name="connsiteY93" fmla="*/ 49 h 16331"/>
                <a:gd name="connsiteX94" fmla="*/ 7322 w 16756"/>
                <a:gd name="connsiteY94" fmla="*/ 67 h 16331"/>
                <a:gd name="connsiteX95" fmla="*/ 7173 w 16756"/>
                <a:gd name="connsiteY95" fmla="*/ 88 h 16331"/>
                <a:gd name="connsiteX96" fmla="*/ 7023 w 16756"/>
                <a:gd name="connsiteY96" fmla="*/ 111 h 16331"/>
                <a:gd name="connsiteX97" fmla="*/ 6874 w 16756"/>
                <a:gd name="connsiteY97" fmla="*/ 137 h 16331"/>
                <a:gd name="connsiteX98" fmla="*/ 6725 w 16756"/>
                <a:gd name="connsiteY98" fmla="*/ 165 h 16331"/>
                <a:gd name="connsiteX99" fmla="*/ 6577 w 16756"/>
                <a:gd name="connsiteY99" fmla="*/ 196 h 16331"/>
                <a:gd name="connsiteX100" fmla="*/ 6430 w 16756"/>
                <a:gd name="connsiteY100" fmla="*/ 231 h 16331"/>
                <a:gd name="connsiteX101" fmla="*/ 6283 w 16756"/>
                <a:gd name="connsiteY101" fmla="*/ 267 h 16331"/>
                <a:gd name="connsiteX102" fmla="*/ 6136 w 16756"/>
                <a:gd name="connsiteY102" fmla="*/ 307 h 16331"/>
                <a:gd name="connsiteX103" fmla="*/ 5991 w 16756"/>
                <a:gd name="connsiteY103" fmla="*/ 348 h 16331"/>
                <a:gd name="connsiteX104" fmla="*/ 5847 w 16756"/>
                <a:gd name="connsiteY104" fmla="*/ 393 h 16331"/>
                <a:gd name="connsiteX105" fmla="*/ 5703 w 16756"/>
                <a:gd name="connsiteY105" fmla="*/ 439 h 16331"/>
                <a:gd name="connsiteX106" fmla="*/ 5560 w 16756"/>
                <a:gd name="connsiteY106" fmla="*/ 489 h 16331"/>
                <a:gd name="connsiteX107" fmla="*/ 5418 w 16756"/>
                <a:gd name="connsiteY107" fmla="*/ 541 h 16331"/>
                <a:gd name="connsiteX108" fmla="*/ 5278 w 16756"/>
                <a:gd name="connsiteY108" fmla="*/ 596 h 16331"/>
                <a:gd name="connsiteX109" fmla="*/ 5137 w 16756"/>
                <a:gd name="connsiteY109" fmla="*/ 653 h 16331"/>
                <a:gd name="connsiteX110" fmla="*/ 4998 w 16756"/>
                <a:gd name="connsiteY110" fmla="*/ 713 h 16331"/>
                <a:gd name="connsiteX111" fmla="*/ 4861 w 16756"/>
                <a:gd name="connsiteY111" fmla="*/ 775 h 16331"/>
                <a:gd name="connsiteX112" fmla="*/ 4724 w 16756"/>
                <a:gd name="connsiteY112" fmla="*/ 840 h 16331"/>
                <a:gd name="connsiteX113" fmla="*/ 4588 w 16756"/>
                <a:gd name="connsiteY113" fmla="*/ 908 h 16331"/>
                <a:gd name="connsiteX114" fmla="*/ 4454 w 16756"/>
                <a:gd name="connsiteY114" fmla="*/ 977 h 16331"/>
                <a:gd name="connsiteX115" fmla="*/ 4321 w 16756"/>
                <a:gd name="connsiteY115" fmla="*/ 1049 h 16331"/>
                <a:gd name="connsiteX116" fmla="*/ 4189 w 16756"/>
                <a:gd name="connsiteY116" fmla="*/ 1124 h 16331"/>
                <a:gd name="connsiteX117" fmla="*/ 4059 w 16756"/>
                <a:gd name="connsiteY117" fmla="*/ 1200 h 16331"/>
                <a:gd name="connsiteX118" fmla="*/ 3930 w 16756"/>
                <a:gd name="connsiteY118" fmla="*/ 1280 h 16331"/>
                <a:gd name="connsiteX119" fmla="*/ 3802 w 16756"/>
                <a:gd name="connsiteY119" fmla="*/ 1361 h 16331"/>
                <a:gd name="connsiteX120" fmla="*/ 3676 w 16756"/>
                <a:gd name="connsiteY120" fmla="*/ 1445 h 16331"/>
                <a:gd name="connsiteX121" fmla="*/ 3553 w 16756"/>
                <a:gd name="connsiteY121" fmla="*/ 1531 h 16331"/>
                <a:gd name="connsiteX122" fmla="*/ 3429 w 16756"/>
                <a:gd name="connsiteY122" fmla="*/ 1620 h 16331"/>
                <a:gd name="connsiteX123" fmla="*/ 3308 w 16756"/>
                <a:gd name="connsiteY123" fmla="*/ 1710 h 16331"/>
                <a:gd name="connsiteX124" fmla="*/ 3188 w 16756"/>
                <a:gd name="connsiteY124" fmla="*/ 1803 h 16331"/>
                <a:gd name="connsiteX125" fmla="*/ 3070 w 16756"/>
                <a:gd name="connsiteY125" fmla="*/ 1898 h 16331"/>
                <a:gd name="connsiteX126" fmla="*/ 2954 w 16756"/>
                <a:gd name="connsiteY126" fmla="*/ 1994 h 16331"/>
                <a:gd name="connsiteX127" fmla="*/ 2840 w 16756"/>
                <a:gd name="connsiteY127" fmla="*/ 2094 h 16331"/>
                <a:gd name="connsiteX128" fmla="*/ 2728 w 16756"/>
                <a:gd name="connsiteY128" fmla="*/ 2195 h 16331"/>
                <a:gd name="connsiteX129" fmla="*/ 2617 w 16756"/>
                <a:gd name="connsiteY129" fmla="*/ 2298 h 16331"/>
                <a:gd name="connsiteX130" fmla="*/ 2507 w 16756"/>
                <a:gd name="connsiteY130" fmla="*/ 2402 h 16331"/>
                <a:gd name="connsiteX131" fmla="*/ 2401 w 16756"/>
                <a:gd name="connsiteY131" fmla="*/ 2511 h 16331"/>
                <a:gd name="connsiteX132" fmla="*/ 2296 w 16756"/>
                <a:gd name="connsiteY132" fmla="*/ 2619 h 16331"/>
                <a:gd name="connsiteX133" fmla="*/ 2193 w 16756"/>
                <a:gd name="connsiteY133" fmla="*/ 2729 h 16331"/>
                <a:gd name="connsiteX134" fmla="*/ 2092 w 16756"/>
                <a:gd name="connsiteY134" fmla="*/ 2843 h 16331"/>
                <a:gd name="connsiteX135" fmla="*/ 1992 w 16756"/>
                <a:gd name="connsiteY135" fmla="*/ 2957 h 16331"/>
                <a:gd name="connsiteX136" fmla="*/ 1896 w 16756"/>
                <a:gd name="connsiteY136" fmla="*/ 3073 h 16331"/>
                <a:gd name="connsiteX137" fmla="*/ 1801 w 16756"/>
                <a:gd name="connsiteY137" fmla="*/ 3192 h 16331"/>
                <a:gd name="connsiteX138" fmla="*/ 1708 w 16756"/>
                <a:gd name="connsiteY138" fmla="*/ 3311 h 16331"/>
                <a:gd name="connsiteX139" fmla="*/ 1618 w 16756"/>
                <a:gd name="connsiteY139" fmla="*/ 3432 h 16331"/>
                <a:gd name="connsiteX140" fmla="*/ 1530 w 16756"/>
                <a:gd name="connsiteY140" fmla="*/ 3555 h 16331"/>
                <a:gd name="connsiteX141" fmla="*/ 1444 w 16756"/>
                <a:gd name="connsiteY141" fmla="*/ 3680 h 16331"/>
                <a:gd name="connsiteX142" fmla="*/ 1360 w 16756"/>
                <a:gd name="connsiteY142" fmla="*/ 3806 h 16331"/>
                <a:gd name="connsiteX143" fmla="*/ 1279 w 16756"/>
                <a:gd name="connsiteY143" fmla="*/ 3933 h 16331"/>
                <a:gd name="connsiteX144" fmla="*/ 1199 w 16756"/>
                <a:gd name="connsiteY144" fmla="*/ 4062 h 16331"/>
                <a:gd name="connsiteX145" fmla="*/ 1122 w 16756"/>
                <a:gd name="connsiteY145" fmla="*/ 4193 h 16331"/>
                <a:gd name="connsiteX146" fmla="*/ 1049 w 16756"/>
                <a:gd name="connsiteY146" fmla="*/ 4325 h 16331"/>
                <a:gd name="connsiteX147" fmla="*/ 977 w 16756"/>
                <a:gd name="connsiteY147" fmla="*/ 4457 h 16331"/>
                <a:gd name="connsiteX148" fmla="*/ 906 w 16756"/>
                <a:gd name="connsiteY148" fmla="*/ 4592 h 16331"/>
                <a:gd name="connsiteX149" fmla="*/ 839 w 16756"/>
                <a:gd name="connsiteY149" fmla="*/ 4727 h 16331"/>
                <a:gd name="connsiteX150" fmla="*/ 775 w 16756"/>
                <a:gd name="connsiteY150" fmla="*/ 4864 h 16331"/>
                <a:gd name="connsiteX151" fmla="*/ 713 w 16756"/>
                <a:gd name="connsiteY151" fmla="*/ 5003 h 16331"/>
                <a:gd name="connsiteX152" fmla="*/ 652 w 16756"/>
                <a:gd name="connsiteY152" fmla="*/ 5142 h 16331"/>
                <a:gd name="connsiteX153" fmla="*/ 596 w 16756"/>
                <a:gd name="connsiteY153" fmla="*/ 5281 h 16331"/>
                <a:gd name="connsiteX154" fmla="*/ 540 w 16756"/>
                <a:gd name="connsiteY154" fmla="*/ 5423 h 16331"/>
                <a:gd name="connsiteX155" fmla="*/ 489 w 16756"/>
                <a:gd name="connsiteY155" fmla="*/ 5564 h 16331"/>
                <a:gd name="connsiteX156" fmla="*/ 439 w 16756"/>
                <a:gd name="connsiteY156" fmla="*/ 5708 h 16331"/>
                <a:gd name="connsiteX157" fmla="*/ 392 w 16756"/>
                <a:gd name="connsiteY157" fmla="*/ 5851 h 16331"/>
                <a:gd name="connsiteX158" fmla="*/ 347 w 16756"/>
                <a:gd name="connsiteY158" fmla="*/ 5997 h 16331"/>
                <a:gd name="connsiteX159" fmla="*/ 306 w 16756"/>
                <a:gd name="connsiteY159" fmla="*/ 6142 h 16331"/>
                <a:gd name="connsiteX160" fmla="*/ 266 w 16756"/>
                <a:gd name="connsiteY160" fmla="*/ 6288 h 16331"/>
                <a:gd name="connsiteX161" fmla="*/ 230 w 16756"/>
                <a:gd name="connsiteY161" fmla="*/ 6435 h 16331"/>
                <a:gd name="connsiteX162" fmla="*/ 197 w 16756"/>
                <a:gd name="connsiteY162" fmla="*/ 6583 h 16331"/>
                <a:gd name="connsiteX163" fmla="*/ 164 w 16756"/>
                <a:gd name="connsiteY163" fmla="*/ 6731 h 16331"/>
                <a:gd name="connsiteX164" fmla="*/ 136 w 16756"/>
                <a:gd name="connsiteY164" fmla="*/ 6880 h 16331"/>
                <a:gd name="connsiteX165" fmla="*/ 110 w 16756"/>
                <a:gd name="connsiteY165" fmla="*/ 7028 h 16331"/>
                <a:gd name="connsiteX166" fmla="*/ 87 w 16756"/>
                <a:gd name="connsiteY166" fmla="*/ 7179 h 16331"/>
                <a:gd name="connsiteX167" fmla="*/ 67 w 16756"/>
                <a:gd name="connsiteY167" fmla="*/ 7328 h 16331"/>
                <a:gd name="connsiteX168" fmla="*/ 50 w 16756"/>
                <a:gd name="connsiteY168" fmla="*/ 7479 h 16331"/>
                <a:gd name="connsiteX169" fmla="*/ 34 w 16756"/>
                <a:gd name="connsiteY169" fmla="*/ 7629 h 16331"/>
                <a:gd name="connsiteX170" fmla="*/ 22 w 16756"/>
                <a:gd name="connsiteY170" fmla="*/ 7780 h 16331"/>
                <a:gd name="connsiteX171" fmla="*/ 13 w 16756"/>
                <a:gd name="connsiteY171" fmla="*/ 7932 h 16331"/>
                <a:gd name="connsiteX172" fmla="*/ 6 w 16756"/>
                <a:gd name="connsiteY172" fmla="*/ 8082 h 16331"/>
                <a:gd name="connsiteX173" fmla="*/ 2 w 16756"/>
                <a:gd name="connsiteY173" fmla="*/ 8234 h 16331"/>
                <a:gd name="connsiteX174" fmla="*/ 0 w 16756"/>
                <a:gd name="connsiteY174" fmla="*/ 8385 h 16331"/>
                <a:gd name="connsiteX175" fmla="*/ 2 w 16756"/>
                <a:gd name="connsiteY175" fmla="*/ 8537 h 16331"/>
                <a:gd name="connsiteX176" fmla="*/ 6 w 16756"/>
                <a:gd name="connsiteY176" fmla="*/ 8687 h 16331"/>
                <a:gd name="connsiteX177" fmla="*/ 13 w 16756"/>
                <a:gd name="connsiteY177" fmla="*/ 8839 h 16331"/>
                <a:gd name="connsiteX178" fmla="*/ 22 w 16756"/>
                <a:gd name="connsiteY178" fmla="*/ 8990 h 16331"/>
                <a:gd name="connsiteX179" fmla="*/ 34 w 16756"/>
                <a:gd name="connsiteY179" fmla="*/ 9141 h 16331"/>
                <a:gd name="connsiteX180" fmla="*/ 50 w 16756"/>
                <a:gd name="connsiteY180" fmla="*/ 9291 h 16331"/>
                <a:gd name="connsiteX181" fmla="*/ 67 w 16756"/>
                <a:gd name="connsiteY181" fmla="*/ 9442 h 16331"/>
                <a:gd name="connsiteX182" fmla="*/ 87 w 16756"/>
                <a:gd name="connsiteY182" fmla="*/ 9592 h 16331"/>
                <a:gd name="connsiteX183" fmla="*/ 110 w 16756"/>
                <a:gd name="connsiteY183" fmla="*/ 9742 h 16331"/>
                <a:gd name="connsiteX184" fmla="*/ 136 w 16756"/>
                <a:gd name="connsiteY184" fmla="*/ 9891 h 16331"/>
                <a:gd name="connsiteX185" fmla="*/ 164 w 16756"/>
                <a:gd name="connsiteY185" fmla="*/ 10039 h 16331"/>
                <a:gd name="connsiteX186" fmla="*/ 197 w 16756"/>
                <a:gd name="connsiteY186" fmla="*/ 10187 h 16331"/>
                <a:gd name="connsiteX187" fmla="*/ 230 w 16756"/>
                <a:gd name="connsiteY187" fmla="*/ 10335 h 16331"/>
                <a:gd name="connsiteX188" fmla="*/ 266 w 16756"/>
                <a:gd name="connsiteY188" fmla="*/ 10482 h 16331"/>
                <a:gd name="connsiteX189" fmla="*/ 306 w 16756"/>
                <a:gd name="connsiteY189" fmla="*/ 10629 h 16331"/>
                <a:gd name="connsiteX190" fmla="*/ 347 w 16756"/>
                <a:gd name="connsiteY190" fmla="*/ 10774 h 16331"/>
                <a:gd name="connsiteX191" fmla="*/ 392 w 16756"/>
                <a:gd name="connsiteY191" fmla="*/ 10918 h 16331"/>
                <a:gd name="connsiteX192" fmla="*/ 439 w 16756"/>
                <a:gd name="connsiteY192" fmla="*/ 11063 h 16331"/>
                <a:gd name="connsiteX193" fmla="*/ 489 w 16756"/>
                <a:gd name="connsiteY193" fmla="*/ 11206 h 16331"/>
                <a:gd name="connsiteX194" fmla="*/ 540 w 16756"/>
                <a:gd name="connsiteY194" fmla="*/ 11347 h 16331"/>
                <a:gd name="connsiteX195" fmla="*/ 596 w 16756"/>
                <a:gd name="connsiteY195" fmla="*/ 11489 h 16331"/>
                <a:gd name="connsiteX196" fmla="*/ 652 w 16756"/>
                <a:gd name="connsiteY196" fmla="*/ 11629 h 16331"/>
                <a:gd name="connsiteX197" fmla="*/ 713 w 16756"/>
                <a:gd name="connsiteY197" fmla="*/ 11768 h 16331"/>
                <a:gd name="connsiteX198" fmla="*/ 775 w 16756"/>
                <a:gd name="connsiteY198" fmla="*/ 11906 h 16331"/>
                <a:gd name="connsiteX199" fmla="*/ 839 w 16756"/>
                <a:gd name="connsiteY199" fmla="*/ 12042 h 16331"/>
                <a:gd name="connsiteX200" fmla="*/ 906 w 16756"/>
                <a:gd name="connsiteY200" fmla="*/ 12179 h 16331"/>
                <a:gd name="connsiteX201" fmla="*/ 977 w 16756"/>
                <a:gd name="connsiteY201" fmla="*/ 12313 h 16331"/>
                <a:gd name="connsiteX202" fmla="*/ 1049 w 16756"/>
                <a:gd name="connsiteY202" fmla="*/ 12445 h 16331"/>
                <a:gd name="connsiteX203" fmla="*/ 1122 w 16756"/>
                <a:gd name="connsiteY203" fmla="*/ 12578 h 16331"/>
                <a:gd name="connsiteX204" fmla="*/ 1199 w 16756"/>
                <a:gd name="connsiteY204" fmla="*/ 12708 h 16331"/>
                <a:gd name="connsiteX205" fmla="*/ 1279 w 16756"/>
                <a:gd name="connsiteY205" fmla="*/ 12837 h 16331"/>
                <a:gd name="connsiteX206" fmla="*/ 1360 w 16756"/>
                <a:gd name="connsiteY206" fmla="*/ 12964 h 16331"/>
                <a:gd name="connsiteX207" fmla="*/ 1444 w 16756"/>
                <a:gd name="connsiteY207" fmla="*/ 13090 h 16331"/>
                <a:gd name="connsiteX208" fmla="*/ 1530 w 16756"/>
                <a:gd name="connsiteY208" fmla="*/ 13215 h 16331"/>
                <a:gd name="connsiteX209" fmla="*/ 1618 w 16756"/>
                <a:gd name="connsiteY209" fmla="*/ 13337 h 16331"/>
                <a:gd name="connsiteX210" fmla="*/ 1708 w 16756"/>
                <a:gd name="connsiteY210" fmla="*/ 13460 h 16331"/>
                <a:gd name="connsiteX211" fmla="*/ 1801 w 16756"/>
                <a:gd name="connsiteY211" fmla="*/ 13579 h 16331"/>
                <a:gd name="connsiteX212" fmla="*/ 1896 w 16756"/>
                <a:gd name="connsiteY212" fmla="*/ 13697 h 16331"/>
                <a:gd name="connsiteX213" fmla="*/ 1992 w 16756"/>
                <a:gd name="connsiteY213" fmla="*/ 13814 h 16331"/>
                <a:gd name="connsiteX214" fmla="*/ 2092 w 16756"/>
                <a:gd name="connsiteY214" fmla="*/ 13928 h 16331"/>
                <a:gd name="connsiteX215" fmla="*/ 2193 w 16756"/>
                <a:gd name="connsiteY215" fmla="*/ 14040 h 16331"/>
                <a:gd name="connsiteX216" fmla="*/ 2296 w 16756"/>
                <a:gd name="connsiteY216" fmla="*/ 14151 h 16331"/>
                <a:gd name="connsiteX217" fmla="*/ 2401 w 16756"/>
                <a:gd name="connsiteY217" fmla="*/ 14260 h 16331"/>
                <a:gd name="connsiteX218" fmla="*/ 2507 w 16756"/>
                <a:gd name="connsiteY218" fmla="*/ 14367 h 16331"/>
                <a:gd name="connsiteX219" fmla="*/ 2617 w 16756"/>
                <a:gd name="connsiteY219" fmla="*/ 14473 h 16331"/>
                <a:gd name="connsiteX220" fmla="*/ 2728 w 16756"/>
                <a:gd name="connsiteY220" fmla="*/ 14576 h 16331"/>
                <a:gd name="connsiteX221" fmla="*/ 2840 w 16756"/>
                <a:gd name="connsiteY221" fmla="*/ 14676 h 16331"/>
                <a:gd name="connsiteX222" fmla="*/ 2954 w 16756"/>
                <a:gd name="connsiteY222" fmla="*/ 14775 h 16331"/>
                <a:gd name="connsiteX223" fmla="*/ 3070 w 16756"/>
                <a:gd name="connsiteY223" fmla="*/ 14873 h 16331"/>
                <a:gd name="connsiteX224" fmla="*/ 3188 w 16756"/>
                <a:gd name="connsiteY224" fmla="*/ 14967 h 16331"/>
                <a:gd name="connsiteX225" fmla="*/ 3308 w 16756"/>
                <a:gd name="connsiteY225" fmla="*/ 15060 h 16331"/>
                <a:gd name="connsiteX226" fmla="*/ 3429 w 16756"/>
                <a:gd name="connsiteY226" fmla="*/ 15151 h 16331"/>
                <a:gd name="connsiteX227" fmla="*/ 3553 w 16756"/>
                <a:gd name="connsiteY227" fmla="*/ 15239 h 16331"/>
                <a:gd name="connsiteX228" fmla="*/ 3676 w 16756"/>
                <a:gd name="connsiteY228" fmla="*/ 15325 h 16331"/>
                <a:gd name="connsiteX229" fmla="*/ 3802 w 16756"/>
                <a:gd name="connsiteY229" fmla="*/ 15409 h 16331"/>
                <a:gd name="connsiteX230" fmla="*/ 3930 w 16756"/>
                <a:gd name="connsiteY230" fmla="*/ 15490 h 16331"/>
                <a:gd name="connsiteX231" fmla="*/ 4059 w 16756"/>
                <a:gd name="connsiteY231" fmla="*/ 15570 h 16331"/>
                <a:gd name="connsiteX232" fmla="*/ 4189 w 16756"/>
                <a:gd name="connsiteY232" fmla="*/ 15647 h 16331"/>
                <a:gd name="connsiteX233" fmla="*/ 4321 w 16756"/>
                <a:gd name="connsiteY233" fmla="*/ 15722 h 16331"/>
                <a:gd name="connsiteX234" fmla="*/ 4454 w 16756"/>
                <a:gd name="connsiteY234" fmla="*/ 15794 h 16331"/>
                <a:gd name="connsiteX235" fmla="*/ 4588 w 16756"/>
                <a:gd name="connsiteY235" fmla="*/ 15863 h 16331"/>
                <a:gd name="connsiteX236" fmla="*/ 4724 w 16756"/>
                <a:gd name="connsiteY236" fmla="*/ 15930 h 16331"/>
                <a:gd name="connsiteX237" fmla="*/ 4861 w 16756"/>
                <a:gd name="connsiteY237" fmla="*/ 15995 h 16331"/>
                <a:gd name="connsiteX238" fmla="*/ 4998 w 16756"/>
                <a:gd name="connsiteY238" fmla="*/ 16058 h 16331"/>
                <a:gd name="connsiteX239" fmla="*/ 5137 w 16756"/>
                <a:gd name="connsiteY239" fmla="*/ 16117 h 16331"/>
                <a:gd name="connsiteX240" fmla="*/ 5278 w 16756"/>
                <a:gd name="connsiteY240" fmla="*/ 16175 h 16331"/>
                <a:gd name="connsiteX241" fmla="*/ 5418 w 16756"/>
                <a:gd name="connsiteY241" fmla="*/ 16229 h 16331"/>
                <a:gd name="connsiteX242" fmla="*/ 5560 w 16756"/>
                <a:gd name="connsiteY242" fmla="*/ 16282 h 16331"/>
                <a:gd name="connsiteX243" fmla="*/ 5703 w 16756"/>
                <a:gd name="connsiteY243" fmla="*/ 16331 h 16331"/>
                <a:gd name="connsiteX0" fmla="*/ 16756 w 16756"/>
                <a:gd name="connsiteY0" fmla="*/ 8385 h 16282"/>
                <a:gd name="connsiteX1" fmla="*/ 16754 w 16756"/>
                <a:gd name="connsiteY1" fmla="*/ 8234 h 16282"/>
                <a:gd name="connsiteX2" fmla="*/ 16750 w 16756"/>
                <a:gd name="connsiteY2" fmla="*/ 8082 h 16282"/>
                <a:gd name="connsiteX3" fmla="*/ 16744 w 16756"/>
                <a:gd name="connsiteY3" fmla="*/ 7932 h 16282"/>
                <a:gd name="connsiteX4" fmla="*/ 16734 w 16756"/>
                <a:gd name="connsiteY4" fmla="*/ 7780 h 16282"/>
                <a:gd name="connsiteX5" fmla="*/ 16722 w 16756"/>
                <a:gd name="connsiteY5" fmla="*/ 7629 h 16282"/>
                <a:gd name="connsiteX6" fmla="*/ 16707 w 16756"/>
                <a:gd name="connsiteY6" fmla="*/ 7479 h 16282"/>
                <a:gd name="connsiteX7" fmla="*/ 16689 w 16756"/>
                <a:gd name="connsiteY7" fmla="*/ 7328 h 16282"/>
                <a:gd name="connsiteX8" fmla="*/ 16669 w 16756"/>
                <a:gd name="connsiteY8" fmla="*/ 7179 h 16282"/>
                <a:gd name="connsiteX9" fmla="*/ 16646 w 16756"/>
                <a:gd name="connsiteY9" fmla="*/ 7028 h 16282"/>
                <a:gd name="connsiteX10" fmla="*/ 16620 w 16756"/>
                <a:gd name="connsiteY10" fmla="*/ 6880 h 16282"/>
                <a:gd name="connsiteX11" fmla="*/ 16591 w 16756"/>
                <a:gd name="connsiteY11" fmla="*/ 6731 h 16282"/>
                <a:gd name="connsiteX12" fmla="*/ 16560 w 16756"/>
                <a:gd name="connsiteY12" fmla="*/ 6583 h 16282"/>
                <a:gd name="connsiteX13" fmla="*/ 16526 w 16756"/>
                <a:gd name="connsiteY13" fmla="*/ 6435 h 16282"/>
                <a:gd name="connsiteX14" fmla="*/ 16490 w 16756"/>
                <a:gd name="connsiteY14" fmla="*/ 6288 h 16282"/>
                <a:gd name="connsiteX15" fmla="*/ 16450 w 16756"/>
                <a:gd name="connsiteY15" fmla="*/ 6142 h 16282"/>
                <a:gd name="connsiteX16" fmla="*/ 16409 w 16756"/>
                <a:gd name="connsiteY16" fmla="*/ 5997 h 16282"/>
                <a:gd name="connsiteX17" fmla="*/ 16364 w 16756"/>
                <a:gd name="connsiteY17" fmla="*/ 5851 h 16282"/>
                <a:gd name="connsiteX18" fmla="*/ 16318 w 16756"/>
                <a:gd name="connsiteY18" fmla="*/ 5708 h 16282"/>
                <a:gd name="connsiteX19" fmla="*/ 16268 w 16756"/>
                <a:gd name="connsiteY19" fmla="*/ 5564 h 16282"/>
                <a:gd name="connsiteX20" fmla="*/ 16216 w 16756"/>
                <a:gd name="connsiteY20" fmla="*/ 5423 h 16282"/>
                <a:gd name="connsiteX21" fmla="*/ 16161 w 16756"/>
                <a:gd name="connsiteY21" fmla="*/ 5281 h 16282"/>
                <a:gd name="connsiteX22" fmla="*/ 16104 w 16756"/>
                <a:gd name="connsiteY22" fmla="*/ 5142 h 16282"/>
                <a:gd name="connsiteX23" fmla="*/ 16044 w 16756"/>
                <a:gd name="connsiteY23" fmla="*/ 5003 h 16282"/>
                <a:gd name="connsiteX24" fmla="*/ 15982 w 16756"/>
                <a:gd name="connsiteY24" fmla="*/ 4864 h 16282"/>
                <a:gd name="connsiteX25" fmla="*/ 15917 w 16756"/>
                <a:gd name="connsiteY25" fmla="*/ 4727 h 16282"/>
                <a:gd name="connsiteX26" fmla="*/ 15849 w 16756"/>
                <a:gd name="connsiteY26" fmla="*/ 4592 h 16282"/>
                <a:gd name="connsiteX27" fmla="*/ 15780 w 16756"/>
                <a:gd name="connsiteY27" fmla="*/ 4457 h 16282"/>
                <a:gd name="connsiteX28" fmla="*/ 15708 w 16756"/>
                <a:gd name="connsiteY28" fmla="*/ 4325 h 16282"/>
                <a:gd name="connsiteX29" fmla="*/ 15633 w 16756"/>
                <a:gd name="connsiteY29" fmla="*/ 4193 h 16282"/>
                <a:gd name="connsiteX30" fmla="*/ 15557 w 16756"/>
                <a:gd name="connsiteY30" fmla="*/ 4062 h 16282"/>
                <a:gd name="connsiteX31" fmla="*/ 15477 w 16756"/>
                <a:gd name="connsiteY31" fmla="*/ 3933 h 16282"/>
                <a:gd name="connsiteX32" fmla="*/ 15396 w 16756"/>
                <a:gd name="connsiteY32" fmla="*/ 3806 h 16282"/>
                <a:gd name="connsiteX33" fmla="*/ 15312 w 16756"/>
                <a:gd name="connsiteY33" fmla="*/ 3680 h 16282"/>
                <a:gd name="connsiteX34" fmla="*/ 15226 w 16756"/>
                <a:gd name="connsiteY34" fmla="*/ 3555 h 16282"/>
                <a:gd name="connsiteX35" fmla="*/ 15139 w 16756"/>
                <a:gd name="connsiteY35" fmla="*/ 3432 h 16282"/>
                <a:gd name="connsiteX36" fmla="*/ 15047 w 16756"/>
                <a:gd name="connsiteY36" fmla="*/ 3311 h 16282"/>
                <a:gd name="connsiteX37" fmla="*/ 14955 w 16756"/>
                <a:gd name="connsiteY37" fmla="*/ 3192 h 16282"/>
                <a:gd name="connsiteX38" fmla="*/ 14861 w 16756"/>
                <a:gd name="connsiteY38" fmla="*/ 3073 h 16282"/>
                <a:gd name="connsiteX39" fmla="*/ 14764 w 16756"/>
                <a:gd name="connsiteY39" fmla="*/ 2957 h 16282"/>
                <a:gd name="connsiteX40" fmla="*/ 14665 w 16756"/>
                <a:gd name="connsiteY40" fmla="*/ 2843 h 16282"/>
                <a:gd name="connsiteX41" fmla="*/ 14563 w 16756"/>
                <a:gd name="connsiteY41" fmla="*/ 2729 h 16282"/>
                <a:gd name="connsiteX42" fmla="*/ 14460 w 16756"/>
                <a:gd name="connsiteY42" fmla="*/ 2619 h 16282"/>
                <a:gd name="connsiteX43" fmla="*/ 14356 w 16756"/>
                <a:gd name="connsiteY43" fmla="*/ 2511 h 16282"/>
                <a:gd name="connsiteX44" fmla="*/ 14248 w 16756"/>
                <a:gd name="connsiteY44" fmla="*/ 2402 h 16282"/>
                <a:gd name="connsiteX45" fmla="*/ 14140 w 16756"/>
                <a:gd name="connsiteY45" fmla="*/ 2298 h 16282"/>
                <a:gd name="connsiteX46" fmla="*/ 14029 w 16756"/>
                <a:gd name="connsiteY46" fmla="*/ 2195 h 16282"/>
                <a:gd name="connsiteX47" fmla="*/ 13916 w 16756"/>
                <a:gd name="connsiteY47" fmla="*/ 2094 h 16282"/>
                <a:gd name="connsiteX48" fmla="*/ 13802 w 16756"/>
                <a:gd name="connsiteY48" fmla="*/ 1994 h 16282"/>
                <a:gd name="connsiteX49" fmla="*/ 13685 w 16756"/>
                <a:gd name="connsiteY49" fmla="*/ 1898 h 16282"/>
                <a:gd name="connsiteX50" fmla="*/ 13568 w 16756"/>
                <a:gd name="connsiteY50" fmla="*/ 1803 h 16282"/>
                <a:gd name="connsiteX51" fmla="*/ 13448 w 16756"/>
                <a:gd name="connsiteY51" fmla="*/ 1710 h 16282"/>
                <a:gd name="connsiteX52" fmla="*/ 13327 w 16756"/>
                <a:gd name="connsiteY52" fmla="*/ 1620 h 16282"/>
                <a:gd name="connsiteX53" fmla="*/ 13204 w 16756"/>
                <a:gd name="connsiteY53" fmla="*/ 1531 h 16282"/>
                <a:gd name="connsiteX54" fmla="*/ 13080 w 16756"/>
                <a:gd name="connsiteY54" fmla="*/ 1445 h 16282"/>
                <a:gd name="connsiteX55" fmla="*/ 12954 w 16756"/>
                <a:gd name="connsiteY55" fmla="*/ 1361 h 16282"/>
                <a:gd name="connsiteX56" fmla="*/ 12827 w 16756"/>
                <a:gd name="connsiteY56" fmla="*/ 1280 h 16282"/>
                <a:gd name="connsiteX57" fmla="*/ 12698 w 16756"/>
                <a:gd name="connsiteY57" fmla="*/ 1200 h 16282"/>
                <a:gd name="connsiteX58" fmla="*/ 12567 w 16756"/>
                <a:gd name="connsiteY58" fmla="*/ 1124 h 16282"/>
                <a:gd name="connsiteX59" fmla="*/ 12435 w 16756"/>
                <a:gd name="connsiteY59" fmla="*/ 1049 h 16282"/>
                <a:gd name="connsiteX60" fmla="*/ 12303 w 16756"/>
                <a:gd name="connsiteY60" fmla="*/ 977 h 16282"/>
                <a:gd name="connsiteX61" fmla="*/ 12167 w 16756"/>
                <a:gd name="connsiteY61" fmla="*/ 908 h 16282"/>
                <a:gd name="connsiteX62" fmla="*/ 12032 w 16756"/>
                <a:gd name="connsiteY62" fmla="*/ 840 h 16282"/>
                <a:gd name="connsiteX63" fmla="*/ 11896 w 16756"/>
                <a:gd name="connsiteY63" fmla="*/ 775 h 16282"/>
                <a:gd name="connsiteX64" fmla="*/ 11758 w 16756"/>
                <a:gd name="connsiteY64" fmla="*/ 713 h 16282"/>
                <a:gd name="connsiteX65" fmla="*/ 11619 w 16756"/>
                <a:gd name="connsiteY65" fmla="*/ 653 h 16282"/>
                <a:gd name="connsiteX66" fmla="*/ 11479 w 16756"/>
                <a:gd name="connsiteY66" fmla="*/ 596 h 16282"/>
                <a:gd name="connsiteX67" fmla="*/ 11338 w 16756"/>
                <a:gd name="connsiteY67" fmla="*/ 541 h 16282"/>
                <a:gd name="connsiteX68" fmla="*/ 11196 w 16756"/>
                <a:gd name="connsiteY68" fmla="*/ 489 h 16282"/>
                <a:gd name="connsiteX69" fmla="*/ 11053 w 16756"/>
                <a:gd name="connsiteY69" fmla="*/ 439 h 16282"/>
                <a:gd name="connsiteX70" fmla="*/ 10910 w 16756"/>
                <a:gd name="connsiteY70" fmla="*/ 393 h 16282"/>
                <a:gd name="connsiteX71" fmla="*/ 10764 w 16756"/>
                <a:gd name="connsiteY71" fmla="*/ 348 h 16282"/>
                <a:gd name="connsiteX72" fmla="*/ 10619 w 16756"/>
                <a:gd name="connsiteY72" fmla="*/ 307 h 16282"/>
                <a:gd name="connsiteX73" fmla="*/ 10473 w 16756"/>
                <a:gd name="connsiteY73" fmla="*/ 267 h 16282"/>
                <a:gd name="connsiteX74" fmla="*/ 10327 w 16756"/>
                <a:gd name="connsiteY74" fmla="*/ 231 h 16282"/>
                <a:gd name="connsiteX75" fmla="*/ 10179 w 16756"/>
                <a:gd name="connsiteY75" fmla="*/ 196 h 16282"/>
                <a:gd name="connsiteX76" fmla="*/ 10031 w 16756"/>
                <a:gd name="connsiteY76" fmla="*/ 165 h 16282"/>
                <a:gd name="connsiteX77" fmla="*/ 9882 w 16756"/>
                <a:gd name="connsiteY77" fmla="*/ 137 h 16282"/>
                <a:gd name="connsiteX78" fmla="*/ 9733 w 16756"/>
                <a:gd name="connsiteY78" fmla="*/ 111 h 16282"/>
                <a:gd name="connsiteX79" fmla="*/ 9584 w 16756"/>
                <a:gd name="connsiteY79" fmla="*/ 88 h 16282"/>
                <a:gd name="connsiteX80" fmla="*/ 9434 w 16756"/>
                <a:gd name="connsiteY80" fmla="*/ 67 h 16282"/>
                <a:gd name="connsiteX81" fmla="*/ 9284 w 16756"/>
                <a:gd name="connsiteY81" fmla="*/ 49 h 16282"/>
                <a:gd name="connsiteX82" fmla="*/ 9133 w 16756"/>
                <a:gd name="connsiteY82" fmla="*/ 35 h 16282"/>
                <a:gd name="connsiteX83" fmla="*/ 8983 w 16756"/>
                <a:gd name="connsiteY83" fmla="*/ 22 h 16282"/>
                <a:gd name="connsiteX84" fmla="*/ 8832 w 16756"/>
                <a:gd name="connsiteY84" fmla="*/ 13 h 16282"/>
                <a:gd name="connsiteX85" fmla="*/ 8680 w 16756"/>
                <a:gd name="connsiteY85" fmla="*/ 5 h 16282"/>
                <a:gd name="connsiteX86" fmla="*/ 8530 w 16756"/>
                <a:gd name="connsiteY86" fmla="*/ 2 h 16282"/>
                <a:gd name="connsiteX87" fmla="*/ 8378 w 16756"/>
                <a:gd name="connsiteY87" fmla="*/ 0 h 16282"/>
                <a:gd name="connsiteX88" fmla="*/ 8227 w 16756"/>
                <a:gd name="connsiteY88" fmla="*/ 2 h 16282"/>
                <a:gd name="connsiteX89" fmla="*/ 8075 w 16756"/>
                <a:gd name="connsiteY89" fmla="*/ 5 h 16282"/>
                <a:gd name="connsiteX90" fmla="*/ 7924 w 16756"/>
                <a:gd name="connsiteY90" fmla="*/ 13 h 16282"/>
                <a:gd name="connsiteX91" fmla="*/ 7774 w 16756"/>
                <a:gd name="connsiteY91" fmla="*/ 22 h 16282"/>
                <a:gd name="connsiteX92" fmla="*/ 7623 w 16756"/>
                <a:gd name="connsiteY92" fmla="*/ 35 h 16282"/>
                <a:gd name="connsiteX93" fmla="*/ 7473 w 16756"/>
                <a:gd name="connsiteY93" fmla="*/ 49 h 16282"/>
                <a:gd name="connsiteX94" fmla="*/ 7322 w 16756"/>
                <a:gd name="connsiteY94" fmla="*/ 67 h 16282"/>
                <a:gd name="connsiteX95" fmla="*/ 7173 w 16756"/>
                <a:gd name="connsiteY95" fmla="*/ 88 h 16282"/>
                <a:gd name="connsiteX96" fmla="*/ 7023 w 16756"/>
                <a:gd name="connsiteY96" fmla="*/ 111 h 16282"/>
                <a:gd name="connsiteX97" fmla="*/ 6874 w 16756"/>
                <a:gd name="connsiteY97" fmla="*/ 137 h 16282"/>
                <a:gd name="connsiteX98" fmla="*/ 6725 w 16756"/>
                <a:gd name="connsiteY98" fmla="*/ 165 h 16282"/>
                <a:gd name="connsiteX99" fmla="*/ 6577 w 16756"/>
                <a:gd name="connsiteY99" fmla="*/ 196 h 16282"/>
                <a:gd name="connsiteX100" fmla="*/ 6430 w 16756"/>
                <a:gd name="connsiteY100" fmla="*/ 231 h 16282"/>
                <a:gd name="connsiteX101" fmla="*/ 6283 w 16756"/>
                <a:gd name="connsiteY101" fmla="*/ 267 h 16282"/>
                <a:gd name="connsiteX102" fmla="*/ 6136 w 16756"/>
                <a:gd name="connsiteY102" fmla="*/ 307 h 16282"/>
                <a:gd name="connsiteX103" fmla="*/ 5991 w 16756"/>
                <a:gd name="connsiteY103" fmla="*/ 348 h 16282"/>
                <a:gd name="connsiteX104" fmla="*/ 5847 w 16756"/>
                <a:gd name="connsiteY104" fmla="*/ 393 h 16282"/>
                <a:gd name="connsiteX105" fmla="*/ 5703 w 16756"/>
                <a:gd name="connsiteY105" fmla="*/ 439 h 16282"/>
                <a:gd name="connsiteX106" fmla="*/ 5560 w 16756"/>
                <a:gd name="connsiteY106" fmla="*/ 489 h 16282"/>
                <a:gd name="connsiteX107" fmla="*/ 5418 w 16756"/>
                <a:gd name="connsiteY107" fmla="*/ 541 h 16282"/>
                <a:gd name="connsiteX108" fmla="*/ 5278 w 16756"/>
                <a:gd name="connsiteY108" fmla="*/ 596 h 16282"/>
                <a:gd name="connsiteX109" fmla="*/ 5137 w 16756"/>
                <a:gd name="connsiteY109" fmla="*/ 653 h 16282"/>
                <a:gd name="connsiteX110" fmla="*/ 4998 w 16756"/>
                <a:gd name="connsiteY110" fmla="*/ 713 h 16282"/>
                <a:gd name="connsiteX111" fmla="*/ 4861 w 16756"/>
                <a:gd name="connsiteY111" fmla="*/ 775 h 16282"/>
                <a:gd name="connsiteX112" fmla="*/ 4724 w 16756"/>
                <a:gd name="connsiteY112" fmla="*/ 840 h 16282"/>
                <a:gd name="connsiteX113" fmla="*/ 4588 w 16756"/>
                <a:gd name="connsiteY113" fmla="*/ 908 h 16282"/>
                <a:gd name="connsiteX114" fmla="*/ 4454 w 16756"/>
                <a:gd name="connsiteY114" fmla="*/ 977 h 16282"/>
                <a:gd name="connsiteX115" fmla="*/ 4321 w 16756"/>
                <a:gd name="connsiteY115" fmla="*/ 1049 h 16282"/>
                <a:gd name="connsiteX116" fmla="*/ 4189 w 16756"/>
                <a:gd name="connsiteY116" fmla="*/ 1124 h 16282"/>
                <a:gd name="connsiteX117" fmla="*/ 4059 w 16756"/>
                <a:gd name="connsiteY117" fmla="*/ 1200 h 16282"/>
                <a:gd name="connsiteX118" fmla="*/ 3930 w 16756"/>
                <a:gd name="connsiteY118" fmla="*/ 1280 h 16282"/>
                <a:gd name="connsiteX119" fmla="*/ 3802 w 16756"/>
                <a:gd name="connsiteY119" fmla="*/ 1361 h 16282"/>
                <a:gd name="connsiteX120" fmla="*/ 3676 w 16756"/>
                <a:gd name="connsiteY120" fmla="*/ 1445 h 16282"/>
                <a:gd name="connsiteX121" fmla="*/ 3553 w 16756"/>
                <a:gd name="connsiteY121" fmla="*/ 1531 h 16282"/>
                <a:gd name="connsiteX122" fmla="*/ 3429 w 16756"/>
                <a:gd name="connsiteY122" fmla="*/ 1620 h 16282"/>
                <a:gd name="connsiteX123" fmla="*/ 3308 w 16756"/>
                <a:gd name="connsiteY123" fmla="*/ 1710 h 16282"/>
                <a:gd name="connsiteX124" fmla="*/ 3188 w 16756"/>
                <a:gd name="connsiteY124" fmla="*/ 1803 h 16282"/>
                <a:gd name="connsiteX125" fmla="*/ 3070 w 16756"/>
                <a:gd name="connsiteY125" fmla="*/ 1898 h 16282"/>
                <a:gd name="connsiteX126" fmla="*/ 2954 w 16756"/>
                <a:gd name="connsiteY126" fmla="*/ 1994 h 16282"/>
                <a:gd name="connsiteX127" fmla="*/ 2840 w 16756"/>
                <a:gd name="connsiteY127" fmla="*/ 2094 h 16282"/>
                <a:gd name="connsiteX128" fmla="*/ 2728 w 16756"/>
                <a:gd name="connsiteY128" fmla="*/ 2195 h 16282"/>
                <a:gd name="connsiteX129" fmla="*/ 2617 w 16756"/>
                <a:gd name="connsiteY129" fmla="*/ 2298 h 16282"/>
                <a:gd name="connsiteX130" fmla="*/ 2507 w 16756"/>
                <a:gd name="connsiteY130" fmla="*/ 2402 h 16282"/>
                <a:gd name="connsiteX131" fmla="*/ 2401 w 16756"/>
                <a:gd name="connsiteY131" fmla="*/ 2511 h 16282"/>
                <a:gd name="connsiteX132" fmla="*/ 2296 w 16756"/>
                <a:gd name="connsiteY132" fmla="*/ 2619 h 16282"/>
                <a:gd name="connsiteX133" fmla="*/ 2193 w 16756"/>
                <a:gd name="connsiteY133" fmla="*/ 2729 h 16282"/>
                <a:gd name="connsiteX134" fmla="*/ 2092 w 16756"/>
                <a:gd name="connsiteY134" fmla="*/ 2843 h 16282"/>
                <a:gd name="connsiteX135" fmla="*/ 1992 w 16756"/>
                <a:gd name="connsiteY135" fmla="*/ 2957 h 16282"/>
                <a:gd name="connsiteX136" fmla="*/ 1896 w 16756"/>
                <a:gd name="connsiteY136" fmla="*/ 3073 h 16282"/>
                <a:gd name="connsiteX137" fmla="*/ 1801 w 16756"/>
                <a:gd name="connsiteY137" fmla="*/ 3192 h 16282"/>
                <a:gd name="connsiteX138" fmla="*/ 1708 w 16756"/>
                <a:gd name="connsiteY138" fmla="*/ 3311 h 16282"/>
                <a:gd name="connsiteX139" fmla="*/ 1618 w 16756"/>
                <a:gd name="connsiteY139" fmla="*/ 3432 h 16282"/>
                <a:gd name="connsiteX140" fmla="*/ 1530 w 16756"/>
                <a:gd name="connsiteY140" fmla="*/ 3555 h 16282"/>
                <a:gd name="connsiteX141" fmla="*/ 1444 w 16756"/>
                <a:gd name="connsiteY141" fmla="*/ 3680 h 16282"/>
                <a:gd name="connsiteX142" fmla="*/ 1360 w 16756"/>
                <a:gd name="connsiteY142" fmla="*/ 3806 h 16282"/>
                <a:gd name="connsiteX143" fmla="*/ 1279 w 16756"/>
                <a:gd name="connsiteY143" fmla="*/ 3933 h 16282"/>
                <a:gd name="connsiteX144" fmla="*/ 1199 w 16756"/>
                <a:gd name="connsiteY144" fmla="*/ 4062 h 16282"/>
                <a:gd name="connsiteX145" fmla="*/ 1122 w 16756"/>
                <a:gd name="connsiteY145" fmla="*/ 4193 h 16282"/>
                <a:gd name="connsiteX146" fmla="*/ 1049 w 16756"/>
                <a:gd name="connsiteY146" fmla="*/ 4325 h 16282"/>
                <a:gd name="connsiteX147" fmla="*/ 977 w 16756"/>
                <a:gd name="connsiteY147" fmla="*/ 4457 h 16282"/>
                <a:gd name="connsiteX148" fmla="*/ 906 w 16756"/>
                <a:gd name="connsiteY148" fmla="*/ 4592 h 16282"/>
                <a:gd name="connsiteX149" fmla="*/ 839 w 16756"/>
                <a:gd name="connsiteY149" fmla="*/ 4727 h 16282"/>
                <a:gd name="connsiteX150" fmla="*/ 775 w 16756"/>
                <a:gd name="connsiteY150" fmla="*/ 4864 h 16282"/>
                <a:gd name="connsiteX151" fmla="*/ 713 w 16756"/>
                <a:gd name="connsiteY151" fmla="*/ 5003 h 16282"/>
                <a:gd name="connsiteX152" fmla="*/ 652 w 16756"/>
                <a:gd name="connsiteY152" fmla="*/ 5142 h 16282"/>
                <a:gd name="connsiteX153" fmla="*/ 596 w 16756"/>
                <a:gd name="connsiteY153" fmla="*/ 5281 h 16282"/>
                <a:gd name="connsiteX154" fmla="*/ 540 w 16756"/>
                <a:gd name="connsiteY154" fmla="*/ 5423 h 16282"/>
                <a:gd name="connsiteX155" fmla="*/ 489 w 16756"/>
                <a:gd name="connsiteY155" fmla="*/ 5564 h 16282"/>
                <a:gd name="connsiteX156" fmla="*/ 439 w 16756"/>
                <a:gd name="connsiteY156" fmla="*/ 5708 h 16282"/>
                <a:gd name="connsiteX157" fmla="*/ 392 w 16756"/>
                <a:gd name="connsiteY157" fmla="*/ 5851 h 16282"/>
                <a:gd name="connsiteX158" fmla="*/ 347 w 16756"/>
                <a:gd name="connsiteY158" fmla="*/ 5997 h 16282"/>
                <a:gd name="connsiteX159" fmla="*/ 306 w 16756"/>
                <a:gd name="connsiteY159" fmla="*/ 6142 h 16282"/>
                <a:gd name="connsiteX160" fmla="*/ 266 w 16756"/>
                <a:gd name="connsiteY160" fmla="*/ 6288 h 16282"/>
                <a:gd name="connsiteX161" fmla="*/ 230 w 16756"/>
                <a:gd name="connsiteY161" fmla="*/ 6435 h 16282"/>
                <a:gd name="connsiteX162" fmla="*/ 197 w 16756"/>
                <a:gd name="connsiteY162" fmla="*/ 6583 h 16282"/>
                <a:gd name="connsiteX163" fmla="*/ 164 w 16756"/>
                <a:gd name="connsiteY163" fmla="*/ 6731 h 16282"/>
                <a:gd name="connsiteX164" fmla="*/ 136 w 16756"/>
                <a:gd name="connsiteY164" fmla="*/ 6880 h 16282"/>
                <a:gd name="connsiteX165" fmla="*/ 110 w 16756"/>
                <a:gd name="connsiteY165" fmla="*/ 7028 h 16282"/>
                <a:gd name="connsiteX166" fmla="*/ 87 w 16756"/>
                <a:gd name="connsiteY166" fmla="*/ 7179 h 16282"/>
                <a:gd name="connsiteX167" fmla="*/ 67 w 16756"/>
                <a:gd name="connsiteY167" fmla="*/ 7328 h 16282"/>
                <a:gd name="connsiteX168" fmla="*/ 50 w 16756"/>
                <a:gd name="connsiteY168" fmla="*/ 7479 h 16282"/>
                <a:gd name="connsiteX169" fmla="*/ 34 w 16756"/>
                <a:gd name="connsiteY169" fmla="*/ 7629 h 16282"/>
                <a:gd name="connsiteX170" fmla="*/ 22 w 16756"/>
                <a:gd name="connsiteY170" fmla="*/ 7780 h 16282"/>
                <a:gd name="connsiteX171" fmla="*/ 13 w 16756"/>
                <a:gd name="connsiteY171" fmla="*/ 7932 h 16282"/>
                <a:gd name="connsiteX172" fmla="*/ 6 w 16756"/>
                <a:gd name="connsiteY172" fmla="*/ 8082 h 16282"/>
                <a:gd name="connsiteX173" fmla="*/ 2 w 16756"/>
                <a:gd name="connsiteY173" fmla="*/ 8234 h 16282"/>
                <a:gd name="connsiteX174" fmla="*/ 0 w 16756"/>
                <a:gd name="connsiteY174" fmla="*/ 8385 h 16282"/>
                <a:gd name="connsiteX175" fmla="*/ 2 w 16756"/>
                <a:gd name="connsiteY175" fmla="*/ 8537 h 16282"/>
                <a:gd name="connsiteX176" fmla="*/ 6 w 16756"/>
                <a:gd name="connsiteY176" fmla="*/ 8687 h 16282"/>
                <a:gd name="connsiteX177" fmla="*/ 13 w 16756"/>
                <a:gd name="connsiteY177" fmla="*/ 8839 h 16282"/>
                <a:gd name="connsiteX178" fmla="*/ 22 w 16756"/>
                <a:gd name="connsiteY178" fmla="*/ 8990 h 16282"/>
                <a:gd name="connsiteX179" fmla="*/ 34 w 16756"/>
                <a:gd name="connsiteY179" fmla="*/ 9141 h 16282"/>
                <a:gd name="connsiteX180" fmla="*/ 50 w 16756"/>
                <a:gd name="connsiteY180" fmla="*/ 9291 h 16282"/>
                <a:gd name="connsiteX181" fmla="*/ 67 w 16756"/>
                <a:gd name="connsiteY181" fmla="*/ 9442 h 16282"/>
                <a:gd name="connsiteX182" fmla="*/ 87 w 16756"/>
                <a:gd name="connsiteY182" fmla="*/ 9592 h 16282"/>
                <a:gd name="connsiteX183" fmla="*/ 110 w 16756"/>
                <a:gd name="connsiteY183" fmla="*/ 9742 h 16282"/>
                <a:gd name="connsiteX184" fmla="*/ 136 w 16756"/>
                <a:gd name="connsiteY184" fmla="*/ 9891 h 16282"/>
                <a:gd name="connsiteX185" fmla="*/ 164 w 16756"/>
                <a:gd name="connsiteY185" fmla="*/ 10039 h 16282"/>
                <a:gd name="connsiteX186" fmla="*/ 197 w 16756"/>
                <a:gd name="connsiteY186" fmla="*/ 10187 h 16282"/>
                <a:gd name="connsiteX187" fmla="*/ 230 w 16756"/>
                <a:gd name="connsiteY187" fmla="*/ 10335 h 16282"/>
                <a:gd name="connsiteX188" fmla="*/ 266 w 16756"/>
                <a:gd name="connsiteY188" fmla="*/ 10482 h 16282"/>
                <a:gd name="connsiteX189" fmla="*/ 306 w 16756"/>
                <a:gd name="connsiteY189" fmla="*/ 10629 h 16282"/>
                <a:gd name="connsiteX190" fmla="*/ 347 w 16756"/>
                <a:gd name="connsiteY190" fmla="*/ 10774 h 16282"/>
                <a:gd name="connsiteX191" fmla="*/ 392 w 16756"/>
                <a:gd name="connsiteY191" fmla="*/ 10918 h 16282"/>
                <a:gd name="connsiteX192" fmla="*/ 439 w 16756"/>
                <a:gd name="connsiteY192" fmla="*/ 11063 h 16282"/>
                <a:gd name="connsiteX193" fmla="*/ 489 w 16756"/>
                <a:gd name="connsiteY193" fmla="*/ 11206 h 16282"/>
                <a:gd name="connsiteX194" fmla="*/ 540 w 16756"/>
                <a:gd name="connsiteY194" fmla="*/ 11347 h 16282"/>
                <a:gd name="connsiteX195" fmla="*/ 596 w 16756"/>
                <a:gd name="connsiteY195" fmla="*/ 11489 h 16282"/>
                <a:gd name="connsiteX196" fmla="*/ 652 w 16756"/>
                <a:gd name="connsiteY196" fmla="*/ 11629 h 16282"/>
                <a:gd name="connsiteX197" fmla="*/ 713 w 16756"/>
                <a:gd name="connsiteY197" fmla="*/ 11768 h 16282"/>
                <a:gd name="connsiteX198" fmla="*/ 775 w 16756"/>
                <a:gd name="connsiteY198" fmla="*/ 11906 h 16282"/>
                <a:gd name="connsiteX199" fmla="*/ 839 w 16756"/>
                <a:gd name="connsiteY199" fmla="*/ 12042 h 16282"/>
                <a:gd name="connsiteX200" fmla="*/ 906 w 16756"/>
                <a:gd name="connsiteY200" fmla="*/ 12179 h 16282"/>
                <a:gd name="connsiteX201" fmla="*/ 977 w 16756"/>
                <a:gd name="connsiteY201" fmla="*/ 12313 h 16282"/>
                <a:gd name="connsiteX202" fmla="*/ 1049 w 16756"/>
                <a:gd name="connsiteY202" fmla="*/ 12445 h 16282"/>
                <a:gd name="connsiteX203" fmla="*/ 1122 w 16756"/>
                <a:gd name="connsiteY203" fmla="*/ 12578 h 16282"/>
                <a:gd name="connsiteX204" fmla="*/ 1199 w 16756"/>
                <a:gd name="connsiteY204" fmla="*/ 12708 h 16282"/>
                <a:gd name="connsiteX205" fmla="*/ 1279 w 16756"/>
                <a:gd name="connsiteY205" fmla="*/ 12837 h 16282"/>
                <a:gd name="connsiteX206" fmla="*/ 1360 w 16756"/>
                <a:gd name="connsiteY206" fmla="*/ 12964 h 16282"/>
                <a:gd name="connsiteX207" fmla="*/ 1444 w 16756"/>
                <a:gd name="connsiteY207" fmla="*/ 13090 h 16282"/>
                <a:gd name="connsiteX208" fmla="*/ 1530 w 16756"/>
                <a:gd name="connsiteY208" fmla="*/ 13215 h 16282"/>
                <a:gd name="connsiteX209" fmla="*/ 1618 w 16756"/>
                <a:gd name="connsiteY209" fmla="*/ 13337 h 16282"/>
                <a:gd name="connsiteX210" fmla="*/ 1708 w 16756"/>
                <a:gd name="connsiteY210" fmla="*/ 13460 h 16282"/>
                <a:gd name="connsiteX211" fmla="*/ 1801 w 16756"/>
                <a:gd name="connsiteY211" fmla="*/ 13579 h 16282"/>
                <a:gd name="connsiteX212" fmla="*/ 1896 w 16756"/>
                <a:gd name="connsiteY212" fmla="*/ 13697 h 16282"/>
                <a:gd name="connsiteX213" fmla="*/ 1992 w 16756"/>
                <a:gd name="connsiteY213" fmla="*/ 13814 h 16282"/>
                <a:gd name="connsiteX214" fmla="*/ 2092 w 16756"/>
                <a:gd name="connsiteY214" fmla="*/ 13928 h 16282"/>
                <a:gd name="connsiteX215" fmla="*/ 2193 w 16756"/>
                <a:gd name="connsiteY215" fmla="*/ 14040 h 16282"/>
                <a:gd name="connsiteX216" fmla="*/ 2296 w 16756"/>
                <a:gd name="connsiteY216" fmla="*/ 14151 h 16282"/>
                <a:gd name="connsiteX217" fmla="*/ 2401 w 16756"/>
                <a:gd name="connsiteY217" fmla="*/ 14260 h 16282"/>
                <a:gd name="connsiteX218" fmla="*/ 2507 w 16756"/>
                <a:gd name="connsiteY218" fmla="*/ 14367 h 16282"/>
                <a:gd name="connsiteX219" fmla="*/ 2617 w 16756"/>
                <a:gd name="connsiteY219" fmla="*/ 14473 h 16282"/>
                <a:gd name="connsiteX220" fmla="*/ 2728 w 16756"/>
                <a:gd name="connsiteY220" fmla="*/ 14576 h 16282"/>
                <a:gd name="connsiteX221" fmla="*/ 2840 w 16756"/>
                <a:gd name="connsiteY221" fmla="*/ 14676 h 16282"/>
                <a:gd name="connsiteX222" fmla="*/ 2954 w 16756"/>
                <a:gd name="connsiteY222" fmla="*/ 14775 h 16282"/>
                <a:gd name="connsiteX223" fmla="*/ 3070 w 16756"/>
                <a:gd name="connsiteY223" fmla="*/ 14873 h 16282"/>
                <a:gd name="connsiteX224" fmla="*/ 3188 w 16756"/>
                <a:gd name="connsiteY224" fmla="*/ 14967 h 16282"/>
                <a:gd name="connsiteX225" fmla="*/ 3308 w 16756"/>
                <a:gd name="connsiteY225" fmla="*/ 15060 h 16282"/>
                <a:gd name="connsiteX226" fmla="*/ 3429 w 16756"/>
                <a:gd name="connsiteY226" fmla="*/ 15151 h 16282"/>
                <a:gd name="connsiteX227" fmla="*/ 3553 w 16756"/>
                <a:gd name="connsiteY227" fmla="*/ 15239 h 16282"/>
                <a:gd name="connsiteX228" fmla="*/ 3676 w 16756"/>
                <a:gd name="connsiteY228" fmla="*/ 15325 h 16282"/>
                <a:gd name="connsiteX229" fmla="*/ 3802 w 16756"/>
                <a:gd name="connsiteY229" fmla="*/ 15409 h 16282"/>
                <a:gd name="connsiteX230" fmla="*/ 3930 w 16756"/>
                <a:gd name="connsiteY230" fmla="*/ 15490 h 16282"/>
                <a:gd name="connsiteX231" fmla="*/ 4059 w 16756"/>
                <a:gd name="connsiteY231" fmla="*/ 15570 h 16282"/>
                <a:gd name="connsiteX232" fmla="*/ 4189 w 16756"/>
                <a:gd name="connsiteY232" fmla="*/ 15647 h 16282"/>
                <a:gd name="connsiteX233" fmla="*/ 4321 w 16756"/>
                <a:gd name="connsiteY233" fmla="*/ 15722 h 16282"/>
                <a:gd name="connsiteX234" fmla="*/ 4454 w 16756"/>
                <a:gd name="connsiteY234" fmla="*/ 15794 h 16282"/>
                <a:gd name="connsiteX235" fmla="*/ 4588 w 16756"/>
                <a:gd name="connsiteY235" fmla="*/ 15863 h 16282"/>
                <a:gd name="connsiteX236" fmla="*/ 4724 w 16756"/>
                <a:gd name="connsiteY236" fmla="*/ 15930 h 16282"/>
                <a:gd name="connsiteX237" fmla="*/ 4861 w 16756"/>
                <a:gd name="connsiteY237" fmla="*/ 15995 h 16282"/>
                <a:gd name="connsiteX238" fmla="*/ 4998 w 16756"/>
                <a:gd name="connsiteY238" fmla="*/ 16058 h 16282"/>
                <a:gd name="connsiteX239" fmla="*/ 5137 w 16756"/>
                <a:gd name="connsiteY239" fmla="*/ 16117 h 16282"/>
                <a:gd name="connsiteX240" fmla="*/ 5278 w 16756"/>
                <a:gd name="connsiteY240" fmla="*/ 16175 h 16282"/>
                <a:gd name="connsiteX241" fmla="*/ 5418 w 16756"/>
                <a:gd name="connsiteY241" fmla="*/ 16229 h 16282"/>
                <a:gd name="connsiteX242" fmla="*/ 5560 w 16756"/>
                <a:gd name="connsiteY242" fmla="*/ 16282 h 16282"/>
                <a:gd name="connsiteX0" fmla="*/ 16756 w 16756"/>
                <a:gd name="connsiteY0" fmla="*/ 8385 h 16229"/>
                <a:gd name="connsiteX1" fmla="*/ 16754 w 16756"/>
                <a:gd name="connsiteY1" fmla="*/ 8234 h 16229"/>
                <a:gd name="connsiteX2" fmla="*/ 16750 w 16756"/>
                <a:gd name="connsiteY2" fmla="*/ 8082 h 16229"/>
                <a:gd name="connsiteX3" fmla="*/ 16744 w 16756"/>
                <a:gd name="connsiteY3" fmla="*/ 7932 h 16229"/>
                <a:gd name="connsiteX4" fmla="*/ 16734 w 16756"/>
                <a:gd name="connsiteY4" fmla="*/ 7780 h 16229"/>
                <a:gd name="connsiteX5" fmla="*/ 16722 w 16756"/>
                <a:gd name="connsiteY5" fmla="*/ 7629 h 16229"/>
                <a:gd name="connsiteX6" fmla="*/ 16707 w 16756"/>
                <a:gd name="connsiteY6" fmla="*/ 7479 h 16229"/>
                <a:gd name="connsiteX7" fmla="*/ 16689 w 16756"/>
                <a:gd name="connsiteY7" fmla="*/ 7328 h 16229"/>
                <a:gd name="connsiteX8" fmla="*/ 16669 w 16756"/>
                <a:gd name="connsiteY8" fmla="*/ 7179 h 16229"/>
                <a:gd name="connsiteX9" fmla="*/ 16646 w 16756"/>
                <a:gd name="connsiteY9" fmla="*/ 7028 h 16229"/>
                <a:gd name="connsiteX10" fmla="*/ 16620 w 16756"/>
                <a:gd name="connsiteY10" fmla="*/ 6880 h 16229"/>
                <a:gd name="connsiteX11" fmla="*/ 16591 w 16756"/>
                <a:gd name="connsiteY11" fmla="*/ 6731 h 16229"/>
                <a:gd name="connsiteX12" fmla="*/ 16560 w 16756"/>
                <a:gd name="connsiteY12" fmla="*/ 6583 h 16229"/>
                <a:gd name="connsiteX13" fmla="*/ 16526 w 16756"/>
                <a:gd name="connsiteY13" fmla="*/ 6435 h 16229"/>
                <a:gd name="connsiteX14" fmla="*/ 16490 w 16756"/>
                <a:gd name="connsiteY14" fmla="*/ 6288 h 16229"/>
                <a:gd name="connsiteX15" fmla="*/ 16450 w 16756"/>
                <a:gd name="connsiteY15" fmla="*/ 6142 h 16229"/>
                <a:gd name="connsiteX16" fmla="*/ 16409 w 16756"/>
                <a:gd name="connsiteY16" fmla="*/ 5997 h 16229"/>
                <a:gd name="connsiteX17" fmla="*/ 16364 w 16756"/>
                <a:gd name="connsiteY17" fmla="*/ 5851 h 16229"/>
                <a:gd name="connsiteX18" fmla="*/ 16318 w 16756"/>
                <a:gd name="connsiteY18" fmla="*/ 5708 h 16229"/>
                <a:gd name="connsiteX19" fmla="*/ 16268 w 16756"/>
                <a:gd name="connsiteY19" fmla="*/ 5564 h 16229"/>
                <a:gd name="connsiteX20" fmla="*/ 16216 w 16756"/>
                <a:gd name="connsiteY20" fmla="*/ 5423 h 16229"/>
                <a:gd name="connsiteX21" fmla="*/ 16161 w 16756"/>
                <a:gd name="connsiteY21" fmla="*/ 5281 h 16229"/>
                <a:gd name="connsiteX22" fmla="*/ 16104 w 16756"/>
                <a:gd name="connsiteY22" fmla="*/ 5142 h 16229"/>
                <a:gd name="connsiteX23" fmla="*/ 16044 w 16756"/>
                <a:gd name="connsiteY23" fmla="*/ 5003 h 16229"/>
                <a:gd name="connsiteX24" fmla="*/ 15982 w 16756"/>
                <a:gd name="connsiteY24" fmla="*/ 4864 h 16229"/>
                <a:gd name="connsiteX25" fmla="*/ 15917 w 16756"/>
                <a:gd name="connsiteY25" fmla="*/ 4727 h 16229"/>
                <a:gd name="connsiteX26" fmla="*/ 15849 w 16756"/>
                <a:gd name="connsiteY26" fmla="*/ 4592 h 16229"/>
                <a:gd name="connsiteX27" fmla="*/ 15780 w 16756"/>
                <a:gd name="connsiteY27" fmla="*/ 4457 h 16229"/>
                <a:gd name="connsiteX28" fmla="*/ 15708 w 16756"/>
                <a:gd name="connsiteY28" fmla="*/ 4325 h 16229"/>
                <a:gd name="connsiteX29" fmla="*/ 15633 w 16756"/>
                <a:gd name="connsiteY29" fmla="*/ 4193 h 16229"/>
                <a:gd name="connsiteX30" fmla="*/ 15557 w 16756"/>
                <a:gd name="connsiteY30" fmla="*/ 4062 h 16229"/>
                <a:gd name="connsiteX31" fmla="*/ 15477 w 16756"/>
                <a:gd name="connsiteY31" fmla="*/ 3933 h 16229"/>
                <a:gd name="connsiteX32" fmla="*/ 15396 w 16756"/>
                <a:gd name="connsiteY32" fmla="*/ 3806 h 16229"/>
                <a:gd name="connsiteX33" fmla="*/ 15312 w 16756"/>
                <a:gd name="connsiteY33" fmla="*/ 3680 h 16229"/>
                <a:gd name="connsiteX34" fmla="*/ 15226 w 16756"/>
                <a:gd name="connsiteY34" fmla="*/ 3555 h 16229"/>
                <a:gd name="connsiteX35" fmla="*/ 15139 w 16756"/>
                <a:gd name="connsiteY35" fmla="*/ 3432 h 16229"/>
                <a:gd name="connsiteX36" fmla="*/ 15047 w 16756"/>
                <a:gd name="connsiteY36" fmla="*/ 3311 h 16229"/>
                <a:gd name="connsiteX37" fmla="*/ 14955 w 16756"/>
                <a:gd name="connsiteY37" fmla="*/ 3192 h 16229"/>
                <a:gd name="connsiteX38" fmla="*/ 14861 w 16756"/>
                <a:gd name="connsiteY38" fmla="*/ 3073 h 16229"/>
                <a:gd name="connsiteX39" fmla="*/ 14764 w 16756"/>
                <a:gd name="connsiteY39" fmla="*/ 2957 h 16229"/>
                <a:gd name="connsiteX40" fmla="*/ 14665 w 16756"/>
                <a:gd name="connsiteY40" fmla="*/ 2843 h 16229"/>
                <a:gd name="connsiteX41" fmla="*/ 14563 w 16756"/>
                <a:gd name="connsiteY41" fmla="*/ 2729 h 16229"/>
                <a:gd name="connsiteX42" fmla="*/ 14460 w 16756"/>
                <a:gd name="connsiteY42" fmla="*/ 2619 h 16229"/>
                <a:gd name="connsiteX43" fmla="*/ 14356 w 16756"/>
                <a:gd name="connsiteY43" fmla="*/ 2511 h 16229"/>
                <a:gd name="connsiteX44" fmla="*/ 14248 w 16756"/>
                <a:gd name="connsiteY44" fmla="*/ 2402 h 16229"/>
                <a:gd name="connsiteX45" fmla="*/ 14140 w 16756"/>
                <a:gd name="connsiteY45" fmla="*/ 2298 h 16229"/>
                <a:gd name="connsiteX46" fmla="*/ 14029 w 16756"/>
                <a:gd name="connsiteY46" fmla="*/ 2195 h 16229"/>
                <a:gd name="connsiteX47" fmla="*/ 13916 w 16756"/>
                <a:gd name="connsiteY47" fmla="*/ 2094 h 16229"/>
                <a:gd name="connsiteX48" fmla="*/ 13802 w 16756"/>
                <a:gd name="connsiteY48" fmla="*/ 1994 h 16229"/>
                <a:gd name="connsiteX49" fmla="*/ 13685 w 16756"/>
                <a:gd name="connsiteY49" fmla="*/ 1898 h 16229"/>
                <a:gd name="connsiteX50" fmla="*/ 13568 w 16756"/>
                <a:gd name="connsiteY50" fmla="*/ 1803 h 16229"/>
                <a:gd name="connsiteX51" fmla="*/ 13448 w 16756"/>
                <a:gd name="connsiteY51" fmla="*/ 1710 h 16229"/>
                <a:gd name="connsiteX52" fmla="*/ 13327 w 16756"/>
                <a:gd name="connsiteY52" fmla="*/ 1620 h 16229"/>
                <a:gd name="connsiteX53" fmla="*/ 13204 w 16756"/>
                <a:gd name="connsiteY53" fmla="*/ 1531 h 16229"/>
                <a:gd name="connsiteX54" fmla="*/ 13080 w 16756"/>
                <a:gd name="connsiteY54" fmla="*/ 1445 h 16229"/>
                <a:gd name="connsiteX55" fmla="*/ 12954 w 16756"/>
                <a:gd name="connsiteY55" fmla="*/ 1361 h 16229"/>
                <a:gd name="connsiteX56" fmla="*/ 12827 w 16756"/>
                <a:gd name="connsiteY56" fmla="*/ 1280 h 16229"/>
                <a:gd name="connsiteX57" fmla="*/ 12698 w 16756"/>
                <a:gd name="connsiteY57" fmla="*/ 1200 h 16229"/>
                <a:gd name="connsiteX58" fmla="*/ 12567 w 16756"/>
                <a:gd name="connsiteY58" fmla="*/ 1124 h 16229"/>
                <a:gd name="connsiteX59" fmla="*/ 12435 w 16756"/>
                <a:gd name="connsiteY59" fmla="*/ 1049 h 16229"/>
                <a:gd name="connsiteX60" fmla="*/ 12303 w 16756"/>
                <a:gd name="connsiteY60" fmla="*/ 977 h 16229"/>
                <a:gd name="connsiteX61" fmla="*/ 12167 w 16756"/>
                <a:gd name="connsiteY61" fmla="*/ 908 h 16229"/>
                <a:gd name="connsiteX62" fmla="*/ 12032 w 16756"/>
                <a:gd name="connsiteY62" fmla="*/ 840 h 16229"/>
                <a:gd name="connsiteX63" fmla="*/ 11896 w 16756"/>
                <a:gd name="connsiteY63" fmla="*/ 775 h 16229"/>
                <a:gd name="connsiteX64" fmla="*/ 11758 w 16756"/>
                <a:gd name="connsiteY64" fmla="*/ 713 h 16229"/>
                <a:gd name="connsiteX65" fmla="*/ 11619 w 16756"/>
                <a:gd name="connsiteY65" fmla="*/ 653 h 16229"/>
                <a:gd name="connsiteX66" fmla="*/ 11479 w 16756"/>
                <a:gd name="connsiteY66" fmla="*/ 596 h 16229"/>
                <a:gd name="connsiteX67" fmla="*/ 11338 w 16756"/>
                <a:gd name="connsiteY67" fmla="*/ 541 h 16229"/>
                <a:gd name="connsiteX68" fmla="*/ 11196 w 16756"/>
                <a:gd name="connsiteY68" fmla="*/ 489 h 16229"/>
                <a:gd name="connsiteX69" fmla="*/ 11053 w 16756"/>
                <a:gd name="connsiteY69" fmla="*/ 439 h 16229"/>
                <a:gd name="connsiteX70" fmla="*/ 10910 w 16756"/>
                <a:gd name="connsiteY70" fmla="*/ 393 h 16229"/>
                <a:gd name="connsiteX71" fmla="*/ 10764 w 16756"/>
                <a:gd name="connsiteY71" fmla="*/ 348 h 16229"/>
                <a:gd name="connsiteX72" fmla="*/ 10619 w 16756"/>
                <a:gd name="connsiteY72" fmla="*/ 307 h 16229"/>
                <a:gd name="connsiteX73" fmla="*/ 10473 w 16756"/>
                <a:gd name="connsiteY73" fmla="*/ 267 h 16229"/>
                <a:gd name="connsiteX74" fmla="*/ 10327 w 16756"/>
                <a:gd name="connsiteY74" fmla="*/ 231 h 16229"/>
                <a:gd name="connsiteX75" fmla="*/ 10179 w 16756"/>
                <a:gd name="connsiteY75" fmla="*/ 196 h 16229"/>
                <a:gd name="connsiteX76" fmla="*/ 10031 w 16756"/>
                <a:gd name="connsiteY76" fmla="*/ 165 h 16229"/>
                <a:gd name="connsiteX77" fmla="*/ 9882 w 16756"/>
                <a:gd name="connsiteY77" fmla="*/ 137 h 16229"/>
                <a:gd name="connsiteX78" fmla="*/ 9733 w 16756"/>
                <a:gd name="connsiteY78" fmla="*/ 111 h 16229"/>
                <a:gd name="connsiteX79" fmla="*/ 9584 w 16756"/>
                <a:gd name="connsiteY79" fmla="*/ 88 h 16229"/>
                <a:gd name="connsiteX80" fmla="*/ 9434 w 16756"/>
                <a:gd name="connsiteY80" fmla="*/ 67 h 16229"/>
                <a:gd name="connsiteX81" fmla="*/ 9284 w 16756"/>
                <a:gd name="connsiteY81" fmla="*/ 49 h 16229"/>
                <a:gd name="connsiteX82" fmla="*/ 9133 w 16756"/>
                <a:gd name="connsiteY82" fmla="*/ 35 h 16229"/>
                <a:gd name="connsiteX83" fmla="*/ 8983 w 16756"/>
                <a:gd name="connsiteY83" fmla="*/ 22 h 16229"/>
                <a:gd name="connsiteX84" fmla="*/ 8832 w 16756"/>
                <a:gd name="connsiteY84" fmla="*/ 13 h 16229"/>
                <a:gd name="connsiteX85" fmla="*/ 8680 w 16756"/>
                <a:gd name="connsiteY85" fmla="*/ 5 h 16229"/>
                <a:gd name="connsiteX86" fmla="*/ 8530 w 16756"/>
                <a:gd name="connsiteY86" fmla="*/ 2 h 16229"/>
                <a:gd name="connsiteX87" fmla="*/ 8378 w 16756"/>
                <a:gd name="connsiteY87" fmla="*/ 0 h 16229"/>
                <a:gd name="connsiteX88" fmla="*/ 8227 w 16756"/>
                <a:gd name="connsiteY88" fmla="*/ 2 h 16229"/>
                <a:gd name="connsiteX89" fmla="*/ 8075 w 16756"/>
                <a:gd name="connsiteY89" fmla="*/ 5 h 16229"/>
                <a:gd name="connsiteX90" fmla="*/ 7924 w 16756"/>
                <a:gd name="connsiteY90" fmla="*/ 13 h 16229"/>
                <a:gd name="connsiteX91" fmla="*/ 7774 w 16756"/>
                <a:gd name="connsiteY91" fmla="*/ 22 h 16229"/>
                <a:gd name="connsiteX92" fmla="*/ 7623 w 16756"/>
                <a:gd name="connsiteY92" fmla="*/ 35 h 16229"/>
                <a:gd name="connsiteX93" fmla="*/ 7473 w 16756"/>
                <a:gd name="connsiteY93" fmla="*/ 49 h 16229"/>
                <a:gd name="connsiteX94" fmla="*/ 7322 w 16756"/>
                <a:gd name="connsiteY94" fmla="*/ 67 h 16229"/>
                <a:gd name="connsiteX95" fmla="*/ 7173 w 16756"/>
                <a:gd name="connsiteY95" fmla="*/ 88 h 16229"/>
                <a:gd name="connsiteX96" fmla="*/ 7023 w 16756"/>
                <a:gd name="connsiteY96" fmla="*/ 111 h 16229"/>
                <a:gd name="connsiteX97" fmla="*/ 6874 w 16756"/>
                <a:gd name="connsiteY97" fmla="*/ 137 h 16229"/>
                <a:gd name="connsiteX98" fmla="*/ 6725 w 16756"/>
                <a:gd name="connsiteY98" fmla="*/ 165 h 16229"/>
                <a:gd name="connsiteX99" fmla="*/ 6577 w 16756"/>
                <a:gd name="connsiteY99" fmla="*/ 196 h 16229"/>
                <a:gd name="connsiteX100" fmla="*/ 6430 w 16756"/>
                <a:gd name="connsiteY100" fmla="*/ 231 h 16229"/>
                <a:gd name="connsiteX101" fmla="*/ 6283 w 16756"/>
                <a:gd name="connsiteY101" fmla="*/ 267 h 16229"/>
                <a:gd name="connsiteX102" fmla="*/ 6136 w 16756"/>
                <a:gd name="connsiteY102" fmla="*/ 307 h 16229"/>
                <a:gd name="connsiteX103" fmla="*/ 5991 w 16756"/>
                <a:gd name="connsiteY103" fmla="*/ 348 h 16229"/>
                <a:gd name="connsiteX104" fmla="*/ 5847 w 16756"/>
                <a:gd name="connsiteY104" fmla="*/ 393 h 16229"/>
                <a:gd name="connsiteX105" fmla="*/ 5703 w 16756"/>
                <a:gd name="connsiteY105" fmla="*/ 439 h 16229"/>
                <a:gd name="connsiteX106" fmla="*/ 5560 w 16756"/>
                <a:gd name="connsiteY106" fmla="*/ 489 h 16229"/>
                <a:gd name="connsiteX107" fmla="*/ 5418 w 16756"/>
                <a:gd name="connsiteY107" fmla="*/ 541 h 16229"/>
                <a:gd name="connsiteX108" fmla="*/ 5278 w 16756"/>
                <a:gd name="connsiteY108" fmla="*/ 596 h 16229"/>
                <a:gd name="connsiteX109" fmla="*/ 5137 w 16756"/>
                <a:gd name="connsiteY109" fmla="*/ 653 h 16229"/>
                <a:gd name="connsiteX110" fmla="*/ 4998 w 16756"/>
                <a:gd name="connsiteY110" fmla="*/ 713 h 16229"/>
                <a:gd name="connsiteX111" fmla="*/ 4861 w 16756"/>
                <a:gd name="connsiteY111" fmla="*/ 775 h 16229"/>
                <a:gd name="connsiteX112" fmla="*/ 4724 w 16756"/>
                <a:gd name="connsiteY112" fmla="*/ 840 h 16229"/>
                <a:gd name="connsiteX113" fmla="*/ 4588 w 16756"/>
                <a:gd name="connsiteY113" fmla="*/ 908 h 16229"/>
                <a:gd name="connsiteX114" fmla="*/ 4454 w 16756"/>
                <a:gd name="connsiteY114" fmla="*/ 977 h 16229"/>
                <a:gd name="connsiteX115" fmla="*/ 4321 w 16756"/>
                <a:gd name="connsiteY115" fmla="*/ 1049 h 16229"/>
                <a:gd name="connsiteX116" fmla="*/ 4189 w 16756"/>
                <a:gd name="connsiteY116" fmla="*/ 1124 h 16229"/>
                <a:gd name="connsiteX117" fmla="*/ 4059 w 16756"/>
                <a:gd name="connsiteY117" fmla="*/ 1200 h 16229"/>
                <a:gd name="connsiteX118" fmla="*/ 3930 w 16756"/>
                <a:gd name="connsiteY118" fmla="*/ 1280 h 16229"/>
                <a:gd name="connsiteX119" fmla="*/ 3802 w 16756"/>
                <a:gd name="connsiteY119" fmla="*/ 1361 h 16229"/>
                <a:gd name="connsiteX120" fmla="*/ 3676 w 16756"/>
                <a:gd name="connsiteY120" fmla="*/ 1445 h 16229"/>
                <a:gd name="connsiteX121" fmla="*/ 3553 w 16756"/>
                <a:gd name="connsiteY121" fmla="*/ 1531 h 16229"/>
                <a:gd name="connsiteX122" fmla="*/ 3429 w 16756"/>
                <a:gd name="connsiteY122" fmla="*/ 1620 h 16229"/>
                <a:gd name="connsiteX123" fmla="*/ 3308 w 16756"/>
                <a:gd name="connsiteY123" fmla="*/ 1710 h 16229"/>
                <a:gd name="connsiteX124" fmla="*/ 3188 w 16756"/>
                <a:gd name="connsiteY124" fmla="*/ 1803 h 16229"/>
                <a:gd name="connsiteX125" fmla="*/ 3070 w 16756"/>
                <a:gd name="connsiteY125" fmla="*/ 1898 h 16229"/>
                <a:gd name="connsiteX126" fmla="*/ 2954 w 16756"/>
                <a:gd name="connsiteY126" fmla="*/ 1994 h 16229"/>
                <a:gd name="connsiteX127" fmla="*/ 2840 w 16756"/>
                <a:gd name="connsiteY127" fmla="*/ 2094 h 16229"/>
                <a:gd name="connsiteX128" fmla="*/ 2728 w 16756"/>
                <a:gd name="connsiteY128" fmla="*/ 2195 h 16229"/>
                <a:gd name="connsiteX129" fmla="*/ 2617 w 16756"/>
                <a:gd name="connsiteY129" fmla="*/ 2298 h 16229"/>
                <a:gd name="connsiteX130" fmla="*/ 2507 w 16756"/>
                <a:gd name="connsiteY130" fmla="*/ 2402 h 16229"/>
                <a:gd name="connsiteX131" fmla="*/ 2401 w 16756"/>
                <a:gd name="connsiteY131" fmla="*/ 2511 h 16229"/>
                <a:gd name="connsiteX132" fmla="*/ 2296 w 16756"/>
                <a:gd name="connsiteY132" fmla="*/ 2619 h 16229"/>
                <a:gd name="connsiteX133" fmla="*/ 2193 w 16756"/>
                <a:gd name="connsiteY133" fmla="*/ 2729 h 16229"/>
                <a:gd name="connsiteX134" fmla="*/ 2092 w 16756"/>
                <a:gd name="connsiteY134" fmla="*/ 2843 h 16229"/>
                <a:gd name="connsiteX135" fmla="*/ 1992 w 16756"/>
                <a:gd name="connsiteY135" fmla="*/ 2957 h 16229"/>
                <a:gd name="connsiteX136" fmla="*/ 1896 w 16756"/>
                <a:gd name="connsiteY136" fmla="*/ 3073 h 16229"/>
                <a:gd name="connsiteX137" fmla="*/ 1801 w 16756"/>
                <a:gd name="connsiteY137" fmla="*/ 3192 h 16229"/>
                <a:gd name="connsiteX138" fmla="*/ 1708 w 16756"/>
                <a:gd name="connsiteY138" fmla="*/ 3311 h 16229"/>
                <a:gd name="connsiteX139" fmla="*/ 1618 w 16756"/>
                <a:gd name="connsiteY139" fmla="*/ 3432 h 16229"/>
                <a:gd name="connsiteX140" fmla="*/ 1530 w 16756"/>
                <a:gd name="connsiteY140" fmla="*/ 3555 h 16229"/>
                <a:gd name="connsiteX141" fmla="*/ 1444 w 16756"/>
                <a:gd name="connsiteY141" fmla="*/ 3680 h 16229"/>
                <a:gd name="connsiteX142" fmla="*/ 1360 w 16756"/>
                <a:gd name="connsiteY142" fmla="*/ 3806 h 16229"/>
                <a:gd name="connsiteX143" fmla="*/ 1279 w 16756"/>
                <a:gd name="connsiteY143" fmla="*/ 3933 h 16229"/>
                <a:gd name="connsiteX144" fmla="*/ 1199 w 16756"/>
                <a:gd name="connsiteY144" fmla="*/ 4062 h 16229"/>
                <a:gd name="connsiteX145" fmla="*/ 1122 w 16756"/>
                <a:gd name="connsiteY145" fmla="*/ 4193 h 16229"/>
                <a:gd name="connsiteX146" fmla="*/ 1049 w 16756"/>
                <a:gd name="connsiteY146" fmla="*/ 4325 h 16229"/>
                <a:gd name="connsiteX147" fmla="*/ 977 w 16756"/>
                <a:gd name="connsiteY147" fmla="*/ 4457 h 16229"/>
                <a:gd name="connsiteX148" fmla="*/ 906 w 16756"/>
                <a:gd name="connsiteY148" fmla="*/ 4592 h 16229"/>
                <a:gd name="connsiteX149" fmla="*/ 839 w 16756"/>
                <a:gd name="connsiteY149" fmla="*/ 4727 h 16229"/>
                <a:gd name="connsiteX150" fmla="*/ 775 w 16756"/>
                <a:gd name="connsiteY150" fmla="*/ 4864 h 16229"/>
                <a:gd name="connsiteX151" fmla="*/ 713 w 16756"/>
                <a:gd name="connsiteY151" fmla="*/ 5003 h 16229"/>
                <a:gd name="connsiteX152" fmla="*/ 652 w 16756"/>
                <a:gd name="connsiteY152" fmla="*/ 5142 h 16229"/>
                <a:gd name="connsiteX153" fmla="*/ 596 w 16756"/>
                <a:gd name="connsiteY153" fmla="*/ 5281 h 16229"/>
                <a:gd name="connsiteX154" fmla="*/ 540 w 16756"/>
                <a:gd name="connsiteY154" fmla="*/ 5423 h 16229"/>
                <a:gd name="connsiteX155" fmla="*/ 489 w 16756"/>
                <a:gd name="connsiteY155" fmla="*/ 5564 h 16229"/>
                <a:gd name="connsiteX156" fmla="*/ 439 w 16756"/>
                <a:gd name="connsiteY156" fmla="*/ 5708 h 16229"/>
                <a:gd name="connsiteX157" fmla="*/ 392 w 16756"/>
                <a:gd name="connsiteY157" fmla="*/ 5851 h 16229"/>
                <a:gd name="connsiteX158" fmla="*/ 347 w 16756"/>
                <a:gd name="connsiteY158" fmla="*/ 5997 h 16229"/>
                <a:gd name="connsiteX159" fmla="*/ 306 w 16756"/>
                <a:gd name="connsiteY159" fmla="*/ 6142 h 16229"/>
                <a:gd name="connsiteX160" fmla="*/ 266 w 16756"/>
                <a:gd name="connsiteY160" fmla="*/ 6288 h 16229"/>
                <a:gd name="connsiteX161" fmla="*/ 230 w 16756"/>
                <a:gd name="connsiteY161" fmla="*/ 6435 h 16229"/>
                <a:gd name="connsiteX162" fmla="*/ 197 w 16756"/>
                <a:gd name="connsiteY162" fmla="*/ 6583 h 16229"/>
                <a:gd name="connsiteX163" fmla="*/ 164 w 16756"/>
                <a:gd name="connsiteY163" fmla="*/ 6731 h 16229"/>
                <a:gd name="connsiteX164" fmla="*/ 136 w 16756"/>
                <a:gd name="connsiteY164" fmla="*/ 6880 h 16229"/>
                <a:gd name="connsiteX165" fmla="*/ 110 w 16756"/>
                <a:gd name="connsiteY165" fmla="*/ 7028 h 16229"/>
                <a:gd name="connsiteX166" fmla="*/ 87 w 16756"/>
                <a:gd name="connsiteY166" fmla="*/ 7179 h 16229"/>
                <a:gd name="connsiteX167" fmla="*/ 67 w 16756"/>
                <a:gd name="connsiteY167" fmla="*/ 7328 h 16229"/>
                <a:gd name="connsiteX168" fmla="*/ 50 w 16756"/>
                <a:gd name="connsiteY168" fmla="*/ 7479 h 16229"/>
                <a:gd name="connsiteX169" fmla="*/ 34 w 16756"/>
                <a:gd name="connsiteY169" fmla="*/ 7629 h 16229"/>
                <a:gd name="connsiteX170" fmla="*/ 22 w 16756"/>
                <a:gd name="connsiteY170" fmla="*/ 7780 h 16229"/>
                <a:gd name="connsiteX171" fmla="*/ 13 w 16756"/>
                <a:gd name="connsiteY171" fmla="*/ 7932 h 16229"/>
                <a:gd name="connsiteX172" fmla="*/ 6 w 16756"/>
                <a:gd name="connsiteY172" fmla="*/ 8082 h 16229"/>
                <a:gd name="connsiteX173" fmla="*/ 2 w 16756"/>
                <a:gd name="connsiteY173" fmla="*/ 8234 h 16229"/>
                <a:gd name="connsiteX174" fmla="*/ 0 w 16756"/>
                <a:gd name="connsiteY174" fmla="*/ 8385 h 16229"/>
                <a:gd name="connsiteX175" fmla="*/ 2 w 16756"/>
                <a:gd name="connsiteY175" fmla="*/ 8537 h 16229"/>
                <a:gd name="connsiteX176" fmla="*/ 6 w 16756"/>
                <a:gd name="connsiteY176" fmla="*/ 8687 h 16229"/>
                <a:gd name="connsiteX177" fmla="*/ 13 w 16756"/>
                <a:gd name="connsiteY177" fmla="*/ 8839 h 16229"/>
                <a:gd name="connsiteX178" fmla="*/ 22 w 16756"/>
                <a:gd name="connsiteY178" fmla="*/ 8990 h 16229"/>
                <a:gd name="connsiteX179" fmla="*/ 34 w 16756"/>
                <a:gd name="connsiteY179" fmla="*/ 9141 h 16229"/>
                <a:gd name="connsiteX180" fmla="*/ 50 w 16756"/>
                <a:gd name="connsiteY180" fmla="*/ 9291 h 16229"/>
                <a:gd name="connsiteX181" fmla="*/ 67 w 16756"/>
                <a:gd name="connsiteY181" fmla="*/ 9442 h 16229"/>
                <a:gd name="connsiteX182" fmla="*/ 87 w 16756"/>
                <a:gd name="connsiteY182" fmla="*/ 9592 h 16229"/>
                <a:gd name="connsiteX183" fmla="*/ 110 w 16756"/>
                <a:gd name="connsiteY183" fmla="*/ 9742 h 16229"/>
                <a:gd name="connsiteX184" fmla="*/ 136 w 16756"/>
                <a:gd name="connsiteY184" fmla="*/ 9891 h 16229"/>
                <a:gd name="connsiteX185" fmla="*/ 164 w 16756"/>
                <a:gd name="connsiteY185" fmla="*/ 10039 h 16229"/>
                <a:gd name="connsiteX186" fmla="*/ 197 w 16756"/>
                <a:gd name="connsiteY186" fmla="*/ 10187 h 16229"/>
                <a:gd name="connsiteX187" fmla="*/ 230 w 16756"/>
                <a:gd name="connsiteY187" fmla="*/ 10335 h 16229"/>
                <a:gd name="connsiteX188" fmla="*/ 266 w 16756"/>
                <a:gd name="connsiteY188" fmla="*/ 10482 h 16229"/>
                <a:gd name="connsiteX189" fmla="*/ 306 w 16756"/>
                <a:gd name="connsiteY189" fmla="*/ 10629 h 16229"/>
                <a:gd name="connsiteX190" fmla="*/ 347 w 16756"/>
                <a:gd name="connsiteY190" fmla="*/ 10774 h 16229"/>
                <a:gd name="connsiteX191" fmla="*/ 392 w 16756"/>
                <a:gd name="connsiteY191" fmla="*/ 10918 h 16229"/>
                <a:gd name="connsiteX192" fmla="*/ 439 w 16756"/>
                <a:gd name="connsiteY192" fmla="*/ 11063 h 16229"/>
                <a:gd name="connsiteX193" fmla="*/ 489 w 16756"/>
                <a:gd name="connsiteY193" fmla="*/ 11206 h 16229"/>
                <a:gd name="connsiteX194" fmla="*/ 540 w 16756"/>
                <a:gd name="connsiteY194" fmla="*/ 11347 h 16229"/>
                <a:gd name="connsiteX195" fmla="*/ 596 w 16756"/>
                <a:gd name="connsiteY195" fmla="*/ 11489 h 16229"/>
                <a:gd name="connsiteX196" fmla="*/ 652 w 16756"/>
                <a:gd name="connsiteY196" fmla="*/ 11629 h 16229"/>
                <a:gd name="connsiteX197" fmla="*/ 713 w 16756"/>
                <a:gd name="connsiteY197" fmla="*/ 11768 h 16229"/>
                <a:gd name="connsiteX198" fmla="*/ 775 w 16756"/>
                <a:gd name="connsiteY198" fmla="*/ 11906 h 16229"/>
                <a:gd name="connsiteX199" fmla="*/ 839 w 16756"/>
                <a:gd name="connsiteY199" fmla="*/ 12042 h 16229"/>
                <a:gd name="connsiteX200" fmla="*/ 906 w 16756"/>
                <a:gd name="connsiteY200" fmla="*/ 12179 h 16229"/>
                <a:gd name="connsiteX201" fmla="*/ 977 w 16756"/>
                <a:gd name="connsiteY201" fmla="*/ 12313 h 16229"/>
                <a:gd name="connsiteX202" fmla="*/ 1049 w 16756"/>
                <a:gd name="connsiteY202" fmla="*/ 12445 h 16229"/>
                <a:gd name="connsiteX203" fmla="*/ 1122 w 16756"/>
                <a:gd name="connsiteY203" fmla="*/ 12578 h 16229"/>
                <a:gd name="connsiteX204" fmla="*/ 1199 w 16756"/>
                <a:gd name="connsiteY204" fmla="*/ 12708 h 16229"/>
                <a:gd name="connsiteX205" fmla="*/ 1279 w 16756"/>
                <a:gd name="connsiteY205" fmla="*/ 12837 h 16229"/>
                <a:gd name="connsiteX206" fmla="*/ 1360 w 16756"/>
                <a:gd name="connsiteY206" fmla="*/ 12964 h 16229"/>
                <a:gd name="connsiteX207" fmla="*/ 1444 w 16756"/>
                <a:gd name="connsiteY207" fmla="*/ 13090 h 16229"/>
                <a:gd name="connsiteX208" fmla="*/ 1530 w 16756"/>
                <a:gd name="connsiteY208" fmla="*/ 13215 h 16229"/>
                <a:gd name="connsiteX209" fmla="*/ 1618 w 16756"/>
                <a:gd name="connsiteY209" fmla="*/ 13337 h 16229"/>
                <a:gd name="connsiteX210" fmla="*/ 1708 w 16756"/>
                <a:gd name="connsiteY210" fmla="*/ 13460 h 16229"/>
                <a:gd name="connsiteX211" fmla="*/ 1801 w 16756"/>
                <a:gd name="connsiteY211" fmla="*/ 13579 h 16229"/>
                <a:gd name="connsiteX212" fmla="*/ 1896 w 16756"/>
                <a:gd name="connsiteY212" fmla="*/ 13697 h 16229"/>
                <a:gd name="connsiteX213" fmla="*/ 1992 w 16756"/>
                <a:gd name="connsiteY213" fmla="*/ 13814 h 16229"/>
                <a:gd name="connsiteX214" fmla="*/ 2092 w 16756"/>
                <a:gd name="connsiteY214" fmla="*/ 13928 h 16229"/>
                <a:gd name="connsiteX215" fmla="*/ 2193 w 16756"/>
                <a:gd name="connsiteY215" fmla="*/ 14040 h 16229"/>
                <a:gd name="connsiteX216" fmla="*/ 2296 w 16756"/>
                <a:gd name="connsiteY216" fmla="*/ 14151 h 16229"/>
                <a:gd name="connsiteX217" fmla="*/ 2401 w 16756"/>
                <a:gd name="connsiteY217" fmla="*/ 14260 h 16229"/>
                <a:gd name="connsiteX218" fmla="*/ 2507 w 16756"/>
                <a:gd name="connsiteY218" fmla="*/ 14367 h 16229"/>
                <a:gd name="connsiteX219" fmla="*/ 2617 w 16756"/>
                <a:gd name="connsiteY219" fmla="*/ 14473 h 16229"/>
                <a:gd name="connsiteX220" fmla="*/ 2728 w 16756"/>
                <a:gd name="connsiteY220" fmla="*/ 14576 h 16229"/>
                <a:gd name="connsiteX221" fmla="*/ 2840 w 16756"/>
                <a:gd name="connsiteY221" fmla="*/ 14676 h 16229"/>
                <a:gd name="connsiteX222" fmla="*/ 2954 w 16756"/>
                <a:gd name="connsiteY222" fmla="*/ 14775 h 16229"/>
                <a:gd name="connsiteX223" fmla="*/ 3070 w 16756"/>
                <a:gd name="connsiteY223" fmla="*/ 14873 h 16229"/>
                <a:gd name="connsiteX224" fmla="*/ 3188 w 16756"/>
                <a:gd name="connsiteY224" fmla="*/ 14967 h 16229"/>
                <a:gd name="connsiteX225" fmla="*/ 3308 w 16756"/>
                <a:gd name="connsiteY225" fmla="*/ 15060 h 16229"/>
                <a:gd name="connsiteX226" fmla="*/ 3429 w 16756"/>
                <a:gd name="connsiteY226" fmla="*/ 15151 h 16229"/>
                <a:gd name="connsiteX227" fmla="*/ 3553 w 16756"/>
                <a:gd name="connsiteY227" fmla="*/ 15239 h 16229"/>
                <a:gd name="connsiteX228" fmla="*/ 3676 w 16756"/>
                <a:gd name="connsiteY228" fmla="*/ 15325 h 16229"/>
                <a:gd name="connsiteX229" fmla="*/ 3802 w 16756"/>
                <a:gd name="connsiteY229" fmla="*/ 15409 h 16229"/>
                <a:gd name="connsiteX230" fmla="*/ 3930 w 16756"/>
                <a:gd name="connsiteY230" fmla="*/ 15490 h 16229"/>
                <a:gd name="connsiteX231" fmla="*/ 4059 w 16756"/>
                <a:gd name="connsiteY231" fmla="*/ 15570 h 16229"/>
                <a:gd name="connsiteX232" fmla="*/ 4189 w 16756"/>
                <a:gd name="connsiteY232" fmla="*/ 15647 h 16229"/>
                <a:gd name="connsiteX233" fmla="*/ 4321 w 16756"/>
                <a:gd name="connsiteY233" fmla="*/ 15722 h 16229"/>
                <a:gd name="connsiteX234" fmla="*/ 4454 w 16756"/>
                <a:gd name="connsiteY234" fmla="*/ 15794 h 16229"/>
                <a:gd name="connsiteX235" fmla="*/ 4588 w 16756"/>
                <a:gd name="connsiteY235" fmla="*/ 15863 h 16229"/>
                <a:gd name="connsiteX236" fmla="*/ 4724 w 16756"/>
                <a:gd name="connsiteY236" fmla="*/ 15930 h 16229"/>
                <a:gd name="connsiteX237" fmla="*/ 4861 w 16756"/>
                <a:gd name="connsiteY237" fmla="*/ 15995 h 16229"/>
                <a:gd name="connsiteX238" fmla="*/ 4998 w 16756"/>
                <a:gd name="connsiteY238" fmla="*/ 16058 h 16229"/>
                <a:gd name="connsiteX239" fmla="*/ 5137 w 16756"/>
                <a:gd name="connsiteY239" fmla="*/ 16117 h 16229"/>
                <a:gd name="connsiteX240" fmla="*/ 5278 w 16756"/>
                <a:gd name="connsiteY240" fmla="*/ 16175 h 16229"/>
                <a:gd name="connsiteX241" fmla="*/ 5418 w 16756"/>
                <a:gd name="connsiteY241" fmla="*/ 16229 h 16229"/>
                <a:gd name="connsiteX0" fmla="*/ 16756 w 16756"/>
                <a:gd name="connsiteY0" fmla="*/ 8385 h 16175"/>
                <a:gd name="connsiteX1" fmla="*/ 16754 w 16756"/>
                <a:gd name="connsiteY1" fmla="*/ 8234 h 16175"/>
                <a:gd name="connsiteX2" fmla="*/ 16750 w 16756"/>
                <a:gd name="connsiteY2" fmla="*/ 8082 h 16175"/>
                <a:gd name="connsiteX3" fmla="*/ 16744 w 16756"/>
                <a:gd name="connsiteY3" fmla="*/ 7932 h 16175"/>
                <a:gd name="connsiteX4" fmla="*/ 16734 w 16756"/>
                <a:gd name="connsiteY4" fmla="*/ 7780 h 16175"/>
                <a:gd name="connsiteX5" fmla="*/ 16722 w 16756"/>
                <a:gd name="connsiteY5" fmla="*/ 7629 h 16175"/>
                <a:gd name="connsiteX6" fmla="*/ 16707 w 16756"/>
                <a:gd name="connsiteY6" fmla="*/ 7479 h 16175"/>
                <a:gd name="connsiteX7" fmla="*/ 16689 w 16756"/>
                <a:gd name="connsiteY7" fmla="*/ 7328 h 16175"/>
                <a:gd name="connsiteX8" fmla="*/ 16669 w 16756"/>
                <a:gd name="connsiteY8" fmla="*/ 7179 h 16175"/>
                <a:gd name="connsiteX9" fmla="*/ 16646 w 16756"/>
                <a:gd name="connsiteY9" fmla="*/ 7028 h 16175"/>
                <a:gd name="connsiteX10" fmla="*/ 16620 w 16756"/>
                <a:gd name="connsiteY10" fmla="*/ 6880 h 16175"/>
                <a:gd name="connsiteX11" fmla="*/ 16591 w 16756"/>
                <a:gd name="connsiteY11" fmla="*/ 6731 h 16175"/>
                <a:gd name="connsiteX12" fmla="*/ 16560 w 16756"/>
                <a:gd name="connsiteY12" fmla="*/ 6583 h 16175"/>
                <a:gd name="connsiteX13" fmla="*/ 16526 w 16756"/>
                <a:gd name="connsiteY13" fmla="*/ 6435 h 16175"/>
                <a:gd name="connsiteX14" fmla="*/ 16490 w 16756"/>
                <a:gd name="connsiteY14" fmla="*/ 6288 h 16175"/>
                <a:gd name="connsiteX15" fmla="*/ 16450 w 16756"/>
                <a:gd name="connsiteY15" fmla="*/ 6142 h 16175"/>
                <a:gd name="connsiteX16" fmla="*/ 16409 w 16756"/>
                <a:gd name="connsiteY16" fmla="*/ 5997 h 16175"/>
                <a:gd name="connsiteX17" fmla="*/ 16364 w 16756"/>
                <a:gd name="connsiteY17" fmla="*/ 5851 h 16175"/>
                <a:gd name="connsiteX18" fmla="*/ 16318 w 16756"/>
                <a:gd name="connsiteY18" fmla="*/ 5708 h 16175"/>
                <a:gd name="connsiteX19" fmla="*/ 16268 w 16756"/>
                <a:gd name="connsiteY19" fmla="*/ 5564 h 16175"/>
                <a:gd name="connsiteX20" fmla="*/ 16216 w 16756"/>
                <a:gd name="connsiteY20" fmla="*/ 5423 h 16175"/>
                <a:gd name="connsiteX21" fmla="*/ 16161 w 16756"/>
                <a:gd name="connsiteY21" fmla="*/ 5281 h 16175"/>
                <a:gd name="connsiteX22" fmla="*/ 16104 w 16756"/>
                <a:gd name="connsiteY22" fmla="*/ 5142 h 16175"/>
                <a:gd name="connsiteX23" fmla="*/ 16044 w 16756"/>
                <a:gd name="connsiteY23" fmla="*/ 5003 h 16175"/>
                <a:gd name="connsiteX24" fmla="*/ 15982 w 16756"/>
                <a:gd name="connsiteY24" fmla="*/ 4864 h 16175"/>
                <a:gd name="connsiteX25" fmla="*/ 15917 w 16756"/>
                <a:gd name="connsiteY25" fmla="*/ 4727 h 16175"/>
                <a:gd name="connsiteX26" fmla="*/ 15849 w 16756"/>
                <a:gd name="connsiteY26" fmla="*/ 4592 h 16175"/>
                <a:gd name="connsiteX27" fmla="*/ 15780 w 16756"/>
                <a:gd name="connsiteY27" fmla="*/ 4457 h 16175"/>
                <a:gd name="connsiteX28" fmla="*/ 15708 w 16756"/>
                <a:gd name="connsiteY28" fmla="*/ 4325 h 16175"/>
                <a:gd name="connsiteX29" fmla="*/ 15633 w 16756"/>
                <a:gd name="connsiteY29" fmla="*/ 4193 h 16175"/>
                <a:gd name="connsiteX30" fmla="*/ 15557 w 16756"/>
                <a:gd name="connsiteY30" fmla="*/ 4062 h 16175"/>
                <a:gd name="connsiteX31" fmla="*/ 15477 w 16756"/>
                <a:gd name="connsiteY31" fmla="*/ 3933 h 16175"/>
                <a:gd name="connsiteX32" fmla="*/ 15396 w 16756"/>
                <a:gd name="connsiteY32" fmla="*/ 3806 h 16175"/>
                <a:gd name="connsiteX33" fmla="*/ 15312 w 16756"/>
                <a:gd name="connsiteY33" fmla="*/ 3680 h 16175"/>
                <a:gd name="connsiteX34" fmla="*/ 15226 w 16756"/>
                <a:gd name="connsiteY34" fmla="*/ 3555 h 16175"/>
                <a:gd name="connsiteX35" fmla="*/ 15139 w 16756"/>
                <a:gd name="connsiteY35" fmla="*/ 3432 h 16175"/>
                <a:gd name="connsiteX36" fmla="*/ 15047 w 16756"/>
                <a:gd name="connsiteY36" fmla="*/ 3311 h 16175"/>
                <a:gd name="connsiteX37" fmla="*/ 14955 w 16756"/>
                <a:gd name="connsiteY37" fmla="*/ 3192 h 16175"/>
                <a:gd name="connsiteX38" fmla="*/ 14861 w 16756"/>
                <a:gd name="connsiteY38" fmla="*/ 3073 h 16175"/>
                <a:gd name="connsiteX39" fmla="*/ 14764 w 16756"/>
                <a:gd name="connsiteY39" fmla="*/ 2957 h 16175"/>
                <a:gd name="connsiteX40" fmla="*/ 14665 w 16756"/>
                <a:gd name="connsiteY40" fmla="*/ 2843 h 16175"/>
                <a:gd name="connsiteX41" fmla="*/ 14563 w 16756"/>
                <a:gd name="connsiteY41" fmla="*/ 2729 h 16175"/>
                <a:gd name="connsiteX42" fmla="*/ 14460 w 16756"/>
                <a:gd name="connsiteY42" fmla="*/ 2619 h 16175"/>
                <a:gd name="connsiteX43" fmla="*/ 14356 w 16756"/>
                <a:gd name="connsiteY43" fmla="*/ 2511 h 16175"/>
                <a:gd name="connsiteX44" fmla="*/ 14248 w 16756"/>
                <a:gd name="connsiteY44" fmla="*/ 2402 h 16175"/>
                <a:gd name="connsiteX45" fmla="*/ 14140 w 16756"/>
                <a:gd name="connsiteY45" fmla="*/ 2298 h 16175"/>
                <a:gd name="connsiteX46" fmla="*/ 14029 w 16756"/>
                <a:gd name="connsiteY46" fmla="*/ 2195 h 16175"/>
                <a:gd name="connsiteX47" fmla="*/ 13916 w 16756"/>
                <a:gd name="connsiteY47" fmla="*/ 2094 h 16175"/>
                <a:gd name="connsiteX48" fmla="*/ 13802 w 16756"/>
                <a:gd name="connsiteY48" fmla="*/ 1994 h 16175"/>
                <a:gd name="connsiteX49" fmla="*/ 13685 w 16756"/>
                <a:gd name="connsiteY49" fmla="*/ 1898 h 16175"/>
                <a:gd name="connsiteX50" fmla="*/ 13568 w 16756"/>
                <a:gd name="connsiteY50" fmla="*/ 1803 h 16175"/>
                <a:gd name="connsiteX51" fmla="*/ 13448 w 16756"/>
                <a:gd name="connsiteY51" fmla="*/ 1710 h 16175"/>
                <a:gd name="connsiteX52" fmla="*/ 13327 w 16756"/>
                <a:gd name="connsiteY52" fmla="*/ 1620 h 16175"/>
                <a:gd name="connsiteX53" fmla="*/ 13204 w 16756"/>
                <a:gd name="connsiteY53" fmla="*/ 1531 h 16175"/>
                <a:gd name="connsiteX54" fmla="*/ 13080 w 16756"/>
                <a:gd name="connsiteY54" fmla="*/ 1445 h 16175"/>
                <a:gd name="connsiteX55" fmla="*/ 12954 w 16756"/>
                <a:gd name="connsiteY55" fmla="*/ 1361 h 16175"/>
                <a:gd name="connsiteX56" fmla="*/ 12827 w 16756"/>
                <a:gd name="connsiteY56" fmla="*/ 1280 h 16175"/>
                <a:gd name="connsiteX57" fmla="*/ 12698 w 16756"/>
                <a:gd name="connsiteY57" fmla="*/ 1200 h 16175"/>
                <a:gd name="connsiteX58" fmla="*/ 12567 w 16756"/>
                <a:gd name="connsiteY58" fmla="*/ 1124 h 16175"/>
                <a:gd name="connsiteX59" fmla="*/ 12435 w 16756"/>
                <a:gd name="connsiteY59" fmla="*/ 1049 h 16175"/>
                <a:gd name="connsiteX60" fmla="*/ 12303 w 16756"/>
                <a:gd name="connsiteY60" fmla="*/ 977 h 16175"/>
                <a:gd name="connsiteX61" fmla="*/ 12167 w 16756"/>
                <a:gd name="connsiteY61" fmla="*/ 908 h 16175"/>
                <a:gd name="connsiteX62" fmla="*/ 12032 w 16756"/>
                <a:gd name="connsiteY62" fmla="*/ 840 h 16175"/>
                <a:gd name="connsiteX63" fmla="*/ 11896 w 16756"/>
                <a:gd name="connsiteY63" fmla="*/ 775 h 16175"/>
                <a:gd name="connsiteX64" fmla="*/ 11758 w 16756"/>
                <a:gd name="connsiteY64" fmla="*/ 713 h 16175"/>
                <a:gd name="connsiteX65" fmla="*/ 11619 w 16756"/>
                <a:gd name="connsiteY65" fmla="*/ 653 h 16175"/>
                <a:gd name="connsiteX66" fmla="*/ 11479 w 16756"/>
                <a:gd name="connsiteY66" fmla="*/ 596 h 16175"/>
                <a:gd name="connsiteX67" fmla="*/ 11338 w 16756"/>
                <a:gd name="connsiteY67" fmla="*/ 541 h 16175"/>
                <a:gd name="connsiteX68" fmla="*/ 11196 w 16756"/>
                <a:gd name="connsiteY68" fmla="*/ 489 h 16175"/>
                <a:gd name="connsiteX69" fmla="*/ 11053 w 16756"/>
                <a:gd name="connsiteY69" fmla="*/ 439 h 16175"/>
                <a:gd name="connsiteX70" fmla="*/ 10910 w 16756"/>
                <a:gd name="connsiteY70" fmla="*/ 393 h 16175"/>
                <a:gd name="connsiteX71" fmla="*/ 10764 w 16756"/>
                <a:gd name="connsiteY71" fmla="*/ 348 h 16175"/>
                <a:gd name="connsiteX72" fmla="*/ 10619 w 16756"/>
                <a:gd name="connsiteY72" fmla="*/ 307 h 16175"/>
                <a:gd name="connsiteX73" fmla="*/ 10473 w 16756"/>
                <a:gd name="connsiteY73" fmla="*/ 267 h 16175"/>
                <a:gd name="connsiteX74" fmla="*/ 10327 w 16756"/>
                <a:gd name="connsiteY74" fmla="*/ 231 h 16175"/>
                <a:gd name="connsiteX75" fmla="*/ 10179 w 16756"/>
                <a:gd name="connsiteY75" fmla="*/ 196 h 16175"/>
                <a:gd name="connsiteX76" fmla="*/ 10031 w 16756"/>
                <a:gd name="connsiteY76" fmla="*/ 165 h 16175"/>
                <a:gd name="connsiteX77" fmla="*/ 9882 w 16756"/>
                <a:gd name="connsiteY77" fmla="*/ 137 h 16175"/>
                <a:gd name="connsiteX78" fmla="*/ 9733 w 16756"/>
                <a:gd name="connsiteY78" fmla="*/ 111 h 16175"/>
                <a:gd name="connsiteX79" fmla="*/ 9584 w 16756"/>
                <a:gd name="connsiteY79" fmla="*/ 88 h 16175"/>
                <a:gd name="connsiteX80" fmla="*/ 9434 w 16756"/>
                <a:gd name="connsiteY80" fmla="*/ 67 h 16175"/>
                <a:gd name="connsiteX81" fmla="*/ 9284 w 16756"/>
                <a:gd name="connsiteY81" fmla="*/ 49 h 16175"/>
                <a:gd name="connsiteX82" fmla="*/ 9133 w 16756"/>
                <a:gd name="connsiteY82" fmla="*/ 35 h 16175"/>
                <a:gd name="connsiteX83" fmla="*/ 8983 w 16756"/>
                <a:gd name="connsiteY83" fmla="*/ 22 h 16175"/>
                <a:gd name="connsiteX84" fmla="*/ 8832 w 16756"/>
                <a:gd name="connsiteY84" fmla="*/ 13 h 16175"/>
                <a:gd name="connsiteX85" fmla="*/ 8680 w 16756"/>
                <a:gd name="connsiteY85" fmla="*/ 5 h 16175"/>
                <a:gd name="connsiteX86" fmla="*/ 8530 w 16756"/>
                <a:gd name="connsiteY86" fmla="*/ 2 h 16175"/>
                <a:gd name="connsiteX87" fmla="*/ 8378 w 16756"/>
                <a:gd name="connsiteY87" fmla="*/ 0 h 16175"/>
                <a:gd name="connsiteX88" fmla="*/ 8227 w 16756"/>
                <a:gd name="connsiteY88" fmla="*/ 2 h 16175"/>
                <a:gd name="connsiteX89" fmla="*/ 8075 w 16756"/>
                <a:gd name="connsiteY89" fmla="*/ 5 h 16175"/>
                <a:gd name="connsiteX90" fmla="*/ 7924 w 16756"/>
                <a:gd name="connsiteY90" fmla="*/ 13 h 16175"/>
                <a:gd name="connsiteX91" fmla="*/ 7774 w 16756"/>
                <a:gd name="connsiteY91" fmla="*/ 22 h 16175"/>
                <a:gd name="connsiteX92" fmla="*/ 7623 w 16756"/>
                <a:gd name="connsiteY92" fmla="*/ 35 h 16175"/>
                <a:gd name="connsiteX93" fmla="*/ 7473 w 16756"/>
                <a:gd name="connsiteY93" fmla="*/ 49 h 16175"/>
                <a:gd name="connsiteX94" fmla="*/ 7322 w 16756"/>
                <a:gd name="connsiteY94" fmla="*/ 67 h 16175"/>
                <a:gd name="connsiteX95" fmla="*/ 7173 w 16756"/>
                <a:gd name="connsiteY95" fmla="*/ 88 h 16175"/>
                <a:gd name="connsiteX96" fmla="*/ 7023 w 16756"/>
                <a:gd name="connsiteY96" fmla="*/ 111 h 16175"/>
                <a:gd name="connsiteX97" fmla="*/ 6874 w 16756"/>
                <a:gd name="connsiteY97" fmla="*/ 137 h 16175"/>
                <a:gd name="connsiteX98" fmla="*/ 6725 w 16756"/>
                <a:gd name="connsiteY98" fmla="*/ 165 h 16175"/>
                <a:gd name="connsiteX99" fmla="*/ 6577 w 16756"/>
                <a:gd name="connsiteY99" fmla="*/ 196 h 16175"/>
                <a:gd name="connsiteX100" fmla="*/ 6430 w 16756"/>
                <a:gd name="connsiteY100" fmla="*/ 231 h 16175"/>
                <a:gd name="connsiteX101" fmla="*/ 6283 w 16756"/>
                <a:gd name="connsiteY101" fmla="*/ 267 h 16175"/>
                <a:gd name="connsiteX102" fmla="*/ 6136 w 16756"/>
                <a:gd name="connsiteY102" fmla="*/ 307 h 16175"/>
                <a:gd name="connsiteX103" fmla="*/ 5991 w 16756"/>
                <a:gd name="connsiteY103" fmla="*/ 348 h 16175"/>
                <a:gd name="connsiteX104" fmla="*/ 5847 w 16756"/>
                <a:gd name="connsiteY104" fmla="*/ 393 h 16175"/>
                <a:gd name="connsiteX105" fmla="*/ 5703 w 16756"/>
                <a:gd name="connsiteY105" fmla="*/ 439 h 16175"/>
                <a:gd name="connsiteX106" fmla="*/ 5560 w 16756"/>
                <a:gd name="connsiteY106" fmla="*/ 489 h 16175"/>
                <a:gd name="connsiteX107" fmla="*/ 5418 w 16756"/>
                <a:gd name="connsiteY107" fmla="*/ 541 h 16175"/>
                <a:gd name="connsiteX108" fmla="*/ 5278 w 16756"/>
                <a:gd name="connsiteY108" fmla="*/ 596 h 16175"/>
                <a:gd name="connsiteX109" fmla="*/ 5137 w 16756"/>
                <a:gd name="connsiteY109" fmla="*/ 653 h 16175"/>
                <a:gd name="connsiteX110" fmla="*/ 4998 w 16756"/>
                <a:gd name="connsiteY110" fmla="*/ 713 h 16175"/>
                <a:gd name="connsiteX111" fmla="*/ 4861 w 16756"/>
                <a:gd name="connsiteY111" fmla="*/ 775 h 16175"/>
                <a:gd name="connsiteX112" fmla="*/ 4724 w 16756"/>
                <a:gd name="connsiteY112" fmla="*/ 840 h 16175"/>
                <a:gd name="connsiteX113" fmla="*/ 4588 w 16756"/>
                <a:gd name="connsiteY113" fmla="*/ 908 h 16175"/>
                <a:gd name="connsiteX114" fmla="*/ 4454 w 16756"/>
                <a:gd name="connsiteY114" fmla="*/ 977 h 16175"/>
                <a:gd name="connsiteX115" fmla="*/ 4321 w 16756"/>
                <a:gd name="connsiteY115" fmla="*/ 1049 h 16175"/>
                <a:gd name="connsiteX116" fmla="*/ 4189 w 16756"/>
                <a:gd name="connsiteY116" fmla="*/ 1124 h 16175"/>
                <a:gd name="connsiteX117" fmla="*/ 4059 w 16756"/>
                <a:gd name="connsiteY117" fmla="*/ 1200 h 16175"/>
                <a:gd name="connsiteX118" fmla="*/ 3930 w 16756"/>
                <a:gd name="connsiteY118" fmla="*/ 1280 h 16175"/>
                <a:gd name="connsiteX119" fmla="*/ 3802 w 16756"/>
                <a:gd name="connsiteY119" fmla="*/ 1361 h 16175"/>
                <a:gd name="connsiteX120" fmla="*/ 3676 w 16756"/>
                <a:gd name="connsiteY120" fmla="*/ 1445 h 16175"/>
                <a:gd name="connsiteX121" fmla="*/ 3553 w 16756"/>
                <a:gd name="connsiteY121" fmla="*/ 1531 h 16175"/>
                <a:gd name="connsiteX122" fmla="*/ 3429 w 16756"/>
                <a:gd name="connsiteY122" fmla="*/ 1620 h 16175"/>
                <a:gd name="connsiteX123" fmla="*/ 3308 w 16756"/>
                <a:gd name="connsiteY123" fmla="*/ 1710 h 16175"/>
                <a:gd name="connsiteX124" fmla="*/ 3188 w 16756"/>
                <a:gd name="connsiteY124" fmla="*/ 1803 h 16175"/>
                <a:gd name="connsiteX125" fmla="*/ 3070 w 16756"/>
                <a:gd name="connsiteY125" fmla="*/ 1898 h 16175"/>
                <a:gd name="connsiteX126" fmla="*/ 2954 w 16756"/>
                <a:gd name="connsiteY126" fmla="*/ 1994 h 16175"/>
                <a:gd name="connsiteX127" fmla="*/ 2840 w 16756"/>
                <a:gd name="connsiteY127" fmla="*/ 2094 h 16175"/>
                <a:gd name="connsiteX128" fmla="*/ 2728 w 16756"/>
                <a:gd name="connsiteY128" fmla="*/ 2195 h 16175"/>
                <a:gd name="connsiteX129" fmla="*/ 2617 w 16756"/>
                <a:gd name="connsiteY129" fmla="*/ 2298 h 16175"/>
                <a:gd name="connsiteX130" fmla="*/ 2507 w 16756"/>
                <a:gd name="connsiteY130" fmla="*/ 2402 h 16175"/>
                <a:gd name="connsiteX131" fmla="*/ 2401 w 16756"/>
                <a:gd name="connsiteY131" fmla="*/ 2511 h 16175"/>
                <a:gd name="connsiteX132" fmla="*/ 2296 w 16756"/>
                <a:gd name="connsiteY132" fmla="*/ 2619 h 16175"/>
                <a:gd name="connsiteX133" fmla="*/ 2193 w 16756"/>
                <a:gd name="connsiteY133" fmla="*/ 2729 h 16175"/>
                <a:gd name="connsiteX134" fmla="*/ 2092 w 16756"/>
                <a:gd name="connsiteY134" fmla="*/ 2843 h 16175"/>
                <a:gd name="connsiteX135" fmla="*/ 1992 w 16756"/>
                <a:gd name="connsiteY135" fmla="*/ 2957 h 16175"/>
                <a:gd name="connsiteX136" fmla="*/ 1896 w 16756"/>
                <a:gd name="connsiteY136" fmla="*/ 3073 h 16175"/>
                <a:gd name="connsiteX137" fmla="*/ 1801 w 16756"/>
                <a:gd name="connsiteY137" fmla="*/ 3192 h 16175"/>
                <a:gd name="connsiteX138" fmla="*/ 1708 w 16756"/>
                <a:gd name="connsiteY138" fmla="*/ 3311 h 16175"/>
                <a:gd name="connsiteX139" fmla="*/ 1618 w 16756"/>
                <a:gd name="connsiteY139" fmla="*/ 3432 h 16175"/>
                <a:gd name="connsiteX140" fmla="*/ 1530 w 16756"/>
                <a:gd name="connsiteY140" fmla="*/ 3555 h 16175"/>
                <a:gd name="connsiteX141" fmla="*/ 1444 w 16756"/>
                <a:gd name="connsiteY141" fmla="*/ 3680 h 16175"/>
                <a:gd name="connsiteX142" fmla="*/ 1360 w 16756"/>
                <a:gd name="connsiteY142" fmla="*/ 3806 h 16175"/>
                <a:gd name="connsiteX143" fmla="*/ 1279 w 16756"/>
                <a:gd name="connsiteY143" fmla="*/ 3933 h 16175"/>
                <a:gd name="connsiteX144" fmla="*/ 1199 w 16756"/>
                <a:gd name="connsiteY144" fmla="*/ 4062 h 16175"/>
                <a:gd name="connsiteX145" fmla="*/ 1122 w 16756"/>
                <a:gd name="connsiteY145" fmla="*/ 4193 h 16175"/>
                <a:gd name="connsiteX146" fmla="*/ 1049 w 16756"/>
                <a:gd name="connsiteY146" fmla="*/ 4325 h 16175"/>
                <a:gd name="connsiteX147" fmla="*/ 977 w 16756"/>
                <a:gd name="connsiteY147" fmla="*/ 4457 h 16175"/>
                <a:gd name="connsiteX148" fmla="*/ 906 w 16756"/>
                <a:gd name="connsiteY148" fmla="*/ 4592 h 16175"/>
                <a:gd name="connsiteX149" fmla="*/ 839 w 16756"/>
                <a:gd name="connsiteY149" fmla="*/ 4727 h 16175"/>
                <a:gd name="connsiteX150" fmla="*/ 775 w 16756"/>
                <a:gd name="connsiteY150" fmla="*/ 4864 h 16175"/>
                <a:gd name="connsiteX151" fmla="*/ 713 w 16756"/>
                <a:gd name="connsiteY151" fmla="*/ 5003 h 16175"/>
                <a:gd name="connsiteX152" fmla="*/ 652 w 16756"/>
                <a:gd name="connsiteY152" fmla="*/ 5142 h 16175"/>
                <a:gd name="connsiteX153" fmla="*/ 596 w 16756"/>
                <a:gd name="connsiteY153" fmla="*/ 5281 h 16175"/>
                <a:gd name="connsiteX154" fmla="*/ 540 w 16756"/>
                <a:gd name="connsiteY154" fmla="*/ 5423 h 16175"/>
                <a:gd name="connsiteX155" fmla="*/ 489 w 16756"/>
                <a:gd name="connsiteY155" fmla="*/ 5564 h 16175"/>
                <a:gd name="connsiteX156" fmla="*/ 439 w 16756"/>
                <a:gd name="connsiteY156" fmla="*/ 5708 h 16175"/>
                <a:gd name="connsiteX157" fmla="*/ 392 w 16756"/>
                <a:gd name="connsiteY157" fmla="*/ 5851 h 16175"/>
                <a:gd name="connsiteX158" fmla="*/ 347 w 16756"/>
                <a:gd name="connsiteY158" fmla="*/ 5997 h 16175"/>
                <a:gd name="connsiteX159" fmla="*/ 306 w 16756"/>
                <a:gd name="connsiteY159" fmla="*/ 6142 h 16175"/>
                <a:gd name="connsiteX160" fmla="*/ 266 w 16756"/>
                <a:gd name="connsiteY160" fmla="*/ 6288 h 16175"/>
                <a:gd name="connsiteX161" fmla="*/ 230 w 16756"/>
                <a:gd name="connsiteY161" fmla="*/ 6435 h 16175"/>
                <a:gd name="connsiteX162" fmla="*/ 197 w 16756"/>
                <a:gd name="connsiteY162" fmla="*/ 6583 h 16175"/>
                <a:gd name="connsiteX163" fmla="*/ 164 w 16756"/>
                <a:gd name="connsiteY163" fmla="*/ 6731 h 16175"/>
                <a:gd name="connsiteX164" fmla="*/ 136 w 16756"/>
                <a:gd name="connsiteY164" fmla="*/ 6880 h 16175"/>
                <a:gd name="connsiteX165" fmla="*/ 110 w 16756"/>
                <a:gd name="connsiteY165" fmla="*/ 7028 h 16175"/>
                <a:gd name="connsiteX166" fmla="*/ 87 w 16756"/>
                <a:gd name="connsiteY166" fmla="*/ 7179 h 16175"/>
                <a:gd name="connsiteX167" fmla="*/ 67 w 16756"/>
                <a:gd name="connsiteY167" fmla="*/ 7328 h 16175"/>
                <a:gd name="connsiteX168" fmla="*/ 50 w 16756"/>
                <a:gd name="connsiteY168" fmla="*/ 7479 h 16175"/>
                <a:gd name="connsiteX169" fmla="*/ 34 w 16756"/>
                <a:gd name="connsiteY169" fmla="*/ 7629 h 16175"/>
                <a:gd name="connsiteX170" fmla="*/ 22 w 16756"/>
                <a:gd name="connsiteY170" fmla="*/ 7780 h 16175"/>
                <a:gd name="connsiteX171" fmla="*/ 13 w 16756"/>
                <a:gd name="connsiteY171" fmla="*/ 7932 h 16175"/>
                <a:gd name="connsiteX172" fmla="*/ 6 w 16756"/>
                <a:gd name="connsiteY172" fmla="*/ 8082 h 16175"/>
                <a:gd name="connsiteX173" fmla="*/ 2 w 16756"/>
                <a:gd name="connsiteY173" fmla="*/ 8234 h 16175"/>
                <a:gd name="connsiteX174" fmla="*/ 0 w 16756"/>
                <a:gd name="connsiteY174" fmla="*/ 8385 h 16175"/>
                <a:gd name="connsiteX175" fmla="*/ 2 w 16756"/>
                <a:gd name="connsiteY175" fmla="*/ 8537 h 16175"/>
                <a:gd name="connsiteX176" fmla="*/ 6 w 16756"/>
                <a:gd name="connsiteY176" fmla="*/ 8687 h 16175"/>
                <a:gd name="connsiteX177" fmla="*/ 13 w 16756"/>
                <a:gd name="connsiteY177" fmla="*/ 8839 h 16175"/>
                <a:gd name="connsiteX178" fmla="*/ 22 w 16756"/>
                <a:gd name="connsiteY178" fmla="*/ 8990 h 16175"/>
                <a:gd name="connsiteX179" fmla="*/ 34 w 16756"/>
                <a:gd name="connsiteY179" fmla="*/ 9141 h 16175"/>
                <a:gd name="connsiteX180" fmla="*/ 50 w 16756"/>
                <a:gd name="connsiteY180" fmla="*/ 9291 h 16175"/>
                <a:gd name="connsiteX181" fmla="*/ 67 w 16756"/>
                <a:gd name="connsiteY181" fmla="*/ 9442 h 16175"/>
                <a:gd name="connsiteX182" fmla="*/ 87 w 16756"/>
                <a:gd name="connsiteY182" fmla="*/ 9592 h 16175"/>
                <a:gd name="connsiteX183" fmla="*/ 110 w 16756"/>
                <a:gd name="connsiteY183" fmla="*/ 9742 h 16175"/>
                <a:gd name="connsiteX184" fmla="*/ 136 w 16756"/>
                <a:gd name="connsiteY184" fmla="*/ 9891 h 16175"/>
                <a:gd name="connsiteX185" fmla="*/ 164 w 16756"/>
                <a:gd name="connsiteY185" fmla="*/ 10039 h 16175"/>
                <a:gd name="connsiteX186" fmla="*/ 197 w 16756"/>
                <a:gd name="connsiteY186" fmla="*/ 10187 h 16175"/>
                <a:gd name="connsiteX187" fmla="*/ 230 w 16756"/>
                <a:gd name="connsiteY187" fmla="*/ 10335 h 16175"/>
                <a:gd name="connsiteX188" fmla="*/ 266 w 16756"/>
                <a:gd name="connsiteY188" fmla="*/ 10482 h 16175"/>
                <a:gd name="connsiteX189" fmla="*/ 306 w 16756"/>
                <a:gd name="connsiteY189" fmla="*/ 10629 h 16175"/>
                <a:gd name="connsiteX190" fmla="*/ 347 w 16756"/>
                <a:gd name="connsiteY190" fmla="*/ 10774 h 16175"/>
                <a:gd name="connsiteX191" fmla="*/ 392 w 16756"/>
                <a:gd name="connsiteY191" fmla="*/ 10918 h 16175"/>
                <a:gd name="connsiteX192" fmla="*/ 439 w 16756"/>
                <a:gd name="connsiteY192" fmla="*/ 11063 h 16175"/>
                <a:gd name="connsiteX193" fmla="*/ 489 w 16756"/>
                <a:gd name="connsiteY193" fmla="*/ 11206 h 16175"/>
                <a:gd name="connsiteX194" fmla="*/ 540 w 16756"/>
                <a:gd name="connsiteY194" fmla="*/ 11347 h 16175"/>
                <a:gd name="connsiteX195" fmla="*/ 596 w 16756"/>
                <a:gd name="connsiteY195" fmla="*/ 11489 h 16175"/>
                <a:gd name="connsiteX196" fmla="*/ 652 w 16756"/>
                <a:gd name="connsiteY196" fmla="*/ 11629 h 16175"/>
                <a:gd name="connsiteX197" fmla="*/ 713 w 16756"/>
                <a:gd name="connsiteY197" fmla="*/ 11768 h 16175"/>
                <a:gd name="connsiteX198" fmla="*/ 775 w 16756"/>
                <a:gd name="connsiteY198" fmla="*/ 11906 h 16175"/>
                <a:gd name="connsiteX199" fmla="*/ 839 w 16756"/>
                <a:gd name="connsiteY199" fmla="*/ 12042 h 16175"/>
                <a:gd name="connsiteX200" fmla="*/ 906 w 16756"/>
                <a:gd name="connsiteY200" fmla="*/ 12179 h 16175"/>
                <a:gd name="connsiteX201" fmla="*/ 977 w 16756"/>
                <a:gd name="connsiteY201" fmla="*/ 12313 h 16175"/>
                <a:gd name="connsiteX202" fmla="*/ 1049 w 16756"/>
                <a:gd name="connsiteY202" fmla="*/ 12445 h 16175"/>
                <a:gd name="connsiteX203" fmla="*/ 1122 w 16756"/>
                <a:gd name="connsiteY203" fmla="*/ 12578 h 16175"/>
                <a:gd name="connsiteX204" fmla="*/ 1199 w 16756"/>
                <a:gd name="connsiteY204" fmla="*/ 12708 h 16175"/>
                <a:gd name="connsiteX205" fmla="*/ 1279 w 16756"/>
                <a:gd name="connsiteY205" fmla="*/ 12837 h 16175"/>
                <a:gd name="connsiteX206" fmla="*/ 1360 w 16756"/>
                <a:gd name="connsiteY206" fmla="*/ 12964 h 16175"/>
                <a:gd name="connsiteX207" fmla="*/ 1444 w 16756"/>
                <a:gd name="connsiteY207" fmla="*/ 13090 h 16175"/>
                <a:gd name="connsiteX208" fmla="*/ 1530 w 16756"/>
                <a:gd name="connsiteY208" fmla="*/ 13215 h 16175"/>
                <a:gd name="connsiteX209" fmla="*/ 1618 w 16756"/>
                <a:gd name="connsiteY209" fmla="*/ 13337 h 16175"/>
                <a:gd name="connsiteX210" fmla="*/ 1708 w 16756"/>
                <a:gd name="connsiteY210" fmla="*/ 13460 h 16175"/>
                <a:gd name="connsiteX211" fmla="*/ 1801 w 16756"/>
                <a:gd name="connsiteY211" fmla="*/ 13579 h 16175"/>
                <a:gd name="connsiteX212" fmla="*/ 1896 w 16756"/>
                <a:gd name="connsiteY212" fmla="*/ 13697 h 16175"/>
                <a:gd name="connsiteX213" fmla="*/ 1992 w 16756"/>
                <a:gd name="connsiteY213" fmla="*/ 13814 h 16175"/>
                <a:gd name="connsiteX214" fmla="*/ 2092 w 16756"/>
                <a:gd name="connsiteY214" fmla="*/ 13928 h 16175"/>
                <a:gd name="connsiteX215" fmla="*/ 2193 w 16756"/>
                <a:gd name="connsiteY215" fmla="*/ 14040 h 16175"/>
                <a:gd name="connsiteX216" fmla="*/ 2296 w 16756"/>
                <a:gd name="connsiteY216" fmla="*/ 14151 h 16175"/>
                <a:gd name="connsiteX217" fmla="*/ 2401 w 16756"/>
                <a:gd name="connsiteY217" fmla="*/ 14260 h 16175"/>
                <a:gd name="connsiteX218" fmla="*/ 2507 w 16756"/>
                <a:gd name="connsiteY218" fmla="*/ 14367 h 16175"/>
                <a:gd name="connsiteX219" fmla="*/ 2617 w 16756"/>
                <a:gd name="connsiteY219" fmla="*/ 14473 h 16175"/>
                <a:gd name="connsiteX220" fmla="*/ 2728 w 16756"/>
                <a:gd name="connsiteY220" fmla="*/ 14576 h 16175"/>
                <a:gd name="connsiteX221" fmla="*/ 2840 w 16756"/>
                <a:gd name="connsiteY221" fmla="*/ 14676 h 16175"/>
                <a:gd name="connsiteX222" fmla="*/ 2954 w 16756"/>
                <a:gd name="connsiteY222" fmla="*/ 14775 h 16175"/>
                <a:gd name="connsiteX223" fmla="*/ 3070 w 16756"/>
                <a:gd name="connsiteY223" fmla="*/ 14873 h 16175"/>
                <a:gd name="connsiteX224" fmla="*/ 3188 w 16756"/>
                <a:gd name="connsiteY224" fmla="*/ 14967 h 16175"/>
                <a:gd name="connsiteX225" fmla="*/ 3308 w 16756"/>
                <a:gd name="connsiteY225" fmla="*/ 15060 h 16175"/>
                <a:gd name="connsiteX226" fmla="*/ 3429 w 16756"/>
                <a:gd name="connsiteY226" fmla="*/ 15151 h 16175"/>
                <a:gd name="connsiteX227" fmla="*/ 3553 w 16756"/>
                <a:gd name="connsiteY227" fmla="*/ 15239 h 16175"/>
                <a:gd name="connsiteX228" fmla="*/ 3676 w 16756"/>
                <a:gd name="connsiteY228" fmla="*/ 15325 h 16175"/>
                <a:gd name="connsiteX229" fmla="*/ 3802 w 16756"/>
                <a:gd name="connsiteY229" fmla="*/ 15409 h 16175"/>
                <a:gd name="connsiteX230" fmla="*/ 3930 w 16756"/>
                <a:gd name="connsiteY230" fmla="*/ 15490 h 16175"/>
                <a:gd name="connsiteX231" fmla="*/ 4059 w 16756"/>
                <a:gd name="connsiteY231" fmla="*/ 15570 h 16175"/>
                <a:gd name="connsiteX232" fmla="*/ 4189 w 16756"/>
                <a:gd name="connsiteY232" fmla="*/ 15647 h 16175"/>
                <a:gd name="connsiteX233" fmla="*/ 4321 w 16756"/>
                <a:gd name="connsiteY233" fmla="*/ 15722 h 16175"/>
                <a:gd name="connsiteX234" fmla="*/ 4454 w 16756"/>
                <a:gd name="connsiteY234" fmla="*/ 15794 h 16175"/>
                <a:gd name="connsiteX235" fmla="*/ 4588 w 16756"/>
                <a:gd name="connsiteY235" fmla="*/ 15863 h 16175"/>
                <a:gd name="connsiteX236" fmla="*/ 4724 w 16756"/>
                <a:gd name="connsiteY236" fmla="*/ 15930 h 16175"/>
                <a:gd name="connsiteX237" fmla="*/ 4861 w 16756"/>
                <a:gd name="connsiteY237" fmla="*/ 15995 h 16175"/>
                <a:gd name="connsiteX238" fmla="*/ 4998 w 16756"/>
                <a:gd name="connsiteY238" fmla="*/ 16058 h 16175"/>
                <a:gd name="connsiteX239" fmla="*/ 5137 w 16756"/>
                <a:gd name="connsiteY239" fmla="*/ 16117 h 16175"/>
                <a:gd name="connsiteX240" fmla="*/ 5278 w 16756"/>
                <a:gd name="connsiteY240" fmla="*/ 16175 h 16175"/>
                <a:gd name="connsiteX0" fmla="*/ 16756 w 16756"/>
                <a:gd name="connsiteY0" fmla="*/ 8385 h 16117"/>
                <a:gd name="connsiteX1" fmla="*/ 16754 w 16756"/>
                <a:gd name="connsiteY1" fmla="*/ 8234 h 16117"/>
                <a:gd name="connsiteX2" fmla="*/ 16750 w 16756"/>
                <a:gd name="connsiteY2" fmla="*/ 8082 h 16117"/>
                <a:gd name="connsiteX3" fmla="*/ 16744 w 16756"/>
                <a:gd name="connsiteY3" fmla="*/ 7932 h 16117"/>
                <a:gd name="connsiteX4" fmla="*/ 16734 w 16756"/>
                <a:gd name="connsiteY4" fmla="*/ 7780 h 16117"/>
                <a:gd name="connsiteX5" fmla="*/ 16722 w 16756"/>
                <a:gd name="connsiteY5" fmla="*/ 7629 h 16117"/>
                <a:gd name="connsiteX6" fmla="*/ 16707 w 16756"/>
                <a:gd name="connsiteY6" fmla="*/ 7479 h 16117"/>
                <a:gd name="connsiteX7" fmla="*/ 16689 w 16756"/>
                <a:gd name="connsiteY7" fmla="*/ 7328 h 16117"/>
                <a:gd name="connsiteX8" fmla="*/ 16669 w 16756"/>
                <a:gd name="connsiteY8" fmla="*/ 7179 h 16117"/>
                <a:gd name="connsiteX9" fmla="*/ 16646 w 16756"/>
                <a:gd name="connsiteY9" fmla="*/ 7028 h 16117"/>
                <a:gd name="connsiteX10" fmla="*/ 16620 w 16756"/>
                <a:gd name="connsiteY10" fmla="*/ 6880 h 16117"/>
                <a:gd name="connsiteX11" fmla="*/ 16591 w 16756"/>
                <a:gd name="connsiteY11" fmla="*/ 6731 h 16117"/>
                <a:gd name="connsiteX12" fmla="*/ 16560 w 16756"/>
                <a:gd name="connsiteY12" fmla="*/ 6583 h 16117"/>
                <a:gd name="connsiteX13" fmla="*/ 16526 w 16756"/>
                <a:gd name="connsiteY13" fmla="*/ 6435 h 16117"/>
                <a:gd name="connsiteX14" fmla="*/ 16490 w 16756"/>
                <a:gd name="connsiteY14" fmla="*/ 6288 h 16117"/>
                <a:gd name="connsiteX15" fmla="*/ 16450 w 16756"/>
                <a:gd name="connsiteY15" fmla="*/ 6142 h 16117"/>
                <a:gd name="connsiteX16" fmla="*/ 16409 w 16756"/>
                <a:gd name="connsiteY16" fmla="*/ 5997 h 16117"/>
                <a:gd name="connsiteX17" fmla="*/ 16364 w 16756"/>
                <a:gd name="connsiteY17" fmla="*/ 5851 h 16117"/>
                <a:gd name="connsiteX18" fmla="*/ 16318 w 16756"/>
                <a:gd name="connsiteY18" fmla="*/ 5708 h 16117"/>
                <a:gd name="connsiteX19" fmla="*/ 16268 w 16756"/>
                <a:gd name="connsiteY19" fmla="*/ 5564 h 16117"/>
                <a:gd name="connsiteX20" fmla="*/ 16216 w 16756"/>
                <a:gd name="connsiteY20" fmla="*/ 5423 h 16117"/>
                <a:gd name="connsiteX21" fmla="*/ 16161 w 16756"/>
                <a:gd name="connsiteY21" fmla="*/ 5281 h 16117"/>
                <a:gd name="connsiteX22" fmla="*/ 16104 w 16756"/>
                <a:gd name="connsiteY22" fmla="*/ 5142 h 16117"/>
                <a:gd name="connsiteX23" fmla="*/ 16044 w 16756"/>
                <a:gd name="connsiteY23" fmla="*/ 5003 h 16117"/>
                <a:gd name="connsiteX24" fmla="*/ 15982 w 16756"/>
                <a:gd name="connsiteY24" fmla="*/ 4864 h 16117"/>
                <a:gd name="connsiteX25" fmla="*/ 15917 w 16756"/>
                <a:gd name="connsiteY25" fmla="*/ 4727 h 16117"/>
                <a:gd name="connsiteX26" fmla="*/ 15849 w 16756"/>
                <a:gd name="connsiteY26" fmla="*/ 4592 h 16117"/>
                <a:gd name="connsiteX27" fmla="*/ 15780 w 16756"/>
                <a:gd name="connsiteY27" fmla="*/ 4457 h 16117"/>
                <a:gd name="connsiteX28" fmla="*/ 15708 w 16756"/>
                <a:gd name="connsiteY28" fmla="*/ 4325 h 16117"/>
                <a:gd name="connsiteX29" fmla="*/ 15633 w 16756"/>
                <a:gd name="connsiteY29" fmla="*/ 4193 h 16117"/>
                <a:gd name="connsiteX30" fmla="*/ 15557 w 16756"/>
                <a:gd name="connsiteY30" fmla="*/ 4062 h 16117"/>
                <a:gd name="connsiteX31" fmla="*/ 15477 w 16756"/>
                <a:gd name="connsiteY31" fmla="*/ 3933 h 16117"/>
                <a:gd name="connsiteX32" fmla="*/ 15396 w 16756"/>
                <a:gd name="connsiteY32" fmla="*/ 3806 h 16117"/>
                <a:gd name="connsiteX33" fmla="*/ 15312 w 16756"/>
                <a:gd name="connsiteY33" fmla="*/ 3680 h 16117"/>
                <a:gd name="connsiteX34" fmla="*/ 15226 w 16756"/>
                <a:gd name="connsiteY34" fmla="*/ 3555 h 16117"/>
                <a:gd name="connsiteX35" fmla="*/ 15139 w 16756"/>
                <a:gd name="connsiteY35" fmla="*/ 3432 h 16117"/>
                <a:gd name="connsiteX36" fmla="*/ 15047 w 16756"/>
                <a:gd name="connsiteY36" fmla="*/ 3311 h 16117"/>
                <a:gd name="connsiteX37" fmla="*/ 14955 w 16756"/>
                <a:gd name="connsiteY37" fmla="*/ 3192 h 16117"/>
                <a:gd name="connsiteX38" fmla="*/ 14861 w 16756"/>
                <a:gd name="connsiteY38" fmla="*/ 3073 h 16117"/>
                <a:gd name="connsiteX39" fmla="*/ 14764 w 16756"/>
                <a:gd name="connsiteY39" fmla="*/ 2957 h 16117"/>
                <a:gd name="connsiteX40" fmla="*/ 14665 w 16756"/>
                <a:gd name="connsiteY40" fmla="*/ 2843 h 16117"/>
                <a:gd name="connsiteX41" fmla="*/ 14563 w 16756"/>
                <a:gd name="connsiteY41" fmla="*/ 2729 h 16117"/>
                <a:gd name="connsiteX42" fmla="*/ 14460 w 16756"/>
                <a:gd name="connsiteY42" fmla="*/ 2619 h 16117"/>
                <a:gd name="connsiteX43" fmla="*/ 14356 w 16756"/>
                <a:gd name="connsiteY43" fmla="*/ 2511 h 16117"/>
                <a:gd name="connsiteX44" fmla="*/ 14248 w 16756"/>
                <a:gd name="connsiteY44" fmla="*/ 2402 h 16117"/>
                <a:gd name="connsiteX45" fmla="*/ 14140 w 16756"/>
                <a:gd name="connsiteY45" fmla="*/ 2298 h 16117"/>
                <a:gd name="connsiteX46" fmla="*/ 14029 w 16756"/>
                <a:gd name="connsiteY46" fmla="*/ 2195 h 16117"/>
                <a:gd name="connsiteX47" fmla="*/ 13916 w 16756"/>
                <a:gd name="connsiteY47" fmla="*/ 2094 h 16117"/>
                <a:gd name="connsiteX48" fmla="*/ 13802 w 16756"/>
                <a:gd name="connsiteY48" fmla="*/ 1994 h 16117"/>
                <a:gd name="connsiteX49" fmla="*/ 13685 w 16756"/>
                <a:gd name="connsiteY49" fmla="*/ 1898 h 16117"/>
                <a:gd name="connsiteX50" fmla="*/ 13568 w 16756"/>
                <a:gd name="connsiteY50" fmla="*/ 1803 h 16117"/>
                <a:gd name="connsiteX51" fmla="*/ 13448 w 16756"/>
                <a:gd name="connsiteY51" fmla="*/ 1710 h 16117"/>
                <a:gd name="connsiteX52" fmla="*/ 13327 w 16756"/>
                <a:gd name="connsiteY52" fmla="*/ 1620 h 16117"/>
                <a:gd name="connsiteX53" fmla="*/ 13204 w 16756"/>
                <a:gd name="connsiteY53" fmla="*/ 1531 h 16117"/>
                <a:gd name="connsiteX54" fmla="*/ 13080 w 16756"/>
                <a:gd name="connsiteY54" fmla="*/ 1445 h 16117"/>
                <a:gd name="connsiteX55" fmla="*/ 12954 w 16756"/>
                <a:gd name="connsiteY55" fmla="*/ 1361 h 16117"/>
                <a:gd name="connsiteX56" fmla="*/ 12827 w 16756"/>
                <a:gd name="connsiteY56" fmla="*/ 1280 h 16117"/>
                <a:gd name="connsiteX57" fmla="*/ 12698 w 16756"/>
                <a:gd name="connsiteY57" fmla="*/ 1200 h 16117"/>
                <a:gd name="connsiteX58" fmla="*/ 12567 w 16756"/>
                <a:gd name="connsiteY58" fmla="*/ 1124 h 16117"/>
                <a:gd name="connsiteX59" fmla="*/ 12435 w 16756"/>
                <a:gd name="connsiteY59" fmla="*/ 1049 h 16117"/>
                <a:gd name="connsiteX60" fmla="*/ 12303 w 16756"/>
                <a:gd name="connsiteY60" fmla="*/ 977 h 16117"/>
                <a:gd name="connsiteX61" fmla="*/ 12167 w 16756"/>
                <a:gd name="connsiteY61" fmla="*/ 908 h 16117"/>
                <a:gd name="connsiteX62" fmla="*/ 12032 w 16756"/>
                <a:gd name="connsiteY62" fmla="*/ 840 h 16117"/>
                <a:gd name="connsiteX63" fmla="*/ 11896 w 16756"/>
                <a:gd name="connsiteY63" fmla="*/ 775 h 16117"/>
                <a:gd name="connsiteX64" fmla="*/ 11758 w 16756"/>
                <a:gd name="connsiteY64" fmla="*/ 713 h 16117"/>
                <a:gd name="connsiteX65" fmla="*/ 11619 w 16756"/>
                <a:gd name="connsiteY65" fmla="*/ 653 h 16117"/>
                <a:gd name="connsiteX66" fmla="*/ 11479 w 16756"/>
                <a:gd name="connsiteY66" fmla="*/ 596 h 16117"/>
                <a:gd name="connsiteX67" fmla="*/ 11338 w 16756"/>
                <a:gd name="connsiteY67" fmla="*/ 541 h 16117"/>
                <a:gd name="connsiteX68" fmla="*/ 11196 w 16756"/>
                <a:gd name="connsiteY68" fmla="*/ 489 h 16117"/>
                <a:gd name="connsiteX69" fmla="*/ 11053 w 16756"/>
                <a:gd name="connsiteY69" fmla="*/ 439 h 16117"/>
                <a:gd name="connsiteX70" fmla="*/ 10910 w 16756"/>
                <a:gd name="connsiteY70" fmla="*/ 393 h 16117"/>
                <a:gd name="connsiteX71" fmla="*/ 10764 w 16756"/>
                <a:gd name="connsiteY71" fmla="*/ 348 h 16117"/>
                <a:gd name="connsiteX72" fmla="*/ 10619 w 16756"/>
                <a:gd name="connsiteY72" fmla="*/ 307 h 16117"/>
                <a:gd name="connsiteX73" fmla="*/ 10473 w 16756"/>
                <a:gd name="connsiteY73" fmla="*/ 267 h 16117"/>
                <a:gd name="connsiteX74" fmla="*/ 10327 w 16756"/>
                <a:gd name="connsiteY74" fmla="*/ 231 h 16117"/>
                <a:gd name="connsiteX75" fmla="*/ 10179 w 16756"/>
                <a:gd name="connsiteY75" fmla="*/ 196 h 16117"/>
                <a:gd name="connsiteX76" fmla="*/ 10031 w 16756"/>
                <a:gd name="connsiteY76" fmla="*/ 165 h 16117"/>
                <a:gd name="connsiteX77" fmla="*/ 9882 w 16756"/>
                <a:gd name="connsiteY77" fmla="*/ 137 h 16117"/>
                <a:gd name="connsiteX78" fmla="*/ 9733 w 16756"/>
                <a:gd name="connsiteY78" fmla="*/ 111 h 16117"/>
                <a:gd name="connsiteX79" fmla="*/ 9584 w 16756"/>
                <a:gd name="connsiteY79" fmla="*/ 88 h 16117"/>
                <a:gd name="connsiteX80" fmla="*/ 9434 w 16756"/>
                <a:gd name="connsiteY80" fmla="*/ 67 h 16117"/>
                <a:gd name="connsiteX81" fmla="*/ 9284 w 16756"/>
                <a:gd name="connsiteY81" fmla="*/ 49 h 16117"/>
                <a:gd name="connsiteX82" fmla="*/ 9133 w 16756"/>
                <a:gd name="connsiteY82" fmla="*/ 35 h 16117"/>
                <a:gd name="connsiteX83" fmla="*/ 8983 w 16756"/>
                <a:gd name="connsiteY83" fmla="*/ 22 h 16117"/>
                <a:gd name="connsiteX84" fmla="*/ 8832 w 16756"/>
                <a:gd name="connsiteY84" fmla="*/ 13 h 16117"/>
                <a:gd name="connsiteX85" fmla="*/ 8680 w 16756"/>
                <a:gd name="connsiteY85" fmla="*/ 5 h 16117"/>
                <a:gd name="connsiteX86" fmla="*/ 8530 w 16756"/>
                <a:gd name="connsiteY86" fmla="*/ 2 h 16117"/>
                <a:gd name="connsiteX87" fmla="*/ 8378 w 16756"/>
                <a:gd name="connsiteY87" fmla="*/ 0 h 16117"/>
                <a:gd name="connsiteX88" fmla="*/ 8227 w 16756"/>
                <a:gd name="connsiteY88" fmla="*/ 2 h 16117"/>
                <a:gd name="connsiteX89" fmla="*/ 8075 w 16756"/>
                <a:gd name="connsiteY89" fmla="*/ 5 h 16117"/>
                <a:gd name="connsiteX90" fmla="*/ 7924 w 16756"/>
                <a:gd name="connsiteY90" fmla="*/ 13 h 16117"/>
                <a:gd name="connsiteX91" fmla="*/ 7774 w 16756"/>
                <a:gd name="connsiteY91" fmla="*/ 22 h 16117"/>
                <a:gd name="connsiteX92" fmla="*/ 7623 w 16756"/>
                <a:gd name="connsiteY92" fmla="*/ 35 h 16117"/>
                <a:gd name="connsiteX93" fmla="*/ 7473 w 16756"/>
                <a:gd name="connsiteY93" fmla="*/ 49 h 16117"/>
                <a:gd name="connsiteX94" fmla="*/ 7322 w 16756"/>
                <a:gd name="connsiteY94" fmla="*/ 67 h 16117"/>
                <a:gd name="connsiteX95" fmla="*/ 7173 w 16756"/>
                <a:gd name="connsiteY95" fmla="*/ 88 h 16117"/>
                <a:gd name="connsiteX96" fmla="*/ 7023 w 16756"/>
                <a:gd name="connsiteY96" fmla="*/ 111 h 16117"/>
                <a:gd name="connsiteX97" fmla="*/ 6874 w 16756"/>
                <a:gd name="connsiteY97" fmla="*/ 137 h 16117"/>
                <a:gd name="connsiteX98" fmla="*/ 6725 w 16756"/>
                <a:gd name="connsiteY98" fmla="*/ 165 h 16117"/>
                <a:gd name="connsiteX99" fmla="*/ 6577 w 16756"/>
                <a:gd name="connsiteY99" fmla="*/ 196 h 16117"/>
                <a:gd name="connsiteX100" fmla="*/ 6430 w 16756"/>
                <a:gd name="connsiteY100" fmla="*/ 231 h 16117"/>
                <a:gd name="connsiteX101" fmla="*/ 6283 w 16756"/>
                <a:gd name="connsiteY101" fmla="*/ 267 h 16117"/>
                <a:gd name="connsiteX102" fmla="*/ 6136 w 16756"/>
                <a:gd name="connsiteY102" fmla="*/ 307 h 16117"/>
                <a:gd name="connsiteX103" fmla="*/ 5991 w 16756"/>
                <a:gd name="connsiteY103" fmla="*/ 348 h 16117"/>
                <a:gd name="connsiteX104" fmla="*/ 5847 w 16756"/>
                <a:gd name="connsiteY104" fmla="*/ 393 h 16117"/>
                <a:gd name="connsiteX105" fmla="*/ 5703 w 16756"/>
                <a:gd name="connsiteY105" fmla="*/ 439 h 16117"/>
                <a:gd name="connsiteX106" fmla="*/ 5560 w 16756"/>
                <a:gd name="connsiteY106" fmla="*/ 489 h 16117"/>
                <a:gd name="connsiteX107" fmla="*/ 5418 w 16756"/>
                <a:gd name="connsiteY107" fmla="*/ 541 h 16117"/>
                <a:gd name="connsiteX108" fmla="*/ 5278 w 16756"/>
                <a:gd name="connsiteY108" fmla="*/ 596 h 16117"/>
                <a:gd name="connsiteX109" fmla="*/ 5137 w 16756"/>
                <a:gd name="connsiteY109" fmla="*/ 653 h 16117"/>
                <a:gd name="connsiteX110" fmla="*/ 4998 w 16756"/>
                <a:gd name="connsiteY110" fmla="*/ 713 h 16117"/>
                <a:gd name="connsiteX111" fmla="*/ 4861 w 16756"/>
                <a:gd name="connsiteY111" fmla="*/ 775 h 16117"/>
                <a:gd name="connsiteX112" fmla="*/ 4724 w 16756"/>
                <a:gd name="connsiteY112" fmla="*/ 840 h 16117"/>
                <a:gd name="connsiteX113" fmla="*/ 4588 w 16756"/>
                <a:gd name="connsiteY113" fmla="*/ 908 h 16117"/>
                <a:gd name="connsiteX114" fmla="*/ 4454 w 16756"/>
                <a:gd name="connsiteY114" fmla="*/ 977 h 16117"/>
                <a:gd name="connsiteX115" fmla="*/ 4321 w 16756"/>
                <a:gd name="connsiteY115" fmla="*/ 1049 h 16117"/>
                <a:gd name="connsiteX116" fmla="*/ 4189 w 16756"/>
                <a:gd name="connsiteY116" fmla="*/ 1124 h 16117"/>
                <a:gd name="connsiteX117" fmla="*/ 4059 w 16756"/>
                <a:gd name="connsiteY117" fmla="*/ 1200 h 16117"/>
                <a:gd name="connsiteX118" fmla="*/ 3930 w 16756"/>
                <a:gd name="connsiteY118" fmla="*/ 1280 h 16117"/>
                <a:gd name="connsiteX119" fmla="*/ 3802 w 16756"/>
                <a:gd name="connsiteY119" fmla="*/ 1361 h 16117"/>
                <a:gd name="connsiteX120" fmla="*/ 3676 w 16756"/>
                <a:gd name="connsiteY120" fmla="*/ 1445 h 16117"/>
                <a:gd name="connsiteX121" fmla="*/ 3553 w 16756"/>
                <a:gd name="connsiteY121" fmla="*/ 1531 h 16117"/>
                <a:gd name="connsiteX122" fmla="*/ 3429 w 16756"/>
                <a:gd name="connsiteY122" fmla="*/ 1620 h 16117"/>
                <a:gd name="connsiteX123" fmla="*/ 3308 w 16756"/>
                <a:gd name="connsiteY123" fmla="*/ 1710 h 16117"/>
                <a:gd name="connsiteX124" fmla="*/ 3188 w 16756"/>
                <a:gd name="connsiteY124" fmla="*/ 1803 h 16117"/>
                <a:gd name="connsiteX125" fmla="*/ 3070 w 16756"/>
                <a:gd name="connsiteY125" fmla="*/ 1898 h 16117"/>
                <a:gd name="connsiteX126" fmla="*/ 2954 w 16756"/>
                <a:gd name="connsiteY126" fmla="*/ 1994 h 16117"/>
                <a:gd name="connsiteX127" fmla="*/ 2840 w 16756"/>
                <a:gd name="connsiteY127" fmla="*/ 2094 h 16117"/>
                <a:gd name="connsiteX128" fmla="*/ 2728 w 16756"/>
                <a:gd name="connsiteY128" fmla="*/ 2195 h 16117"/>
                <a:gd name="connsiteX129" fmla="*/ 2617 w 16756"/>
                <a:gd name="connsiteY129" fmla="*/ 2298 h 16117"/>
                <a:gd name="connsiteX130" fmla="*/ 2507 w 16756"/>
                <a:gd name="connsiteY130" fmla="*/ 2402 h 16117"/>
                <a:gd name="connsiteX131" fmla="*/ 2401 w 16756"/>
                <a:gd name="connsiteY131" fmla="*/ 2511 h 16117"/>
                <a:gd name="connsiteX132" fmla="*/ 2296 w 16756"/>
                <a:gd name="connsiteY132" fmla="*/ 2619 h 16117"/>
                <a:gd name="connsiteX133" fmla="*/ 2193 w 16756"/>
                <a:gd name="connsiteY133" fmla="*/ 2729 h 16117"/>
                <a:gd name="connsiteX134" fmla="*/ 2092 w 16756"/>
                <a:gd name="connsiteY134" fmla="*/ 2843 h 16117"/>
                <a:gd name="connsiteX135" fmla="*/ 1992 w 16756"/>
                <a:gd name="connsiteY135" fmla="*/ 2957 h 16117"/>
                <a:gd name="connsiteX136" fmla="*/ 1896 w 16756"/>
                <a:gd name="connsiteY136" fmla="*/ 3073 h 16117"/>
                <a:gd name="connsiteX137" fmla="*/ 1801 w 16756"/>
                <a:gd name="connsiteY137" fmla="*/ 3192 h 16117"/>
                <a:gd name="connsiteX138" fmla="*/ 1708 w 16756"/>
                <a:gd name="connsiteY138" fmla="*/ 3311 h 16117"/>
                <a:gd name="connsiteX139" fmla="*/ 1618 w 16756"/>
                <a:gd name="connsiteY139" fmla="*/ 3432 h 16117"/>
                <a:gd name="connsiteX140" fmla="*/ 1530 w 16756"/>
                <a:gd name="connsiteY140" fmla="*/ 3555 h 16117"/>
                <a:gd name="connsiteX141" fmla="*/ 1444 w 16756"/>
                <a:gd name="connsiteY141" fmla="*/ 3680 h 16117"/>
                <a:gd name="connsiteX142" fmla="*/ 1360 w 16756"/>
                <a:gd name="connsiteY142" fmla="*/ 3806 h 16117"/>
                <a:gd name="connsiteX143" fmla="*/ 1279 w 16756"/>
                <a:gd name="connsiteY143" fmla="*/ 3933 h 16117"/>
                <a:gd name="connsiteX144" fmla="*/ 1199 w 16756"/>
                <a:gd name="connsiteY144" fmla="*/ 4062 h 16117"/>
                <a:gd name="connsiteX145" fmla="*/ 1122 w 16756"/>
                <a:gd name="connsiteY145" fmla="*/ 4193 h 16117"/>
                <a:gd name="connsiteX146" fmla="*/ 1049 w 16756"/>
                <a:gd name="connsiteY146" fmla="*/ 4325 h 16117"/>
                <a:gd name="connsiteX147" fmla="*/ 977 w 16756"/>
                <a:gd name="connsiteY147" fmla="*/ 4457 h 16117"/>
                <a:gd name="connsiteX148" fmla="*/ 906 w 16756"/>
                <a:gd name="connsiteY148" fmla="*/ 4592 h 16117"/>
                <a:gd name="connsiteX149" fmla="*/ 839 w 16756"/>
                <a:gd name="connsiteY149" fmla="*/ 4727 h 16117"/>
                <a:gd name="connsiteX150" fmla="*/ 775 w 16756"/>
                <a:gd name="connsiteY150" fmla="*/ 4864 h 16117"/>
                <a:gd name="connsiteX151" fmla="*/ 713 w 16756"/>
                <a:gd name="connsiteY151" fmla="*/ 5003 h 16117"/>
                <a:gd name="connsiteX152" fmla="*/ 652 w 16756"/>
                <a:gd name="connsiteY152" fmla="*/ 5142 h 16117"/>
                <a:gd name="connsiteX153" fmla="*/ 596 w 16756"/>
                <a:gd name="connsiteY153" fmla="*/ 5281 h 16117"/>
                <a:gd name="connsiteX154" fmla="*/ 540 w 16756"/>
                <a:gd name="connsiteY154" fmla="*/ 5423 h 16117"/>
                <a:gd name="connsiteX155" fmla="*/ 489 w 16756"/>
                <a:gd name="connsiteY155" fmla="*/ 5564 h 16117"/>
                <a:gd name="connsiteX156" fmla="*/ 439 w 16756"/>
                <a:gd name="connsiteY156" fmla="*/ 5708 h 16117"/>
                <a:gd name="connsiteX157" fmla="*/ 392 w 16756"/>
                <a:gd name="connsiteY157" fmla="*/ 5851 h 16117"/>
                <a:gd name="connsiteX158" fmla="*/ 347 w 16756"/>
                <a:gd name="connsiteY158" fmla="*/ 5997 h 16117"/>
                <a:gd name="connsiteX159" fmla="*/ 306 w 16756"/>
                <a:gd name="connsiteY159" fmla="*/ 6142 h 16117"/>
                <a:gd name="connsiteX160" fmla="*/ 266 w 16756"/>
                <a:gd name="connsiteY160" fmla="*/ 6288 h 16117"/>
                <a:gd name="connsiteX161" fmla="*/ 230 w 16756"/>
                <a:gd name="connsiteY161" fmla="*/ 6435 h 16117"/>
                <a:gd name="connsiteX162" fmla="*/ 197 w 16756"/>
                <a:gd name="connsiteY162" fmla="*/ 6583 h 16117"/>
                <a:gd name="connsiteX163" fmla="*/ 164 w 16756"/>
                <a:gd name="connsiteY163" fmla="*/ 6731 h 16117"/>
                <a:gd name="connsiteX164" fmla="*/ 136 w 16756"/>
                <a:gd name="connsiteY164" fmla="*/ 6880 h 16117"/>
                <a:gd name="connsiteX165" fmla="*/ 110 w 16756"/>
                <a:gd name="connsiteY165" fmla="*/ 7028 h 16117"/>
                <a:gd name="connsiteX166" fmla="*/ 87 w 16756"/>
                <a:gd name="connsiteY166" fmla="*/ 7179 h 16117"/>
                <a:gd name="connsiteX167" fmla="*/ 67 w 16756"/>
                <a:gd name="connsiteY167" fmla="*/ 7328 h 16117"/>
                <a:gd name="connsiteX168" fmla="*/ 50 w 16756"/>
                <a:gd name="connsiteY168" fmla="*/ 7479 h 16117"/>
                <a:gd name="connsiteX169" fmla="*/ 34 w 16756"/>
                <a:gd name="connsiteY169" fmla="*/ 7629 h 16117"/>
                <a:gd name="connsiteX170" fmla="*/ 22 w 16756"/>
                <a:gd name="connsiteY170" fmla="*/ 7780 h 16117"/>
                <a:gd name="connsiteX171" fmla="*/ 13 w 16756"/>
                <a:gd name="connsiteY171" fmla="*/ 7932 h 16117"/>
                <a:gd name="connsiteX172" fmla="*/ 6 w 16756"/>
                <a:gd name="connsiteY172" fmla="*/ 8082 h 16117"/>
                <a:gd name="connsiteX173" fmla="*/ 2 w 16756"/>
                <a:gd name="connsiteY173" fmla="*/ 8234 h 16117"/>
                <a:gd name="connsiteX174" fmla="*/ 0 w 16756"/>
                <a:gd name="connsiteY174" fmla="*/ 8385 h 16117"/>
                <a:gd name="connsiteX175" fmla="*/ 2 w 16756"/>
                <a:gd name="connsiteY175" fmla="*/ 8537 h 16117"/>
                <a:gd name="connsiteX176" fmla="*/ 6 w 16756"/>
                <a:gd name="connsiteY176" fmla="*/ 8687 h 16117"/>
                <a:gd name="connsiteX177" fmla="*/ 13 w 16756"/>
                <a:gd name="connsiteY177" fmla="*/ 8839 h 16117"/>
                <a:gd name="connsiteX178" fmla="*/ 22 w 16756"/>
                <a:gd name="connsiteY178" fmla="*/ 8990 h 16117"/>
                <a:gd name="connsiteX179" fmla="*/ 34 w 16756"/>
                <a:gd name="connsiteY179" fmla="*/ 9141 h 16117"/>
                <a:gd name="connsiteX180" fmla="*/ 50 w 16756"/>
                <a:gd name="connsiteY180" fmla="*/ 9291 h 16117"/>
                <a:gd name="connsiteX181" fmla="*/ 67 w 16756"/>
                <a:gd name="connsiteY181" fmla="*/ 9442 h 16117"/>
                <a:gd name="connsiteX182" fmla="*/ 87 w 16756"/>
                <a:gd name="connsiteY182" fmla="*/ 9592 h 16117"/>
                <a:gd name="connsiteX183" fmla="*/ 110 w 16756"/>
                <a:gd name="connsiteY183" fmla="*/ 9742 h 16117"/>
                <a:gd name="connsiteX184" fmla="*/ 136 w 16756"/>
                <a:gd name="connsiteY184" fmla="*/ 9891 h 16117"/>
                <a:gd name="connsiteX185" fmla="*/ 164 w 16756"/>
                <a:gd name="connsiteY185" fmla="*/ 10039 h 16117"/>
                <a:gd name="connsiteX186" fmla="*/ 197 w 16756"/>
                <a:gd name="connsiteY186" fmla="*/ 10187 h 16117"/>
                <a:gd name="connsiteX187" fmla="*/ 230 w 16756"/>
                <a:gd name="connsiteY187" fmla="*/ 10335 h 16117"/>
                <a:gd name="connsiteX188" fmla="*/ 266 w 16756"/>
                <a:gd name="connsiteY188" fmla="*/ 10482 h 16117"/>
                <a:gd name="connsiteX189" fmla="*/ 306 w 16756"/>
                <a:gd name="connsiteY189" fmla="*/ 10629 h 16117"/>
                <a:gd name="connsiteX190" fmla="*/ 347 w 16756"/>
                <a:gd name="connsiteY190" fmla="*/ 10774 h 16117"/>
                <a:gd name="connsiteX191" fmla="*/ 392 w 16756"/>
                <a:gd name="connsiteY191" fmla="*/ 10918 h 16117"/>
                <a:gd name="connsiteX192" fmla="*/ 439 w 16756"/>
                <a:gd name="connsiteY192" fmla="*/ 11063 h 16117"/>
                <a:gd name="connsiteX193" fmla="*/ 489 w 16756"/>
                <a:gd name="connsiteY193" fmla="*/ 11206 h 16117"/>
                <a:gd name="connsiteX194" fmla="*/ 540 w 16756"/>
                <a:gd name="connsiteY194" fmla="*/ 11347 h 16117"/>
                <a:gd name="connsiteX195" fmla="*/ 596 w 16756"/>
                <a:gd name="connsiteY195" fmla="*/ 11489 h 16117"/>
                <a:gd name="connsiteX196" fmla="*/ 652 w 16756"/>
                <a:gd name="connsiteY196" fmla="*/ 11629 h 16117"/>
                <a:gd name="connsiteX197" fmla="*/ 713 w 16756"/>
                <a:gd name="connsiteY197" fmla="*/ 11768 h 16117"/>
                <a:gd name="connsiteX198" fmla="*/ 775 w 16756"/>
                <a:gd name="connsiteY198" fmla="*/ 11906 h 16117"/>
                <a:gd name="connsiteX199" fmla="*/ 839 w 16756"/>
                <a:gd name="connsiteY199" fmla="*/ 12042 h 16117"/>
                <a:gd name="connsiteX200" fmla="*/ 906 w 16756"/>
                <a:gd name="connsiteY200" fmla="*/ 12179 h 16117"/>
                <a:gd name="connsiteX201" fmla="*/ 977 w 16756"/>
                <a:gd name="connsiteY201" fmla="*/ 12313 h 16117"/>
                <a:gd name="connsiteX202" fmla="*/ 1049 w 16756"/>
                <a:gd name="connsiteY202" fmla="*/ 12445 h 16117"/>
                <a:gd name="connsiteX203" fmla="*/ 1122 w 16756"/>
                <a:gd name="connsiteY203" fmla="*/ 12578 h 16117"/>
                <a:gd name="connsiteX204" fmla="*/ 1199 w 16756"/>
                <a:gd name="connsiteY204" fmla="*/ 12708 h 16117"/>
                <a:gd name="connsiteX205" fmla="*/ 1279 w 16756"/>
                <a:gd name="connsiteY205" fmla="*/ 12837 h 16117"/>
                <a:gd name="connsiteX206" fmla="*/ 1360 w 16756"/>
                <a:gd name="connsiteY206" fmla="*/ 12964 h 16117"/>
                <a:gd name="connsiteX207" fmla="*/ 1444 w 16756"/>
                <a:gd name="connsiteY207" fmla="*/ 13090 h 16117"/>
                <a:gd name="connsiteX208" fmla="*/ 1530 w 16756"/>
                <a:gd name="connsiteY208" fmla="*/ 13215 h 16117"/>
                <a:gd name="connsiteX209" fmla="*/ 1618 w 16756"/>
                <a:gd name="connsiteY209" fmla="*/ 13337 h 16117"/>
                <a:gd name="connsiteX210" fmla="*/ 1708 w 16756"/>
                <a:gd name="connsiteY210" fmla="*/ 13460 h 16117"/>
                <a:gd name="connsiteX211" fmla="*/ 1801 w 16756"/>
                <a:gd name="connsiteY211" fmla="*/ 13579 h 16117"/>
                <a:gd name="connsiteX212" fmla="*/ 1896 w 16756"/>
                <a:gd name="connsiteY212" fmla="*/ 13697 h 16117"/>
                <a:gd name="connsiteX213" fmla="*/ 1992 w 16756"/>
                <a:gd name="connsiteY213" fmla="*/ 13814 h 16117"/>
                <a:gd name="connsiteX214" fmla="*/ 2092 w 16756"/>
                <a:gd name="connsiteY214" fmla="*/ 13928 h 16117"/>
                <a:gd name="connsiteX215" fmla="*/ 2193 w 16756"/>
                <a:gd name="connsiteY215" fmla="*/ 14040 h 16117"/>
                <a:gd name="connsiteX216" fmla="*/ 2296 w 16756"/>
                <a:gd name="connsiteY216" fmla="*/ 14151 h 16117"/>
                <a:gd name="connsiteX217" fmla="*/ 2401 w 16756"/>
                <a:gd name="connsiteY217" fmla="*/ 14260 h 16117"/>
                <a:gd name="connsiteX218" fmla="*/ 2507 w 16756"/>
                <a:gd name="connsiteY218" fmla="*/ 14367 h 16117"/>
                <a:gd name="connsiteX219" fmla="*/ 2617 w 16756"/>
                <a:gd name="connsiteY219" fmla="*/ 14473 h 16117"/>
                <a:gd name="connsiteX220" fmla="*/ 2728 w 16756"/>
                <a:gd name="connsiteY220" fmla="*/ 14576 h 16117"/>
                <a:gd name="connsiteX221" fmla="*/ 2840 w 16756"/>
                <a:gd name="connsiteY221" fmla="*/ 14676 h 16117"/>
                <a:gd name="connsiteX222" fmla="*/ 2954 w 16756"/>
                <a:gd name="connsiteY222" fmla="*/ 14775 h 16117"/>
                <a:gd name="connsiteX223" fmla="*/ 3070 w 16756"/>
                <a:gd name="connsiteY223" fmla="*/ 14873 h 16117"/>
                <a:gd name="connsiteX224" fmla="*/ 3188 w 16756"/>
                <a:gd name="connsiteY224" fmla="*/ 14967 h 16117"/>
                <a:gd name="connsiteX225" fmla="*/ 3308 w 16756"/>
                <a:gd name="connsiteY225" fmla="*/ 15060 h 16117"/>
                <a:gd name="connsiteX226" fmla="*/ 3429 w 16756"/>
                <a:gd name="connsiteY226" fmla="*/ 15151 h 16117"/>
                <a:gd name="connsiteX227" fmla="*/ 3553 w 16756"/>
                <a:gd name="connsiteY227" fmla="*/ 15239 h 16117"/>
                <a:gd name="connsiteX228" fmla="*/ 3676 w 16756"/>
                <a:gd name="connsiteY228" fmla="*/ 15325 h 16117"/>
                <a:gd name="connsiteX229" fmla="*/ 3802 w 16756"/>
                <a:gd name="connsiteY229" fmla="*/ 15409 h 16117"/>
                <a:gd name="connsiteX230" fmla="*/ 3930 w 16756"/>
                <a:gd name="connsiteY230" fmla="*/ 15490 h 16117"/>
                <a:gd name="connsiteX231" fmla="*/ 4059 w 16756"/>
                <a:gd name="connsiteY231" fmla="*/ 15570 h 16117"/>
                <a:gd name="connsiteX232" fmla="*/ 4189 w 16756"/>
                <a:gd name="connsiteY232" fmla="*/ 15647 h 16117"/>
                <a:gd name="connsiteX233" fmla="*/ 4321 w 16756"/>
                <a:gd name="connsiteY233" fmla="*/ 15722 h 16117"/>
                <a:gd name="connsiteX234" fmla="*/ 4454 w 16756"/>
                <a:gd name="connsiteY234" fmla="*/ 15794 h 16117"/>
                <a:gd name="connsiteX235" fmla="*/ 4588 w 16756"/>
                <a:gd name="connsiteY235" fmla="*/ 15863 h 16117"/>
                <a:gd name="connsiteX236" fmla="*/ 4724 w 16756"/>
                <a:gd name="connsiteY236" fmla="*/ 15930 h 16117"/>
                <a:gd name="connsiteX237" fmla="*/ 4861 w 16756"/>
                <a:gd name="connsiteY237" fmla="*/ 15995 h 16117"/>
                <a:gd name="connsiteX238" fmla="*/ 4998 w 16756"/>
                <a:gd name="connsiteY238" fmla="*/ 16058 h 16117"/>
                <a:gd name="connsiteX239" fmla="*/ 5137 w 16756"/>
                <a:gd name="connsiteY239" fmla="*/ 16117 h 16117"/>
                <a:gd name="connsiteX0" fmla="*/ 16756 w 16756"/>
                <a:gd name="connsiteY0" fmla="*/ 8385 h 16058"/>
                <a:gd name="connsiteX1" fmla="*/ 16754 w 16756"/>
                <a:gd name="connsiteY1" fmla="*/ 8234 h 16058"/>
                <a:gd name="connsiteX2" fmla="*/ 16750 w 16756"/>
                <a:gd name="connsiteY2" fmla="*/ 8082 h 16058"/>
                <a:gd name="connsiteX3" fmla="*/ 16744 w 16756"/>
                <a:gd name="connsiteY3" fmla="*/ 7932 h 16058"/>
                <a:gd name="connsiteX4" fmla="*/ 16734 w 16756"/>
                <a:gd name="connsiteY4" fmla="*/ 7780 h 16058"/>
                <a:gd name="connsiteX5" fmla="*/ 16722 w 16756"/>
                <a:gd name="connsiteY5" fmla="*/ 7629 h 16058"/>
                <a:gd name="connsiteX6" fmla="*/ 16707 w 16756"/>
                <a:gd name="connsiteY6" fmla="*/ 7479 h 16058"/>
                <a:gd name="connsiteX7" fmla="*/ 16689 w 16756"/>
                <a:gd name="connsiteY7" fmla="*/ 7328 h 16058"/>
                <a:gd name="connsiteX8" fmla="*/ 16669 w 16756"/>
                <a:gd name="connsiteY8" fmla="*/ 7179 h 16058"/>
                <a:gd name="connsiteX9" fmla="*/ 16646 w 16756"/>
                <a:gd name="connsiteY9" fmla="*/ 7028 h 16058"/>
                <a:gd name="connsiteX10" fmla="*/ 16620 w 16756"/>
                <a:gd name="connsiteY10" fmla="*/ 6880 h 16058"/>
                <a:gd name="connsiteX11" fmla="*/ 16591 w 16756"/>
                <a:gd name="connsiteY11" fmla="*/ 6731 h 16058"/>
                <a:gd name="connsiteX12" fmla="*/ 16560 w 16756"/>
                <a:gd name="connsiteY12" fmla="*/ 6583 h 16058"/>
                <a:gd name="connsiteX13" fmla="*/ 16526 w 16756"/>
                <a:gd name="connsiteY13" fmla="*/ 6435 h 16058"/>
                <a:gd name="connsiteX14" fmla="*/ 16490 w 16756"/>
                <a:gd name="connsiteY14" fmla="*/ 6288 h 16058"/>
                <a:gd name="connsiteX15" fmla="*/ 16450 w 16756"/>
                <a:gd name="connsiteY15" fmla="*/ 6142 h 16058"/>
                <a:gd name="connsiteX16" fmla="*/ 16409 w 16756"/>
                <a:gd name="connsiteY16" fmla="*/ 5997 h 16058"/>
                <a:gd name="connsiteX17" fmla="*/ 16364 w 16756"/>
                <a:gd name="connsiteY17" fmla="*/ 5851 h 16058"/>
                <a:gd name="connsiteX18" fmla="*/ 16318 w 16756"/>
                <a:gd name="connsiteY18" fmla="*/ 5708 h 16058"/>
                <a:gd name="connsiteX19" fmla="*/ 16268 w 16756"/>
                <a:gd name="connsiteY19" fmla="*/ 5564 h 16058"/>
                <a:gd name="connsiteX20" fmla="*/ 16216 w 16756"/>
                <a:gd name="connsiteY20" fmla="*/ 5423 h 16058"/>
                <a:gd name="connsiteX21" fmla="*/ 16161 w 16756"/>
                <a:gd name="connsiteY21" fmla="*/ 5281 h 16058"/>
                <a:gd name="connsiteX22" fmla="*/ 16104 w 16756"/>
                <a:gd name="connsiteY22" fmla="*/ 5142 h 16058"/>
                <a:gd name="connsiteX23" fmla="*/ 16044 w 16756"/>
                <a:gd name="connsiteY23" fmla="*/ 5003 h 16058"/>
                <a:gd name="connsiteX24" fmla="*/ 15982 w 16756"/>
                <a:gd name="connsiteY24" fmla="*/ 4864 h 16058"/>
                <a:gd name="connsiteX25" fmla="*/ 15917 w 16756"/>
                <a:gd name="connsiteY25" fmla="*/ 4727 h 16058"/>
                <a:gd name="connsiteX26" fmla="*/ 15849 w 16756"/>
                <a:gd name="connsiteY26" fmla="*/ 4592 h 16058"/>
                <a:gd name="connsiteX27" fmla="*/ 15780 w 16756"/>
                <a:gd name="connsiteY27" fmla="*/ 4457 h 16058"/>
                <a:gd name="connsiteX28" fmla="*/ 15708 w 16756"/>
                <a:gd name="connsiteY28" fmla="*/ 4325 h 16058"/>
                <a:gd name="connsiteX29" fmla="*/ 15633 w 16756"/>
                <a:gd name="connsiteY29" fmla="*/ 4193 h 16058"/>
                <a:gd name="connsiteX30" fmla="*/ 15557 w 16756"/>
                <a:gd name="connsiteY30" fmla="*/ 4062 h 16058"/>
                <a:gd name="connsiteX31" fmla="*/ 15477 w 16756"/>
                <a:gd name="connsiteY31" fmla="*/ 3933 h 16058"/>
                <a:gd name="connsiteX32" fmla="*/ 15396 w 16756"/>
                <a:gd name="connsiteY32" fmla="*/ 3806 h 16058"/>
                <a:gd name="connsiteX33" fmla="*/ 15312 w 16756"/>
                <a:gd name="connsiteY33" fmla="*/ 3680 h 16058"/>
                <a:gd name="connsiteX34" fmla="*/ 15226 w 16756"/>
                <a:gd name="connsiteY34" fmla="*/ 3555 h 16058"/>
                <a:gd name="connsiteX35" fmla="*/ 15139 w 16756"/>
                <a:gd name="connsiteY35" fmla="*/ 3432 h 16058"/>
                <a:gd name="connsiteX36" fmla="*/ 15047 w 16756"/>
                <a:gd name="connsiteY36" fmla="*/ 3311 h 16058"/>
                <a:gd name="connsiteX37" fmla="*/ 14955 w 16756"/>
                <a:gd name="connsiteY37" fmla="*/ 3192 h 16058"/>
                <a:gd name="connsiteX38" fmla="*/ 14861 w 16756"/>
                <a:gd name="connsiteY38" fmla="*/ 3073 h 16058"/>
                <a:gd name="connsiteX39" fmla="*/ 14764 w 16756"/>
                <a:gd name="connsiteY39" fmla="*/ 2957 h 16058"/>
                <a:gd name="connsiteX40" fmla="*/ 14665 w 16756"/>
                <a:gd name="connsiteY40" fmla="*/ 2843 h 16058"/>
                <a:gd name="connsiteX41" fmla="*/ 14563 w 16756"/>
                <a:gd name="connsiteY41" fmla="*/ 2729 h 16058"/>
                <a:gd name="connsiteX42" fmla="*/ 14460 w 16756"/>
                <a:gd name="connsiteY42" fmla="*/ 2619 h 16058"/>
                <a:gd name="connsiteX43" fmla="*/ 14356 w 16756"/>
                <a:gd name="connsiteY43" fmla="*/ 2511 h 16058"/>
                <a:gd name="connsiteX44" fmla="*/ 14248 w 16756"/>
                <a:gd name="connsiteY44" fmla="*/ 2402 h 16058"/>
                <a:gd name="connsiteX45" fmla="*/ 14140 w 16756"/>
                <a:gd name="connsiteY45" fmla="*/ 2298 h 16058"/>
                <a:gd name="connsiteX46" fmla="*/ 14029 w 16756"/>
                <a:gd name="connsiteY46" fmla="*/ 2195 h 16058"/>
                <a:gd name="connsiteX47" fmla="*/ 13916 w 16756"/>
                <a:gd name="connsiteY47" fmla="*/ 2094 h 16058"/>
                <a:gd name="connsiteX48" fmla="*/ 13802 w 16756"/>
                <a:gd name="connsiteY48" fmla="*/ 1994 h 16058"/>
                <a:gd name="connsiteX49" fmla="*/ 13685 w 16756"/>
                <a:gd name="connsiteY49" fmla="*/ 1898 h 16058"/>
                <a:gd name="connsiteX50" fmla="*/ 13568 w 16756"/>
                <a:gd name="connsiteY50" fmla="*/ 1803 h 16058"/>
                <a:gd name="connsiteX51" fmla="*/ 13448 w 16756"/>
                <a:gd name="connsiteY51" fmla="*/ 1710 h 16058"/>
                <a:gd name="connsiteX52" fmla="*/ 13327 w 16756"/>
                <a:gd name="connsiteY52" fmla="*/ 1620 h 16058"/>
                <a:gd name="connsiteX53" fmla="*/ 13204 w 16756"/>
                <a:gd name="connsiteY53" fmla="*/ 1531 h 16058"/>
                <a:gd name="connsiteX54" fmla="*/ 13080 w 16756"/>
                <a:gd name="connsiteY54" fmla="*/ 1445 h 16058"/>
                <a:gd name="connsiteX55" fmla="*/ 12954 w 16756"/>
                <a:gd name="connsiteY55" fmla="*/ 1361 h 16058"/>
                <a:gd name="connsiteX56" fmla="*/ 12827 w 16756"/>
                <a:gd name="connsiteY56" fmla="*/ 1280 h 16058"/>
                <a:gd name="connsiteX57" fmla="*/ 12698 w 16756"/>
                <a:gd name="connsiteY57" fmla="*/ 1200 h 16058"/>
                <a:gd name="connsiteX58" fmla="*/ 12567 w 16756"/>
                <a:gd name="connsiteY58" fmla="*/ 1124 h 16058"/>
                <a:gd name="connsiteX59" fmla="*/ 12435 w 16756"/>
                <a:gd name="connsiteY59" fmla="*/ 1049 h 16058"/>
                <a:gd name="connsiteX60" fmla="*/ 12303 w 16756"/>
                <a:gd name="connsiteY60" fmla="*/ 977 h 16058"/>
                <a:gd name="connsiteX61" fmla="*/ 12167 w 16756"/>
                <a:gd name="connsiteY61" fmla="*/ 908 h 16058"/>
                <a:gd name="connsiteX62" fmla="*/ 12032 w 16756"/>
                <a:gd name="connsiteY62" fmla="*/ 840 h 16058"/>
                <a:gd name="connsiteX63" fmla="*/ 11896 w 16756"/>
                <a:gd name="connsiteY63" fmla="*/ 775 h 16058"/>
                <a:gd name="connsiteX64" fmla="*/ 11758 w 16756"/>
                <a:gd name="connsiteY64" fmla="*/ 713 h 16058"/>
                <a:gd name="connsiteX65" fmla="*/ 11619 w 16756"/>
                <a:gd name="connsiteY65" fmla="*/ 653 h 16058"/>
                <a:gd name="connsiteX66" fmla="*/ 11479 w 16756"/>
                <a:gd name="connsiteY66" fmla="*/ 596 h 16058"/>
                <a:gd name="connsiteX67" fmla="*/ 11338 w 16756"/>
                <a:gd name="connsiteY67" fmla="*/ 541 h 16058"/>
                <a:gd name="connsiteX68" fmla="*/ 11196 w 16756"/>
                <a:gd name="connsiteY68" fmla="*/ 489 h 16058"/>
                <a:gd name="connsiteX69" fmla="*/ 11053 w 16756"/>
                <a:gd name="connsiteY69" fmla="*/ 439 h 16058"/>
                <a:gd name="connsiteX70" fmla="*/ 10910 w 16756"/>
                <a:gd name="connsiteY70" fmla="*/ 393 h 16058"/>
                <a:gd name="connsiteX71" fmla="*/ 10764 w 16756"/>
                <a:gd name="connsiteY71" fmla="*/ 348 h 16058"/>
                <a:gd name="connsiteX72" fmla="*/ 10619 w 16756"/>
                <a:gd name="connsiteY72" fmla="*/ 307 h 16058"/>
                <a:gd name="connsiteX73" fmla="*/ 10473 w 16756"/>
                <a:gd name="connsiteY73" fmla="*/ 267 h 16058"/>
                <a:gd name="connsiteX74" fmla="*/ 10327 w 16756"/>
                <a:gd name="connsiteY74" fmla="*/ 231 h 16058"/>
                <a:gd name="connsiteX75" fmla="*/ 10179 w 16756"/>
                <a:gd name="connsiteY75" fmla="*/ 196 h 16058"/>
                <a:gd name="connsiteX76" fmla="*/ 10031 w 16756"/>
                <a:gd name="connsiteY76" fmla="*/ 165 h 16058"/>
                <a:gd name="connsiteX77" fmla="*/ 9882 w 16756"/>
                <a:gd name="connsiteY77" fmla="*/ 137 h 16058"/>
                <a:gd name="connsiteX78" fmla="*/ 9733 w 16756"/>
                <a:gd name="connsiteY78" fmla="*/ 111 h 16058"/>
                <a:gd name="connsiteX79" fmla="*/ 9584 w 16756"/>
                <a:gd name="connsiteY79" fmla="*/ 88 h 16058"/>
                <a:gd name="connsiteX80" fmla="*/ 9434 w 16756"/>
                <a:gd name="connsiteY80" fmla="*/ 67 h 16058"/>
                <a:gd name="connsiteX81" fmla="*/ 9284 w 16756"/>
                <a:gd name="connsiteY81" fmla="*/ 49 h 16058"/>
                <a:gd name="connsiteX82" fmla="*/ 9133 w 16756"/>
                <a:gd name="connsiteY82" fmla="*/ 35 h 16058"/>
                <a:gd name="connsiteX83" fmla="*/ 8983 w 16756"/>
                <a:gd name="connsiteY83" fmla="*/ 22 h 16058"/>
                <a:gd name="connsiteX84" fmla="*/ 8832 w 16756"/>
                <a:gd name="connsiteY84" fmla="*/ 13 h 16058"/>
                <a:gd name="connsiteX85" fmla="*/ 8680 w 16756"/>
                <a:gd name="connsiteY85" fmla="*/ 5 h 16058"/>
                <a:gd name="connsiteX86" fmla="*/ 8530 w 16756"/>
                <a:gd name="connsiteY86" fmla="*/ 2 h 16058"/>
                <a:gd name="connsiteX87" fmla="*/ 8378 w 16756"/>
                <a:gd name="connsiteY87" fmla="*/ 0 h 16058"/>
                <a:gd name="connsiteX88" fmla="*/ 8227 w 16756"/>
                <a:gd name="connsiteY88" fmla="*/ 2 h 16058"/>
                <a:gd name="connsiteX89" fmla="*/ 8075 w 16756"/>
                <a:gd name="connsiteY89" fmla="*/ 5 h 16058"/>
                <a:gd name="connsiteX90" fmla="*/ 7924 w 16756"/>
                <a:gd name="connsiteY90" fmla="*/ 13 h 16058"/>
                <a:gd name="connsiteX91" fmla="*/ 7774 w 16756"/>
                <a:gd name="connsiteY91" fmla="*/ 22 h 16058"/>
                <a:gd name="connsiteX92" fmla="*/ 7623 w 16756"/>
                <a:gd name="connsiteY92" fmla="*/ 35 h 16058"/>
                <a:gd name="connsiteX93" fmla="*/ 7473 w 16756"/>
                <a:gd name="connsiteY93" fmla="*/ 49 h 16058"/>
                <a:gd name="connsiteX94" fmla="*/ 7322 w 16756"/>
                <a:gd name="connsiteY94" fmla="*/ 67 h 16058"/>
                <a:gd name="connsiteX95" fmla="*/ 7173 w 16756"/>
                <a:gd name="connsiteY95" fmla="*/ 88 h 16058"/>
                <a:gd name="connsiteX96" fmla="*/ 7023 w 16756"/>
                <a:gd name="connsiteY96" fmla="*/ 111 h 16058"/>
                <a:gd name="connsiteX97" fmla="*/ 6874 w 16756"/>
                <a:gd name="connsiteY97" fmla="*/ 137 h 16058"/>
                <a:gd name="connsiteX98" fmla="*/ 6725 w 16756"/>
                <a:gd name="connsiteY98" fmla="*/ 165 h 16058"/>
                <a:gd name="connsiteX99" fmla="*/ 6577 w 16756"/>
                <a:gd name="connsiteY99" fmla="*/ 196 h 16058"/>
                <a:gd name="connsiteX100" fmla="*/ 6430 w 16756"/>
                <a:gd name="connsiteY100" fmla="*/ 231 h 16058"/>
                <a:gd name="connsiteX101" fmla="*/ 6283 w 16756"/>
                <a:gd name="connsiteY101" fmla="*/ 267 h 16058"/>
                <a:gd name="connsiteX102" fmla="*/ 6136 w 16756"/>
                <a:gd name="connsiteY102" fmla="*/ 307 h 16058"/>
                <a:gd name="connsiteX103" fmla="*/ 5991 w 16756"/>
                <a:gd name="connsiteY103" fmla="*/ 348 h 16058"/>
                <a:gd name="connsiteX104" fmla="*/ 5847 w 16756"/>
                <a:gd name="connsiteY104" fmla="*/ 393 h 16058"/>
                <a:gd name="connsiteX105" fmla="*/ 5703 w 16756"/>
                <a:gd name="connsiteY105" fmla="*/ 439 h 16058"/>
                <a:gd name="connsiteX106" fmla="*/ 5560 w 16756"/>
                <a:gd name="connsiteY106" fmla="*/ 489 h 16058"/>
                <a:gd name="connsiteX107" fmla="*/ 5418 w 16756"/>
                <a:gd name="connsiteY107" fmla="*/ 541 h 16058"/>
                <a:gd name="connsiteX108" fmla="*/ 5278 w 16756"/>
                <a:gd name="connsiteY108" fmla="*/ 596 h 16058"/>
                <a:gd name="connsiteX109" fmla="*/ 5137 w 16756"/>
                <a:gd name="connsiteY109" fmla="*/ 653 h 16058"/>
                <a:gd name="connsiteX110" fmla="*/ 4998 w 16756"/>
                <a:gd name="connsiteY110" fmla="*/ 713 h 16058"/>
                <a:gd name="connsiteX111" fmla="*/ 4861 w 16756"/>
                <a:gd name="connsiteY111" fmla="*/ 775 h 16058"/>
                <a:gd name="connsiteX112" fmla="*/ 4724 w 16756"/>
                <a:gd name="connsiteY112" fmla="*/ 840 h 16058"/>
                <a:gd name="connsiteX113" fmla="*/ 4588 w 16756"/>
                <a:gd name="connsiteY113" fmla="*/ 908 h 16058"/>
                <a:gd name="connsiteX114" fmla="*/ 4454 w 16756"/>
                <a:gd name="connsiteY114" fmla="*/ 977 h 16058"/>
                <a:gd name="connsiteX115" fmla="*/ 4321 w 16756"/>
                <a:gd name="connsiteY115" fmla="*/ 1049 h 16058"/>
                <a:gd name="connsiteX116" fmla="*/ 4189 w 16756"/>
                <a:gd name="connsiteY116" fmla="*/ 1124 h 16058"/>
                <a:gd name="connsiteX117" fmla="*/ 4059 w 16756"/>
                <a:gd name="connsiteY117" fmla="*/ 1200 h 16058"/>
                <a:gd name="connsiteX118" fmla="*/ 3930 w 16756"/>
                <a:gd name="connsiteY118" fmla="*/ 1280 h 16058"/>
                <a:gd name="connsiteX119" fmla="*/ 3802 w 16756"/>
                <a:gd name="connsiteY119" fmla="*/ 1361 h 16058"/>
                <a:gd name="connsiteX120" fmla="*/ 3676 w 16756"/>
                <a:gd name="connsiteY120" fmla="*/ 1445 h 16058"/>
                <a:gd name="connsiteX121" fmla="*/ 3553 w 16756"/>
                <a:gd name="connsiteY121" fmla="*/ 1531 h 16058"/>
                <a:gd name="connsiteX122" fmla="*/ 3429 w 16756"/>
                <a:gd name="connsiteY122" fmla="*/ 1620 h 16058"/>
                <a:gd name="connsiteX123" fmla="*/ 3308 w 16756"/>
                <a:gd name="connsiteY123" fmla="*/ 1710 h 16058"/>
                <a:gd name="connsiteX124" fmla="*/ 3188 w 16756"/>
                <a:gd name="connsiteY124" fmla="*/ 1803 h 16058"/>
                <a:gd name="connsiteX125" fmla="*/ 3070 w 16756"/>
                <a:gd name="connsiteY125" fmla="*/ 1898 h 16058"/>
                <a:gd name="connsiteX126" fmla="*/ 2954 w 16756"/>
                <a:gd name="connsiteY126" fmla="*/ 1994 h 16058"/>
                <a:gd name="connsiteX127" fmla="*/ 2840 w 16756"/>
                <a:gd name="connsiteY127" fmla="*/ 2094 h 16058"/>
                <a:gd name="connsiteX128" fmla="*/ 2728 w 16756"/>
                <a:gd name="connsiteY128" fmla="*/ 2195 h 16058"/>
                <a:gd name="connsiteX129" fmla="*/ 2617 w 16756"/>
                <a:gd name="connsiteY129" fmla="*/ 2298 h 16058"/>
                <a:gd name="connsiteX130" fmla="*/ 2507 w 16756"/>
                <a:gd name="connsiteY130" fmla="*/ 2402 h 16058"/>
                <a:gd name="connsiteX131" fmla="*/ 2401 w 16756"/>
                <a:gd name="connsiteY131" fmla="*/ 2511 h 16058"/>
                <a:gd name="connsiteX132" fmla="*/ 2296 w 16756"/>
                <a:gd name="connsiteY132" fmla="*/ 2619 h 16058"/>
                <a:gd name="connsiteX133" fmla="*/ 2193 w 16756"/>
                <a:gd name="connsiteY133" fmla="*/ 2729 h 16058"/>
                <a:gd name="connsiteX134" fmla="*/ 2092 w 16756"/>
                <a:gd name="connsiteY134" fmla="*/ 2843 h 16058"/>
                <a:gd name="connsiteX135" fmla="*/ 1992 w 16756"/>
                <a:gd name="connsiteY135" fmla="*/ 2957 h 16058"/>
                <a:gd name="connsiteX136" fmla="*/ 1896 w 16756"/>
                <a:gd name="connsiteY136" fmla="*/ 3073 h 16058"/>
                <a:gd name="connsiteX137" fmla="*/ 1801 w 16756"/>
                <a:gd name="connsiteY137" fmla="*/ 3192 h 16058"/>
                <a:gd name="connsiteX138" fmla="*/ 1708 w 16756"/>
                <a:gd name="connsiteY138" fmla="*/ 3311 h 16058"/>
                <a:gd name="connsiteX139" fmla="*/ 1618 w 16756"/>
                <a:gd name="connsiteY139" fmla="*/ 3432 h 16058"/>
                <a:gd name="connsiteX140" fmla="*/ 1530 w 16756"/>
                <a:gd name="connsiteY140" fmla="*/ 3555 h 16058"/>
                <a:gd name="connsiteX141" fmla="*/ 1444 w 16756"/>
                <a:gd name="connsiteY141" fmla="*/ 3680 h 16058"/>
                <a:gd name="connsiteX142" fmla="*/ 1360 w 16756"/>
                <a:gd name="connsiteY142" fmla="*/ 3806 h 16058"/>
                <a:gd name="connsiteX143" fmla="*/ 1279 w 16756"/>
                <a:gd name="connsiteY143" fmla="*/ 3933 h 16058"/>
                <a:gd name="connsiteX144" fmla="*/ 1199 w 16756"/>
                <a:gd name="connsiteY144" fmla="*/ 4062 h 16058"/>
                <a:gd name="connsiteX145" fmla="*/ 1122 w 16756"/>
                <a:gd name="connsiteY145" fmla="*/ 4193 h 16058"/>
                <a:gd name="connsiteX146" fmla="*/ 1049 w 16756"/>
                <a:gd name="connsiteY146" fmla="*/ 4325 h 16058"/>
                <a:gd name="connsiteX147" fmla="*/ 977 w 16756"/>
                <a:gd name="connsiteY147" fmla="*/ 4457 h 16058"/>
                <a:gd name="connsiteX148" fmla="*/ 906 w 16756"/>
                <a:gd name="connsiteY148" fmla="*/ 4592 h 16058"/>
                <a:gd name="connsiteX149" fmla="*/ 839 w 16756"/>
                <a:gd name="connsiteY149" fmla="*/ 4727 h 16058"/>
                <a:gd name="connsiteX150" fmla="*/ 775 w 16756"/>
                <a:gd name="connsiteY150" fmla="*/ 4864 h 16058"/>
                <a:gd name="connsiteX151" fmla="*/ 713 w 16756"/>
                <a:gd name="connsiteY151" fmla="*/ 5003 h 16058"/>
                <a:gd name="connsiteX152" fmla="*/ 652 w 16756"/>
                <a:gd name="connsiteY152" fmla="*/ 5142 h 16058"/>
                <a:gd name="connsiteX153" fmla="*/ 596 w 16756"/>
                <a:gd name="connsiteY153" fmla="*/ 5281 h 16058"/>
                <a:gd name="connsiteX154" fmla="*/ 540 w 16756"/>
                <a:gd name="connsiteY154" fmla="*/ 5423 h 16058"/>
                <a:gd name="connsiteX155" fmla="*/ 489 w 16756"/>
                <a:gd name="connsiteY155" fmla="*/ 5564 h 16058"/>
                <a:gd name="connsiteX156" fmla="*/ 439 w 16756"/>
                <a:gd name="connsiteY156" fmla="*/ 5708 h 16058"/>
                <a:gd name="connsiteX157" fmla="*/ 392 w 16756"/>
                <a:gd name="connsiteY157" fmla="*/ 5851 h 16058"/>
                <a:gd name="connsiteX158" fmla="*/ 347 w 16756"/>
                <a:gd name="connsiteY158" fmla="*/ 5997 h 16058"/>
                <a:gd name="connsiteX159" fmla="*/ 306 w 16756"/>
                <a:gd name="connsiteY159" fmla="*/ 6142 h 16058"/>
                <a:gd name="connsiteX160" fmla="*/ 266 w 16756"/>
                <a:gd name="connsiteY160" fmla="*/ 6288 h 16058"/>
                <a:gd name="connsiteX161" fmla="*/ 230 w 16756"/>
                <a:gd name="connsiteY161" fmla="*/ 6435 h 16058"/>
                <a:gd name="connsiteX162" fmla="*/ 197 w 16756"/>
                <a:gd name="connsiteY162" fmla="*/ 6583 h 16058"/>
                <a:gd name="connsiteX163" fmla="*/ 164 w 16756"/>
                <a:gd name="connsiteY163" fmla="*/ 6731 h 16058"/>
                <a:gd name="connsiteX164" fmla="*/ 136 w 16756"/>
                <a:gd name="connsiteY164" fmla="*/ 6880 h 16058"/>
                <a:gd name="connsiteX165" fmla="*/ 110 w 16756"/>
                <a:gd name="connsiteY165" fmla="*/ 7028 h 16058"/>
                <a:gd name="connsiteX166" fmla="*/ 87 w 16756"/>
                <a:gd name="connsiteY166" fmla="*/ 7179 h 16058"/>
                <a:gd name="connsiteX167" fmla="*/ 67 w 16756"/>
                <a:gd name="connsiteY167" fmla="*/ 7328 h 16058"/>
                <a:gd name="connsiteX168" fmla="*/ 50 w 16756"/>
                <a:gd name="connsiteY168" fmla="*/ 7479 h 16058"/>
                <a:gd name="connsiteX169" fmla="*/ 34 w 16756"/>
                <a:gd name="connsiteY169" fmla="*/ 7629 h 16058"/>
                <a:gd name="connsiteX170" fmla="*/ 22 w 16756"/>
                <a:gd name="connsiteY170" fmla="*/ 7780 h 16058"/>
                <a:gd name="connsiteX171" fmla="*/ 13 w 16756"/>
                <a:gd name="connsiteY171" fmla="*/ 7932 h 16058"/>
                <a:gd name="connsiteX172" fmla="*/ 6 w 16756"/>
                <a:gd name="connsiteY172" fmla="*/ 8082 h 16058"/>
                <a:gd name="connsiteX173" fmla="*/ 2 w 16756"/>
                <a:gd name="connsiteY173" fmla="*/ 8234 h 16058"/>
                <a:gd name="connsiteX174" fmla="*/ 0 w 16756"/>
                <a:gd name="connsiteY174" fmla="*/ 8385 h 16058"/>
                <a:gd name="connsiteX175" fmla="*/ 2 w 16756"/>
                <a:gd name="connsiteY175" fmla="*/ 8537 h 16058"/>
                <a:gd name="connsiteX176" fmla="*/ 6 w 16756"/>
                <a:gd name="connsiteY176" fmla="*/ 8687 h 16058"/>
                <a:gd name="connsiteX177" fmla="*/ 13 w 16756"/>
                <a:gd name="connsiteY177" fmla="*/ 8839 h 16058"/>
                <a:gd name="connsiteX178" fmla="*/ 22 w 16756"/>
                <a:gd name="connsiteY178" fmla="*/ 8990 h 16058"/>
                <a:gd name="connsiteX179" fmla="*/ 34 w 16756"/>
                <a:gd name="connsiteY179" fmla="*/ 9141 h 16058"/>
                <a:gd name="connsiteX180" fmla="*/ 50 w 16756"/>
                <a:gd name="connsiteY180" fmla="*/ 9291 h 16058"/>
                <a:gd name="connsiteX181" fmla="*/ 67 w 16756"/>
                <a:gd name="connsiteY181" fmla="*/ 9442 h 16058"/>
                <a:gd name="connsiteX182" fmla="*/ 87 w 16756"/>
                <a:gd name="connsiteY182" fmla="*/ 9592 h 16058"/>
                <a:gd name="connsiteX183" fmla="*/ 110 w 16756"/>
                <a:gd name="connsiteY183" fmla="*/ 9742 h 16058"/>
                <a:gd name="connsiteX184" fmla="*/ 136 w 16756"/>
                <a:gd name="connsiteY184" fmla="*/ 9891 h 16058"/>
                <a:gd name="connsiteX185" fmla="*/ 164 w 16756"/>
                <a:gd name="connsiteY185" fmla="*/ 10039 h 16058"/>
                <a:gd name="connsiteX186" fmla="*/ 197 w 16756"/>
                <a:gd name="connsiteY186" fmla="*/ 10187 h 16058"/>
                <a:gd name="connsiteX187" fmla="*/ 230 w 16756"/>
                <a:gd name="connsiteY187" fmla="*/ 10335 h 16058"/>
                <a:gd name="connsiteX188" fmla="*/ 266 w 16756"/>
                <a:gd name="connsiteY188" fmla="*/ 10482 h 16058"/>
                <a:gd name="connsiteX189" fmla="*/ 306 w 16756"/>
                <a:gd name="connsiteY189" fmla="*/ 10629 h 16058"/>
                <a:gd name="connsiteX190" fmla="*/ 347 w 16756"/>
                <a:gd name="connsiteY190" fmla="*/ 10774 h 16058"/>
                <a:gd name="connsiteX191" fmla="*/ 392 w 16756"/>
                <a:gd name="connsiteY191" fmla="*/ 10918 h 16058"/>
                <a:gd name="connsiteX192" fmla="*/ 439 w 16756"/>
                <a:gd name="connsiteY192" fmla="*/ 11063 h 16058"/>
                <a:gd name="connsiteX193" fmla="*/ 489 w 16756"/>
                <a:gd name="connsiteY193" fmla="*/ 11206 h 16058"/>
                <a:gd name="connsiteX194" fmla="*/ 540 w 16756"/>
                <a:gd name="connsiteY194" fmla="*/ 11347 h 16058"/>
                <a:gd name="connsiteX195" fmla="*/ 596 w 16756"/>
                <a:gd name="connsiteY195" fmla="*/ 11489 h 16058"/>
                <a:gd name="connsiteX196" fmla="*/ 652 w 16756"/>
                <a:gd name="connsiteY196" fmla="*/ 11629 h 16058"/>
                <a:gd name="connsiteX197" fmla="*/ 713 w 16756"/>
                <a:gd name="connsiteY197" fmla="*/ 11768 h 16058"/>
                <a:gd name="connsiteX198" fmla="*/ 775 w 16756"/>
                <a:gd name="connsiteY198" fmla="*/ 11906 h 16058"/>
                <a:gd name="connsiteX199" fmla="*/ 839 w 16756"/>
                <a:gd name="connsiteY199" fmla="*/ 12042 h 16058"/>
                <a:gd name="connsiteX200" fmla="*/ 906 w 16756"/>
                <a:gd name="connsiteY200" fmla="*/ 12179 h 16058"/>
                <a:gd name="connsiteX201" fmla="*/ 977 w 16756"/>
                <a:gd name="connsiteY201" fmla="*/ 12313 h 16058"/>
                <a:gd name="connsiteX202" fmla="*/ 1049 w 16756"/>
                <a:gd name="connsiteY202" fmla="*/ 12445 h 16058"/>
                <a:gd name="connsiteX203" fmla="*/ 1122 w 16756"/>
                <a:gd name="connsiteY203" fmla="*/ 12578 h 16058"/>
                <a:gd name="connsiteX204" fmla="*/ 1199 w 16756"/>
                <a:gd name="connsiteY204" fmla="*/ 12708 h 16058"/>
                <a:gd name="connsiteX205" fmla="*/ 1279 w 16756"/>
                <a:gd name="connsiteY205" fmla="*/ 12837 h 16058"/>
                <a:gd name="connsiteX206" fmla="*/ 1360 w 16756"/>
                <a:gd name="connsiteY206" fmla="*/ 12964 h 16058"/>
                <a:gd name="connsiteX207" fmla="*/ 1444 w 16756"/>
                <a:gd name="connsiteY207" fmla="*/ 13090 h 16058"/>
                <a:gd name="connsiteX208" fmla="*/ 1530 w 16756"/>
                <a:gd name="connsiteY208" fmla="*/ 13215 h 16058"/>
                <a:gd name="connsiteX209" fmla="*/ 1618 w 16756"/>
                <a:gd name="connsiteY209" fmla="*/ 13337 h 16058"/>
                <a:gd name="connsiteX210" fmla="*/ 1708 w 16756"/>
                <a:gd name="connsiteY210" fmla="*/ 13460 h 16058"/>
                <a:gd name="connsiteX211" fmla="*/ 1801 w 16756"/>
                <a:gd name="connsiteY211" fmla="*/ 13579 h 16058"/>
                <a:gd name="connsiteX212" fmla="*/ 1896 w 16756"/>
                <a:gd name="connsiteY212" fmla="*/ 13697 h 16058"/>
                <a:gd name="connsiteX213" fmla="*/ 1992 w 16756"/>
                <a:gd name="connsiteY213" fmla="*/ 13814 h 16058"/>
                <a:gd name="connsiteX214" fmla="*/ 2092 w 16756"/>
                <a:gd name="connsiteY214" fmla="*/ 13928 h 16058"/>
                <a:gd name="connsiteX215" fmla="*/ 2193 w 16756"/>
                <a:gd name="connsiteY215" fmla="*/ 14040 h 16058"/>
                <a:gd name="connsiteX216" fmla="*/ 2296 w 16756"/>
                <a:gd name="connsiteY216" fmla="*/ 14151 h 16058"/>
                <a:gd name="connsiteX217" fmla="*/ 2401 w 16756"/>
                <a:gd name="connsiteY217" fmla="*/ 14260 h 16058"/>
                <a:gd name="connsiteX218" fmla="*/ 2507 w 16756"/>
                <a:gd name="connsiteY218" fmla="*/ 14367 h 16058"/>
                <a:gd name="connsiteX219" fmla="*/ 2617 w 16756"/>
                <a:gd name="connsiteY219" fmla="*/ 14473 h 16058"/>
                <a:gd name="connsiteX220" fmla="*/ 2728 w 16756"/>
                <a:gd name="connsiteY220" fmla="*/ 14576 h 16058"/>
                <a:gd name="connsiteX221" fmla="*/ 2840 w 16756"/>
                <a:gd name="connsiteY221" fmla="*/ 14676 h 16058"/>
                <a:gd name="connsiteX222" fmla="*/ 2954 w 16756"/>
                <a:gd name="connsiteY222" fmla="*/ 14775 h 16058"/>
                <a:gd name="connsiteX223" fmla="*/ 3070 w 16756"/>
                <a:gd name="connsiteY223" fmla="*/ 14873 h 16058"/>
                <a:gd name="connsiteX224" fmla="*/ 3188 w 16756"/>
                <a:gd name="connsiteY224" fmla="*/ 14967 h 16058"/>
                <a:gd name="connsiteX225" fmla="*/ 3308 w 16756"/>
                <a:gd name="connsiteY225" fmla="*/ 15060 h 16058"/>
                <a:gd name="connsiteX226" fmla="*/ 3429 w 16756"/>
                <a:gd name="connsiteY226" fmla="*/ 15151 h 16058"/>
                <a:gd name="connsiteX227" fmla="*/ 3553 w 16756"/>
                <a:gd name="connsiteY227" fmla="*/ 15239 h 16058"/>
                <a:gd name="connsiteX228" fmla="*/ 3676 w 16756"/>
                <a:gd name="connsiteY228" fmla="*/ 15325 h 16058"/>
                <a:gd name="connsiteX229" fmla="*/ 3802 w 16756"/>
                <a:gd name="connsiteY229" fmla="*/ 15409 h 16058"/>
                <a:gd name="connsiteX230" fmla="*/ 3930 w 16756"/>
                <a:gd name="connsiteY230" fmla="*/ 15490 h 16058"/>
                <a:gd name="connsiteX231" fmla="*/ 4059 w 16756"/>
                <a:gd name="connsiteY231" fmla="*/ 15570 h 16058"/>
                <a:gd name="connsiteX232" fmla="*/ 4189 w 16756"/>
                <a:gd name="connsiteY232" fmla="*/ 15647 h 16058"/>
                <a:gd name="connsiteX233" fmla="*/ 4321 w 16756"/>
                <a:gd name="connsiteY233" fmla="*/ 15722 h 16058"/>
                <a:gd name="connsiteX234" fmla="*/ 4454 w 16756"/>
                <a:gd name="connsiteY234" fmla="*/ 15794 h 16058"/>
                <a:gd name="connsiteX235" fmla="*/ 4588 w 16756"/>
                <a:gd name="connsiteY235" fmla="*/ 15863 h 16058"/>
                <a:gd name="connsiteX236" fmla="*/ 4724 w 16756"/>
                <a:gd name="connsiteY236" fmla="*/ 15930 h 16058"/>
                <a:gd name="connsiteX237" fmla="*/ 4861 w 16756"/>
                <a:gd name="connsiteY237" fmla="*/ 15995 h 16058"/>
                <a:gd name="connsiteX238" fmla="*/ 4998 w 16756"/>
                <a:gd name="connsiteY238" fmla="*/ 16058 h 16058"/>
                <a:gd name="connsiteX0" fmla="*/ 16756 w 16756"/>
                <a:gd name="connsiteY0" fmla="*/ 8385 h 15995"/>
                <a:gd name="connsiteX1" fmla="*/ 16754 w 16756"/>
                <a:gd name="connsiteY1" fmla="*/ 8234 h 15995"/>
                <a:gd name="connsiteX2" fmla="*/ 16750 w 16756"/>
                <a:gd name="connsiteY2" fmla="*/ 8082 h 15995"/>
                <a:gd name="connsiteX3" fmla="*/ 16744 w 16756"/>
                <a:gd name="connsiteY3" fmla="*/ 7932 h 15995"/>
                <a:gd name="connsiteX4" fmla="*/ 16734 w 16756"/>
                <a:gd name="connsiteY4" fmla="*/ 7780 h 15995"/>
                <a:gd name="connsiteX5" fmla="*/ 16722 w 16756"/>
                <a:gd name="connsiteY5" fmla="*/ 7629 h 15995"/>
                <a:gd name="connsiteX6" fmla="*/ 16707 w 16756"/>
                <a:gd name="connsiteY6" fmla="*/ 7479 h 15995"/>
                <a:gd name="connsiteX7" fmla="*/ 16689 w 16756"/>
                <a:gd name="connsiteY7" fmla="*/ 7328 h 15995"/>
                <a:gd name="connsiteX8" fmla="*/ 16669 w 16756"/>
                <a:gd name="connsiteY8" fmla="*/ 7179 h 15995"/>
                <a:gd name="connsiteX9" fmla="*/ 16646 w 16756"/>
                <a:gd name="connsiteY9" fmla="*/ 7028 h 15995"/>
                <a:gd name="connsiteX10" fmla="*/ 16620 w 16756"/>
                <a:gd name="connsiteY10" fmla="*/ 6880 h 15995"/>
                <a:gd name="connsiteX11" fmla="*/ 16591 w 16756"/>
                <a:gd name="connsiteY11" fmla="*/ 6731 h 15995"/>
                <a:gd name="connsiteX12" fmla="*/ 16560 w 16756"/>
                <a:gd name="connsiteY12" fmla="*/ 6583 h 15995"/>
                <a:gd name="connsiteX13" fmla="*/ 16526 w 16756"/>
                <a:gd name="connsiteY13" fmla="*/ 6435 h 15995"/>
                <a:gd name="connsiteX14" fmla="*/ 16490 w 16756"/>
                <a:gd name="connsiteY14" fmla="*/ 6288 h 15995"/>
                <a:gd name="connsiteX15" fmla="*/ 16450 w 16756"/>
                <a:gd name="connsiteY15" fmla="*/ 6142 h 15995"/>
                <a:gd name="connsiteX16" fmla="*/ 16409 w 16756"/>
                <a:gd name="connsiteY16" fmla="*/ 5997 h 15995"/>
                <a:gd name="connsiteX17" fmla="*/ 16364 w 16756"/>
                <a:gd name="connsiteY17" fmla="*/ 5851 h 15995"/>
                <a:gd name="connsiteX18" fmla="*/ 16318 w 16756"/>
                <a:gd name="connsiteY18" fmla="*/ 5708 h 15995"/>
                <a:gd name="connsiteX19" fmla="*/ 16268 w 16756"/>
                <a:gd name="connsiteY19" fmla="*/ 5564 h 15995"/>
                <a:gd name="connsiteX20" fmla="*/ 16216 w 16756"/>
                <a:gd name="connsiteY20" fmla="*/ 5423 h 15995"/>
                <a:gd name="connsiteX21" fmla="*/ 16161 w 16756"/>
                <a:gd name="connsiteY21" fmla="*/ 5281 h 15995"/>
                <a:gd name="connsiteX22" fmla="*/ 16104 w 16756"/>
                <a:gd name="connsiteY22" fmla="*/ 5142 h 15995"/>
                <a:gd name="connsiteX23" fmla="*/ 16044 w 16756"/>
                <a:gd name="connsiteY23" fmla="*/ 5003 h 15995"/>
                <a:gd name="connsiteX24" fmla="*/ 15982 w 16756"/>
                <a:gd name="connsiteY24" fmla="*/ 4864 h 15995"/>
                <a:gd name="connsiteX25" fmla="*/ 15917 w 16756"/>
                <a:gd name="connsiteY25" fmla="*/ 4727 h 15995"/>
                <a:gd name="connsiteX26" fmla="*/ 15849 w 16756"/>
                <a:gd name="connsiteY26" fmla="*/ 4592 h 15995"/>
                <a:gd name="connsiteX27" fmla="*/ 15780 w 16756"/>
                <a:gd name="connsiteY27" fmla="*/ 4457 h 15995"/>
                <a:gd name="connsiteX28" fmla="*/ 15708 w 16756"/>
                <a:gd name="connsiteY28" fmla="*/ 4325 h 15995"/>
                <a:gd name="connsiteX29" fmla="*/ 15633 w 16756"/>
                <a:gd name="connsiteY29" fmla="*/ 4193 h 15995"/>
                <a:gd name="connsiteX30" fmla="*/ 15557 w 16756"/>
                <a:gd name="connsiteY30" fmla="*/ 4062 h 15995"/>
                <a:gd name="connsiteX31" fmla="*/ 15477 w 16756"/>
                <a:gd name="connsiteY31" fmla="*/ 3933 h 15995"/>
                <a:gd name="connsiteX32" fmla="*/ 15396 w 16756"/>
                <a:gd name="connsiteY32" fmla="*/ 3806 h 15995"/>
                <a:gd name="connsiteX33" fmla="*/ 15312 w 16756"/>
                <a:gd name="connsiteY33" fmla="*/ 3680 h 15995"/>
                <a:gd name="connsiteX34" fmla="*/ 15226 w 16756"/>
                <a:gd name="connsiteY34" fmla="*/ 3555 h 15995"/>
                <a:gd name="connsiteX35" fmla="*/ 15139 w 16756"/>
                <a:gd name="connsiteY35" fmla="*/ 3432 h 15995"/>
                <a:gd name="connsiteX36" fmla="*/ 15047 w 16756"/>
                <a:gd name="connsiteY36" fmla="*/ 3311 h 15995"/>
                <a:gd name="connsiteX37" fmla="*/ 14955 w 16756"/>
                <a:gd name="connsiteY37" fmla="*/ 3192 h 15995"/>
                <a:gd name="connsiteX38" fmla="*/ 14861 w 16756"/>
                <a:gd name="connsiteY38" fmla="*/ 3073 h 15995"/>
                <a:gd name="connsiteX39" fmla="*/ 14764 w 16756"/>
                <a:gd name="connsiteY39" fmla="*/ 2957 h 15995"/>
                <a:gd name="connsiteX40" fmla="*/ 14665 w 16756"/>
                <a:gd name="connsiteY40" fmla="*/ 2843 h 15995"/>
                <a:gd name="connsiteX41" fmla="*/ 14563 w 16756"/>
                <a:gd name="connsiteY41" fmla="*/ 2729 h 15995"/>
                <a:gd name="connsiteX42" fmla="*/ 14460 w 16756"/>
                <a:gd name="connsiteY42" fmla="*/ 2619 h 15995"/>
                <a:gd name="connsiteX43" fmla="*/ 14356 w 16756"/>
                <a:gd name="connsiteY43" fmla="*/ 2511 h 15995"/>
                <a:gd name="connsiteX44" fmla="*/ 14248 w 16756"/>
                <a:gd name="connsiteY44" fmla="*/ 2402 h 15995"/>
                <a:gd name="connsiteX45" fmla="*/ 14140 w 16756"/>
                <a:gd name="connsiteY45" fmla="*/ 2298 h 15995"/>
                <a:gd name="connsiteX46" fmla="*/ 14029 w 16756"/>
                <a:gd name="connsiteY46" fmla="*/ 2195 h 15995"/>
                <a:gd name="connsiteX47" fmla="*/ 13916 w 16756"/>
                <a:gd name="connsiteY47" fmla="*/ 2094 h 15995"/>
                <a:gd name="connsiteX48" fmla="*/ 13802 w 16756"/>
                <a:gd name="connsiteY48" fmla="*/ 1994 h 15995"/>
                <a:gd name="connsiteX49" fmla="*/ 13685 w 16756"/>
                <a:gd name="connsiteY49" fmla="*/ 1898 h 15995"/>
                <a:gd name="connsiteX50" fmla="*/ 13568 w 16756"/>
                <a:gd name="connsiteY50" fmla="*/ 1803 h 15995"/>
                <a:gd name="connsiteX51" fmla="*/ 13448 w 16756"/>
                <a:gd name="connsiteY51" fmla="*/ 1710 h 15995"/>
                <a:gd name="connsiteX52" fmla="*/ 13327 w 16756"/>
                <a:gd name="connsiteY52" fmla="*/ 1620 h 15995"/>
                <a:gd name="connsiteX53" fmla="*/ 13204 w 16756"/>
                <a:gd name="connsiteY53" fmla="*/ 1531 h 15995"/>
                <a:gd name="connsiteX54" fmla="*/ 13080 w 16756"/>
                <a:gd name="connsiteY54" fmla="*/ 1445 h 15995"/>
                <a:gd name="connsiteX55" fmla="*/ 12954 w 16756"/>
                <a:gd name="connsiteY55" fmla="*/ 1361 h 15995"/>
                <a:gd name="connsiteX56" fmla="*/ 12827 w 16756"/>
                <a:gd name="connsiteY56" fmla="*/ 1280 h 15995"/>
                <a:gd name="connsiteX57" fmla="*/ 12698 w 16756"/>
                <a:gd name="connsiteY57" fmla="*/ 1200 h 15995"/>
                <a:gd name="connsiteX58" fmla="*/ 12567 w 16756"/>
                <a:gd name="connsiteY58" fmla="*/ 1124 h 15995"/>
                <a:gd name="connsiteX59" fmla="*/ 12435 w 16756"/>
                <a:gd name="connsiteY59" fmla="*/ 1049 h 15995"/>
                <a:gd name="connsiteX60" fmla="*/ 12303 w 16756"/>
                <a:gd name="connsiteY60" fmla="*/ 977 h 15995"/>
                <a:gd name="connsiteX61" fmla="*/ 12167 w 16756"/>
                <a:gd name="connsiteY61" fmla="*/ 908 h 15995"/>
                <a:gd name="connsiteX62" fmla="*/ 12032 w 16756"/>
                <a:gd name="connsiteY62" fmla="*/ 840 h 15995"/>
                <a:gd name="connsiteX63" fmla="*/ 11896 w 16756"/>
                <a:gd name="connsiteY63" fmla="*/ 775 h 15995"/>
                <a:gd name="connsiteX64" fmla="*/ 11758 w 16756"/>
                <a:gd name="connsiteY64" fmla="*/ 713 h 15995"/>
                <a:gd name="connsiteX65" fmla="*/ 11619 w 16756"/>
                <a:gd name="connsiteY65" fmla="*/ 653 h 15995"/>
                <a:gd name="connsiteX66" fmla="*/ 11479 w 16756"/>
                <a:gd name="connsiteY66" fmla="*/ 596 h 15995"/>
                <a:gd name="connsiteX67" fmla="*/ 11338 w 16756"/>
                <a:gd name="connsiteY67" fmla="*/ 541 h 15995"/>
                <a:gd name="connsiteX68" fmla="*/ 11196 w 16756"/>
                <a:gd name="connsiteY68" fmla="*/ 489 h 15995"/>
                <a:gd name="connsiteX69" fmla="*/ 11053 w 16756"/>
                <a:gd name="connsiteY69" fmla="*/ 439 h 15995"/>
                <a:gd name="connsiteX70" fmla="*/ 10910 w 16756"/>
                <a:gd name="connsiteY70" fmla="*/ 393 h 15995"/>
                <a:gd name="connsiteX71" fmla="*/ 10764 w 16756"/>
                <a:gd name="connsiteY71" fmla="*/ 348 h 15995"/>
                <a:gd name="connsiteX72" fmla="*/ 10619 w 16756"/>
                <a:gd name="connsiteY72" fmla="*/ 307 h 15995"/>
                <a:gd name="connsiteX73" fmla="*/ 10473 w 16756"/>
                <a:gd name="connsiteY73" fmla="*/ 267 h 15995"/>
                <a:gd name="connsiteX74" fmla="*/ 10327 w 16756"/>
                <a:gd name="connsiteY74" fmla="*/ 231 h 15995"/>
                <a:gd name="connsiteX75" fmla="*/ 10179 w 16756"/>
                <a:gd name="connsiteY75" fmla="*/ 196 h 15995"/>
                <a:gd name="connsiteX76" fmla="*/ 10031 w 16756"/>
                <a:gd name="connsiteY76" fmla="*/ 165 h 15995"/>
                <a:gd name="connsiteX77" fmla="*/ 9882 w 16756"/>
                <a:gd name="connsiteY77" fmla="*/ 137 h 15995"/>
                <a:gd name="connsiteX78" fmla="*/ 9733 w 16756"/>
                <a:gd name="connsiteY78" fmla="*/ 111 h 15995"/>
                <a:gd name="connsiteX79" fmla="*/ 9584 w 16756"/>
                <a:gd name="connsiteY79" fmla="*/ 88 h 15995"/>
                <a:gd name="connsiteX80" fmla="*/ 9434 w 16756"/>
                <a:gd name="connsiteY80" fmla="*/ 67 h 15995"/>
                <a:gd name="connsiteX81" fmla="*/ 9284 w 16756"/>
                <a:gd name="connsiteY81" fmla="*/ 49 h 15995"/>
                <a:gd name="connsiteX82" fmla="*/ 9133 w 16756"/>
                <a:gd name="connsiteY82" fmla="*/ 35 h 15995"/>
                <a:gd name="connsiteX83" fmla="*/ 8983 w 16756"/>
                <a:gd name="connsiteY83" fmla="*/ 22 h 15995"/>
                <a:gd name="connsiteX84" fmla="*/ 8832 w 16756"/>
                <a:gd name="connsiteY84" fmla="*/ 13 h 15995"/>
                <a:gd name="connsiteX85" fmla="*/ 8680 w 16756"/>
                <a:gd name="connsiteY85" fmla="*/ 5 h 15995"/>
                <a:gd name="connsiteX86" fmla="*/ 8530 w 16756"/>
                <a:gd name="connsiteY86" fmla="*/ 2 h 15995"/>
                <a:gd name="connsiteX87" fmla="*/ 8378 w 16756"/>
                <a:gd name="connsiteY87" fmla="*/ 0 h 15995"/>
                <a:gd name="connsiteX88" fmla="*/ 8227 w 16756"/>
                <a:gd name="connsiteY88" fmla="*/ 2 h 15995"/>
                <a:gd name="connsiteX89" fmla="*/ 8075 w 16756"/>
                <a:gd name="connsiteY89" fmla="*/ 5 h 15995"/>
                <a:gd name="connsiteX90" fmla="*/ 7924 w 16756"/>
                <a:gd name="connsiteY90" fmla="*/ 13 h 15995"/>
                <a:gd name="connsiteX91" fmla="*/ 7774 w 16756"/>
                <a:gd name="connsiteY91" fmla="*/ 22 h 15995"/>
                <a:gd name="connsiteX92" fmla="*/ 7623 w 16756"/>
                <a:gd name="connsiteY92" fmla="*/ 35 h 15995"/>
                <a:gd name="connsiteX93" fmla="*/ 7473 w 16756"/>
                <a:gd name="connsiteY93" fmla="*/ 49 h 15995"/>
                <a:gd name="connsiteX94" fmla="*/ 7322 w 16756"/>
                <a:gd name="connsiteY94" fmla="*/ 67 h 15995"/>
                <a:gd name="connsiteX95" fmla="*/ 7173 w 16756"/>
                <a:gd name="connsiteY95" fmla="*/ 88 h 15995"/>
                <a:gd name="connsiteX96" fmla="*/ 7023 w 16756"/>
                <a:gd name="connsiteY96" fmla="*/ 111 h 15995"/>
                <a:gd name="connsiteX97" fmla="*/ 6874 w 16756"/>
                <a:gd name="connsiteY97" fmla="*/ 137 h 15995"/>
                <a:gd name="connsiteX98" fmla="*/ 6725 w 16756"/>
                <a:gd name="connsiteY98" fmla="*/ 165 h 15995"/>
                <a:gd name="connsiteX99" fmla="*/ 6577 w 16756"/>
                <a:gd name="connsiteY99" fmla="*/ 196 h 15995"/>
                <a:gd name="connsiteX100" fmla="*/ 6430 w 16756"/>
                <a:gd name="connsiteY100" fmla="*/ 231 h 15995"/>
                <a:gd name="connsiteX101" fmla="*/ 6283 w 16756"/>
                <a:gd name="connsiteY101" fmla="*/ 267 h 15995"/>
                <a:gd name="connsiteX102" fmla="*/ 6136 w 16756"/>
                <a:gd name="connsiteY102" fmla="*/ 307 h 15995"/>
                <a:gd name="connsiteX103" fmla="*/ 5991 w 16756"/>
                <a:gd name="connsiteY103" fmla="*/ 348 h 15995"/>
                <a:gd name="connsiteX104" fmla="*/ 5847 w 16756"/>
                <a:gd name="connsiteY104" fmla="*/ 393 h 15995"/>
                <a:gd name="connsiteX105" fmla="*/ 5703 w 16756"/>
                <a:gd name="connsiteY105" fmla="*/ 439 h 15995"/>
                <a:gd name="connsiteX106" fmla="*/ 5560 w 16756"/>
                <a:gd name="connsiteY106" fmla="*/ 489 h 15995"/>
                <a:gd name="connsiteX107" fmla="*/ 5418 w 16756"/>
                <a:gd name="connsiteY107" fmla="*/ 541 h 15995"/>
                <a:gd name="connsiteX108" fmla="*/ 5278 w 16756"/>
                <a:gd name="connsiteY108" fmla="*/ 596 h 15995"/>
                <a:gd name="connsiteX109" fmla="*/ 5137 w 16756"/>
                <a:gd name="connsiteY109" fmla="*/ 653 h 15995"/>
                <a:gd name="connsiteX110" fmla="*/ 4998 w 16756"/>
                <a:gd name="connsiteY110" fmla="*/ 713 h 15995"/>
                <a:gd name="connsiteX111" fmla="*/ 4861 w 16756"/>
                <a:gd name="connsiteY111" fmla="*/ 775 h 15995"/>
                <a:gd name="connsiteX112" fmla="*/ 4724 w 16756"/>
                <a:gd name="connsiteY112" fmla="*/ 840 h 15995"/>
                <a:gd name="connsiteX113" fmla="*/ 4588 w 16756"/>
                <a:gd name="connsiteY113" fmla="*/ 908 h 15995"/>
                <a:gd name="connsiteX114" fmla="*/ 4454 w 16756"/>
                <a:gd name="connsiteY114" fmla="*/ 977 h 15995"/>
                <a:gd name="connsiteX115" fmla="*/ 4321 w 16756"/>
                <a:gd name="connsiteY115" fmla="*/ 1049 h 15995"/>
                <a:gd name="connsiteX116" fmla="*/ 4189 w 16756"/>
                <a:gd name="connsiteY116" fmla="*/ 1124 h 15995"/>
                <a:gd name="connsiteX117" fmla="*/ 4059 w 16756"/>
                <a:gd name="connsiteY117" fmla="*/ 1200 h 15995"/>
                <a:gd name="connsiteX118" fmla="*/ 3930 w 16756"/>
                <a:gd name="connsiteY118" fmla="*/ 1280 h 15995"/>
                <a:gd name="connsiteX119" fmla="*/ 3802 w 16756"/>
                <a:gd name="connsiteY119" fmla="*/ 1361 h 15995"/>
                <a:gd name="connsiteX120" fmla="*/ 3676 w 16756"/>
                <a:gd name="connsiteY120" fmla="*/ 1445 h 15995"/>
                <a:gd name="connsiteX121" fmla="*/ 3553 w 16756"/>
                <a:gd name="connsiteY121" fmla="*/ 1531 h 15995"/>
                <a:gd name="connsiteX122" fmla="*/ 3429 w 16756"/>
                <a:gd name="connsiteY122" fmla="*/ 1620 h 15995"/>
                <a:gd name="connsiteX123" fmla="*/ 3308 w 16756"/>
                <a:gd name="connsiteY123" fmla="*/ 1710 h 15995"/>
                <a:gd name="connsiteX124" fmla="*/ 3188 w 16756"/>
                <a:gd name="connsiteY124" fmla="*/ 1803 h 15995"/>
                <a:gd name="connsiteX125" fmla="*/ 3070 w 16756"/>
                <a:gd name="connsiteY125" fmla="*/ 1898 h 15995"/>
                <a:gd name="connsiteX126" fmla="*/ 2954 w 16756"/>
                <a:gd name="connsiteY126" fmla="*/ 1994 h 15995"/>
                <a:gd name="connsiteX127" fmla="*/ 2840 w 16756"/>
                <a:gd name="connsiteY127" fmla="*/ 2094 h 15995"/>
                <a:gd name="connsiteX128" fmla="*/ 2728 w 16756"/>
                <a:gd name="connsiteY128" fmla="*/ 2195 h 15995"/>
                <a:gd name="connsiteX129" fmla="*/ 2617 w 16756"/>
                <a:gd name="connsiteY129" fmla="*/ 2298 h 15995"/>
                <a:gd name="connsiteX130" fmla="*/ 2507 w 16756"/>
                <a:gd name="connsiteY130" fmla="*/ 2402 h 15995"/>
                <a:gd name="connsiteX131" fmla="*/ 2401 w 16756"/>
                <a:gd name="connsiteY131" fmla="*/ 2511 h 15995"/>
                <a:gd name="connsiteX132" fmla="*/ 2296 w 16756"/>
                <a:gd name="connsiteY132" fmla="*/ 2619 h 15995"/>
                <a:gd name="connsiteX133" fmla="*/ 2193 w 16756"/>
                <a:gd name="connsiteY133" fmla="*/ 2729 h 15995"/>
                <a:gd name="connsiteX134" fmla="*/ 2092 w 16756"/>
                <a:gd name="connsiteY134" fmla="*/ 2843 h 15995"/>
                <a:gd name="connsiteX135" fmla="*/ 1992 w 16756"/>
                <a:gd name="connsiteY135" fmla="*/ 2957 h 15995"/>
                <a:gd name="connsiteX136" fmla="*/ 1896 w 16756"/>
                <a:gd name="connsiteY136" fmla="*/ 3073 h 15995"/>
                <a:gd name="connsiteX137" fmla="*/ 1801 w 16756"/>
                <a:gd name="connsiteY137" fmla="*/ 3192 h 15995"/>
                <a:gd name="connsiteX138" fmla="*/ 1708 w 16756"/>
                <a:gd name="connsiteY138" fmla="*/ 3311 h 15995"/>
                <a:gd name="connsiteX139" fmla="*/ 1618 w 16756"/>
                <a:gd name="connsiteY139" fmla="*/ 3432 h 15995"/>
                <a:gd name="connsiteX140" fmla="*/ 1530 w 16756"/>
                <a:gd name="connsiteY140" fmla="*/ 3555 h 15995"/>
                <a:gd name="connsiteX141" fmla="*/ 1444 w 16756"/>
                <a:gd name="connsiteY141" fmla="*/ 3680 h 15995"/>
                <a:gd name="connsiteX142" fmla="*/ 1360 w 16756"/>
                <a:gd name="connsiteY142" fmla="*/ 3806 h 15995"/>
                <a:gd name="connsiteX143" fmla="*/ 1279 w 16756"/>
                <a:gd name="connsiteY143" fmla="*/ 3933 h 15995"/>
                <a:gd name="connsiteX144" fmla="*/ 1199 w 16756"/>
                <a:gd name="connsiteY144" fmla="*/ 4062 h 15995"/>
                <a:gd name="connsiteX145" fmla="*/ 1122 w 16756"/>
                <a:gd name="connsiteY145" fmla="*/ 4193 h 15995"/>
                <a:gd name="connsiteX146" fmla="*/ 1049 w 16756"/>
                <a:gd name="connsiteY146" fmla="*/ 4325 h 15995"/>
                <a:gd name="connsiteX147" fmla="*/ 977 w 16756"/>
                <a:gd name="connsiteY147" fmla="*/ 4457 h 15995"/>
                <a:gd name="connsiteX148" fmla="*/ 906 w 16756"/>
                <a:gd name="connsiteY148" fmla="*/ 4592 h 15995"/>
                <a:gd name="connsiteX149" fmla="*/ 839 w 16756"/>
                <a:gd name="connsiteY149" fmla="*/ 4727 h 15995"/>
                <a:gd name="connsiteX150" fmla="*/ 775 w 16756"/>
                <a:gd name="connsiteY150" fmla="*/ 4864 h 15995"/>
                <a:gd name="connsiteX151" fmla="*/ 713 w 16756"/>
                <a:gd name="connsiteY151" fmla="*/ 5003 h 15995"/>
                <a:gd name="connsiteX152" fmla="*/ 652 w 16756"/>
                <a:gd name="connsiteY152" fmla="*/ 5142 h 15995"/>
                <a:gd name="connsiteX153" fmla="*/ 596 w 16756"/>
                <a:gd name="connsiteY153" fmla="*/ 5281 h 15995"/>
                <a:gd name="connsiteX154" fmla="*/ 540 w 16756"/>
                <a:gd name="connsiteY154" fmla="*/ 5423 h 15995"/>
                <a:gd name="connsiteX155" fmla="*/ 489 w 16756"/>
                <a:gd name="connsiteY155" fmla="*/ 5564 h 15995"/>
                <a:gd name="connsiteX156" fmla="*/ 439 w 16756"/>
                <a:gd name="connsiteY156" fmla="*/ 5708 h 15995"/>
                <a:gd name="connsiteX157" fmla="*/ 392 w 16756"/>
                <a:gd name="connsiteY157" fmla="*/ 5851 h 15995"/>
                <a:gd name="connsiteX158" fmla="*/ 347 w 16756"/>
                <a:gd name="connsiteY158" fmla="*/ 5997 h 15995"/>
                <a:gd name="connsiteX159" fmla="*/ 306 w 16756"/>
                <a:gd name="connsiteY159" fmla="*/ 6142 h 15995"/>
                <a:gd name="connsiteX160" fmla="*/ 266 w 16756"/>
                <a:gd name="connsiteY160" fmla="*/ 6288 h 15995"/>
                <a:gd name="connsiteX161" fmla="*/ 230 w 16756"/>
                <a:gd name="connsiteY161" fmla="*/ 6435 h 15995"/>
                <a:gd name="connsiteX162" fmla="*/ 197 w 16756"/>
                <a:gd name="connsiteY162" fmla="*/ 6583 h 15995"/>
                <a:gd name="connsiteX163" fmla="*/ 164 w 16756"/>
                <a:gd name="connsiteY163" fmla="*/ 6731 h 15995"/>
                <a:gd name="connsiteX164" fmla="*/ 136 w 16756"/>
                <a:gd name="connsiteY164" fmla="*/ 6880 h 15995"/>
                <a:gd name="connsiteX165" fmla="*/ 110 w 16756"/>
                <a:gd name="connsiteY165" fmla="*/ 7028 h 15995"/>
                <a:gd name="connsiteX166" fmla="*/ 87 w 16756"/>
                <a:gd name="connsiteY166" fmla="*/ 7179 h 15995"/>
                <a:gd name="connsiteX167" fmla="*/ 67 w 16756"/>
                <a:gd name="connsiteY167" fmla="*/ 7328 h 15995"/>
                <a:gd name="connsiteX168" fmla="*/ 50 w 16756"/>
                <a:gd name="connsiteY168" fmla="*/ 7479 h 15995"/>
                <a:gd name="connsiteX169" fmla="*/ 34 w 16756"/>
                <a:gd name="connsiteY169" fmla="*/ 7629 h 15995"/>
                <a:gd name="connsiteX170" fmla="*/ 22 w 16756"/>
                <a:gd name="connsiteY170" fmla="*/ 7780 h 15995"/>
                <a:gd name="connsiteX171" fmla="*/ 13 w 16756"/>
                <a:gd name="connsiteY171" fmla="*/ 7932 h 15995"/>
                <a:gd name="connsiteX172" fmla="*/ 6 w 16756"/>
                <a:gd name="connsiteY172" fmla="*/ 8082 h 15995"/>
                <a:gd name="connsiteX173" fmla="*/ 2 w 16756"/>
                <a:gd name="connsiteY173" fmla="*/ 8234 h 15995"/>
                <a:gd name="connsiteX174" fmla="*/ 0 w 16756"/>
                <a:gd name="connsiteY174" fmla="*/ 8385 h 15995"/>
                <a:gd name="connsiteX175" fmla="*/ 2 w 16756"/>
                <a:gd name="connsiteY175" fmla="*/ 8537 h 15995"/>
                <a:gd name="connsiteX176" fmla="*/ 6 w 16756"/>
                <a:gd name="connsiteY176" fmla="*/ 8687 h 15995"/>
                <a:gd name="connsiteX177" fmla="*/ 13 w 16756"/>
                <a:gd name="connsiteY177" fmla="*/ 8839 h 15995"/>
                <a:gd name="connsiteX178" fmla="*/ 22 w 16756"/>
                <a:gd name="connsiteY178" fmla="*/ 8990 h 15995"/>
                <a:gd name="connsiteX179" fmla="*/ 34 w 16756"/>
                <a:gd name="connsiteY179" fmla="*/ 9141 h 15995"/>
                <a:gd name="connsiteX180" fmla="*/ 50 w 16756"/>
                <a:gd name="connsiteY180" fmla="*/ 9291 h 15995"/>
                <a:gd name="connsiteX181" fmla="*/ 67 w 16756"/>
                <a:gd name="connsiteY181" fmla="*/ 9442 h 15995"/>
                <a:gd name="connsiteX182" fmla="*/ 87 w 16756"/>
                <a:gd name="connsiteY182" fmla="*/ 9592 h 15995"/>
                <a:gd name="connsiteX183" fmla="*/ 110 w 16756"/>
                <a:gd name="connsiteY183" fmla="*/ 9742 h 15995"/>
                <a:gd name="connsiteX184" fmla="*/ 136 w 16756"/>
                <a:gd name="connsiteY184" fmla="*/ 9891 h 15995"/>
                <a:gd name="connsiteX185" fmla="*/ 164 w 16756"/>
                <a:gd name="connsiteY185" fmla="*/ 10039 h 15995"/>
                <a:gd name="connsiteX186" fmla="*/ 197 w 16756"/>
                <a:gd name="connsiteY186" fmla="*/ 10187 h 15995"/>
                <a:gd name="connsiteX187" fmla="*/ 230 w 16756"/>
                <a:gd name="connsiteY187" fmla="*/ 10335 h 15995"/>
                <a:gd name="connsiteX188" fmla="*/ 266 w 16756"/>
                <a:gd name="connsiteY188" fmla="*/ 10482 h 15995"/>
                <a:gd name="connsiteX189" fmla="*/ 306 w 16756"/>
                <a:gd name="connsiteY189" fmla="*/ 10629 h 15995"/>
                <a:gd name="connsiteX190" fmla="*/ 347 w 16756"/>
                <a:gd name="connsiteY190" fmla="*/ 10774 h 15995"/>
                <a:gd name="connsiteX191" fmla="*/ 392 w 16756"/>
                <a:gd name="connsiteY191" fmla="*/ 10918 h 15995"/>
                <a:gd name="connsiteX192" fmla="*/ 439 w 16756"/>
                <a:gd name="connsiteY192" fmla="*/ 11063 h 15995"/>
                <a:gd name="connsiteX193" fmla="*/ 489 w 16756"/>
                <a:gd name="connsiteY193" fmla="*/ 11206 h 15995"/>
                <a:gd name="connsiteX194" fmla="*/ 540 w 16756"/>
                <a:gd name="connsiteY194" fmla="*/ 11347 h 15995"/>
                <a:gd name="connsiteX195" fmla="*/ 596 w 16756"/>
                <a:gd name="connsiteY195" fmla="*/ 11489 h 15995"/>
                <a:gd name="connsiteX196" fmla="*/ 652 w 16756"/>
                <a:gd name="connsiteY196" fmla="*/ 11629 h 15995"/>
                <a:gd name="connsiteX197" fmla="*/ 713 w 16756"/>
                <a:gd name="connsiteY197" fmla="*/ 11768 h 15995"/>
                <a:gd name="connsiteX198" fmla="*/ 775 w 16756"/>
                <a:gd name="connsiteY198" fmla="*/ 11906 h 15995"/>
                <a:gd name="connsiteX199" fmla="*/ 839 w 16756"/>
                <a:gd name="connsiteY199" fmla="*/ 12042 h 15995"/>
                <a:gd name="connsiteX200" fmla="*/ 906 w 16756"/>
                <a:gd name="connsiteY200" fmla="*/ 12179 h 15995"/>
                <a:gd name="connsiteX201" fmla="*/ 977 w 16756"/>
                <a:gd name="connsiteY201" fmla="*/ 12313 h 15995"/>
                <a:gd name="connsiteX202" fmla="*/ 1049 w 16756"/>
                <a:gd name="connsiteY202" fmla="*/ 12445 h 15995"/>
                <a:gd name="connsiteX203" fmla="*/ 1122 w 16756"/>
                <a:gd name="connsiteY203" fmla="*/ 12578 h 15995"/>
                <a:gd name="connsiteX204" fmla="*/ 1199 w 16756"/>
                <a:gd name="connsiteY204" fmla="*/ 12708 h 15995"/>
                <a:gd name="connsiteX205" fmla="*/ 1279 w 16756"/>
                <a:gd name="connsiteY205" fmla="*/ 12837 h 15995"/>
                <a:gd name="connsiteX206" fmla="*/ 1360 w 16756"/>
                <a:gd name="connsiteY206" fmla="*/ 12964 h 15995"/>
                <a:gd name="connsiteX207" fmla="*/ 1444 w 16756"/>
                <a:gd name="connsiteY207" fmla="*/ 13090 h 15995"/>
                <a:gd name="connsiteX208" fmla="*/ 1530 w 16756"/>
                <a:gd name="connsiteY208" fmla="*/ 13215 h 15995"/>
                <a:gd name="connsiteX209" fmla="*/ 1618 w 16756"/>
                <a:gd name="connsiteY209" fmla="*/ 13337 h 15995"/>
                <a:gd name="connsiteX210" fmla="*/ 1708 w 16756"/>
                <a:gd name="connsiteY210" fmla="*/ 13460 h 15995"/>
                <a:gd name="connsiteX211" fmla="*/ 1801 w 16756"/>
                <a:gd name="connsiteY211" fmla="*/ 13579 h 15995"/>
                <a:gd name="connsiteX212" fmla="*/ 1896 w 16756"/>
                <a:gd name="connsiteY212" fmla="*/ 13697 h 15995"/>
                <a:gd name="connsiteX213" fmla="*/ 1992 w 16756"/>
                <a:gd name="connsiteY213" fmla="*/ 13814 h 15995"/>
                <a:gd name="connsiteX214" fmla="*/ 2092 w 16756"/>
                <a:gd name="connsiteY214" fmla="*/ 13928 h 15995"/>
                <a:gd name="connsiteX215" fmla="*/ 2193 w 16756"/>
                <a:gd name="connsiteY215" fmla="*/ 14040 h 15995"/>
                <a:gd name="connsiteX216" fmla="*/ 2296 w 16756"/>
                <a:gd name="connsiteY216" fmla="*/ 14151 h 15995"/>
                <a:gd name="connsiteX217" fmla="*/ 2401 w 16756"/>
                <a:gd name="connsiteY217" fmla="*/ 14260 h 15995"/>
                <a:gd name="connsiteX218" fmla="*/ 2507 w 16756"/>
                <a:gd name="connsiteY218" fmla="*/ 14367 h 15995"/>
                <a:gd name="connsiteX219" fmla="*/ 2617 w 16756"/>
                <a:gd name="connsiteY219" fmla="*/ 14473 h 15995"/>
                <a:gd name="connsiteX220" fmla="*/ 2728 w 16756"/>
                <a:gd name="connsiteY220" fmla="*/ 14576 h 15995"/>
                <a:gd name="connsiteX221" fmla="*/ 2840 w 16756"/>
                <a:gd name="connsiteY221" fmla="*/ 14676 h 15995"/>
                <a:gd name="connsiteX222" fmla="*/ 2954 w 16756"/>
                <a:gd name="connsiteY222" fmla="*/ 14775 h 15995"/>
                <a:gd name="connsiteX223" fmla="*/ 3070 w 16756"/>
                <a:gd name="connsiteY223" fmla="*/ 14873 h 15995"/>
                <a:gd name="connsiteX224" fmla="*/ 3188 w 16756"/>
                <a:gd name="connsiteY224" fmla="*/ 14967 h 15995"/>
                <a:gd name="connsiteX225" fmla="*/ 3308 w 16756"/>
                <a:gd name="connsiteY225" fmla="*/ 15060 h 15995"/>
                <a:gd name="connsiteX226" fmla="*/ 3429 w 16756"/>
                <a:gd name="connsiteY226" fmla="*/ 15151 h 15995"/>
                <a:gd name="connsiteX227" fmla="*/ 3553 w 16756"/>
                <a:gd name="connsiteY227" fmla="*/ 15239 h 15995"/>
                <a:gd name="connsiteX228" fmla="*/ 3676 w 16756"/>
                <a:gd name="connsiteY228" fmla="*/ 15325 h 15995"/>
                <a:gd name="connsiteX229" fmla="*/ 3802 w 16756"/>
                <a:gd name="connsiteY229" fmla="*/ 15409 h 15995"/>
                <a:gd name="connsiteX230" fmla="*/ 3930 w 16756"/>
                <a:gd name="connsiteY230" fmla="*/ 15490 h 15995"/>
                <a:gd name="connsiteX231" fmla="*/ 4059 w 16756"/>
                <a:gd name="connsiteY231" fmla="*/ 15570 h 15995"/>
                <a:gd name="connsiteX232" fmla="*/ 4189 w 16756"/>
                <a:gd name="connsiteY232" fmla="*/ 15647 h 15995"/>
                <a:gd name="connsiteX233" fmla="*/ 4321 w 16756"/>
                <a:gd name="connsiteY233" fmla="*/ 15722 h 15995"/>
                <a:gd name="connsiteX234" fmla="*/ 4454 w 16756"/>
                <a:gd name="connsiteY234" fmla="*/ 15794 h 15995"/>
                <a:gd name="connsiteX235" fmla="*/ 4588 w 16756"/>
                <a:gd name="connsiteY235" fmla="*/ 15863 h 15995"/>
                <a:gd name="connsiteX236" fmla="*/ 4724 w 16756"/>
                <a:gd name="connsiteY236" fmla="*/ 15930 h 15995"/>
                <a:gd name="connsiteX237" fmla="*/ 4861 w 16756"/>
                <a:gd name="connsiteY237" fmla="*/ 15995 h 15995"/>
                <a:gd name="connsiteX0" fmla="*/ 16756 w 16756"/>
                <a:gd name="connsiteY0" fmla="*/ 8385 h 15930"/>
                <a:gd name="connsiteX1" fmla="*/ 16754 w 16756"/>
                <a:gd name="connsiteY1" fmla="*/ 8234 h 15930"/>
                <a:gd name="connsiteX2" fmla="*/ 16750 w 16756"/>
                <a:gd name="connsiteY2" fmla="*/ 8082 h 15930"/>
                <a:gd name="connsiteX3" fmla="*/ 16744 w 16756"/>
                <a:gd name="connsiteY3" fmla="*/ 7932 h 15930"/>
                <a:gd name="connsiteX4" fmla="*/ 16734 w 16756"/>
                <a:gd name="connsiteY4" fmla="*/ 7780 h 15930"/>
                <a:gd name="connsiteX5" fmla="*/ 16722 w 16756"/>
                <a:gd name="connsiteY5" fmla="*/ 7629 h 15930"/>
                <a:gd name="connsiteX6" fmla="*/ 16707 w 16756"/>
                <a:gd name="connsiteY6" fmla="*/ 7479 h 15930"/>
                <a:gd name="connsiteX7" fmla="*/ 16689 w 16756"/>
                <a:gd name="connsiteY7" fmla="*/ 7328 h 15930"/>
                <a:gd name="connsiteX8" fmla="*/ 16669 w 16756"/>
                <a:gd name="connsiteY8" fmla="*/ 7179 h 15930"/>
                <a:gd name="connsiteX9" fmla="*/ 16646 w 16756"/>
                <a:gd name="connsiteY9" fmla="*/ 7028 h 15930"/>
                <a:gd name="connsiteX10" fmla="*/ 16620 w 16756"/>
                <a:gd name="connsiteY10" fmla="*/ 6880 h 15930"/>
                <a:gd name="connsiteX11" fmla="*/ 16591 w 16756"/>
                <a:gd name="connsiteY11" fmla="*/ 6731 h 15930"/>
                <a:gd name="connsiteX12" fmla="*/ 16560 w 16756"/>
                <a:gd name="connsiteY12" fmla="*/ 6583 h 15930"/>
                <a:gd name="connsiteX13" fmla="*/ 16526 w 16756"/>
                <a:gd name="connsiteY13" fmla="*/ 6435 h 15930"/>
                <a:gd name="connsiteX14" fmla="*/ 16490 w 16756"/>
                <a:gd name="connsiteY14" fmla="*/ 6288 h 15930"/>
                <a:gd name="connsiteX15" fmla="*/ 16450 w 16756"/>
                <a:gd name="connsiteY15" fmla="*/ 6142 h 15930"/>
                <a:gd name="connsiteX16" fmla="*/ 16409 w 16756"/>
                <a:gd name="connsiteY16" fmla="*/ 5997 h 15930"/>
                <a:gd name="connsiteX17" fmla="*/ 16364 w 16756"/>
                <a:gd name="connsiteY17" fmla="*/ 5851 h 15930"/>
                <a:gd name="connsiteX18" fmla="*/ 16318 w 16756"/>
                <a:gd name="connsiteY18" fmla="*/ 5708 h 15930"/>
                <a:gd name="connsiteX19" fmla="*/ 16268 w 16756"/>
                <a:gd name="connsiteY19" fmla="*/ 5564 h 15930"/>
                <a:gd name="connsiteX20" fmla="*/ 16216 w 16756"/>
                <a:gd name="connsiteY20" fmla="*/ 5423 h 15930"/>
                <a:gd name="connsiteX21" fmla="*/ 16161 w 16756"/>
                <a:gd name="connsiteY21" fmla="*/ 5281 h 15930"/>
                <a:gd name="connsiteX22" fmla="*/ 16104 w 16756"/>
                <a:gd name="connsiteY22" fmla="*/ 5142 h 15930"/>
                <a:gd name="connsiteX23" fmla="*/ 16044 w 16756"/>
                <a:gd name="connsiteY23" fmla="*/ 5003 h 15930"/>
                <a:gd name="connsiteX24" fmla="*/ 15982 w 16756"/>
                <a:gd name="connsiteY24" fmla="*/ 4864 h 15930"/>
                <a:gd name="connsiteX25" fmla="*/ 15917 w 16756"/>
                <a:gd name="connsiteY25" fmla="*/ 4727 h 15930"/>
                <a:gd name="connsiteX26" fmla="*/ 15849 w 16756"/>
                <a:gd name="connsiteY26" fmla="*/ 4592 h 15930"/>
                <a:gd name="connsiteX27" fmla="*/ 15780 w 16756"/>
                <a:gd name="connsiteY27" fmla="*/ 4457 h 15930"/>
                <a:gd name="connsiteX28" fmla="*/ 15708 w 16756"/>
                <a:gd name="connsiteY28" fmla="*/ 4325 h 15930"/>
                <a:gd name="connsiteX29" fmla="*/ 15633 w 16756"/>
                <a:gd name="connsiteY29" fmla="*/ 4193 h 15930"/>
                <a:gd name="connsiteX30" fmla="*/ 15557 w 16756"/>
                <a:gd name="connsiteY30" fmla="*/ 4062 h 15930"/>
                <a:gd name="connsiteX31" fmla="*/ 15477 w 16756"/>
                <a:gd name="connsiteY31" fmla="*/ 3933 h 15930"/>
                <a:gd name="connsiteX32" fmla="*/ 15396 w 16756"/>
                <a:gd name="connsiteY32" fmla="*/ 3806 h 15930"/>
                <a:gd name="connsiteX33" fmla="*/ 15312 w 16756"/>
                <a:gd name="connsiteY33" fmla="*/ 3680 h 15930"/>
                <a:gd name="connsiteX34" fmla="*/ 15226 w 16756"/>
                <a:gd name="connsiteY34" fmla="*/ 3555 h 15930"/>
                <a:gd name="connsiteX35" fmla="*/ 15139 w 16756"/>
                <a:gd name="connsiteY35" fmla="*/ 3432 h 15930"/>
                <a:gd name="connsiteX36" fmla="*/ 15047 w 16756"/>
                <a:gd name="connsiteY36" fmla="*/ 3311 h 15930"/>
                <a:gd name="connsiteX37" fmla="*/ 14955 w 16756"/>
                <a:gd name="connsiteY37" fmla="*/ 3192 h 15930"/>
                <a:gd name="connsiteX38" fmla="*/ 14861 w 16756"/>
                <a:gd name="connsiteY38" fmla="*/ 3073 h 15930"/>
                <a:gd name="connsiteX39" fmla="*/ 14764 w 16756"/>
                <a:gd name="connsiteY39" fmla="*/ 2957 h 15930"/>
                <a:gd name="connsiteX40" fmla="*/ 14665 w 16756"/>
                <a:gd name="connsiteY40" fmla="*/ 2843 h 15930"/>
                <a:gd name="connsiteX41" fmla="*/ 14563 w 16756"/>
                <a:gd name="connsiteY41" fmla="*/ 2729 h 15930"/>
                <a:gd name="connsiteX42" fmla="*/ 14460 w 16756"/>
                <a:gd name="connsiteY42" fmla="*/ 2619 h 15930"/>
                <a:gd name="connsiteX43" fmla="*/ 14356 w 16756"/>
                <a:gd name="connsiteY43" fmla="*/ 2511 h 15930"/>
                <a:gd name="connsiteX44" fmla="*/ 14248 w 16756"/>
                <a:gd name="connsiteY44" fmla="*/ 2402 h 15930"/>
                <a:gd name="connsiteX45" fmla="*/ 14140 w 16756"/>
                <a:gd name="connsiteY45" fmla="*/ 2298 h 15930"/>
                <a:gd name="connsiteX46" fmla="*/ 14029 w 16756"/>
                <a:gd name="connsiteY46" fmla="*/ 2195 h 15930"/>
                <a:gd name="connsiteX47" fmla="*/ 13916 w 16756"/>
                <a:gd name="connsiteY47" fmla="*/ 2094 h 15930"/>
                <a:gd name="connsiteX48" fmla="*/ 13802 w 16756"/>
                <a:gd name="connsiteY48" fmla="*/ 1994 h 15930"/>
                <a:gd name="connsiteX49" fmla="*/ 13685 w 16756"/>
                <a:gd name="connsiteY49" fmla="*/ 1898 h 15930"/>
                <a:gd name="connsiteX50" fmla="*/ 13568 w 16756"/>
                <a:gd name="connsiteY50" fmla="*/ 1803 h 15930"/>
                <a:gd name="connsiteX51" fmla="*/ 13448 w 16756"/>
                <a:gd name="connsiteY51" fmla="*/ 1710 h 15930"/>
                <a:gd name="connsiteX52" fmla="*/ 13327 w 16756"/>
                <a:gd name="connsiteY52" fmla="*/ 1620 h 15930"/>
                <a:gd name="connsiteX53" fmla="*/ 13204 w 16756"/>
                <a:gd name="connsiteY53" fmla="*/ 1531 h 15930"/>
                <a:gd name="connsiteX54" fmla="*/ 13080 w 16756"/>
                <a:gd name="connsiteY54" fmla="*/ 1445 h 15930"/>
                <a:gd name="connsiteX55" fmla="*/ 12954 w 16756"/>
                <a:gd name="connsiteY55" fmla="*/ 1361 h 15930"/>
                <a:gd name="connsiteX56" fmla="*/ 12827 w 16756"/>
                <a:gd name="connsiteY56" fmla="*/ 1280 h 15930"/>
                <a:gd name="connsiteX57" fmla="*/ 12698 w 16756"/>
                <a:gd name="connsiteY57" fmla="*/ 1200 h 15930"/>
                <a:gd name="connsiteX58" fmla="*/ 12567 w 16756"/>
                <a:gd name="connsiteY58" fmla="*/ 1124 h 15930"/>
                <a:gd name="connsiteX59" fmla="*/ 12435 w 16756"/>
                <a:gd name="connsiteY59" fmla="*/ 1049 h 15930"/>
                <a:gd name="connsiteX60" fmla="*/ 12303 w 16756"/>
                <a:gd name="connsiteY60" fmla="*/ 977 h 15930"/>
                <a:gd name="connsiteX61" fmla="*/ 12167 w 16756"/>
                <a:gd name="connsiteY61" fmla="*/ 908 h 15930"/>
                <a:gd name="connsiteX62" fmla="*/ 12032 w 16756"/>
                <a:gd name="connsiteY62" fmla="*/ 840 h 15930"/>
                <a:gd name="connsiteX63" fmla="*/ 11896 w 16756"/>
                <a:gd name="connsiteY63" fmla="*/ 775 h 15930"/>
                <a:gd name="connsiteX64" fmla="*/ 11758 w 16756"/>
                <a:gd name="connsiteY64" fmla="*/ 713 h 15930"/>
                <a:gd name="connsiteX65" fmla="*/ 11619 w 16756"/>
                <a:gd name="connsiteY65" fmla="*/ 653 h 15930"/>
                <a:gd name="connsiteX66" fmla="*/ 11479 w 16756"/>
                <a:gd name="connsiteY66" fmla="*/ 596 h 15930"/>
                <a:gd name="connsiteX67" fmla="*/ 11338 w 16756"/>
                <a:gd name="connsiteY67" fmla="*/ 541 h 15930"/>
                <a:gd name="connsiteX68" fmla="*/ 11196 w 16756"/>
                <a:gd name="connsiteY68" fmla="*/ 489 h 15930"/>
                <a:gd name="connsiteX69" fmla="*/ 11053 w 16756"/>
                <a:gd name="connsiteY69" fmla="*/ 439 h 15930"/>
                <a:gd name="connsiteX70" fmla="*/ 10910 w 16756"/>
                <a:gd name="connsiteY70" fmla="*/ 393 h 15930"/>
                <a:gd name="connsiteX71" fmla="*/ 10764 w 16756"/>
                <a:gd name="connsiteY71" fmla="*/ 348 h 15930"/>
                <a:gd name="connsiteX72" fmla="*/ 10619 w 16756"/>
                <a:gd name="connsiteY72" fmla="*/ 307 h 15930"/>
                <a:gd name="connsiteX73" fmla="*/ 10473 w 16756"/>
                <a:gd name="connsiteY73" fmla="*/ 267 h 15930"/>
                <a:gd name="connsiteX74" fmla="*/ 10327 w 16756"/>
                <a:gd name="connsiteY74" fmla="*/ 231 h 15930"/>
                <a:gd name="connsiteX75" fmla="*/ 10179 w 16756"/>
                <a:gd name="connsiteY75" fmla="*/ 196 h 15930"/>
                <a:gd name="connsiteX76" fmla="*/ 10031 w 16756"/>
                <a:gd name="connsiteY76" fmla="*/ 165 h 15930"/>
                <a:gd name="connsiteX77" fmla="*/ 9882 w 16756"/>
                <a:gd name="connsiteY77" fmla="*/ 137 h 15930"/>
                <a:gd name="connsiteX78" fmla="*/ 9733 w 16756"/>
                <a:gd name="connsiteY78" fmla="*/ 111 h 15930"/>
                <a:gd name="connsiteX79" fmla="*/ 9584 w 16756"/>
                <a:gd name="connsiteY79" fmla="*/ 88 h 15930"/>
                <a:gd name="connsiteX80" fmla="*/ 9434 w 16756"/>
                <a:gd name="connsiteY80" fmla="*/ 67 h 15930"/>
                <a:gd name="connsiteX81" fmla="*/ 9284 w 16756"/>
                <a:gd name="connsiteY81" fmla="*/ 49 h 15930"/>
                <a:gd name="connsiteX82" fmla="*/ 9133 w 16756"/>
                <a:gd name="connsiteY82" fmla="*/ 35 h 15930"/>
                <a:gd name="connsiteX83" fmla="*/ 8983 w 16756"/>
                <a:gd name="connsiteY83" fmla="*/ 22 h 15930"/>
                <a:gd name="connsiteX84" fmla="*/ 8832 w 16756"/>
                <a:gd name="connsiteY84" fmla="*/ 13 h 15930"/>
                <a:gd name="connsiteX85" fmla="*/ 8680 w 16756"/>
                <a:gd name="connsiteY85" fmla="*/ 5 h 15930"/>
                <a:gd name="connsiteX86" fmla="*/ 8530 w 16756"/>
                <a:gd name="connsiteY86" fmla="*/ 2 h 15930"/>
                <a:gd name="connsiteX87" fmla="*/ 8378 w 16756"/>
                <a:gd name="connsiteY87" fmla="*/ 0 h 15930"/>
                <a:gd name="connsiteX88" fmla="*/ 8227 w 16756"/>
                <a:gd name="connsiteY88" fmla="*/ 2 h 15930"/>
                <a:gd name="connsiteX89" fmla="*/ 8075 w 16756"/>
                <a:gd name="connsiteY89" fmla="*/ 5 h 15930"/>
                <a:gd name="connsiteX90" fmla="*/ 7924 w 16756"/>
                <a:gd name="connsiteY90" fmla="*/ 13 h 15930"/>
                <a:gd name="connsiteX91" fmla="*/ 7774 w 16756"/>
                <a:gd name="connsiteY91" fmla="*/ 22 h 15930"/>
                <a:gd name="connsiteX92" fmla="*/ 7623 w 16756"/>
                <a:gd name="connsiteY92" fmla="*/ 35 h 15930"/>
                <a:gd name="connsiteX93" fmla="*/ 7473 w 16756"/>
                <a:gd name="connsiteY93" fmla="*/ 49 h 15930"/>
                <a:gd name="connsiteX94" fmla="*/ 7322 w 16756"/>
                <a:gd name="connsiteY94" fmla="*/ 67 h 15930"/>
                <a:gd name="connsiteX95" fmla="*/ 7173 w 16756"/>
                <a:gd name="connsiteY95" fmla="*/ 88 h 15930"/>
                <a:gd name="connsiteX96" fmla="*/ 7023 w 16756"/>
                <a:gd name="connsiteY96" fmla="*/ 111 h 15930"/>
                <a:gd name="connsiteX97" fmla="*/ 6874 w 16756"/>
                <a:gd name="connsiteY97" fmla="*/ 137 h 15930"/>
                <a:gd name="connsiteX98" fmla="*/ 6725 w 16756"/>
                <a:gd name="connsiteY98" fmla="*/ 165 h 15930"/>
                <a:gd name="connsiteX99" fmla="*/ 6577 w 16756"/>
                <a:gd name="connsiteY99" fmla="*/ 196 h 15930"/>
                <a:gd name="connsiteX100" fmla="*/ 6430 w 16756"/>
                <a:gd name="connsiteY100" fmla="*/ 231 h 15930"/>
                <a:gd name="connsiteX101" fmla="*/ 6283 w 16756"/>
                <a:gd name="connsiteY101" fmla="*/ 267 h 15930"/>
                <a:gd name="connsiteX102" fmla="*/ 6136 w 16756"/>
                <a:gd name="connsiteY102" fmla="*/ 307 h 15930"/>
                <a:gd name="connsiteX103" fmla="*/ 5991 w 16756"/>
                <a:gd name="connsiteY103" fmla="*/ 348 h 15930"/>
                <a:gd name="connsiteX104" fmla="*/ 5847 w 16756"/>
                <a:gd name="connsiteY104" fmla="*/ 393 h 15930"/>
                <a:gd name="connsiteX105" fmla="*/ 5703 w 16756"/>
                <a:gd name="connsiteY105" fmla="*/ 439 h 15930"/>
                <a:gd name="connsiteX106" fmla="*/ 5560 w 16756"/>
                <a:gd name="connsiteY106" fmla="*/ 489 h 15930"/>
                <a:gd name="connsiteX107" fmla="*/ 5418 w 16756"/>
                <a:gd name="connsiteY107" fmla="*/ 541 h 15930"/>
                <a:gd name="connsiteX108" fmla="*/ 5278 w 16756"/>
                <a:gd name="connsiteY108" fmla="*/ 596 h 15930"/>
                <a:gd name="connsiteX109" fmla="*/ 5137 w 16756"/>
                <a:gd name="connsiteY109" fmla="*/ 653 h 15930"/>
                <a:gd name="connsiteX110" fmla="*/ 4998 w 16756"/>
                <a:gd name="connsiteY110" fmla="*/ 713 h 15930"/>
                <a:gd name="connsiteX111" fmla="*/ 4861 w 16756"/>
                <a:gd name="connsiteY111" fmla="*/ 775 h 15930"/>
                <a:gd name="connsiteX112" fmla="*/ 4724 w 16756"/>
                <a:gd name="connsiteY112" fmla="*/ 840 h 15930"/>
                <a:gd name="connsiteX113" fmla="*/ 4588 w 16756"/>
                <a:gd name="connsiteY113" fmla="*/ 908 h 15930"/>
                <a:gd name="connsiteX114" fmla="*/ 4454 w 16756"/>
                <a:gd name="connsiteY114" fmla="*/ 977 h 15930"/>
                <a:gd name="connsiteX115" fmla="*/ 4321 w 16756"/>
                <a:gd name="connsiteY115" fmla="*/ 1049 h 15930"/>
                <a:gd name="connsiteX116" fmla="*/ 4189 w 16756"/>
                <a:gd name="connsiteY116" fmla="*/ 1124 h 15930"/>
                <a:gd name="connsiteX117" fmla="*/ 4059 w 16756"/>
                <a:gd name="connsiteY117" fmla="*/ 1200 h 15930"/>
                <a:gd name="connsiteX118" fmla="*/ 3930 w 16756"/>
                <a:gd name="connsiteY118" fmla="*/ 1280 h 15930"/>
                <a:gd name="connsiteX119" fmla="*/ 3802 w 16756"/>
                <a:gd name="connsiteY119" fmla="*/ 1361 h 15930"/>
                <a:gd name="connsiteX120" fmla="*/ 3676 w 16756"/>
                <a:gd name="connsiteY120" fmla="*/ 1445 h 15930"/>
                <a:gd name="connsiteX121" fmla="*/ 3553 w 16756"/>
                <a:gd name="connsiteY121" fmla="*/ 1531 h 15930"/>
                <a:gd name="connsiteX122" fmla="*/ 3429 w 16756"/>
                <a:gd name="connsiteY122" fmla="*/ 1620 h 15930"/>
                <a:gd name="connsiteX123" fmla="*/ 3308 w 16756"/>
                <a:gd name="connsiteY123" fmla="*/ 1710 h 15930"/>
                <a:gd name="connsiteX124" fmla="*/ 3188 w 16756"/>
                <a:gd name="connsiteY124" fmla="*/ 1803 h 15930"/>
                <a:gd name="connsiteX125" fmla="*/ 3070 w 16756"/>
                <a:gd name="connsiteY125" fmla="*/ 1898 h 15930"/>
                <a:gd name="connsiteX126" fmla="*/ 2954 w 16756"/>
                <a:gd name="connsiteY126" fmla="*/ 1994 h 15930"/>
                <a:gd name="connsiteX127" fmla="*/ 2840 w 16756"/>
                <a:gd name="connsiteY127" fmla="*/ 2094 h 15930"/>
                <a:gd name="connsiteX128" fmla="*/ 2728 w 16756"/>
                <a:gd name="connsiteY128" fmla="*/ 2195 h 15930"/>
                <a:gd name="connsiteX129" fmla="*/ 2617 w 16756"/>
                <a:gd name="connsiteY129" fmla="*/ 2298 h 15930"/>
                <a:gd name="connsiteX130" fmla="*/ 2507 w 16756"/>
                <a:gd name="connsiteY130" fmla="*/ 2402 h 15930"/>
                <a:gd name="connsiteX131" fmla="*/ 2401 w 16756"/>
                <a:gd name="connsiteY131" fmla="*/ 2511 h 15930"/>
                <a:gd name="connsiteX132" fmla="*/ 2296 w 16756"/>
                <a:gd name="connsiteY132" fmla="*/ 2619 h 15930"/>
                <a:gd name="connsiteX133" fmla="*/ 2193 w 16756"/>
                <a:gd name="connsiteY133" fmla="*/ 2729 h 15930"/>
                <a:gd name="connsiteX134" fmla="*/ 2092 w 16756"/>
                <a:gd name="connsiteY134" fmla="*/ 2843 h 15930"/>
                <a:gd name="connsiteX135" fmla="*/ 1992 w 16756"/>
                <a:gd name="connsiteY135" fmla="*/ 2957 h 15930"/>
                <a:gd name="connsiteX136" fmla="*/ 1896 w 16756"/>
                <a:gd name="connsiteY136" fmla="*/ 3073 h 15930"/>
                <a:gd name="connsiteX137" fmla="*/ 1801 w 16756"/>
                <a:gd name="connsiteY137" fmla="*/ 3192 h 15930"/>
                <a:gd name="connsiteX138" fmla="*/ 1708 w 16756"/>
                <a:gd name="connsiteY138" fmla="*/ 3311 h 15930"/>
                <a:gd name="connsiteX139" fmla="*/ 1618 w 16756"/>
                <a:gd name="connsiteY139" fmla="*/ 3432 h 15930"/>
                <a:gd name="connsiteX140" fmla="*/ 1530 w 16756"/>
                <a:gd name="connsiteY140" fmla="*/ 3555 h 15930"/>
                <a:gd name="connsiteX141" fmla="*/ 1444 w 16756"/>
                <a:gd name="connsiteY141" fmla="*/ 3680 h 15930"/>
                <a:gd name="connsiteX142" fmla="*/ 1360 w 16756"/>
                <a:gd name="connsiteY142" fmla="*/ 3806 h 15930"/>
                <a:gd name="connsiteX143" fmla="*/ 1279 w 16756"/>
                <a:gd name="connsiteY143" fmla="*/ 3933 h 15930"/>
                <a:gd name="connsiteX144" fmla="*/ 1199 w 16756"/>
                <a:gd name="connsiteY144" fmla="*/ 4062 h 15930"/>
                <a:gd name="connsiteX145" fmla="*/ 1122 w 16756"/>
                <a:gd name="connsiteY145" fmla="*/ 4193 h 15930"/>
                <a:gd name="connsiteX146" fmla="*/ 1049 w 16756"/>
                <a:gd name="connsiteY146" fmla="*/ 4325 h 15930"/>
                <a:gd name="connsiteX147" fmla="*/ 977 w 16756"/>
                <a:gd name="connsiteY147" fmla="*/ 4457 h 15930"/>
                <a:gd name="connsiteX148" fmla="*/ 906 w 16756"/>
                <a:gd name="connsiteY148" fmla="*/ 4592 h 15930"/>
                <a:gd name="connsiteX149" fmla="*/ 839 w 16756"/>
                <a:gd name="connsiteY149" fmla="*/ 4727 h 15930"/>
                <a:gd name="connsiteX150" fmla="*/ 775 w 16756"/>
                <a:gd name="connsiteY150" fmla="*/ 4864 h 15930"/>
                <a:gd name="connsiteX151" fmla="*/ 713 w 16756"/>
                <a:gd name="connsiteY151" fmla="*/ 5003 h 15930"/>
                <a:gd name="connsiteX152" fmla="*/ 652 w 16756"/>
                <a:gd name="connsiteY152" fmla="*/ 5142 h 15930"/>
                <a:gd name="connsiteX153" fmla="*/ 596 w 16756"/>
                <a:gd name="connsiteY153" fmla="*/ 5281 h 15930"/>
                <a:gd name="connsiteX154" fmla="*/ 540 w 16756"/>
                <a:gd name="connsiteY154" fmla="*/ 5423 h 15930"/>
                <a:gd name="connsiteX155" fmla="*/ 489 w 16756"/>
                <a:gd name="connsiteY155" fmla="*/ 5564 h 15930"/>
                <a:gd name="connsiteX156" fmla="*/ 439 w 16756"/>
                <a:gd name="connsiteY156" fmla="*/ 5708 h 15930"/>
                <a:gd name="connsiteX157" fmla="*/ 392 w 16756"/>
                <a:gd name="connsiteY157" fmla="*/ 5851 h 15930"/>
                <a:gd name="connsiteX158" fmla="*/ 347 w 16756"/>
                <a:gd name="connsiteY158" fmla="*/ 5997 h 15930"/>
                <a:gd name="connsiteX159" fmla="*/ 306 w 16756"/>
                <a:gd name="connsiteY159" fmla="*/ 6142 h 15930"/>
                <a:gd name="connsiteX160" fmla="*/ 266 w 16756"/>
                <a:gd name="connsiteY160" fmla="*/ 6288 h 15930"/>
                <a:gd name="connsiteX161" fmla="*/ 230 w 16756"/>
                <a:gd name="connsiteY161" fmla="*/ 6435 h 15930"/>
                <a:gd name="connsiteX162" fmla="*/ 197 w 16756"/>
                <a:gd name="connsiteY162" fmla="*/ 6583 h 15930"/>
                <a:gd name="connsiteX163" fmla="*/ 164 w 16756"/>
                <a:gd name="connsiteY163" fmla="*/ 6731 h 15930"/>
                <a:gd name="connsiteX164" fmla="*/ 136 w 16756"/>
                <a:gd name="connsiteY164" fmla="*/ 6880 h 15930"/>
                <a:gd name="connsiteX165" fmla="*/ 110 w 16756"/>
                <a:gd name="connsiteY165" fmla="*/ 7028 h 15930"/>
                <a:gd name="connsiteX166" fmla="*/ 87 w 16756"/>
                <a:gd name="connsiteY166" fmla="*/ 7179 h 15930"/>
                <a:gd name="connsiteX167" fmla="*/ 67 w 16756"/>
                <a:gd name="connsiteY167" fmla="*/ 7328 h 15930"/>
                <a:gd name="connsiteX168" fmla="*/ 50 w 16756"/>
                <a:gd name="connsiteY168" fmla="*/ 7479 h 15930"/>
                <a:gd name="connsiteX169" fmla="*/ 34 w 16756"/>
                <a:gd name="connsiteY169" fmla="*/ 7629 h 15930"/>
                <a:gd name="connsiteX170" fmla="*/ 22 w 16756"/>
                <a:gd name="connsiteY170" fmla="*/ 7780 h 15930"/>
                <a:gd name="connsiteX171" fmla="*/ 13 w 16756"/>
                <a:gd name="connsiteY171" fmla="*/ 7932 h 15930"/>
                <a:gd name="connsiteX172" fmla="*/ 6 w 16756"/>
                <a:gd name="connsiteY172" fmla="*/ 8082 h 15930"/>
                <a:gd name="connsiteX173" fmla="*/ 2 w 16756"/>
                <a:gd name="connsiteY173" fmla="*/ 8234 h 15930"/>
                <a:gd name="connsiteX174" fmla="*/ 0 w 16756"/>
                <a:gd name="connsiteY174" fmla="*/ 8385 h 15930"/>
                <a:gd name="connsiteX175" fmla="*/ 2 w 16756"/>
                <a:gd name="connsiteY175" fmla="*/ 8537 h 15930"/>
                <a:gd name="connsiteX176" fmla="*/ 6 w 16756"/>
                <a:gd name="connsiteY176" fmla="*/ 8687 h 15930"/>
                <a:gd name="connsiteX177" fmla="*/ 13 w 16756"/>
                <a:gd name="connsiteY177" fmla="*/ 8839 h 15930"/>
                <a:gd name="connsiteX178" fmla="*/ 22 w 16756"/>
                <a:gd name="connsiteY178" fmla="*/ 8990 h 15930"/>
                <a:gd name="connsiteX179" fmla="*/ 34 w 16756"/>
                <a:gd name="connsiteY179" fmla="*/ 9141 h 15930"/>
                <a:gd name="connsiteX180" fmla="*/ 50 w 16756"/>
                <a:gd name="connsiteY180" fmla="*/ 9291 h 15930"/>
                <a:gd name="connsiteX181" fmla="*/ 67 w 16756"/>
                <a:gd name="connsiteY181" fmla="*/ 9442 h 15930"/>
                <a:gd name="connsiteX182" fmla="*/ 87 w 16756"/>
                <a:gd name="connsiteY182" fmla="*/ 9592 h 15930"/>
                <a:gd name="connsiteX183" fmla="*/ 110 w 16756"/>
                <a:gd name="connsiteY183" fmla="*/ 9742 h 15930"/>
                <a:gd name="connsiteX184" fmla="*/ 136 w 16756"/>
                <a:gd name="connsiteY184" fmla="*/ 9891 h 15930"/>
                <a:gd name="connsiteX185" fmla="*/ 164 w 16756"/>
                <a:gd name="connsiteY185" fmla="*/ 10039 h 15930"/>
                <a:gd name="connsiteX186" fmla="*/ 197 w 16756"/>
                <a:gd name="connsiteY186" fmla="*/ 10187 h 15930"/>
                <a:gd name="connsiteX187" fmla="*/ 230 w 16756"/>
                <a:gd name="connsiteY187" fmla="*/ 10335 h 15930"/>
                <a:gd name="connsiteX188" fmla="*/ 266 w 16756"/>
                <a:gd name="connsiteY188" fmla="*/ 10482 h 15930"/>
                <a:gd name="connsiteX189" fmla="*/ 306 w 16756"/>
                <a:gd name="connsiteY189" fmla="*/ 10629 h 15930"/>
                <a:gd name="connsiteX190" fmla="*/ 347 w 16756"/>
                <a:gd name="connsiteY190" fmla="*/ 10774 h 15930"/>
                <a:gd name="connsiteX191" fmla="*/ 392 w 16756"/>
                <a:gd name="connsiteY191" fmla="*/ 10918 h 15930"/>
                <a:gd name="connsiteX192" fmla="*/ 439 w 16756"/>
                <a:gd name="connsiteY192" fmla="*/ 11063 h 15930"/>
                <a:gd name="connsiteX193" fmla="*/ 489 w 16756"/>
                <a:gd name="connsiteY193" fmla="*/ 11206 h 15930"/>
                <a:gd name="connsiteX194" fmla="*/ 540 w 16756"/>
                <a:gd name="connsiteY194" fmla="*/ 11347 h 15930"/>
                <a:gd name="connsiteX195" fmla="*/ 596 w 16756"/>
                <a:gd name="connsiteY195" fmla="*/ 11489 h 15930"/>
                <a:gd name="connsiteX196" fmla="*/ 652 w 16756"/>
                <a:gd name="connsiteY196" fmla="*/ 11629 h 15930"/>
                <a:gd name="connsiteX197" fmla="*/ 713 w 16756"/>
                <a:gd name="connsiteY197" fmla="*/ 11768 h 15930"/>
                <a:gd name="connsiteX198" fmla="*/ 775 w 16756"/>
                <a:gd name="connsiteY198" fmla="*/ 11906 h 15930"/>
                <a:gd name="connsiteX199" fmla="*/ 839 w 16756"/>
                <a:gd name="connsiteY199" fmla="*/ 12042 h 15930"/>
                <a:gd name="connsiteX200" fmla="*/ 906 w 16756"/>
                <a:gd name="connsiteY200" fmla="*/ 12179 h 15930"/>
                <a:gd name="connsiteX201" fmla="*/ 977 w 16756"/>
                <a:gd name="connsiteY201" fmla="*/ 12313 h 15930"/>
                <a:gd name="connsiteX202" fmla="*/ 1049 w 16756"/>
                <a:gd name="connsiteY202" fmla="*/ 12445 h 15930"/>
                <a:gd name="connsiteX203" fmla="*/ 1122 w 16756"/>
                <a:gd name="connsiteY203" fmla="*/ 12578 h 15930"/>
                <a:gd name="connsiteX204" fmla="*/ 1199 w 16756"/>
                <a:gd name="connsiteY204" fmla="*/ 12708 h 15930"/>
                <a:gd name="connsiteX205" fmla="*/ 1279 w 16756"/>
                <a:gd name="connsiteY205" fmla="*/ 12837 h 15930"/>
                <a:gd name="connsiteX206" fmla="*/ 1360 w 16756"/>
                <a:gd name="connsiteY206" fmla="*/ 12964 h 15930"/>
                <a:gd name="connsiteX207" fmla="*/ 1444 w 16756"/>
                <a:gd name="connsiteY207" fmla="*/ 13090 h 15930"/>
                <a:gd name="connsiteX208" fmla="*/ 1530 w 16756"/>
                <a:gd name="connsiteY208" fmla="*/ 13215 h 15930"/>
                <a:gd name="connsiteX209" fmla="*/ 1618 w 16756"/>
                <a:gd name="connsiteY209" fmla="*/ 13337 h 15930"/>
                <a:gd name="connsiteX210" fmla="*/ 1708 w 16756"/>
                <a:gd name="connsiteY210" fmla="*/ 13460 h 15930"/>
                <a:gd name="connsiteX211" fmla="*/ 1801 w 16756"/>
                <a:gd name="connsiteY211" fmla="*/ 13579 h 15930"/>
                <a:gd name="connsiteX212" fmla="*/ 1896 w 16756"/>
                <a:gd name="connsiteY212" fmla="*/ 13697 h 15930"/>
                <a:gd name="connsiteX213" fmla="*/ 1992 w 16756"/>
                <a:gd name="connsiteY213" fmla="*/ 13814 h 15930"/>
                <a:gd name="connsiteX214" fmla="*/ 2092 w 16756"/>
                <a:gd name="connsiteY214" fmla="*/ 13928 h 15930"/>
                <a:gd name="connsiteX215" fmla="*/ 2193 w 16756"/>
                <a:gd name="connsiteY215" fmla="*/ 14040 h 15930"/>
                <a:gd name="connsiteX216" fmla="*/ 2296 w 16756"/>
                <a:gd name="connsiteY216" fmla="*/ 14151 h 15930"/>
                <a:gd name="connsiteX217" fmla="*/ 2401 w 16756"/>
                <a:gd name="connsiteY217" fmla="*/ 14260 h 15930"/>
                <a:gd name="connsiteX218" fmla="*/ 2507 w 16756"/>
                <a:gd name="connsiteY218" fmla="*/ 14367 h 15930"/>
                <a:gd name="connsiteX219" fmla="*/ 2617 w 16756"/>
                <a:gd name="connsiteY219" fmla="*/ 14473 h 15930"/>
                <a:gd name="connsiteX220" fmla="*/ 2728 w 16756"/>
                <a:gd name="connsiteY220" fmla="*/ 14576 h 15930"/>
                <a:gd name="connsiteX221" fmla="*/ 2840 w 16756"/>
                <a:gd name="connsiteY221" fmla="*/ 14676 h 15930"/>
                <a:gd name="connsiteX222" fmla="*/ 2954 w 16756"/>
                <a:gd name="connsiteY222" fmla="*/ 14775 h 15930"/>
                <a:gd name="connsiteX223" fmla="*/ 3070 w 16756"/>
                <a:gd name="connsiteY223" fmla="*/ 14873 h 15930"/>
                <a:gd name="connsiteX224" fmla="*/ 3188 w 16756"/>
                <a:gd name="connsiteY224" fmla="*/ 14967 h 15930"/>
                <a:gd name="connsiteX225" fmla="*/ 3308 w 16756"/>
                <a:gd name="connsiteY225" fmla="*/ 15060 h 15930"/>
                <a:gd name="connsiteX226" fmla="*/ 3429 w 16756"/>
                <a:gd name="connsiteY226" fmla="*/ 15151 h 15930"/>
                <a:gd name="connsiteX227" fmla="*/ 3553 w 16756"/>
                <a:gd name="connsiteY227" fmla="*/ 15239 h 15930"/>
                <a:gd name="connsiteX228" fmla="*/ 3676 w 16756"/>
                <a:gd name="connsiteY228" fmla="*/ 15325 h 15930"/>
                <a:gd name="connsiteX229" fmla="*/ 3802 w 16756"/>
                <a:gd name="connsiteY229" fmla="*/ 15409 h 15930"/>
                <a:gd name="connsiteX230" fmla="*/ 3930 w 16756"/>
                <a:gd name="connsiteY230" fmla="*/ 15490 h 15930"/>
                <a:gd name="connsiteX231" fmla="*/ 4059 w 16756"/>
                <a:gd name="connsiteY231" fmla="*/ 15570 h 15930"/>
                <a:gd name="connsiteX232" fmla="*/ 4189 w 16756"/>
                <a:gd name="connsiteY232" fmla="*/ 15647 h 15930"/>
                <a:gd name="connsiteX233" fmla="*/ 4321 w 16756"/>
                <a:gd name="connsiteY233" fmla="*/ 15722 h 15930"/>
                <a:gd name="connsiteX234" fmla="*/ 4454 w 16756"/>
                <a:gd name="connsiteY234" fmla="*/ 15794 h 15930"/>
                <a:gd name="connsiteX235" fmla="*/ 4588 w 16756"/>
                <a:gd name="connsiteY235" fmla="*/ 15863 h 15930"/>
                <a:gd name="connsiteX236" fmla="*/ 4724 w 16756"/>
                <a:gd name="connsiteY236" fmla="*/ 15930 h 15930"/>
                <a:gd name="connsiteX0" fmla="*/ 16756 w 16756"/>
                <a:gd name="connsiteY0" fmla="*/ 8385 h 15863"/>
                <a:gd name="connsiteX1" fmla="*/ 16754 w 16756"/>
                <a:gd name="connsiteY1" fmla="*/ 8234 h 15863"/>
                <a:gd name="connsiteX2" fmla="*/ 16750 w 16756"/>
                <a:gd name="connsiteY2" fmla="*/ 8082 h 15863"/>
                <a:gd name="connsiteX3" fmla="*/ 16744 w 16756"/>
                <a:gd name="connsiteY3" fmla="*/ 7932 h 15863"/>
                <a:gd name="connsiteX4" fmla="*/ 16734 w 16756"/>
                <a:gd name="connsiteY4" fmla="*/ 7780 h 15863"/>
                <a:gd name="connsiteX5" fmla="*/ 16722 w 16756"/>
                <a:gd name="connsiteY5" fmla="*/ 7629 h 15863"/>
                <a:gd name="connsiteX6" fmla="*/ 16707 w 16756"/>
                <a:gd name="connsiteY6" fmla="*/ 7479 h 15863"/>
                <a:gd name="connsiteX7" fmla="*/ 16689 w 16756"/>
                <a:gd name="connsiteY7" fmla="*/ 7328 h 15863"/>
                <a:gd name="connsiteX8" fmla="*/ 16669 w 16756"/>
                <a:gd name="connsiteY8" fmla="*/ 7179 h 15863"/>
                <a:gd name="connsiteX9" fmla="*/ 16646 w 16756"/>
                <a:gd name="connsiteY9" fmla="*/ 7028 h 15863"/>
                <a:gd name="connsiteX10" fmla="*/ 16620 w 16756"/>
                <a:gd name="connsiteY10" fmla="*/ 6880 h 15863"/>
                <a:gd name="connsiteX11" fmla="*/ 16591 w 16756"/>
                <a:gd name="connsiteY11" fmla="*/ 6731 h 15863"/>
                <a:gd name="connsiteX12" fmla="*/ 16560 w 16756"/>
                <a:gd name="connsiteY12" fmla="*/ 6583 h 15863"/>
                <a:gd name="connsiteX13" fmla="*/ 16526 w 16756"/>
                <a:gd name="connsiteY13" fmla="*/ 6435 h 15863"/>
                <a:gd name="connsiteX14" fmla="*/ 16490 w 16756"/>
                <a:gd name="connsiteY14" fmla="*/ 6288 h 15863"/>
                <a:gd name="connsiteX15" fmla="*/ 16450 w 16756"/>
                <a:gd name="connsiteY15" fmla="*/ 6142 h 15863"/>
                <a:gd name="connsiteX16" fmla="*/ 16409 w 16756"/>
                <a:gd name="connsiteY16" fmla="*/ 5997 h 15863"/>
                <a:gd name="connsiteX17" fmla="*/ 16364 w 16756"/>
                <a:gd name="connsiteY17" fmla="*/ 5851 h 15863"/>
                <a:gd name="connsiteX18" fmla="*/ 16318 w 16756"/>
                <a:gd name="connsiteY18" fmla="*/ 5708 h 15863"/>
                <a:gd name="connsiteX19" fmla="*/ 16268 w 16756"/>
                <a:gd name="connsiteY19" fmla="*/ 5564 h 15863"/>
                <a:gd name="connsiteX20" fmla="*/ 16216 w 16756"/>
                <a:gd name="connsiteY20" fmla="*/ 5423 h 15863"/>
                <a:gd name="connsiteX21" fmla="*/ 16161 w 16756"/>
                <a:gd name="connsiteY21" fmla="*/ 5281 h 15863"/>
                <a:gd name="connsiteX22" fmla="*/ 16104 w 16756"/>
                <a:gd name="connsiteY22" fmla="*/ 5142 h 15863"/>
                <a:gd name="connsiteX23" fmla="*/ 16044 w 16756"/>
                <a:gd name="connsiteY23" fmla="*/ 5003 h 15863"/>
                <a:gd name="connsiteX24" fmla="*/ 15982 w 16756"/>
                <a:gd name="connsiteY24" fmla="*/ 4864 h 15863"/>
                <a:gd name="connsiteX25" fmla="*/ 15917 w 16756"/>
                <a:gd name="connsiteY25" fmla="*/ 4727 h 15863"/>
                <a:gd name="connsiteX26" fmla="*/ 15849 w 16756"/>
                <a:gd name="connsiteY26" fmla="*/ 4592 h 15863"/>
                <a:gd name="connsiteX27" fmla="*/ 15780 w 16756"/>
                <a:gd name="connsiteY27" fmla="*/ 4457 h 15863"/>
                <a:gd name="connsiteX28" fmla="*/ 15708 w 16756"/>
                <a:gd name="connsiteY28" fmla="*/ 4325 h 15863"/>
                <a:gd name="connsiteX29" fmla="*/ 15633 w 16756"/>
                <a:gd name="connsiteY29" fmla="*/ 4193 h 15863"/>
                <a:gd name="connsiteX30" fmla="*/ 15557 w 16756"/>
                <a:gd name="connsiteY30" fmla="*/ 4062 h 15863"/>
                <a:gd name="connsiteX31" fmla="*/ 15477 w 16756"/>
                <a:gd name="connsiteY31" fmla="*/ 3933 h 15863"/>
                <a:gd name="connsiteX32" fmla="*/ 15396 w 16756"/>
                <a:gd name="connsiteY32" fmla="*/ 3806 h 15863"/>
                <a:gd name="connsiteX33" fmla="*/ 15312 w 16756"/>
                <a:gd name="connsiteY33" fmla="*/ 3680 h 15863"/>
                <a:gd name="connsiteX34" fmla="*/ 15226 w 16756"/>
                <a:gd name="connsiteY34" fmla="*/ 3555 h 15863"/>
                <a:gd name="connsiteX35" fmla="*/ 15139 w 16756"/>
                <a:gd name="connsiteY35" fmla="*/ 3432 h 15863"/>
                <a:gd name="connsiteX36" fmla="*/ 15047 w 16756"/>
                <a:gd name="connsiteY36" fmla="*/ 3311 h 15863"/>
                <a:gd name="connsiteX37" fmla="*/ 14955 w 16756"/>
                <a:gd name="connsiteY37" fmla="*/ 3192 h 15863"/>
                <a:gd name="connsiteX38" fmla="*/ 14861 w 16756"/>
                <a:gd name="connsiteY38" fmla="*/ 3073 h 15863"/>
                <a:gd name="connsiteX39" fmla="*/ 14764 w 16756"/>
                <a:gd name="connsiteY39" fmla="*/ 2957 h 15863"/>
                <a:gd name="connsiteX40" fmla="*/ 14665 w 16756"/>
                <a:gd name="connsiteY40" fmla="*/ 2843 h 15863"/>
                <a:gd name="connsiteX41" fmla="*/ 14563 w 16756"/>
                <a:gd name="connsiteY41" fmla="*/ 2729 h 15863"/>
                <a:gd name="connsiteX42" fmla="*/ 14460 w 16756"/>
                <a:gd name="connsiteY42" fmla="*/ 2619 h 15863"/>
                <a:gd name="connsiteX43" fmla="*/ 14356 w 16756"/>
                <a:gd name="connsiteY43" fmla="*/ 2511 h 15863"/>
                <a:gd name="connsiteX44" fmla="*/ 14248 w 16756"/>
                <a:gd name="connsiteY44" fmla="*/ 2402 h 15863"/>
                <a:gd name="connsiteX45" fmla="*/ 14140 w 16756"/>
                <a:gd name="connsiteY45" fmla="*/ 2298 h 15863"/>
                <a:gd name="connsiteX46" fmla="*/ 14029 w 16756"/>
                <a:gd name="connsiteY46" fmla="*/ 2195 h 15863"/>
                <a:gd name="connsiteX47" fmla="*/ 13916 w 16756"/>
                <a:gd name="connsiteY47" fmla="*/ 2094 h 15863"/>
                <a:gd name="connsiteX48" fmla="*/ 13802 w 16756"/>
                <a:gd name="connsiteY48" fmla="*/ 1994 h 15863"/>
                <a:gd name="connsiteX49" fmla="*/ 13685 w 16756"/>
                <a:gd name="connsiteY49" fmla="*/ 1898 h 15863"/>
                <a:gd name="connsiteX50" fmla="*/ 13568 w 16756"/>
                <a:gd name="connsiteY50" fmla="*/ 1803 h 15863"/>
                <a:gd name="connsiteX51" fmla="*/ 13448 w 16756"/>
                <a:gd name="connsiteY51" fmla="*/ 1710 h 15863"/>
                <a:gd name="connsiteX52" fmla="*/ 13327 w 16756"/>
                <a:gd name="connsiteY52" fmla="*/ 1620 h 15863"/>
                <a:gd name="connsiteX53" fmla="*/ 13204 w 16756"/>
                <a:gd name="connsiteY53" fmla="*/ 1531 h 15863"/>
                <a:gd name="connsiteX54" fmla="*/ 13080 w 16756"/>
                <a:gd name="connsiteY54" fmla="*/ 1445 h 15863"/>
                <a:gd name="connsiteX55" fmla="*/ 12954 w 16756"/>
                <a:gd name="connsiteY55" fmla="*/ 1361 h 15863"/>
                <a:gd name="connsiteX56" fmla="*/ 12827 w 16756"/>
                <a:gd name="connsiteY56" fmla="*/ 1280 h 15863"/>
                <a:gd name="connsiteX57" fmla="*/ 12698 w 16756"/>
                <a:gd name="connsiteY57" fmla="*/ 1200 h 15863"/>
                <a:gd name="connsiteX58" fmla="*/ 12567 w 16756"/>
                <a:gd name="connsiteY58" fmla="*/ 1124 h 15863"/>
                <a:gd name="connsiteX59" fmla="*/ 12435 w 16756"/>
                <a:gd name="connsiteY59" fmla="*/ 1049 h 15863"/>
                <a:gd name="connsiteX60" fmla="*/ 12303 w 16756"/>
                <a:gd name="connsiteY60" fmla="*/ 977 h 15863"/>
                <a:gd name="connsiteX61" fmla="*/ 12167 w 16756"/>
                <a:gd name="connsiteY61" fmla="*/ 908 h 15863"/>
                <a:gd name="connsiteX62" fmla="*/ 12032 w 16756"/>
                <a:gd name="connsiteY62" fmla="*/ 840 h 15863"/>
                <a:gd name="connsiteX63" fmla="*/ 11896 w 16756"/>
                <a:gd name="connsiteY63" fmla="*/ 775 h 15863"/>
                <a:gd name="connsiteX64" fmla="*/ 11758 w 16756"/>
                <a:gd name="connsiteY64" fmla="*/ 713 h 15863"/>
                <a:gd name="connsiteX65" fmla="*/ 11619 w 16756"/>
                <a:gd name="connsiteY65" fmla="*/ 653 h 15863"/>
                <a:gd name="connsiteX66" fmla="*/ 11479 w 16756"/>
                <a:gd name="connsiteY66" fmla="*/ 596 h 15863"/>
                <a:gd name="connsiteX67" fmla="*/ 11338 w 16756"/>
                <a:gd name="connsiteY67" fmla="*/ 541 h 15863"/>
                <a:gd name="connsiteX68" fmla="*/ 11196 w 16756"/>
                <a:gd name="connsiteY68" fmla="*/ 489 h 15863"/>
                <a:gd name="connsiteX69" fmla="*/ 11053 w 16756"/>
                <a:gd name="connsiteY69" fmla="*/ 439 h 15863"/>
                <a:gd name="connsiteX70" fmla="*/ 10910 w 16756"/>
                <a:gd name="connsiteY70" fmla="*/ 393 h 15863"/>
                <a:gd name="connsiteX71" fmla="*/ 10764 w 16756"/>
                <a:gd name="connsiteY71" fmla="*/ 348 h 15863"/>
                <a:gd name="connsiteX72" fmla="*/ 10619 w 16756"/>
                <a:gd name="connsiteY72" fmla="*/ 307 h 15863"/>
                <a:gd name="connsiteX73" fmla="*/ 10473 w 16756"/>
                <a:gd name="connsiteY73" fmla="*/ 267 h 15863"/>
                <a:gd name="connsiteX74" fmla="*/ 10327 w 16756"/>
                <a:gd name="connsiteY74" fmla="*/ 231 h 15863"/>
                <a:gd name="connsiteX75" fmla="*/ 10179 w 16756"/>
                <a:gd name="connsiteY75" fmla="*/ 196 h 15863"/>
                <a:gd name="connsiteX76" fmla="*/ 10031 w 16756"/>
                <a:gd name="connsiteY76" fmla="*/ 165 h 15863"/>
                <a:gd name="connsiteX77" fmla="*/ 9882 w 16756"/>
                <a:gd name="connsiteY77" fmla="*/ 137 h 15863"/>
                <a:gd name="connsiteX78" fmla="*/ 9733 w 16756"/>
                <a:gd name="connsiteY78" fmla="*/ 111 h 15863"/>
                <a:gd name="connsiteX79" fmla="*/ 9584 w 16756"/>
                <a:gd name="connsiteY79" fmla="*/ 88 h 15863"/>
                <a:gd name="connsiteX80" fmla="*/ 9434 w 16756"/>
                <a:gd name="connsiteY80" fmla="*/ 67 h 15863"/>
                <a:gd name="connsiteX81" fmla="*/ 9284 w 16756"/>
                <a:gd name="connsiteY81" fmla="*/ 49 h 15863"/>
                <a:gd name="connsiteX82" fmla="*/ 9133 w 16756"/>
                <a:gd name="connsiteY82" fmla="*/ 35 h 15863"/>
                <a:gd name="connsiteX83" fmla="*/ 8983 w 16756"/>
                <a:gd name="connsiteY83" fmla="*/ 22 h 15863"/>
                <a:gd name="connsiteX84" fmla="*/ 8832 w 16756"/>
                <a:gd name="connsiteY84" fmla="*/ 13 h 15863"/>
                <a:gd name="connsiteX85" fmla="*/ 8680 w 16756"/>
                <a:gd name="connsiteY85" fmla="*/ 5 h 15863"/>
                <a:gd name="connsiteX86" fmla="*/ 8530 w 16756"/>
                <a:gd name="connsiteY86" fmla="*/ 2 h 15863"/>
                <a:gd name="connsiteX87" fmla="*/ 8378 w 16756"/>
                <a:gd name="connsiteY87" fmla="*/ 0 h 15863"/>
                <a:gd name="connsiteX88" fmla="*/ 8227 w 16756"/>
                <a:gd name="connsiteY88" fmla="*/ 2 h 15863"/>
                <a:gd name="connsiteX89" fmla="*/ 8075 w 16756"/>
                <a:gd name="connsiteY89" fmla="*/ 5 h 15863"/>
                <a:gd name="connsiteX90" fmla="*/ 7924 w 16756"/>
                <a:gd name="connsiteY90" fmla="*/ 13 h 15863"/>
                <a:gd name="connsiteX91" fmla="*/ 7774 w 16756"/>
                <a:gd name="connsiteY91" fmla="*/ 22 h 15863"/>
                <a:gd name="connsiteX92" fmla="*/ 7623 w 16756"/>
                <a:gd name="connsiteY92" fmla="*/ 35 h 15863"/>
                <a:gd name="connsiteX93" fmla="*/ 7473 w 16756"/>
                <a:gd name="connsiteY93" fmla="*/ 49 h 15863"/>
                <a:gd name="connsiteX94" fmla="*/ 7322 w 16756"/>
                <a:gd name="connsiteY94" fmla="*/ 67 h 15863"/>
                <a:gd name="connsiteX95" fmla="*/ 7173 w 16756"/>
                <a:gd name="connsiteY95" fmla="*/ 88 h 15863"/>
                <a:gd name="connsiteX96" fmla="*/ 7023 w 16756"/>
                <a:gd name="connsiteY96" fmla="*/ 111 h 15863"/>
                <a:gd name="connsiteX97" fmla="*/ 6874 w 16756"/>
                <a:gd name="connsiteY97" fmla="*/ 137 h 15863"/>
                <a:gd name="connsiteX98" fmla="*/ 6725 w 16756"/>
                <a:gd name="connsiteY98" fmla="*/ 165 h 15863"/>
                <a:gd name="connsiteX99" fmla="*/ 6577 w 16756"/>
                <a:gd name="connsiteY99" fmla="*/ 196 h 15863"/>
                <a:gd name="connsiteX100" fmla="*/ 6430 w 16756"/>
                <a:gd name="connsiteY100" fmla="*/ 231 h 15863"/>
                <a:gd name="connsiteX101" fmla="*/ 6283 w 16756"/>
                <a:gd name="connsiteY101" fmla="*/ 267 h 15863"/>
                <a:gd name="connsiteX102" fmla="*/ 6136 w 16756"/>
                <a:gd name="connsiteY102" fmla="*/ 307 h 15863"/>
                <a:gd name="connsiteX103" fmla="*/ 5991 w 16756"/>
                <a:gd name="connsiteY103" fmla="*/ 348 h 15863"/>
                <a:gd name="connsiteX104" fmla="*/ 5847 w 16756"/>
                <a:gd name="connsiteY104" fmla="*/ 393 h 15863"/>
                <a:gd name="connsiteX105" fmla="*/ 5703 w 16756"/>
                <a:gd name="connsiteY105" fmla="*/ 439 h 15863"/>
                <a:gd name="connsiteX106" fmla="*/ 5560 w 16756"/>
                <a:gd name="connsiteY106" fmla="*/ 489 h 15863"/>
                <a:gd name="connsiteX107" fmla="*/ 5418 w 16756"/>
                <a:gd name="connsiteY107" fmla="*/ 541 h 15863"/>
                <a:gd name="connsiteX108" fmla="*/ 5278 w 16756"/>
                <a:gd name="connsiteY108" fmla="*/ 596 h 15863"/>
                <a:gd name="connsiteX109" fmla="*/ 5137 w 16756"/>
                <a:gd name="connsiteY109" fmla="*/ 653 h 15863"/>
                <a:gd name="connsiteX110" fmla="*/ 4998 w 16756"/>
                <a:gd name="connsiteY110" fmla="*/ 713 h 15863"/>
                <a:gd name="connsiteX111" fmla="*/ 4861 w 16756"/>
                <a:gd name="connsiteY111" fmla="*/ 775 h 15863"/>
                <a:gd name="connsiteX112" fmla="*/ 4724 w 16756"/>
                <a:gd name="connsiteY112" fmla="*/ 840 h 15863"/>
                <a:gd name="connsiteX113" fmla="*/ 4588 w 16756"/>
                <a:gd name="connsiteY113" fmla="*/ 908 h 15863"/>
                <a:gd name="connsiteX114" fmla="*/ 4454 w 16756"/>
                <a:gd name="connsiteY114" fmla="*/ 977 h 15863"/>
                <a:gd name="connsiteX115" fmla="*/ 4321 w 16756"/>
                <a:gd name="connsiteY115" fmla="*/ 1049 h 15863"/>
                <a:gd name="connsiteX116" fmla="*/ 4189 w 16756"/>
                <a:gd name="connsiteY116" fmla="*/ 1124 h 15863"/>
                <a:gd name="connsiteX117" fmla="*/ 4059 w 16756"/>
                <a:gd name="connsiteY117" fmla="*/ 1200 h 15863"/>
                <a:gd name="connsiteX118" fmla="*/ 3930 w 16756"/>
                <a:gd name="connsiteY118" fmla="*/ 1280 h 15863"/>
                <a:gd name="connsiteX119" fmla="*/ 3802 w 16756"/>
                <a:gd name="connsiteY119" fmla="*/ 1361 h 15863"/>
                <a:gd name="connsiteX120" fmla="*/ 3676 w 16756"/>
                <a:gd name="connsiteY120" fmla="*/ 1445 h 15863"/>
                <a:gd name="connsiteX121" fmla="*/ 3553 w 16756"/>
                <a:gd name="connsiteY121" fmla="*/ 1531 h 15863"/>
                <a:gd name="connsiteX122" fmla="*/ 3429 w 16756"/>
                <a:gd name="connsiteY122" fmla="*/ 1620 h 15863"/>
                <a:gd name="connsiteX123" fmla="*/ 3308 w 16756"/>
                <a:gd name="connsiteY123" fmla="*/ 1710 h 15863"/>
                <a:gd name="connsiteX124" fmla="*/ 3188 w 16756"/>
                <a:gd name="connsiteY124" fmla="*/ 1803 h 15863"/>
                <a:gd name="connsiteX125" fmla="*/ 3070 w 16756"/>
                <a:gd name="connsiteY125" fmla="*/ 1898 h 15863"/>
                <a:gd name="connsiteX126" fmla="*/ 2954 w 16756"/>
                <a:gd name="connsiteY126" fmla="*/ 1994 h 15863"/>
                <a:gd name="connsiteX127" fmla="*/ 2840 w 16756"/>
                <a:gd name="connsiteY127" fmla="*/ 2094 h 15863"/>
                <a:gd name="connsiteX128" fmla="*/ 2728 w 16756"/>
                <a:gd name="connsiteY128" fmla="*/ 2195 h 15863"/>
                <a:gd name="connsiteX129" fmla="*/ 2617 w 16756"/>
                <a:gd name="connsiteY129" fmla="*/ 2298 h 15863"/>
                <a:gd name="connsiteX130" fmla="*/ 2507 w 16756"/>
                <a:gd name="connsiteY130" fmla="*/ 2402 h 15863"/>
                <a:gd name="connsiteX131" fmla="*/ 2401 w 16756"/>
                <a:gd name="connsiteY131" fmla="*/ 2511 h 15863"/>
                <a:gd name="connsiteX132" fmla="*/ 2296 w 16756"/>
                <a:gd name="connsiteY132" fmla="*/ 2619 h 15863"/>
                <a:gd name="connsiteX133" fmla="*/ 2193 w 16756"/>
                <a:gd name="connsiteY133" fmla="*/ 2729 h 15863"/>
                <a:gd name="connsiteX134" fmla="*/ 2092 w 16756"/>
                <a:gd name="connsiteY134" fmla="*/ 2843 h 15863"/>
                <a:gd name="connsiteX135" fmla="*/ 1992 w 16756"/>
                <a:gd name="connsiteY135" fmla="*/ 2957 h 15863"/>
                <a:gd name="connsiteX136" fmla="*/ 1896 w 16756"/>
                <a:gd name="connsiteY136" fmla="*/ 3073 h 15863"/>
                <a:gd name="connsiteX137" fmla="*/ 1801 w 16756"/>
                <a:gd name="connsiteY137" fmla="*/ 3192 h 15863"/>
                <a:gd name="connsiteX138" fmla="*/ 1708 w 16756"/>
                <a:gd name="connsiteY138" fmla="*/ 3311 h 15863"/>
                <a:gd name="connsiteX139" fmla="*/ 1618 w 16756"/>
                <a:gd name="connsiteY139" fmla="*/ 3432 h 15863"/>
                <a:gd name="connsiteX140" fmla="*/ 1530 w 16756"/>
                <a:gd name="connsiteY140" fmla="*/ 3555 h 15863"/>
                <a:gd name="connsiteX141" fmla="*/ 1444 w 16756"/>
                <a:gd name="connsiteY141" fmla="*/ 3680 h 15863"/>
                <a:gd name="connsiteX142" fmla="*/ 1360 w 16756"/>
                <a:gd name="connsiteY142" fmla="*/ 3806 h 15863"/>
                <a:gd name="connsiteX143" fmla="*/ 1279 w 16756"/>
                <a:gd name="connsiteY143" fmla="*/ 3933 h 15863"/>
                <a:gd name="connsiteX144" fmla="*/ 1199 w 16756"/>
                <a:gd name="connsiteY144" fmla="*/ 4062 h 15863"/>
                <a:gd name="connsiteX145" fmla="*/ 1122 w 16756"/>
                <a:gd name="connsiteY145" fmla="*/ 4193 h 15863"/>
                <a:gd name="connsiteX146" fmla="*/ 1049 w 16756"/>
                <a:gd name="connsiteY146" fmla="*/ 4325 h 15863"/>
                <a:gd name="connsiteX147" fmla="*/ 977 w 16756"/>
                <a:gd name="connsiteY147" fmla="*/ 4457 h 15863"/>
                <a:gd name="connsiteX148" fmla="*/ 906 w 16756"/>
                <a:gd name="connsiteY148" fmla="*/ 4592 h 15863"/>
                <a:gd name="connsiteX149" fmla="*/ 839 w 16756"/>
                <a:gd name="connsiteY149" fmla="*/ 4727 h 15863"/>
                <a:gd name="connsiteX150" fmla="*/ 775 w 16756"/>
                <a:gd name="connsiteY150" fmla="*/ 4864 h 15863"/>
                <a:gd name="connsiteX151" fmla="*/ 713 w 16756"/>
                <a:gd name="connsiteY151" fmla="*/ 5003 h 15863"/>
                <a:gd name="connsiteX152" fmla="*/ 652 w 16756"/>
                <a:gd name="connsiteY152" fmla="*/ 5142 h 15863"/>
                <a:gd name="connsiteX153" fmla="*/ 596 w 16756"/>
                <a:gd name="connsiteY153" fmla="*/ 5281 h 15863"/>
                <a:gd name="connsiteX154" fmla="*/ 540 w 16756"/>
                <a:gd name="connsiteY154" fmla="*/ 5423 h 15863"/>
                <a:gd name="connsiteX155" fmla="*/ 489 w 16756"/>
                <a:gd name="connsiteY155" fmla="*/ 5564 h 15863"/>
                <a:gd name="connsiteX156" fmla="*/ 439 w 16756"/>
                <a:gd name="connsiteY156" fmla="*/ 5708 h 15863"/>
                <a:gd name="connsiteX157" fmla="*/ 392 w 16756"/>
                <a:gd name="connsiteY157" fmla="*/ 5851 h 15863"/>
                <a:gd name="connsiteX158" fmla="*/ 347 w 16756"/>
                <a:gd name="connsiteY158" fmla="*/ 5997 h 15863"/>
                <a:gd name="connsiteX159" fmla="*/ 306 w 16756"/>
                <a:gd name="connsiteY159" fmla="*/ 6142 h 15863"/>
                <a:gd name="connsiteX160" fmla="*/ 266 w 16756"/>
                <a:gd name="connsiteY160" fmla="*/ 6288 h 15863"/>
                <a:gd name="connsiteX161" fmla="*/ 230 w 16756"/>
                <a:gd name="connsiteY161" fmla="*/ 6435 h 15863"/>
                <a:gd name="connsiteX162" fmla="*/ 197 w 16756"/>
                <a:gd name="connsiteY162" fmla="*/ 6583 h 15863"/>
                <a:gd name="connsiteX163" fmla="*/ 164 w 16756"/>
                <a:gd name="connsiteY163" fmla="*/ 6731 h 15863"/>
                <a:gd name="connsiteX164" fmla="*/ 136 w 16756"/>
                <a:gd name="connsiteY164" fmla="*/ 6880 h 15863"/>
                <a:gd name="connsiteX165" fmla="*/ 110 w 16756"/>
                <a:gd name="connsiteY165" fmla="*/ 7028 h 15863"/>
                <a:gd name="connsiteX166" fmla="*/ 87 w 16756"/>
                <a:gd name="connsiteY166" fmla="*/ 7179 h 15863"/>
                <a:gd name="connsiteX167" fmla="*/ 67 w 16756"/>
                <a:gd name="connsiteY167" fmla="*/ 7328 h 15863"/>
                <a:gd name="connsiteX168" fmla="*/ 50 w 16756"/>
                <a:gd name="connsiteY168" fmla="*/ 7479 h 15863"/>
                <a:gd name="connsiteX169" fmla="*/ 34 w 16756"/>
                <a:gd name="connsiteY169" fmla="*/ 7629 h 15863"/>
                <a:gd name="connsiteX170" fmla="*/ 22 w 16756"/>
                <a:gd name="connsiteY170" fmla="*/ 7780 h 15863"/>
                <a:gd name="connsiteX171" fmla="*/ 13 w 16756"/>
                <a:gd name="connsiteY171" fmla="*/ 7932 h 15863"/>
                <a:gd name="connsiteX172" fmla="*/ 6 w 16756"/>
                <a:gd name="connsiteY172" fmla="*/ 8082 h 15863"/>
                <a:gd name="connsiteX173" fmla="*/ 2 w 16756"/>
                <a:gd name="connsiteY173" fmla="*/ 8234 h 15863"/>
                <a:gd name="connsiteX174" fmla="*/ 0 w 16756"/>
                <a:gd name="connsiteY174" fmla="*/ 8385 h 15863"/>
                <a:gd name="connsiteX175" fmla="*/ 2 w 16756"/>
                <a:gd name="connsiteY175" fmla="*/ 8537 h 15863"/>
                <a:gd name="connsiteX176" fmla="*/ 6 w 16756"/>
                <a:gd name="connsiteY176" fmla="*/ 8687 h 15863"/>
                <a:gd name="connsiteX177" fmla="*/ 13 w 16756"/>
                <a:gd name="connsiteY177" fmla="*/ 8839 h 15863"/>
                <a:gd name="connsiteX178" fmla="*/ 22 w 16756"/>
                <a:gd name="connsiteY178" fmla="*/ 8990 h 15863"/>
                <a:gd name="connsiteX179" fmla="*/ 34 w 16756"/>
                <a:gd name="connsiteY179" fmla="*/ 9141 h 15863"/>
                <a:gd name="connsiteX180" fmla="*/ 50 w 16756"/>
                <a:gd name="connsiteY180" fmla="*/ 9291 h 15863"/>
                <a:gd name="connsiteX181" fmla="*/ 67 w 16756"/>
                <a:gd name="connsiteY181" fmla="*/ 9442 h 15863"/>
                <a:gd name="connsiteX182" fmla="*/ 87 w 16756"/>
                <a:gd name="connsiteY182" fmla="*/ 9592 h 15863"/>
                <a:gd name="connsiteX183" fmla="*/ 110 w 16756"/>
                <a:gd name="connsiteY183" fmla="*/ 9742 h 15863"/>
                <a:gd name="connsiteX184" fmla="*/ 136 w 16756"/>
                <a:gd name="connsiteY184" fmla="*/ 9891 h 15863"/>
                <a:gd name="connsiteX185" fmla="*/ 164 w 16756"/>
                <a:gd name="connsiteY185" fmla="*/ 10039 h 15863"/>
                <a:gd name="connsiteX186" fmla="*/ 197 w 16756"/>
                <a:gd name="connsiteY186" fmla="*/ 10187 h 15863"/>
                <a:gd name="connsiteX187" fmla="*/ 230 w 16756"/>
                <a:gd name="connsiteY187" fmla="*/ 10335 h 15863"/>
                <a:gd name="connsiteX188" fmla="*/ 266 w 16756"/>
                <a:gd name="connsiteY188" fmla="*/ 10482 h 15863"/>
                <a:gd name="connsiteX189" fmla="*/ 306 w 16756"/>
                <a:gd name="connsiteY189" fmla="*/ 10629 h 15863"/>
                <a:gd name="connsiteX190" fmla="*/ 347 w 16756"/>
                <a:gd name="connsiteY190" fmla="*/ 10774 h 15863"/>
                <a:gd name="connsiteX191" fmla="*/ 392 w 16756"/>
                <a:gd name="connsiteY191" fmla="*/ 10918 h 15863"/>
                <a:gd name="connsiteX192" fmla="*/ 439 w 16756"/>
                <a:gd name="connsiteY192" fmla="*/ 11063 h 15863"/>
                <a:gd name="connsiteX193" fmla="*/ 489 w 16756"/>
                <a:gd name="connsiteY193" fmla="*/ 11206 h 15863"/>
                <a:gd name="connsiteX194" fmla="*/ 540 w 16756"/>
                <a:gd name="connsiteY194" fmla="*/ 11347 h 15863"/>
                <a:gd name="connsiteX195" fmla="*/ 596 w 16756"/>
                <a:gd name="connsiteY195" fmla="*/ 11489 h 15863"/>
                <a:gd name="connsiteX196" fmla="*/ 652 w 16756"/>
                <a:gd name="connsiteY196" fmla="*/ 11629 h 15863"/>
                <a:gd name="connsiteX197" fmla="*/ 713 w 16756"/>
                <a:gd name="connsiteY197" fmla="*/ 11768 h 15863"/>
                <a:gd name="connsiteX198" fmla="*/ 775 w 16756"/>
                <a:gd name="connsiteY198" fmla="*/ 11906 h 15863"/>
                <a:gd name="connsiteX199" fmla="*/ 839 w 16756"/>
                <a:gd name="connsiteY199" fmla="*/ 12042 h 15863"/>
                <a:gd name="connsiteX200" fmla="*/ 906 w 16756"/>
                <a:gd name="connsiteY200" fmla="*/ 12179 h 15863"/>
                <a:gd name="connsiteX201" fmla="*/ 977 w 16756"/>
                <a:gd name="connsiteY201" fmla="*/ 12313 h 15863"/>
                <a:gd name="connsiteX202" fmla="*/ 1049 w 16756"/>
                <a:gd name="connsiteY202" fmla="*/ 12445 h 15863"/>
                <a:gd name="connsiteX203" fmla="*/ 1122 w 16756"/>
                <a:gd name="connsiteY203" fmla="*/ 12578 h 15863"/>
                <a:gd name="connsiteX204" fmla="*/ 1199 w 16756"/>
                <a:gd name="connsiteY204" fmla="*/ 12708 h 15863"/>
                <a:gd name="connsiteX205" fmla="*/ 1279 w 16756"/>
                <a:gd name="connsiteY205" fmla="*/ 12837 h 15863"/>
                <a:gd name="connsiteX206" fmla="*/ 1360 w 16756"/>
                <a:gd name="connsiteY206" fmla="*/ 12964 h 15863"/>
                <a:gd name="connsiteX207" fmla="*/ 1444 w 16756"/>
                <a:gd name="connsiteY207" fmla="*/ 13090 h 15863"/>
                <a:gd name="connsiteX208" fmla="*/ 1530 w 16756"/>
                <a:gd name="connsiteY208" fmla="*/ 13215 h 15863"/>
                <a:gd name="connsiteX209" fmla="*/ 1618 w 16756"/>
                <a:gd name="connsiteY209" fmla="*/ 13337 h 15863"/>
                <a:gd name="connsiteX210" fmla="*/ 1708 w 16756"/>
                <a:gd name="connsiteY210" fmla="*/ 13460 h 15863"/>
                <a:gd name="connsiteX211" fmla="*/ 1801 w 16756"/>
                <a:gd name="connsiteY211" fmla="*/ 13579 h 15863"/>
                <a:gd name="connsiteX212" fmla="*/ 1896 w 16756"/>
                <a:gd name="connsiteY212" fmla="*/ 13697 h 15863"/>
                <a:gd name="connsiteX213" fmla="*/ 1992 w 16756"/>
                <a:gd name="connsiteY213" fmla="*/ 13814 h 15863"/>
                <a:gd name="connsiteX214" fmla="*/ 2092 w 16756"/>
                <a:gd name="connsiteY214" fmla="*/ 13928 h 15863"/>
                <a:gd name="connsiteX215" fmla="*/ 2193 w 16756"/>
                <a:gd name="connsiteY215" fmla="*/ 14040 h 15863"/>
                <a:gd name="connsiteX216" fmla="*/ 2296 w 16756"/>
                <a:gd name="connsiteY216" fmla="*/ 14151 h 15863"/>
                <a:gd name="connsiteX217" fmla="*/ 2401 w 16756"/>
                <a:gd name="connsiteY217" fmla="*/ 14260 h 15863"/>
                <a:gd name="connsiteX218" fmla="*/ 2507 w 16756"/>
                <a:gd name="connsiteY218" fmla="*/ 14367 h 15863"/>
                <a:gd name="connsiteX219" fmla="*/ 2617 w 16756"/>
                <a:gd name="connsiteY219" fmla="*/ 14473 h 15863"/>
                <a:gd name="connsiteX220" fmla="*/ 2728 w 16756"/>
                <a:gd name="connsiteY220" fmla="*/ 14576 h 15863"/>
                <a:gd name="connsiteX221" fmla="*/ 2840 w 16756"/>
                <a:gd name="connsiteY221" fmla="*/ 14676 h 15863"/>
                <a:gd name="connsiteX222" fmla="*/ 2954 w 16756"/>
                <a:gd name="connsiteY222" fmla="*/ 14775 h 15863"/>
                <a:gd name="connsiteX223" fmla="*/ 3070 w 16756"/>
                <a:gd name="connsiteY223" fmla="*/ 14873 h 15863"/>
                <a:gd name="connsiteX224" fmla="*/ 3188 w 16756"/>
                <a:gd name="connsiteY224" fmla="*/ 14967 h 15863"/>
                <a:gd name="connsiteX225" fmla="*/ 3308 w 16756"/>
                <a:gd name="connsiteY225" fmla="*/ 15060 h 15863"/>
                <a:gd name="connsiteX226" fmla="*/ 3429 w 16756"/>
                <a:gd name="connsiteY226" fmla="*/ 15151 h 15863"/>
                <a:gd name="connsiteX227" fmla="*/ 3553 w 16756"/>
                <a:gd name="connsiteY227" fmla="*/ 15239 h 15863"/>
                <a:gd name="connsiteX228" fmla="*/ 3676 w 16756"/>
                <a:gd name="connsiteY228" fmla="*/ 15325 h 15863"/>
                <a:gd name="connsiteX229" fmla="*/ 3802 w 16756"/>
                <a:gd name="connsiteY229" fmla="*/ 15409 h 15863"/>
                <a:gd name="connsiteX230" fmla="*/ 3930 w 16756"/>
                <a:gd name="connsiteY230" fmla="*/ 15490 h 15863"/>
                <a:gd name="connsiteX231" fmla="*/ 4059 w 16756"/>
                <a:gd name="connsiteY231" fmla="*/ 15570 h 15863"/>
                <a:gd name="connsiteX232" fmla="*/ 4189 w 16756"/>
                <a:gd name="connsiteY232" fmla="*/ 15647 h 15863"/>
                <a:gd name="connsiteX233" fmla="*/ 4321 w 16756"/>
                <a:gd name="connsiteY233" fmla="*/ 15722 h 15863"/>
                <a:gd name="connsiteX234" fmla="*/ 4454 w 16756"/>
                <a:gd name="connsiteY234" fmla="*/ 15794 h 15863"/>
                <a:gd name="connsiteX235" fmla="*/ 4588 w 16756"/>
                <a:gd name="connsiteY235" fmla="*/ 15863 h 15863"/>
                <a:gd name="connsiteX0" fmla="*/ 16756 w 16756"/>
                <a:gd name="connsiteY0" fmla="*/ 8385 h 15794"/>
                <a:gd name="connsiteX1" fmla="*/ 16754 w 16756"/>
                <a:gd name="connsiteY1" fmla="*/ 8234 h 15794"/>
                <a:gd name="connsiteX2" fmla="*/ 16750 w 16756"/>
                <a:gd name="connsiteY2" fmla="*/ 8082 h 15794"/>
                <a:gd name="connsiteX3" fmla="*/ 16744 w 16756"/>
                <a:gd name="connsiteY3" fmla="*/ 7932 h 15794"/>
                <a:gd name="connsiteX4" fmla="*/ 16734 w 16756"/>
                <a:gd name="connsiteY4" fmla="*/ 7780 h 15794"/>
                <a:gd name="connsiteX5" fmla="*/ 16722 w 16756"/>
                <a:gd name="connsiteY5" fmla="*/ 7629 h 15794"/>
                <a:gd name="connsiteX6" fmla="*/ 16707 w 16756"/>
                <a:gd name="connsiteY6" fmla="*/ 7479 h 15794"/>
                <a:gd name="connsiteX7" fmla="*/ 16689 w 16756"/>
                <a:gd name="connsiteY7" fmla="*/ 7328 h 15794"/>
                <a:gd name="connsiteX8" fmla="*/ 16669 w 16756"/>
                <a:gd name="connsiteY8" fmla="*/ 7179 h 15794"/>
                <a:gd name="connsiteX9" fmla="*/ 16646 w 16756"/>
                <a:gd name="connsiteY9" fmla="*/ 7028 h 15794"/>
                <a:gd name="connsiteX10" fmla="*/ 16620 w 16756"/>
                <a:gd name="connsiteY10" fmla="*/ 6880 h 15794"/>
                <a:gd name="connsiteX11" fmla="*/ 16591 w 16756"/>
                <a:gd name="connsiteY11" fmla="*/ 6731 h 15794"/>
                <a:gd name="connsiteX12" fmla="*/ 16560 w 16756"/>
                <a:gd name="connsiteY12" fmla="*/ 6583 h 15794"/>
                <a:gd name="connsiteX13" fmla="*/ 16526 w 16756"/>
                <a:gd name="connsiteY13" fmla="*/ 6435 h 15794"/>
                <a:gd name="connsiteX14" fmla="*/ 16490 w 16756"/>
                <a:gd name="connsiteY14" fmla="*/ 6288 h 15794"/>
                <a:gd name="connsiteX15" fmla="*/ 16450 w 16756"/>
                <a:gd name="connsiteY15" fmla="*/ 6142 h 15794"/>
                <a:gd name="connsiteX16" fmla="*/ 16409 w 16756"/>
                <a:gd name="connsiteY16" fmla="*/ 5997 h 15794"/>
                <a:gd name="connsiteX17" fmla="*/ 16364 w 16756"/>
                <a:gd name="connsiteY17" fmla="*/ 5851 h 15794"/>
                <a:gd name="connsiteX18" fmla="*/ 16318 w 16756"/>
                <a:gd name="connsiteY18" fmla="*/ 5708 h 15794"/>
                <a:gd name="connsiteX19" fmla="*/ 16268 w 16756"/>
                <a:gd name="connsiteY19" fmla="*/ 5564 h 15794"/>
                <a:gd name="connsiteX20" fmla="*/ 16216 w 16756"/>
                <a:gd name="connsiteY20" fmla="*/ 5423 h 15794"/>
                <a:gd name="connsiteX21" fmla="*/ 16161 w 16756"/>
                <a:gd name="connsiteY21" fmla="*/ 5281 h 15794"/>
                <a:gd name="connsiteX22" fmla="*/ 16104 w 16756"/>
                <a:gd name="connsiteY22" fmla="*/ 5142 h 15794"/>
                <a:gd name="connsiteX23" fmla="*/ 16044 w 16756"/>
                <a:gd name="connsiteY23" fmla="*/ 5003 h 15794"/>
                <a:gd name="connsiteX24" fmla="*/ 15982 w 16756"/>
                <a:gd name="connsiteY24" fmla="*/ 4864 h 15794"/>
                <a:gd name="connsiteX25" fmla="*/ 15917 w 16756"/>
                <a:gd name="connsiteY25" fmla="*/ 4727 h 15794"/>
                <a:gd name="connsiteX26" fmla="*/ 15849 w 16756"/>
                <a:gd name="connsiteY26" fmla="*/ 4592 h 15794"/>
                <a:gd name="connsiteX27" fmla="*/ 15780 w 16756"/>
                <a:gd name="connsiteY27" fmla="*/ 4457 h 15794"/>
                <a:gd name="connsiteX28" fmla="*/ 15708 w 16756"/>
                <a:gd name="connsiteY28" fmla="*/ 4325 h 15794"/>
                <a:gd name="connsiteX29" fmla="*/ 15633 w 16756"/>
                <a:gd name="connsiteY29" fmla="*/ 4193 h 15794"/>
                <a:gd name="connsiteX30" fmla="*/ 15557 w 16756"/>
                <a:gd name="connsiteY30" fmla="*/ 4062 h 15794"/>
                <a:gd name="connsiteX31" fmla="*/ 15477 w 16756"/>
                <a:gd name="connsiteY31" fmla="*/ 3933 h 15794"/>
                <a:gd name="connsiteX32" fmla="*/ 15396 w 16756"/>
                <a:gd name="connsiteY32" fmla="*/ 3806 h 15794"/>
                <a:gd name="connsiteX33" fmla="*/ 15312 w 16756"/>
                <a:gd name="connsiteY33" fmla="*/ 3680 h 15794"/>
                <a:gd name="connsiteX34" fmla="*/ 15226 w 16756"/>
                <a:gd name="connsiteY34" fmla="*/ 3555 h 15794"/>
                <a:gd name="connsiteX35" fmla="*/ 15139 w 16756"/>
                <a:gd name="connsiteY35" fmla="*/ 3432 h 15794"/>
                <a:gd name="connsiteX36" fmla="*/ 15047 w 16756"/>
                <a:gd name="connsiteY36" fmla="*/ 3311 h 15794"/>
                <a:gd name="connsiteX37" fmla="*/ 14955 w 16756"/>
                <a:gd name="connsiteY37" fmla="*/ 3192 h 15794"/>
                <a:gd name="connsiteX38" fmla="*/ 14861 w 16756"/>
                <a:gd name="connsiteY38" fmla="*/ 3073 h 15794"/>
                <a:gd name="connsiteX39" fmla="*/ 14764 w 16756"/>
                <a:gd name="connsiteY39" fmla="*/ 2957 h 15794"/>
                <a:gd name="connsiteX40" fmla="*/ 14665 w 16756"/>
                <a:gd name="connsiteY40" fmla="*/ 2843 h 15794"/>
                <a:gd name="connsiteX41" fmla="*/ 14563 w 16756"/>
                <a:gd name="connsiteY41" fmla="*/ 2729 h 15794"/>
                <a:gd name="connsiteX42" fmla="*/ 14460 w 16756"/>
                <a:gd name="connsiteY42" fmla="*/ 2619 h 15794"/>
                <a:gd name="connsiteX43" fmla="*/ 14356 w 16756"/>
                <a:gd name="connsiteY43" fmla="*/ 2511 h 15794"/>
                <a:gd name="connsiteX44" fmla="*/ 14248 w 16756"/>
                <a:gd name="connsiteY44" fmla="*/ 2402 h 15794"/>
                <a:gd name="connsiteX45" fmla="*/ 14140 w 16756"/>
                <a:gd name="connsiteY45" fmla="*/ 2298 h 15794"/>
                <a:gd name="connsiteX46" fmla="*/ 14029 w 16756"/>
                <a:gd name="connsiteY46" fmla="*/ 2195 h 15794"/>
                <a:gd name="connsiteX47" fmla="*/ 13916 w 16756"/>
                <a:gd name="connsiteY47" fmla="*/ 2094 h 15794"/>
                <a:gd name="connsiteX48" fmla="*/ 13802 w 16756"/>
                <a:gd name="connsiteY48" fmla="*/ 1994 h 15794"/>
                <a:gd name="connsiteX49" fmla="*/ 13685 w 16756"/>
                <a:gd name="connsiteY49" fmla="*/ 1898 h 15794"/>
                <a:gd name="connsiteX50" fmla="*/ 13568 w 16756"/>
                <a:gd name="connsiteY50" fmla="*/ 1803 h 15794"/>
                <a:gd name="connsiteX51" fmla="*/ 13448 w 16756"/>
                <a:gd name="connsiteY51" fmla="*/ 1710 h 15794"/>
                <a:gd name="connsiteX52" fmla="*/ 13327 w 16756"/>
                <a:gd name="connsiteY52" fmla="*/ 1620 h 15794"/>
                <a:gd name="connsiteX53" fmla="*/ 13204 w 16756"/>
                <a:gd name="connsiteY53" fmla="*/ 1531 h 15794"/>
                <a:gd name="connsiteX54" fmla="*/ 13080 w 16756"/>
                <a:gd name="connsiteY54" fmla="*/ 1445 h 15794"/>
                <a:gd name="connsiteX55" fmla="*/ 12954 w 16756"/>
                <a:gd name="connsiteY55" fmla="*/ 1361 h 15794"/>
                <a:gd name="connsiteX56" fmla="*/ 12827 w 16756"/>
                <a:gd name="connsiteY56" fmla="*/ 1280 h 15794"/>
                <a:gd name="connsiteX57" fmla="*/ 12698 w 16756"/>
                <a:gd name="connsiteY57" fmla="*/ 1200 h 15794"/>
                <a:gd name="connsiteX58" fmla="*/ 12567 w 16756"/>
                <a:gd name="connsiteY58" fmla="*/ 1124 h 15794"/>
                <a:gd name="connsiteX59" fmla="*/ 12435 w 16756"/>
                <a:gd name="connsiteY59" fmla="*/ 1049 h 15794"/>
                <a:gd name="connsiteX60" fmla="*/ 12303 w 16756"/>
                <a:gd name="connsiteY60" fmla="*/ 977 h 15794"/>
                <a:gd name="connsiteX61" fmla="*/ 12167 w 16756"/>
                <a:gd name="connsiteY61" fmla="*/ 908 h 15794"/>
                <a:gd name="connsiteX62" fmla="*/ 12032 w 16756"/>
                <a:gd name="connsiteY62" fmla="*/ 840 h 15794"/>
                <a:gd name="connsiteX63" fmla="*/ 11896 w 16756"/>
                <a:gd name="connsiteY63" fmla="*/ 775 h 15794"/>
                <a:gd name="connsiteX64" fmla="*/ 11758 w 16756"/>
                <a:gd name="connsiteY64" fmla="*/ 713 h 15794"/>
                <a:gd name="connsiteX65" fmla="*/ 11619 w 16756"/>
                <a:gd name="connsiteY65" fmla="*/ 653 h 15794"/>
                <a:gd name="connsiteX66" fmla="*/ 11479 w 16756"/>
                <a:gd name="connsiteY66" fmla="*/ 596 h 15794"/>
                <a:gd name="connsiteX67" fmla="*/ 11338 w 16756"/>
                <a:gd name="connsiteY67" fmla="*/ 541 h 15794"/>
                <a:gd name="connsiteX68" fmla="*/ 11196 w 16756"/>
                <a:gd name="connsiteY68" fmla="*/ 489 h 15794"/>
                <a:gd name="connsiteX69" fmla="*/ 11053 w 16756"/>
                <a:gd name="connsiteY69" fmla="*/ 439 h 15794"/>
                <a:gd name="connsiteX70" fmla="*/ 10910 w 16756"/>
                <a:gd name="connsiteY70" fmla="*/ 393 h 15794"/>
                <a:gd name="connsiteX71" fmla="*/ 10764 w 16756"/>
                <a:gd name="connsiteY71" fmla="*/ 348 h 15794"/>
                <a:gd name="connsiteX72" fmla="*/ 10619 w 16756"/>
                <a:gd name="connsiteY72" fmla="*/ 307 h 15794"/>
                <a:gd name="connsiteX73" fmla="*/ 10473 w 16756"/>
                <a:gd name="connsiteY73" fmla="*/ 267 h 15794"/>
                <a:gd name="connsiteX74" fmla="*/ 10327 w 16756"/>
                <a:gd name="connsiteY74" fmla="*/ 231 h 15794"/>
                <a:gd name="connsiteX75" fmla="*/ 10179 w 16756"/>
                <a:gd name="connsiteY75" fmla="*/ 196 h 15794"/>
                <a:gd name="connsiteX76" fmla="*/ 10031 w 16756"/>
                <a:gd name="connsiteY76" fmla="*/ 165 h 15794"/>
                <a:gd name="connsiteX77" fmla="*/ 9882 w 16756"/>
                <a:gd name="connsiteY77" fmla="*/ 137 h 15794"/>
                <a:gd name="connsiteX78" fmla="*/ 9733 w 16756"/>
                <a:gd name="connsiteY78" fmla="*/ 111 h 15794"/>
                <a:gd name="connsiteX79" fmla="*/ 9584 w 16756"/>
                <a:gd name="connsiteY79" fmla="*/ 88 h 15794"/>
                <a:gd name="connsiteX80" fmla="*/ 9434 w 16756"/>
                <a:gd name="connsiteY80" fmla="*/ 67 h 15794"/>
                <a:gd name="connsiteX81" fmla="*/ 9284 w 16756"/>
                <a:gd name="connsiteY81" fmla="*/ 49 h 15794"/>
                <a:gd name="connsiteX82" fmla="*/ 9133 w 16756"/>
                <a:gd name="connsiteY82" fmla="*/ 35 h 15794"/>
                <a:gd name="connsiteX83" fmla="*/ 8983 w 16756"/>
                <a:gd name="connsiteY83" fmla="*/ 22 h 15794"/>
                <a:gd name="connsiteX84" fmla="*/ 8832 w 16756"/>
                <a:gd name="connsiteY84" fmla="*/ 13 h 15794"/>
                <a:gd name="connsiteX85" fmla="*/ 8680 w 16756"/>
                <a:gd name="connsiteY85" fmla="*/ 5 h 15794"/>
                <a:gd name="connsiteX86" fmla="*/ 8530 w 16756"/>
                <a:gd name="connsiteY86" fmla="*/ 2 h 15794"/>
                <a:gd name="connsiteX87" fmla="*/ 8378 w 16756"/>
                <a:gd name="connsiteY87" fmla="*/ 0 h 15794"/>
                <a:gd name="connsiteX88" fmla="*/ 8227 w 16756"/>
                <a:gd name="connsiteY88" fmla="*/ 2 h 15794"/>
                <a:gd name="connsiteX89" fmla="*/ 8075 w 16756"/>
                <a:gd name="connsiteY89" fmla="*/ 5 h 15794"/>
                <a:gd name="connsiteX90" fmla="*/ 7924 w 16756"/>
                <a:gd name="connsiteY90" fmla="*/ 13 h 15794"/>
                <a:gd name="connsiteX91" fmla="*/ 7774 w 16756"/>
                <a:gd name="connsiteY91" fmla="*/ 22 h 15794"/>
                <a:gd name="connsiteX92" fmla="*/ 7623 w 16756"/>
                <a:gd name="connsiteY92" fmla="*/ 35 h 15794"/>
                <a:gd name="connsiteX93" fmla="*/ 7473 w 16756"/>
                <a:gd name="connsiteY93" fmla="*/ 49 h 15794"/>
                <a:gd name="connsiteX94" fmla="*/ 7322 w 16756"/>
                <a:gd name="connsiteY94" fmla="*/ 67 h 15794"/>
                <a:gd name="connsiteX95" fmla="*/ 7173 w 16756"/>
                <a:gd name="connsiteY95" fmla="*/ 88 h 15794"/>
                <a:gd name="connsiteX96" fmla="*/ 7023 w 16756"/>
                <a:gd name="connsiteY96" fmla="*/ 111 h 15794"/>
                <a:gd name="connsiteX97" fmla="*/ 6874 w 16756"/>
                <a:gd name="connsiteY97" fmla="*/ 137 h 15794"/>
                <a:gd name="connsiteX98" fmla="*/ 6725 w 16756"/>
                <a:gd name="connsiteY98" fmla="*/ 165 h 15794"/>
                <a:gd name="connsiteX99" fmla="*/ 6577 w 16756"/>
                <a:gd name="connsiteY99" fmla="*/ 196 h 15794"/>
                <a:gd name="connsiteX100" fmla="*/ 6430 w 16756"/>
                <a:gd name="connsiteY100" fmla="*/ 231 h 15794"/>
                <a:gd name="connsiteX101" fmla="*/ 6283 w 16756"/>
                <a:gd name="connsiteY101" fmla="*/ 267 h 15794"/>
                <a:gd name="connsiteX102" fmla="*/ 6136 w 16756"/>
                <a:gd name="connsiteY102" fmla="*/ 307 h 15794"/>
                <a:gd name="connsiteX103" fmla="*/ 5991 w 16756"/>
                <a:gd name="connsiteY103" fmla="*/ 348 h 15794"/>
                <a:gd name="connsiteX104" fmla="*/ 5847 w 16756"/>
                <a:gd name="connsiteY104" fmla="*/ 393 h 15794"/>
                <a:gd name="connsiteX105" fmla="*/ 5703 w 16756"/>
                <a:gd name="connsiteY105" fmla="*/ 439 h 15794"/>
                <a:gd name="connsiteX106" fmla="*/ 5560 w 16756"/>
                <a:gd name="connsiteY106" fmla="*/ 489 h 15794"/>
                <a:gd name="connsiteX107" fmla="*/ 5418 w 16756"/>
                <a:gd name="connsiteY107" fmla="*/ 541 h 15794"/>
                <a:gd name="connsiteX108" fmla="*/ 5278 w 16756"/>
                <a:gd name="connsiteY108" fmla="*/ 596 h 15794"/>
                <a:gd name="connsiteX109" fmla="*/ 5137 w 16756"/>
                <a:gd name="connsiteY109" fmla="*/ 653 h 15794"/>
                <a:gd name="connsiteX110" fmla="*/ 4998 w 16756"/>
                <a:gd name="connsiteY110" fmla="*/ 713 h 15794"/>
                <a:gd name="connsiteX111" fmla="*/ 4861 w 16756"/>
                <a:gd name="connsiteY111" fmla="*/ 775 h 15794"/>
                <a:gd name="connsiteX112" fmla="*/ 4724 w 16756"/>
                <a:gd name="connsiteY112" fmla="*/ 840 h 15794"/>
                <a:gd name="connsiteX113" fmla="*/ 4588 w 16756"/>
                <a:gd name="connsiteY113" fmla="*/ 908 h 15794"/>
                <a:gd name="connsiteX114" fmla="*/ 4454 w 16756"/>
                <a:gd name="connsiteY114" fmla="*/ 977 h 15794"/>
                <a:gd name="connsiteX115" fmla="*/ 4321 w 16756"/>
                <a:gd name="connsiteY115" fmla="*/ 1049 h 15794"/>
                <a:gd name="connsiteX116" fmla="*/ 4189 w 16756"/>
                <a:gd name="connsiteY116" fmla="*/ 1124 h 15794"/>
                <a:gd name="connsiteX117" fmla="*/ 4059 w 16756"/>
                <a:gd name="connsiteY117" fmla="*/ 1200 h 15794"/>
                <a:gd name="connsiteX118" fmla="*/ 3930 w 16756"/>
                <a:gd name="connsiteY118" fmla="*/ 1280 h 15794"/>
                <a:gd name="connsiteX119" fmla="*/ 3802 w 16756"/>
                <a:gd name="connsiteY119" fmla="*/ 1361 h 15794"/>
                <a:gd name="connsiteX120" fmla="*/ 3676 w 16756"/>
                <a:gd name="connsiteY120" fmla="*/ 1445 h 15794"/>
                <a:gd name="connsiteX121" fmla="*/ 3553 w 16756"/>
                <a:gd name="connsiteY121" fmla="*/ 1531 h 15794"/>
                <a:gd name="connsiteX122" fmla="*/ 3429 w 16756"/>
                <a:gd name="connsiteY122" fmla="*/ 1620 h 15794"/>
                <a:gd name="connsiteX123" fmla="*/ 3308 w 16756"/>
                <a:gd name="connsiteY123" fmla="*/ 1710 h 15794"/>
                <a:gd name="connsiteX124" fmla="*/ 3188 w 16756"/>
                <a:gd name="connsiteY124" fmla="*/ 1803 h 15794"/>
                <a:gd name="connsiteX125" fmla="*/ 3070 w 16756"/>
                <a:gd name="connsiteY125" fmla="*/ 1898 h 15794"/>
                <a:gd name="connsiteX126" fmla="*/ 2954 w 16756"/>
                <a:gd name="connsiteY126" fmla="*/ 1994 h 15794"/>
                <a:gd name="connsiteX127" fmla="*/ 2840 w 16756"/>
                <a:gd name="connsiteY127" fmla="*/ 2094 h 15794"/>
                <a:gd name="connsiteX128" fmla="*/ 2728 w 16756"/>
                <a:gd name="connsiteY128" fmla="*/ 2195 h 15794"/>
                <a:gd name="connsiteX129" fmla="*/ 2617 w 16756"/>
                <a:gd name="connsiteY129" fmla="*/ 2298 h 15794"/>
                <a:gd name="connsiteX130" fmla="*/ 2507 w 16756"/>
                <a:gd name="connsiteY130" fmla="*/ 2402 h 15794"/>
                <a:gd name="connsiteX131" fmla="*/ 2401 w 16756"/>
                <a:gd name="connsiteY131" fmla="*/ 2511 h 15794"/>
                <a:gd name="connsiteX132" fmla="*/ 2296 w 16756"/>
                <a:gd name="connsiteY132" fmla="*/ 2619 h 15794"/>
                <a:gd name="connsiteX133" fmla="*/ 2193 w 16756"/>
                <a:gd name="connsiteY133" fmla="*/ 2729 h 15794"/>
                <a:gd name="connsiteX134" fmla="*/ 2092 w 16756"/>
                <a:gd name="connsiteY134" fmla="*/ 2843 h 15794"/>
                <a:gd name="connsiteX135" fmla="*/ 1992 w 16756"/>
                <a:gd name="connsiteY135" fmla="*/ 2957 h 15794"/>
                <a:gd name="connsiteX136" fmla="*/ 1896 w 16756"/>
                <a:gd name="connsiteY136" fmla="*/ 3073 h 15794"/>
                <a:gd name="connsiteX137" fmla="*/ 1801 w 16756"/>
                <a:gd name="connsiteY137" fmla="*/ 3192 h 15794"/>
                <a:gd name="connsiteX138" fmla="*/ 1708 w 16756"/>
                <a:gd name="connsiteY138" fmla="*/ 3311 h 15794"/>
                <a:gd name="connsiteX139" fmla="*/ 1618 w 16756"/>
                <a:gd name="connsiteY139" fmla="*/ 3432 h 15794"/>
                <a:gd name="connsiteX140" fmla="*/ 1530 w 16756"/>
                <a:gd name="connsiteY140" fmla="*/ 3555 h 15794"/>
                <a:gd name="connsiteX141" fmla="*/ 1444 w 16756"/>
                <a:gd name="connsiteY141" fmla="*/ 3680 h 15794"/>
                <a:gd name="connsiteX142" fmla="*/ 1360 w 16756"/>
                <a:gd name="connsiteY142" fmla="*/ 3806 h 15794"/>
                <a:gd name="connsiteX143" fmla="*/ 1279 w 16756"/>
                <a:gd name="connsiteY143" fmla="*/ 3933 h 15794"/>
                <a:gd name="connsiteX144" fmla="*/ 1199 w 16756"/>
                <a:gd name="connsiteY144" fmla="*/ 4062 h 15794"/>
                <a:gd name="connsiteX145" fmla="*/ 1122 w 16756"/>
                <a:gd name="connsiteY145" fmla="*/ 4193 h 15794"/>
                <a:gd name="connsiteX146" fmla="*/ 1049 w 16756"/>
                <a:gd name="connsiteY146" fmla="*/ 4325 h 15794"/>
                <a:gd name="connsiteX147" fmla="*/ 977 w 16756"/>
                <a:gd name="connsiteY147" fmla="*/ 4457 h 15794"/>
                <a:gd name="connsiteX148" fmla="*/ 906 w 16756"/>
                <a:gd name="connsiteY148" fmla="*/ 4592 h 15794"/>
                <a:gd name="connsiteX149" fmla="*/ 839 w 16756"/>
                <a:gd name="connsiteY149" fmla="*/ 4727 h 15794"/>
                <a:gd name="connsiteX150" fmla="*/ 775 w 16756"/>
                <a:gd name="connsiteY150" fmla="*/ 4864 h 15794"/>
                <a:gd name="connsiteX151" fmla="*/ 713 w 16756"/>
                <a:gd name="connsiteY151" fmla="*/ 5003 h 15794"/>
                <a:gd name="connsiteX152" fmla="*/ 652 w 16756"/>
                <a:gd name="connsiteY152" fmla="*/ 5142 h 15794"/>
                <a:gd name="connsiteX153" fmla="*/ 596 w 16756"/>
                <a:gd name="connsiteY153" fmla="*/ 5281 h 15794"/>
                <a:gd name="connsiteX154" fmla="*/ 540 w 16756"/>
                <a:gd name="connsiteY154" fmla="*/ 5423 h 15794"/>
                <a:gd name="connsiteX155" fmla="*/ 489 w 16756"/>
                <a:gd name="connsiteY155" fmla="*/ 5564 h 15794"/>
                <a:gd name="connsiteX156" fmla="*/ 439 w 16756"/>
                <a:gd name="connsiteY156" fmla="*/ 5708 h 15794"/>
                <a:gd name="connsiteX157" fmla="*/ 392 w 16756"/>
                <a:gd name="connsiteY157" fmla="*/ 5851 h 15794"/>
                <a:gd name="connsiteX158" fmla="*/ 347 w 16756"/>
                <a:gd name="connsiteY158" fmla="*/ 5997 h 15794"/>
                <a:gd name="connsiteX159" fmla="*/ 306 w 16756"/>
                <a:gd name="connsiteY159" fmla="*/ 6142 h 15794"/>
                <a:gd name="connsiteX160" fmla="*/ 266 w 16756"/>
                <a:gd name="connsiteY160" fmla="*/ 6288 h 15794"/>
                <a:gd name="connsiteX161" fmla="*/ 230 w 16756"/>
                <a:gd name="connsiteY161" fmla="*/ 6435 h 15794"/>
                <a:gd name="connsiteX162" fmla="*/ 197 w 16756"/>
                <a:gd name="connsiteY162" fmla="*/ 6583 h 15794"/>
                <a:gd name="connsiteX163" fmla="*/ 164 w 16756"/>
                <a:gd name="connsiteY163" fmla="*/ 6731 h 15794"/>
                <a:gd name="connsiteX164" fmla="*/ 136 w 16756"/>
                <a:gd name="connsiteY164" fmla="*/ 6880 h 15794"/>
                <a:gd name="connsiteX165" fmla="*/ 110 w 16756"/>
                <a:gd name="connsiteY165" fmla="*/ 7028 h 15794"/>
                <a:gd name="connsiteX166" fmla="*/ 87 w 16756"/>
                <a:gd name="connsiteY166" fmla="*/ 7179 h 15794"/>
                <a:gd name="connsiteX167" fmla="*/ 67 w 16756"/>
                <a:gd name="connsiteY167" fmla="*/ 7328 h 15794"/>
                <a:gd name="connsiteX168" fmla="*/ 50 w 16756"/>
                <a:gd name="connsiteY168" fmla="*/ 7479 h 15794"/>
                <a:gd name="connsiteX169" fmla="*/ 34 w 16756"/>
                <a:gd name="connsiteY169" fmla="*/ 7629 h 15794"/>
                <a:gd name="connsiteX170" fmla="*/ 22 w 16756"/>
                <a:gd name="connsiteY170" fmla="*/ 7780 h 15794"/>
                <a:gd name="connsiteX171" fmla="*/ 13 w 16756"/>
                <a:gd name="connsiteY171" fmla="*/ 7932 h 15794"/>
                <a:gd name="connsiteX172" fmla="*/ 6 w 16756"/>
                <a:gd name="connsiteY172" fmla="*/ 8082 h 15794"/>
                <a:gd name="connsiteX173" fmla="*/ 2 w 16756"/>
                <a:gd name="connsiteY173" fmla="*/ 8234 h 15794"/>
                <a:gd name="connsiteX174" fmla="*/ 0 w 16756"/>
                <a:gd name="connsiteY174" fmla="*/ 8385 h 15794"/>
                <a:gd name="connsiteX175" fmla="*/ 2 w 16756"/>
                <a:gd name="connsiteY175" fmla="*/ 8537 h 15794"/>
                <a:gd name="connsiteX176" fmla="*/ 6 w 16756"/>
                <a:gd name="connsiteY176" fmla="*/ 8687 h 15794"/>
                <a:gd name="connsiteX177" fmla="*/ 13 w 16756"/>
                <a:gd name="connsiteY177" fmla="*/ 8839 h 15794"/>
                <a:gd name="connsiteX178" fmla="*/ 22 w 16756"/>
                <a:gd name="connsiteY178" fmla="*/ 8990 h 15794"/>
                <a:gd name="connsiteX179" fmla="*/ 34 w 16756"/>
                <a:gd name="connsiteY179" fmla="*/ 9141 h 15794"/>
                <a:gd name="connsiteX180" fmla="*/ 50 w 16756"/>
                <a:gd name="connsiteY180" fmla="*/ 9291 h 15794"/>
                <a:gd name="connsiteX181" fmla="*/ 67 w 16756"/>
                <a:gd name="connsiteY181" fmla="*/ 9442 h 15794"/>
                <a:gd name="connsiteX182" fmla="*/ 87 w 16756"/>
                <a:gd name="connsiteY182" fmla="*/ 9592 h 15794"/>
                <a:gd name="connsiteX183" fmla="*/ 110 w 16756"/>
                <a:gd name="connsiteY183" fmla="*/ 9742 h 15794"/>
                <a:gd name="connsiteX184" fmla="*/ 136 w 16756"/>
                <a:gd name="connsiteY184" fmla="*/ 9891 h 15794"/>
                <a:gd name="connsiteX185" fmla="*/ 164 w 16756"/>
                <a:gd name="connsiteY185" fmla="*/ 10039 h 15794"/>
                <a:gd name="connsiteX186" fmla="*/ 197 w 16756"/>
                <a:gd name="connsiteY186" fmla="*/ 10187 h 15794"/>
                <a:gd name="connsiteX187" fmla="*/ 230 w 16756"/>
                <a:gd name="connsiteY187" fmla="*/ 10335 h 15794"/>
                <a:gd name="connsiteX188" fmla="*/ 266 w 16756"/>
                <a:gd name="connsiteY188" fmla="*/ 10482 h 15794"/>
                <a:gd name="connsiteX189" fmla="*/ 306 w 16756"/>
                <a:gd name="connsiteY189" fmla="*/ 10629 h 15794"/>
                <a:gd name="connsiteX190" fmla="*/ 347 w 16756"/>
                <a:gd name="connsiteY190" fmla="*/ 10774 h 15794"/>
                <a:gd name="connsiteX191" fmla="*/ 392 w 16756"/>
                <a:gd name="connsiteY191" fmla="*/ 10918 h 15794"/>
                <a:gd name="connsiteX192" fmla="*/ 439 w 16756"/>
                <a:gd name="connsiteY192" fmla="*/ 11063 h 15794"/>
                <a:gd name="connsiteX193" fmla="*/ 489 w 16756"/>
                <a:gd name="connsiteY193" fmla="*/ 11206 h 15794"/>
                <a:gd name="connsiteX194" fmla="*/ 540 w 16756"/>
                <a:gd name="connsiteY194" fmla="*/ 11347 h 15794"/>
                <a:gd name="connsiteX195" fmla="*/ 596 w 16756"/>
                <a:gd name="connsiteY195" fmla="*/ 11489 h 15794"/>
                <a:gd name="connsiteX196" fmla="*/ 652 w 16756"/>
                <a:gd name="connsiteY196" fmla="*/ 11629 h 15794"/>
                <a:gd name="connsiteX197" fmla="*/ 713 w 16756"/>
                <a:gd name="connsiteY197" fmla="*/ 11768 h 15794"/>
                <a:gd name="connsiteX198" fmla="*/ 775 w 16756"/>
                <a:gd name="connsiteY198" fmla="*/ 11906 h 15794"/>
                <a:gd name="connsiteX199" fmla="*/ 839 w 16756"/>
                <a:gd name="connsiteY199" fmla="*/ 12042 h 15794"/>
                <a:gd name="connsiteX200" fmla="*/ 906 w 16756"/>
                <a:gd name="connsiteY200" fmla="*/ 12179 h 15794"/>
                <a:gd name="connsiteX201" fmla="*/ 977 w 16756"/>
                <a:gd name="connsiteY201" fmla="*/ 12313 h 15794"/>
                <a:gd name="connsiteX202" fmla="*/ 1049 w 16756"/>
                <a:gd name="connsiteY202" fmla="*/ 12445 h 15794"/>
                <a:gd name="connsiteX203" fmla="*/ 1122 w 16756"/>
                <a:gd name="connsiteY203" fmla="*/ 12578 h 15794"/>
                <a:gd name="connsiteX204" fmla="*/ 1199 w 16756"/>
                <a:gd name="connsiteY204" fmla="*/ 12708 h 15794"/>
                <a:gd name="connsiteX205" fmla="*/ 1279 w 16756"/>
                <a:gd name="connsiteY205" fmla="*/ 12837 h 15794"/>
                <a:gd name="connsiteX206" fmla="*/ 1360 w 16756"/>
                <a:gd name="connsiteY206" fmla="*/ 12964 h 15794"/>
                <a:gd name="connsiteX207" fmla="*/ 1444 w 16756"/>
                <a:gd name="connsiteY207" fmla="*/ 13090 h 15794"/>
                <a:gd name="connsiteX208" fmla="*/ 1530 w 16756"/>
                <a:gd name="connsiteY208" fmla="*/ 13215 h 15794"/>
                <a:gd name="connsiteX209" fmla="*/ 1618 w 16756"/>
                <a:gd name="connsiteY209" fmla="*/ 13337 h 15794"/>
                <a:gd name="connsiteX210" fmla="*/ 1708 w 16756"/>
                <a:gd name="connsiteY210" fmla="*/ 13460 h 15794"/>
                <a:gd name="connsiteX211" fmla="*/ 1801 w 16756"/>
                <a:gd name="connsiteY211" fmla="*/ 13579 h 15794"/>
                <a:gd name="connsiteX212" fmla="*/ 1896 w 16756"/>
                <a:gd name="connsiteY212" fmla="*/ 13697 h 15794"/>
                <a:gd name="connsiteX213" fmla="*/ 1992 w 16756"/>
                <a:gd name="connsiteY213" fmla="*/ 13814 h 15794"/>
                <a:gd name="connsiteX214" fmla="*/ 2092 w 16756"/>
                <a:gd name="connsiteY214" fmla="*/ 13928 h 15794"/>
                <a:gd name="connsiteX215" fmla="*/ 2193 w 16756"/>
                <a:gd name="connsiteY215" fmla="*/ 14040 h 15794"/>
                <a:gd name="connsiteX216" fmla="*/ 2296 w 16756"/>
                <a:gd name="connsiteY216" fmla="*/ 14151 h 15794"/>
                <a:gd name="connsiteX217" fmla="*/ 2401 w 16756"/>
                <a:gd name="connsiteY217" fmla="*/ 14260 h 15794"/>
                <a:gd name="connsiteX218" fmla="*/ 2507 w 16756"/>
                <a:gd name="connsiteY218" fmla="*/ 14367 h 15794"/>
                <a:gd name="connsiteX219" fmla="*/ 2617 w 16756"/>
                <a:gd name="connsiteY219" fmla="*/ 14473 h 15794"/>
                <a:gd name="connsiteX220" fmla="*/ 2728 w 16756"/>
                <a:gd name="connsiteY220" fmla="*/ 14576 h 15794"/>
                <a:gd name="connsiteX221" fmla="*/ 2840 w 16756"/>
                <a:gd name="connsiteY221" fmla="*/ 14676 h 15794"/>
                <a:gd name="connsiteX222" fmla="*/ 2954 w 16756"/>
                <a:gd name="connsiteY222" fmla="*/ 14775 h 15794"/>
                <a:gd name="connsiteX223" fmla="*/ 3070 w 16756"/>
                <a:gd name="connsiteY223" fmla="*/ 14873 h 15794"/>
                <a:gd name="connsiteX224" fmla="*/ 3188 w 16756"/>
                <a:gd name="connsiteY224" fmla="*/ 14967 h 15794"/>
                <a:gd name="connsiteX225" fmla="*/ 3308 w 16756"/>
                <a:gd name="connsiteY225" fmla="*/ 15060 h 15794"/>
                <a:gd name="connsiteX226" fmla="*/ 3429 w 16756"/>
                <a:gd name="connsiteY226" fmla="*/ 15151 h 15794"/>
                <a:gd name="connsiteX227" fmla="*/ 3553 w 16756"/>
                <a:gd name="connsiteY227" fmla="*/ 15239 h 15794"/>
                <a:gd name="connsiteX228" fmla="*/ 3676 w 16756"/>
                <a:gd name="connsiteY228" fmla="*/ 15325 h 15794"/>
                <a:gd name="connsiteX229" fmla="*/ 3802 w 16756"/>
                <a:gd name="connsiteY229" fmla="*/ 15409 h 15794"/>
                <a:gd name="connsiteX230" fmla="*/ 3930 w 16756"/>
                <a:gd name="connsiteY230" fmla="*/ 15490 h 15794"/>
                <a:gd name="connsiteX231" fmla="*/ 4059 w 16756"/>
                <a:gd name="connsiteY231" fmla="*/ 15570 h 15794"/>
                <a:gd name="connsiteX232" fmla="*/ 4189 w 16756"/>
                <a:gd name="connsiteY232" fmla="*/ 15647 h 15794"/>
                <a:gd name="connsiteX233" fmla="*/ 4321 w 16756"/>
                <a:gd name="connsiteY233" fmla="*/ 15722 h 15794"/>
                <a:gd name="connsiteX234" fmla="*/ 4454 w 16756"/>
                <a:gd name="connsiteY234" fmla="*/ 15794 h 15794"/>
                <a:gd name="connsiteX0" fmla="*/ 16756 w 16756"/>
                <a:gd name="connsiteY0" fmla="*/ 8385 h 15722"/>
                <a:gd name="connsiteX1" fmla="*/ 16754 w 16756"/>
                <a:gd name="connsiteY1" fmla="*/ 8234 h 15722"/>
                <a:gd name="connsiteX2" fmla="*/ 16750 w 16756"/>
                <a:gd name="connsiteY2" fmla="*/ 8082 h 15722"/>
                <a:gd name="connsiteX3" fmla="*/ 16744 w 16756"/>
                <a:gd name="connsiteY3" fmla="*/ 7932 h 15722"/>
                <a:gd name="connsiteX4" fmla="*/ 16734 w 16756"/>
                <a:gd name="connsiteY4" fmla="*/ 7780 h 15722"/>
                <a:gd name="connsiteX5" fmla="*/ 16722 w 16756"/>
                <a:gd name="connsiteY5" fmla="*/ 7629 h 15722"/>
                <a:gd name="connsiteX6" fmla="*/ 16707 w 16756"/>
                <a:gd name="connsiteY6" fmla="*/ 7479 h 15722"/>
                <a:gd name="connsiteX7" fmla="*/ 16689 w 16756"/>
                <a:gd name="connsiteY7" fmla="*/ 7328 h 15722"/>
                <a:gd name="connsiteX8" fmla="*/ 16669 w 16756"/>
                <a:gd name="connsiteY8" fmla="*/ 7179 h 15722"/>
                <a:gd name="connsiteX9" fmla="*/ 16646 w 16756"/>
                <a:gd name="connsiteY9" fmla="*/ 7028 h 15722"/>
                <a:gd name="connsiteX10" fmla="*/ 16620 w 16756"/>
                <a:gd name="connsiteY10" fmla="*/ 6880 h 15722"/>
                <a:gd name="connsiteX11" fmla="*/ 16591 w 16756"/>
                <a:gd name="connsiteY11" fmla="*/ 6731 h 15722"/>
                <a:gd name="connsiteX12" fmla="*/ 16560 w 16756"/>
                <a:gd name="connsiteY12" fmla="*/ 6583 h 15722"/>
                <a:gd name="connsiteX13" fmla="*/ 16526 w 16756"/>
                <a:gd name="connsiteY13" fmla="*/ 6435 h 15722"/>
                <a:gd name="connsiteX14" fmla="*/ 16490 w 16756"/>
                <a:gd name="connsiteY14" fmla="*/ 6288 h 15722"/>
                <a:gd name="connsiteX15" fmla="*/ 16450 w 16756"/>
                <a:gd name="connsiteY15" fmla="*/ 6142 h 15722"/>
                <a:gd name="connsiteX16" fmla="*/ 16409 w 16756"/>
                <a:gd name="connsiteY16" fmla="*/ 5997 h 15722"/>
                <a:gd name="connsiteX17" fmla="*/ 16364 w 16756"/>
                <a:gd name="connsiteY17" fmla="*/ 5851 h 15722"/>
                <a:gd name="connsiteX18" fmla="*/ 16318 w 16756"/>
                <a:gd name="connsiteY18" fmla="*/ 5708 h 15722"/>
                <a:gd name="connsiteX19" fmla="*/ 16268 w 16756"/>
                <a:gd name="connsiteY19" fmla="*/ 5564 h 15722"/>
                <a:gd name="connsiteX20" fmla="*/ 16216 w 16756"/>
                <a:gd name="connsiteY20" fmla="*/ 5423 h 15722"/>
                <a:gd name="connsiteX21" fmla="*/ 16161 w 16756"/>
                <a:gd name="connsiteY21" fmla="*/ 5281 h 15722"/>
                <a:gd name="connsiteX22" fmla="*/ 16104 w 16756"/>
                <a:gd name="connsiteY22" fmla="*/ 5142 h 15722"/>
                <a:gd name="connsiteX23" fmla="*/ 16044 w 16756"/>
                <a:gd name="connsiteY23" fmla="*/ 5003 h 15722"/>
                <a:gd name="connsiteX24" fmla="*/ 15982 w 16756"/>
                <a:gd name="connsiteY24" fmla="*/ 4864 h 15722"/>
                <a:gd name="connsiteX25" fmla="*/ 15917 w 16756"/>
                <a:gd name="connsiteY25" fmla="*/ 4727 h 15722"/>
                <a:gd name="connsiteX26" fmla="*/ 15849 w 16756"/>
                <a:gd name="connsiteY26" fmla="*/ 4592 h 15722"/>
                <a:gd name="connsiteX27" fmla="*/ 15780 w 16756"/>
                <a:gd name="connsiteY27" fmla="*/ 4457 h 15722"/>
                <a:gd name="connsiteX28" fmla="*/ 15708 w 16756"/>
                <a:gd name="connsiteY28" fmla="*/ 4325 h 15722"/>
                <a:gd name="connsiteX29" fmla="*/ 15633 w 16756"/>
                <a:gd name="connsiteY29" fmla="*/ 4193 h 15722"/>
                <a:gd name="connsiteX30" fmla="*/ 15557 w 16756"/>
                <a:gd name="connsiteY30" fmla="*/ 4062 h 15722"/>
                <a:gd name="connsiteX31" fmla="*/ 15477 w 16756"/>
                <a:gd name="connsiteY31" fmla="*/ 3933 h 15722"/>
                <a:gd name="connsiteX32" fmla="*/ 15396 w 16756"/>
                <a:gd name="connsiteY32" fmla="*/ 3806 h 15722"/>
                <a:gd name="connsiteX33" fmla="*/ 15312 w 16756"/>
                <a:gd name="connsiteY33" fmla="*/ 3680 h 15722"/>
                <a:gd name="connsiteX34" fmla="*/ 15226 w 16756"/>
                <a:gd name="connsiteY34" fmla="*/ 3555 h 15722"/>
                <a:gd name="connsiteX35" fmla="*/ 15139 w 16756"/>
                <a:gd name="connsiteY35" fmla="*/ 3432 h 15722"/>
                <a:gd name="connsiteX36" fmla="*/ 15047 w 16756"/>
                <a:gd name="connsiteY36" fmla="*/ 3311 h 15722"/>
                <a:gd name="connsiteX37" fmla="*/ 14955 w 16756"/>
                <a:gd name="connsiteY37" fmla="*/ 3192 h 15722"/>
                <a:gd name="connsiteX38" fmla="*/ 14861 w 16756"/>
                <a:gd name="connsiteY38" fmla="*/ 3073 h 15722"/>
                <a:gd name="connsiteX39" fmla="*/ 14764 w 16756"/>
                <a:gd name="connsiteY39" fmla="*/ 2957 h 15722"/>
                <a:gd name="connsiteX40" fmla="*/ 14665 w 16756"/>
                <a:gd name="connsiteY40" fmla="*/ 2843 h 15722"/>
                <a:gd name="connsiteX41" fmla="*/ 14563 w 16756"/>
                <a:gd name="connsiteY41" fmla="*/ 2729 h 15722"/>
                <a:gd name="connsiteX42" fmla="*/ 14460 w 16756"/>
                <a:gd name="connsiteY42" fmla="*/ 2619 h 15722"/>
                <a:gd name="connsiteX43" fmla="*/ 14356 w 16756"/>
                <a:gd name="connsiteY43" fmla="*/ 2511 h 15722"/>
                <a:gd name="connsiteX44" fmla="*/ 14248 w 16756"/>
                <a:gd name="connsiteY44" fmla="*/ 2402 h 15722"/>
                <a:gd name="connsiteX45" fmla="*/ 14140 w 16756"/>
                <a:gd name="connsiteY45" fmla="*/ 2298 h 15722"/>
                <a:gd name="connsiteX46" fmla="*/ 14029 w 16756"/>
                <a:gd name="connsiteY46" fmla="*/ 2195 h 15722"/>
                <a:gd name="connsiteX47" fmla="*/ 13916 w 16756"/>
                <a:gd name="connsiteY47" fmla="*/ 2094 h 15722"/>
                <a:gd name="connsiteX48" fmla="*/ 13802 w 16756"/>
                <a:gd name="connsiteY48" fmla="*/ 1994 h 15722"/>
                <a:gd name="connsiteX49" fmla="*/ 13685 w 16756"/>
                <a:gd name="connsiteY49" fmla="*/ 1898 h 15722"/>
                <a:gd name="connsiteX50" fmla="*/ 13568 w 16756"/>
                <a:gd name="connsiteY50" fmla="*/ 1803 h 15722"/>
                <a:gd name="connsiteX51" fmla="*/ 13448 w 16756"/>
                <a:gd name="connsiteY51" fmla="*/ 1710 h 15722"/>
                <a:gd name="connsiteX52" fmla="*/ 13327 w 16756"/>
                <a:gd name="connsiteY52" fmla="*/ 1620 h 15722"/>
                <a:gd name="connsiteX53" fmla="*/ 13204 w 16756"/>
                <a:gd name="connsiteY53" fmla="*/ 1531 h 15722"/>
                <a:gd name="connsiteX54" fmla="*/ 13080 w 16756"/>
                <a:gd name="connsiteY54" fmla="*/ 1445 h 15722"/>
                <a:gd name="connsiteX55" fmla="*/ 12954 w 16756"/>
                <a:gd name="connsiteY55" fmla="*/ 1361 h 15722"/>
                <a:gd name="connsiteX56" fmla="*/ 12827 w 16756"/>
                <a:gd name="connsiteY56" fmla="*/ 1280 h 15722"/>
                <a:gd name="connsiteX57" fmla="*/ 12698 w 16756"/>
                <a:gd name="connsiteY57" fmla="*/ 1200 h 15722"/>
                <a:gd name="connsiteX58" fmla="*/ 12567 w 16756"/>
                <a:gd name="connsiteY58" fmla="*/ 1124 h 15722"/>
                <a:gd name="connsiteX59" fmla="*/ 12435 w 16756"/>
                <a:gd name="connsiteY59" fmla="*/ 1049 h 15722"/>
                <a:gd name="connsiteX60" fmla="*/ 12303 w 16756"/>
                <a:gd name="connsiteY60" fmla="*/ 977 h 15722"/>
                <a:gd name="connsiteX61" fmla="*/ 12167 w 16756"/>
                <a:gd name="connsiteY61" fmla="*/ 908 h 15722"/>
                <a:gd name="connsiteX62" fmla="*/ 12032 w 16756"/>
                <a:gd name="connsiteY62" fmla="*/ 840 h 15722"/>
                <a:gd name="connsiteX63" fmla="*/ 11896 w 16756"/>
                <a:gd name="connsiteY63" fmla="*/ 775 h 15722"/>
                <a:gd name="connsiteX64" fmla="*/ 11758 w 16756"/>
                <a:gd name="connsiteY64" fmla="*/ 713 h 15722"/>
                <a:gd name="connsiteX65" fmla="*/ 11619 w 16756"/>
                <a:gd name="connsiteY65" fmla="*/ 653 h 15722"/>
                <a:gd name="connsiteX66" fmla="*/ 11479 w 16756"/>
                <a:gd name="connsiteY66" fmla="*/ 596 h 15722"/>
                <a:gd name="connsiteX67" fmla="*/ 11338 w 16756"/>
                <a:gd name="connsiteY67" fmla="*/ 541 h 15722"/>
                <a:gd name="connsiteX68" fmla="*/ 11196 w 16756"/>
                <a:gd name="connsiteY68" fmla="*/ 489 h 15722"/>
                <a:gd name="connsiteX69" fmla="*/ 11053 w 16756"/>
                <a:gd name="connsiteY69" fmla="*/ 439 h 15722"/>
                <a:gd name="connsiteX70" fmla="*/ 10910 w 16756"/>
                <a:gd name="connsiteY70" fmla="*/ 393 h 15722"/>
                <a:gd name="connsiteX71" fmla="*/ 10764 w 16756"/>
                <a:gd name="connsiteY71" fmla="*/ 348 h 15722"/>
                <a:gd name="connsiteX72" fmla="*/ 10619 w 16756"/>
                <a:gd name="connsiteY72" fmla="*/ 307 h 15722"/>
                <a:gd name="connsiteX73" fmla="*/ 10473 w 16756"/>
                <a:gd name="connsiteY73" fmla="*/ 267 h 15722"/>
                <a:gd name="connsiteX74" fmla="*/ 10327 w 16756"/>
                <a:gd name="connsiteY74" fmla="*/ 231 h 15722"/>
                <a:gd name="connsiteX75" fmla="*/ 10179 w 16756"/>
                <a:gd name="connsiteY75" fmla="*/ 196 h 15722"/>
                <a:gd name="connsiteX76" fmla="*/ 10031 w 16756"/>
                <a:gd name="connsiteY76" fmla="*/ 165 h 15722"/>
                <a:gd name="connsiteX77" fmla="*/ 9882 w 16756"/>
                <a:gd name="connsiteY77" fmla="*/ 137 h 15722"/>
                <a:gd name="connsiteX78" fmla="*/ 9733 w 16756"/>
                <a:gd name="connsiteY78" fmla="*/ 111 h 15722"/>
                <a:gd name="connsiteX79" fmla="*/ 9584 w 16756"/>
                <a:gd name="connsiteY79" fmla="*/ 88 h 15722"/>
                <a:gd name="connsiteX80" fmla="*/ 9434 w 16756"/>
                <a:gd name="connsiteY80" fmla="*/ 67 h 15722"/>
                <a:gd name="connsiteX81" fmla="*/ 9284 w 16756"/>
                <a:gd name="connsiteY81" fmla="*/ 49 h 15722"/>
                <a:gd name="connsiteX82" fmla="*/ 9133 w 16756"/>
                <a:gd name="connsiteY82" fmla="*/ 35 h 15722"/>
                <a:gd name="connsiteX83" fmla="*/ 8983 w 16756"/>
                <a:gd name="connsiteY83" fmla="*/ 22 h 15722"/>
                <a:gd name="connsiteX84" fmla="*/ 8832 w 16756"/>
                <a:gd name="connsiteY84" fmla="*/ 13 h 15722"/>
                <a:gd name="connsiteX85" fmla="*/ 8680 w 16756"/>
                <a:gd name="connsiteY85" fmla="*/ 5 h 15722"/>
                <a:gd name="connsiteX86" fmla="*/ 8530 w 16756"/>
                <a:gd name="connsiteY86" fmla="*/ 2 h 15722"/>
                <a:gd name="connsiteX87" fmla="*/ 8378 w 16756"/>
                <a:gd name="connsiteY87" fmla="*/ 0 h 15722"/>
                <a:gd name="connsiteX88" fmla="*/ 8227 w 16756"/>
                <a:gd name="connsiteY88" fmla="*/ 2 h 15722"/>
                <a:gd name="connsiteX89" fmla="*/ 8075 w 16756"/>
                <a:gd name="connsiteY89" fmla="*/ 5 h 15722"/>
                <a:gd name="connsiteX90" fmla="*/ 7924 w 16756"/>
                <a:gd name="connsiteY90" fmla="*/ 13 h 15722"/>
                <a:gd name="connsiteX91" fmla="*/ 7774 w 16756"/>
                <a:gd name="connsiteY91" fmla="*/ 22 h 15722"/>
                <a:gd name="connsiteX92" fmla="*/ 7623 w 16756"/>
                <a:gd name="connsiteY92" fmla="*/ 35 h 15722"/>
                <a:gd name="connsiteX93" fmla="*/ 7473 w 16756"/>
                <a:gd name="connsiteY93" fmla="*/ 49 h 15722"/>
                <a:gd name="connsiteX94" fmla="*/ 7322 w 16756"/>
                <a:gd name="connsiteY94" fmla="*/ 67 h 15722"/>
                <a:gd name="connsiteX95" fmla="*/ 7173 w 16756"/>
                <a:gd name="connsiteY95" fmla="*/ 88 h 15722"/>
                <a:gd name="connsiteX96" fmla="*/ 7023 w 16756"/>
                <a:gd name="connsiteY96" fmla="*/ 111 h 15722"/>
                <a:gd name="connsiteX97" fmla="*/ 6874 w 16756"/>
                <a:gd name="connsiteY97" fmla="*/ 137 h 15722"/>
                <a:gd name="connsiteX98" fmla="*/ 6725 w 16756"/>
                <a:gd name="connsiteY98" fmla="*/ 165 h 15722"/>
                <a:gd name="connsiteX99" fmla="*/ 6577 w 16756"/>
                <a:gd name="connsiteY99" fmla="*/ 196 h 15722"/>
                <a:gd name="connsiteX100" fmla="*/ 6430 w 16756"/>
                <a:gd name="connsiteY100" fmla="*/ 231 h 15722"/>
                <a:gd name="connsiteX101" fmla="*/ 6283 w 16756"/>
                <a:gd name="connsiteY101" fmla="*/ 267 h 15722"/>
                <a:gd name="connsiteX102" fmla="*/ 6136 w 16756"/>
                <a:gd name="connsiteY102" fmla="*/ 307 h 15722"/>
                <a:gd name="connsiteX103" fmla="*/ 5991 w 16756"/>
                <a:gd name="connsiteY103" fmla="*/ 348 h 15722"/>
                <a:gd name="connsiteX104" fmla="*/ 5847 w 16756"/>
                <a:gd name="connsiteY104" fmla="*/ 393 h 15722"/>
                <a:gd name="connsiteX105" fmla="*/ 5703 w 16756"/>
                <a:gd name="connsiteY105" fmla="*/ 439 h 15722"/>
                <a:gd name="connsiteX106" fmla="*/ 5560 w 16756"/>
                <a:gd name="connsiteY106" fmla="*/ 489 h 15722"/>
                <a:gd name="connsiteX107" fmla="*/ 5418 w 16756"/>
                <a:gd name="connsiteY107" fmla="*/ 541 h 15722"/>
                <a:gd name="connsiteX108" fmla="*/ 5278 w 16756"/>
                <a:gd name="connsiteY108" fmla="*/ 596 h 15722"/>
                <a:gd name="connsiteX109" fmla="*/ 5137 w 16756"/>
                <a:gd name="connsiteY109" fmla="*/ 653 h 15722"/>
                <a:gd name="connsiteX110" fmla="*/ 4998 w 16756"/>
                <a:gd name="connsiteY110" fmla="*/ 713 h 15722"/>
                <a:gd name="connsiteX111" fmla="*/ 4861 w 16756"/>
                <a:gd name="connsiteY111" fmla="*/ 775 h 15722"/>
                <a:gd name="connsiteX112" fmla="*/ 4724 w 16756"/>
                <a:gd name="connsiteY112" fmla="*/ 840 h 15722"/>
                <a:gd name="connsiteX113" fmla="*/ 4588 w 16756"/>
                <a:gd name="connsiteY113" fmla="*/ 908 h 15722"/>
                <a:gd name="connsiteX114" fmla="*/ 4454 w 16756"/>
                <a:gd name="connsiteY114" fmla="*/ 977 h 15722"/>
                <a:gd name="connsiteX115" fmla="*/ 4321 w 16756"/>
                <a:gd name="connsiteY115" fmla="*/ 1049 h 15722"/>
                <a:gd name="connsiteX116" fmla="*/ 4189 w 16756"/>
                <a:gd name="connsiteY116" fmla="*/ 1124 h 15722"/>
                <a:gd name="connsiteX117" fmla="*/ 4059 w 16756"/>
                <a:gd name="connsiteY117" fmla="*/ 1200 h 15722"/>
                <a:gd name="connsiteX118" fmla="*/ 3930 w 16756"/>
                <a:gd name="connsiteY118" fmla="*/ 1280 h 15722"/>
                <a:gd name="connsiteX119" fmla="*/ 3802 w 16756"/>
                <a:gd name="connsiteY119" fmla="*/ 1361 h 15722"/>
                <a:gd name="connsiteX120" fmla="*/ 3676 w 16756"/>
                <a:gd name="connsiteY120" fmla="*/ 1445 h 15722"/>
                <a:gd name="connsiteX121" fmla="*/ 3553 w 16756"/>
                <a:gd name="connsiteY121" fmla="*/ 1531 h 15722"/>
                <a:gd name="connsiteX122" fmla="*/ 3429 w 16756"/>
                <a:gd name="connsiteY122" fmla="*/ 1620 h 15722"/>
                <a:gd name="connsiteX123" fmla="*/ 3308 w 16756"/>
                <a:gd name="connsiteY123" fmla="*/ 1710 h 15722"/>
                <a:gd name="connsiteX124" fmla="*/ 3188 w 16756"/>
                <a:gd name="connsiteY124" fmla="*/ 1803 h 15722"/>
                <a:gd name="connsiteX125" fmla="*/ 3070 w 16756"/>
                <a:gd name="connsiteY125" fmla="*/ 1898 h 15722"/>
                <a:gd name="connsiteX126" fmla="*/ 2954 w 16756"/>
                <a:gd name="connsiteY126" fmla="*/ 1994 h 15722"/>
                <a:gd name="connsiteX127" fmla="*/ 2840 w 16756"/>
                <a:gd name="connsiteY127" fmla="*/ 2094 h 15722"/>
                <a:gd name="connsiteX128" fmla="*/ 2728 w 16756"/>
                <a:gd name="connsiteY128" fmla="*/ 2195 h 15722"/>
                <a:gd name="connsiteX129" fmla="*/ 2617 w 16756"/>
                <a:gd name="connsiteY129" fmla="*/ 2298 h 15722"/>
                <a:gd name="connsiteX130" fmla="*/ 2507 w 16756"/>
                <a:gd name="connsiteY130" fmla="*/ 2402 h 15722"/>
                <a:gd name="connsiteX131" fmla="*/ 2401 w 16756"/>
                <a:gd name="connsiteY131" fmla="*/ 2511 h 15722"/>
                <a:gd name="connsiteX132" fmla="*/ 2296 w 16756"/>
                <a:gd name="connsiteY132" fmla="*/ 2619 h 15722"/>
                <a:gd name="connsiteX133" fmla="*/ 2193 w 16756"/>
                <a:gd name="connsiteY133" fmla="*/ 2729 h 15722"/>
                <a:gd name="connsiteX134" fmla="*/ 2092 w 16756"/>
                <a:gd name="connsiteY134" fmla="*/ 2843 h 15722"/>
                <a:gd name="connsiteX135" fmla="*/ 1992 w 16756"/>
                <a:gd name="connsiteY135" fmla="*/ 2957 h 15722"/>
                <a:gd name="connsiteX136" fmla="*/ 1896 w 16756"/>
                <a:gd name="connsiteY136" fmla="*/ 3073 h 15722"/>
                <a:gd name="connsiteX137" fmla="*/ 1801 w 16756"/>
                <a:gd name="connsiteY137" fmla="*/ 3192 h 15722"/>
                <a:gd name="connsiteX138" fmla="*/ 1708 w 16756"/>
                <a:gd name="connsiteY138" fmla="*/ 3311 h 15722"/>
                <a:gd name="connsiteX139" fmla="*/ 1618 w 16756"/>
                <a:gd name="connsiteY139" fmla="*/ 3432 h 15722"/>
                <a:gd name="connsiteX140" fmla="*/ 1530 w 16756"/>
                <a:gd name="connsiteY140" fmla="*/ 3555 h 15722"/>
                <a:gd name="connsiteX141" fmla="*/ 1444 w 16756"/>
                <a:gd name="connsiteY141" fmla="*/ 3680 h 15722"/>
                <a:gd name="connsiteX142" fmla="*/ 1360 w 16756"/>
                <a:gd name="connsiteY142" fmla="*/ 3806 h 15722"/>
                <a:gd name="connsiteX143" fmla="*/ 1279 w 16756"/>
                <a:gd name="connsiteY143" fmla="*/ 3933 h 15722"/>
                <a:gd name="connsiteX144" fmla="*/ 1199 w 16756"/>
                <a:gd name="connsiteY144" fmla="*/ 4062 h 15722"/>
                <a:gd name="connsiteX145" fmla="*/ 1122 w 16756"/>
                <a:gd name="connsiteY145" fmla="*/ 4193 h 15722"/>
                <a:gd name="connsiteX146" fmla="*/ 1049 w 16756"/>
                <a:gd name="connsiteY146" fmla="*/ 4325 h 15722"/>
                <a:gd name="connsiteX147" fmla="*/ 977 w 16756"/>
                <a:gd name="connsiteY147" fmla="*/ 4457 h 15722"/>
                <a:gd name="connsiteX148" fmla="*/ 906 w 16756"/>
                <a:gd name="connsiteY148" fmla="*/ 4592 h 15722"/>
                <a:gd name="connsiteX149" fmla="*/ 839 w 16756"/>
                <a:gd name="connsiteY149" fmla="*/ 4727 h 15722"/>
                <a:gd name="connsiteX150" fmla="*/ 775 w 16756"/>
                <a:gd name="connsiteY150" fmla="*/ 4864 h 15722"/>
                <a:gd name="connsiteX151" fmla="*/ 713 w 16756"/>
                <a:gd name="connsiteY151" fmla="*/ 5003 h 15722"/>
                <a:gd name="connsiteX152" fmla="*/ 652 w 16756"/>
                <a:gd name="connsiteY152" fmla="*/ 5142 h 15722"/>
                <a:gd name="connsiteX153" fmla="*/ 596 w 16756"/>
                <a:gd name="connsiteY153" fmla="*/ 5281 h 15722"/>
                <a:gd name="connsiteX154" fmla="*/ 540 w 16756"/>
                <a:gd name="connsiteY154" fmla="*/ 5423 h 15722"/>
                <a:gd name="connsiteX155" fmla="*/ 489 w 16756"/>
                <a:gd name="connsiteY155" fmla="*/ 5564 h 15722"/>
                <a:gd name="connsiteX156" fmla="*/ 439 w 16756"/>
                <a:gd name="connsiteY156" fmla="*/ 5708 h 15722"/>
                <a:gd name="connsiteX157" fmla="*/ 392 w 16756"/>
                <a:gd name="connsiteY157" fmla="*/ 5851 h 15722"/>
                <a:gd name="connsiteX158" fmla="*/ 347 w 16756"/>
                <a:gd name="connsiteY158" fmla="*/ 5997 h 15722"/>
                <a:gd name="connsiteX159" fmla="*/ 306 w 16756"/>
                <a:gd name="connsiteY159" fmla="*/ 6142 h 15722"/>
                <a:gd name="connsiteX160" fmla="*/ 266 w 16756"/>
                <a:gd name="connsiteY160" fmla="*/ 6288 h 15722"/>
                <a:gd name="connsiteX161" fmla="*/ 230 w 16756"/>
                <a:gd name="connsiteY161" fmla="*/ 6435 h 15722"/>
                <a:gd name="connsiteX162" fmla="*/ 197 w 16756"/>
                <a:gd name="connsiteY162" fmla="*/ 6583 h 15722"/>
                <a:gd name="connsiteX163" fmla="*/ 164 w 16756"/>
                <a:gd name="connsiteY163" fmla="*/ 6731 h 15722"/>
                <a:gd name="connsiteX164" fmla="*/ 136 w 16756"/>
                <a:gd name="connsiteY164" fmla="*/ 6880 h 15722"/>
                <a:gd name="connsiteX165" fmla="*/ 110 w 16756"/>
                <a:gd name="connsiteY165" fmla="*/ 7028 h 15722"/>
                <a:gd name="connsiteX166" fmla="*/ 87 w 16756"/>
                <a:gd name="connsiteY166" fmla="*/ 7179 h 15722"/>
                <a:gd name="connsiteX167" fmla="*/ 67 w 16756"/>
                <a:gd name="connsiteY167" fmla="*/ 7328 h 15722"/>
                <a:gd name="connsiteX168" fmla="*/ 50 w 16756"/>
                <a:gd name="connsiteY168" fmla="*/ 7479 h 15722"/>
                <a:gd name="connsiteX169" fmla="*/ 34 w 16756"/>
                <a:gd name="connsiteY169" fmla="*/ 7629 h 15722"/>
                <a:gd name="connsiteX170" fmla="*/ 22 w 16756"/>
                <a:gd name="connsiteY170" fmla="*/ 7780 h 15722"/>
                <a:gd name="connsiteX171" fmla="*/ 13 w 16756"/>
                <a:gd name="connsiteY171" fmla="*/ 7932 h 15722"/>
                <a:gd name="connsiteX172" fmla="*/ 6 w 16756"/>
                <a:gd name="connsiteY172" fmla="*/ 8082 h 15722"/>
                <a:gd name="connsiteX173" fmla="*/ 2 w 16756"/>
                <a:gd name="connsiteY173" fmla="*/ 8234 h 15722"/>
                <a:gd name="connsiteX174" fmla="*/ 0 w 16756"/>
                <a:gd name="connsiteY174" fmla="*/ 8385 h 15722"/>
                <a:gd name="connsiteX175" fmla="*/ 2 w 16756"/>
                <a:gd name="connsiteY175" fmla="*/ 8537 h 15722"/>
                <a:gd name="connsiteX176" fmla="*/ 6 w 16756"/>
                <a:gd name="connsiteY176" fmla="*/ 8687 h 15722"/>
                <a:gd name="connsiteX177" fmla="*/ 13 w 16756"/>
                <a:gd name="connsiteY177" fmla="*/ 8839 h 15722"/>
                <a:gd name="connsiteX178" fmla="*/ 22 w 16756"/>
                <a:gd name="connsiteY178" fmla="*/ 8990 h 15722"/>
                <a:gd name="connsiteX179" fmla="*/ 34 w 16756"/>
                <a:gd name="connsiteY179" fmla="*/ 9141 h 15722"/>
                <a:gd name="connsiteX180" fmla="*/ 50 w 16756"/>
                <a:gd name="connsiteY180" fmla="*/ 9291 h 15722"/>
                <a:gd name="connsiteX181" fmla="*/ 67 w 16756"/>
                <a:gd name="connsiteY181" fmla="*/ 9442 h 15722"/>
                <a:gd name="connsiteX182" fmla="*/ 87 w 16756"/>
                <a:gd name="connsiteY182" fmla="*/ 9592 h 15722"/>
                <a:gd name="connsiteX183" fmla="*/ 110 w 16756"/>
                <a:gd name="connsiteY183" fmla="*/ 9742 h 15722"/>
                <a:gd name="connsiteX184" fmla="*/ 136 w 16756"/>
                <a:gd name="connsiteY184" fmla="*/ 9891 h 15722"/>
                <a:gd name="connsiteX185" fmla="*/ 164 w 16756"/>
                <a:gd name="connsiteY185" fmla="*/ 10039 h 15722"/>
                <a:gd name="connsiteX186" fmla="*/ 197 w 16756"/>
                <a:gd name="connsiteY186" fmla="*/ 10187 h 15722"/>
                <a:gd name="connsiteX187" fmla="*/ 230 w 16756"/>
                <a:gd name="connsiteY187" fmla="*/ 10335 h 15722"/>
                <a:gd name="connsiteX188" fmla="*/ 266 w 16756"/>
                <a:gd name="connsiteY188" fmla="*/ 10482 h 15722"/>
                <a:gd name="connsiteX189" fmla="*/ 306 w 16756"/>
                <a:gd name="connsiteY189" fmla="*/ 10629 h 15722"/>
                <a:gd name="connsiteX190" fmla="*/ 347 w 16756"/>
                <a:gd name="connsiteY190" fmla="*/ 10774 h 15722"/>
                <a:gd name="connsiteX191" fmla="*/ 392 w 16756"/>
                <a:gd name="connsiteY191" fmla="*/ 10918 h 15722"/>
                <a:gd name="connsiteX192" fmla="*/ 439 w 16756"/>
                <a:gd name="connsiteY192" fmla="*/ 11063 h 15722"/>
                <a:gd name="connsiteX193" fmla="*/ 489 w 16756"/>
                <a:gd name="connsiteY193" fmla="*/ 11206 h 15722"/>
                <a:gd name="connsiteX194" fmla="*/ 540 w 16756"/>
                <a:gd name="connsiteY194" fmla="*/ 11347 h 15722"/>
                <a:gd name="connsiteX195" fmla="*/ 596 w 16756"/>
                <a:gd name="connsiteY195" fmla="*/ 11489 h 15722"/>
                <a:gd name="connsiteX196" fmla="*/ 652 w 16756"/>
                <a:gd name="connsiteY196" fmla="*/ 11629 h 15722"/>
                <a:gd name="connsiteX197" fmla="*/ 713 w 16756"/>
                <a:gd name="connsiteY197" fmla="*/ 11768 h 15722"/>
                <a:gd name="connsiteX198" fmla="*/ 775 w 16756"/>
                <a:gd name="connsiteY198" fmla="*/ 11906 h 15722"/>
                <a:gd name="connsiteX199" fmla="*/ 839 w 16756"/>
                <a:gd name="connsiteY199" fmla="*/ 12042 h 15722"/>
                <a:gd name="connsiteX200" fmla="*/ 906 w 16756"/>
                <a:gd name="connsiteY200" fmla="*/ 12179 h 15722"/>
                <a:gd name="connsiteX201" fmla="*/ 977 w 16756"/>
                <a:gd name="connsiteY201" fmla="*/ 12313 h 15722"/>
                <a:gd name="connsiteX202" fmla="*/ 1049 w 16756"/>
                <a:gd name="connsiteY202" fmla="*/ 12445 h 15722"/>
                <a:gd name="connsiteX203" fmla="*/ 1122 w 16756"/>
                <a:gd name="connsiteY203" fmla="*/ 12578 h 15722"/>
                <a:gd name="connsiteX204" fmla="*/ 1199 w 16756"/>
                <a:gd name="connsiteY204" fmla="*/ 12708 h 15722"/>
                <a:gd name="connsiteX205" fmla="*/ 1279 w 16756"/>
                <a:gd name="connsiteY205" fmla="*/ 12837 h 15722"/>
                <a:gd name="connsiteX206" fmla="*/ 1360 w 16756"/>
                <a:gd name="connsiteY206" fmla="*/ 12964 h 15722"/>
                <a:gd name="connsiteX207" fmla="*/ 1444 w 16756"/>
                <a:gd name="connsiteY207" fmla="*/ 13090 h 15722"/>
                <a:gd name="connsiteX208" fmla="*/ 1530 w 16756"/>
                <a:gd name="connsiteY208" fmla="*/ 13215 h 15722"/>
                <a:gd name="connsiteX209" fmla="*/ 1618 w 16756"/>
                <a:gd name="connsiteY209" fmla="*/ 13337 h 15722"/>
                <a:gd name="connsiteX210" fmla="*/ 1708 w 16756"/>
                <a:gd name="connsiteY210" fmla="*/ 13460 h 15722"/>
                <a:gd name="connsiteX211" fmla="*/ 1801 w 16756"/>
                <a:gd name="connsiteY211" fmla="*/ 13579 h 15722"/>
                <a:gd name="connsiteX212" fmla="*/ 1896 w 16756"/>
                <a:gd name="connsiteY212" fmla="*/ 13697 h 15722"/>
                <a:gd name="connsiteX213" fmla="*/ 1992 w 16756"/>
                <a:gd name="connsiteY213" fmla="*/ 13814 h 15722"/>
                <a:gd name="connsiteX214" fmla="*/ 2092 w 16756"/>
                <a:gd name="connsiteY214" fmla="*/ 13928 h 15722"/>
                <a:gd name="connsiteX215" fmla="*/ 2193 w 16756"/>
                <a:gd name="connsiteY215" fmla="*/ 14040 h 15722"/>
                <a:gd name="connsiteX216" fmla="*/ 2296 w 16756"/>
                <a:gd name="connsiteY216" fmla="*/ 14151 h 15722"/>
                <a:gd name="connsiteX217" fmla="*/ 2401 w 16756"/>
                <a:gd name="connsiteY217" fmla="*/ 14260 h 15722"/>
                <a:gd name="connsiteX218" fmla="*/ 2507 w 16756"/>
                <a:gd name="connsiteY218" fmla="*/ 14367 h 15722"/>
                <a:gd name="connsiteX219" fmla="*/ 2617 w 16756"/>
                <a:gd name="connsiteY219" fmla="*/ 14473 h 15722"/>
                <a:gd name="connsiteX220" fmla="*/ 2728 w 16756"/>
                <a:gd name="connsiteY220" fmla="*/ 14576 h 15722"/>
                <a:gd name="connsiteX221" fmla="*/ 2840 w 16756"/>
                <a:gd name="connsiteY221" fmla="*/ 14676 h 15722"/>
                <a:gd name="connsiteX222" fmla="*/ 2954 w 16756"/>
                <a:gd name="connsiteY222" fmla="*/ 14775 h 15722"/>
                <a:gd name="connsiteX223" fmla="*/ 3070 w 16756"/>
                <a:gd name="connsiteY223" fmla="*/ 14873 h 15722"/>
                <a:gd name="connsiteX224" fmla="*/ 3188 w 16756"/>
                <a:gd name="connsiteY224" fmla="*/ 14967 h 15722"/>
                <a:gd name="connsiteX225" fmla="*/ 3308 w 16756"/>
                <a:gd name="connsiteY225" fmla="*/ 15060 h 15722"/>
                <a:gd name="connsiteX226" fmla="*/ 3429 w 16756"/>
                <a:gd name="connsiteY226" fmla="*/ 15151 h 15722"/>
                <a:gd name="connsiteX227" fmla="*/ 3553 w 16756"/>
                <a:gd name="connsiteY227" fmla="*/ 15239 h 15722"/>
                <a:gd name="connsiteX228" fmla="*/ 3676 w 16756"/>
                <a:gd name="connsiteY228" fmla="*/ 15325 h 15722"/>
                <a:gd name="connsiteX229" fmla="*/ 3802 w 16756"/>
                <a:gd name="connsiteY229" fmla="*/ 15409 h 15722"/>
                <a:gd name="connsiteX230" fmla="*/ 3930 w 16756"/>
                <a:gd name="connsiteY230" fmla="*/ 15490 h 15722"/>
                <a:gd name="connsiteX231" fmla="*/ 4059 w 16756"/>
                <a:gd name="connsiteY231" fmla="*/ 15570 h 15722"/>
                <a:gd name="connsiteX232" fmla="*/ 4189 w 16756"/>
                <a:gd name="connsiteY232" fmla="*/ 15647 h 15722"/>
                <a:gd name="connsiteX233" fmla="*/ 4321 w 16756"/>
                <a:gd name="connsiteY233" fmla="*/ 15722 h 15722"/>
                <a:gd name="connsiteX0" fmla="*/ 16756 w 16756"/>
                <a:gd name="connsiteY0" fmla="*/ 8385 h 15647"/>
                <a:gd name="connsiteX1" fmla="*/ 16754 w 16756"/>
                <a:gd name="connsiteY1" fmla="*/ 8234 h 15647"/>
                <a:gd name="connsiteX2" fmla="*/ 16750 w 16756"/>
                <a:gd name="connsiteY2" fmla="*/ 8082 h 15647"/>
                <a:gd name="connsiteX3" fmla="*/ 16744 w 16756"/>
                <a:gd name="connsiteY3" fmla="*/ 7932 h 15647"/>
                <a:gd name="connsiteX4" fmla="*/ 16734 w 16756"/>
                <a:gd name="connsiteY4" fmla="*/ 7780 h 15647"/>
                <a:gd name="connsiteX5" fmla="*/ 16722 w 16756"/>
                <a:gd name="connsiteY5" fmla="*/ 7629 h 15647"/>
                <a:gd name="connsiteX6" fmla="*/ 16707 w 16756"/>
                <a:gd name="connsiteY6" fmla="*/ 7479 h 15647"/>
                <a:gd name="connsiteX7" fmla="*/ 16689 w 16756"/>
                <a:gd name="connsiteY7" fmla="*/ 7328 h 15647"/>
                <a:gd name="connsiteX8" fmla="*/ 16669 w 16756"/>
                <a:gd name="connsiteY8" fmla="*/ 7179 h 15647"/>
                <a:gd name="connsiteX9" fmla="*/ 16646 w 16756"/>
                <a:gd name="connsiteY9" fmla="*/ 7028 h 15647"/>
                <a:gd name="connsiteX10" fmla="*/ 16620 w 16756"/>
                <a:gd name="connsiteY10" fmla="*/ 6880 h 15647"/>
                <a:gd name="connsiteX11" fmla="*/ 16591 w 16756"/>
                <a:gd name="connsiteY11" fmla="*/ 6731 h 15647"/>
                <a:gd name="connsiteX12" fmla="*/ 16560 w 16756"/>
                <a:gd name="connsiteY12" fmla="*/ 6583 h 15647"/>
                <a:gd name="connsiteX13" fmla="*/ 16526 w 16756"/>
                <a:gd name="connsiteY13" fmla="*/ 6435 h 15647"/>
                <a:gd name="connsiteX14" fmla="*/ 16490 w 16756"/>
                <a:gd name="connsiteY14" fmla="*/ 6288 h 15647"/>
                <a:gd name="connsiteX15" fmla="*/ 16450 w 16756"/>
                <a:gd name="connsiteY15" fmla="*/ 6142 h 15647"/>
                <a:gd name="connsiteX16" fmla="*/ 16409 w 16756"/>
                <a:gd name="connsiteY16" fmla="*/ 5997 h 15647"/>
                <a:gd name="connsiteX17" fmla="*/ 16364 w 16756"/>
                <a:gd name="connsiteY17" fmla="*/ 5851 h 15647"/>
                <a:gd name="connsiteX18" fmla="*/ 16318 w 16756"/>
                <a:gd name="connsiteY18" fmla="*/ 5708 h 15647"/>
                <a:gd name="connsiteX19" fmla="*/ 16268 w 16756"/>
                <a:gd name="connsiteY19" fmla="*/ 5564 h 15647"/>
                <a:gd name="connsiteX20" fmla="*/ 16216 w 16756"/>
                <a:gd name="connsiteY20" fmla="*/ 5423 h 15647"/>
                <a:gd name="connsiteX21" fmla="*/ 16161 w 16756"/>
                <a:gd name="connsiteY21" fmla="*/ 5281 h 15647"/>
                <a:gd name="connsiteX22" fmla="*/ 16104 w 16756"/>
                <a:gd name="connsiteY22" fmla="*/ 5142 h 15647"/>
                <a:gd name="connsiteX23" fmla="*/ 16044 w 16756"/>
                <a:gd name="connsiteY23" fmla="*/ 5003 h 15647"/>
                <a:gd name="connsiteX24" fmla="*/ 15982 w 16756"/>
                <a:gd name="connsiteY24" fmla="*/ 4864 h 15647"/>
                <a:gd name="connsiteX25" fmla="*/ 15917 w 16756"/>
                <a:gd name="connsiteY25" fmla="*/ 4727 h 15647"/>
                <a:gd name="connsiteX26" fmla="*/ 15849 w 16756"/>
                <a:gd name="connsiteY26" fmla="*/ 4592 h 15647"/>
                <a:gd name="connsiteX27" fmla="*/ 15780 w 16756"/>
                <a:gd name="connsiteY27" fmla="*/ 4457 h 15647"/>
                <a:gd name="connsiteX28" fmla="*/ 15708 w 16756"/>
                <a:gd name="connsiteY28" fmla="*/ 4325 h 15647"/>
                <a:gd name="connsiteX29" fmla="*/ 15633 w 16756"/>
                <a:gd name="connsiteY29" fmla="*/ 4193 h 15647"/>
                <a:gd name="connsiteX30" fmla="*/ 15557 w 16756"/>
                <a:gd name="connsiteY30" fmla="*/ 4062 h 15647"/>
                <a:gd name="connsiteX31" fmla="*/ 15477 w 16756"/>
                <a:gd name="connsiteY31" fmla="*/ 3933 h 15647"/>
                <a:gd name="connsiteX32" fmla="*/ 15396 w 16756"/>
                <a:gd name="connsiteY32" fmla="*/ 3806 h 15647"/>
                <a:gd name="connsiteX33" fmla="*/ 15312 w 16756"/>
                <a:gd name="connsiteY33" fmla="*/ 3680 h 15647"/>
                <a:gd name="connsiteX34" fmla="*/ 15226 w 16756"/>
                <a:gd name="connsiteY34" fmla="*/ 3555 h 15647"/>
                <a:gd name="connsiteX35" fmla="*/ 15139 w 16756"/>
                <a:gd name="connsiteY35" fmla="*/ 3432 h 15647"/>
                <a:gd name="connsiteX36" fmla="*/ 15047 w 16756"/>
                <a:gd name="connsiteY36" fmla="*/ 3311 h 15647"/>
                <a:gd name="connsiteX37" fmla="*/ 14955 w 16756"/>
                <a:gd name="connsiteY37" fmla="*/ 3192 h 15647"/>
                <a:gd name="connsiteX38" fmla="*/ 14861 w 16756"/>
                <a:gd name="connsiteY38" fmla="*/ 3073 h 15647"/>
                <a:gd name="connsiteX39" fmla="*/ 14764 w 16756"/>
                <a:gd name="connsiteY39" fmla="*/ 2957 h 15647"/>
                <a:gd name="connsiteX40" fmla="*/ 14665 w 16756"/>
                <a:gd name="connsiteY40" fmla="*/ 2843 h 15647"/>
                <a:gd name="connsiteX41" fmla="*/ 14563 w 16756"/>
                <a:gd name="connsiteY41" fmla="*/ 2729 h 15647"/>
                <a:gd name="connsiteX42" fmla="*/ 14460 w 16756"/>
                <a:gd name="connsiteY42" fmla="*/ 2619 h 15647"/>
                <a:gd name="connsiteX43" fmla="*/ 14356 w 16756"/>
                <a:gd name="connsiteY43" fmla="*/ 2511 h 15647"/>
                <a:gd name="connsiteX44" fmla="*/ 14248 w 16756"/>
                <a:gd name="connsiteY44" fmla="*/ 2402 h 15647"/>
                <a:gd name="connsiteX45" fmla="*/ 14140 w 16756"/>
                <a:gd name="connsiteY45" fmla="*/ 2298 h 15647"/>
                <a:gd name="connsiteX46" fmla="*/ 14029 w 16756"/>
                <a:gd name="connsiteY46" fmla="*/ 2195 h 15647"/>
                <a:gd name="connsiteX47" fmla="*/ 13916 w 16756"/>
                <a:gd name="connsiteY47" fmla="*/ 2094 h 15647"/>
                <a:gd name="connsiteX48" fmla="*/ 13802 w 16756"/>
                <a:gd name="connsiteY48" fmla="*/ 1994 h 15647"/>
                <a:gd name="connsiteX49" fmla="*/ 13685 w 16756"/>
                <a:gd name="connsiteY49" fmla="*/ 1898 h 15647"/>
                <a:gd name="connsiteX50" fmla="*/ 13568 w 16756"/>
                <a:gd name="connsiteY50" fmla="*/ 1803 h 15647"/>
                <a:gd name="connsiteX51" fmla="*/ 13448 w 16756"/>
                <a:gd name="connsiteY51" fmla="*/ 1710 h 15647"/>
                <a:gd name="connsiteX52" fmla="*/ 13327 w 16756"/>
                <a:gd name="connsiteY52" fmla="*/ 1620 h 15647"/>
                <a:gd name="connsiteX53" fmla="*/ 13204 w 16756"/>
                <a:gd name="connsiteY53" fmla="*/ 1531 h 15647"/>
                <a:gd name="connsiteX54" fmla="*/ 13080 w 16756"/>
                <a:gd name="connsiteY54" fmla="*/ 1445 h 15647"/>
                <a:gd name="connsiteX55" fmla="*/ 12954 w 16756"/>
                <a:gd name="connsiteY55" fmla="*/ 1361 h 15647"/>
                <a:gd name="connsiteX56" fmla="*/ 12827 w 16756"/>
                <a:gd name="connsiteY56" fmla="*/ 1280 h 15647"/>
                <a:gd name="connsiteX57" fmla="*/ 12698 w 16756"/>
                <a:gd name="connsiteY57" fmla="*/ 1200 h 15647"/>
                <a:gd name="connsiteX58" fmla="*/ 12567 w 16756"/>
                <a:gd name="connsiteY58" fmla="*/ 1124 h 15647"/>
                <a:gd name="connsiteX59" fmla="*/ 12435 w 16756"/>
                <a:gd name="connsiteY59" fmla="*/ 1049 h 15647"/>
                <a:gd name="connsiteX60" fmla="*/ 12303 w 16756"/>
                <a:gd name="connsiteY60" fmla="*/ 977 h 15647"/>
                <a:gd name="connsiteX61" fmla="*/ 12167 w 16756"/>
                <a:gd name="connsiteY61" fmla="*/ 908 h 15647"/>
                <a:gd name="connsiteX62" fmla="*/ 12032 w 16756"/>
                <a:gd name="connsiteY62" fmla="*/ 840 h 15647"/>
                <a:gd name="connsiteX63" fmla="*/ 11896 w 16756"/>
                <a:gd name="connsiteY63" fmla="*/ 775 h 15647"/>
                <a:gd name="connsiteX64" fmla="*/ 11758 w 16756"/>
                <a:gd name="connsiteY64" fmla="*/ 713 h 15647"/>
                <a:gd name="connsiteX65" fmla="*/ 11619 w 16756"/>
                <a:gd name="connsiteY65" fmla="*/ 653 h 15647"/>
                <a:gd name="connsiteX66" fmla="*/ 11479 w 16756"/>
                <a:gd name="connsiteY66" fmla="*/ 596 h 15647"/>
                <a:gd name="connsiteX67" fmla="*/ 11338 w 16756"/>
                <a:gd name="connsiteY67" fmla="*/ 541 h 15647"/>
                <a:gd name="connsiteX68" fmla="*/ 11196 w 16756"/>
                <a:gd name="connsiteY68" fmla="*/ 489 h 15647"/>
                <a:gd name="connsiteX69" fmla="*/ 11053 w 16756"/>
                <a:gd name="connsiteY69" fmla="*/ 439 h 15647"/>
                <a:gd name="connsiteX70" fmla="*/ 10910 w 16756"/>
                <a:gd name="connsiteY70" fmla="*/ 393 h 15647"/>
                <a:gd name="connsiteX71" fmla="*/ 10764 w 16756"/>
                <a:gd name="connsiteY71" fmla="*/ 348 h 15647"/>
                <a:gd name="connsiteX72" fmla="*/ 10619 w 16756"/>
                <a:gd name="connsiteY72" fmla="*/ 307 h 15647"/>
                <a:gd name="connsiteX73" fmla="*/ 10473 w 16756"/>
                <a:gd name="connsiteY73" fmla="*/ 267 h 15647"/>
                <a:gd name="connsiteX74" fmla="*/ 10327 w 16756"/>
                <a:gd name="connsiteY74" fmla="*/ 231 h 15647"/>
                <a:gd name="connsiteX75" fmla="*/ 10179 w 16756"/>
                <a:gd name="connsiteY75" fmla="*/ 196 h 15647"/>
                <a:gd name="connsiteX76" fmla="*/ 10031 w 16756"/>
                <a:gd name="connsiteY76" fmla="*/ 165 h 15647"/>
                <a:gd name="connsiteX77" fmla="*/ 9882 w 16756"/>
                <a:gd name="connsiteY77" fmla="*/ 137 h 15647"/>
                <a:gd name="connsiteX78" fmla="*/ 9733 w 16756"/>
                <a:gd name="connsiteY78" fmla="*/ 111 h 15647"/>
                <a:gd name="connsiteX79" fmla="*/ 9584 w 16756"/>
                <a:gd name="connsiteY79" fmla="*/ 88 h 15647"/>
                <a:gd name="connsiteX80" fmla="*/ 9434 w 16756"/>
                <a:gd name="connsiteY80" fmla="*/ 67 h 15647"/>
                <a:gd name="connsiteX81" fmla="*/ 9284 w 16756"/>
                <a:gd name="connsiteY81" fmla="*/ 49 h 15647"/>
                <a:gd name="connsiteX82" fmla="*/ 9133 w 16756"/>
                <a:gd name="connsiteY82" fmla="*/ 35 h 15647"/>
                <a:gd name="connsiteX83" fmla="*/ 8983 w 16756"/>
                <a:gd name="connsiteY83" fmla="*/ 22 h 15647"/>
                <a:gd name="connsiteX84" fmla="*/ 8832 w 16756"/>
                <a:gd name="connsiteY84" fmla="*/ 13 h 15647"/>
                <a:gd name="connsiteX85" fmla="*/ 8680 w 16756"/>
                <a:gd name="connsiteY85" fmla="*/ 5 h 15647"/>
                <a:gd name="connsiteX86" fmla="*/ 8530 w 16756"/>
                <a:gd name="connsiteY86" fmla="*/ 2 h 15647"/>
                <a:gd name="connsiteX87" fmla="*/ 8378 w 16756"/>
                <a:gd name="connsiteY87" fmla="*/ 0 h 15647"/>
                <a:gd name="connsiteX88" fmla="*/ 8227 w 16756"/>
                <a:gd name="connsiteY88" fmla="*/ 2 h 15647"/>
                <a:gd name="connsiteX89" fmla="*/ 8075 w 16756"/>
                <a:gd name="connsiteY89" fmla="*/ 5 h 15647"/>
                <a:gd name="connsiteX90" fmla="*/ 7924 w 16756"/>
                <a:gd name="connsiteY90" fmla="*/ 13 h 15647"/>
                <a:gd name="connsiteX91" fmla="*/ 7774 w 16756"/>
                <a:gd name="connsiteY91" fmla="*/ 22 h 15647"/>
                <a:gd name="connsiteX92" fmla="*/ 7623 w 16756"/>
                <a:gd name="connsiteY92" fmla="*/ 35 h 15647"/>
                <a:gd name="connsiteX93" fmla="*/ 7473 w 16756"/>
                <a:gd name="connsiteY93" fmla="*/ 49 h 15647"/>
                <a:gd name="connsiteX94" fmla="*/ 7322 w 16756"/>
                <a:gd name="connsiteY94" fmla="*/ 67 h 15647"/>
                <a:gd name="connsiteX95" fmla="*/ 7173 w 16756"/>
                <a:gd name="connsiteY95" fmla="*/ 88 h 15647"/>
                <a:gd name="connsiteX96" fmla="*/ 7023 w 16756"/>
                <a:gd name="connsiteY96" fmla="*/ 111 h 15647"/>
                <a:gd name="connsiteX97" fmla="*/ 6874 w 16756"/>
                <a:gd name="connsiteY97" fmla="*/ 137 h 15647"/>
                <a:gd name="connsiteX98" fmla="*/ 6725 w 16756"/>
                <a:gd name="connsiteY98" fmla="*/ 165 h 15647"/>
                <a:gd name="connsiteX99" fmla="*/ 6577 w 16756"/>
                <a:gd name="connsiteY99" fmla="*/ 196 h 15647"/>
                <a:gd name="connsiteX100" fmla="*/ 6430 w 16756"/>
                <a:gd name="connsiteY100" fmla="*/ 231 h 15647"/>
                <a:gd name="connsiteX101" fmla="*/ 6283 w 16756"/>
                <a:gd name="connsiteY101" fmla="*/ 267 h 15647"/>
                <a:gd name="connsiteX102" fmla="*/ 6136 w 16756"/>
                <a:gd name="connsiteY102" fmla="*/ 307 h 15647"/>
                <a:gd name="connsiteX103" fmla="*/ 5991 w 16756"/>
                <a:gd name="connsiteY103" fmla="*/ 348 h 15647"/>
                <a:gd name="connsiteX104" fmla="*/ 5847 w 16756"/>
                <a:gd name="connsiteY104" fmla="*/ 393 h 15647"/>
                <a:gd name="connsiteX105" fmla="*/ 5703 w 16756"/>
                <a:gd name="connsiteY105" fmla="*/ 439 h 15647"/>
                <a:gd name="connsiteX106" fmla="*/ 5560 w 16756"/>
                <a:gd name="connsiteY106" fmla="*/ 489 h 15647"/>
                <a:gd name="connsiteX107" fmla="*/ 5418 w 16756"/>
                <a:gd name="connsiteY107" fmla="*/ 541 h 15647"/>
                <a:gd name="connsiteX108" fmla="*/ 5278 w 16756"/>
                <a:gd name="connsiteY108" fmla="*/ 596 h 15647"/>
                <a:gd name="connsiteX109" fmla="*/ 5137 w 16756"/>
                <a:gd name="connsiteY109" fmla="*/ 653 h 15647"/>
                <a:gd name="connsiteX110" fmla="*/ 4998 w 16756"/>
                <a:gd name="connsiteY110" fmla="*/ 713 h 15647"/>
                <a:gd name="connsiteX111" fmla="*/ 4861 w 16756"/>
                <a:gd name="connsiteY111" fmla="*/ 775 h 15647"/>
                <a:gd name="connsiteX112" fmla="*/ 4724 w 16756"/>
                <a:gd name="connsiteY112" fmla="*/ 840 h 15647"/>
                <a:gd name="connsiteX113" fmla="*/ 4588 w 16756"/>
                <a:gd name="connsiteY113" fmla="*/ 908 h 15647"/>
                <a:gd name="connsiteX114" fmla="*/ 4454 w 16756"/>
                <a:gd name="connsiteY114" fmla="*/ 977 h 15647"/>
                <a:gd name="connsiteX115" fmla="*/ 4321 w 16756"/>
                <a:gd name="connsiteY115" fmla="*/ 1049 h 15647"/>
                <a:gd name="connsiteX116" fmla="*/ 4189 w 16756"/>
                <a:gd name="connsiteY116" fmla="*/ 1124 h 15647"/>
                <a:gd name="connsiteX117" fmla="*/ 4059 w 16756"/>
                <a:gd name="connsiteY117" fmla="*/ 1200 h 15647"/>
                <a:gd name="connsiteX118" fmla="*/ 3930 w 16756"/>
                <a:gd name="connsiteY118" fmla="*/ 1280 h 15647"/>
                <a:gd name="connsiteX119" fmla="*/ 3802 w 16756"/>
                <a:gd name="connsiteY119" fmla="*/ 1361 h 15647"/>
                <a:gd name="connsiteX120" fmla="*/ 3676 w 16756"/>
                <a:gd name="connsiteY120" fmla="*/ 1445 h 15647"/>
                <a:gd name="connsiteX121" fmla="*/ 3553 w 16756"/>
                <a:gd name="connsiteY121" fmla="*/ 1531 h 15647"/>
                <a:gd name="connsiteX122" fmla="*/ 3429 w 16756"/>
                <a:gd name="connsiteY122" fmla="*/ 1620 h 15647"/>
                <a:gd name="connsiteX123" fmla="*/ 3308 w 16756"/>
                <a:gd name="connsiteY123" fmla="*/ 1710 h 15647"/>
                <a:gd name="connsiteX124" fmla="*/ 3188 w 16756"/>
                <a:gd name="connsiteY124" fmla="*/ 1803 h 15647"/>
                <a:gd name="connsiteX125" fmla="*/ 3070 w 16756"/>
                <a:gd name="connsiteY125" fmla="*/ 1898 h 15647"/>
                <a:gd name="connsiteX126" fmla="*/ 2954 w 16756"/>
                <a:gd name="connsiteY126" fmla="*/ 1994 h 15647"/>
                <a:gd name="connsiteX127" fmla="*/ 2840 w 16756"/>
                <a:gd name="connsiteY127" fmla="*/ 2094 h 15647"/>
                <a:gd name="connsiteX128" fmla="*/ 2728 w 16756"/>
                <a:gd name="connsiteY128" fmla="*/ 2195 h 15647"/>
                <a:gd name="connsiteX129" fmla="*/ 2617 w 16756"/>
                <a:gd name="connsiteY129" fmla="*/ 2298 h 15647"/>
                <a:gd name="connsiteX130" fmla="*/ 2507 w 16756"/>
                <a:gd name="connsiteY130" fmla="*/ 2402 h 15647"/>
                <a:gd name="connsiteX131" fmla="*/ 2401 w 16756"/>
                <a:gd name="connsiteY131" fmla="*/ 2511 h 15647"/>
                <a:gd name="connsiteX132" fmla="*/ 2296 w 16756"/>
                <a:gd name="connsiteY132" fmla="*/ 2619 h 15647"/>
                <a:gd name="connsiteX133" fmla="*/ 2193 w 16756"/>
                <a:gd name="connsiteY133" fmla="*/ 2729 h 15647"/>
                <a:gd name="connsiteX134" fmla="*/ 2092 w 16756"/>
                <a:gd name="connsiteY134" fmla="*/ 2843 h 15647"/>
                <a:gd name="connsiteX135" fmla="*/ 1992 w 16756"/>
                <a:gd name="connsiteY135" fmla="*/ 2957 h 15647"/>
                <a:gd name="connsiteX136" fmla="*/ 1896 w 16756"/>
                <a:gd name="connsiteY136" fmla="*/ 3073 h 15647"/>
                <a:gd name="connsiteX137" fmla="*/ 1801 w 16756"/>
                <a:gd name="connsiteY137" fmla="*/ 3192 h 15647"/>
                <a:gd name="connsiteX138" fmla="*/ 1708 w 16756"/>
                <a:gd name="connsiteY138" fmla="*/ 3311 h 15647"/>
                <a:gd name="connsiteX139" fmla="*/ 1618 w 16756"/>
                <a:gd name="connsiteY139" fmla="*/ 3432 h 15647"/>
                <a:gd name="connsiteX140" fmla="*/ 1530 w 16756"/>
                <a:gd name="connsiteY140" fmla="*/ 3555 h 15647"/>
                <a:gd name="connsiteX141" fmla="*/ 1444 w 16756"/>
                <a:gd name="connsiteY141" fmla="*/ 3680 h 15647"/>
                <a:gd name="connsiteX142" fmla="*/ 1360 w 16756"/>
                <a:gd name="connsiteY142" fmla="*/ 3806 h 15647"/>
                <a:gd name="connsiteX143" fmla="*/ 1279 w 16756"/>
                <a:gd name="connsiteY143" fmla="*/ 3933 h 15647"/>
                <a:gd name="connsiteX144" fmla="*/ 1199 w 16756"/>
                <a:gd name="connsiteY144" fmla="*/ 4062 h 15647"/>
                <a:gd name="connsiteX145" fmla="*/ 1122 w 16756"/>
                <a:gd name="connsiteY145" fmla="*/ 4193 h 15647"/>
                <a:gd name="connsiteX146" fmla="*/ 1049 w 16756"/>
                <a:gd name="connsiteY146" fmla="*/ 4325 h 15647"/>
                <a:gd name="connsiteX147" fmla="*/ 977 w 16756"/>
                <a:gd name="connsiteY147" fmla="*/ 4457 h 15647"/>
                <a:gd name="connsiteX148" fmla="*/ 906 w 16756"/>
                <a:gd name="connsiteY148" fmla="*/ 4592 h 15647"/>
                <a:gd name="connsiteX149" fmla="*/ 839 w 16756"/>
                <a:gd name="connsiteY149" fmla="*/ 4727 h 15647"/>
                <a:gd name="connsiteX150" fmla="*/ 775 w 16756"/>
                <a:gd name="connsiteY150" fmla="*/ 4864 h 15647"/>
                <a:gd name="connsiteX151" fmla="*/ 713 w 16756"/>
                <a:gd name="connsiteY151" fmla="*/ 5003 h 15647"/>
                <a:gd name="connsiteX152" fmla="*/ 652 w 16756"/>
                <a:gd name="connsiteY152" fmla="*/ 5142 h 15647"/>
                <a:gd name="connsiteX153" fmla="*/ 596 w 16756"/>
                <a:gd name="connsiteY153" fmla="*/ 5281 h 15647"/>
                <a:gd name="connsiteX154" fmla="*/ 540 w 16756"/>
                <a:gd name="connsiteY154" fmla="*/ 5423 h 15647"/>
                <a:gd name="connsiteX155" fmla="*/ 489 w 16756"/>
                <a:gd name="connsiteY155" fmla="*/ 5564 h 15647"/>
                <a:gd name="connsiteX156" fmla="*/ 439 w 16756"/>
                <a:gd name="connsiteY156" fmla="*/ 5708 h 15647"/>
                <a:gd name="connsiteX157" fmla="*/ 392 w 16756"/>
                <a:gd name="connsiteY157" fmla="*/ 5851 h 15647"/>
                <a:gd name="connsiteX158" fmla="*/ 347 w 16756"/>
                <a:gd name="connsiteY158" fmla="*/ 5997 h 15647"/>
                <a:gd name="connsiteX159" fmla="*/ 306 w 16756"/>
                <a:gd name="connsiteY159" fmla="*/ 6142 h 15647"/>
                <a:gd name="connsiteX160" fmla="*/ 266 w 16756"/>
                <a:gd name="connsiteY160" fmla="*/ 6288 h 15647"/>
                <a:gd name="connsiteX161" fmla="*/ 230 w 16756"/>
                <a:gd name="connsiteY161" fmla="*/ 6435 h 15647"/>
                <a:gd name="connsiteX162" fmla="*/ 197 w 16756"/>
                <a:gd name="connsiteY162" fmla="*/ 6583 h 15647"/>
                <a:gd name="connsiteX163" fmla="*/ 164 w 16756"/>
                <a:gd name="connsiteY163" fmla="*/ 6731 h 15647"/>
                <a:gd name="connsiteX164" fmla="*/ 136 w 16756"/>
                <a:gd name="connsiteY164" fmla="*/ 6880 h 15647"/>
                <a:gd name="connsiteX165" fmla="*/ 110 w 16756"/>
                <a:gd name="connsiteY165" fmla="*/ 7028 h 15647"/>
                <a:gd name="connsiteX166" fmla="*/ 87 w 16756"/>
                <a:gd name="connsiteY166" fmla="*/ 7179 h 15647"/>
                <a:gd name="connsiteX167" fmla="*/ 67 w 16756"/>
                <a:gd name="connsiteY167" fmla="*/ 7328 h 15647"/>
                <a:gd name="connsiteX168" fmla="*/ 50 w 16756"/>
                <a:gd name="connsiteY168" fmla="*/ 7479 h 15647"/>
                <a:gd name="connsiteX169" fmla="*/ 34 w 16756"/>
                <a:gd name="connsiteY169" fmla="*/ 7629 h 15647"/>
                <a:gd name="connsiteX170" fmla="*/ 22 w 16756"/>
                <a:gd name="connsiteY170" fmla="*/ 7780 h 15647"/>
                <a:gd name="connsiteX171" fmla="*/ 13 w 16756"/>
                <a:gd name="connsiteY171" fmla="*/ 7932 h 15647"/>
                <a:gd name="connsiteX172" fmla="*/ 6 w 16756"/>
                <a:gd name="connsiteY172" fmla="*/ 8082 h 15647"/>
                <a:gd name="connsiteX173" fmla="*/ 2 w 16756"/>
                <a:gd name="connsiteY173" fmla="*/ 8234 h 15647"/>
                <a:gd name="connsiteX174" fmla="*/ 0 w 16756"/>
                <a:gd name="connsiteY174" fmla="*/ 8385 h 15647"/>
                <a:gd name="connsiteX175" fmla="*/ 2 w 16756"/>
                <a:gd name="connsiteY175" fmla="*/ 8537 h 15647"/>
                <a:gd name="connsiteX176" fmla="*/ 6 w 16756"/>
                <a:gd name="connsiteY176" fmla="*/ 8687 h 15647"/>
                <a:gd name="connsiteX177" fmla="*/ 13 w 16756"/>
                <a:gd name="connsiteY177" fmla="*/ 8839 h 15647"/>
                <a:gd name="connsiteX178" fmla="*/ 22 w 16756"/>
                <a:gd name="connsiteY178" fmla="*/ 8990 h 15647"/>
                <a:gd name="connsiteX179" fmla="*/ 34 w 16756"/>
                <a:gd name="connsiteY179" fmla="*/ 9141 h 15647"/>
                <a:gd name="connsiteX180" fmla="*/ 50 w 16756"/>
                <a:gd name="connsiteY180" fmla="*/ 9291 h 15647"/>
                <a:gd name="connsiteX181" fmla="*/ 67 w 16756"/>
                <a:gd name="connsiteY181" fmla="*/ 9442 h 15647"/>
                <a:gd name="connsiteX182" fmla="*/ 87 w 16756"/>
                <a:gd name="connsiteY182" fmla="*/ 9592 h 15647"/>
                <a:gd name="connsiteX183" fmla="*/ 110 w 16756"/>
                <a:gd name="connsiteY183" fmla="*/ 9742 h 15647"/>
                <a:gd name="connsiteX184" fmla="*/ 136 w 16756"/>
                <a:gd name="connsiteY184" fmla="*/ 9891 h 15647"/>
                <a:gd name="connsiteX185" fmla="*/ 164 w 16756"/>
                <a:gd name="connsiteY185" fmla="*/ 10039 h 15647"/>
                <a:gd name="connsiteX186" fmla="*/ 197 w 16756"/>
                <a:gd name="connsiteY186" fmla="*/ 10187 h 15647"/>
                <a:gd name="connsiteX187" fmla="*/ 230 w 16756"/>
                <a:gd name="connsiteY187" fmla="*/ 10335 h 15647"/>
                <a:gd name="connsiteX188" fmla="*/ 266 w 16756"/>
                <a:gd name="connsiteY188" fmla="*/ 10482 h 15647"/>
                <a:gd name="connsiteX189" fmla="*/ 306 w 16756"/>
                <a:gd name="connsiteY189" fmla="*/ 10629 h 15647"/>
                <a:gd name="connsiteX190" fmla="*/ 347 w 16756"/>
                <a:gd name="connsiteY190" fmla="*/ 10774 h 15647"/>
                <a:gd name="connsiteX191" fmla="*/ 392 w 16756"/>
                <a:gd name="connsiteY191" fmla="*/ 10918 h 15647"/>
                <a:gd name="connsiteX192" fmla="*/ 439 w 16756"/>
                <a:gd name="connsiteY192" fmla="*/ 11063 h 15647"/>
                <a:gd name="connsiteX193" fmla="*/ 489 w 16756"/>
                <a:gd name="connsiteY193" fmla="*/ 11206 h 15647"/>
                <a:gd name="connsiteX194" fmla="*/ 540 w 16756"/>
                <a:gd name="connsiteY194" fmla="*/ 11347 h 15647"/>
                <a:gd name="connsiteX195" fmla="*/ 596 w 16756"/>
                <a:gd name="connsiteY195" fmla="*/ 11489 h 15647"/>
                <a:gd name="connsiteX196" fmla="*/ 652 w 16756"/>
                <a:gd name="connsiteY196" fmla="*/ 11629 h 15647"/>
                <a:gd name="connsiteX197" fmla="*/ 713 w 16756"/>
                <a:gd name="connsiteY197" fmla="*/ 11768 h 15647"/>
                <a:gd name="connsiteX198" fmla="*/ 775 w 16756"/>
                <a:gd name="connsiteY198" fmla="*/ 11906 h 15647"/>
                <a:gd name="connsiteX199" fmla="*/ 839 w 16756"/>
                <a:gd name="connsiteY199" fmla="*/ 12042 h 15647"/>
                <a:gd name="connsiteX200" fmla="*/ 906 w 16756"/>
                <a:gd name="connsiteY200" fmla="*/ 12179 h 15647"/>
                <a:gd name="connsiteX201" fmla="*/ 977 w 16756"/>
                <a:gd name="connsiteY201" fmla="*/ 12313 h 15647"/>
                <a:gd name="connsiteX202" fmla="*/ 1049 w 16756"/>
                <a:gd name="connsiteY202" fmla="*/ 12445 h 15647"/>
                <a:gd name="connsiteX203" fmla="*/ 1122 w 16756"/>
                <a:gd name="connsiteY203" fmla="*/ 12578 h 15647"/>
                <a:gd name="connsiteX204" fmla="*/ 1199 w 16756"/>
                <a:gd name="connsiteY204" fmla="*/ 12708 h 15647"/>
                <a:gd name="connsiteX205" fmla="*/ 1279 w 16756"/>
                <a:gd name="connsiteY205" fmla="*/ 12837 h 15647"/>
                <a:gd name="connsiteX206" fmla="*/ 1360 w 16756"/>
                <a:gd name="connsiteY206" fmla="*/ 12964 h 15647"/>
                <a:gd name="connsiteX207" fmla="*/ 1444 w 16756"/>
                <a:gd name="connsiteY207" fmla="*/ 13090 h 15647"/>
                <a:gd name="connsiteX208" fmla="*/ 1530 w 16756"/>
                <a:gd name="connsiteY208" fmla="*/ 13215 h 15647"/>
                <a:gd name="connsiteX209" fmla="*/ 1618 w 16756"/>
                <a:gd name="connsiteY209" fmla="*/ 13337 h 15647"/>
                <a:gd name="connsiteX210" fmla="*/ 1708 w 16756"/>
                <a:gd name="connsiteY210" fmla="*/ 13460 h 15647"/>
                <a:gd name="connsiteX211" fmla="*/ 1801 w 16756"/>
                <a:gd name="connsiteY211" fmla="*/ 13579 h 15647"/>
                <a:gd name="connsiteX212" fmla="*/ 1896 w 16756"/>
                <a:gd name="connsiteY212" fmla="*/ 13697 h 15647"/>
                <a:gd name="connsiteX213" fmla="*/ 1992 w 16756"/>
                <a:gd name="connsiteY213" fmla="*/ 13814 h 15647"/>
                <a:gd name="connsiteX214" fmla="*/ 2092 w 16756"/>
                <a:gd name="connsiteY214" fmla="*/ 13928 h 15647"/>
                <a:gd name="connsiteX215" fmla="*/ 2193 w 16756"/>
                <a:gd name="connsiteY215" fmla="*/ 14040 h 15647"/>
                <a:gd name="connsiteX216" fmla="*/ 2296 w 16756"/>
                <a:gd name="connsiteY216" fmla="*/ 14151 h 15647"/>
                <a:gd name="connsiteX217" fmla="*/ 2401 w 16756"/>
                <a:gd name="connsiteY217" fmla="*/ 14260 h 15647"/>
                <a:gd name="connsiteX218" fmla="*/ 2507 w 16756"/>
                <a:gd name="connsiteY218" fmla="*/ 14367 h 15647"/>
                <a:gd name="connsiteX219" fmla="*/ 2617 w 16756"/>
                <a:gd name="connsiteY219" fmla="*/ 14473 h 15647"/>
                <a:gd name="connsiteX220" fmla="*/ 2728 w 16756"/>
                <a:gd name="connsiteY220" fmla="*/ 14576 h 15647"/>
                <a:gd name="connsiteX221" fmla="*/ 2840 w 16756"/>
                <a:gd name="connsiteY221" fmla="*/ 14676 h 15647"/>
                <a:gd name="connsiteX222" fmla="*/ 2954 w 16756"/>
                <a:gd name="connsiteY222" fmla="*/ 14775 h 15647"/>
                <a:gd name="connsiteX223" fmla="*/ 3070 w 16756"/>
                <a:gd name="connsiteY223" fmla="*/ 14873 h 15647"/>
                <a:gd name="connsiteX224" fmla="*/ 3188 w 16756"/>
                <a:gd name="connsiteY224" fmla="*/ 14967 h 15647"/>
                <a:gd name="connsiteX225" fmla="*/ 3308 w 16756"/>
                <a:gd name="connsiteY225" fmla="*/ 15060 h 15647"/>
                <a:gd name="connsiteX226" fmla="*/ 3429 w 16756"/>
                <a:gd name="connsiteY226" fmla="*/ 15151 h 15647"/>
                <a:gd name="connsiteX227" fmla="*/ 3553 w 16756"/>
                <a:gd name="connsiteY227" fmla="*/ 15239 h 15647"/>
                <a:gd name="connsiteX228" fmla="*/ 3676 w 16756"/>
                <a:gd name="connsiteY228" fmla="*/ 15325 h 15647"/>
                <a:gd name="connsiteX229" fmla="*/ 3802 w 16756"/>
                <a:gd name="connsiteY229" fmla="*/ 15409 h 15647"/>
                <a:gd name="connsiteX230" fmla="*/ 3930 w 16756"/>
                <a:gd name="connsiteY230" fmla="*/ 15490 h 15647"/>
                <a:gd name="connsiteX231" fmla="*/ 4059 w 16756"/>
                <a:gd name="connsiteY231" fmla="*/ 15570 h 15647"/>
                <a:gd name="connsiteX232" fmla="*/ 4189 w 16756"/>
                <a:gd name="connsiteY232" fmla="*/ 15647 h 15647"/>
                <a:gd name="connsiteX0" fmla="*/ 16756 w 16756"/>
                <a:gd name="connsiteY0" fmla="*/ 8385 h 15570"/>
                <a:gd name="connsiteX1" fmla="*/ 16754 w 16756"/>
                <a:gd name="connsiteY1" fmla="*/ 8234 h 15570"/>
                <a:gd name="connsiteX2" fmla="*/ 16750 w 16756"/>
                <a:gd name="connsiteY2" fmla="*/ 8082 h 15570"/>
                <a:gd name="connsiteX3" fmla="*/ 16744 w 16756"/>
                <a:gd name="connsiteY3" fmla="*/ 7932 h 15570"/>
                <a:gd name="connsiteX4" fmla="*/ 16734 w 16756"/>
                <a:gd name="connsiteY4" fmla="*/ 7780 h 15570"/>
                <a:gd name="connsiteX5" fmla="*/ 16722 w 16756"/>
                <a:gd name="connsiteY5" fmla="*/ 7629 h 15570"/>
                <a:gd name="connsiteX6" fmla="*/ 16707 w 16756"/>
                <a:gd name="connsiteY6" fmla="*/ 7479 h 15570"/>
                <a:gd name="connsiteX7" fmla="*/ 16689 w 16756"/>
                <a:gd name="connsiteY7" fmla="*/ 7328 h 15570"/>
                <a:gd name="connsiteX8" fmla="*/ 16669 w 16756"/>
                <a:gd name="connsiteY8" fmla="*/ 7179 h 15570"/>
                <a:gd name="connsiteX9" fmla="*/ 16646 w 16756"/>
                <a:gd name="connsiteY9" fmla="*/ 7028 h 15570"/>
                <a:gd name="connsiteX10" fmla="*/ 16620 w 16756"/>
                <a:gd name="connsiteY10" fmla="*/ 6880 h 15570"/>
                <a:gd name="connsiteX11" fmla="*/ 16591 w 16756"/>
                <a:gd name="connsiteY11" fmla="*/ 6731 h 15570"/>
                <a:gd name="connsiteX12" fmla="*/ 16560 w 16756"/>
                <a:gd name="connsiteY12" fmla="*/ 6583 h 15570"/>
                <a:gd name="connsiteX13" fmla="*/ 16526 w 16756"/>
                <a:gd name="connsiteY13" fmla="*/ 6435 h 15570"/>
                <a:gd name="connsiteX14" fmla="*/ 16490 w 16756"/>
                <a:gd name="connsiteY14" fmla="*/ 6288 h 15570"/>
                <a:gd name="connsiteX15" fmla="*/ 16450 w 16756"/>
                <a:gd name="connsiteY15" fmla="*/ 6142 h 15570"/>
                <a:gd name="connsiteX16" fmla="*/ 16409 w 16756"/>
                <a:gd name="connsiteY16" fmla="*/ 5997 h 15570"/>
                <a:gd name="connsiteX17" fmla="*/ 16364 w 16756"/>
                <a:gd name="connsiteY17" fmla="*/ 5851 h 15570"/>
                <a:gd name="connsiteX18" fmla="*/ 16318 w 16756"/>
                <a:gd name="connsiteY18" fmla="*/ 5708 h 15570"/>
                <a:gd name="connsiteX19" fmla="*/ 16268 w 16756"/>
                <a:gd name="connsiteY19" fmla="*/ 5564 h 15570"/>
                <a:gd name="connsiteX20" fmla="*/ 16216 w 16756"/>
                <a:gd name="connsiteY20" fmla="*/ 5423 h 15570"/>
                <a:gd name="connsiteX21" fmla="*/ 16161 w 16756"/>
                <a:gd name="connsiteY21" fmla="*/ 5281 h 15570"/>
                <a:gd name="connsiteX22" fmla="*/ 16104 w 16756"/>
                <a:gd name="connsiteY22" fmla="*/ 5142 h 15570"/>
                <a:gd name="connsiteX23" fmla="*/ 16044 w 16756"/>
                <a:gd name="connsiteY23" fmla="*/ 5003 h 15570"/>
                <a:gd name="connsiteX24" fmla="*/ 15982 w 16756"/>
                <a:gd name="connsiteY24" fmla="*/ 4864 h 15570"/>
                <a:gd name="connsiteX25" fmla="*/ 15917 w 16756"/>
                <a:gd name="connsiteY25" fmla="*/ 4727 h 15570"/>
                <a:gd name="connsiteX26" fmla="*/ 15849 w 16756"/>
                <a:gd name="connsiteY26" fmla="*/ 4592 h 15570"/>
                <a:gd name="connsiteX27" fmla="*/ 15780 w 16756"/>
                <a:gd name="connsiteY27" fmla="*/ 4457 h 15570"/>
                <a:gd name="connsiteX28" fmla="*/ 15708 w 16756"/>
                <a:gd name="connsiteY28" fmla="*/ 4325 h 15570"/>
                <a:gd name="connsiteX29" fmla="*/ 15633 w 16756"/>
                <a:gd name="connsiteY29" fmla="*/ 4193 h 15570"/>
                <a:gd name="connsiteX30" fmla="*/ 15557 w 16756"/>
                <a:gd name="connsiteY30" fmla="*/ 4062 h 15570"/>
                <a:gd name="connsiteX31" fmla="*/ 15477 w 16756"/>
                <a:gd name="connsiteY31" fmla="*/ 3933 h 15570"/>
                <a:gd name="connsiteX32" fmla="*/ 15396 w 16756"/>
                <a:gd name="connsiteY32" fmla="*/ 3806 h 15570"/>
                <a:gd name="connsiteX33" fmla="*/ 15312 w 16756"/>
                <a:gd name="connsiteY33" fmla="*/ 3680 h 15570"/>
                <a:gd name="connsiteX34" fmla="*/ 15226 w 16756"/>
                <a:gd name="connsiteY34" fmla="*/ 3555 h 15570"/>
                <a:gd name="connsiteX35" fmla="*/ 15139 w 16756"/>
                <a:gd name="connsiteY35" fmla="*/ 3432 h 15570"/>
                <a:gd name="connsiteX36" fmla="*/ 15047 w 16756"/>
                <a:gd name="connsiteY36" fmla="*/ 3311 h 15570"/>
                <a:gd name="connsiteX37" fmla="*/ 14955 w 16756"/>
                <a:gd name="connsiteY37" fmla="*/ 3192 h 15570"/>
                <a:gd name="connsiteX38" fmla="*/ 14861 w 16756"/>
                <a:gd name="connsiteY38" fmla="*/ 3073 h 15570"/>
                <a:gd name="connsiteX39" fmla="*/ 14764 w 16756"/>
                <a:gd name="connsiteY39" fmla="*/ 2957 h 15570"/>
                <a:gd name="connsiteX40" fmla="*/ 14665 w 16756"/>
                <a:gd name="connsiteY40" fmla="*/ 2843 h 15570"/>
                <a:gd name="connsiteX41" fmla="*/ 14563 w 16756"/>
                <a:gd name="connsiteY41" fmla="*/ 2729 h 15570"/>
                <a:gd name="connsiteX42" fmla="*/ 14460 w 16756"/>
                <a:gd name="connsiteY42" fmla="*/ 2619 h 15570"/>
                <a:gd name="connsiteX43" fmla="*/ 14356 w 16756"/>
                <a:gd name="connsiteY43" fmla="*/ 2511 h 15570"/>
                <a:gd name="connsiteX44" fmla="*/ 14248 w 16756"/>
                <a:gd name="connsiteY44" fmla="*/ 2402 h 15570"/>
                <a:gd name="connsiteX45" fmla="*/ 14140 w 16756"/>
                <a:gd name="connsiteY45" fmla="*/ 2298 h 15570"/>
                <a:gd name="connsiteX46" fmla="*/ 14029 w 16756"/>
                <a:gd name="connsiteY46" fmla="*/ 2195 h 15570"/>
                <a:gd name="connsiteX47" fmla="*/ 13916 w 16756"/>
                <a:gd name="connsiteY47" fmla="*/ 2094 h 15570"/>
                <a:gd name="connsiteX48" fmla="*/ 13802 w 16756"/>
                <a:gd name="connsiteY48" fmla="*/ 1994 h 15570"/>
                <a:gd name="connsiteX49" fmla="*/ 13685 w 16756"/>
                <a:gd name="connsiteY49" fmla="*/ 1898 h 15570"/>
                <a:gd name="connsiteX50" fmla="*/ 13568 w 16756"/>
                <a:gd name="connsiteY50" fmla="*/ 1803 h 15570"/>
                <a:gd name="connsiteX51" fmla="*/ 13448 w 16756"/>
                <a:gd name="connsiteY51" fmla="*/ 1710 h 15570"/>
                <a:gd name="connsiteX52" fmla="*/ 13327 w 16756"/>
                <a:gd name="connsiteY52" fmla="*/ 1620 h 15570"/>
                <a:gd name="connsiteX53" fmla="*/ 13204 w 16756"/>
                <a:gd name="connsiteY53" fmla="*/ 1531 h 15570"/>
                <a:gd name="connsiteX54" fmla="*/ 13080 w 16756"/>
                <a:gd name="connsiteY54" fmla="*/ 1445 h 15570"/>
                <a:gd name="connsiteX55" fmla="*/ 12954 w 16756"/>
                <a:gd name="connsiteY55" fmla="*/ 1361 h 15570"/>
                <a:gd name="connsiteX56" fmla="*/ 12827 w 16756"/>
                <a:gd name="connsiteY56" fmla="*/ 1280 h 15570"/>
                <a:gd name="connsiteX57" fmla="*/ 12698 w 16756"/>
                <a:gd name="connsiteY57" fmla="*/ 1200 h 15570"/>
                <a:gd name="connsiteX58" fmla="*/ 12567 w 16756"/>
                <a:gd name="connsiteY58" fmla="*/ 1124 h 15570"/>
                <a:gd name="connsiteX59" fmla="*/ 12435 w 16756"/>
                <a:gd name="connsiteY59" fmla="*/ 1049 h 15570"/>
                <a:gd name="connsiteX60" fmla="*/ 12303 w 16756"/>
                <a:gd name="connsiteY60" fmla="*/ 977 h 15570"/>
                <a:gd name="connsiteX61" fmla="*/ 12167 w 16756"/>
                <a:gd name="connsiteY61" fmla="*/ 908 h 15570"/>
                <a:gd name="connsiteX62" fmla="*/ 12032 w 16756"/>
                <a:gd name="connsiteY62" fmla="*/ 840 h 15570"/>
                <a:gd name="connsiteX63" fmla="*/ 11896 w 16756"/>
                <a:gd name="connsiteY63" fmla="*/ 775 h 15570"/>
                <a:gd name="connsiteX64" fmla="*/ 11758 w 16756"/>
                <a:gd name="connsiteY64" fmla="*/ 713 h 15570"/>
                <a:gd name="connsiteX65" fmla="*/ 11619 w 16756"/>
                <a:gd name="connsiteY65" fmla="*/ 653 h 15570"/>
                <a:gd name="connsiteX66" fmla="*/ 11479 w 16756"/>
                <a:gd name="connsiteY66" fmla="*/ 596 h 15570"/>
                <a:gd name="connsiteX67" fmla="*/ 11338 w 16756"/>
                <a:gd name="connsiteY67" fmla="*/ 541 h 15570"/>
                <a:gd name="connsiteX68" fmla="*/ 11196 w 16756"/>
                <a:gd name="connsiteY68" fmla="*/ 489 h 15570"/>
                <a:gd name="connsiteX69" fmla="*/ 11053 w 16756"/>
                <a:gd name="connsiteY69" fmla="*/ 439 h 15570"/>
                <a:gd name="connsiteX70" fmla="*/ 10910 w 16756"/>
                <a:gd name="connsiteY70" fmla="*/ 393 h 15570"/>
                <a:gd name="connsiteX71" fmla="*/ 10764 w 16756"/>
                <a:gd name="connsiteY71" fmla="*/ 348 h 15570"/>
                <a:gd name="connsiteX72" fmla="*/ 10619 w 16756"/>
                <a:gd name="connsiteY72" fmla="*/ 307 h 15570"/>
                <a:gd name="connsiteX73" fmla="*/ 10473 w 16756"/>
                <a:gd name="connsiteY73" fmla="*/ 267 h 15570"/>
                <a:gd name="connsiteX74" fmla="*/ 10327 w 16756"/>
                <a:gd name="connsiteY74" fmla="*/ 231 h 15570"/>
                <a:gd name="connsiteX75" fmla="*/ 10179 w 16756"/>
                <a:gd name="connsiteY75" fmla="*/ 196 h 15570"/>
                <a:gd name="connsiteX76" fmla="*/ 10031 w 16756"/>
                <a:gd name="connsiteY76" fmla="*/ 165 h 15570"/>
                <a:gd name="connsiteX77" fmla="*/ 9882 w 16756"/>
                <a:gd name="connsiteY77" fmla="*/ 137 h 15570"/>
                <a:gd name="connsiteX78" fmla="*/ 9733 w 16756"/>
                <a:gd name="connsiteY78" fmla="*/ 111 h 15570"/>
                <a:gd name="connsiteX79" fmla="*/ 9584 w 16756"/>
                <a:gd name="connsiteY79" fmla="*/ 88 h 15570"/>
                <a:gd name="connsiteX80" fmla="*/ 9434 w 16756"/>
                <a:gd name="connsiteY80" fmla="*/ 67 h 15570"/>
                <a:gd name="connsiteX81" fmla="*/ 9284 w 16756"/>
                <a:gd name="connsiteY81" fmla="*/ 49 h 15570"/>
                <a:gd name="connsiteX82" fmla="*/ 9133 w 16756"/>
                <a:gd name="connsiteY82" fmla="*/ 35 h 15570"/>
                <a:gd name="connsiteX83" fmla="*/ 8983 w 16756"/>
                <a:gd name="connsiteY83" fmla="*/ 22 h 15570"/>
                <a:gd name="connsiteX84" fmla="*/ 8832 w 16756"/>
                <a:gd name="connsiteY84" fmla="*/ 13 h 15570"/>
                <a:gd name="connsiteX85" fmla="*/ 8680 w 16756"/>
                <a:gd name="connsiteY85" fmla="*/ 5 h 15570"/>
                <a:gd name="connsiteX86" fmla="*/ 8530 w 16756"/>
                <a:gd name="connsiteY86" fmla="*/ 2 h 15570"/>
                <a:gd name="connsiteX87" fmla="*/ 8378 w 16756"/>
                <a:gd name="connsiteY87" fmla="*/ 0 h 15570"/>
                <a:gd name="connsiteX88" fmla="*/ 8227 w 16756"/>
                <a:gd name="connsiteY88" fmla="*/ 2 h 15570"/>
                <a:gd name="connsiteX89" fmla="*/ 8075 w 16756"/>
                <a:gd name="connsiteY89" fmla="*/ 5 h 15570"/>
                <a:gd name="connsiteX90" fmla="*/ 7924 w 16756"/>
                <a:gd name="connsiteY90" fmla="*/ 13 h 15570"/>
                <a:gd name="connsiteX91" fmla="*/ 7774 w 16756"/>
                <a:gd name="connsiteY91" fmla="*/ 22 h 15570"/>
                <a:gd name="connsiteX92" fmla="*/ 7623 w 16756"/>
                <a:gd name="connsiteY92" fmla="*/ 35 h 15570"/>
                <a:gd name="connsiteX93" fmla="*/ 7473 w 16756"/>
                <a:gd name="connsiteY93" fmla="*/ 49 h 15570"/>
                <a:gd name="connsiteX94" fmla="*/ 7322 w 16756"/>
                <a:gd name="connsiteY94" fmla="*/ 67 h 15570"/>
                <a:gd name="connsiteX95" fmla="*/ 7173 w 16756"/>
                <a:gd name="connsiteY95" fmla="*/ 88 h 15570"/>
                <a:gd name="connsiteX96" fmla="*/ 7023 w 16756"/>
                <a:gd name="connsiteY96" fmla="*/ 111 h 15570"/>
                <a:gd name="connsiteX97" fmla="*/ 6874 w 16756"/>
                <a:gd name="connsiteY97" fmla="*/ 137 h 15570"/>
                <a:gd name="connsiteX98" fmla="*/ 6725 w 16756"/>
                <a:gd name="connsiteY98" fmla="*/ 165 h 15570"/>
                <a:gd name="connsiteX99" fmla="*/ 6577 w 16756"/>
                <a:gd name="connsiteY99" fmla="*/ 196 h 15570"/>
                <a:gd name="connsiteX100" fmla="*/ 6430 w 16756"/>
                <a:gd name="connsiteY100" fmla="*/ 231 h 15570"/>
                <a:gd name="connsiteX101" fmla="*/ 6283 w 16756"/>
                <a:gd name="connsiteY101" fmla="*/ 267 h 15570"/>
                <a:gd name="connsiteX102" fmla="*/ 6136 w 16756"/>
                <a:gd name="connsiteY102" fmla="*/ 307 h 15570"/>
                <a:gd name="connsiteX103" fmla="*/ 5991 w 16756"/>
                <a:gd name="connsiteY103" fmla="*/ 348 h 15570"/>
                <a:gd name="connsiteX104" fmla="*/ 5847 w 16756"/>
                <a:gd name="connsiteY104" fmla="*/ 393 h 15570"/>
                <a:gd name="connsiteX105" fmla="*/ 5703 w 16756"/>
                <a:gd name="connsiteY105" fmla="*/ 439 h 15570"/>
                <a:gd name="connsiteX106" fmla="*/ 5560 w 16756"/>
                <a:gd name="connsiteY106" fmla="*/ 489 h 15570"/>
                <a:gd name="connsiteX107" fmla="*/ 5418 w 16756"/>
                <a:gd name="connsiteY107" fmla="*/ 541 h 15570"/>
                <a:gd name="connsiteX108" fmla="*/ 5278 w 16756"/>
                <a:gd name="connsiteY108" fmla="*/ 596 h 15570"/>
                <a:gd name="connsiteX109" fmla="*/ 5137 w 16756"/>
                <a:gd name="connsiteY109" fmla="*/ 653 h 15570"/>
                <a:gd name="connsiteX110" fmla="*/ 4998 w 16756"/>
                <a:gd name="connsiteY110" fmla="*/ 713 h 15570"/>
                <a:gd name="connsiteX111" fmla="*/ 4861 w 16756"/>
                <a:gd name="connsiteY111" fmla="*/ 775 h 15570"/>
                <a:gd name="connsiteX112" fmla="*/ 4724 w 16756"/>
                <a:gd name="connsiteY112" fmla="*/ 840 h 15570"/>
                <a:gd name="connsiteX113" fmla="*/ 4588 w 16756"/>
                <a:gd name="connsiteY113" fmla="*/ 908 h 15570"/>
                <a:gd name="connsiteX114" fmla="*/ 4454 w 16756"/>
                <a:gd name="connsiteY114" fmla="*/ 977 h 15570"/>
                <a:gd name="connsiteX115" fmla="*/ 4321 w 16756"/>
                <a:gd name="connsiteY115" fmla="*/ 1049 h 15570"/>
                <a:gd name="connsiteX116" fmla="*/ 4189 w 16756"/>
                <a:gd name="connsiteY116" fmla="*/ 1124 h 15570"/>
                <a:gd name="connsiteX117" fmla="*/ 4059 w 16756"/>
                <a:gd name="connsiteY117" fmla="*/ 1200 h 15570"/>
                <a:gd name="connsiteX118" fmla="*/ 3930 w 16756"/>
                <a:gd name="connsiteY118" fmla="*/ 1280 h 15570"/>
                <a:gd name="connsiteX119" fmla="*/ 3802 w 16756"/>
                <a:gd name="connsiteY119" fmla="*/ 1361 h 15570"/>
                <a:gd name="connsiteX120" fmla="*/ 3676 w 16756"/>
                <a:gd name="connsiteY120" fmla="*/ 1445 h 15570"/>
                <a:gd name="connsiteX121" fmla="*/ 3553 w 16756"/>
                <a:gd name="connsiteY121" fmla="*/ 1531 h 15570"/>
                <a:gd name="connsiteX122" fmla="*/ 3429 w 16756"/>
                <a:gd name="connsiteY122" fmla="*/ 1620 h 15570"/>
                <a:gd name="connsiteX123" fmla="*/ 3308 w 16756"/>
                <a:gd name="connsiteY123" fmla="*/ 1710 h 15570"/>
                <a:gd name="connsiteX124" fmla="*/ 3188 w 16756"/>
                <a:gd name="connsiteY124" fmla="*/ 1803 h 15570"/>
                <a:gd name="connsiteX125" fmla="*/ 3070 w 16756"/>
                <a:gd name="connsiteY125" fmla="*/ 1898 h 15570"/>
                <a:gd name="connsiteX126" fmla="*/ 2954 w 16756"/>
                <a:gd name="connsiteY126" fmla="*/ 1994 h 15570"/>
                <a:gd name="connsiteX127" fmla="*/ 2840 w 16756"/>
                <a:gd name="connsiteY127" fmla="*/ 2094 h 15570"/>
                <a:gd name="connsiteX128" fmla="*/ 2728 w 16756"/>
                <a:gd name="connsiteY128" fmla="*/ 2195 h 15570"/>
                <a:gd name="connsiteX129" fmla="*/ 2617 w 16756"/>
                <a:gd name="connsiteY129" fmla="*/ 2298 h 15570"/>
                <a:gd name="connsiteX130" fmla="*/ 2507 w 16756"/>
                <a:gd name="connsiteY130" fmla="*/ 2402 h 15570"/>
                <a:gd name="connsiteX131" fmla="*/ 2401 w 16756"/>
                <a:gd name="connsiteY131" fmla="*/ 2511 h 15570"/>
                <a:gd name="connsiteX132" fmla="*/ 2296 w 16756"/>
                <a:gd name="connsiteY132" fmla="*/ 2619 h 15570"/>
                <a:gd name="connsiteX133" fmla="*/ 2193 w 16756"/>
                <a:gd name="connsiteY133" fmla="*/ 2729 h 15570"/>
                <a:gd name="connsiteX134" fmla="*/ 2092 w 16756"/>
                <a:gd name="connsiteY134" fmla="*/ 2843 h 15570"/>
                <a:gd name="connsiteX135" fmla="*/ 1992 w 16756"/>
                <a:gd name="connsiteY135" fmla="*/ 2957 h 15570"/>
                <a:gd name="connsiteX136" fmla="*/ 1896 w 16756"/>
                <a:gd name="connsiteY136" fmla="*/ 3073 h 15570"/>
                <a:gd name="connsiteX137" fmla="*/ 1801 w 16756"/>
                <a:gd name="connsiteY137" fmla="*/ 3192 h 15570"/>
                <a:gd name="connsiteX138" fmla="*/ 1708 w 16756"/>
                <a:gd name="connsiteY138" fmla="*/ 3311 h 15570"/>
                <a:gd name="connsiteX139" fmla="*/ 1618 w 16756"/>
                <a:gd name="connsiteY139" fmla="*/ 3432 h 15570"/>
                <a:gd name="connsiteX140" fmla="*/ 1530 w 16756"/>
                <a:gd name="connsiteY140" fmla="*/ 3555 h 15570"/>
                <a:gd name="connsiteX141" fmla="*/ 1444 w 16756"/>
                <a:gd name="connsiteY141" fmla="*/ 3680 h 15570"/>
                <a:gd name="connsiteX142" fmla="*/ 1360 w 16756"/>
                <a:gd name="connsiteY142" fmla="*/ 3806 h 15570"/>
                <a:gd name="connsiteX143" fmla="*/ 1279 w 16756"/>
                <a:gd name="connsiteY143" fmla="*/ 3933 h 15570"/>
                <a:gd name="connsiteX144" fmla="*/ 1199 w 16756"/>
                <a:gd name="connsiteY144" fmla="*/ 4062 h 15570"/>
                <a:gd name="connsiteX145" fmla="*/ 1122 w 16756"/>
                <a:gd name="connsiteY145" fmla="*/ 4193 h 15570"/>
                <a:gd name="connsiteX146" fmla="*/ 1049 w 16756"/>
                <a:gd name="connsiteY146" fmla="*/ 4325 h 15570"/>
                <a:gd name="connsiteX147" fmla="*/ 977 w 16756"/>
                <a:gd name="connsiteY147" fmla="*/ 4457 h 15570"/>
                <a:gd name="connsiteX148" fmla="*/ 906 w 16756"/>
                <a:gd name="connsiteY148" fmla="*/ 4592 h 15570"/>
                <a:gd name="connsiteX149" fmla="*/ 839 w 16756"/>
                <a:gd name="connsiteY149" fmla="*/ 4727 h 15570"/>
                <a:gd name="connsiteX150" fmla="*/ 775 w 16756"/>
                <a:gd name="connsiteY150" fmla="*/ 4864 h 15570"/>
                <a:gd name="connsiteX151" fmla="*/ 713 w 16756"/>
                <a:gd name="connsiteY151" fmla="*/ 5003 h 15570"/>
                <a:gd name="connsiteX152" fmla="*/ 652 w 16756"/>
                <a:gd name="connsiteY152" fmla="*/ 5142 h 15570"/>
                <a:gd name="connsiteX153" fmla="*/ 596 w 16756"/>
                <a:gd name="connsiteY153" fmla="*/ 5281 h 15570"/>
                <a:gd name="connsiteX154" fmla="*/ 540 w 16756"/>
                <a:gd name="connsiteY154" fmla="*/ 5423 h 15570"/>
                <a:gd name="connsiteX155" fmla="*/ 489 w 16756"/>
                <a:gd name="connsiteY155" fmla="*/ 5564 h 15570"/>
                <a:gd name="connsiteX156" fmla="*/ 439 w 16756"/>
                <a:gd name="connsiteY156" fmla="*/ 5708 h 15570"/>
                <a:gd name="connsiteX157" fmla="*/ 392 w 16756"/>
                <a:gd name="connsiteY157" fmla="*/ 5851 h 15570"/>
                <a:gd name="connsiteX158" fmla="*/ 347 w 16756"/>
                <a:gd name="connsiteY158" fmla="*/ 5997 h 15570"/>
                <a:gd name="connsiteX159" fmla="*/ 306 w 16756"/>
                <a:gd name="connsiteY159" fmla="*/ 6142 h 15570"/>
                <a:gd name="connsiteX160" fmla="*/ 266 w 16756"/>
                <a:gd name="connsiteY160" fmla="*/ 6288 h 15570"/>
                <a:gd name="connsiteX161" fmla="*/ 230 w 16756"/>
                <a:gd name="connsiteY161" fmla="*/ 6435 h 15570"/>
                <a:gd name="connsiteX162" fmla="*/ 197 w 16756"/>
                <a:gd name="connsiteY162" fmla="*/ 6583 h 15570"/>
                <a:gd name="connsiteX163" fmla="*/ 164 w 16756"/>
                <a:gd name="connsiteY163" fmla="*/ 6731 h 15570"/>
                <a:gd name="connsiteX164" fmla="*/ 136 w 16756"/>
                <a:gd name="connsiteY164" fmla="*/ 6880 h 15570"/>
                <a:gd name="connsiteX165" fmla="*/ 110 w 16756"/>
                <a:gd name="connsiteY165" fmla="*/ 7028 h 15570"/>
                <a:gd name="connsiteX166" fmla="*/ 87 w 16756"/>
                <a:gd name="connsiteY166" fmla="*/ 7179 h 15570"/>
                <a:gd name="connsiteX167" fmla="*/ 67 w 16756"/>
                <a:gd name="connsiteY167" fmla="*/ 7328 h 15570"/>
                <a:gd name="connsiteX168" fmla="*/ 50 w 16756"/>
                <a:gd name="connsiteY168" fmla="*/ 7479 h 15570"/>
                <a:gd name="connsiteX169" fmla="*/ 34 w 16756"/>
                <a:gd name="connsiteY169" fmla="*/ 7629 h 15570"/>
                <a:gd name="connsiteX170" fmla="*/ 22 w 16756"/>
                <a:gd name="connsiteY170" fmla="*/ 7780 h 15570"/>
                <a:gd name="connsiteX171" fmla="*/ 13 w 16756"/>
                <a:gd name="connsiteY171" fmla="*/ 7932 h 15570"/>
                <a:gd name="connsiteX172" fmla="*/ 6 w 16756"/>
                <a:gd name="connsiteY172" fmla="*/ 8082 h 15570"/>
                <a:gd name="connsiteX173" fmla="*/ 2 w 16756"/>
                <a:gd name="connsiteY173" fmla="*/ 8234 h 15570"/>
                <a:gd name="connsiteX174" fmla="*/ 0 w 16756"/>
                <a:gd name="connsiteY174" fmla="*/ 8385 h 15570"/>
                <a:gd name="connsiteX175" fmla="*/ 2 w 16756"/>
                <a:gd name="connsiteY175" fmla="*/ 8537 h 15570"/>
                <a:gd name="connsiteX176" fmla="*/ 6 w 16756"/>
                <a:gd name="connsiteY176" fmla="*/ 8687 h 15570"/>
                <a:gd name="connsiteX177" fmla="*/ 13 w 16756"/>
                <a:gd name="connsiteY177" fmla="*/ 8839 h 15570"/>
                <a:gd name="connsiteX178" fmla="*/ 22 w 16756"/>
                <a:gd name="connsiteY178" fmla="*/ 8990 h 15570"/>
                <a:gd name="connsiteX179" fmla="*/ 34 w 16756"/>
                <a:gd name="connsiteY179" fmla="*/ 9141 h 15570"/>
                <a:gd name="connsiteX180" fmla="*/ 50 w 16756"/>
                <a:gd name="connsiteY180" fmla="*/ 9291 h 15570"/>
                <a:gd name="connsiteX181" fmla="*/ 67 w 16756"/>
                <a:gd name="connsiteY181" fmla="*/ 9442 h 15570"/>
                <a:gd name="connsiteX182" fmla="*/ 87 w 16756"/>
                <a:gd name="connsiteY182" fmla="*/ 9592 h 15570"/>
                <a:gd name="connsiteX183" fmla="*/ 110 w 16756"/>
                <a:gd name="connsiteY183" fmla="*/ 9742 h 15570"/>
                <a:gd name="connsiteX184" fmla="*/ 136 w 16756"/>
                <a:gd name="connsiteY184" fmla="*/ 9891 h 15570"/>
                <a:gd name="connsiteX185" fmla="*/ 164 w 16756"/>
                <a:gd name="connsiteY185" fmla="*/ 10039 h 15570"/>
                <a:gd name="connsiteX186" fmla="*/ 197 w 16756"/>
                <a:gd name="connsiteY186" fmla="*/ 10187 h 15570"/>
                <a:gd name="connsiteX187" fmla="*/ 230 w 16756"/>
                <a:gd name="connsiteY187" fmla="*/ 10335 h 15570"/>
                <a:gd name="connsiteX188" fmla="*/ 266 w 16756"/>
                <a:gd name="connsiteY188" fmla="*/ 10482 h 15570"/>
                <a:gd name="connsiteX189" fmla="*/ 306 w 16756"/>
                <a:gd name="connsiteY189" fmla="*/ 10629 h 15570"/>
                <a:gd name="connsiteX190" fmla="*/ 347 w 16756"/>
                <a:gd name="connsiteY190" fmla="*/ 10774 h 15570"/>
                <a:gd name="connsiteX191" fmla="*/ 392 w 16756"/>
                <a:gd name="connsiteY191" fmla="*/ 10918 h 15570"/>
                <a:gd name="connsiteX192" fmla="*/ 439 w 16756"/>
                <a:gd name="connsiteY192" fmla="*/ 11063 h 15570"/>
                <a:gd name="connsiteX193" fmla="*/ 489 w 16756"/>
                <a:gd name="connsiteY193" fmla="*/ 11206 h 15570"/>
                <a:gd name="connsiteX194" fmla="*/ 540 w 16756"/>
                <a:gd name="connsiteY194" fmla="*/ 11347 h 15570"/>
                <a:gd name="connsiteX195" fmla="*/ 596 w 16756"/>
                <a:gd name="connsiteY195" fmla="*/ 11489 h 15570"/>
                <a:gd name="connsiteX196" fmla="*/ 652 w 16756"/>
                <a:gd name="connsiteY196" fmla="*/ 11629 h 15570"/>
                <a:gd name="connsiteX197" fmla="*/ 713 w 16756"/>
                <a:gd name="connsiteY197" fmla="*/ 11768 h 15570"/>
                <a:gd name="connsiteX198" fmla="*/ 775 w 16756"/>
                <a:gd name="connsiteY198" fmla="*/ 11906 h 15570"/>
                <a:gd name="connsiteX199" fmla="*/ 839 w 16756"/>
                <a:gd name="connsiteY199" fmla="*/ 12042 h 15570"/>
                <a:gd name="connsiteX200" fmla="*/ 906 w 16756"/>
                <a:gd name="connsiteY200" fmla="*/ 12179 h 15570"/>
                <a:gd name="connsiteX201" fmla="*/ 977 w 16756"/>
                <a:gd name="connsiteY201" fmla="*/ 12313 h 15570"/>
                <a:gd name="connsiteX202" fmla="*/ 1049 w 16756"/>
                <a:gd name="connsiteY202" fmla="*/ 12445 h 15570"/>
                <a:gd name="connsiteX203" fmla="*/ 1122 w 16756"/>
                <a:gd name="connsiteY203" fmla="*/ 12578 h 15570"/>
                <a:gd name="connsiteX204" fmla="*/ 1199 w 16756"/>
                <a:gd name="connsiteY204" fmla="*/ 12708 h 15570"/>
                <a:gd name="connsiteX205" fmla="*/ 1279 w 16756"/>
                <a:gd name="connsiteY205" fmla="*/ 12837 h 15570"/>
                <a:gd name="connsiteX206" fmla="*/ 1360 w 16756"/>
                <a:gd name="connsiteY206" fmla="*/ 12964 h 15570"/>
                <a:gd name="connsiteX207" fmla="*/ 1444 w 16756"/>
                <a:gd name="connsiteY207" fmla="*/ 13090 h 15570"/>
                <a:gd name="connsiteX208" fmla="*/ 1530 w 16756"/>
                <a:gd name="connsiteY208" fmla="*/ 13215 h 15570"/>
                <a:gd name="connsiteX209" fmla="*/ 1618 w 16756"/>
                <a:gd name="connsiteY209" fmla="*/ 13337 h 15570"/>
                <a:gd name="connsiteX210" fmla="*/ 1708 w 16756"/>
                <a:gd name="connsiteY210" fmla="*/ 13460 h 15570"/>
                <a:gd name="connsiteX211" fmla="*/ 1801 w 16756"/>
                <a:gd name="connsiteY211" fmla="*/ 13579 h 15570"/>
                <a:gd name="connsiteX212" fmla="*/ 1896 w 16756"/>
                <a:gd name="connsiteY212" fmla="*/ 13697 h 15570"/>
                <a:gd name="connsiteX213" fmla="*/ 1992 w 16756"/>
                <a:gd name="connsiteY213" fmla="*/ 13814 h 15570"/>
                <a:gd name="connsiteX214" fmla="*/ 2092 w 16756"/>
                <a:gd name="connsiteY214" fmla="*/ 13928 h 15570"/>
                <a:gd name="connsiteX215" fmla="*/ 2193 w 16756"/>
                <a:gd name="connsiteY215" fmla="*/ 14040 h 15570"/>
                <a:gd name="connsiteX216" fmla="*/ 2296 w 16756"/>
                <a:gd name="connsiteY216" fmla="*/ 14151 h 15570"/>
                <a:gd name="connsiteX217" fmla="*/ 2401 w 16756"/>
                <a:gd name="connsiteY217" fmla="*/ 14260 h 15570"/>
                <a:gd name="connsiteX218" fmla="*/ 2507 w 16756"/>
                <a:gd name="connsiteY218" fmla="*/ 14367 h 15570"/>
                <a:gd name="connsiteX219" fmla="*/ 2617 w 16756"/>
                <a:gd name="connsiteY219" fmla="*/ 14473 h 15570"/>
                <a:gd name="connsiteX220" fmla="*/ 2728 w 16756"/>
                <a:gd name="connsiteY220" fmla="*/ 14576 h 15570"/>
                <a:gd name="connsiteX221" fmla="*/ 2840 w 16756"/>
                <a:gd name="connsiteY221" fmla="*/ 14676 h 15570"/>
                <a:gd name="connsiteX222" fmla="*/ 2954 w 16756"/>
                <a:gd name="connsiteY222" fmla="*/ 14775 h 15570"/>
                <a:gd name="connsiteX223" fmla="*/ 3070 w 16756"/>
                <a:gd name="connsiteY223" fmla="*/ 14873 h 15570"/>
                <a:gd name="connsiteX224" fmla="*/ 3188 w 16756"/>
                <a:gd name="connsiteY224" fmla="*/ 14967 h 15570"/>
                <a:gd name="connsiteX225" fmla="*/ 3308 w 16756"/>
                <a:gd name="connsiteY225" fmla="*/ 15060 h 15570"/>
                <a:gd name="connsiteX226" fmla="*/ 3429 w 16756"/>
                <a:gd name="connsiteY226" fmla="*/ 15151 h 15570"/>
                <a:gd name="connsiteX227" fmla="*/ 3553 w 16756"/>
                <a:gd name="connsiteY227" fmla="*/ 15239 h 15570"/>
                <a:gd name="connsiteX228" fmla="*/ 3676 w 16756"/>
                <a:gd name="connsiteY228" fmla="*/ 15325 h 15570"/>
                <a:gd name="connsiteX229" fmla="*/ 3802 w 16756"/>
                <a:gd name="connsiteY229" fmla="*/ 15409 h 15570"/>
                <a:gd name="connsiteX230" fmla="*/ 3930 w 16756"/>
                <a:gd name="connsiteY230" fmla="*/ 15490 h 15570"/>
                <a:gd name="connsiteX231" fmla="*/ 4059 w 16756"/>
                <a:gd name="connsiteY231" fmla="*/ 15570 h 15570"/>
                <a:gd name="connsiteX0" fmla="*/ 16756 w 16756"/>
                <a:gd name="connsiteY0" fmla="*/ 8385 h 15490"/>
                <a:gd name="connsiteX1" fmla="*/ 16754 w 16756"/>
                <a:gd name="connsiteY1" fmla="*/ 8234 h 15490"/>
                <a:gd name="connsiteX2" fmla="*/ 16750 w 16756"/>
                <a:gd name="connsiteY2" fmla="*/ 8082 h 15490"/>
                <a:gd name="connsiteX3" fmla="*/ 16744 w 16756"/>
                <a:gd name="connsiteY3" fmla="*/ 7932 h 15490"/>
                <a:gd name="connsiteX4" fmla="*/ 16734 w 16756"/>
                <a:gd name="connsiteY4" fmla="*/ 7780 h 15490"/>
                <a:gd name="connsiteX5" fmla="*/ 16722 w 16756"/>
                <a:gd name="connsiteY5" fmla="*/ 7629 h 15490"/>
                <a:gd name="connsiteX6" fmla="*/ 16707 w 16756"/>
                <a:gd name="connsiteY6" fmla="*/ 7479 h 15490"/>
                <a:gd name="connsiteX7" fmla="*/ 16689 w 16756"/>
                <a:gd name="connsiteY7" fmla="*/ 7328 h 15490"/>
                <a:gd name="connsiteX8" fmla="*/ 16669 w 16756"/>
                <a:gd name="connsiteY8" fmla="*/ 7179 h 15490"/>
                <a:gd name="connsiteX9" fmla="*/ 16646 w 16756"/>
                <a:gd name="connsiteY9" fmla="*/ 7028 h 15490"/>
                <a:gd name="connsiteX10" fmla="*/ 16620 w 16756"/>
                <a:gd name="connsiteY10" fmla="*/ 6880 h 15490"/>
                <a:gd name="connsiteX11" fmla="*/ 16591 w 16756"/>
                <a:gd name="connsiteY11" fmla="*/ 6731 h 15490"/>
                <a:gd name="connsiteX12" fmla="*/ 16560 w 16756"/>
                <a:gd name="connsiteY12" fmla="*/ 6583 h 15490"/>
                <a:gd name="connsiteX13" fmla="*/ 16526 w 16756"/>
                <a:gd name="connsiteY13" fmla="*/ 6435 h 15490"/>
                <a:gd name="connsiteX14" fmla="*/ 16490 w 16756"/>
                <a:gd name="connsiteY14" fmla="*/ 6288 h 15490"/>
                <a:gd name="connsiteX15" fmla="*/ 16450 w 16756"/>
                <a:gd name="connsiteY15" fmla="*/ 6142 h 15490"/>
                <a:gd name="connsiteX16" fmla="*/ 16409 w 16756"/>
                <a:gd name="connsiteY16" fmla="*/ 5997 h 15490"/>
                <a:gd name="connsiteX17" fmla="*/ 16364 w 16756"/>
                <a:gd name="connsiteY17" fmla="*/ 5851 h 15490"/>
                <a:gd name="connsiteX18" fmla="*/ 16318 w 16756"/>
                <a:gd name="connsiteY18" fmla="*/ 5708 h 15490"/>
                <a:gd name="connsiteX19" fmla="*/ 16268 w 16756"/>
                <a:gd name="connsiteY19" fmla="*/ 5564 h 15490"/>
                <a:gd name="connsiteX20" fmla="*/ 16216 w 16756"/>
                <a:gd name="connsiteY20" fmla="*/ 5423 h 15490"/>
                <a:gd name="connsiteX21" fmla="*/ 16161 w 16756"/>
                <a:gd name="connsiteY21" fmla="*/ 5281 h 15490"/>
                <a:gd name="connsiteX22" fmla="*/ 16104 w 16756"/>
                <a:gd name="connsiteY22" fmla="*/ 5142 h 15490"/>
                <a:gd name="connsiteX23" fmla="*/ 16044 w 16756"/>
                <a:gd name="connsiteY23" fmla="*/ 5003 h 15490"/>
                <a:gd name="connsiteX24" fmla="*/ 15982 w 16756"/>
                <a:gd name="connsiteY24" fmla="*/ 4864 h 15490"/>
                <a:gd name="connsiteX25" fmla="*/ 15917 w 16756"/>
                <a:gd name="connsiteY25" fmla="*/ 4727 h 15490"/>
                <a:gd name="connsiteX26" fmla="*/ 15849 w 16756"/>
                <a:gd name="connsiteY26" fmla="*/ 4592 h 15490"/>
                <a:gd name="connsiteX27" fmla="*/ 15780 w 16756"/>
                <a:gd name="connsiteY27" fmla="*/ 4457 h 15490"/>
                <a:gd name="connsiteX28" fmla="*/ 15708 w 16756"/>
                <a:gd name="connsiteY28" fmla="*/ 4325 h 15490"/>
                <a:gd name="connsiteX29" fmla="*/ 15633 w 16756"/>
                <a:gd name="connsiteY29" fmla="*/ 4193 h 15490"/>
                <a:gd name="connsiteX30" fmla="*/ 15557 w 16756"/>
                <a:gd name="connsiteY30" fmla="*/ 4062 h 15490"/>
                <a:gd name="connsiteX31" fmla="*/ 15477 w 16756"/>
                <a:gd name="connsiteY31" fmla="*/ 3933 h 15490"/>
                <a:gd name="connsiteX32" fmla="*/ 15396 w 16756"/>
                <a:gd name="connsiteY32" fmla="*/ 3806 h 15490"/>
                <a:gd name="connsiteX33" fmla="*/ 15312 w 16756"/>
                <a:gd name="connsiteY33" fmla="*/ 3680 h 15490"/>
                <a:gd name="connsiteX34" fmla="*/ 15226 w 16756"/>
                <a:gd name="connsiteY34" fmla="*/ 3555 h 15490"/>
                <a:gd name="connsiteX35" fmla="*/ 15139 w 16756"/>
                <a:gd name="connsiteY35" fmla="*/ 3432 h 15490"/>
                <a:gd name="connsiteX36" fmla="*/ 15047 w 16756"/>
                <a:gd name="connsiteY36" fmla="*/ 3311 h 15490"/>
                <a:gd name="connsiteX37" fmla="*/ 14955 w 16756"/>
                <a:gd name="connsiteY37" fmla="*/ 3192 h 15490"/>
                <a:gd name="connsiteX38" fmla="*/ 14861 w 16756"/>
                <a:gd name="connsiteY38" fmla="*/ 3073 h 15490"/>
                <a:gd name="connsiteX39" fmla="*/ 14764 w 16756"/>
                <a:gd name="connsiteY39" fmla="*/ 2957 h 15490"/>
                <a:gd name="connsiteX40" fmla="*/ 14665 w 16756"/>
                <a:gd name="connsiteY40" fmla="*/ 2843 h 15490"/>
                <a:gd name="connsiteX41" fmla="*/ 14563 w 16756"/>
                <a:gd name="connsiteY41" fmla="*/ 2729 h 15490"/>
                <a:gd name="connsiteX42" fmla="*/ 14460 w 16756"/>
                <a:gd name="connsiteY42" fmla="*/ 2619 h 15490"/>
                <a:gd name="connsiteX43" fmla="*/ 14356 w 16756"/>
                <a:gd name="connsiteY43" fmla="*/ 2511 h 15490"/>
                <a:gd name="connsiteX44" fmla="*/ 14248 w 16756"/>
                <a:gd name="connsiteY44" fmla="*/ 2402 h 15490"/>
                <a:gd name="connsiteX45" fmla="*/ 14140 w 16756"/>
                <a:gd name="connsiteY45" fmla="*/ 2298 h 15490"/>
                <a:gd name="connsiteX46" fmla="*/ 14029 w 16756"/>
                <a:gd name="connsiteY46" fmla="*/ 2195 h 15490"/>
                <a:gd name="connsiteX47" fmla="*/ 13916 w 16756"/>
                <a:gd name="connsiteY47" fmla="*/ 2094 h 15490"/>
                <a:gd name="connsiteX48" fmla="*/ 13802 w 16756"/>
                <a:gd name="connsiteY48" fmla="*/ 1994 h 15490"/>
                <a:gd name="connsiteX49" fmla="*/ 13685 w 16756"/>
                <a:gd name="connsiteY49" fmla="*/ 1898 h 15490"/>
                <a:gd name="connsiteX50" fmla="*/ 13568 w 16756"/>
                <a:gd name="connsiteY50" fmla="*/ 1803 h 15490"/>
                <a:gd name="connsiteX51" fmla="*/ 13448 w 16756"/>
                <a:gd name="connsiteY51" fmla="*/ 1710 h 15490"/>
                <a:gd name="connsiteX52" fmla="*/ 13327 w 16756"/>
                <a:gd name="connsiteY52" fmla="*/ 1620 h 15490"/>
                <a:gd name="connsiteX53" fmla="*/ 13204 w 16756"/>
                <a:gd name="connsiteY53" fmla="*/ 1531 h 15490"/>
                <a:gd name="connsiteX54" fmla="*/ 13080 w 16756"/>
                <a:gd name="connsiteY54" fmla="*/ 1445 h 15490"/>
                <a:gd name="connsiteX55" fmla="*/ 12954 w 16756"/>
                <a:gd name="connsiteY55" fmla="*/ 1361 h 15490"/>
                <a:gd name="connsiteX56" fmla="*/ 12827 w 16756"/>
                <a:gd name="connsiteY56" fmla="*/ 1280 h 15490"/>
                <a:gd name="connsiteX57" fmla="*/ 12698 w 16756"/>
                <a:gd name="connsiteY57" fmla="*/ 1200 h 15490"/>
                <a:gd name="connsiteX58" fmla="*/ 12567 w 16756"/>
                <a:gd name="connsiteY58" fmla="*/ 1124 h 15490"/>
                <a:gd name="connsiteX59" fmla="*/ 12435 w 16756"/>
                <a:gd name="connsiteY59" fmla="*/ 1049 h 15490"/>
                <a:gd name="connsiteX60" fmla="*/ 12303 w 16756"/>
                <a:gd name="connsiteY60" fmla="*/ 977 h 15490"/>
                <a:gd name="connsiteX61" fmla="*/ 12167 w 16756"/>
                <a:gd name="connsiteY61" fmla="*/ 908 h 15490"/>
                <a:gd name="connsiteX62" fmla="*/ 12032 w 16756"/>
                <a:gd name="connsiteY62" fmla="*/ 840 h 15490"/>
                <a:gd name="connsiteX63" fmla="*/ 11896 w 16756"/>
                <a:gd name="connsiteY63" fmla="*/ 775 h 15490"/>
                <a:gd name="connsiteX64" fmla="*/ 11758 w 16756"/>
                <a:gd name="connsiteY64" fmla="*/ 713 h 15490"/>
                <a:gd name="connsiteX65" fmla="*/ 11619 w 16756"/>
                <a:gd name="connsiteY65" fmla="*/ 653 h 15490"/>
                <a:gd name="connsiteX66" fmla="*/ 11479 w 16756"/>
                <a:gd name="connsiteY66" fmla="*/ 596 h 15490"/>
                <a:gd name="connsiteX67" fmla="*/ 11338 w 16756"/>
                <a:gd name="connsiteY67" fmla="*/ 541 h 15490"/>
                <a:gd name="connsiteX68" fmla="*/ 11196 w 16756"/>
                <a:gd name="connsiteY68" fmla="*/ 489 h 15490"/>
                <a:gd name="connsiteX69" fmla="*/ 11053 w 16756"/>
                <a:gd name="connsiteY69" fmla="*/ 439 h 15490"/>
                <a:gd name="connsiteX70" fmla="*/ 10910 w 16756"/>
                <a:gd name="connsiteY70" fmla="*/ 393 h 15490"/>
                <a:gd name="connsiteX71" fmla="*/ 10764 w 16756"/>
                <a:gd name="connsiteY71" fmla="*/ 348 h 15490"/>
                <a:gd name="connsiteX72" fmla="*/ 10619 w 16756"/>
                <a:gd name="connsiteY72" fmla="*/ 307 h 15490"/>
                <a:gd name="connsiteX73" fmla="*/ 10473 w 16756"/>
                <a:gd name="connsiteY73" fmla="*/ 267 h 15490"/>
                <a:gd name="connsiteX74" fmla="*/ 10327 w 16756"/>
                <a:gd name="connsiteY74" fmla="*/ 231 h 15490"/>
                <a:gd name="connsiteX75" fmla="*/ 10179 w 16756"/>
                <a:gd name="connsiteY75" fmla="*/ 196 h 15490"/>
                <a:gd name="connsiteX76" fmla="*/ 10031 w 16756"/>
                <a:gd name="connsiteY76" fmla="*/ 165 h 15490"/>
                <a:gd name="connsiteX77" fmla="*/ 9882 w 16756"/>
                <a:gd name="connsiteY77" fmla="*/ 137 h 15490"/>
                <a:gd name="connsiteX78" fmla="*/ 9733 w 16756"/>
                <a:gd name="connsiteY78" fmla="*/ 111 h 15490"/>
                <a:gd name="connsiteX79" fmla="*/ 9584 w 16756"/>
                <a:gd name="connsiteY79" fmla="*/ 88 h 15490"/>
                <a:gd name="connsiteX80" fmla="*/ 9434 w 16756"/>
                <a:gd name="connsiteY80" fmla="*/ 67 h 15490"/>
                <a:gd name="connsiteX81" fmla="*/ 9284 w 16756"/>
                <a:gd name="connsiteY81" fmla="*/ 49 h 15490"/>
                <a:gd name="connsiteX82" fmla="*/ 9133 w 16756"/>
                <a:gd name="connsiteY82" fmla="*/ 35 h 15490"/>
                <a:gd name="connsiteX83" fmla="*/ 8983 w 16756"/>
                <a:gd name="connsiteY83" fmla="*/ 22 h 15490"/>
                <a:gd name="connsiteX84" fmla="*/ 8832 w 16756"/>
                <a:gd name="connsiteY84" fmla="*/ 13 h 15490"/>
                <a:gd name="connsiteX85" fmla="*/ 8680 w 16756"/>
                <a:gd name="connsiteY85" fmla="*/ 5 h 15490"/>
                <a:gd name="connsiteX86" fmla="*/ 8530 w 16756"/>
                <a:gd name="connsiteY86" fmla="*/ 2 h 15490"/>
                <a:gd name="connsiteX87" fmla="*/ 8378 w 16756"/>
                <a:gd name="connsiteY87" fmla="*/ 0 h 15490"/>
                <a:gd name="connsiteX88" fmla="*/ 8227 w 16756"/>
                <a:gd name="connsiteY88" fmla="*/ 2 h 15490"/>
                <a:gd name="connsiteX89" fmla="*/ 8075 w 16756"/>
                <a:gd name="connsiteY89" fmla="*/ 5 h 15490"/>
                <a:gd name="connsiteX90" fmla="*/ 7924 w 16756"/>
                <a:gd name="connsiteY90" fmla="*/ 13 h 15490"/>
                <a:gd name="connsiteX91" fmla="*/ 7774 w 16756"/>
                <a:gd name="connsiteY91" fmla="*/ 22 h 15490"/>
                <a:gd name="connsiteX92" fmla="*/ 7623 w 16756"/>
                <a:gd name="connsiteY92" fmla="*/ 35 h 15490"/>
                <a:gd name="connsiteX93" fmla="*/ 7473 w 16756"/>
                <a:gd name="connsiteY93" fmla="*/ 49 h 15490"/>
                <a:gd name="connsiteX94" fmla="*/ 7322 w 16756"/>
                <a:gd name="connsiteY94" fmla="*/ 67 h 15490"/>
                <a:gd name="connsiteX95" fmla="*/ 7173 w 16756"/>
                <a:gd name="connsiteY95" fmla="*/ 88 h 15490"/>
                <a:gd name="connsiteX96" fmla="*/ 7023 w 16756"/>
                <a:gd name="connsiteY96" fmla="*/ 111 h 15490"/>
                <a:gd name="connsiteX97" fmla="*/ 6874 w 16756"/>
                <a:gd name="connsiteY97" fmla="*/ 137 h 15490"/>
                <a:gd name="connsiteX98" fmla="*/ 6725 w 16756"/>
                <a:gd name="connsiteY98" fmla="*/ 165 h 15490"/>
                <a:gd name="connsiteX99" fmla="*/ 6577 w 16756"/>
                <a:gd name="connsiteY99" fmla="*/ 196 h 15490"/>
                <a:gd name="connsiteX100" fmla="*/ 6430 w 16756"/>
                <a:gd name="connsiteY100" fmla="*/ 231 h 15490"/>
                <a:gd name="connsiteX101" fmla="*/ 6283 w 16756"/>
                <a:gd name="connsiteY101" fmla="*/ 267 h 15490"/>
                <a:gd name="connsiteX102" fmla="*/ 6136 w 16756"/>
                <a:gd name="connsiteY102" fmla="*/ 307 h 15490"/>
                <a:gd name="connsiteX103" fmla="*/ 5991 w 16756"/>
                <a:gd name="connsiteY103" fmla="*/ 348 h 15490"/>
                <a:gd name="connsiteX104" fmla="*/ 5847 w 16756"/>
                <a:gd name="connsiteY104" fmla="*/ 393 h 15490"/>
                <a:gd name="connsiteX105" fmla="*/ 5703 w 16756"/>
                <a:gd name="connsiteY105" fmla="*/ 439 h 15490"/>
                <a:gd name="connsiteX106" fmla="*/ 5560 w 16756"/>
                <a:gd name="connsiteY106" fmla="*/ 489 h 15490"/>
                <a:gd name="connsiteX107" fmla="*/ 5418 w 16756"/>
                <a:gd name="connsiteY107" fmla="*/ 541 h 15490"/>
                <a:gd name="connsiteX108" fmla="*/ 5278 w 16756"/>
                <a:gd name="connsiteY108" fmla="*/ 596 h 15490"/>
                <a:gd name="connsiteX109" fmla="*/ 5137 w 16756"/>
                <a:gd name="connsiteY109" fmla="*/ 653 h 15490"/>
                <a:gd name="connsiteX110" fmla="*/ 4998 w 16756"/>
                <a:gd name="connsiteY110" fmla="*/ 713 h 15490"/>
                <a:gd name="connsiteX111" fmla="*/ 4861 w 16756"/>
                <a:gd name="connsiteY111" fmla="*/ 775 h 15490"/>
                <a:gd name="connsiteX112" fmla="*/ 4724 w 16756"/>
                <a:gd name="connsiteY112" fmla="*/ 840 h 15490"/>
                <a:gd name="connsiteX113" fmla="*/ 4588 w 16756"/>
                <a:gd name="connsiteY113" fmla="*/ 908 h 15490"/>
                <a:gd name="connsiteX114" fmla="*/ 4454 w 16756"/>
                <a:gd name="connsiteY114" fmla="*/ 977 h 15490"/>
                <a:gd name="connsiteX115" fmla="*/ 4321 w 16756"/>
                <a:gd name="connsiteY115" fmla="*/ 1049 h 15490"/>
                <a:gd name="connsiteX116" fmla="*/ 4189 w 16756"/>
                <a:gd name="connsiteY116" fmla="*/ 1124 h 15490"/>
                <a:gd name="connsiteX117" fmla="*/ 4059 w 16756"/>
                <a:gd name="connsiteY117" fmla="*/ 1200 h 15490"/>
                <a:gd name="connsiteX118" fmla="*/ 3930 w 16756"/>
                <a:gd name="connsiteY118" fmla="*/ 1280 h 15490"/>
                <a:gd name="connsiteX119" fmla="*/ 3802 w 16756"/>
                <a:gd name="connsiteY119" fmla="*/ 1361 h 15490"/>
                <a:gd name="connsiteX120" fmla="*/ 3676 w 16756"/>
                <a:gd name="connsiteY120" fmla="*/ 1445 h 15490"/>
                <a:gd name="connsiteX121" fmla="*/ 3553 w 16756"/>
                <a:gd name="connsiteY121" fmla="*/ 1531 h 15490"/>
                <a:gd name="connsiteX122" fmla="*/ 3429 w 16756"/>
                <a:gd name="connsiteY122" fmla="*/ 1620 h 15490"/>
                <a:gd name="connsiteX123" fmla="*/ 3308 w 16756"/>
                <a:gd name="connsiteY123" fmla="*/ 1710 h 15490"/>
                <a:gd name="connsiteX124" fmla="*/ 3188 w 16756"/>
                <a:gd name="connsiteY124" fmla="*/ 1803 h 15490"/>
                <a:gd name="connsiteX125" fmla="*/ 3070 w 16756"/>
                <a:gd name="connsiteY125" fmla="*/ 1898 h 15490"/>
                <a:gd name="connsiteX126" fmla="*/ 2954 w 16756"/>
                <a:gd name="connsiteY126" fmla="*/ 1994 h 15490"/>
                <a:gd name="connsiteX127" fmla="*/ 2840 w 16756"/>
                <a:gd name="connsiteY127" fmla="*/ 2094 h 15490"/>
                <a:gd name="connsiteX128" fmla="*/ 2728 w 16756"/>
                <a:gd name="connsiteY128" fmla="*/ 2195 h 15490"/>
                <a:gd name="connsiteX129" fmla="*/ 2617 w 16756"/>
                <a:gd name="connsiteY129" fmla="*/ 2298 h 15490"/>
                <a:gd name="connsiteX130" fmla="*/ 2507 w 16756"/>
                <a:gd name="connsiteY130" fmla="*/ 2402 h 15490"/>
                <a:gd name="connsiteX131" fmla="*/ 2401 w 16756"/>
                <a:gd name="connsiteY131" fmla="*/ 2511 h 15490"/>
                <a:gd name="connsiteX132" fmla="*/ 2296 w 16756"/>
                <a:gd name="connsiteY132" fmla="*/ 2619 h 15490"/>
                <a:gd name="connsiteX133" fmla="*/ 2193 w 16756"/>
                <a:gd name="connsiteY133" fmla="*/ 2729 h 15490"/>
                <a:gd name="connsiteX134" fmla="*/ 2092 w 16756"/>
                <a:gd name="connsiteY134" fmla="*/ 2843 h 15490"/>
                <a:gd name="connsiteX135" fmla="*/ 1992 w 16756"/>
                <a:gd name="connsiteY135" fmla="*/ 2957 h 15490"/>
                <a:gd name="connsiteX136" fmla="*/ 1896 w 16756"/>
                <a:gd name="connsiteY136" fmla="*/ 3073 h 15490"/>
                <a:gd name="connsiteX137" fmla="*/ 1801 w 16756"/>
                <a:gd name="connsiteY137" fmla="*/ 3192 h 15490"/>
                <a:gd name="connsiteX138" fmla="*/ 1708 w 16756"/>
                <a:gd name="connsiteY138" fmla="*/ 3311 h 15490"/>
                <a:gd name="connsiteX139" fmla="*/ 1618 w 16756"/>
                <a:gd name="connsiteY139" fmla="*/ 3432 h 15490"/>
                <a:gd name="connsiteX140" fmla="*/ 1530 w 16756"/>
                <a:gd name="connsiteY140" fmla="*/ 3555 h 15490"/>
                <a:gd name="connsiteX141" fmla="*/ 1444 w 16756"/>
                <a:gd name="connsiteY141" fmla="*/ 3680 h 15490"/>
                <a:gd name="connsiteX142" fmla="*/ 1360 w 16756"/>
                <a:gd name="connsiteY142" fmla="*/ 3806 h 15490"/>
                <a:gd name="connsiteX143" fmla="*/ 1279 w 16756"/>
                <a:gd name="connsiteY143" fmla="*/ 3933 h 15490"/>
                <a:gd name="connsiteX144" fmla="*/ 1199 w 16756"/>
                <a:gd name="connsiteY144" fmla="*/ 4062 h 15490"/>
                <a:gd name="connsiteX145" fmla="*/ 1122 w 16756"/>
                <a:gd name="connsiteY145" fmla="*/ 4193 h 15490"/>
                <a:gd name="connsiteX146" fmla="*/ 1049 w 16756"/>
                <a:gd name="connsiteY146" fmla="*/ 4325 h 15490"/>
                <a:gd name="connsiteX147" fmla="*/ 977 w 16756"/>
                <a:gd name="connsiteY147" fmla="*/ 4457 h 15490"/>
                <a:gd name="connsiteX148" fmla="*/ 906 w 16756"/>
                <a:gd name="connsiteY148" fmla="*/ 4592 h 15490"/>
                <a:gd name="connsiteX149" fmla="*/ 839 w 16756"/>
                <a:gd name="connsiteY149" fmla="*/ 4727 h 15490"/>
                <a:gd name="connsiteX150" fmla="*/ 775 w 16756"/>
                <a:gd name="connsiteY150" fmla="*/ 4864 h 15490"/>
                <a:gd name="connsiteX151" fmla="*/ 713 w 16756"/>
                <a:gd name="connsiteY151" fmla="*/ 5003 h 15490"/>
                <a:gd name="connsiteX152" fmla="*/ 652 w 16756"/>
                <a:gd name="connsiteY152" fmla="*/ 5142 h 15490"/>
                <a:gd name="connsiteX153" fmla="*/ 596 w 16756"/>
                <a:gd name="connsiteY153" fmla="*/ 5281 h 15490"/>
                <a:gd name="connsiteX154" fmla="*/ 540 w 16756"/>
                <a:gd name="connsiteY154" fmla="*/ 5423 h 15490"/>
                <a:gd name="connsiteX155" fmla="*/ 489 w 16756"/>
                <a:gd name="connsiteY155" fmla="*/ 5564 h 15490"/>
                <a:gd name="connsiteX156" fmla="*/ 439 w 16756"/>
                <a:gd name="connsiteY156" fmla="*/ 5708 h 15490"/>
                <a:gd name="connsiteX157" fmla="*/ 392 w 16756"/>
                <a:gd name="connsiteY157" fmla="*/ 5851 h 15490"/>
                <a:gd name="connsiteX158" fmla="*/ 347 w 16756"/>
                <a:gd name="connsiteY158" fmla="*/ 5997 h 15490"/>
                <a:gd name="connsiteX159" fmla="*/ 306 w 16756"/>
                <a:gd name="connsiteY159" fmla="*/ 6142 h 15490"/>
                <a:gd name="connsiteX160" fmla="*/ 266 w 16756"/>
                <a:gd name="connsiteY160" fmla="*/ 6288 h 15490"/>
                <a:gd name="connsiteX161" fmla="*/ 230 w 16756"/>
                <a:gd name="connsiteY161" fmla="*/ 6435 h 15490"/>
                <a:gd name="connsiteX162" fmla="*/ 197 w 16756"/>
                <a:gd name="connsiteY162" fmla="*/ 6583 h 15490"/>
                <a:gd name="connsiteX163" fmla="*/ 164 w 16756"/>
                <a:gd name="connsiteY163" fmla="*/ 6731 h 15490"/>
                <a:gd name="connsiteX164" fmla="*/ 136 w 16756"/>
                <a:gd name="connsiteY164" fmla="*/ 6880 h 15490"/>
                <a:gd name="connsiteX165" fmla="*/ 110 w 16756"/>
                <a:gd name="connsiteY165" fmla="*/ 7028 h 15490"/>
                <a:gd name="connsiteX166" fmla="*/ 87 w 16756"/>
                <a:gd name="connsiteY166" fmla="*/ 7179 h 15490"/>
                <a:gd name="connsiteX167" fmla="*/ 67 w 16756"/>
                <a:gd name="connsiteY167" fmla="*/ 7328 h 15490"/>
                <a:gd name="connsiteX168" fmla="*/ 50 w 16756"/>
                <a:gd name="connsiteY168" fmla="*/ 7479 h 15490"/>
                <a:gd name="connsiteX169" fmla="*/ 34 w 16756"/>
                <a:gd name="connsiteY169" fmla="*/ 7629 h 15490"/>
                <a:gd name="connsiteX170" fmla="*/ 22 w 16756"/>
                <a:gd name="connsiteY170" fmla="*/ 7780 h 15490"/>
                <a:gd name="connsiteX171" fmla="*/ 13 w 16756"/>
                <a:gd name="connsiteY171" fmla="*/ 7932 h 15490"/>
                <a:gd name="connsiteX172" fmla="*/ 6 w 16756"/>
                <a:gd name="connsiteY172" fmla="*/ 8082 h 15490"/>
                <a:gd name="connsiteX173" fmla="*/ 2 w 16756"/>
                <a:gd name="connsiteY173" fmla="*/ 8234 h 15490"/>
                <a:gd name="connsiteX174" fmla="*/ 0 w 16756"/>
                <a:gd name="connsiteY174" fmla="*/ 8385 h 15490"/>
                <a:gd name="connsiteX175" fmla="*/ 2 w 16756"/>
                <a:gd name="connsiteY175" fmla="*/ 8537 h 15490"/>
                <a:gd name="connsiteX176" fmla="*/ 6 w 16756"/>
                <a:gd name="connsiteY176" fmla="*/ 8687 h 15490"/>
                <a:gd name="connsiteX177" fmla="*/ 13 w 16756"/>
                <a:gd name="connsiteY177" fmla="*/ 8839 h 15490"/>
                <a:gd name="connsiteX178" fmla="*/ 22 w 16756"/>
                <a:gd name="connsiteY178" fmla="*/ 8990 h 15490"/>
                <a:gd name="connsiteX179" fmla="*/ 34 w 16756"/>
                <a:gd name="connsiteY179" fmla="*/ 9141 h 15490"/>
                <a:gd name="connsiteX180" fmla="*/ 50 w 16756"/>
                <a:gd name="connsiteY180" fmla="*/ 9291 h 15490"/>
                <a:gd name="connsiteX181" fmla="*/ 67 w 16756"/>
                <a:gd name="connsiteY181" fmla="*/ 9442 h 15490"/>
                <a:gd name="connsiteX182" fmla="*/ 87 w 16756"/>
                <a:gd name="connsiteY182" fmla="*/ 9592 h 15490"/>
                <a:gd name="connsiteX183" fmla="*/ 110 w 16756"/>
                <a:gd name="connsiteY183" fmla="*/ 9742 h 15490"/>
                <a:gd name="connsiteX184" fmla="*/ 136 w 16756"/>
                <a:gd name="connsiteY184" fmla="*/ 9891 h 15490"/>
                <a:gd name="connsiteX185" fmla="*/ 164 w 16756"/>
                <a:gd name="connsiteY185" fmla="*/ 10039 h 15490"/>
                <a:gd name="connsiteX186" fmla="*/ 197 w 16756"/>
                <a:gd name="connsiteY186" fmla="*/ 10187 h 15490"/>
                <a:gd name="connsiteX187" fmla="*/ 230 w 16756"/>
                <a:gd name="connsiteY187" fmla="*/ 10335 h 15490"/>
                <a:gd name="connsiteX188" fmla="*/ 266 w 16756"/>
                <a:gd name="connsiteY188" fmla="*/ 10482 h 15490"/>
                <a:gd name="connsiteX189" fmla="*/ 306 w 16756"/>
                <a:gd name="connsiteY189" fmla="*/ 10629 h 15490"/>
                <a:gd name="connsiteX190" fmla="*/ 347 w 16756"/>
                <a:gd name="connsiteY190" fmla="*/ 10774 h 15490"/>
                <a:gd name="connsiteX191" fmla="*/ 392 w 16756"/>
                <a:gd name="connsiteY191" fmla="*/ 10918 h 15490"/>
                <a:gd name="connsiteX192" fmla="*/ 439 w 16756"/>
                <a:gd name="connsiteY192" fmla="*/ 11063 h 15490"/>
                <a:gd name="connsiteX193" fmla="*/ 489 w 16756"/>
                <a:gd name="connsiteY193" fmla="*/ 11206 h 15490"/>
                <a:gd name="connsiteX194" fmla="*/ 540 w 16756"/>
                <a:gd name="connsiteY194" fmla="*/ 11347 h 15490"/>
                <a:gd name="connsiteX195" fmla="*/ 596 w 16756"/>
                <a:gd name="connsiteY195" fmla="*/ 11489 h 15490"/>
                <a:gd name="connsiteX196" fmla="*/ 652 w 16756"/>
                <a:gd name="connsiteY196" fmla="*/ 11629 h 15490"/>
                <a:gd name="connsiteX197" fmla="*/ 713 w 16756"/>
                <a:gd name="connsiteY197" fmla="*/ 11768 h 15490"/>
                <a:gd name="connsiteX198" fmla="*/ 775 w 16756"/>
                <a:gd name="connsiteY198" fmla="*/ 11906 h 15490"/>
                <a:gd name="connsiteX199" fmla="*/ 839 w 16756"/>
                <a:gd name="connsiteY199" fmla="*/ 12042 h 15490"/>
                <a:gd name="connsiteX200" fmla="*/ 906 w 16756"/>
                <a:gd name="connsiteY200" fmla="*/ 12179 h 15490"/>
                <a:gd name="connsiteX201" fmla="*/ 977 w 16756"/>
                <a:gd name="connsiteY201" fmla="*/ 12313 h 15490"/>
                <a:gd name="connsiteX202" fmla="*/ 1049 w 16756"/>
                <a:gd name="connsiteY202" fmla="*/ 12445 h 15490"/>
                <a:gd name="connsiteX203" fmla="*/ 1122 w 16756"/>
                <a:gd name="connsiteY203" fmla="*/ 12578 h 15490"/>
                <a:gd name="connsiteX204" fmla="*/ 1199 w 16756"/>
                <a:gd name="connsiteY204" fmla="*/ 12708 h 15490"/>
                <a:gd name="connsiteX205" fmla="*/ 1279 w 16756"/>
                <a:gd name="connsiteY205" fmla="*/ 12837 h 15490"/>
                <a:gd name="connsiteX206" fmla="*/ 1360 w 16756"/>
                <a:gd name="connsiteY206" fmla="*/ 12964 h 15490"/>
                <a:gd name="connsiteX207" fmla="*/ 1444 w 16756"/>
                <a:gd name="connsiteY207" fmla="*/ 13090 h 15490"/>
                <a:gd name="connsiteX208" fmla="*/ 1530 w 16756"/>
                <a:gd name="connsiteY208" fmla="*/ 13215 h 15490"/>
                <a:gd name="connsiteX209" fmla="*/ 1618 w 16756"/>
                <a:gd name="connsiteY209" fmla="*/ 13337 h 15490"/>
                <a:gd name="connsiteX210" fmla="*/ 1708 w 16756"/>
                <a:gd name="connsiteY210" fmla="*/ 13460 h 15490"/>
                <a:gd name="connsiteX211" fmla="*/ 1801 w 16756"/>
                <a:gd name="connsiteY211" fmla="*/ 13579 h 15490"/>
                <a:gd name="connsiteX212" fmla="*/ 1896 w 16756"/>
                <a:gd name="connsiteY212" fmla="*/ 13697 h 15490"/>
                <a:gd name="connsiteX213" fmla="*/ 1992 w 16756"/>
                <a:gd name="connsiteY213" fmla="*/ 13814 h 15490"/>
                <a:gd name="connsiteX214" fmla="*/ 2092 w 16756"/>
                <a:gd name="connsiteY214" fmla="*/ 13928 h 15490"/>
                <a:gd name="connsiteX215" fmla="*/ 2193 w 16756"/>
                <a:gd name="connsiteY215" fmla="*/ 14040 h 15490"/>
                <a:gd name="connsiteX216" fmla="*/ 2296 w 16756"/>
                <a:gd name="connsiteY216" fmla="*/ 14151 h 15490"/>
                <a:gd name="connsiteX217" fmla="*/ 2401 w 16756"/>
                <a:gd name="connsiteY217" fmla="*/ 14260 h 15490"/>
                <a:gd name="connsiteX218" fmla="*/ 2507 w 16756"/>
                <a:gd name="connsiteY218" fmla="*/ 14367 h 15490"/>
                <a:gd name="connsiteX219" fmla="*/ 2617 w 16756"/>
                <a:gd name="connsiteY219" fmla="*/ 14473 h 15490"/>
                <a:gd name="connsiteX220" fmla="*/ 2728 w 16756"/>
                <a:gd name="connsiteY220" fmla="*/ 14576 h 15490"/>
                <a:gd name="connsiteX221" fmla="*/ 2840 w 16756"/>
                <a:gd name="connsiteY221" fmla="*/ 14676 h 15490"/>
                <a:gd name="connsiteX222" fmla="*/ 2954 w 16756"/>
                <a:gd name="connsiteY222" fmla="*/ 14775 h 15490"/>
                <a:gd name="connsiteX223" fmla="*/ 3070 w 16756"/>
                <a:gd name="connsiteY223" fmla="*/ 14873 h 15490"/>
                <a:gd name="connsiteX224" fmla="*/ 3188 w 16756"/>
                <a:gd name="connsiteY224" fmla="*/ 14967 h 15490"/>
                <a:gd name="connsiteX225" fmla="*/ 3308 w 16756"/>
                <a:gd name="connsiteY225" fmla="*/ 15060 h 15490"/>
                <a:gd name="connsiteX226" fmla="*/ 3429 w 16756"/>
                <a:gd name="connsiteY226" fmla="*/ 15151 h 15490"/>
                <a:gd name="connsiteX227" fmla="*/ 3553 w 16756"/>
                <a:gd name="connsiteY227" fmla="*/ 15239 h 15490"/>
                <a:gd name="connsiteX228" fmla="*/ 3676 w 16756"/>
                <a:gd name="connsiteY228" fmla="*/ 15325 h 15490"/>
                <a:gd name="connsiteX229" fmla="*/ 3802 w 16756"/>
                <a:gd name="connsiteY229" fmla="*/ 15409 h 15490"/>
                <a:gd name="connsiteX230" fmla="*/ 3930 w 16756"/>
                <a:gd name="connsiteY230" fmla="*/ 15490 h 15490"/>
                <a:gd name="connsiteX0" fmla="*/ 16756 w 16756"/>
                <a:gd name="connsiteY0" fmla="*/ 8385 h 15409"/>
                <a:gd name="connsiteX1" fmla="*/ 16754 w 16756"/>
                <a:gd name="connsiteY1" fmla="*/ 8234 h 15409"/>
                <a:gd name="connsiteX2" fmla="*/ 16750 w 16756"/>
                <a:gd name="connsiteY2" fmla="*/ 8082 h 15409"/>
                <a:gd name="connsiteX3" fmla="*/ 16744 w 16756"/>
                <a:gd name="connsiteY3" fmla="*/ 7932 h 15409"/>
                <a:gd name="connsiteX4" fmla="*/ 16734 w 16756"/>
                <a:gd name="connsiteY4" fmla="*/ 7780 h 15409"/>
                <a:gd name="connsiteX5" fmla="*/ 16722 w 16756"/>
                <a:gd name="connsiteY5" fmla="*/ 7629 h 15409"/>
                <a:gd name="connsiteX6" fmla="*/ 16707 w 16756"/>
                <a:gd name="connsiteY6" fmla="*/ 7479 h 15409"/>
                <a:gd name="connsiteX7" fmla="*/ 16689 w 16756"/>
                <a:gd name="connsiteY7" fmla="*/ 7328 h 15409"/>
                <a:gd name="connsiteX8" fmla="*/ 16669 w 16756"/>
                <a:gd name="connsiteY8" fmla="*/ 7179 h 15409"/>
                <a:gd name="connsiteX9" fmla="*/ 16646 w 16756"/>
                <a:gd name="connsiteY9" fmla="*/ 7028 h 15409"/>
                <a:gd name="connsiteX10" fmla="*/ 16620 w 16756"/>
                <a:gd name="connsiteY10" fmla="*/ 6880 h 15409"/>
                <a:gd name="connsiteX11" fmla="*/ 16591 w 16756"/>
                <a:gd name="connsiteY11" fmla="*/ 6731 h 15409"/>
                <a:gd name="connsiteX12" fmla="*/ 16560 w 16756"/>
                <a:gd name="connsiteY12" fmla="*/ 6583 h 15409"/>
                <a:gd name="connsiteX13" fmla="*/ 16526 w 16756"/>
                <a:gd name="connsiteY13" fmla="*/ 6435 h 15409"/>
                <a:gd name="connsiteX14" fmla="*/ 16490 w 16756"/>
                <a:gd name="connsiteY14" fmla="*/ 6288 h 15409"/>
                <a:gd name="connsiteX15" fmla="*/ 16450 w 16756"/>
                <a:gd name="connsiteY15" fmla="*/ 6142 h 15409"/>
                <a:gd name="connsiteX16" fmla="*/ 16409 w 16756"/>
                <a:gd name="connsiteY16" fmla="*/ 5997 h 15409"/>
                <a:gd name="connsiteX17" fmla="*/ 16364 w 16756"/>
                <a:gd name="connsiteY17" fmla="*/ 5851 h 15409"/>
                <a:gd name="connsiteX18" fmla="*/ 16318 w 16756"/>
                <a:gd name="connsiteY18" fmla="*/ 5708 h 15409"/>
                <a:gd name="connsiteX19" fmla="*/ 16268 w 16756"/>
                <a:gd name="connsiteY19" fmla="*/ 5564 h 15409"/>
                <a:gd name="connsiteX20" fmla="*/ 16216 w 16756"/>
                <a:gd name="connsiteY20" fmla="*/ 5423 h 15409"/>
                <a:gd name="connsiteX21" fmla="*/ 16161 w 16756"/>
                <a:gd name="connsiteY21" fmla="*/ 5281 h 15409"/>
                <a:gd name="connsiteX22" fmla="*/ 16104 w 16756"/>
                <a:gd name="connsiteY22" fmla="*/ 5142 h 15409"/>
                <a:gd name="connsiteX23" fmla="*/ 16044 w 16756"/>
                <a:gd name="connsiteY23" fmla="*/ 5003 h 15409"/>
                <a:gd name="connsiteX24" fmla="*/ 15982 w 16756"/>
                <a:gd name="connsiteY24" fmla="*/ 4864 h 15409"/>
                <a:gd name="connsiteX25" fmla="*/ 15917 w 16756"/>
                <a:gd name="connsiteY25" fmla="*/ 4727 h 15409"/>
                <a:gd name="connsiteX26" fmla="*/ 15849 w 16756"/>
                <a:gd name="connsiteY26" fmla="*/ 4592 h 15409"/>
                <a:gd name="connsiteX27" fmla="*/ 15780 w 16756"/>
                <a:gd name="connsiteY27" fmla="*/ 4457 h 15409"/>
                <a:gd name="connsiteX28" fmla="*/ 15708 w 16756"/>
                <a:gd name="connsiteY28" fmla="*/ 4325 h 15409"/>
                <a:gd name="connsiteX29" fmla="*/ 15633 w 16756"/>
                <a:gd name="connsiteY29" fmla="*/ 4193 h 15409"/>
                <a:gd name="connsiteX30" fmla="*/ 15557 w 16756"/>
                <a:gd name="connsiteY30" fmla="*/ 4062 h 15409"/>
                <a:gd name="connsiteX31" fmla="*/ 15477 w 16756"/>
                <a:gd name="connsiteY31" fmla="*/ 3933 h 15409"/>
                <a:gd name="connsiteX32" fmla="*/ 15396 w 16756"/>
                <a:gd name="connsiteY32" fmla="*/ 3806 h 15409"/>
                <a:gd name="connsiteX33" fmla="*/ 15312 w 16756"/>
                <a:gd name="connsiteY33" fmla="*/ 3680 h 15409"/>
                <a:gd name="connsiteX34" fmla="*/ 15226 w 16756"/>
                <a:gd name="connsiteY34" fmla="*/ 3555 h 15409"/>
                <a:gd name="connsiteX35" fmla="*/ 15139 w 16756"/>
                <a:gd name="connsiteY35" fmla="*/ 3432 h 15409"/>
                <a:gd name="connsiteX36" fmla="*/ 15047 w 16756"/>
                <a:gd name="connsiteY36" fmla="*/ 3311 h 15409"/>
                <a:gd name="connsiteX37" fmla="*/ 14955 w 16756"/>
                <a:gd name="connsiteY37" fmla="*/ 3192 h 15409"/>
                <a:gd name="connsiteX38" fmla="*/ 14861 w 16756"/>
                <a:gd name="connsiteY38" fmla="*/ 3073 h 15409"/>
                <a:gd name="connsiteX39" fmla="*/ 14764 w 16756"/>
                <a:gd name="connsiteY39" fmla="*/ 2957 h 15409"/>
                <a:gd name="connsiteX40" fmla="*/ 14665 w 16756"/>
                <a:gd name="connsiteY40" fmla="*/ 2843 h 15409"/>
                <a:gd name="connsiteX41" fmla="*/ 14563 w 16756"/>
                <a:gd name="connsiteY41" fmla="*/ 2729 h 15409"/>
                <a:gd name="connsiteX42" fmla="*/ 14460 w 16756"/>
                <a:gd name="connsiteY42" fmla="*/ 2619 h 15409"/>
                <a:gd name="connsiteX43" fmla="*/ 14356 w 16756"/>
                <a:gd name="connsiteY43" fmla="*/ 2511 h 15409"/>
                <a:gd name="connsiteX44" fmla="*/ 14248 w 16756"/>
                <a:gd name="connsiteY44" fmla="*/ 2402 h 15409"/>
                <a:gd name="connsiteX45" fmla="*/ 14140 w 16756"/>
                <a:gd name="connsiteY45" fmla="*/ 2298 h 15409"/>
                <a:gd name="connsiteX46" fmla="*/ 14029 w 16756"/>
                <a:gd name="connsiteY46" fmla="*/ 2195 h 15409"/>
                <a:gd name="connsiteX47" fmla="*/ 13916 w 16756"/>
                <a:gd name="connsiteY47" fmla="*/ 2094 h 15409"/>
                <a:gd name="connsiteX48" fmla="*/ 13802 w 16756"/>
                <a:gd name="connsiteY48" fmla="*/ 1994 h 15409"/>
                <a:gd name="connsiteX49" fmla="*/ 13685 w 16756"/>
                <a:gd name="connsiteY49" fmla="*/ 1898 h 15409"/>
                <a:gd name="connsiteX50" fmla="*/ 13568 w 16756"/>
                <a:gd name="connsiteY50" fmla="*/ 1803 h 15409"/>
                <a:gd name="connsiteX51" fmla="*/ 13448 w 16756"/>
                <a:gd name="connsiteY51" fmla="*/ 1710 h 15409"/>
                <a:gd name="connsiteX52" fmla="*/ 13327 w 16756"/>
                <a:gd name="connsiteY52" fmla="*/ 1620 h 15409"/>
                <a:gd name="connsiteX53" fmla="*/ 13204 w 16756"/>
                <a:gd name="connsiteY53" fmla="*/ 1531 h 15409"/>
                <a:gd name="connsiteX54" fmla="*/ 13080 w 16756"/>
                <a:gd name="connsiteY54" fmla="*/ 1445 h 15409"/>
                <a:gd name="connsiteX55" fmla="*/ 12954 w 16756"/>
                <a:gd name="connsiteY55" fmla="*/ 1361 h 15409"/>
                <a:gd name="connsiteX56" fmla="*/ 12827 w 16756"/>
                <a:gd name="connsiteY56" fmla="*/ 1280 h 15409"/>
                <a:gd name="connsiteX57" fmla="*/ 12698 w 16756"/>
                <a:gd name="connsiteY57" fmla="*/ 1200 h 15409"/>
                <a:gd name="connsiteX58" fmla="*/ 12567 w 16756"/>
                <a:gd name="connsiteY58" fmla="*/ 1124 h 15409"/>
                <a:gd name="connsiteX59" fmla="*/ 12435 w 16756"/>
                <a:gd name="connsiteY59" fmla="*/ 1049 h 15409"/>
                <a:gd name="connsiteX60" fmla="*/ 12303 w 16756"/>
                <a:gd name="connsiteY60" fmla="*/ 977 h 15409"/>
                <a:gd name="connsiteX61" fmla="*/ 12167 w 16756"/>
                <a:gd name="connsiteY61" fmla="*/ 908 h 15409"/>
                <a:gd name="connsiteX62" fmla="*/ 12032 w 16756"/>
                <a:gd name="connsiteY62" fmla="*/ 840 h 15409"/>
                <a:gd name="connsiteX63" fmla="*/ 11896 w 16756"/>
                <a:gd name="connsiteY63" fmla="*/ 775 h 15409"/>
                <a:gd name="connsiteX64" fmla="*/ 11758 w 16756"/>
                <a:gd name="connsiteY64" fmla="*/ 713 h 15409"/>
                <a:gd name="connsiteX65" fmla="*/ 11619 w 16756"/>
                <a:gd name="connsiteY65" fmla="*/ 653 h 15409"/>
                <a:gd name="connsiteX66" fmla="*/ 11479 w 16756"/>
                <a:gd name="connsiteY66" fmla="*/ 596 h 15409"/>
                <a:gd name="connsiteX67" fmla="*/ 11338 w 16756"/>
                <a:gd name="connsiteY67" fmla="*/ 541 h 15409"/>
                <a:gd name="connsiteX68" fmla="*/ 11196 w 16756"/>
                <a:gd name="connsiteY68" fmla="*/ 489 h 15409"/>
                <a:gd name="connsiteX69" fmla="*/ 11053 w 16756"/>
                <a:gd name="connsiteY69" fmla="*/ 439 h 15409"/>
                <a:gd name="connsiteX70" fmla="*/ 10910 w 16756"/>
                <a:gd name="connsiteY70" fmla="*/ 393 h 15409"/>
                <a:gd name="connsiteX71" fmla="*/ 10764 w 16756"/>
                <a:gd name="connsiteY71" fmla="*/ 348 h 15409"/>
                <a:gd name="connsiteX72" fmla="*/ 10619 w 16756"/>
                <a:gd name="connsiteY72" fmla="*/ 307 h 15409"/>
                <a:gd name="connsiteX73" fmla="*/ 10473 w 16756"/>
                <a:gd name="connsiteY73" fmla="*/ 267 h 15409"/>
                <a:gd name="connsiteX74" fmla="*/ 10327 w 16756"/>
                <a:gd name="connsiteY74" fmla="*/ 231 h 15409"/>
                <a:gd name="connsiteX75" fmla="*/ 10179 w 16756"/>
                <a:gd name="connsiteY75" fmla="*/ 196 h 15409"/>
                <a:gd name="connsiteX76" fmla="*/ 10031 w 16756"/>
                <a:gd name="connsiteY76" fmla="*/ 165 h 15409"/>
                <a:gd name="connsiteX77" fmla="*/ 9882 w 16756"/>
                <a:gd name="connsiteY77" fmla="*/ 137 h 15409"/>
                <a:gd name="connsiteX78" fmla="*/ 9733 w 16756"/>
                <a:gd name="connsiteY78" fmla="*/ 111 h 15409"/>
                <a:gd name="connsiteX79" fmla="*/ 9584 w 16756"/>
                <a:gd name="connsiteY79" fmla="*/ 88 h 15409"/>
                <a:gd name="connsiteX80" fmla="*/ 9434 w 16756"/>
                <a:gd name="connsiteY80" fmla="*/ 67 h 15409"/>
                <a:gd name="connsiteX81" fmla="*/ 9284 w 16756"/>
                <a:gd name="connsiteY81" fmla="*/ 49 h 15409"/>
                <a:gd name="connsiteX82" fmla="*/ 9133 w 16756"/>
                <a:gd name="connsiteY82" fmla="*/ 35 h 15409"/>
                <a:gd name="connsiteX83" fmla="*/ 8983 w 16756"/>
                <a:gd name="connsiteY83" fmla="*/ 22 h 15409"/>
                <a:gd name="connsiteX84" fmla="*/ 8832 w 16756"/>
                <a:gd name="connsiteY84" fmla="*/ 13 h 15409"/>
                <a:gd name="connsiteX85" fmla="*/ 8680 w 16756"/>
                <a:gd name="connsiteY85" fmla="*/ 5 h 15409"/>
                <a:gd name="connsiteX86" fmla="*/ 8530 w 16756"/>
                <a:gd name="connsiteY86" fmla="*/ 2 h 15409"/>
                <a:gd name="connsiteX87" fmla="*/ 8378 w 16756"/>
                <a:gd name="connsiteY87" fmla="*/ 0 h 15409"/>
                <a:gd name="connsiteX88" fmla="*/ 8227 w 16756"/>
                <a:gd name="connsiteY88" fmla="*/ 2 h 15409"/>
                <a:gd name="connsiteX89" fmla="*/ 8075 w 16756"/>
                <a:gd name="connsiteY89" fmla="*/ 5 h 15409"/>
                <a:gd name="connsiteX90" fmla="*/ 7924 w 16756"/>
                <a:gd name="connsiteY90" fmla="*/ 13 h 15409"/>
                <a:gd name="connsiteX91" fmla="*/ 7774 w 16756"/>
                <a:gd name="connsiteY91" fmla="*/ 22 h 15409"/>
                <a:gd name="connsiteX92" fmla="*/ 7623 w 16756"/>
                <a:gd name="connsiteY92" fmla="*/ 35 h 15409"/>
                <a:gd name="connsiteX93" fmla="*/ 7473 w 16756"/>
                <a:gd name="connsiteY93" fmla="*/ 49 h 15409"/>
                <a:gd name="connsiteX94" fmla="*/ 7322 w 16756"/>
                <a:gd name="connsiteY94" fmla="*/ 67 h 15409"/>
                <a:gd name="connsiteX95" fmla="*/ 7173 w 16756"/>
                <a:gd name="connsiteY95" fmla="*/ 88 h 15409"/>
                <a:gd name="connsiteX96" fmla="*/ 7023 w 16756"/>
                <a:gd name="connsiteY96" fmla="*/ 111 h 15409"/>
                <a:gd name="connsiteX97" fmla="*/ 6874 w 16756"/>
                <a:gd name="connsiteY97" fmla="*/ 137 h 15409"/>
                <a:gd name="connsiteX98" fmla="*/ 6725 w 16756"/>
                <a:gd name="connsiteY98" fmla="*/ 165 h 15409"/>
                <a:gd name="connsiteX99" fmla="*/ 6577 w 16756"/>
                <a:gd name="connsiteY99" fmla="*/ 196 h 15409"/>
                <a:gd name="connsiteX100" fmla="*/ 6430 w 16756"/>
                <a:gd name="connsiteY100" fmla="*/ 231 h 15409"/>
                <a:gd name="connsiteX101" fmla="*/ 6283 w 16756"/>
                <a:gd name="connsiteY101" fmla="*/ 267 h 15409"/>
                <a:gd name="connsiteX102" fmla="*/ 6136 w 16756"/>
                <a:gd name="connsiteY102" fmla="*/ 307 h 15409"/>
                <a:gd name="connsiteX103" fmla="*/ 5991 w 16756"/>
                <a:gd name="connsiteY103" fmla="*/ 348 h 15409"/>
                <a:gd name="connsiteX104" fmla="*/ 5847 w 16756"/>
                <a:gd name="connsiteY104" fmla="*/ 393 h 15409"/>
                <a:gd name="connsiteX105" fmla="*/ 5703 w 16756"/>
                <a:gd name="connsiteY105" fmla="*/ 439 h 15409"/>
                <a:gd name="connsiteX106" fmla="*/ 5560 w 16756"/>
                <a:gd name="connsiteY106" fmla="*/ 489 h 15409"/>
                <a:gd name="connsiteX107" fmla="*/ 5418 w 16756"/>
                <a:gd name="connsiteY107" fmla="*/ 541 h 15409"/>
                <a:gd name="connsiteX108" fmla="*/ 5278 w 16756"/>
                <a:gd name="connsiteY108" fmla="*/ 596 h 15409"/>
                <a:gd name="connsiteX109" fmla="*/ 5137 w 16756"/>
                <a:gd name="connsiteY109" fmla="*/ 653 h 15409"/>
                <a:gd name="connsiteX110" fmla="*/ 4998 w 16756"/>
                <a:gd name="connsiteY110" fmla="*/ 713 h 15409"/>
                <a:gd name="connsiteX111" fmla="*/ 4861 w 16756"/>
                <a:gd name="connsiteY111" fmla="*/ 775 h 15409"/>
                <a:gd name="connsiteX112" fmla="*/ 4724 w 16756"/>
                <a:gd name="connsiteY112" fmla="*/ 840 h 15409"/>
                <a:gd name="connsiteX113" fmla="*/ 4588 w 16756"/>
                <a:gd name="connsiteY113" fmla="*/ 908 h 15409"/>
                <a:gd name="connsiteX114" fmla="*/ 4454 w 16756"/>
                <a:gd name="connsiteY114" fmla="*/ 977 h 15409"/>
                <a:gd name="connsiteX115" fmla="*/ 4321 w 16756"/>
                <a:gd name="connsiteY115" fmla="*/ 1049 h 15409"/>
                <a:gd name="connsiteX116" fmla="*/ 4189 w 16756"/>
                <a:gd name="connsiteY116" fmla="*/ 1124 h 15409"/>
                <a:gd name="connsiteX117" fmla="*/ 4059 w 16756"/>
                <a:gd name="connsiteY117" fmla="*/ 1200 h 15409"/>
                <a:gd name="connsiteX118" fmla="*/ 3930 w 16756"/>
                <a:gd name="connsiteY118" fmla="*/ 1280 h 15409"/>
                <a:gd name="connsiteX119" fmla="*/ 3802 w 16756"/>
                <a:gd name="connsiteY119" fmla="*/ 1361 h 15409"/>
                <a:gd name="connsiteX120" fmla="*/ 3676 w 16756"/>
                <a:gd name="connsiteY120" fmla="*/ 1445 h 15409"/>
                <a:gd name="connsiteX121" fmla="*/ 3553 w 16756"/>
                <a:gd name="connsiteY121" fmla="*/ 1531 h 15409"/>
                <a:gd name="connsiteX122" fmla="*/ 3429 w 16756"/>
                <a:gd name="connsiteY122" fmla="*/ 1620 h 15409"/>
                <a:gd name="connsiteX123" fmla="*/ 3308 w 16756"/>
                <a:gd name="connsiteY123" fmla="*/ 1710 h 15409"/>
                <a:gd name="connsiteX124" fmla="*/ 3188 w 16756"/>
                <a:gd name="connsiteY124" fmla="*/ 1803 h 15409"/>
                <a:gd name="connsiteX125" fmla="*/ 3070 w 16756"/>
                <a:gd name="connsiteY125" fmla="*/ 1898 h 15409"/>
                <a:gd name="connsiteX126" fmla="*/ 2954 w 16756"/>
                <a:gd name="connsiteY126" fmla="*/ 1994 h 15409"/>
                <a:gd name="connsiteX127" fmla="*/ 2840 w 16756"/>
                <a:gd name="connsiteY127" fmla="*/ 2094 h 15409"/>
                <a:gd name="connsiteX128" fmla="*/ 2728 w 16756"/>
                <a:gd name="connsiteY128" fmla="*/ 2195 h 15409"/>
                <a:gd name="connsiteX129" fmla="*/ 2617 w 16756"/>
                <a:gd name="connsiteY129" fmla="*/ 2298 h 15409"/>
                <a:gd name="connsiteX130" fmla="*/ 2507 w 16756"/>
                <a:gd name="connsiteY130" fmla="*/ 2402 h 15409"/>
                <a:gd name="connsiteX131" fmla="*/ 2401 w 16756"/>
                <a:gd name="connsiteY131" fmla="*/ 2511 h 15409"/>
                <a:gd name="connsiteX132" fmla="*/ 2296 w 16756"/>
                <a:gd name="connsiteY132" fmla="*/ 2619 h 15409"/>
                <a:gd name="connsiteX133" fmla="*/ 2193 w 16756"/>
                <a:gd name="connsiteY133" fmla="*/ 2729 h 15409"/>
                <a:gd name="connsiteX134" fmla="*/ 2092 w 16756"/>
                <a:gd name="connsiteY134" fmla="*/ 2843 h 15409"/>
                <a:gd name="connsiteX135" fmla="*/ 1992 w 16756"/>
                <a:gd name="connsiteY135" fmla="*/ 2957 h 15409"/>
                <a:gd name="connsiteX136" fmla="*/ 1896 w 16756"/>
                <a:gd name="connsiteY136" fmla="*/ 3073 h 15409"/>
                <a:gd name="connsiteX137" fmla="*/ 1801 w 16756"/>
                <a:gd name="connsiteY137" fmla="*/ 3192 h 15409"/>
                <a:gd name="connsiteX138" fmla="*/ 1708 w 16756"/>
                <a:gd name="connsiteY138" fmla="*/ 3311 h 15409"/>
                <a:gd name="connsiteX139" fmla="*/ 1618 w 16756"/>
                <a:gd name="connsiteY139" fmla="*/ 3432 h 15409"/>
                <a:gd name="connsiteX140" fmla="*/ 1530 w 16756"/>
                <a:gd name="connsiteY140" fmla="*/ 3555 h 15409"/>
                <a:gd name="connsiteX141" fmla="*/ 1444 w 16756"/>
                <a:gd name="connsiteY141" fmla="*/ 3680 h 15409"/>
                <a:gd name="connsiteX142" fmla="*/ 1360 w 16756"/>
                <a:gd name="connsiteY142" fmla="*/ 3806 h 15409"/>
                <a:gd name="connsiteX143" fmla="*/ 1279 w 16756"/>
                <a:gd name="connsiteY143" fmla="*/ 3933 h 15409"/>
                <a:gd name="connsiteX144" fmla="*/ 1199 w 16756"/>
                <a:gd name="connsiteY144" fmla="*/ 4062 h 15409"/>
                <a:gd name="connsiteX145" fmla="*/ 1122 w 16756"/>
                <a:gd name="connsiteY145" fmla="*/ 4193 h 15409"/>
                <a:gd name="connsiteX146" fmla="*/ 1049 w 16756"/>
                <a:gd name="connsiteY146" fmla="*/ 4325 h 15409"/>
                <a:gd name="connsiteX147" fmla="*/ 977 w 16756"/>
                <a:gd name="connsiteY147" fmla="*/ 4457 h 15409"/>
                <a:gd name="connsiteX148" fmla="*/ 906 w 16756"/>
                <a:gd name="connsiteY148" fmla="*/ 4592 h 15409"/>
                <a:gd name="connsiteX149" fmla="*/ 839 w 16756"/>
                <a:gd name="connsiteY149" fmla="*/ 4727 h 15409"/>
                <a:gd name="connsiteX150" fmla="*/ 775 w 16756"/>
                <a:gd name="connsiteY150" fmla="*/ 4864 h 15409"/>
                <a:gd name="connsiteX151" fmla="*/ 713 w 16756"/>
                <a:gd name="connsiteY151" fmla="*/ 5003 h 15409"/>
                <a:gd name="connsiteX152" fmla="*/ 652 w 16756"/>
                <a:gd name="connsiteY152" fmla="*/ 5142 h 15409"/>
                <a:gd name="connsiteX153" fmla="*/ 596 w 16756"/>
                <a:gd name="connsiteY153" fmla="*/ 5281 h 15409"/>
                <a:gd name="connsiteX154" fmla="*/ 540 w 16756"/>
                <a:gd name="connsiteY154" fmla="*/ 5423 h 15409"/>
                <a:gd name="connsiteX155" fmla="*/ 489 w 16756"/>
                <a:gd name="connsiteY155" fmla="*/ 5564 h 15409"/>
                <a:gd name="connsiteX156" fmla="*/ 439 w 16756"/>
                <a:gd name="connsiteY156" fmla="*/ 5708 h 15409"/>
                <a:gd name="connsiteX157" fmla="*/ 392 w 16756"/>
                <a:gd name="connsiteY157" fmla="*/ 5851 h 15409"/>
                <a:gd name="connsiteX158" fmla="*/ 347 w 16756"/>
                <a:gd name="connsiteY158" fmla="*/ 5997 h 15409"/>
                <a:gd name="connsiteX159" fmla="*/ 306 w 16756"/>
                <a:gd name="connsiteY159" fmla="*/ 6142 h 15409"/>
                <a:gd name="connsiteX160" fmla="*/ 266 w 16756"/>
                <a:gd name="connsiteY160" fmla="*/ 6288 h 15409"/>
                <a:gd name="connsiteX161" fmla="*/ 230 w 16756"/>
                <a:gd name="connsiteY161" fmla="*/ 6435 h 15409"/>
                <a:gd name="connsiteX162" fmla="*/ 197 w 16756"/>
                <a:gd name="connsiteY162" fmla="*/ 6583 h 15409"/>
                <a:gd name="connsiteX163" fmla="*/ 164 w 16756"/>
                <a:gd name="connsiteY163" fmla="*/ 6731 h 15409"/>
                <a:gd name="connsiteX164" fmla="*/ 136 w 16756"/>
                <a:gd name="connsiteY164" fmla="*/ 6880 h 15409"/>
                <a:gd name="connsiteX165" fmla="*/ 110 w 16756"/>
                <a:gd name="connsiteY165" fmla="*/ 7028 h 15409"/>
                <a:gd name="connsiteX166" fmla="*/ 87 w 16756"/>
                <a:gd name="connsiteY166" fmla="*/ 7179 h 15409"/>
                <a:gd name="connsiteX167" fmla="*/ 67 w 16756"/>
                <a:gd name="connsiteY167" fmla="*/ 7328 h 15409"/>
                <a:gd name="connsiteX168" fmla="*/ 50 w 16756"/>
                <a:gd name="connsiteY168" fmla="*/ 7479 h 15409"/>
                <a:gd name="connsiteX169" fmla="*/ 34 w 16756"/>
                <a:gd name="connsiteY169" fmla="*/ 7629 h 15409"/>
                <a:gd name="connsiteX170" fmla="*/ 22 w 16756"/>
                <a:gd name="connsiteY170" fmla="*/ 7780 h 15409"/>
                <a:gd name="connsiteX171" fmla="*/ 13 w 16756"/>
                <a:gd name="connsiteY171" fmla="*/ 7932 h 15409"/>
                <a:gd name="connsiteX172" fmla="*/ 6 w 16756"/>
                <a:gd name="connsiteY172" fmla="*/ 8082 h 15409"/>
                <a:gd name="connsiteX173" fmla="*/ 2 w 16756"/>
                <a:gd name="connsiteY173" fmla="*/ 8234 h 15409"/>
                <a:gd name="connsiteX174" fmla="*/ 0 w 16756"/>
                <a:gd name="connsiteY174" fmla="*/ 8385 h 15409"/>
                <a:gd name="connsiteX175" fmla="*/ 2 w 16756"/>
                <a:gd name="connsiteY175" fmla="*/ 8537 h 15409"/>
                <a:gd name="connsiteX176" fmla="*/ 6 w 16756"/>
                <a:gd name="connsiteY176" fmla="*/ 8687 h 15409"/>
                <a:gd name="connsiteX177" fmla="*/ 13 w 16756"/>
                <a:gd name="connsiteY177" fmla="*/ 8839 h 15409"/>
                <a:gd name="connsiteX178" fmla="*/ 22 w 16756"/>
                <a:gd name="connsiteY178" fmla="*/ 8990 h 15409"/>
                <a:gd name="connsiteX179" fmla="*/ 34 w 16756"/>
                <a:gd name="connsiteY179" fmla="*/ 9141 h 15409"/>
                <a:gd name="connsiteX180" fmla="*/ 50 w 16756"/>
                <a:gd name="connsiteY180" fmla="*/ 9291 h 15409"/>
                <a:gd name="connsiteX181" fmla="*/ 67 w 16756"/>
                <a:gd name="connsiteY181" fmla="*/ 9442 h 15409"/>
                <a:gd name="connsiteX182" fmla="*/ 87 w 16756"/>
                <a:gd name="connsiteY182" fmla="*/ 9592 h 15409"/>
                <a:gd name="connsiteX183" fmla="*/ 110 w 16756"/>
                <a:gd name="connsiteY183" fmla="*/ 9742 h 15409"/>
                <a:gd name="connsiteX184" fmla="*/ 136 w 16756"/>
                <a:gd name="connsiteY184" fmla="*/ 9891 h 15409"/>
                <a:gd name="connsiteX185" fmla="*/ 164 w 16756"/>
                <a:gd name="connsiteY185" fmla="*/ 10039 h 15409"/>
                <a:gd name="connsiteX186" fmla="*/ 197 w 16756"/>
                <a:gd name="connsiteY186" fmla="*/ 10187 h 15409"/>
                <a:gd name="connsiteX187" fmla="*/ 230 w 16756"/>
                <a:gd name="connsiteY187" fmla="*/ 10335 h 15409"/>
                <a:gd name="connsiteX188" fmla="*/ 266 w 16756"/>
                <a:gd name="connsiteY188" fmla="*/ 10482 h 15409"/>
                <a:gd name="connsiteX189" fmla="*/ 306 w 16756"/>
                <a:gd name="connsiteY189" fmla="*/ 10629 h 15409"/>
                <a:gd name="connsiteX190" fmla="*/ 347 w 16756"/>
                <a:gd name="connsiteY190" fmla="*/ 10774 h 15409"/>
                <a:gd name="connsiteX191" fmla="*/ 392 w 16756"/>
                <a:gd name="connsiteY191" fmla="*/ 10918 h 15409"/>
                <a:gd name="connsiteX192" fmla="*/ 439 w 16756"/>
                <a:gd name="connsiteY192" fmla="*/ 11063 h 15409"/>
                <a:gd name="connsiteX193" fmla="*/ 489 w 16756"/>
                <a:gd name="connsiteY193" fmla="*/ 11206 h 15409"/>
                <a:gd name="connsiteX194" fmla="*/ 540 w 16756"/>
                <a:gd name="connsiteY194" fmla="*/ 11347 h 15409"/>
                <a:gd name="connsiteX195" fmla="*/ 596 w 16756"/>
                <a:gd name="connsiteY195" fmla="*/ 11489 h 15409"/>
                <a:gd name="connsiteX196" fmla="*/ 652 w 16756"/>
                <a:gd name="connsiteY196" fmla="*/ 11629 h 15409"/>
                <a:gd name="connsiteX197" fmla="*/ 713 w 16756"/>
                <a:gd name="connsiteY197" fmla="*/ 11768 h 15409"/>
                <a:gd name="connsiteX198" fmla="*/ 775 w 16756"/>
                <a:gd name="connsiteY198" fmla="*/ 11906 h 15409"/>
                <a:gd name="connsiteX199" fmla="*/ 839 w 16756"/>
                <a:gd name="connsiteY199" fmla="*/ 12042 h 15409"/>
                <a:gd name="connsiteX200" fmla="*/ 906 w 16756"/>
                <a:gd name="connsiteY200" fmla="*/ 12179 h 15409"/>
                <a:gd name="connsiteX201" fmla="*/ 977 w 16756"/>
                <a:gd name="connsiteY201" fmla="*/ 12313 h 15409"/>
                <a:gd name="connsiteX202" fmla="*/ 1049 w 16756"/>
                <a:gd name="connsiteY202" fmla="*/ 12445 h 15409"/>
                <a:gd name="connsiteX203" fmla="*/ 1122 w 16756"/>
                <a:gd name="connsiteY203" fmla="*/ 12578 h 15409"/>
                <a:gd name="connsiteX204" fmla="*/ 1199 w 16756"/>
                <a:gd name="connsiteY204" fmla="*/ 12708 h 15409"/>
                <a:gd name="connsiteX205" fmla="*/ 1279 w 16756"/>
                <a:gd name="connsiteY205" fmla="*/ 12837 h 15409"/>
                <a:gd name="connsiteX206" fmla="*/ 1360 w 16756"/>
                <a:gd name="connsiteY206" fmla="*/ 12964 h 15409"/>
                <a:gd name="connsiteX207" fmla="*/ 1444 w 16756"/>
                <a:gd name="connsiteY207" fmla="*/ 13090 h 15409"/>
                <a:gd name="connsiteX208" fmla="*/ 1530 w 16756"/>
                <a:gd name="connsiteY208" fmla="*/ 13215 h 15409"/>
                <a:gd name="connsiteX209" fmla="*/ 1618 w 16756"/>
                <a:gd name="connsiteY209" fmla="*/ 13337 h 15409"/>
                <a:gd name="connsiteX210" fmla="*/ 1708 w 16756"/>
                <a:gd name="connsiteY210" fmla="*/ 13460 h 15409"/>
                <a:gd name="connsiteX211" fmla="*/ 1801 w 16756"/>
                <a:gd name="connsiteY211" fmla="*/ 13579 h 15409"/>
                <a:gd name="connsiteX212" fmla="*/ 1896 w 16756"/>
                <a:gd name="connsiteY212" fmla="*/ 13697 h 15409"/>
                <a:gd name="connsiteX213" fmla="*/ 1992 w 16756"/>
                <a:gd name="connsiteY213" fmla="*/ 13814 h 15409"/>
                <a:gd name="connsiteX214" fmla="*/ 2092 w 16756"/>
                <a:gd name="connsiteY214" fmla="*/ 13928 h 15409"/>
                <a:gd name="connsiteX215" fmla="*/ 2193 w 16756"/>
                <a:gd name="connsiteY215" fmla="*/ 14040 h 15409"/>
                <a:gd name="connsiteX216" fmla="*/ 2296 w 16756"/>
                <a:gd name="connsiteY216" fmla="*/ 14151 h 15409"/>
                <a:gd name="connsiteX217" fmla="*/ 2401 w 16756"/>
                <a:gd name="connsiteY217" fmla="*/ 14260 h 15409"/>
                <a:gd name="connsiteX218" fmla="*/ 2507 w 16756"/>
                <a:gd name="connsiteY218" fmla="*/ 14367 h 15409"/>
                <a:gd name="connsiteX219" fmla="*/ 2617 w 16756"/>
                <a:gd name="connsiteY219" fmla="*/ 14473 h 15409"/>
                <a:gd name="connsiteX220" fmla="*/ 2728 w 16756"/>
                <a:gd name="connsiteY220" fmla="*/ 14576 h 15409"/>
                <a:gd name="connsiteX221" fmla="*/ 2840 w 16756"/>
                <a:gd name="connsiteY221" fmla="*/ 14676 h 15409"/>
                <a:gd name="connsiteX222" fmla="*/ 2954 w 16756"/>
                <a:gd name="connsiteY222" fmla="*/ 14775 h 15409"/>
                <a:gd name="connsiteX223" fmla="*/ 3070 w 16756"/>
                <a:gd name="connsiteY223" fmla="*/ 14873 h 15409"/>
                <a:gd name="connsiteX224" fmla="*/ 3188 w 16756"/>
                <a:gd name="connsiteY224" fmla="*/ 14967 h 15409"/>
                <a:gd name="connsiteX225" fmla="*/ 3308 w 16756"/>
                <a:gd name="connsiteY225" fmla="*/ 15060 h 15409"/>
                <a:gd name="connsiteX226" fmla="*/ 3429 w 16756"/>
                <a:gd name="connsiteY226" fmla="*/ 15151 h 15409"/>
                <a:gd name="connsiteX227" fmla="*/ 3553 w 16756"/>
                <a:gd name="connsiteY227" fmla="*/ 15239 h 15409"/>
                <a:gd name="connsiteX228" fmla="*/ 3676 w 16756"/>
                <a:gd name="connsiteY228" fmla="*/ 15325 h 15409"/>
                <a:gd name="connsiteX229" fmla="*/ 3802 w 16756"/>
                <a:gd name="connsiteY229" fmla="*/ 15409 h 15409"/>
                <a:gd name="connsiteX0" fmla="*/ 16756 w 16756"/>
                <a:gd name="connsiteY0" fmla="*/ 8385 h 15325"/>
                <a:gd name="connsiteX1" fmla="*/ 16754 w 16756"/>
                <a:gd name="connsiteY1" fmla="*/ 8234 h 15325"/>
                <a:gd name="connsiteX2" fmla="*/ 16750 w 16756"/>
                <a:gd name="connsiteY2" fmla="*/ 8082 h 15325"/>
                <a:gd name="connsiteX3" fmla="*/ 16744 w 16756"/>
                <a:gd name="connsiteY3" fmla="*/ 7932 h 15325"/>
                <a:gd name="connsiteX4" fmla="*/ 16734 w 16756"/>
                <a:gd name="connsiteY4" fmla="*/ 7780 h 15325"/>
                <a:gd name="connsiteX5" fmla="*/ 16722 w 16756"/>
                <a:gd name="connsiteY5" fmla="*/ 7629 h 15325"/>
                <a:gd name="connsiteX6" fmla="*/ 16707 w 16756"/>
                <a:gd name="connsiteY6" fmla="*/ 7479 h 15325"/>
                <a:gd name="connsiteX7" fmla="*/ 16689 w 16756"/>
                <a:gd name="connsiteY7" fmla="*/ 7328 h 15325"/>
                <a:gd name="connsiteX8" fmla="*/ 16669 w 16756"/>
                <a:gd name="connsiteY8" fmla="*/ 7179 h 15325"/>
                <a:gd name="connsiteX9" fmla="*/ 16646 w 16756"/>
                <a:gd name="connsiteY9" fmla="*/ 7028 h 15325"/>
                <a:gd name="connsiteX10" fmla="*/ 16620 w 16756"/>
                <a:gd name="connsiteY10" fmla="*/ 6880 h 15325"/>
                <a:gd name="connsiteX11" fmla="*/ 16591 w 16756"/>
                <a:gd name="connsiteY11" fmla="*/ 6731 h 15325"/>
                <a:gd name="connsiteX12" fmla="*/ 16560 w 16756"/>
                <a:gd name="connsiteY12" fmla="*/ 6583 h 15325"/>
                <a:gd name="connsiteX13" fmla="*/ 16526 w 16756"/>
                <a:gd name="connsiteY13" fmla="*/ 6435 h 15325"/>
                <a:gd name="connsiteX14" fmla="*/ 16490 w 16756"/>
                <a:gd name="connsiteY14" fmla="*/ 6288 h 15325"/>
                <a:gd name="connsiteX15" fmla="*/ 16450 w 16756"/>
                <a:gd name="connsiteY15" fmla="*/ 6142 h 15325"/>
                <a:gd name="connsiteX16" fmla="*/ 16409 w 16756"/>
                <a:gd name="connsiteY16" fmla="*/ 5997 h 15325"/>
                <a:gd name="connsiteX17" fmla="*/ 16364 w 16756"/>
                <a:gd name="connsiteY17" fmla="*/ 5851 h 15325"/>
                <a:gd name="connsiteX18" fmla="*/ 16318 w 16756"/>
                <a:gd name="connsiteY18" fmla="*/ 5708 h 15325"/>
                <a:gd name="connsiteX19" fmla="*/ 16268 w 16756"/>
                <a:gd name="connsiteY19" fmla="*/ 5564 h 15325"/>
                <a:gd name="connsiteX20" fmla="*/ 16216 w 16756"/>
                <a:gd name="connsiteY20" fmla="*/ 5423 h 15325"/>
                <a:gd name="connsiteX21" fmla="*/ 16161 w 16756"/>
                <a:gd name="connsiteY21" fmla="*/ 5281 h 15325"/>
                <a:gd name="connsiteX22" fmla="*/ 16104 w 16756"/>
                <a:gd name="connsiteY22" fmla="*/ 5142 h 15325"/>
                <a:gd name="connsiteX23" fmla="*/ 16044 w 16756"/>
                <a:gd name="connsiteY23" fmla="*/ 5003 h 15325"/>
                <a:gd name="connsiteX24" fmla="*/ 15982 w 16756"/>
                <a:gd name="connsiteY24" fmla="*/ 4864 h 15325"/>
                <a:gd name="connsiteX25" fmla="*/ 15917 w 16756"/>
                <a:gd name="connsiteY25" fmla="*/ 4727 h 15325"/>
                <a:gd name="connsiteX26" fmla="*/ 15849 w 16756"/>
                <a:gd name="connsiteY26" fmla="*/ 4592 h 15325"/>
                <a:gd name="connsiteX27" fmla="*/ 15780 w 16756"/>
                <a:gd name="connsiteY27" fmla="*/ 4457 h 15325"/>
                <a:gd name="connsiteX28" fmla="*/ 15708 w 16756"/>
                <a:gd name="connsiteY28" fmla="*/ 4325 h 15325"/>
                <a:gd name="connsiteX29" fmla="*/ 15633 w 16756"/>
                <a:gd name="connsiteY29" fmla="*/ 4193 h 15325"/>
                <a:gd name="connsiteX30" fmla="*/ 15557 w 16756"/>
                <a:gd name="connsiteY30" fmla="*/ 4062 h 15325"/>
                <a:gd name="connsiteX31" fmla="*/ 15477 w 16756"/>
                <a:gd name="connsiteY31" fmla="*/ 3933 h 15325"/>
                <a:gd name="connsiteX32" fmla="*/ 15396 w 16756"/>
                <a:gd name="connsiteY32" fmla="*/ 3806 h 15325"/>
                <a:gd name="connsiteX33" fmla="*/ 15312 w 16756"/>
                <a:gd name="connsiteY33" fmla="*/ 3680 h 15325"/>
                <a:gd name="connsiteX34" fmla="*/ 15226 w 16756"/>
                <a:gd name="connsiteY34" fmla="*/ 3555 h 15325"/>
                <a:gd name="connsiteX35" fmla="*/ 15139 w 16756"/>
                <a:gd name="connsiteY35" fmla="*/ 3432 h 15325"/>
                <a:gd name="connsiteX36" fmla="*/ 15047 w 16756"/>
                <a:gd name="connsiteY36" fmla="*/ 3311 h 15325"/>
                <a:gd name="connsiteX37" fmla="*/ 14955 w 16756"/>
                <a:gd name="connsiteY37" fmla="*/ 3192 h 15325"/>
                <a:gd name="connsiteX38" fmla="*/ 14861 w 16756"/>
                <a:gd name="connsiteY38" fmla="*/ 3073 h 15325"/>
                <a:gd name="connsiteX39" fmla="*/ 14764 w 16756"/>
                <a:gd name="connsiteY39" fmla="*/ 2957 h 15325"/>
                <a:gd name="connsiteX40" fmla="*/ 14665 w 16756"/>
                <a:gd name="connsiteY40" fmla="*/ 2843 h 15325"/>
                <a:gd name="connsiteX41" fmla="*/ 14563 w 16756"/>
                <a:gd name="connsiteY41" fmla="*/ 2729 h 15325"/>
                <a:gd name="connsiteX42" fmla="*/ 14460 w 16756"/>
                <a:gd name="connsiteY42" fmla="*/ 2619 h 15325"/>
                <a:gd name="connsiteX43" fmla="*/ 14356 w 16756"/>
                <a:gd name="connsiteY43" fmla="*/ 2511 h 15325"/>
                <a:gd name="connsiteX44" fmla="*/ 14248 w 16756"/>
                <a:gd name="connsiteY44" fmla="*/ 2402 h 15325"/>
                <a:gd name="connsiteX45" fmla="*/ 14140 w 16756"/>
                <a:gd name="connsiteY45" fmla="*/ 2298 h 15325"/>
                <a:gd name="connsiteX46" fmla="*/ 14029 w 16756"/>
                <a:gd name="connsiteY46" fmla="*/ 2195 h 15325"/>
                <a:gd name="connsiteX47" fmla="*/ 13916 w 16756"/>
                <a:gd name="connsiteY47" fmla="*/ 2094 h 15325"/>
                <a:gd name="connsiteX48" fmla="*/ 13802 w 16756"/>
                <a:gd name="connsiteY48" fmla="*/ 1994 h 15325"/>
                <a:gd name="connsiteX49" fmla="*/ 13685 w 16756"/>
                <a:gd name="connsiteY49" fmla="*/ 1898 h 15325"/>
                <a:gd name="connsiteX50" fmla="*/ 13568 w 16756"/>
                <a:gd name="connsiteY50" fmla="*/ 1803 h 15325"/>
                <a:gd name="connsiteX51" fmla="*/ 13448 w 16756"/>
                <a:gd name="connsiteY51" fmla="*/ 1710 h 15325"/>
                <a:gd name="connsiteX52" fmla="*/ 13327 w 16756"/>
                <a:gd name="connsiteY52" fmla="*/ 1620 h 15325"/>
                <a:gd name="connsiteX53" fmla="*/ 13204 w 16756"/>
                <a:gd name="connsiteY53" fmla="*/ 1531 h 15325"/>
                <a:gd name="connsiteX54" fmla="*/ 13080 w 16756"/>
                <a:gd name="connsiteY54" fmla="*/ 1445 h 15325"/>
                <a:gd name="connsiteX55" fmla="*/ 12954 w 16756"/>
                <a:gd name="connsiteY55" fmla="*/ 1361 h 15325"/>
                <a:gd name="connsiteX56" fmla="*/ 12827 w 16756"/>
                <a:gd name="connsiteY56" fmla="*/ 1280 h 15325"/>
                <a:gd name="connsiteX57" fmla="*/ 12698 w 16756"/>
                <a:gd name="connsiteY57" fmla="*/ 1200 h 15325"/>
                <a:gd name="connsiteX58" fmla="*/ 12567 w 16756"/>
                <a:gd name="connsiteY58" fmla="*/ 1124 h 15325"/>
                <a:gd name="connsiteX59" fmla="*/ 12435 w 16756"/>
                <a:gd name="connsiteY59" fmla="*/ 1049 h 15325"/>
                <a:gd name="connsiteX60" fmla="*/ 12303 w 16756"/>
                <a:gd name="connsiteY60" fmla="*/ 977 h 15325"/>
                <a:gd name="connsiteX61" fmla="*/ 12167 w 16756"/>
                <a:gd name="connsiteY61" fmla="*/ 908 h 15325"/>
                <a:gd name="connsiteX62" fmla="*/ 12032 w 16756"/>
                <a:gd name="connsiteY62" fmla="*/ 840 h 15325"/>
                <a:gd name="connsiteX63" fmla="*/ 11896 w 16756"/>
                <a:gd name="connsiteY63" fmla="*/ 775 h 15325"/>
                <a:gd name="connsiteX64" fmla="*/ 11758 w 16756"/>
                <a:gd name="connsiteY64" fmla="*/ 713 h 15325"/>
                <a:gd name="connsiteX65" fmla="*/ 11619 w 16756"/>
                <a:gd name="connsiteY65" fmla="*/ 653 h 15325"/>
                <a:gd name="connsiteX66" fmla="*/ 11479 w 16756"/>
                <a:gd name="connsiteY66" fmla="*/ 596 h 15325"/>
                <a:gd name="connsiteX67" fmla="*/ 11338 w 16756"/>
                <a:gd name="connsiteY67" fmla="*/ 541 h 15325"/>
                <a:gd name="connsiteX68" fmla="*/ 11196 w 16756"/>
                <a:gd name="connsiteY68" fmla="*/ 489 h 15325"/>
                <a:gd name="connsiteX69" fmla="*/ 11053 w 16756"/>
                <a:gd name="connsiteY69" fmla="*/ 439 h 15325"/>
                <a:gd name="connsiteX70" fmla="*/ 10910 w 16756"/>
                <a:gd name="connsiteY70" fmla="*/ 393 h 15325"/>
                <a:gd name="connsiteX71" fmla="*/ 10764 w 16756"/>
                <a:gd name="connsiteY71" fmla="*/ 348 h 15325"/>
                <a:gd name="connsiteX72" fmla="*/ 10619 w 16756"/>
                <a:gd name="connsiteY72" fmla="*/ 307 h 15325"/>
                <a:gd name="connsiteX73" fmla="*/ 10473 w 16756"/>
                <a:gd name="connsiteY73" fmla="*/ 267 h 15325"/>
                <a:gd name="connsiteX74" fmla="*/ 10327 w 16756"/>
                <a:gd name="connsiteY74" fmla="*/ 231 h 15325"/>
                <a:gd name="connsiteX75" fmla="*/ 10179 w 16756"/>
                <a:gd name="connsiteY75" fmla="*/ 196 h 15325"/>
                <a:gd name="connsiteX76" fmla="*/ 10031 w 16756"/>
                <a:gd name="connsiteY76" fmla="*/ 165 h 15325"/>
                <a:gd name="connsiteX77" fmla="*/ 9882 w 16756"/>
                <a:gd name="connsiteY77" fmla="*/ 137 h 15325"/>
                <a:gd name="connsiteX78" fmla="*/ 9733 w 16756"/>
                <a:gd name="connsiteY78" fmla="*/ 111 h 15325"/>
                <a:gd name="connsiteX79" fmla="*/ 9584 w 16756"/>
                <a:gd name="connsiteY79" fmla="*/ 88 h 15325"/>
                <a:gd name="connsiteX80" fmla="*/ 9434 w 16756"/>
                <a:gd name="connsiteY80" fmla="*/ 67 h 15325"/>
                <a:gd name="connsiteX81" fmla="*/ 9284 w 16756"/>
                <a:gd name="connsiteY81" fmla="*/ 49 h 15325"/>
                <a:gd name="connsiteX82" fmla="*/ 9133 w 16756"/>
                <a:gd name="connsiteY82" fmla="*/ 35 h 15325"/>
                <a:gd name="connsiteX83" fmla="*/ 8983 w 16756"/>
                <a:gd name="connsiteY83" fmla="*/ 22 h 15325"/>
                <a:gd name="connsiteX84" fmla="*/ 8832 w 16756"/>
                <a:gd name="connsiteY84" fmla="*/ 13 h 15325"/>
                <a:gd name="connsiteX85" fmla="*/ 8680 w 16756"/>
                <a:gd name="connsiteY85" fmla="*/ 5 h 15325"/>
                <a:gd name="connsiteX86" fmla="*/ 8530 w 16756"/>
                <a:gd name="connsiteY86" fmla="*/ 2 h 15325"/>
                <a:gd name="connsiteX87" fmla="*/ 8378 w 16756"/>
                <a:gd name="connsiteY87" fmla="*/ 0 h 15325"/>
                <a:gd name="connsiteX88" fmla="*/ 8227 w 16756"/>
                <a:gd name="connsiteY88" fmla="*/ 2 h 15325"/>
                <a:gd name="connsiteX89" fmla="*/ 8075 w 16756"/>
                <a:gd name="connsiteY89" fmla="*/ 5 h 15325"/>
                <a:gd name="connsiteX90" fmla="*/ 7924 w 16756"/>
                <a:gd name="connsiteY90" fmla="*/ 13 h 15325"/>
                <a:gd name="connsiteX91" fmla="*/ 7774 w 16756"/>
                <a:gd name="connsiteY91" fmla="*/ 22 h 15325"/>
                <a:gd name="connsiteX92" fmla="*/ 7623 w 16756"/>
                <a:gd name="connsiteY92" fmla="*/ 35 h 15325"/>
                <a:gd name="connsiteX93" fmla="*/ 7473 w 16756"/>
                <a:gd name="connsiteY93" fmla="*/ 49 h 15325"/>
                <a:gd name="connsiteX94" fmla="*/ 7322 w 16756"/>
                <a:gd name="connsiteY94" fmla="*/ 67 h 15325"/>
                <a:gd name="connsiteX95" fmla="*/ 7173 w 16756"/>
                <a:gd name="connsiteY95" fmla="*/ 88 h 15325"/>
                <a:gd name="connsiteX96" fmla="*/ 7023 w 16756"/>
                <a:gd name="connsiteY96" fmla="*/ 111 h 15325"/>
                <a:gd name="connsiteX97" fmla="*/ 6874 w 16756"/>
                <a:gd name="connsiteY97" fmla="*/ 137 h 15325"/>
                <a:gd name="connsiteX98" fmla="*/ 6725 w 16756"/>
                <a:gd name="connsiteY98" fmla="*/ 165 h 15325"/>
                <a:gd name="connsiteX99" fmla="*/ 6577 w 16756"/>
                <a:gd name="connsiteY99" fmla="*/ 196 h 15325"/>
                <a:gd name="connsiteX100" fmla="*/ 6430 w 16756"/>
                <a:gd name="connsiteY100" fmla="*/ 231 h 15325"/>
                <a:gd name="connsiteX101" fmla="*/ 6283 w 16756"/>
                <a:gd name="connsiteY101" fmla="*/ 267 h 15325"/>
                <a:gd name="connsiteX102" fmla="*/ 6136 w 16756"/>
                <a:gd name="connsiteY102" fmla="*/ 307 h 15325"/>
                <a:gd name="connsiteX103" fmla="*/ 5991 w 16756"/>
                <a:gd name="connsiteY103" fmla="*/ 348 h 15325"/>
                <a:gd name="connsiteX104" fmla="*/ 5847 w 16756"/>
                <a:gd name="connsiteY104" fmla="*/ 393 h 15325"/>
                <a:gd name="connsiteX105" fmla="*/ 5703 w 16756"/>
                <a:gd name="connsiteY105" fmla="*/ 439 h 15325"/>
                <a:gd name="connsiteX106" fmla="*/ 5560 w 16756"/>
                <a:gd name="connsiteY106" fmla="*/ 489 h 15325"/>
                <a:gd name="connsiteX107" fmla="*/ 5418 w 16756"/>
                <a:gd name="connsiteY107" fmla="*/ 541 h 15325"/>
                <a:gd name="connsiteX108" fmla="*/ 5278 w 16756"/>
                <a:gd name="connsiteY108" fmla="*/ 596 h 15325"/>
                <a:gd name="connsiteX109" fmla="*/ 5137 w 16756"/>
                <a:gd name="connsiteY109" fmla="*/ 653 h 15325"/>
                <a:gd name="connsiteX110" fmla="*/ 4998 w 16756"/>
                <a:gd name="connsiteY110" fmla="*/ 713 h 15325"/>
                <a:gd name="connsiteX111" fmla="*/ 4861 w 16756"/>
                <a:gd name="connsiteY111" fmla="*/ 775 h 15325"/>
                <a:gd name="connsiteX112" fmla="*/ 4724 w 16756"/>
                <a:gd name="connsiteY112" fmla="*/ 840 h 15325"/>
                <a:gd name="connsiteX113" fmla="*/ 4588 w 16756"/>
                <a:gd name="connsiteY113" fmla="*/ 908 h 15325"/>
                <a:gd name="connsiteX114" fmla="*/ 4454 w 16756"/>
                <a:gd name="connsiteY114" fmla="*/ 977 h 15325"/>
                <a:gd name="connsiteX115" fmla="*/ 4321 w 16756"/>
                <a:gd name="connsiteY115" fmla="*/ 1049 h 15325"/>
                <a:gd name="connsiteX116" fmla="*/ 4189 w 16756"/>
                <a:gd name="connsiteY116" fmla="*/ 1124 h 15325"/>
                <a:gd name="connsiteX117" fmla="*/ 4059 w 16756"/>
                <a:gd name="connsiteY117" fmla="*/ 1200 h 15325"/>
                <a:gd name="connsiteX118" fmla="*/ 3930 w 16756"/>
                <a:gd name="connsiteY118" fmla="*/ 1280 h 15325"/>
                <a:gd name="connsiteX119" fmla="*/ 3802 w 16756"/>
                <a:gd name="connsiteY119" fmla="*/ 1361 h 15325"/>
                <a:gd name="connsiteX120" fmla="*/ 3676 w 16756"/>
                <a:gd name="connsiteY120" fmla="*/ 1445 h 15325"/>
                <a:gd name="connsiteX121" fmla="*/ 3553 w 16756"/>
                <a:gd name="connsiteY121" fmla="*/ 1531 h 15325"/>
                <a:gd name="connsiteX122" fmla="*/ 3429 w 16756"/>
                <a:gd name="connsiteY122" fmla="*/ 1620 h 15325"/>
                <a:gd name="connsiteX123" fmla="*/ 3308 w 16756"/>
                <a:gd name="connsiteY123" fmla="*/ 1710 h 15325"/>
                <a:gd name="connsiteX124" fmla="*/ 3188 w 16756"/>
                <a:gd name="connsiteY124" fmla="*/ 1803 h 15325"/>
                <a:gd name="connsiteX125" fmla="*/ 3070 w 16756"/>
                <a:gd name="connsiteY125" fmla="*/ 1898 h 15325"/>
                <a:gd name="connsiteX126" fmla="*/ 2954 w 16756"/>
                <a:gd name="connsiteY126" fmla="*/ 1994 h 15325"/>
                <a:gd name="connsiteX127" fmla="*/ 2840 w 16756"/>
                <a:gd name="connsiteY127" fmla="*/ 2094 h 15325"/>
                <a:gd name="connsiteX128" fmla="*/ 2728 w 16756"/>
                <a:gd name="connsiteY128" fmla="*/ 2195 h 15325"/>
                <a:gd name="connsiteX129" fmla="*/ 2617 w 16756"/>
                <a:gd name="connsiteY129" fmla="*/ 2298 h 15325"/>
                <a:gd name="connsiteX130" fmla="*/ 2507 w 16756"/>
                <a:gd name="connsiteY130" fmla="*/ 2402 h 15325"/>
                <a:gd name="connsiteX131" fmla="*/ 2401 w 16756"/>
                <a:gd name="connsiteY131" fmla="*/ 2511 h 15325"/>
                <a:gd name="connsiteX132" fmla="*/ 2296 w 16756"/>
                <a:gd name="connsiteY132" fmla="*/ 2619 h 15325"/>
                <a:gd name="connsiteX133" fmla="*/ 2193 w 16756"/>
                <a:gd name="connsiteY133" fmla="*/ 2729 h 15325"/>
                <a:gd name="connsiteX134" fmla="*/ 2092 w 16756"/>
                <a:gd name="connsiteY134" fmla="*/ 2843 h 15325"/>
                <a:gd name="connsiteX135" fmla="*/ 1992 w 16756"/>
                <a:gd name="connsiteY135" fmla="*/ 2957 h 15325"/>
                <a:gd name="connsiteX136" fmla="*/ 1896 w 16756"/>
                <a:gd name="connsiteY136" fmla="*/ 3073 h 15325"/>
                <a:gd name="connsiteX137" fmla="*/ 1801 w 16756"/>
                <a:gd name="connsiteY137" fmla="*/ 3192 h 15325"/>
                <a:gd name="connsiteX138" fmla="*/ 1708 w 16756"/>
                <a:gd name="connsiteY138" fmla="*/ 3311 h 15325"/>
                <a:gd name="connsiteX139" fmla="*/ 1618 w 16756"/>
                <a:gd name="connsiteY139" fmla="*/ 3432 h 15325"/>
                <a:gd name="connsiteX140" fmla="*/ 1530 w 16756"/>
                <a:gd name="connsiteY140" fmla="*/ 3555 h 15325"/>
                <a:gd name="connsiteX141" fmla="*/ 1444 w 16756"/>
                <a:gd name="connsiteY141" fmla="*/ 3680 h 15325"/>
                <a:gd name="connsiteX142" fmla="*/ 1360 w 16756"/>
                <a:gd name="connsiteY142" fmla="*/ 3806 h 15325"/>
                <a:gd name="connsiteX143" fmla="*/ 1279 w 16756"/>
                <a:gd name="connsiteY143" fmla="*/ 3933 h 15325"/>
                <a:gd name="connsiteX144" fmla="*/ 1199 w 16756"/>
                <a:gd name="connsiteY144" fmla="*/ 4062 h 15325"/>
                <a:gd name="connsiteX145" fmla="*/ 1122 w 16756"/>
                <a:gd name="connsiteY145" fmla="*/ 4193 h 15325"/>
                <a:gd name="connsiteX146" fmla="*/ 1049 w 16756"/>
                <a:gd name="connsiteY146" fmla="*/ 4325 h 15325"/>
                <a:gd name="connsiteX147" fmla="*/ 977 w 16756"/>
                <a:gd name="connsiteY147" fmla="*/ 4457 h 15325"/>
                <a:gd name="connsiteX148" fmla="*/ 906 w 16756"/>
                <a:gd name="connsiteY148" fmla="*/ 4592 h 15325"/>
                <a:gd name="connsiteX149" fmla="*/ 839 w 16756"/>
                <a:gd name="connsiteY149" fmla="*/ 4727 h 15325"/>
                <a:gd name="connsiteX150" fmla="*/ 775 w 16756"/>
                <a:gd name="connsiteY150" fmla="*/ 4864 h 15325"/>
                <a:gd name="connsiteX151" fmla="*/ 713 w 16756"/>
                <a:gd name="connsiteY151" fmla="*/ 5003 h 15325"/>
                <a:gd name="connsiteX152" fmla="*/ 652 w 16756"/>
                <a:gd name="connsiteY152" fmla="*/ 5142 h 15325"/>
                <a:gd name="connsiteX153" fmla="*/ 596 w 16756"/>
                <a:gd name="connsiteY153" fmla="*/ 5281 h 15325"/>
                <a:gd name="connsiteX154" fmla="*/ 540 w 16756"/>
                <a:gd name="connsiteY154" fmla="*/ 5423 h 15325"/>
                <a:gd name="connsiteX155" fmla="*/ 489 w 16756"/>
                <a:gd name="connsiteY155" fmla="*/ 5564 h 15325"/>
                <a:gd name="connsiteX156" fmla="*/ 439 w 16756"/>
                <a:gd name="connsiteY156" fmla="*/ 5708 h 15325"/>
                <a:gd name="connsiteX157" fmla="*/ 392 w 16756"/>
                <a:gd name="connsiteY157" fmla="*/ 5851 h 15325"/>
                <a:gd name="connsiteX158" fmla="*/ 347 w 16756"/>
                <a:gd name="connsiteY158" fmla="*/ 5997 h 15325"/>
                <a:gd name="connsiteX159" fmla="*/ 306 w 16756"/>
                <a:gd name="connsiteY159" fmla="*/ 6142 h 15325"/>
                <a:gd name="connsiteX160" fmla="*/ 266 w 16756"/>
                <a:gd name="connsiteY160" fmla="*/ 6288 h 15325"/>
                <a:gd name="connsiteX161" fmla="*/ 230 w 16756"/>
                <a:gd name="connsiteY161" fmla="*/ 6435 h 15325"/>
                <a:gd name="connsiteX162" fmla="*/ 197 w 16756"/>
                <a:gd name="connsiteY162" fmla="*/ 6583 h 15325"/>
                <a:gd name="connsiteX163" fmla="*/ 164 w 16756"/>
                <a:gd name="connsiteY163" fmla="*/ 6731 h 15325"/>
                <a:gd name="connsiteX164" fmla="*/ 136 w 16756"/>
                <a:gd name="connsiteY164" fmla="*/ 6880 h 15325"/>
                <a:gd name="connsiteX165" fmla="*/ 110 w 16756"/>
                <a:gd name="connsiteY165" fmla="*/ 7028 h 15325"/>
                <a:gd name="connsiteX166" fmla="*/ 87 w 16756"/>
                <a:gd name="connsiteY166" fmla="*/ 7179 h 15325"/>
                <a:gd name="connsiteX167" fmla="*/ 67 w 16756"/>
                <a:gd name="connsiteY167" fmla="*/ 7328 h 15325"/>
                <a:gd name="connsiteX168" fmla="*/ 50 w 16756"/>
                <a:gd name="connsiteY168" fmla="*/ 7479 h 15325"/>
                <a:gd name="connsiteX169" fmla="*/ 34 w 16756"/>
                <a:gd name="connsiteY169" fmla="*/ 7629 h 15325"/>
                <a:gd name="connsiteX170" fmla="*/ 22 w 16756"/>
                <a:gd name="connsiteY170" fmla="*/ 7780 h 15325"/>
                <a:gd name="connsiteX171" fmla="*/ 13 w 16756"/>
                <a:gd name="connsiteY171" fmla="*/ 7932 h 15325"/>
                <a:gd name="connsiteX172" fmla="*/ 6 w 16756"/>
                <a:gd name="connsiteY172" fmla="*/ 8082 h 15325"/>
                <a:gd name="connsiteX173" fmla="*/ 2 w 16756"/>
                <a:gd name="connsiteY173" fmla="*/ 8234 h 15325"/>
                <a:gd name="connsiteX174" fmla="*/ 0 w 16756"/>
                <a:gd name="connsiteY174" fmla="*/ 8385 h 15325"/>
                <a:gd name="connsiteX175" fmla="*/ 2 w 16756"/>
                <a:gd name="connsiteY175" fmla="*/ 8537 h 15325"/>
                <a:gd name="connsiteX176" fmla="*/ 6 w 16756"/>
                <a:gd name="connsiteY176" fmla="*/ 8687 h 15325"/>
                <a:gd name="connsiteX177" fmla="*/ 13 w 16756"/>
                <a:gd name="connsiteY177" fmla="*/ 8839 h 15325"/>
                <a:gd name="connsiteX178" fmla="*/ 22 w 16756"/>
                <a:gd name="connsiteY178" fmla="*/ 8990 h 15325"/>
                <a:gd name="connsiteX179" fmla="*/ 34 w 16756"/>
                <a:gd name="connsiteY179" fmla="*/ 9141 h 15325"/>
                <a:gd name="connsiteX180" fmla="*/ 50 w 16756"/>
                <a:gd name="connsiteY180" fmla="*/ 9291 h 15325"/>
                <a:gd name="connsiteX181" fmla="*/ 67 w 16756"/>
                <a:gd name="connsiteY181" fmla="*/ 9442 h 15325"/>
                <a:gd name="connsiteX182" fmla="*/ 87 w 16756"/>
                <a:gd name="connsiteY182" fmla="*/ 9592 h 15325"/>
                <a:gd name="connsiteX183" fmla="*/ 110 w 16756"/>
                <a:gd name="connsiteY183" fmla="*/ 9742 h 15325"/>
                <a:gd name="connsiteX184" fmla="*/ 136 w 16756"/>
                <a:gd name="connsiteY184" fmla="*/ 9891 h 15325"/>
                <a:gd name="connsiteX185" fmla="*/ 164 w 16756"/>
                <a:gd name="connsiteY185" fmla="*/ 10039 h 15325"/>
                <a:gd name="connsiteX186" fmla="*/ 197 w 16756"/>
                <a:gd name="connsiteY186" fmla="*/ 10187 h 15325"/>
                <a:gd name="connsiteX187" fmla="*/ 230 w 16756"/>
                <a:gd name="connsiteY187" fmla="*/ 10335 h 15325"/>
                <a:gd name="connsiteX188" fmla="*/ 266 w 16756"/>
                <a:gd name="connsiteY188" fmla="*/ 10482 h 15325"/>
                <a:gd name="connsiteX189" fmla="*/ 306 w 16756"/>
                <a:gd name="connsiteY189" fmla="*/ 10629 h 15325"/>
                <a:gd name="connsiteX190" fmla="*/ 347 w 16756"/>
                <a:gd name="connsiteY190" fmla="*/ 10774 h 15325"/>
                <a:gd name="connsiteX191" fmla="*/ 392 w 16756"/>
                <a:gd name="connsiteY191" fmla="*/ 10918 h 15325"/>
                <a:gd name="connsiteX192" fmla="*/ 439 w 16756"/>
                <a:gd name="connsiteY192" fmla="*/ 11063 h 15325"/>
                <a:gd name="connsiteX193" fmla="*/ 489 w 16756"/>
                <a:gd name="connsiteY193" fmla="*/ 11206 h 15325"/>
                <a:gd name="connsiteX194" fmla="*/ 540 w 16756"/>
                <a:gd name="connsiteY194" fmla="*/ 11347 h 15325"/>
                <a:gd name="connsiteX195" fmla="*/ 596 w 16756"/>
                <a:gd name="connsiteY195" fmla="*/ 11489 h 15325"/>
                <a:gd name="connsiteX196" fmla="*/ 652 w 16756"/>
                <a:gd name="connsiteY196" fmla="*/ 11629 h 15325"/>
                <a:gd name="connsiteX197" fmla="*/ 713 w 16756"/>
                <a:gd name="connsiteY197" fmla="*/ 11768 h 15325"/>
                <a:gd name="connsiteX198" fmla="*/ 775 w 16756"/>
                <a:gd name="connsiteY198" fmla="*/ 11906 h 15325"/>
                <a:gd name="connsiteX199" fmla="*/ 839 w 16756"/>
                <a:gd name="connsiteY199" fmla="*/ 12042 h 15325"/>
                <a:gd name="connsiteX200" fmla="*/ 906 w 16756"/>
                <a:gd name="connsiteY200" fmla="*/ 12179 h 15325"/>
                <a:gd name="connsiteX201" fmla="*/ 977 w 16756"/>
                <a:gd name="connsiteY201" fmla="*/ 12313 h 15325"/>
                <a:gd name="connsiteX202" fmla="*/ 1049 w 16756"/>
                <a:gd name="connsiteY202" fmla="*/ 12445 h 15325"/>
                <a:gd name="connsiteX203" fmla="*/ 1122 w 16756"/>
                <a:gd name="connsiteY203" fmla="*/ 12578 h 15325"/>
                <a:gd name="connsiteX204" fmla="*/ 1199 w 16756"/>
                <a:gd name="connsiteY204" fmla="*/ 12708 h 15325"/>
                <a:gd name="connsiteX205" fmla="*/ 1279 w 16756"/>
                <a:gd name="connsiteY205" fmla="*/ 12837 h 15325"/>
                <a:gd name="connsiteX206" fmla="*/ 1360 w 16756"/>
                <a:gd name="connsiteY206" fmla="*/ 12964 h 15325"/>
                <a:gd name="connsiteX207" fmla="*/ 1444 w 16756"/>
                <a:gd name="connsiteY207" fmla="*/ 13090 h 15325"/>
                <a:gd name="connsiteX208" fmla="*/ 1530 w 16756"/>
                <a:gd name="connsiteY208" fmla="*/ 13215 h 15325"/>
                <a:gd name="connsiteX209" fmla="*/ 1618 w 16756"/>
                <a:gd name="connsiteY209" fmla="*/ 13337 h 15325"/>
                <a:gd name="connsiteX210" fmla="*/ 1708 w 16756"/>
                <a:gd name="connsiteY210" fmla="*/ 13460 h 15325"/>
                <a:gd name="connsiteX211" fmla="*/ 1801 w 16756"/>
                <a:gd name="connsiteY211" fmla="*/ 13579 h 15325"/>
                <a:gd name="connsiteX212" fmla="*/ 1896 w 16756"/>
                <a:gd name="connsiteY212" fmla="*/ 13697 h 15325"/>
                <a:gd name="connsiteX213" fmla="*/ 1992 w 16756"/>
                <a:gd name="connsiteY213" fmla="*/ 13814 h 15325"/>
                <a:gd name="connsiteX214" fmla="*/ 2092 w 16756"/>
                <a:gd name="connsiteY214" fmla="*/ 13928 h 15325"/>
                <a:gd name="connsiteX215" fmla="*/ 2193 w 16756"/>
                <a:gd name="connsiteY215" fmla="*/ 14040 h 15325"/>
                <a:gd name="connsiteX216" fmla="*/ 2296 w 16756"/>
                <a:gd name="connsiteY216" fmla="*/ 14151 h 15325"/>
                <a:gd name="connsiteX217" fmla="*/ 2401 w 16756"/>
                <a:gd name="connsiteY217" fmla="*/ 14260 h 15325"/>
                <a:gd name="connsiteX218" fmla="*/ 2507 w 16756"/>
                <a:gd name="connsiteY218" fmla="*/ 14367 h 15325"/>
                <a:gd name="connsiteX219" fmla="*/ 2617 w 16756"/>
                <a:gd name="connsiteY219" fmla="*/ 14473 h 15325"/>
                <a:gd name="connsiteX220" fmla="*/ 2728 w 16756"/>
                <a:gd name="connsiteY220" fmla="*/ 14576 h 15325"/>
                <a:gd name="connsiteX221" fmla="*/ 2840 w 16756"/>
                <a:gd name="connsiteY221" fmla="*/ 14676 h 15325"/>
                <a:gd name="connsiteX222" fmla="*/ 2954 w 16756"/>
                <a:gd name="connsiteY222" fmla="*/ 14775 h 15325"/>
                <a:gd name="connsiteX223" fmla="*/ 3070 w 16756"/>
                <a:gd name="connsiteY223" fmla="*/ 14873 h 15325"/>
                <a:gd name="connsiteX224" fmla="*/ 3188 w 16756"/>
                <a:gd name="connsiteY224" fmla="*/ 14967 h 15325"/>
                <a:gd name="connsiteX225" fmla="*/ 3308 w 16756"/>
                <a:gd name="connsiteY225" fmla="*/ 15060 h 15325"/>
                <a:gd name="connsiteX226" fmla="*/ 3429 w 16756"/>
                <a:gd name="connsiteY226" fmla="*/ 15151 h 15325"/>
                <a:gd name="connsiteX227" fmla="*/ 3553 w 16756"/>
                <a:gd name="connsiteY227" fmla="*/ 15239 h 15325"/>
                <a:gd name="connsiteX228" fmla="*/ 3676 w 16756"/>
                <a:gd name="connsiteY228" fmla="*/ 15325 h 15325"/>
                <a:gd name="connsiteX0" fmla="*/ 16756 w 16756"/>
                <a:gd name="connsiteY0" fmla="*/ 8385 h 15239"/>
                <a:gd name="connsiteX1" fmla="*/ 16754 w 16756"/>
                <a:gd name="connsiteY1" fmla="*/ 8234 h 15239"/>
                <a:gd name="connsiteX2" fmla="*/ 16750 w 16756"/>
                <a:gd name="connsiteY2" fmla="*/ 8082 h 15239"/>
                <a:gd name="connsiteX3" fmla="*/ 16744 w 16756"/>
                <a:gd name="connsiteY3" fmla="*/ 7932 h 15239"/>
                <a:gd name="connsiteX4" fmla="*/ 16734 w 16756"/>
                <a:gd name="connsiteY4" fmla="*/ 7780 h 15239"/>
                <a:gd name="connsiteX5" fmla="*/ 16722 w 16756"/>
                <a:gd name="connsiteY5" fmla="*/ 7629 h 15239"/>
                <a:gd name="connsiteX6" fmla="*/ 16707 w 16756"/>
                <a:gd name="connsiteY6" fmla="*/ 7479 h 15239"/>
                <a:gd name="connsiteX7" fmla="*/ 16689 w 16756"/>
                <a:gd name="connsiteY7" fmla="*/ 7328 h 15239"/>
                <a:gd name="connsiteX8" fmla="*/ 16669 w 16756"/>
                <a:gd name="connsiteY8" fmla="*/ 7179 h 15239"/>
                <a:gd name="connsiteX9" fmla="*/ 16646 w 16756"/>
                <a:gd name="connsiteY9" fmla="*/ 7028 h 15239"/>
                <a:gd name="connsiteX10" fmla="*/ 16620 w 16756"/>
                <a:gd name="connsiteY10" fmla="*/ 6880 h 15239"/>
                <a:gd name="connsiteX11" fmla="*/ 16591 w 16756"/>
                <a:gd name="connsiteY11" fmla="*/ 6731 h 15239"/>
                <a:gd name="connsiteX12" fmla="*/ 16560 w 16756"/>
                <a:gd name="connsiteY12" fmla="*/ 6583 h 15239"/>
                <a:gd name="connsiteX13" fmla="*/ 16526 w 16756"/>
                <a:gd name="connsiteY13" fmla="*/ 6435 h 15239"/>
                <a:gd name="connsiteX14" fmla="*/ 16490 w 16756"/>
                <a:gd name="connsiteY14" fmla="*/ 6288 h 15239"/>
                <a:gd name="connsiteX15" fmla="*/ 16450 w 16756"/>
                <a:gd name="connsiteY15" fmla="*/ 6142 h 15239"/>
                <a:gd name="connsiteX16" fmla="*/ 16409 w 16756"/>
                <a:gd name="connsiteY16" fmla="*/ 5997 h 15239"/>
                <a:gd name="connsiteX17" fmla="*/ 16364 w 16756"/>
                <a:gd name="connsiteY17" fmla="*/ 5851 h 15239"/>
                <a:gd name="connsiteX18" fmla="*/ 16318 w 16756"/>
                <a:gd name="connsiteY18" fmla="*/ 5708 h 15239"/>
                <a:gd name="connsiteX19" fmla="*/ 16268 w 16756"/>
                <a:gd name="connsiteY19" fmla="*/ 5564 h 15239"/>
                <a:gd name="connsiteX20" fmla="*/ 16216 w 16756"/>
                <a:gd name="connsiteY20" fmla="*/ 5423 h 15239"/>
                <a:gd name="connsiteX21" fmla="*/ 16161 w 16756"/>
                <a:gd name="connsiteY21" fmla="*/ 5281 h 15239"/>
                <a:gd name="connsiteX22" fmla="*/ 16104 w 16756"/>
                <a:gd name="connsiteY22" fmla="*/ 5142 h 15239"/>
                <a:gd name="connsiteX23" fmla="*/ 16044 w 16756"/>
                <a:gd name="connsiteY23" fmla="*/ 5003 h 15239"/>
                <a:gd name="connsiteX24" fmla="*/ 15982 w 16756"/>
                <a:gd name="connsiteY24" fmla="*/ 4864 h 15239"/>
                <a:gd name="connsiteX25" fmla="*/ 15917 w 16756"/>
                <a:gd name="connsiteY25" fmla="*/ 4727 h 15239"/>
                <a:gd name="connsiteX26" fmla="*/ 15849 w 16756"/>
                <a:gd name="connsiteY26" fmla="*/ 4592 h 15239"/>
                <a:gd name="connsiteX27" fmla="*/ 15780 w 16756"/>
                <a:gd name="connsiteY27" fmla="*/ 4457 h 15239"/>
                <a:gd name="connsiteX28" fmla="*/ 15708 w 16756"/>
                <a:gd name="connsiteY28" fmla="*/ 4325 h 15239"/>
                <a:gd name="connsiteX29" fmla="*/ 15633 w 16756"/>
                <a:gd name="connsiteY29" fmla="*/ 4193 h 15239"/>
                <a:gd name="connsiteX30" fmla="*/ 15557 w 16756"/>
                <a:gd name="connsiteY30" fmla="*/ 4062 h 15239"/>
                <a:gd name="connsiteX31" fmla="*/ 15477 w 16756"/>
                <a:gd name="connsiteY31" fmla="*/ 3933 h 15239"/>
                <a:gd name="connsiteX32" fmla="*/ 15396 w 16756"/>
                <a:gd name="connsiteY32" fmla="*/ 3806 h 15239"/>
                <a:gd name="connsiteX33" fmla="*/ 15312 w 16756"/>
                <a:gd name="connsiteY33" fmla="*/ 3680 h 15239"/>
                <a:gd name="connsiteX34" fmla="*/ 15226 w 16756"/>
                <a:gd name="connsiteY34" fmla="*/ 3555 h 15239"/>
                <a:gd name="connsiteX35" fmla="*/ 15139 w 16756"/>
                <a:gd name="connsiteY35" fmla="*/ 3432 h 15239"/>
                <a:gd name="connsiteX36" fmla="*/ 15047 w 16756"/>
                <a:gd name="connsiteY36" fmla="*/ 3311 h 15239"/>
                <a:gd name="connsiteX37" fmla="*/ 14955 w 16756"/>
                <a:gd name="connsiteY37" fmla="*/ 3192 h 15239"/>
                <a:gd name="connsiteX38" fmla="*/ 14861 w 16756"/>
                <a:gd name="connsiteY38" fmla="*/ 3073 h 15239"/>
                <a:gd name="connsiteX39" fmla="*/ 14764 w 16756"/>
                <a:gd name="connsiteY39" fmla="*/ 2957 h 15239"/>
                <a:gd name="connsiteX40" fmla="*/ 14665 w 16756"/>
                <a:gd name="connsiteY40" fmla="*/ 2843 h 15239"/>
                <a:gd name="connsiteX41" fmla="*/ 14563 w 16756"/>
                <a:gd name="connsiteY41" fmla="*/ 2729 h 15239"/>
                <a:gd name="connsiteX42" fmla="*/ 14460 w 16756"/>
                <a:gd name="connsiteY42" fmla="*/ 2619 h 15239"/>
                <a:gd name="connsiteX43" fmla="*/ 14356 w 16756"/>
                <a:gd name="connsiteY43" fmla="*/ 2511 h 15239"/>
                <a:gd name="connsiteX44" fmla="*/ 14248 w 16756"/>
                <a:gd name="connsiteY44" fmla="*/ 2402 h 15239"/>
                <a:gd name="connsiteX45" fmla="*/ 14140 w 16756"/>
                <a:gd name="connsiteY45" fmla="*/ 2298 h 15239"/>
                <a:gd name="connsiteX46" fmla="*/ 14029 w 16756"/>
                <a:gd name="connsiteY46" fmla="*/ 2195 h 15239"/>
                <a:gd name="connsiteX47" fmla="*/ 13916 w 16756"/>
                <a:gd name="connsiteY47" fmla="*/ 2094 h 15239"/>
                <a:gd name="connsiteX48" fmla="*/ 13802 w 16756"/>
                <a:gd name="connsiteY48" fmla="*/ 1994 h 15239"/>
                <a:gd name="connsiteX49" fmla="*/ 13685 w 16756"/>
                <a:gd name="connsiteY49" fmla="*/ 1898 h 15239"/>
                <a:gd name="connsiteX50" fmla="*/ 13568 w 16756"/>
                <a:gd name="connsiteY50" fmla="*/ 1803 h 15239"/>
                <a:gd name="connsiteX51" fmla="*/ 13448 w 16756"/>
                <a:gd name="connsiteY51" fmla="*/ 1710 h 15239"/>
                <a:gd name="connsiteX52" fmla="*/ 13327 w 16756"/>
                <a:gd name="connsiteY52" fmla="*/ 1620 h 15239"/>
                <a:gd name="connsiteX53" fmla="*/ 13204 w 16756"/>
                <a:gd name="connsiteY53" fmla="*/ 1531 h 15239"/>
                <a:gd name="connsiteX54" fmla="*/ 13080 w 16756"/>
                <a:gd name="connsiteY54" fmla="*/ 1445 h 15239"/>
                <a:gd name="connsiteX55" fmla="*/ 12954 w 16756"/>
                <a:gd name="connsiteY55" fmla="*/ 1361 h 15239"/>
                <a:gd name="connsiteX56" fmla="*/ 12827 w 16756"/>
                <a:gd name="connsiteY56" fmla="*/ 1280 h 15239"/>
                <a:gd name="connsiteX57" fmla="*/ 12698 w 16756"/>
                <a:gd name="connsiteY57" fmla="*/ 1200 h 15239"/>
                <a:gd name="connsiteX58" fmla="*/ 12567 w 16756"/>
                <a:gd name="connsiteY58" fmla="*/ 1124 h 15239"/>
                <a:gd name="connsiteX59" fmla="*/ 12435 w 16756"/>
                <a:gd name="connsiteY59" fmla="*/ 1049 h 15239"/>
                <a:gd name="connsiteX60" fmla="*/ 12303 w 16756"/>
                <a:gd name="connsiteY60" fmla="*/ 977 h 15239"/>
                <a:gd name="connsiteX61" fmla="*/ 12167 w 16756"/>
                <a:gd name="connsiteY61" fmla="*/ 908 h 15239"/>
                <a:gd name="connsiteX62" fmla="*/ 12032 w 16756"/>
                <a:gd name="connsiteY62" fmla="*/ 840 h 15239"/>
                <a:gd name="connsiteX63" fmla="*/ 11896 w 16756"/>
                <a:gd name="connsiteY63" fmla="*/ 775 h 15239"/>
                <a:gd name="connsiteX64" fmla="*/ 11758 w 16756"/>
                <a:gd name="connsiteY64" fmla="*/ 713 h 15239"/>
                <a:gd name="connsiteX65" fmla="*/ 11619 w 16756"/>
                <a:gd name="connsiteY65" fmla="*/ 653 h 15239"/>
                <a:gd name="connsiteX66" fmla="*/ 11479 w 16756"/>
                <a:gd name="connsiteY66" fmla="*/ 596 h 15239"/>
                <a:gd name="connsiteX67" fmla="*/ 11338 w 16756"/>
                <a:gd name="connsiteY67" fmla="*/ 541 h 15239"/>
                <a:gd name="connsiteX68" fmla="*/ 11196 w 16756"/>
                <a:gd name="connsiteY68" fmla="*/ 489 h 15239"/>
                <a:gd name="connsiteX69" fmla="*/ 11053 w 16756"/>
                <a:gd name="connsiteY69" fmla="*/ 439 h 15239"/>
                <a:gd name="connsiteX70" fmla="*/ 10910 w 16756"/>
                <a:gd name="connsiteY70" fmla="*/ 393 h 15239"/>
                <a:gd name="connsiteX71" fmla="*/ 10764 w 16756"/>
                <a:gd name="connsiteY71" fmla="*/ 348 h 15239"/>
                <a:gd name="connsiteX72" fmla="*/ 10619 w 16756"/>
                <a:gd name="connsiteY72" fmla="*/ 307 h 15239"/>
                <a:gd name="connsiteX73" fmla="*/ 10473 w 16756"/>
                <a:gd name="connsiteY73" fmla="*/ 267 h 15239"/>
                <a:gd name="connsiteX74" fmla="*/ 10327 w 16756"/>
                <a:gd name="connsiteY74" fmla="*/ 231 h 15239"/>
                <a:gd name="connsiteX75" fmla="*/ 10179 w 16756"/>
                <a:gd name="connsiteY75" fmla="*/ 196 h 15239"/>
                <a:gd name="connsiteX76" fmla="*/ 10031 w 16756"/>
                <a:gd name="connsiteY76" fmla="*/ 165 h 15239"/>
                <a:gd name="connsiteX77" fmla="*/ 9882 w 16756"/>
                <a:gd name="connsiteY77" fmla="*/ 137 h 15239"/>
                <a:gd name="connsiteX78" fmla="*/ 9733 w 16756"/>
                <a:gd name="connsiteY78" fmla="*/ 111 h 15239"/>
                <a:gd name="connsiteX79" fmla="*/ 9584 w 16756"/>
                <a:gd name="connsiteY79" fmla="*/ 88 h 15239"/>
                <a:gd name="connsiteX80" fmla="*/ 9434 w 16756"/>
                <a:gd name="connsiteY80" fmla="*/ 67 h 15239"/>
                <a:gd name="connsiteX81" fmla="*/ 9284 w 16756"/>
                <a:gd name="connsiteY81" fmla="*/ 49 h 15239"/>
                <a:gd name="connsiteX82" fmla="*/ 9133 w 16756"/>
                <a:gd name="connsiteY82" fmla="*/ 35 h 15239"/>
                <a:gd name="connsiteX83" fmla="*/ 8983 w 16756"/>
                <a:gd name="connsiteY83" fmla="*/ 22 h 15239"/>
                <a:gd name="connsiteX84" fmla="*/ 8832 w 16756"/>
                <a:gd name="connsiteY84" fmla="*/ 13 h 15239"/>
                <a:gd name="connsiteX85" fmla="*/ 8680 w 16756"/>
                <a:gd name="connsiteY85" fmla="*/ 5 h 15239"/>
                <a:gd name="connsiteX86" fmla="*/ 8530 w 16756"/>
                <a:gd name="connsiteY86" fmla="*/ 2 h 15239"/>
                <a:gd name="connsiteX87" fmla="*/ 8378 w 16756"/>
                <a:gd name="connsiteY87" fmla="*/ 0 h 15239"/>
                <a:gd name="connsiteX88" fmla="*/ 8227 w 16756"/>
                <a:gd name="connsiteY88" fmla="*/ 2 h 15239"/>
                <a:gd name="connsiteX89" fmla="*/ 8075 w 16756"/>
                <a:gd name="connsiteY89" fmla="*/ 5 h 15239"/>
                <a:gd name="connsiteX90" fmla="*/ 7924 w 16756"/>
                <a:gd name="connsiteY90" fmla="*/ 13 h 15239"/>
                <a:gd name="connsiteX91" fmla="*/ 7774 w 16756"/>
                <a:gd name="connsiteY91" fmla="*/ 22 h 15239"/>
                <a:gd name="connsiteX92" fmla="*/ 7623 w 16756"/>
                <a:gd name="connsiteY92" fmla="*/ 35 h 15239"/>
                <a:gd name="connsiteX93" fmla="*/ 7473 w 16756"/>
                <a:gd name="connsiteY93" fmla="*/ 49 h 15239"/>
                <a:gd name="connsiteX94" fmla="*/ 7322 w 16756"/>
                <a:gd name="connsiteY94" fmla="*/ 67 h 15239"/>
                <a:gd name="connsiteX95" fmla="*/ 7173 w 16756"/>
                <a:gd name="connsiteY95" fmla="*/ 88 h 15239"/>
                <a:gd name="connsiteX96" fmla="*/ 7023 w 16756"/>
                <a:gd name="connsiteY96" fmla="*/ 111 h 15239"/>
                <a:gd name="connsiteX97" fmla="*/ 6874 w 16756"/>
                <a:gd name="connsiteY97" fmla="*/ 137 h 15239"/>
                <a:gd name="connsiteX98" fmla="*/ 6725 w 16756"/>
                <a:gd name="connsiteY98" fmla="*/ 165 h 15239"/>
                <a:gd name="connsiteX99" fmla="*/ 6577 w 16756"/>
                <a:gd name="connsiteY99" fmla="*/ 196 h 15239"/>
                <a:gd name="connsiteX100" fmla="*/ 6430 w 16756"/>
                <a:gd name="connsiteY100" fmla="*/ 231 h 15239"/>
                <a:gd name="connsiteX101" fmla="*/ 6283 w 16756"/>
                <a:gd name="connsiteY101" fmla="*/ 267 h 15239"/>
                <a:gd name="connsiteX102" fmla="*/ 6136 w 16756"/>
                <a:gd name="connsiteY102" fmla="*/ 307 h 15239"/>
                <a:gd name="connsiteX103" fmla="*/ 5991 w 16756"/>
                <a:gd name="connsiteY103" fmla="*/ 348 h 15239"/>
                <a:gd name="connsiteX104" fmla="*/ 5847 w 16756"/>
                <a:gd name="connsiteY104" fmla="*/ 393 h 15239"/>
                <a:gd name="connsiteX105" fmla="*/ 5703 w 16756"/>
                <a:gd name="connsiteY105" fmla="*/ 439 h 15239"/>
                <a:gd name="connsiteX106" fmla="*/ 5560 w 16756"/>
                <a:gd name="connsiteY106" fmla="*/ 489 h 15239"/>
                <a:gd name="connsiteX107" fmla="*/ 5418 w 16756"/>
                <a:gd name="connsiteY107" fmla="*/ 541 h 15239"/>
                <a:gd name="connsiteX108" fmla="*/ 5278 w 16756"/>
                <a:gd name="connsiteY108" fmla="*/ 596 h 15239"/>
                <a:gd name="connsiteX109" fmla="*/ 5137 w 16756"/>
                <a:gd name="connsiteY109" fmla="*/ 653 h 15239"/>
                <a:gd name="connsiteX110" fmla="*/ 4998 w 16756"/>
                <a:gd name="connsiteY110" fmla="*/ 713 h 15239"/>
                <a:gd name="connsiteX111" fmla="*/ 4861 w 16756"/>
                <a:gd name="connsiteY111" fmla="*/ 775 h 15239"/>
                <a:gd name="connsiteX112" fmla="*/ 4724 w 16756"/>
                <a:gd name="connsiteY112" fmla="*/ 840 h 15239"/>
                <a:gd name="connsiteX113" fmla="*/ 4588 w 16756"/>
                <a:gd name="connsiteY113" fmla="*/ 908 h 15239"/>
                <a:gd name="connsiteX114" fmla="*/ 4454 w 16756"/>
                <a:gd name="connsiteY114" fmla="*/ 977 h 15239"/>
                <a:gd name="connsiteX115" fmla="*/ 4321 w 16756"/>
                <a:gd name="connsiteY115" fmla="*/ 1049 h 15239"/>
                <a:gd name="connsiteX116" fmla="*/ 4189 w 16756"/>
                <a:gd name="connsiteY116" fmla="*/ 1124 h 15239"/>
                <a:gd name="connsiteX117" fmla="*/ 4059 w 16756"/>
                <a:gd name="connsiteY117" fmla="*/ 1200 h 15239"/>
                <a:gd name="connsiteX118" fmla="*/ 3930 w 16756"/>
                <a:gd name="connsiteY118" fmla="*/ 1280 h 15239"/>
                <a:gd name="connsiteX119" fmla="*/ 3802 w 16756"/>
                <a:gd name="connsiteY119" fmla="*/ 1361 h 15239"/>
                <a:gd name="connsiteX120" fmla="*/ 3676 w 16756"/>
                <a:gd name="connsiteY120" fmla="*/ 1445 h 15239"/>
                <a:gd name="connsiteX121" fmla="*/ 3553 w 16756"/>
                <a:gd name="connsiteY121" fmla="*/ 1531 h 15239"/>
                <a:gd name="connsiteX122" fmla="*/ 3429 w 16756"/>
                <a:gd name="connsiteY122" fmla="*/ 1620 h 15239"/>
                <a:gd name="connsiteX123" fmla="*/ 3308 w 16756"/>
                <a:gd name="connsiteY123" fmla="*/ 1710 h 15239"/>
                <a:gd name="connsiteX124" fmla="*/ 3188 w 16756"/>
                <a:gd name="connsiteY124" fmla="*/ 1803 h 15239"/>
                <a:gd name="connsiteX125" fmla="*/ 3070 w 16756"/>
                <a:gd name="connsiteY125" fmla="*/ 1898 h 15239"/>
                <a:gd name="connsiteX126" fmla="*/ 2954 w 16756"/>
                <a:gd name="connsiteY126" fmla="*/ 1994 h 15239"/>
                <a:gd name="connsiteX127" fmla="*/ 2840 w 16756"/>
                <a:gd name="connsiteY127" fmla="*/ 2094 h 15239"/>
                <a:gd name="connsiteX128" fmla="*/ 2728 w 16756"/>
                <a:gd name="connsiteY128" fmla="*/ 2195 h 15239"/>
                <a:gd name="connsiteX129" fmla="*/ 2617 w 16756"/>
                <a:gd name="connsiteY129" fmla="*/ 2298 h 15239"/>
                <a:gd name="connsiteX130" fmla="*/ 2507 w 16756"/>
                <a:gd name="connsiteY130" fmla="*/ 2402 h 15239"/>
                <a:gd name="connsiteX131" fmla="*/ 2401 w 16756"/>
                <a:gd name="connsiteY131" fmla="*/ 2511 h 15239"/>
                <a:gd name="connsiteX132" fmla="*/ 2296 w 16756"/>
                <a:gd name="connsiteY132" fmla="*/ 2619 h 15239"/>
                <a:gd name="connsiteX133" fmla="*/ 2193 w 16756"/>
                <a:gd name="connsiteY133" fmla="*/ 2729 h 15239"/>
                <a:gd name="connsiteX134" fmla="*/ 2092 w 16756"/>
                <a:gd name="connsiteY134" fmla="*/ 2843 h 15239"/>
                <a:gd name="connsiteX135" fmla="*/ 1992 w 16756"/>
                <a:gd name="connsiteY135" fmla="*/ 2957 h 15239"/>
                <a:gd name="connsiteX136" fmla="*/ 1896 w 16756"/>
                <a:gd name="connsiteY136" fmla="*/ 3073 h 15239"/>
                <a:gd name="connsiteX137" fmla="*/ 1801 w 16756"/>
                <a:gd name="connsiteY137" fmla="*/ 3192 h 15239"/>
                <a:gd name="connsiteX138" fmla="*/ 1708 w 16756"/>
                <a:gd name="connsiteY138" fmla="*/ 3311 h 15239"/>
                <a:gd name="connsiteX139" fmla="*/ 1618 w 16756"/>
                <a:gd name="connsiteY139" fmla="*/ 3432 h 15239"/>
                <a:gd name="connsiteX140" fmla="*/ 1530 w 16756"/>
                <a:gd name="connsiteY140" fmla="*/ 3555 h 15239"/>
                <a:gd name="connsiteX141" fmla="*/ 1444 w 16756"/>
                <a:gd name="connsiteY141" fmla="*/ 3680 h 15239"/>
                <a:gd name="connsiteX142" fmla="*/ 1360 w 16756"/>
                <a:gd name="connsiteY142" fmla="*/ 3806 h 15239"/>
                <a:gd name="connsiteX143" fmla="*/ 1279 w 16756"/>
                <a:gd name="connsiteY143" fmla="*/ 3933 h 15239"/>
                <a:gd name="connsiteX144" fmla="*/ 1199 w 16756"/>
                <a:gd name="connsiteY144" fmla="*/ 4062 h 15239"/>
                <a:gd name="connsiteX145" fmla="*/ 1122 w 16756"/>
                <a:gd name="connsiteY145" fmla="*/ 4193 h 15239"/>
                <a:gd name="connsiteX146" fmla="*/ 1049 w 16756"/>
                <a:gd name="connsiteY146" fmla="*/ 4325 h 15239"/>
                <a:gd name="connsiteX147" fmla="*/ 977 w 16756"/>
                <a:gd name="connsiteY147" fmla="*/ 4457 h 15239"/>
                <a:gd name="connsiteX148" fmla="*/ 906 w 16756"/>
                <a:gd name="connsiteY148" fmla="*/ 4592 h 15239"/>
                <a:gd name="connsiteX149" fmla="*/ 839 w 16756"/>
                <a:gd name="connsiteY149" fmla="*/ 4727 h 15239"/>
                <a:gd name="connsiteX150" fmla="*/ 775 w 16756"/>
                <a:gd name="connsiteY150" fmla="*/ 4864 h 15239"/>
                <a:gd name="connsiteX151" fmla="*/ 713 w 16756"/>
                <a:gd name="connsiteY151" fmla="*/ 5003 h 15239"/>
                <a:gd name="connsiteX152" fmla="*/ 652 w 16756"/>
                <a:gd name="connsiteY152" fmla="*/ 5142 h 15239"/>
                <a:gd name="connsiteX153" fmla="*/ 596 w 16756"/>
                <a:gd name="connsiteY153" fmla="*/ 5281 h 15239"/>
                <a:gd name="connsiteX154" fmla="*/ 540 w 16756"/>
                <a:gd name="connsiteY154" fmla="*/ 5423 h 15239"/>
                <a:gd name="connsiteX155" fmla="*/ 489 w 16756"/>
                <a:gd name="connsiteY155" fmla="*/ 5564 h 15239"/>
                <a:gd name="connsiteX156" fmla="*/ 439 w 16756"/>
                <a:gd name="connsiteY156" fmla="*/ 5708 h 15239"/>
                <a:gd name="connsiteX157" fmla="*/ 392 w 16756"/>
                <a:gd name="connsiteY157" fmla="*/ 5851 h 15239"/>
                <a:gd name="connsiteX158" fmla="*/ 347 w 16756"/>
                <a:gd name="connsiteY158" fmla="*/ 5997 h 15239"/>
                <a:gd name="connsiteX159" fmla="*/ 306 w 16756"/>
                <a:gd name="connsiteY159" fmla="*/ 6142 h 15239"/>
                <a:gd name="connsiteX160" fmla="*/ 266 w 16756"/>
                <a:gd name="connsiteY160" fmla="*/ 6288 h 15239"/>
                <a:gd name="connsiteX161" fmla="*/ 230 w 16756"/>
                <a:gd name="connsiteY161" fmla="*/ 6435 h 15239"/>
                <a:gd name="connsiteX162" fmla="*/ 197 w 16756"/>
                <a:gd name="connsiteY162" fmla="*/ 6583 h 15239"/>
                <a:gd name="connsiteX163" fmla="*/ 164 w 16756"/>
                <a:gd name="connsiteY163" fmla="*/ 6731 h 15239"/>
                <a:gd name="connsiteX164" fmla="*/ 136 w 16756"/>
                <a:gd name="connsiteY164" fmla="*/ 6880 h 15239"/>
                <a:gd name="connsiteX165" fmla="*/ 110 w 16756"/>
                <a:gd name="connsiteY165" fmla="*/ 7028 h 15239"/>
                <a:gd name="connsiteX166" fmla="*/ 87 w 16756"/>
                <a:gd name="connsiteY166" fmla="*/ 7179 h 15239"/>
                <a:gd name="connsiteX167" fmla="*/ 67 w 16756"/>
                <a:gd name="connsiteY167" fmla="*/ 7328 h 15239"/>
                <a:gd name="connsiteX168" fmla="*/ 50 w 16756"/>
                <a:gd name="connsiteY168" fmla="*/ 7479 h 15239"/>
                <a:gd name="connsiteX169" fmla="*/ 34 w 16756"/>
                <a:gd name="connsiteY169" fmla="*/ 7629 h 15239"/>
                <a:gd name="connsiteX170" fmla="*/ 22 w 16756"/>
                <a:gd name="connsiteY170" fmla="*/ 7780 h 15239"/>
                <a:gd name="connsiteX171" fmla="*/ 13 w 16756"/>
                <a:gd name="connsiteY171" fmla="*/ 7932 h 15239"/>
                <a:gd name="connsiteX172" fmla="*/ 6 w 16756"/>
                <a:gd name="connsiteY172" fmla="*/ 8082 h 15239"/>
                <a:gd name="connsiteX173" fmla="*/ 2 w 16756"/>
                <a:gd name="connsiteY173" fmla="*/ 8234 h 15239"/>
                <a:gd name="connsiteX174" fmla="*/ 0 w 16756"/>
                <a:gd name="connsiteY174" fmla="*/ 8385 h 15239"/>
                <a:gd name="connsiteX175" fmla="*/ 2 w 16756"/>
                <a:gd name="connsiteY175" fmla="*/ 8537 h 15239"/>
                <a:gd name="connsiteX176" fmla="*/ 6 w 16756"/>
                <a:gd name="connsiteY176" fmla="*/ 8687 h 15239"/>
                <a:gd name="connsiteX177" fmla="*/ 13 w 16756"/>
                <a:gd name="connsiteY177" fmla="*/ 8839 h 15239"/>
                <a:gd name="connsiteX178" fmla="*/ 22 w 16756"/>
                <a:gd name="connsiteY178" fmla="*/ 8990 h 15239"/>
                <a:gd name="connsiteX179" fmla="*/ 34 w 16756"/>
                <a:gd name="connsiteY179" fmla="*/ 9141 h 15239"/>
                <a:gd name="connsiteX180" fmla="*/ 50 w 16756"/>
                <a:gd name="connsiteY180" fmla="*/ 9291 h 15239"/>
                <a:gd name="connsiteX181" fmla="*/ 67 w 16756"/>
                <a:gd name="connsiteY181" fmla="*/ 9442 h 15239"/>
                <a:gd name="connsiteX182" fmla="*/ 87 w 16756"/>
                <a:gd name="connsiteY182" fmla="*/ 9592 h 15239"/>
                <a:gd name="connsiteX183" fmla="*/ 110 w 16756"/>
                <a:gd name="connsiteY183" fmla="*/ 9742 h 15239"/>
                <a:gd name="connsiteX184" fmla="*/ 136 w 16756"/>
                <a:gd name="connsiteY184" fmla="*/ 9891 h 15239"/>
                <a:gd name="connsiteX185" fmla="*/ 164 w 16756"/>
                <a:gd name="connsiteY185" fmla="*/ 10039 h 15239"/>
                <a:gd name="connsiteX186" fmla="*/ 197 w 16756"/>
                <a:gd name="connsiteY186" fmla="*/ 10187 h 15239"/>
                <a:gd name="connsiteX187" fmla="*/ 230 w 16756"/>
                <a:gd name="connsiteY187" fmla="*/ 10335 h 15239"/>
                <a:gd name="connsiteX188" fmla="*/ 266 w 16756"/>
                <a:gd name="connsiteY188" fmla="*/ 10482 h 15239"/>
                <a:gd name="connsiteX189" fmla="*/ 306 w 16756"/>
                <a:gd name="connsiteY189" fmla="*/ 10629 h 15239"/>
                <a:gd name="connsiteX190" fmla="*/ 347 w 16756"/>
                <a:gd name="connsiteY190" fmla="*/ 10774 h 15239"/>
                <a:gd name="connsiteX191" fmla="*/ 392 w 16756"/>
                <a:gd name="connsiteY191" fmla="*/ 10918 h 15239"/>
                <a:gd name="connsiteX192" fmla="*/ 439 w 16756"/>
                <a:gd name="connsiteY192" fmla="*/ 11063 h 15239"/>
                <a:gd name="connsiteX193" fmla="*/ 489 w 16756"/>
                <a:gd name="connsiteY193" fmla="*/ 11206 h 15239"/>
                <a:gd name="connsiteX194" fmla="*/ 540 w 16756"/>
                <a:gd name="connsiteY194" fmla="*/ 11347 h 15239"/>
                <a:gd name="connsiteX195" fmla="*/ 596 w 16756"/>
                <a:gd name="connsiteY195" fmla="*/ 11489 h 15239"/>
                <a:gd name="connsiteX196" fmla="*/ 652 w 16756"/>
                <a:gd name="connsiteY196" fmla="*/ 11629 h 15239"/>
                <a:gd name="connsiteX197" fmla="*/ 713 w 16756"/>
                <a:gd name="connsiteY197" fmla="*/ 11768 h 15239"/>
                <a:gd name="connsiteX198" fmla="*/ 775 w 16756"/>
                <a:gd name="connsiteY198" fmla="*/ 11906 h 15239"/>
                <a:gd name="connsiteX199" fmla="*/ 839 w 16756"/>
                <a:gd name="connsiteY199" fmla="*/ 12042 h 15239"/>
                <a:gd name="connsiteX200" fmla="*/ 906 w 16756"/>
                <a:gd name="connsiteY200" fmla="*/ 12179 h 15239"/>
                <a:gd name="connsiteX201" fmla="*/ 977 w 16756"/>
                <a:gd name="connsiteY201" fmla="*/ 12313 h 15239"/>
                <a:gd name="connsiteX202" fmla="*/ 1049 w 16756"/>
                <a:gd name="connsiteY202" fmla="*/ 12445 h 15239"/>
                <a:gd name="connsiteX203" fmla="*/ 1122 w 16756"/>
                <a:gd name="connsiteY203" fmla="*/ 12578 h 15239"/>
                <a:gd name="connsiteX204" fmla="*/ 1199 w 16756"/>
                <a:gd name="connsiteY204" fmla="*/ 12708 h 15239"/>
                <a:gd name="connsiteX205" fmla="*/ 1279 w 16756"/>
                <a:gd name="connsiteY205" fmla="*/ 12837 h 15239"/>
                <a:gd name="connsiteX206" fmla="*/ 1360 w 16756"/>
                <a:gd name="connsiteY206" fmla="*/ 12964 h 15239"/>
                <a:gd name="connsiteX207" fmla="*/ 1444 w 16756"/>
                <a:gd name="connsiteY207" fmla="*/ 13090 h 15239"/>
                <a:gd name="connsiteX208" fmla="*/ 1530 w 16756"/>
                <a:gd name="connsiteY208" fmla="*/ 13215 h 15239"/>
                <a:gd name="connsiteX209" fmla="*/ 1618 w 16756"/>
                <a:gd name="connsiteY209" fmla="*/ 13337 h 15239"/>
                <a:gd name="connsiteX210" fmla="*/ 1708 w 16756"/>
                <a:gd name="connsiteY210" fmla="*/ 13460 h 15239"/>
                <a:gd name="connsiteX211" fmla="*/ 1801 w 16756"/>
                <a:gd name="connsiteY211" fmla="*/ 13579 h 15239"/>
                <a:gd name="connsiteX212" fmla="*/ 1896 w 16756"/>
                <a:gd name="connsiteY212" fmla="*/ 13697 h 15239"/>
                <a:gd name="connsiteX213" fmla="*/ 1992 w 16756"/>
                <a:gd name="connsiteY213" fmla="*/ 13814 h 15239"/>
                <a:gd name="connsiteX214" fmla="*/ 2092 w 16756"/>
                <a:gd name="connsiteY214" fmla="*/ 13928 h 15239"/>
                <a:gd name="connsiteX215" fmla="*/ 2193 w 16756"/>
                <a:gd name="connsiteY215" fmla="*/ 14040 h 15239"/>
                <a:gd name="connsiteX216" fmla="*/ 2296 w 16756"/>
                <a:gd name="connsiteY216" fmla="*/ 14151 h 15239"/>
                <a:gd name="connsiteX217" fmla="*/ 2401 w 16756"/>
                <a:gd name="connsiteY217" fmla="*/ 14260 h 15239"/>
                <a:gd name="connsiteX218" fmla="*/ 2507 w 16756"/>
                <a:gd name="connsiteY218" fmla="*/ 14367 h 15239"/>
                <a:gd name="connsiteX219" fmla="*/ 2617 w 16756"/>
                <a:gd name="connsiteY219" fmla="*/ 14473 h 15239"/>
                <a:gd name="connsiteX220" fmla="*/ 2728 w 16756"/>
                <a:gd name="connsiteY220" fmla="*/ 14576 h 15239"/>
                <a:gd name="connsiteX221" fmla="*/ 2840 w 16756"/>
                <a:gd name="connsiteY221" fmla="*/ 14676 h 15239"/>
                <a:gd name="connsiteX222" fmla="*/ 2954 w 16756"/>
                <a:gd name="connsiteY222" fmla="*/ 14775 h 15239"/>
                <a:gd name="connsiteX223" fmla="*/ 3070 w 16756"/>
                <a:gd name="connsiteY223" fmla="*/ 14873 h 15239"/>
                <a:gd name="connsiteX224" fmla="*/ 3188 w 16756"/>
                <a:gd name="connsiteY224" fmla="*/ 14967 h 15239"/>
                <a:gd name="connsiteX225" fmla="*/ 3308 w 16756"/>
                <a:gd name="connsiteY225" fmla="*/ 15060 h 15239"/>
                <a:gd name="connsiteX226" fmla="*/ 3429 w 16756"/>
                <a:gd name="connsiteY226" fmla="*/ 15151 h 15239"/>
                <a:gd name="connsiteX227" fmla="*/ 3553 w 16756"/>
                <a:gd name="connsiteY227" fmla="*/ 15239 h 15239"/>
                <a:gd name="connsiteX0" fmla="*/ 16756 w 16756"/>
                <a:gd name="connsiteY0" fmla="*/ 8385 h 15151"/>
                <a:gd name="connsiteX1" fmla="*/ 16754 w 16756"/>
                <a:gd name="connsiteY1" fmla="*/ 8234 h 15151"/>
                <a:gd name="connsiteX2" fmla="*/ 16750 w 16756"/>
                <a:gd name="connsiteY2" fmla="*/ 8082 h 15151"/>
                <a:gd name="connsiteX3" fmla="*/ 16744 w 16756"/>
                <a:gd name="connsiteY3" fmla="*/ 7932 h 15151"/>
                <a:gd name="connsiteX4" fmla="*/ 16734 w 16756"/>
                <a:gd name="connsiteY4" fmla="*/ 7780 h 15151"/>
                <a:gd name="connsiteX5" fmla="*/ 16722 w 16756"/>
                <a:gd name="connsiteY5" fmla="*/ 7629 h 15151"/>
                <a:gd name="connsiteX6" fmla="*/ 16707 w 16756"/>
                <a:gd name="connsiteY6" fmla="*/ 7479 h 15151"/>
                <a:gd name="connsiteX7" fmla="*/ 16689 w 16756"/>
                <a:gd name="connsiteY7" fmla="*/ 7328 h 15151"/>
                <a:gd name="connsiteX8" fmla="*/ 16669 w 16756"/>
                <a:gd name="connsiteY8" fmla="*/ 7179 h 15151"/>
                <a:gd name="connsiteX9" fmla="*/ 16646 w 16756"/>
                <a:gd name="connsiteY9" fmla="*/ 7028 h 15151"/>
                <a:gd name="connsiteX10" fmla="*/ 16620 w 16756"/>
                <a:gd name="connsiteY10" fmla="*/ 6880 h 15151"/>
                <a:gd name="connsiteX11" fmla="*/ 16591 w 16756"/>
                <a:gd name="connsiteY11" fmla="*/ 6731 h 15151"/>
                <a:gd name="connsiteX12" fmla="*/ 16560 w 16756"/>
                <a:gd name="connsiteY12" fmla="*/ 6583 h 15151"/>
                <a:gd name="connsiteX13" fmla="*/ 16526 w 16756"/>
                <a:gd name="connsiteY13" fmla="*/ 6435 h 15151"/>
                <a:gd name="connsiteX14" fmla="*/ 16490 w 16756"/>
                <a:gd name="connsiteY14" fmla="*/ 6288 h 15151"/>
                <a:gd name="connsiteX15" fmla="*/ 16450 w 16756"/>
                <a:gd name="connsiteY15" fmla="*/ 6142 h 15151"/>
                <a:gd name="connsiteX16" fmla="*/ 16409 w 16756"/>
                <a:gd name="connsiteY16" fmla="*/ 5997 h 15151"/>
                <a:gd name="connsiteX17" fmla="*/ 16364 w 16756"/>
                <a:gd name="connsiteY17" fmla="*/ 5851 h 15151"/>
                <a:gd name="connsiteX18" fmla="*/ 16318 w 16756"/>
                <a:gd name="connsiteY18" fmla="*/ 5708 h 15151"/>
                <a:gd name="connsiteX19" fmla="*/ 16268 w 16756"/>
                <a:gd name="connsiteY19" fmla="*/ 5564 h 15151"/>
                <a:gd name="connsiteX20" fmla="*/ 16216 w 16756"/>
                <a:gd name="connsiteY20" fmla="*/ 5423 h 15151"/>
                <a:gd name="connsiteX21" fmla="*/ 16161 w 16756"/>
                <a:gd name="connsiteY21" fmla="*/ 5281 h 15151"/>
                <a:gd name="connsiteX22" fmla="*/ 16104 w 16756"/>
                <a:gd name="connsiteY22" fmla="*/ 5142 h 15151"/>
                <a:gd name="connsiteX23" fmla="*/ 16044 w 16756"/>
                <a:gd name="connsiteY23" fmla="*/ 5003 h 15151"/>
                <a:gd name="connsiteX24" fmla="*/ 15982 w 16756"/>
                <a:gd name="connsiteY24" fmla="*/ 4864 h 15151"/>
                <a:gd name="connsiteX25" fmla="*/ 15917 w 16756"/>
                <a:gd name="connsiteY25" fmla="*/ 4727 h 15151"/>
                <a:gd name="connsiteX26" fmla="*/ 15849 w 16756"/>
                <a:gd name="connsiteY26" fmla="*/ 4592 h 15151"/>
                <a:gd name="connsiteX27" fmla="*/ 15780 w 16756"/>
                <a:gd name="connsiteY27" fmla="*/ 4457 h 15151"/>
                <a:gd name="connsiteX28" fmla="*/ 15708 w 16756"/>
                <a:gd name="connsiteY28" fmla="*/ 4325 h 15151"/>
                <a:gd name="connsiteX29" fmla="*/ 15633 w 16756"/>
                <a:gd name="connsiteY29" fmla="*/ 4193 h 15151"/>
                <a:gd name="connsiteX30" fmla="*/ 15557 w 16756"/>
                <a:gd name="connsiteY30" fmla="*/ 4062 h 15151"/>
                <a:gd name="connsiteX31" fmla="*/ 15477 w 16756"/>
                <a:gd name="connsiteY31" fmla="*/ 3933 h 15151"/>
                <a:gd name="connsiteX32" fmla="*/ 15396 w 16756"/>
                <a:gd name="connsiteY32" fmla="*/ 3806 h 15151"/>
                <a:gd name="connsiteX33" fmla="*/ 15312 w 16756"/>
                <a:gd name="connsiteY33" fmla="*/ 3680 h 15151"/>
                <a:gd name="connsiteX34" fmla="*/ 15226 w 16756"/>
                <a:gd name="connsiteY34" fmla="*/ 3555 h 15151"/>
                <a:gd name="connsiteX35" fmla="*/ 15139 w 16756"/>
                <a:gd name="connsiteY35" fmla="*/ 3432 h 15151"/>
                <a:gd name="connsiteX36" fmla="*/ 15047 w 16756"/>
                <a:gd name="connsiteY36" fmla="*/ 3311 h 15151"/>
                <a:gd name="connsiteX37" fmla="*/ 14955 w 16756"/>
                <a:gd name="connsiteY37" fmla="*/ 3192 h 15151"/>
                <a:gd name="connsiteX38" fmla="*/ 14861 w 16756"/>
                <a:gd name="connsiteY38" fmla="*/ 3073 h 15151"/>
                <a:gd name="connsiteX39" fmla="*/ 14764 w 16756"/>
                <a:gd name="connsiteY39" fmla="*/ 2957 h 15151"/>
                <a:gd name="connsiteX40" fmla="*/ 14665 w 16756"/>
                <a:gd name="connsiteY40" fmla="*/ 2843 h 15151"/>
                <a:gd name="connsiteX41" fmla="*/ 14563 w 16756"/>
                <a:gd name="connsiteY41" fmla="*/ 2729 h 15151"/>
                <a:gd name="connsiteX42" fmla="*/ 14460 w 16756"/>
                <a:gd name="connsiteY42" fmla="*/ 2619 h 15151"/>
                <a:gd name="connsiteX43" fmla="*/ 14356 w 16756"/>
                <a:gd name="connsiteY43" fmla="*/ 2511 h 15151"/>
                <a:gd name="connsiteX44" fmla="*/ 14248 w 16756"/>
                <a:gd name="connsiteY44" fmla="*/ 2402 h 15151"/>
                <a:gd name="connsiteX45" fmla="*/ 14140 w 16756"/>
                <a:gd name="connsiteY45" fmla="*/ 2298 h 15151"/>
                <a:gd name="connsiteX46" fmla="*/ 14029 w 16756"/>
                <a:gd name="connsiteY46" fmla="*/ 2195 h 15151"/>
                <a:gd name="connsiteX47" fmla="*/ 13916 w 16756"/>
                <a:gd name="connsiteY47" fmla="*/ 2094 h 15151"/>
                <a:gd name="connsiteX48" fmla="*/ 13802 w 16756"/>
                <a:gd name="connsiteY48" fmla="*/ 1994 h 15151"/>
                <a:gd name="connsiteX49" fmla="*/ 13685 w 16756"/>
                <a:gd name="connsiteY49" fmla="*/ 1898 h 15151"/>
                <a:gd name="connsiteX50" fmla="*/ 13568 w 16756"/>
                <a:gd name="connsiteY50" fmla="*/ 1803 h 15151"/>
                <a:gd name="connsiteX51" fmla="*/ 13448 w 16756"/>
                <a:gd name="connsiteY51" fmla="*/ 1710 h 15151"/>
                <a:gd name="connsiteX52" fmla="*/ 13327 w 16756"/>
                <a:gd name="connsiteY52" fmla="*/ 1620 h 15151"/>
                <a:gd name="connsiteX53" fmla="*/ 13204 w 16756"/>
                <a:gd name="connsiteY53" fmla="*/ 1531 h 15151"/>
                <a:gd name="connsiteX54" fmla="*/ 13080 w 16756"/>
                <a:gd name="connsiteY54" fmla="*/ 1445 h 15151"/>
                <a:gd name="connsiteX55" fmla="*/ 12954 w 16756"/>
                <a:gd name="connsiteY55" fmla="*/ 1361 h 15151"/>
                <a:gd name="connsiteX56" fmla="*/ 12827 w 16756"/>
                <a:gd name="connsiteY56" fmla="*/ 1280 h 15151"/>
                <a:gd name="connsiteX57" fmla="*/ 12698 w 16756"/>
                <a:gd name="connsiteY57" fmla="*/ 1200 h 15151"/>
                <a:gd name="connsiteX58" fmla="*/ 12567 w 16756"/>
                <a:gd name="connsiteY58" fmla="*/ 1124 h 15151"/>
                <a:gd name="connsiteX59" fmla="*/ 12435 w 16756"/>
                <a:gd name="connsiteY59" fmla="*/ 1049 h 15151"/>
                <a:gd name="connsiteX60" fmla="*/ 12303 w 16756"/>
                <a:gd name="connsiteY60" fmla="*/ 977 h 15151"/>
                <a:gd name="connsiteX61" fmla="*/ 12167 w 16756"/>
                <a:gd name="connsiteY61" fmla="*/ 908 h 15151"/>
                <a:gd name="connsiteX62" fmla="*/ 12032 w 16756"/>
                <a:gd name="connsiteY62" fmla="*/ 840 h 15151"/>
                <a:gd name="connsiteX63" fmla="*/ 11896 w 16756"/>
                <a:gd name="connsiteY63" fmla="*/ 775 h 15151"/>
                <a:gd name="connsiteX64" fmla="*/ 11758 w 16756"/>
                <a:gd name="connsiteY64" fmla="*/ 713 h 15151"/>
                <a:gd name="connsiteX65" fmla="*/ 11619 w 16756"/>
                <a:gd name="connsiteY65" fmla="*/ 653 h 15151"/>
                <a:gd name="connsiteX66" fmla="*/ 11479 w 16756"/>
                <a:gd name="connsiteY66" fmla="*/ 596 h 15151"/>
                <a:gd name="connsiteX67" fmla="*/ 11338 w 16756"/>
                <a:gd name="connsiteY67" fmla="*/ 541 h 15151"/>
                <a:gd name="connsiteX68" fmla="*/ 11196 w 16756"/>
                <a:gd name="connsiteY68" fmla="*/ 489 h 15151"/>
                <a:gd name="connsiteX69" fmla="*/ 11053 w 16756"/>
                <a:gd name="connsiteY69" fmla="*/ 439 h 15151"/>
                <a:gd name="connsiteX70" fmla="*/ 10910 w 16756"/>
                <a:gd name="connsiteY70" fmla="*/ 393 h 15151"/>
                <a:gd name="connsiteX71" fmla="*/ 10764 w 16756"/>
                <a:gd name="connsiteY71" fmla="*/ 348 h 15151"/>
                <a:gd name="connsiteX72" fmla="*/ 10619 w 16756"/>
                <a:gd name="connsiteY72" fmla="*/ 307 h 15151"/>
                <a:gd name="connsiteX73" fmla="*/ 10473 w 16756"/>
                <a:gd name="connsiteY73" fmla="*/ 267 h 15151"/>
                <a:gd name="connsiteX74" fmla="*/ 10327 w 16756"/>
                <a:gd name="connsiteY74" fmla="*/ 231 h 15151"/>
                <a:gd name="connsiteX75" fmla="*/ 10179 w 16756"/>
                <a:gd name="connsiteY75" fmla="*/ 196 h 15151"/>
                <a:gd name="connsiteX76" fmla="*/ 10031 w 16756"/>
                <a:gd name="connsiteY76" fmla="*/ 165 h 15151"/>
                <a:gd name="connsiteX77" fmla="*/ 9882 w 16756"/>
                <a:gd name="connsiteY77" fmla="*/ 137 h 15151"/>
                <a:gd name="connsiteX78" fmla="*/ 9733 w 16756"/>
                <a:gd name="connsiteY78" fmla="*/ 111 h 15151"/>
                <a:gd name="connsiteX79" fmla="*/ 9584 w 16756"/>
                <a:gd name="connsiteY79" fmla="*/ 88 h 15151"/>
                <a:gd name="connsiteX80" fmla="*/ 9434 w 16756"/>
                <a:gd name="connsiteY80" fmla="*/ 67 h 15151"/>
                <a:gd name="connsiteX81" fmla="*/ 9284 w 16756"/>
                <a:gd name="connsiteY81" fmla="*/ 49 h 15151"/>
                <a:gd name="connsiteX82" fmla="*/ 9133 w 16756"/>
                <a:gd name="connsiteY82" fmla="*/ 35 h 15151"/>
                <a:gd name="connsiteX83" fmla="*/ 8983 w 16756"/>
                <a:gd name="connsiteY83" fmla="*/ 22 h 15151"/>
                <a:gd name="connsiteX84" fmla="*/ 8832 w 16756"/>
                <a:gd name="connsiteY84" fmla="*/ 13 h 15151"/>
                <a:gd name="connsiteX85" fmla="*/ 8680 w 16756"/>
                <a:gd name="connsiteY85" fmla="*/ 5 h 15151"/>
                <a:gd name="connsiteX86" fmla="*/ 8530 w 16756"/>
                <a:gd name="connsiteY86" fmla="*/ 2 h 15151"/>
                <a:gd name="connsiteX87" fmla="*/ 8378 w 16756"/>
                <a:gd name="connsiteY87" fmla="*/ 0 h 15151"/>
                <a:gd name="connsiteX88" fmla="*/ 8227 w 16756"/>
                <a:gd name="connsiteY88" fmla="*/ 2 h 15151"/>
                <a:gd name="connsiteX89" fmla="*/ 8075 w 16756"/>
                <a:gd name="connsiteY89" fmla="*/ 5 h 15151"/>
                <a:gd name="connsiteX90" fmla="*/ 7924 w 16756"/>
                <a:gd name="connsiteY90" fmla="*/ 13 h 15151"/>
                <a:gd name="connsiteX91" fmla="*/ 7774 w 16756"/>
                <a:gd name="connsiteY91" fmla="*/ 22 h 15151"/>
                <a:gd name="connsiteX92" fmla="*/ 7623 w 16756"/>
                <a:gd name="connsiteY92" fmla="*/ 35 h 15151"/>
                <a:gd name="connsiteX93" fmla="*/ 7473 w 16756"/>
                <a:gd name="connsiteY93" fmla="*/ 49 h 15151"/>
                <a:gd name="connsiteX94" fmla="*/ 7322 w 16756"/>
                <a:gd name="connsiteY94" fmla="*/ 67 h 15151"/>
                <a:gd name="connsiteX95" fmla="*/ 7173 w 16756"/>
                <a:gd name="connsiteY95" fmla="*/ 88 h 15151"/>
                <a:gd name="connsiteX96" fmla="*/ 7023 w 16756"/>
                <a:gd name="connsiteY96" fmla="*/ 111 h 15151"/>
                <a:gd name="connsiteX97" fmla="*/ 6874 w 16756"/>
                <a:gd name="connsiteY97" fmla="*/ 137 h 15151"/>
                <a:gd name="connsiteX98" fmla="*/ 6725 w 16756"/>
                <a:gd name="connsiteY98" fmla="*/ 165 h 15151"/>
                <a:gd name="connsiteX99" fmla="*/ 6577 w 16756"/>
                <a:gd name="connsiteY99" fmla="*/ 196 h 15151"/>
                <a:gd name="connsiteX100" fmla="*/ 6430 w 16756"/>
                <a:gd name="connsiteY100" fmla="*/ 231 h 15151"/>
                <a:gd name="connsiteX101" fmla="*/ 6283 w 16756"/>
                <a:gd name="connsiteY101" fmla="*/ 267 h 15151"/>
                <a:gd name="connsiteX102" fmla="*/ 6136 w 16756"/>
                <a:gd name="connsiteY102" fmla="*/ 307 h 15151"/>
                <a:gd name="connsiteX103" fmla="*/ 5991 w 16756"/>
                <a:gd name="connsiteY103" fmla="*/ 348 h 15151"/>
                <a:gd name="connsiteX104" fmla="*/ 5847 w 16756"/>
                <a:gd name="connsiteY104" fmla="*/ 393 h 15151"/>
                <a:gd name="connsiteX105" fmla="*/ 5703 w 16756"/>
                <a:gd name="connsiteY105" fmla="*/ 439 h 15151"/>
                <a:gd name="connsiteX106" fmla="*/ 5560 w 16756"/>
                <a:gd name="connsiteY106" fmla="*/ 489 h 15151"/>
                <a:gd name="connsiteX107" fmla="*/ 5418 w 16756"/>
                <a:gd name="connsiteY107" fmla="*/ 541 h 15151"/>
                <a:gd name="connsiteX108" fmla="*/ 5278 w 16756"/>
                <a:gd name="connsiteY108" fmla="*/ 596 h 15151"/>
                <a:gd name="connsiteX109" fmla="*/ 5137 w 16756"/>
                <a:gd name="connsiteY109" fmla="*/ 653 h 15151"/>
                <a:gd name="connsiteX110" fmla="*/ 4998 w 16756"/>
                <a:gd name="connsiteY110" fmla="*/ 713 h 15151"/>
                <a:gd name="connsiteX111" fmla="*/ 4861 w 16756"/>
                <a:gd name="connsiteY111" fmla="*/ 775 h 15151"/>
                <a:gd name="connsiteX112" fmla="*/ 4724 w 16756"/>
                <a:gd name="connsiteY112" fmla="*/ 840 h 15151"/>
                <a:gd name="connsiteX113" fmla="*/ 4588 w 16756"/>
                <a:gd name="connsiteY113" fmla="*/ 908 h 15151"/>
                <a:gd name="connsiteX114" fmla="*/ 4454 w 16756"/>
                <a:gd name="connsiteY114" fmla="*/ 977 h 15151"/>
                <a:gd name="connsiteX115" fmla="*/ 4321 w 16756"/>
                <a:gd name="connsiteY115" fmla="*/ 1049 h 15151"/>
                <a:gd name="connsiteX116" fmla="*/ 4189 w 16756"/>
                <a:gd name="connsiteY116" fmla="*/ 1124 h 15151"/>
                <a:gd name="connsiteX117" fmla="*/ 4059 w 16756"/>
                <a:gd name="connsiteY117" fmla="*/ 1200 h 15151"/>
                <a:gd name="connsiteX118" fmla="*/ 3930 w 16756"/>
                <a:gd name="connsiteY118" fmla="*/ 1280 h 15151"/>
                <a:gd name="connsiteX119" fmla="*/ 3802 w 16756"/>
                <a:gd name="connsiteY119" fmla="*/ 1361 h 15151"/>
                <a:gd name="connsiteX120" fmla="*/ 3676 w 16756"/>
                <a:gd name="connsiteY120" fmla="*/ 1445 h 15151"/>
                <a:gd name="connsiteX121" fmla="*/ 3553 w 16756"/>
                <a:gd name="connsiteY121" fmla="*/ 1531 h 15151"/>
                <a:gd name="connsiteX122" fmla="*/ 3429 w 16756"/>
                <a:gd name="connsiteY122" fmla="*/ 1620 h 15151"/>
                <a:gd name="connsiteX123" fmla="*/ 3308 w 16756"/>
                <a:gd name="connsiteY123" fmla="*/ 1710 h 15151"/>
                <a:gd name="connsiteX124" fmla="*/ 3188 w 16756"/>
                <a:gd name="connsiteY124" fmla="*/ 1803 h 15151"/>
                <a:gd name="connsiteX125" fmla="*/ 3070 w 16756"/>
                <a:gd name="connsiteY125" fmla="*/ 1898 h 15151"/>
                <a:gd name="connsiteX126" fmla="*/ 2954 w 16756"/>
                <a:gd name="connsiteY126" fmla="*/ 1994 h 15151"/>
                <a:gd name="connsiteX127" fmla="*/ 2840 w 16756"/>
                <a:gd name="connsiteY127" fmla="*/ 2094 h 15151"/>
                <a:gd name="connsiteX128" fmla="*/ 2728 w 16756"/>
                <a:gd name="connsiteY128" fmla="*/ 2195 h 15151"/>
                <a:gd name="connsiteX129" fmla="*/ 2617 w 16756"/>
                <a:gd name="connsiteY129" fmla="*/ 2298 h 15151"/>
                <a:gd name="connsiteX130" fmla="*/ 2507 w 16756"/>
                <a:gd name="connsiteY130" fmla="*/ 2402 h 15151"/>
                <a:gd name="connsiteX131" fmla="*/ 2401 w 16756"/>
                <a:gd name="connsiteY131" fmla="*/ 2511 h 15151"/>
                <a:gd name="connsiteX132" fmla="*/ 2296 w 16756"/>
                <a:gd name="connsiteY132" fmla="*/ 2619 h 15151"/>
                <a:gd name="connsiteX133" fmla="*/ 2193 w 16756"/>
                <a:gd name="connsiteY133" fmla="*/ 2729 h 15151"/>
                <a:gd name="connsiteX134" fmla="*/ 2092 w 16756"/>
                <a:gd name="connsiteY134" fmla="*/ 2843 h 15151"/>
                <a:gd name="connsiteX135" fmla="*/ 1992 w 16756"/>
                <a:gd name="connsiteY135" fmla="*/ 2957 h 15151"/>
                <a:gd name="connsiteX136" fmla="*/ 1896 w 16756"/>
                <a:gd name="connsiteY136" fmla="*/ 3073 h 15151"/>
                <a:gd name="connsiteX137" fmla="*/ 1801 w 16756"/>
                <a:gd name="connsiteY137" fmla="*/ 3192 h 15151"/>
                <a:gd name="connsiteX138" fmla="*/ 1708 w 16756"/>
                <a:gd name="connsiteY138" fmla="*/ 3311 h 15151"/>
                <a:gd name="connsiteX139" fmla="*/ 1618 w 16756"/>
                <a:gd name="connsiteY139" fmla="*/ 3432 h 15151"/>
                <a:gd name="connsiteX140" fmla="*/ 1530 w 16756"/>
                <a:gd name="connsiteY140" fmla="*/ 3555 h 15151"/>
                <a:gd name="connsiteX141" fmla="*/ 1444 w 16756"/>
                <a:gd name="connsiteY141" fmla="*/ 3680 h 15151"/>
                <a:gd name="connsiteX142" fmla="*/ 1360 w 16756"/>
                <a:gd name="connsiteY142" fmla="*/ 3806 h 15151"/>
                <a:gd name="connsiteX143" fmla="*/ 1279 w 16756"/>
                <a:gd name="connsiteY143" fmla="*/ 3933 h 15151"/>
                <a:gd name="connsiteX144" fmla="*/ 1199 w 16756"/>
                <a:gd name="connsiteY144" fmla="*/ 4062 h 15151"/>
                <a:gd name="connsiteX145" fmla="*/ 1122 w 16756"/>
                <a:gd name="connsiteY145" fmla="*/ 4193 h 15151"/>
                <a:gd name="connsiteX146" fmla="*/ 1049 w 16756"/>
                <a:gd name="connsiteY146" fmla="*/ 4325 h 15151"/>
                <a:gd name="connsiteX147" fmla="*/ 977 w 16756"/>
                <a:gd name="connsiteY147" fmla="*/ 4457 h 15151"/>
                <a:gd name="connsiteX148" fmla="*/ 906 w 16756"/>
                <a:gd name="connsiteY148" fmla="*/ 4592 h 15151"/>
                <a:gd name="connsiteX149" fmla="*/ 839 w 16756"/>
                <a:gd name="connsiteY149" fmla="*/ 4727 h 15151"/>
                <a:gd name="connsiteX150" fmla="*/ 775 w 16756"/>
                <a:gd name="connsiteY150" fmla="*/ 4864 h 15151"/>
                <a:gd name="connsiteX151" fmla="*/ 713 w 16756"/>
                <a:gd name="connsiteY151" fmla="*/ 5003 h 15151"/>
                <a:gd name="connsiteX152" fmla="*/ 652 w 16756"/>
                <a:gd name="connsiteY152" fmla="*/ 5142 h 15151"/>
                <a:gd name="connsiteX153" fmla="*/ 596 w 16756"/>
                <a:gd name="connsiteY153" fmla="*/ 5281 h 15151"/>
                <a:gd name="connsiteX154" fmla="*/ 540 w 16756"/>
                <a:gd name="connsiteY154" fmla="*/ 5423 h 15151"/>
                <a:gd name="connsiteX155" fmla="*/ 489 w 16756"/>
                <a:gd name="connsiteY155" fmla="*/ 5564 h 15151"/>
                <a:gd name="connsiteX156" fmla="*/ 439 w 16756"/>
                <a:gd name="connsiteY156" fmla="*/ 5708 h 15151"/>
                <a:gd name="connsiteX157" fmla="*/ 392 w 16756"/>
                <a:gd name="connsiteY157" fmla="*/ 5851 h 15151"/>
                <a:gd name="connsiteX158" fmla="*/ 347 w 16756"/>
                <a:gd name="connsiteY158" fmla="*/ 5997 h 15151"/>
                <a:gd name="connsiteX159" fmla="*/ 306 w 16756"/>
                <a:gd name="connsiteY159" fmla="*/ 6142 h 15151"/>
                <a:gd name="connsiteX160" fmla="*/ 266 w 16756"/>
                <a:gd name="connsiteY160" fmla="*/ 6288 h 15151"/>
                <a:gd name="connsiteX161" fmla="*/ 230 w 16756"/>
                <a:gd name="connsiteY161" fmla="*/ 6435 h 15151"/>
                <a:gd name="connsiteX162" fmla="*/ 197 w 16756"/>
                <a:gd name="connsiteY162" fmla="*/ 6583 h 15151"/>
                <a:gd name="connsiteX163" fmla="*/ 164 w 16756"/>
                <a:gd name="connsiteY163" fmla="*/ 6731 h 15151"/>
                <a:gd name="connsiteX164" fmla="*/ 136 w 16756"/>
                <a:gd name="connsiteY164" fmla="*/ 6880 h 15151"/>
                <a:gd name="connsiteX165" fmla="*/ 110 w 16756"/>
                <a:gd name="connsiteY165" fmla="*/ 7028 h 15151"/>
                <a:gd name="connsiteX166" fmla="*/ 87 w 16756"/>
                <a:gd name="connsiteY166" fmla="*/ 7179 h 15151"/>
                <a:gd name="connsiteX167" fmla="*/ 67 w 16756"/>
                <a:gd name="connsiteY167" fmla="*/ 7328 h 15151"/>
                <a:gd name="connsiteX168" fmla="*/ 50 w 16756"/>
                <a:gd name="connsiteY168" fmla="*/ 7479 h 15151"/>
                <a:gd name="connsiteX169" fmla="*/ 34 w 16756"/>
                <a:gd name="connsiteY169" fmla="*/ 7629 h 15151"/>
                <a:gd name="connsiteX170" fmla="*/ 22 w 16756"/>
                <a:gd name="connsiteY170" fmla="*/ 7780 h 15151"/>
                <a:gd name="connsiteX171" fmla="*/ 13 w 16756"/>
                <a:gd name="connsiteY171" fmla="*/ 7932 h 15151"/>
                <a:gd name="connsiteX172" fmla="*/ 6 w 16756"/>
                <a:gd name="connsiteY172" fmla="*/ 8082 h 15151"/>
                <a:gd name="connsiteX173" fmla="*/ 2 w 16756"/>
                <a:gd name="connsiteY173" fmla="*/ 8234 h 15151"/>
                <a:gd name="connsiteX174" fmla="*/ 0 w 16756"/>
                <a:gd name="connsiteY174" fmla="*/ 8385 h 15151"/>
                <a:gd name="connsiteX175" fmla="*/ 2 w 16756"/>
                <a:gd name="connsiteY175" fmla="*/ 8537 h 15151"/>
                <a:gd name="connsiteX176" fmla="*/ 6 w 16756"/>
                <a:gd name="connsiteY176" fmla="*/ 8687 h 15151"/>
                <a:gd name="connsiteX177" fmla="*/ 13 w 16756"/>
                <a:gd name="connsiteY177" fmla="*/ 8839 h 15151"/>
                <a:gd name="connsiteX178" fmla="*/ 22 w 16756"/>
                <a:gd name="connsiteY178" fmla="*/ 8990 h 15151"/>
                <a:gd name="connsiteX179" fmla="*/ 34 w 16756"/>
                <a:gd name="connsiteY179" fmla="*/ 9141 h 15151"/>
                <a:gd name="connsiteX180" fmla="*/ 50 w 16756"/>
                <a:gd name="connsiteY180" fmla="*/ 9291 h 15151"/>
                <a:gd name="connsiteX181" fmla="*/ 67 w 16756"/>
                <a:gd name="connsiteY181" fmla="*/ 9442 h 15151"/>
                <a:gd name="connsiteX182" fmla="*/ 87 w 16756"/>
                <a:gd name="connsiteY182" fmla="*/ 9592 h 15151"/>
                <a:gd name="connsiteX183" fmla="*/ 110 w 16756"/>
                <a:gd name="connsiteY183" fmla="*/ 9742 h 15151"/>
                <a:gd name="connsiteX184" fmla="*/ 136 w 16756"/>
                <a:gd name="connsiteY184" fmla="*/ 9891 h 15151"/>
                <a:gd name="connsiteX185" fmla="*/ 164 w 16756"/>
                <a:gd name="connsiteY185" fmla="*/ 10039 h 15151"/>
                <a:gd name="connsiteX186" fmla="*/ 197 w 16756"/>
                <a:gd name="connsiteY186" fmla="*/ 10187 h 15151"/>
                <a:gd name="connsiteX187" fmla="*/ 230 w 16756"/>
                <a:gd name="connsiteY187" fmla="*/ 10335 h 15151"/>
                <a:gd name="connsiteX188" fmla="*/ 266 w 16756"/>
                <a:gd name="connsiteY188" fmla="*/ 10482 h 15151"/>
                <a:gd name="connsiteX189" fmla="*/ 306 w 16756"/>
                <a:gd name="connsiteY189" fmla="*/ 10629 h 15151"/>
                <a:gd name="connsiteX190" fmla="*/ 347 w 16756"/>
                <a:gd name="connsiteY190" fmla="*/ 10774 h 15151"/>
                <a:gd name="connsiteX191" fmla="*/ 392 w 16756"/>
                <a:gd name="connsiteY191" fmla="*/ 10918 h 15151"/>
                <a:gd name="connsiteX192" fmla="*/ 439 w 16756"/>
                <a:gd name="connsiteY192" fmla="*/ 11063 h 15151"/>
                <a:gd name="connsiteX193" fmla="*/ 489 w 16756"/>
                <a:gd name="connsiteY193" fmla="*/ 11206 h 15151"/>
                <a:gd name="connsiteX194" fmla="*/ 540 w 16756"/>
                <a:gd name="connsiteY194" fmla="*/ 11347 h 15151"/>
                <a:gd name="connsiteX195" fmla="*/ 596 w 16756"/>
                <a:gd name="connsiteY195" fmla="*/ 11489 h 15151"/>
                <a:gd name="connsiteX196" fmla="*/ 652 w 16756"/>
                <a:gd name="connsiteY196" fmla="*/ 11629 h 15151"/>
                <a:gd name="connsiteX197" fmla="*/ 713 w 16756"/>
                <a:gd name="connsiteY197" fmla="*/ 11768 h 15151"/>
                <a:gd name="connsiteX198" fmla="*/ 775 w 16756"/>
                <a:gd name="connsiteY198" fmla="*/ 11906 h 15151"/>
                <a:gd name="connsiteX199" fmla="*/ 839 w 16756"/>
                <a:gd name="connsiteY199" fmla="*/ 12042 h 15151"/>
                <a:gd name="connsiteX200" fmla="*/ 906 w 16756"/>
                <a:gd name="connsiteY200" fmla="*/ 12179 h 15151"/>
                <a:gd name="connsiteX201" fmla="*/ 977 w 16756"/>
                <a:gd name="connsiteY201" fmla="*/ 12313 h 15151"/>
                <a:gd name="connsiteX202" fmla="*/ 1049 w 16756"/>
                <a:gd name="connsiteY202" fmla="*/ 12445 h 15151"/>
                <a:gd name="connsiteX203" fmla="*/ 1122 w 16756"/>
                <a:gd name="connsiteY203" fmla="*/ 12578 h 15151"/>
                <a:gd name="connsiteX204" fmla="*/ 1199 w 16756"/>
                <a:gd name="connsiteY204" fmla="*/ 12708 h 15151"/>
                <a:gd name="connsiteX205" fmla="*/ 1279 w 16756"/>
                <a:gd name="connsiteY205" fmla="*/ 12837 h 15151"/>
                <a:gd name="connsiteX206" fmla="*/ 1360 w 16756"/>
                <a:gd name="connsiteY206" fmla="*/ 12964 h 15151"/>
                <a:gd name="connsiteX207" fmla="*/ 1444 w 16756"/>
                <a:gd name="connsiteY207" fmla="*/ 13090 h 15151"/>
                <a:gd name="connsiteX208" fmla="*/ 1530 w 16756"/>
                <a:gd name="connsiteY208" fmla="*/ 13215 h 15151"/>
                <a:gd name="connsiteX209" fmla="*/ 1618 w 16756"/>
                <a:gd name="connsiteY209" fmla="*/ 13337 h 15151"/>
                <a:gd name="connsiteX210" fmla="*/ 1708 w 16756"/>
                <a:gd name="connsiteY210" fmla="*/ 13460 h 15151"/>
                <a:gd name="connsiteX211" fmla="*/ 1801 w 16756"/>
                <a:gd name="connsiteY211" fmla="*/ 13579 h 15151"/>
                <a:gd name="connsiteX212" fmla="*/ 1896 w 16756"/>
                <a:gd name="connsiteY212" fmla="*/ 13697 h 15151"/>
                <a:gd name="connsiteX213" fmla="*/ 1992 w 16756"/>
                <a:gd name="connsiteY213" fmla="*/ 13814 h 15151"/>
                <a:gd name="connsiteX214" fmla="*/ 2092 w 16756"/>
                <a:gd name="connsiteY214" fmla="*/ 13928 h 15151"/>
                <a:gd name="connsiteX215" fmla="*/ 2193 w 16756"/>
                <a:gd name="connsiteY215" fmla="*/ 14040 h 15151"/>
                <a:gd name="connsiteX216" fmla="*/ 2296 w 16756"/>
                <a:gd name="connsiteY216" fmla="*/ 14151 h 15151"/>
                <a:gd name="connsiteX217" fmla="*/ 2401 w 16756"/>
                <a:gd name="connsiteY217" fmla="*/ 14260 h 15151"/>
                <a:gd name="connsiteX218" fmla="*/ 2507 w 16756"/>
                <a:gd name="connsiteY218" fmla="*/ 14367 h 15151"/>
                <a:gd name="connsiteX219" fmla="*/ 2617 w 16756"/>
                <a:gd name="connsiteY219" fmla="*/ 14473 h 15151"/>
                <a:gd name="connsiteX220" fmla="*/ 2728 w 16756"/>
                <a:gd name="connsiteY220" fmla="*/ 14576 h 15151"/>
                <a:gd name="connsiteX221" fmla="*/ 2840 w 16756"/>
                <a:gd name="connsiteY221" fmla="*/ 14676 h 15151"/>
                <a:gd name="connsiteX222" fmla="*/ 2954 w 16756"/>
                <a:gd name="connsiteY222" fmla="*/ 14775 h 15151"/>
                <a:gd name="connsiteX223" fmla="*/ 3070 w 16756"/>
                <a:gd name="connsiteY223" fmla="*/ 14873 h 15151"/>
                <a:gd name="connsiteX224" fmla="*/ 3188 w 16756"/>
                <a:gd name="connsiteY224" fmla="*/ 14967 h 15151"/>
                <a:gd name="connsiteX225" fmla="*/ 3308 w 16756"/>
                <a:gd name="connsiteY225" fmla="*/ 15060 h 15151"/>
                <a:gd name="connsiteX226" fmla="*/ 3429 w 16756"/>
                <a:gd name="connsiteY226" fmla="*/ 15151 h 15151"/>
                <a:gd name="connsiteX0" fmla="*/ 16756 w 16756"/>
                <a:gd name="connsiteY0" fmla="*/ 8385 h 15060"/>
                <a:gd name="connsiteX1" fmla="*/ 16754 w 16756"/>
                <a:gd name="connsiteY1" fmla="*/ 8234 h 15060"/>
                <a:gd name="connsiteX2" fmla="*/ 16750 w 16756"/>
                <a:gd name="connsiteY2" fmla="*/ 8082 h 15060"/>
                <a:gd name="connsiteX3" fmla="*/ 16744 w 16756"/>
                <a:gd name="connsiteY3" fmla="*/ 7932 h 15060"/>
                <a:gd name="connsiteX4" fmla="*/ 16734 w 16756"/>
                <a:gd name="connsiteY4" fmla="*/ 7780 h 15060"/>
                <a:gd name="connsiteX5" fmla="*/ 16722 w 16756"/>
                <a:gd name="connsiteY5" fmla="*/ 7629 h 15060"/>
                <a:gd name="connsiteX6" fmla="*/ 16707 w 16756"/>
                <a:gd name="connsiteY6" fmla="*/ 7479 h 15060"/>
                <a:gd name="connsiteX7" fmla="*/ 16689 w 16756"/>
                <a:gd name="connsiteY7" fmla="*/ 7328 h 15060"/>
                <a:gd name="connsiteX8" fmla="*/ 16669 w 16756"/>
                <a:gd name="connsiteY8" fmla="*/ 7179 h 15060"/>
                <a:gd name="connsiteX9" fmla="*/ 16646 w 16756"/>
                <a:gd name="connsiteY9" fmla="*/ 7028 h 15060"/>
                <a:gd name="connsiteX10" fmla="*/ 16620 w 16756"/>
                <a:gd name="connsiteY10" fmla="*/ 6880 h 15060"/>
                <a:gd name="connsiteX11" fmla="*/ 16591 w 16756"/>
                <a:gd name="connsiteY11" fmla="*/ 6731 h 15060"/>
                <a:gd name="connsiteX12" fmla="*/ 16560 w 16756"/>
                <a:gd name="connsiteY12" fmla="*/ 6583 h 15060"/>
                <a:gd name="connsiteX13" fmla="*/ 16526 w 16756"/>
                <a:gd name="connsiteY13" fmla="*/ 6435 h 15060"/>
                <a:gd name="connsiteX14" fmla="*/ 16490 w 16756"/>
                <a:gd name="connsiteY14" fmla="*/ 6288 h 15060"/>
                <a:gd name="connsiteX15" fmla="*/ 16450 w 16756"/>
                <a:gd name="connsiteY15" fmla="*/ 6142 h 15060"/>
                <a:gd name="connsiteX16" fmla="*/ 16409 w 16756"/>
                <a:gd name="connsiteY16" fmla="*/ 5997 h 15060"/>
                <a:gd name="connsiteX17" fmla="*/ 16364 w 16756"/>
                <a:gd name="connsiteY17" fmla="*/ 5851 h 15060"/>
                <a:gd name="connsiteX18" fmla="*/ 16318 w 16756"/>
                <a:gd name="connsiteY18" fmla="*/ 5708 h 15060"/>
                <a:gd name="connsiteX19" fmla="*/ 16268 w 16756"/>
                <a:gd name="connsiteY19" fmla="*/ 5564 h 15060"/>
                <a:gd name="connsiteX20" fmla="*/ 16216 w 16756"/>
                <a:gd name="connsiteY20" fmla="*/ 5423 h 15060"/>
                <a:gd name="connsiteX21" fmla="*/ 16161 w 16756"/>
                <a:gd name="connsiteY21" fmla="*/ 5281 h 15060"/>
                <a:gd name="connsiteX22" fmla="*/ 16104 w 16756"/>
                <a:gd name="connsiteY22" fmla="*/ 5142 h 15060"/>
                <a:gd name="connsiteX23" fmla="*/ 16044 w 16756"/>
                <a:gd name="connsiteY23" fmla="*/ 5003 h 15060"/>
                <a:gd name="connsiteX24" fmla="*/ 15982 w 16756"/>
                <a:gd name="connsiteY24" fmla="*/ 4864 h 15060"/>
                <a:gd name="connsiteX25" fmla="*/ 15917 w 16756"/>
                <a:gd name="connsiteY25" fmla="*/ 4727 h 15060"/>
                <a:gd name="connsiteX26" fmla="*/ 15849 w 16756"/>
                <a:gd name="connsiteY26" fmla="*/ 4592 h 15060"/>
                <a:gd name="connsiteX27" fmla="*/ 15780 w 16756"/>
                <a:gd name="connsiteY27" fmla="*/ 4457 h 15060"/>
                <a:gd name="connsiteX28" fmla="*/ 15708 w 16756"/>
                <a:gd name="connsiteY28" fmla="*/ 4325 h 15060"/>
                <a:gd name="connsiteX29" fmla="*/ 15633 w 16756"/>
                <a:gd name="connsiteY29" fmla="*/ 4193 h 15060"/>
                <a:gd name="connsiteX30" fmla="*/ 15557 w 16756"/>
                <a:gd name="connsiteY30" fmla="*/ 4062 h 15060"/>
                <a:gd name="connsiteX31" fmla="*/ 15477 w 16756"/>
                <a:gd name="connsiteY31" fmla="*/ 3933 h 15060"/>
                <a:gd name="connsiteX32" fmla="*/ 15396 w 16756"/>
                <a:gd name="connsiteY32" fmla="*/ 3806 h 15060"/>
                <a:gd name="connsiteX33" fmla="*/ 15312 w 16756"/>
                <a:gd name="connsiteY33" fmla="*/ 3680 h 15060"/>
                <a:gd name="connsiteX34" fmla="*/ 15226 w 16756"/>
                <a:gd name="connsiteY34" fmla="*/ 3555 h 15060"/>
                <a:gd name="connsiteX35" fmla="*/ 15139 w 16756"/>
                <a:gd name="connsiteY35" fmla="*/ 3432 h 15060"/>
                <a:gd name="connsiteX36" fmla="*/ 15047 w 16756"/>
                <a:gd name="connsiteY36" fmla="*/ 3311 h 15060"/>
                <a:gd name="connsiteX37" fmla="*/ 14955 w 16756"/>
                <a:gd name="connsiteY37" fmla="*/ 3192 h 15060"/>
                <a:gd name="connsiteX38" fmla="*/ 14861 w 16756"/>
                <a:gd name="connsiteY38" fmla="*/ 3073 h 15060"/>
                <a:gd name="connsiteX39" fmla="*/ 14764 w 16756"/>
                <a:gd name="connsiteY39" fmla="*/ 2957 h 15060"/>
                <a:gd name="connsiteX40" fmla="*/ 14665 w 16756"/>
                <a:gd name="connsiteY40" fmla="*/ 2843 h 15060"/>
                <a:gd name="connsiteX41" fmla="*/ 14563 w 16756"/>
                <a:gd name="connsiteY41" fmla="*/ 2729 h 15060"/>
                <a:gd name="connsiteX42" fmla="*/ 14460 w 16756"/>
                <a:gd name="connsiteY42" fmla="*/ 2619 h 15060"/>
                <a:gd name="connsiteX43" fmla="*/ 14356 w 16756"/>
                <a:gd name="connsiteY43" fmla="*/ 2511 h 15060"/>
                <a:gd name="connsiteX44" fmla="*/ 14248 w 16756"/>
                <a:gd name="connsiteY44" fmla="*/ 2402 h 15060"/>
                <a:gd name="connsiteX45" fmla="*/ 14140 w 16756"/>
                <a:gd name="connsiteY45" fmla="*/ 2298 h 15060"/>
                <a:gd name="connsiteX46" fmla="*/ 14029 w 16756"/>
                <a:gd name="connsiteY46" fmla="*/ 2195 h 15060"/>
                <a:gd name="connsiteX47" fmla="*/ 13916 w 16756"/>
                <a:gd name="connsiteY47" fmla="*/ 2094 h 15060"/>
                <a:gd name="connsiteX48" fmla="*/ 13802 w 16756"/>
                <a:gd name="connsiteY48" fmla="*/ 1994 h 15060"/>
                <a:gd name="connsiteX49" fmla="*/ 13685 w 16756"/>
                <a:gd name="connsiteY49" fmla="*/ 1898 h 15060"/>
                <a:gd name="connsiteX50" fmla="*/ 13568 w 16756"/>
                <a:gd name="connsiteY50" fmla="*/ 1803 h 15060"/>
                <a:gd name="connsiteX51" fmla="*/ 13448 w 16756"/>
                <a:gd name="connsiteY51" fmla="*/ 1710 h 15060"/>
                <a:gd name="connsiteX52" fmla="*/ 13327 w 16756"/>
                <a:gd name="connsiteY52" fmla="*/ 1620 h 15060"/>
                <a:gd name="connsiteX53" fmla="*/ 13204 w 16756"/>
                <a:gd name="connsiteY53" fmla="*/ 1531 h 15060"/>
                <a:gd name="connsiteX54" fmla="*/ 13080 w 16756"/>
                <a:gd name="connsiteY54" fmla="*/ 1445 h 15060"/>
                <a:gd name="connsiteX55" fmla="*/ 12954 w 16756"/>
                <a:gd name="connsiteY55" fmla="*/ 1361 h 15060"/>
                <a:gd name="connsiteX56" fmla="*/ 12827 w 16756"/>
                <a:gd name="connsiteY56" fmla="*/ 1280 h 15060"/>
                <a:gd name="connsiteX57" fmla="*/ 12698 w 16756"/>
                <a:gd name="connsiteY57" fmla="*/ 1200 h 15060"/>
                <a:gd name="connsiteX58" fmla="*/ 12567 w 16756"/>
                <a:gd name="connsiteY58" fmla="*/ 1124 h 15060"/>
                <a:gd name="connsiteX59" fmla="*/ 12435 w 16756"/>
                <a:gd name="connsiteY59" fmla="*/ 1049 h 15060"/>
                <a:gd name="connsiteX60" fmla="*/ 12303 w 16756"/>
                <a:gd name="connsiteY60" fmla="*/ 977 h 15060"/>
                <a:gd name="connsiteX61" fmla="*/ 12167 w 16756"/>
                <a:gd name="connsiteY61" fmla="*/ 908 h 15060"/>
                <a:gd name="connsiteX62" fmla="*/ 12032 w 16756"/>
                <a:gd name="connsiteY62" fmla="*/ 840 h 15060"/>
                <a:gd name="connsiteX63" fmla="*/ 11896 w 16756"/>
                <a:gd name="connsiteY63" fmla="*/ 775 h 15060"/>
                <a:gd name="connsiteX64" fmla="*/ 11758 w 16756"/>
                <a:gd name="connsiteY64" fmla="*/ 713 h 15060"/>
                <a:gd name="connsiteX65" fmla="*/ 11619 w 16756"/>
                <a:gd name="connsiteY65" fmla="*/ 653 h 15060"/>
                <a:gd name="connsiteX66" fmla="*/ 11479 w 16756"/>
                <a:gd name="connsiteY66" fmla="*/ 596 h 15060"/>
                <a:gd name="connsiteX67" fmla="*/ 11338 w 16756"/>
                <a:gd name="connsiteY67" fmla="*/ 541 h 15060"/>
                <a:gd name="connsiteX68" fmla="*/ 11196 w 16756"/>
                <a:gd name="connsiteY68" fmla="*/ 489 h 15060"/>
                <a:gd name="connsiteX69" fmla="*/ 11053 w 16756"/>
                <a:gd name="connsiteY69" fmla="*/ 439 h 15060"/>
                <a:gd name="connsiteX70" fmla="*/ 10910 w 16756"/>
                <a:gd name="connsiteY70" fmla="*/ 393 h 15060"/>
                <a:gd name="connsiteX71" fmla="*/ 10764 w 16756"/>
                <a:gd name="connsiteY71" fmla="*/ 348 h 15060"/>
                <a:gd name="connsiteX72" fmla="*/ 10619 w 16756"/>
                <a:gd name="connsiteY72" fmla="*/ 307 h 15060"/>
                <a:gd name="connsiteX73" fmla="*/ 10473 w 16756"/>
                <a:gd name="connsiteY73" fmla="*/ 267 h 15060"/>
                <a:gd name="connsiteX74" fmla="*/ 10327 w 16756"/>
                <a:gd name="connsiteY74" fmla="*/ 231 h 15060"/>
                <a:gd name="connsiteX75" fmla="*/ 10179 w 16756"/>
                <a:gd name="connsiteY75" fmla="*/ 196 h 15060"/>
                <a:gd name="connsiteX76" fmla="*/ 10031 w 16756"/>
                <a:gd name="connsiteY76" fmla="*/ 165 h 15060"/>
                <a:gd name="connsiteX77" fmla="*/ 9882 w 16756"/>
                <a:gd name="connsiteY77" fmla="*/ 137 h 15060"/>
                <a:gd name="connsiteX78" fmla="*/ 9733 w 16756"/>
                <a:gd name="connsiteY78" fmla="*/ 111 h 15060"/>
                <a:gd name="connsiteX79" fmla="*/ 9584 w 16756"/>
                <a:gd name="connsiteY79" fmla="*/ 88 h 15060"/>
                <a:gd name="connsiteX80" fmla="*/ 9434 w 16756"/>
                <a:gd name="connsiteY80" fmla="*/ 67 h 15060"/>
                <a:gd name="connsiteX81" fmla="*/ 9284 w 16756"/>
                <a:gd name="connsiteY81" fmla="*/ 49 h 15060"/>
                <a:gd name="connsiteX82" fmla="*/ 9133 w 16756"/>
                <a:gd name="connsiteY82" fmla="*/ 35 h 15060"/>
                <a:gd name="connsiteX83" fmla="*/ 8983 w 16756"/>
                <a:gd name="connsiteY83" fmla="*/ 22 h 15060"/>
                <a:gd name="connsiteX84" fmla="*/ 8832 w 16756"/>
                <a:gd name="connsiteY84" fmla="*/ 13 h 15060"/>
                <a:gd name="connsiteX85" fmla="*/ 8680 w 16756"/>
                <a:gd name="connsiteY85" fmla="*/ 5 h 15060"/>
                <a:gd name="connsiteX86" fmla="*/ 8530 w 16756"/>
                <a:gd name="connsiteY86" fmla="*/ 2 h 15060"/>
                <a:gd name="connsiteX87" fmla="*/ 8378 w 16756"/>
                <a:gd name="connsiteY87" fmla="*/ 0 h 15060"/>
                <a:gd name="connsiteX88" fmla="*/ 8227 w 16756"/>
                <a:gd name="connsiteY88" fmla="*/ 2 h 15060"/>
                <a:gd name="connsiteX89" fmla="*/ 8075 w 16756"/>
                <a:gd name="connsiteY89" fmla="*/ 5 h 15060"/>
                <a:gd name="connsiteX90" fmla="*/ 7924 w 16756"/>
                <a:gd name="connsiteY90" fmla="*/ 13 h 15060"/>
                <a:gd name="connsiteX91" fmla="*/ 7774 w 16756"/>
                <a:gd name="connsiteY91" fmla="*/ 22 h 15060"/>
                <a:gd name="connsiteX92" fmla="*/ 7623 w 16756"/>
                <a:gd name="connsiteY92" fmla="*/ 35 h 15060"/>
                <a:gd name="connsiteX93" fmla="*/ 7473 w 16756"/>
                <a:gd name="connsiteY93" fmla="*/ 49 h 15060"/>
                <a:gd name="connsiteX94" fmla="*/ 7322 w 16756"/>
                <a:gd name="connsiteY94" fmla="*/ 67 h 15060"/>
                <a:gd name="connsiteX95" fmla="*/ 7173 w 16756"/>
                <a:gd name="connsiteY95" fmla="*/ 88 h 15060"/>
                <a:gd name="connsiteX96" fmla="*/ 7023 w 16756"/>
                <a:gd name="connsiteY96" fmla="*/ 111 h 15060"/>
                <a:gd name="connsiteX97" fmla="*/ 6874 w 16756"/>
                <a:gd name="connsiteY97" fmla="*/ 137 h 15060"/>
                <a:gd name="connsiteX98" fmla="*/ 6725 w 16756"/>
                <a:gd name="connsiteY98" fmla="*/ 165 h 15060"/>
                <a:gd name="connsiteX99" fmla="*/ 6577 w 16756"/>
                <a:gd name="connsiteY99" fmla="*/ 196 h 15060"/>
                <a:gd name="connsiteX100" fmla="*/ 6430 w 16756"/>
                <a:gd name="connsiteY100" fmla="*/ 231 h 15060"/>
                <a:gd name="connsiteX101" fmla="*/ 6283 w 16756"/>
                <a:gd name="connsiteY101" fmla="*/ 267 h 15060"/>
                <a:gd name="connsiteX102" fmla="*/ 6136 w 16756"/>
                <a:gd name="connsiteY102" fmla="*/ 307 h 15060"/>
                <a:gd name="connsiteX103" fmla="*/ 5991 w 16756"/>
                <a:gd name="connsiteY103" fmla="*/ 348 h 15060"/>
                <a:gd name="connsiteX104" fmla="*/ 5847 w 16756"/>
                <a:gd name="connsiteY104" fmla="*/ 393 h 15060"/>
                <a:gd name="connsiteX105" fmla="*/ 5703 w 16756"/>
                <a:gd name="connsiteY105" fmla="*/ 439 h 15060"/>
                <a:gd name="connsiteX106" fmla="*/ 5560 w 16756"/>
                <a:gd name="connsiteY106" fmla="*/ 489 h 15060"/>
                <a:gd name="connsiteX107" fmla="*/ 5418 w 16756"/>
                <a:gd name="connsiteY107" fmla="*/ 541 h 15060"/>
                <a:gd name="connsiteX108" fmla="*/ 5278 w 16756"/>
                <a:gd name="connsiteY108" fmla="*/ 596 h 15060"/>
                <a:gd name="connsiteX109" fmla="*/ 5137 w 16756"/>
                <a:gd name="connsiteY109" fmla="*/ 653 h 15060"/>
                <a:gd name="connsiteX110" fmla="*/ 4998 w 16756"/>
                <a:gd name="connsiteY110" fmla="*/ 713 h 15060"/>
                <a:gd name="connsiteX111" fmla="*/ 4861 w 16756"/>
                <a:gd name="connsiteY111" fmla="*/ 775 h 15060"/>
                <a:gd name="connsiteX112" fmla="*/ 4724 w 16756"/>
                <a:gd name="connsiteY112" fmla="*/ 840 h 15060"/>
                <a:gd name="connsiteX113" fmla="*/ 4588 w 16756"/>
                <a:gd name="connsiteY113" fmla="*/ 908 h 15060"/>
                <a:gd name="connsiteX114" fmla="*/ 4454 w 16756"/>
                <a:gd name="connsiteY114" fmla="*/ 977 h 15060"/>
                <a:gd name="connsiteX115" fmla="*/ 4321 w 16756"/>
                <a:gd name="connsiteY115" fmla="*/ 1049 h 15060"/>
                <a:gd name="connsiteX116" fmla="*/ 4189 w 16756"/>
                <a:gd name="connsiteY116" fmla="*/ 1124 h 15060"/>
                <a:gd name="connsiteX117" fmla="*/ 4059 w 16756"/>
                <a:gd name="connsiteY117" fmla="*/ 1200 h 15060"/>
                <a:gd name="connsiteX118" fmla="*/ 3930 w 16756"/>
                <a:gd name="connsiteY118" fmla="*/ 1280 h 15060"/>
                <a:gd name="connsiteX119" fmla="*/ 3802 w 16756"/>
                <a:gd name="connsiteY119" fmla="*/ 1361 h 15060"/>
                <a:gd name="connsiteX120" fmla="*/ 3676 w 16756"/>
                <a:gd name="connsiteY120" fmla="*/ 1445 h 15060"/>
                <a:gd name="connsiteX121" fmla="*/ 3553 w 16756"/>
                <a:gd name="connsiteY121" fmla="*/ 1531 h 15060"/>
                <a:gd name="connsiteX122" fmla="*/ 3429 w 16756"/>
                <a:gd name="connsiteY122" fmla="*/ 1620 h 15060"/>
                <a:gd name="connsiteX123" fmla="*/ 3308 w 16756"/>
                <a:gd name="connsiteY123" fmla="*/ 1710 h 15060"/>
                <a:gd name="connsiteX124" fmla="*/ 3188 w 16756"/>
                <a:gd name="connsiteY124" fmla="*/ 1803 h 15060"/>
                <a:gd name="connsiteX125" fmla="*/ 3070 w 16756"/>
                <a:gd name="connsiteY125" fmla="*/ 1898 h 15060"/>
                <a:gd name="connsiteX126" fmla="*/ 2954 w 16756"/>
                <a:gd name="connsiteY126" fmla="*/ 1994 h 15060"/>
                <a:gd name="connsiteX127" fmla="*/ 2840 w 16756"/>
                <a:gd name="connsiteY127" fmla="*/ 2094 h 15060"/>
                <a:gd name="connsiteX128" fmla="*/ 2728 w 16756"/>
                <a:gd name="connsiteY128" fmla="*/ 2195 h 15060"/>
                <a:gd name="connsiteX129" fmla="*/ 2617 w 16756"/>
                <a:gd name="connsiteY129" fmla="*/ 2298 h 15060"/>
                <a:gd name="connsiteX130" fmla="*/ 2507 w 16756"/>
                <a:gd name="connsiteY130" fmla="*/ 2402 h 15060"/>
                <a:gd name="connsiteX131" fmla="*/ 2401 w 16756"/>
                <a:gd name="connsiteY131" fmla="*/ 2511 h 15060"/>
                <a:gd name="connsiteX132" fmla="*/ 2296 w 16756"/>
                <a:gd name="connsiteY132" fmla="*/ 2619 h 15060"/>
                <a:gd name="connsiteX133" fmla="*/ 2193 w 16756"/>
                <a:gd name="connsiteY133" fmla="*/ 2729 h 15060"/>
                <a:gd name="connsiteX134" fmla="*/ 2092 w 16756"/>
                <a:gd name="connsiteY134" fmla="*/ 2843 h 15060"/>
                <a:gd name="connsiteX135" fmla="*/ 1992 w 16756"/>
                <a:gd name="connsiteY135" fmla="*/ 2957 h 15060"/>
                <a:gd name="connsiteX136" fmla="*/ 1896 w 16756"/>
                <a:gd name="connsiteY136" fmla="*/ 3073 h 15060"/>
                <a:gd name="connsiteX137" fmla="*/ 1801 w 16756"/>
                <a:gd name="connsiteY137" fmla="*/ 3192 h 15060"/>
                <a:gd name="connsiteX138" fmla="*/ 1708 w 16756"/>
                <a:gd name="connsiteY138" fmla="*/ 3311 h 15060"/>
                <a:gd name="connsiteX139" fmla="*/ 1618 w 16756"/>
                <a:gd name="connsiteY139" fmla="*/ 3432 h 15060"/>
                <a:gd name="connsiteX140" fmla="*/ 1530 w 16756"/>
                <a:gd name="connsiteY140" fmla="*/ 3555 h 15060"/>
                <a:gd name="connsiteX141" fmla="*/ 1444 w 16756"/>
                <a:gd name="connsiteY141" fmla="*/ 3680 h 15060"/>
                <a:gd name="connsiteX142" fmla="*/ 1360 w 16756"/>
                <a:gd name="connsiteY142" fmla="*/ 3806 h 15060"/>
                <a:gd name="connsiteX143" fmla="*/ 1279 w 16756"/>
                <a:gd name="connsiteY143" fmla="*/ 3933 h 15060"/>
                <a:gd name="connsiteX144" fmla="*/ 1199 w 16756"/>
                <a:gd name="connsiteY144" fmla="*/ 4062 h 15060"/>
                <a:gd name="connsiteX145" fmla="*/ 1122 w 16756"/>
                <a:gd name="connsiteY145" fmla="*/ 4193 h 15060"/>
                <a:gd name="connsiteX146" fmla="*/ 1049 w 16756"/>
                <a:gd name="connsiteY146" fmla="*/ 4325 h 15060"/>
                <a:gd name="connsiteX147" fmla="*/ 977 w 16756"/>
                <a:gd name="connsiteY147" fmla="*/ 4457 h 15060"/>
                <a:gd name="connsiteX148" fmla="*/ 906 w 16756"/>
                <a:gd name="connsiteY148" fmla="*/ 4592 h 15060"/>
                <a:gd name="connsiteX149" fmla="*/ 839 w 16756"/>
                <a:gd name="connsiteY149" fmla="*/ 4727 h 15060"/>
                <a:gd name="connsiteX150" fmla="*/ 775 w 16756"/>
                <a:gd name="connsiteY150" fmla="*/ 4864 h 15060"/>
                <a:gd name="connsiteX151" fmla="*/ 713 w 16756"/>
                <a:gd name="connsiteY151" fmla="*/ 5003 h 15060"/>
                <a:gd name="connsiteX152" fmla="*/ 652 w 16756"/>
                <a:gd name="connsiteY152" fmla="*/ 5142 h 15060"/>
                <a:gd name="connsiteX153" fmla="*/ 596 w 16756"/>
                <a:gd name="connsiteY153" fmla="*/ 5281 h 15060"/>
                <a:gd name="connsiteX154" fmla="*/ 540 w 16756"/>
                <a:gd name="connsiteY154" fmla="*/ 5423 h 15060"/>
                <a:gd name="connsiteX155" fmla="*/ 489 w 16756"/>
                <a:gd name="connsiteY155" fmla="*/ 5564 h 15060"/>
                <a:gd name="connsiteX156" fmla="*/ 439 w 16756"/>
                <a:gd name="connsiteY156" fmla="*/ 5708 h 15060"/>
                <a:gd name="connsiteX157" fmla="*/ 392 w 16756"/>
                <a:gd name="connsiteY157" fmla="*/ 5851 h 15060"/>
                <a:gd name="connsiteX158" fmla="*/ 347 w 16756"/>
                <a:gd name="connsiteY158" fmla="*/ 5997 h 15060"/>
                <a:gd name="connsiteX159" fmla="*/ 306 w 16756"/>
                <a:gd name="connsiteY159" fmla="*/ 6142 h 15060"/>
                <a:gd name="connsiteX160" fmla="*/ 266 w 16756"/>
                <a:gd name="connsiteY160" fmla="*/ 6288 h 15060"/>
                <a:gd name="connsiteX161" fmla="*/ 230 w 16756"/>
                <a:gd name="connsiteY161" fmla="*/ 6435 h 15060"/>
                <a:gd name="connsiteX162" fmla="*/ 197 w 16756"/>
                <a:gd name="connsiteY162" fmla="*/ 6583 h 15060"/>
                <a:gd name="connsiteX163" fmla="*/ 164 w 16756"/>
                <a:gd name="connsiteY163" fmla="*/ 6731 h 15060"/>
                <a:gd name="connsiteX164" fmla="*/ 136 w 16756"/>
                <a:gd name="connsiteY164" fmla="*/ 6880 h 15060"/>
                <a:gd name="connsiteX165" fmla="*/ 110 w 16756"/>
                <a:gd name="connsiteY165" fmla="*/ 7028 h 15060"/>
                <a:gd name="connsiteX166" fmla="*/ 87 w 16756"/>
                <a:gd name="connsiteY166" fmla="*/ 7179 h 15060"/>
                <a:gd name="connsiteX167" fmla="*/ 67 w 16756"/>
                <a:gd name="connsiteY167" fmla="*/ 7328 h 15060"/>
                <a:gd name="connsiteX168" fmla="*/ 50 w 16756"/>
                <a:gd name="connsiteY168" fmla="*/ 7479 h 15060"/>
                <a:gd name="connsiteX169" fmla="*/ 34 w 16756"/>
                <a:gd name="connsiteY169" fmla="*/ 7629 h 15060"/>
                <a:gd name="connsiteX170" fmla="*/ 22 w 16756"/>
                <a:gd name="connsiteY170" fmla="*/ 7780 h 15060"/>
                <a:gd name="connsiteX171" fmla="*/ 13 w 16756"/>
                <a:gd name="connsiteY171" fmla="*/ 7932 h 15060"/>
                <a:gd name="connsiteX172" fmla="*/ 6 w 16756"/>
                <a:gd name="connsiteY172" fmla="*/ 8082 h 15060"/>
                <a:gd name="connsiteX173" fmla="*/ 2 w 16756"/>
                <a:gd name="connsiteY173" fmla="*/ 8234 h 15060"/>
                <a:gd name="connsiteX174" fmla="*/ 0 w 16756"/>
                <a:gd name="connsiteY174" fmla="*/ 8385 h 15060"/>
                <a:gd name="connsiteX175" fmla="*/ 2 w 16756"/>
                <a:gd name="connsiteY175" fmla="*/ 8537 h 15060"/>
                <a:gd name="connsiteX176" fmla="*/ 6 w 16756"/>
                <a:gd name="connsiteY176" fmla="*/ 8687 h 15060"/>
                <a:gd name="connsiteX177" fmla="*/ 13 w 16756"/>
                <a:gd name="connsiteY177" fmla="*/ 8839 h 15060"/>
                <a:gd name="connsiteX178" fmla="*/ 22 w 16756"/>
                <a:gd name="connsiteY178" fmla="*/ 8990 h 15060"/>
                <a:gd name="connsiteX179" fmla="*/ 34 w 16756"/>
                <a:gd name="connsiteY179" fmla="*/ 9141 h 15060"/>
                <a:gd name="connsiteX180" fmla="*/ 50 w 16756"/>
                <a:gd name="connsiteY180" fmla="*/ 9291 h 15060"/>
                <a:gd name="connsiteX181" fmla="*/ 67 w 16756"/>
                <a:gd name="connsiteY181" fmla="*/ 9442 h 15060"/>
                <a:gd name="connsiteX182" fmla="*/ 87 w 16756"/>
                <a:gd name="connsiteY182" fmla="*/ 9592 h 15060"/>
                <a:gd name="connsiteX183" fmla="*/ 110 w 16756"/>
                <a:gd name="connsiteY183" fmla="*/ 9742 h 15060"/>
                <a:gd name="connsiteX184" fmla="*/ 136 w 16756"/>
                <a:gd name="connsiteY184" fmla="*/ 9891 h 15060"/>
                <a:gd name="connsiteX185" fmla="*/ 164 w 16756"/>
                <a:gd name="connsiteY185" fmla="*/ 10039 h 15060"/>
                <a:gd name="connsiteX186" fmla="*/ 197 w 16756"/>
                <a:gd name="connsiteY186" fmla="*/ 10187 h 15060"/>
                <a:gd name="connsiteX187" fmla="*/ 230 w 16756"/>
                <a:gd name="connsiteY187" fmla="*/ 10335 h 15060"/>
                <a:gd name="connsiteX188" fmla="*/ 266 w 16756"/>
                <a:gd name="connsiteY188" fmla="*/ 10482 h 15060"/>
                <a:gd name="connsiteX189" fmla="*/ 306 w 16756"/>
                <a:gd name="connsiteY189" fmla="*/ 10629 h 15060"/>
                <a:gd name="connsiteX190" fmla="*/ 347 w 16756"/>
                <a:gd name="connsiteY190" fmla="*/ 10774 h 15060"/>
                <a:gd name="connsiteX191" fmla="*/ 392 w 16756"/>
                <a:gd name="connsiteY191" fmla="*/ 10918 h 15060"/>
                <a:gd name="connsiteX192" fmla="*/ 439 w 16756"/>
                <a:gd name="connsiteY192" fmla="*/ 11063 h 15060"/>
                <a:gd name="connsiteX193" fmla="*/ 489 w 16756"/>
                <a:gd name="connsiteY193" fmla="*/ 11206 h 15060"/>
                <a:gd name="connsiteX194" fmla="*/ 540 w 16756"/>
                <a:gd name="connsiteY194" fmla="*/ 11347 h 15060"/>
                <a:gd name="connsiteX195" fmla="*/ 596 w 16756"/>
                <a:gd name="connsiteY195" fmla="*/ 11489 h 15060"/>
                <a:gd name="connsiteX196" fmla="*/ 652 w 16756"/>
                <a:gd name="connsiteY196" fmla="*/ 11629 h 15060"/>
                <a:gd name="connsiteX197" fmla="*/ 713 w 16756"/>
                <a:gd name="connsiteY197" fmla="*/ 11768 h 15060"/>
                <a:gd name="connsiteX198" fmla="*/ 775 w 16756"/>
                <a:gd name="connsiteY198" fmla="*/ 11906 h 15060"/>
                <a:gd name="connsiteX199" fmla="*/ 839 w 16756"/>
                <a:gd name="connsiteY199" fmla="*/ 12042 h 15060"/>
                <a:gd name="connsiteX200" fmla="*/ 906 w 16756"/>
                <a:gd name="connsiteY200" fmla="*/ 12179 h 15060"/>
                <a:gd name="connsiteX201" fmla="*/ 977 w 16756"/>
                <a:gd name="connsiteY201" fmla="*/ 12313 h 15060"/>
                <a:gd name="connsiteX202" fmla="*/ 1049 w 16756"/>
                <a:gd name="connsiteY202" fmla="*/ 12445 h 15060"/>
                <a:gd name="connsiteX203" fmla="*/ 1122 w 16756"/>
                <a:gd name="connsiteY203" fmla="*/ 12578 h 15060"/>
                <a:gd name="connsiteX204" fmla="*/ 1199 w 16756"/>
                <a:gd name="connsiteY204" fmla="*/ 12708 h 15060"/>
                <a:gd name="connsiteX205" fmla="*/ 1279 w 16756"/>
                <a:gd name="connsiteY205" fmla="*/ 12837 h 15060"/>
                <a:gd name="connsiteX206" fmla="*/ 1360 w 16756"/>
                <a:gd name="connsiteY206" fmla="*/ 12964 h 15060"/>
                <a:gd name="connsiteX207" fmla="*/ 1444 w 16756"/>
                <a:gd name="connsiteY207" fmla="*/ 13090 h 15060"/>
                <a:gd name="connsiteX208" fmla="*/ 1530 w 16756"/>
                <a:gd name="connsiteY208" fmla="*/ 13215 h 15060"/>
                <a:gd name="connsiteX209" fmla="*/ 1618 w 16756"/>
                <a:gd name="connsiteY209" fmla="*/ 13337 h 15060"/>
                <a:gd name="connsiteX210" fmla="*/ 1708 w 16756"/>
                <a:gd name="connsiteY210" fmla="*/ 13460 h 15060"/>
                <a:gd name="connsiteX211" fmla="*/ 1801 w 16756"/>
                <a:gd name="connsiteY211" fmla="*/ 13579 h 15060"/>
                <a:gd name="connsiteX212" fmla="*/ 1896 w 16756"/>
                <a:gd name="connsiteY212" fmla="*/ 13697 h 15060"/>
                <a:gd name="connsiteX213" fmla="*/ 1992 w 16756"/>
                <a:gd name="connsiteY213" fmla="*/ 13814 h 15060"/>
                <a:gd name="connsiteX214" fmla="*/ 2092 w 16756"/>
                <a:gd name="connsiteY214" fmla="*/ 13928 h 15060"/>
                <a:gd name="connsiteX215" fmla="*/ 2193 w 16756"/>
                <a:gd name="connsiteY215" fmla="*/ 14040 h 15060"/>
                <a:gd name="connsiteX216" fmla="*/ 2296 w 16756"/>
                <a:gd name="connsiteY216" fmla="*/ 14151 h 15060"/>
                <a:gd name="connsiteX217" fmla="*/ 2401 w 16756"/>
                <a:gd name="connsiteY217" fmla="*/ 14260 h 15060"/>
                <a:gd name="connsiteX218" fmla="*/ 2507 w 16756"/>
                <a:gd name="connsiteY218" fmla="*/ 14367 h 15060"/>
                <a:gd name="connsiteX219" fmla="*/ 2617 w 16756"/>
                <a:gd name="connsiteY219" fmla="*/ 14473 h 15060"/>
                <a:gd name="connsiteX220" fmla="*/ 2728 w 16756"/>
                <a:gd name="connsiteY220" fmla="*/ 14576 h 15060"/>
                <a:gd name="connsiteX221" fmla="*/ 2840 w 16756"/>
                <a:gd name="connsiteY221" fmla="*/ 14676 h 15060"/>
                <a:gd name="connsiteX222" fmla="*/ 2954 w 16756"/>
                <a:gd name="connsiteY222" fmla="*/ 14775 h 15060"/>
                <a:gd name="connsiteX223" fmla="*/ 3070 w 16756"/>
                <a:gd name="connsiteY223" fmla="*/ 14873 h 15060"/>
                <a:gd name="connsiteX224" fmla="*/ 3188 w 16756"/>
                <a:gd name="connsiteY224" fmla="*/ 14967 h 15060"/>
                <a:gd name="connsiteX225" fmla="*/ 3308 w 16756"/>
                <a:gd name="connsiteY225" fmla="*/ 15060 h 1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</a:cxnLst>
              <a:rect l="l" t="t" r="r" b="b"/>
              <a:pathLst>
                <a:path w="16756" h="15060">
                  <a:moveTo>
                    <a:pt x="16756" y="8385"/>
                  </a:moveTo>
                  <a:cubicBezTo>
                    <a:pt x="16755" y="8335"/>
                    <a:pt x="16755" y="8284"/>
                    <a:pt x="16754" y="8234"/>
                  </a:cubicBezTo>
                  <a:cubicBezTo>
                    <a:pt x="16753" y="8183"/>
                    <a:pt x="16751" y="8133"/>
                    <a:pt x="16750" y="8082"/>
                  </a:cubicBezTo>
                  <a:lnTo>
                    <a:pt x="16744" y="7932"/>
                  </a:lnTo>
                  <a:cubicBezTo>
                    <a:pt x="16741" y="7881"/>
                    <a:pt x="16737" y="7831"/>
                    <a:pt x="16734" y="7780"/>
                  </a:cubicBezTo>
                  <a:cubicBezTo>
                    <a:pt x="16730" y="7730"/>
                    <a:pt x="16726" y="7679"/>
                    <a:pt x="16722" y="7629"/>
                  </a:cubicBezTo>
                  <a:lnTo>
                    <a:pt x="16707" y="7479"/>
                  </a:lnTo>
                  <a:cubicBezTo>
                    <a:pt x="16701" y="7429"/>
                    <a:pt x="16695" y="7378"/>
                    <a:pt x="16689" y="7328"/>
                  </a:cubicBezTo>
                  <a:cubicBezTo>
                    <a:pt x="16682" y="7278"/>
                    <a:pt x="16676" y="7229"/>
                    <a:pt x="16669" y="7179"/>
                  </a:cubicBezTo>
                  <a:cubicBezTo>
                    <a:pt x="16661" y="7129"/>
                    <a:pt x="16654" y="7078"/>
                    <a:pt x="16646" y="7028"/>
                  </a:cubicBezTo>
                  <a:cubicBezTo>
                    <a:pt x="16637" y="6979"/>
                    <a:pt x="16629" y="6929"/>
                    <a:pt x="16620" y="6880"/>
                  </a:cubicBezTo>
                  <a:cubicBezTo>
                    <a:pt x="16610" y="6830"/>
                    <a:pt x="16601" y="6781"/>
                    <a:pt x="16591" y="6731"/>
                  </a:cubicBezTo>
                  <a:cubicBezTo>
                    <a:pt x="16581" y="6682"/>
                    <a:pt x="16570" y="6632"/>
                    <a:pt x="16560" y="6583"/>
                  </a:cubicBezTo>
                  <a:cubicBezTo>
                    <a:pt x="16549" y="6534"/>
                    <a:pt x="16537" y="6484"/>
                    <a:pt x="16526" y="6435"/>
                  </a:cubicBezTo>
                  <a:lnTo>
                    <a:pt x="16490" y="6288"/>
                  </a:lnTo>
                  <a:cubicBezTo>
                    <a:pt x="16477" y="6239"/>
                    <a:pt x="16463" y="6191"/>
                    <a:pt x="16450" y="6142"/>
                  </a:cubicBezTo>
                  <a:cubicBezTo>
                    <a:pt x="16436" y="6094"/>
                    <a:pt x="16423" y="6045"/>
                    <a:pt x="16409" y="5997"/>
                  </a:cubicBezTo>
                  <a:cubicBezTo>
                    <a:pt x="16394" y="5948"/>
                    <a:pt x="16379" y="5900"/>
                    <a:pt x="16364" y="5851"/>
                  </a:cubicBezTo>
                  <a:cubicBezTo>
                    <a:pt x="16349" y="5803"/>
                    <a:pt x="16333" y="5756"/>
                    <a:pt x="16318" y="5708"/>
                  </a:cubicBezTo>
                  <a:cubicBezTo>
                    <a:pt x="16301" y="5660"/>
                    <a:pt x="16285" y="5612"/>
                    <a:pt x="16268" y="5564"/>
                  </a:cubicBezTo>
                  <a:cubicBezTo>
                    <a:pt x="16251" y="5517"/>
                    <a:pt x="16233" y="5470"/>
                    <a:pt x="16216" y="5423"/>
                  </a:cubicBezTo>
                  <a:cubicBezTo>
                    <a:pt x="16198" y="5376"/>
                    <a:pt x="16179" y="5328"/>
                    <a:pt x="16161" y="5281"/>
                  </a:cubicBezTo>
                  <a:cubicBezTo>
                    <a:pt x="16142" y="5235"/>
                    <a:pt x="16123" y="5188"/>
                    <a:pt x="16104" y="5142"/>
                  </a:cubicBezTo>
                  <a:cubicBezTo>
                    <a:pt x="16084" y="5096"/>
                    <a:pt x="16064" y="5049"/>
                    <a:pt x="16044" y="5003"/>
                  </a:cubicBezTo>
                  <a:cubicBezTo>
                    <a:pt x="16023" y="4957"/>
                    <a:pt x="16003" y="4910"/>
                    <a:pt x="15982" y="4864"/>
                  </a:cubicBezTo>
                  <a:cubicBezTo>
                    <a:pt x="15960" y="4818"/>
                    <a:pt x="15939" y="4773"/>
                    <a:pt x="15917" y="4727"/>
                  </a:cubicBezTo>
                  <a:cubicBezTo>
                    <a:pt x="15894" y="4682"/>
                    <a:pt x="15872" y="4637"/>
                    <a:pt x="15849" y="4592"/>
                  </a:cubicBezTo>
                  <a:lnTo>
                    <a:pt x="15780" y="4457"/>
                  </a:lnTo>
                  <a:lnTo>
                    <a:pt x="15708" y="4325"/>
                  </a:lnTo>
                  <a:lnTo>
                    <a:pt x="15633" y="4193"/>
                  </a:lnTo>
                  <a:cubicBezTo>
                    <a:pt x="15608" y="4149"/>
                    <a:pt x="15582" y="4106"/>
                    <a:pt x="15557" y="4062"/>
                  </a:cubicBezTo>
                  <a:cubicBezTo>
                    <a:pt x="15530" y="4019"/>
                    <a:pt x="15504" y="3976"/>
                    <a:pt x="15477" y="3933"/>
                  </a:cubicBezTo>
                  <a:cubicBezTo>
                    <a:pt x="15450" y="3891"/>
                    <a:pt x="15423" y="3848"/>
                    <a:pt x="15396" y="3806"/>
                  </a:cubicBezTo>
                  <a:lnTo>
                    <a:pt x="15312" y="3680"/>
                  </a:lnTo>
                  <a:lnTo>
                    <a:pt x="15226" y="3555"/>
                  </a:lnTo>
                  <a:lnTo>
                    <a:pt x="15139" y="3432"/>
                  </a:lnTo>
                  <a:cubicBezTo>
                    <a:pt x="15108" y="3392"/>
                    <a:pt x="15078" y="3351"/>
                    <a:pt x="15047" y="3311"/>
                  </a:cubicBezTo>
                  <a:lnTo>
                    <a:pt x="14955" y="3192"/>
                  </a:lnTo>
                  <a:cubicBezTo>
                    <a:pt x="14924" y="3152"/>
                    <a:pt x="14892" y="3113"/>
                    <a:pt x="14861" y="3073"/>
                  </a:cubicBezTo>
                  <a:cubicBezTo>
                    <a:pt x="14829" y="3034"/>
                    <a:pt x="14796" y="2996"/>
                    <a:pt x="14764" y="2957"/>
                  </a:cubicBezTo>
                  <a:lnTo>
                    <a:pt x="14665" y="2843"/>
                  </a:lnTo>
                  <a:lnTo>
                    <a:pt x="14563" y="2729"/>
                  </a:lnTo>
                  <a:cubicBezTo>
                    <a:pt x="14529" y="2692"/>
                    <a:pt x="14494" y="2656"/>
                    <a:pt x="14460" y="2619"/>
                  </a:cubicBezTo>
                  <a:lnTo>
                    <a:pt x="14356" y="2511"/>
                  </a:lnTo>
                  <a:lnTo>
                    <a:pt x="14248" y="2402"/>
                  </a:lnTo>
                  <a:lnTo>
                    <a:pt x="14140" y="2298"/>
                  </a:lnTo>
                  <a:lnTo>
                    <a:pt x="14029" y="2195"/>
                  </a:lnTo>
                  <a:lnTo>
                    <a:pt x="13916" y="2094"/>
                  </a:lnTo>
                  <a:lnTo>
                    <a:pt x="13802" y="1994"/>
                  </a:lnTo>
                  <a:lnTo>
                    <a:pt x="13685" y="1898"/>
                  </a:lnTo>
                  <a:lnTo>
                    <a:pt x="13568" y="1803"/>
                  </a:lnTo>
                  <a:lnTo>
                    <a:pt x="13448" y="1710"/>
                  </a:lnTo>
                  <a:lnTo>
                    <a:pt x="13327" y="1620"/>
                  </a:lnTo>
                  <a:lnTo>
                    <a:pt x="13204" y="1531"/>
                  </a:lnTo>
                  <a:cubicBezTo>
                    <a:pt x="13163" y="1502"/>
                    <a:pt x="13121" y="1474"/>
                    <a:pt x="13080" y="1445"/>
                  </a:cubicBezTo>
                  <a:lnTo>
                    <a:pt x="12954" y="1361"/>
                  </a:lnTo>
                  <a:lnTo>
                    <a:pt x="12827" y="1280"/>
                  </a:lnTo>
                  <a:lnTo>
                    <a:pt x="12698" y="1200"/>
                  </a:lnTo>
                  <a:cubicBezTo>
                    <a:pt x="12654" y="1175"/>
                    <a:pt x="12611" y="1149"/>
                    <a:pt x="12567" y="1124"/>
                  </a:cubicBezTo>
                  <a:lnTo>
                    <a:pt x="12435" y="1049"/>
                  </a:lnTo>
                  <a:lnTo>
                    <a:pt x="12303" y="977"/>
                  </a:lnTo>
                  <a:lnTo>
                    <a:pt x="12167" y="908"/>
                  </a:lnTo>
                  <a:lnTo>
                    <a:pt x="12032" y="840"/>
                  </a:lnTo>
                  <a:cubicBezTo>
                    <a:pt x="11987" y="818"/>
                    <a:pt x="11941" y="797"/>
                    <a:pt x="11896" y="775"/>
                  </a:cubicBezTo>
                  <a:lnTo>
                    <a:pt x="11758" y="713"/>
                  </a:lnTo>
                  <a:lnTo>
                    <a:pt x="11619" y="653"/>
                  </a:lnTo>
                  <a:lnTo>
                    <a:pt x="11479" y="596"/>
                  </a:lnTo>
                  <a:lnTo>
                    <a:pt x="11338" y="541"/>
                  </a:lnTo>
                  <a:lnTo>
                    <a:pt x="11196" y="489"/>
                  </a:lnTo>
                  <a:lnTo>
                    <a:pt x="11053" y="439"/>
                  </a:lnTo>
                  <a:lnTo>
                    <a:pt x="10910" y="393"/>
                  </a:lnTo>
                  <a:lnTo>
                    <a:pt x="10764" y="348"/>
                  </a:lnTo>
                  <a:lnTo>
                    <a:pt x="10619" y="307"/>
                  </a:lnTo>
                  <a:lnTo>
                    <a:pt x="10473" y="267"/>
                  </a:lnTo>
                  <a:lnTo>
                    <a:pt x="10327" y="231"/>
                  </a:lnTo>
                  <a:lnTo>
                    <a:pt x="10179" y="196"/>
                  </a:lnTo>
                  <a:lnTo>
                    <a:pt x="10031" y="165"/>
                  </a:lnTo>
                  <a:lnTo>
                    <a:pt x="9882" y="137"/>
                  </a:lnTo>
                  <a:lnTo>
                    <a:pt x="9733" y="111"/>
                  </a:lnTo>
                  <a:lnTo>
                    <a:pt x="9584" y="88"/>
                  </a:lnTo>
                  <a:lnTo>
                    <a:pt x="9434" y="67"/>
                  </a:lnTo>
                  <a:lnTo>
                    <a:pt x="9284" y="49"/>
                  </a:lnTo>
                  <a:lnTo>
                    <a:pt x="9133" y="35"/>
                  </a:lnTo>
                  <a:lnTo>
                    <a:pt x="8983" y="22"/>
                  </a:lnTo>
                  <a:lnTo>
                    <a:pt x="8832" y="13"/>
                  </a:lnTo>
                  <a:lnTo>
                    <a:pt x="8680" y="5"/>
                  </a:lnTo>
                  <a:lnTo>
                    <a:pt x="8530" y="2"/>
                  </a:lnTo>
                  <a:lnTo>
                    <a:pt x="8378" y="0"/>
                  </a:lnTo>
                  <a:lnTo>
                    <a:pt x="8227" y="2"/>
                  </a:lnTo>
                  <a:lnTo>
                    <a:pt x="8075" y="5"/>
                  </a:lnTo>
                  <a:lnTo>
                    <a:pt x="7924" y="13"/>
                  </a:lnTo>
                  <a:lnTo>
                    <a:pt x="7774" y="22"/>
                  </a:lnTo>
                  <a:lnTo>
                    <a:pt x="7623" y="35"/>
                  </a:lnTo>
                  <a:lnTo>
                    <a:pt x="7473" y="49"/>
                  </a:lnTo>
                  <a:lnTo>
                    <a:pt x="7322" y="67"/>
                  </a:lnTo>
                  <a:lnTo>
                    <a:pt x="7173" y="88"/>
                  </a:lnTo>
                  <a:lnTo>
                    <a:pt x="7023" y="111"/>
                  </a:lnTo>
                  <a:lnTo>
                    <a:pt x="6874" y="137"/>
                  </a:lnTo>
                  <a:lnTo>
                    <a:pt x="6725" y="165"/>
                  </a:lnTo>
                  <a:lnTo>
                    <a:pt x="6577" y="196"/>
                  </a:lnTo>
                  <a:lnTo>
                    <a:pt x="6430" y="231"/>
                  </a:lnTo>
                  <a:lnTo>
                    <a:pt x="6283" y="267"/>
                  </a:lnTo>
                  <a:lnTo>
                    <a:pt x="6136" y="307"/>
                  </a:lnTo>
                  <a:lnTo>
                    <a:pt x="5991" y="348"/>
                  </a:lnTo>
                  <a:lnTo>
                    <a:pt x="5847" y="393"/>
                  </a:lnTo>
                  <a:lnTo>
                    <a:pt x="5703" y="439"/>
                  </a:lnTo>
                  <a:lnTo>
                    <a:pt x="5560" y="489"/>
                  </a:lnTo>
                  <a:lnTo>
                    <a:pt x="5418" y="541"/>
                  </a:lnTo>
                  <a:lnTo>
                    <a:pt x="5278" y="596"/>
                  </a:lnTo>
                  <a:lnTo>
                    <a:pt x="5137" y="653"/>
                  </a:lnTo>
                  <a:lnTo>
                    <a:pt x="4998" y="713"/>
                  </a:lnTo>
                  <a:lnTo>
                    <a:pt x="4861" y="775"/>
                  </a:lnTo>
                  <a:lnTo>
                    <a:pt x="4724" y="840"/>
                  </a:lnTo>
                  <a:cubicBezTo>
                    <a:pt x="4679" y="863"/>
                    <a:pt x="4633" y="885"/>
                    <a:pt x="4588" y="908"/>
                  </a:cubicBezTo>
                  <a:lnTo>
                    <a:pt x="4454" y="977"/>
                  </a:lnTo>
                  <a:lnTo>
                    <a:pt x="4321" y="1049"/>
                  </a:lnTo>
                  <a:lnTo>
                    <a:pt x="4189" y="1124"/>
                  </a:lnTo>
                  <a:lnTo>
                    <a:pt x="4059" y="1200"/>
                  </a:lnTo>
                  <a:lnTo>
                    <a:pt x="3930" y="1280"/>
                  </a:lnTo>
                  <a:lnTo>
                    <a:pt x="3802" y="1361"/>
                  </a:lnTo>
                  <a:lnTo>
                    <a:pt x="3676" y="1445"/>
                  </a:lnTo>
                  <a:lnTo>
                    <a:pt x="3553" y="1531"/>
                  </a:lnTo>
                  <a:cubicBezTo>
                    <a:pt x="3512" y="1561"/>
                    <a:pt x="3470" y="1590"/>
                    <a:pt x="3429" y="1620"/>
                  </a:cubicBezTo>
                  <a:lnTo>
                    <a:pt x="3308" y="1710"/>
                  </a:lnTo>
                  <a:lnTo>
                    <a:pt x="3188" y="1803"/>
                  </a:lnTo>
                  <a:cubicBezTo>
                    <a:pt x="3149" y="1835"/>
                    <a:pt x="3109" y="1866"/>
                    <a:pt x="3070" y="1898"/>
                  </a:cubicBezTo>
                  <a:lnTo>
                    <a:pt x="2954" y="1994"/>
                  </a:lnTo>
                  <a:lnTo>
                    <a:pt x="2840" y="2094"/>
                  </a:lnTo>
                  <a:cubicBezTo>
                    <a:pt x="2803" y="2128"/>
                    <a:pt x="2765" y="2161"/>
                    <a:pt x="2728" y="2195"/>
                  </a:cubicBezTo>
                  <a:lnTo>
                    <a:pt x="2617" y="2298"/>
                  </a:lnTo>
                  <a:lnTo>
                    <a:pt x="2507" y="2402"/>
                  </a:lnTo>
                  <a:lnTo>
                    <a:pt x="2401" y="2511"/>
                  </a:lnTo>
                  <a:lnTo>
                    <a:pt x="2296" y="2619"/>
                  </a:lnTo>
                  <a:cubicBezTo>
                    <a:pt x="2262" y="2656"/>
                    <a:pt x="2227" y="2692"/>
                    <a:pt x="2193" y="2729"/>
                  </a:cubicBezTo>
                  <a:cubicBezTo>
                    <a:pt x="2159" y="2767"/>
                    <a:pt x="2126" y="2805"/>
                    <a:pt x="2092" y="2843"/>
                  </a:cubicBezTo>
                  <a:cubicBezTo>
                    <a:pt x="2059" y="2881"/>
                    <a:pt x="2025" y="2919"/>
                    <a:pt x="1992" y="2957"/>
                  </a:cubicBezTo>
                  <a:cubicBezTo>
                    <a:pt x="1960" y="2996"/>
                    <a:pt x="1928" y="3034"/>
                    <a:pt x="1896" y="3073"/>
                  </a:cubicBezTo>
                  <a:lnTo>
                    <a:pt x="1801" y="3192"/>
                  </a:lnTo>
                  <a:cubicBezTo>
                    <a:pt x="1770" y="3232"/>
                    <a:pt x="1739" y="3271"/>
                    <a:pt x="1708" y="3311"/>
                  </a:cubicBezTo>
                  <a:cubicBezTo>
                    <a:pt x="1678" y="3351"/>
                    <a:pt x="1648" y="3392"/>
                    <a:pt x="1618" y="3432"/>
                  </a:cubicBezTo>
                  <a:cubicBezTo>
                    <a:pt x="1589" y="3473"/>
                    <a:pt x="1559" y="3514"/>
                    <a:pt x="1530" y="3555"/>
                  </a:cubicBezTo>
                  <a:lnTo>
                    <a:pt x="1444" y="3680"/>
                  </a:lnTo>
                  <a:lnTo>
                    <a:pt x="1360" y="3806"/>
                  </a:lnTo>
                  <a:cubicBezTo>
                    <a:pt x="1333" y="3848"/>
                    <a:pt x="1306" y="3891"/>
                    <a:pt x="1279" y="3933"/>
                  </a:cubicBezTo>
                  <a:cubicBezTo>
                    <a:pt x="1252" y="3976"/>
                    <a:pt x="1226" y="4019"/>
                    <a:pt x="1199" y="4062"/>
                  </a:cubicBezTo>
                  <a:lnTo>
                    <a:pt x="1122" y="4193"/>
                  </a:lnTo>
                  <a:cubicBezTo>
                    <a:pt x="1098" y="4237"/>
                    <a:pt x="1073" y="4281"/>
                    <a:pt x="1049" y="4325"/>
                  </a:cubicBezTo>
                  <a:lnTo>
                    <a:pt x="977" y="4457"/>
                  </a:lnTo>
                  <a:cubicBezTo>
                    <a:pt x="953" y="4502"/>
                    <a:pt x="930" y="4547"/>
                    <a:pt x="906" y="4592"/>
                  </a:cubicBezTo>
                  <a:cubicBezTo>
                    <a:pt x="884" y="4637"/>
                    <a:pt x="861" y="4682"/>
                    <a:pt x="839" y="4727"/>
                  </a:cubicBezTo>
                  <a:cubicBezTo>
                    <a:pt x="818" y="4773"/>
                    <a:pt x="796" y="4818"/>
                    <a:pt x="775" y="4864"/>
                  </a:cubicBezTo>
                  <a:cubicBezTo>
                    <a:pt x="754" y="4910"/>
                    <a:pt x="734" y="4957"/>
                    <a:pt x="713" y="5003"/>
                  </a:cubicBezTo>
                  <a:cubicBezTo>
                    <a:pt x="693" y="5049"/>
                    <a:pt x="672" y="5096"/>
                    <a:pt x="652" y="5142"/>
                  </a:cubicBezTo>
                  <a:cubicBezTo>
                    <a:pt x="633" y="5188"/>
                    <a:pt x="615" y="5235"/>
                    <a:pt x="596" y="5281"/>
                  </a:cubicBezTo>
                  <a:cubicBezTo>
                    <a:pt x="577" y="5328"/>
                    <a:pt x="559" y="5376"/>
                    <a:pt x="540" y="5423"/>
                  </a:cubicBezTo>
                  <a:lnTo>
                    <a:pt x="489" y="5564"/>
                  </a:lnTo>
                  <a:cubicBezTo>
                    <a:pt x="472" y="5612"/>
                    <a:pt x="456" y="5660"/>
                    <a:pt x="439" y="5708"/>
                  </a:cubicBezTo>
                  <a:cubicBezTo>
                    <a:pt x="423" y="5756"/>
                    <a:pt x="408" y="5803"/>
                    <a:pt x="392" y="5851"/>
                  </a:cubicBezTo>
                  <a:cubicBezTo>
                    <a:pt x="377" y="5900"/>
                    <a:pt x="362" y="5948"/>
                    <a:pt x="347" y="5997"/>
                  </a:cubicBezTo>
                  <a:cubicBezTo>
                    <a:pt x="333" y="6045"/>
                    <a:pt x="320" y="6094"/>
                    <a:pt x="306" y="6142"/>
                  </a:cubicBezTo>
                  <a:cubicBezTo>
                    <a:pt x="293" y="6191"/>
                    <a:pt x="279" y="6239"/>
                    <a:pt x="266" y="6288"/>
                  </a:cubicBezTo>
                  <a:lnTo>
                    <a:pt x="230" y="6435"/>
                  </a:lnTo>
                  <a:cubicBezTo>
                    <a:pt x="219" y="6484"/>
                    <a:pt x="208" y="6534"/>
                    <a:pt x="197" y="6583"/>
                  </a:cubicBezTo>
                  <a:cubicBezTo>
                    <a:pt x="186" y="6632"/>
                    <a:pt x="175" y="6682"/>
                    <a:pt x="164" y="6731"/>
                  </a:cubicBezTo>
                  <a:cubicBezTo>
                    <a:pt x="155" y="6781"/>
                    <a:pt x="145" y="6830"/>
                    <a:pt x="136" y="6880"/>
                  </a:cubicBezTo>
                  <a:cubicBezTo>
                    <a:pt x="127" y="6929"/>
                    <a:pt x="119" y="6979"/>
                    <a:pt x="110" y="7028"/>
                  </a:cubicBezTo>
                  <a:cubicBezTo>
                    <a:pt x="102" y="7078"/>
                    <a:pt x="95" y="7129"/>
                    <a:pt x="87" y="7179"/>
                  </a:cubicBezTo>
                  <a:cubicBezTo>
                    <a:pt x="80" y="7229"/>
                    <a:pt x="74" y="7278"/>
                    <a:pt x="67" y="7328"/>
                  </a:cubicBezTo>
                  <a:cubicBezTo>
                    <a:pt x="61" y="7378"/>
                    <a:pt x="56" y="7429"/>
                    <a:pt x="50" y="7479"/>
                  </a:cubicBezTo>
                  <a:cubicBezTo>
                    <a:pt x="45" y="7529"/>
                    <a:pt x="39" y="7579"/>
                    <a:pt x="34" y="7629"/>
                  </a:cubicBezTo>
                  <a:cubicBezTo>
                    <a:pt x="30" y="7679"/>
                    <a:pt x="26" y="7730"/>
                    <a:pt x="22" y="7780"/>
                  </a:cubicBezTo>
                  <a:cubicBezTo>
                    <a:pt x="19" y="7831"/>
                    <a:pt x="16" y="7881"/>
                    <a:pt x="13" y="7932"/>
                  </a:cubicBezTo>
                  <a:cubicBezTo>
                    <a:pt x="11" y="7982"/>
                    <a:pt x="8" y="8032"/>
                    <a:pt x="6" y="8082"/>
                  </a:cubicBezTo>
                  <a:cubicBezTo>
                    <a:pt x="5" y="8133"/>
                    <a:pt x="3" y="8183"/>
                    <a:pt x="2" y="8234"/>
                  </a:cubicBezTo>
                  <a:cubicBezTo>
                    <a:pt x="1" y="8284"/>
                    <a:pt x="1" y="8335"/>
                    <a:pt x="0" y="8385"/>
                  </a:cubicBezTo>
                  <a:cubicBezTo>
                    <a:pt x="1" y="8436"/>
                    <a:pt x="1" y="8486"/>
                    <a:pt x="2" y="8537"/>
                  </a:cubicBezTo>
                  <a:cubicBezTo>
                    <a:pt x="3" y="8587"/>
                    <a:pt x="5" y="8637"/>
                    <a:pt x="6" y="8687"/>
                  </a:cubicBezTo>
                  <a:cubicBezTo>
                    <a:pt x="8" y="8738"/>
                    <a:pt x="11" y="8788"/>
                    <a:pt x="13" y="8839"/>
                  </a:cubicBezTo>
                  <a:cubicBezTo>
                    <a:pt x="16" y="8889"/>
                    <a:pt x="19" y="8940"/>
                    <a:pt x="22" y="8990"/>
                  </a:cubicBezTo>
                  <a:cubicBezTo>
                    <a:pt x="26" y="9040"/>
                    <a:pt x="30" y="9091"/>
                    <a:pt x="34" y="9141"/>
                  </a:cubicBezTo>
                  <a:cubicBezTo>
                    <a:pt x="39" y="9191"/>
                    <a:pt x="45" y="9241"/>
                    <a:pt x="50" y="9291"/>
                  </a:cubicBezTo>
                  <a:cubicBezTo>
                    <a:pt x="56" y="9341"/>
                    <a:pt x="61" y="9392"/>
                    <a:pt x="67" y="9442"/>
                  </a:cubicBezTo>
                  <a:cubicBezTo>
                    <a:pt x="74" y="9492"/>
                    <a:pt x="80" y="9542"/>
                    <a:pt x="87" y="9592"/>
                  </a:cubicBezTo>
                  <a:cubicBezTo>
                    <a:pt x="95" y="9642"/>
                    <a:pt x="102" y="9692"/>
                    <a:pt x="110" y="9742"/>
                  </a:cubicBezTo>
                  <a:cubicBezTo>
                    <a:pt x="119" y="9792"/>
                    <a:pt x="127" y="9841"/>
                    <a:pt x="136" y="9891"/>
                  </a:cubicBezTo>
                  <a:cubicBezTo>
                    <a:pt x="145" y="9940"/>
                    <a:pt x="155" y="9990"/>
                    <a:pt x="164" y="10039"/>
                  </a:cubicBezTo>
                  <a:cubicBezTo>
                    <a:pt x="175" y="10088"/>
                    <a:pt x="186" y="10138"/>
                    <a:pt x="197" y="10187"/>
                  </a:cubicBezTo>
                  <a:cubicBezTo>
                    <a:pt x="208" y="10236"/>
                    <a:pt x="219" y="10286"/>
                    <a:pt x="230" y="10335"/>
                  </a:cubicBezTo>
                  <a:lnTo>
                    <a:pt x="266" y="10482"/>
                  </a:lnTo>
                  <a:cubicBezTo>
                    <a:pt x="279" y="10531"/>
                    <a:pt x="293" y="10580"/>
                    <a:pt x="306" y="10629"/>
                  </a:cubicBezTo>
                  <a:cubicBezTo>
                    <a:pt x="320" y="10677"/>
                    <a:pt x="333" y="10726"/>
                    <a:pt x="347" y="10774"/>
                  </a:cubicBezTo>
                  <a:lnTo>
                    <a:pt x="392" y="10918"/>
                  </a:lnTo>
                  <a:cubicBezTo>
                    <a:pt x="408" y="10966"/>
                    <a:pt x="423" y="11015"/>
                    <a:pt x="439" y="11063"/>
                  </a:cubicBezTo>
                  <a:cubicBezTo>
                    <a:pt x="456" y="11111"/>
                    <a:pt x="472" y="11158"/>
                    <a:pt x="489" y="11206"/>
                  </a:cubicBezTo>
                  <a:lnTo>
                    <a:pt x="540" y="11347"/>
                  </a:lnTo>
                  <a:cubicBezTo>
                    <a:pt x="559" y="11394"/>
                    <a:pt x="577" y="11442"/>
                    <a:pt x="596" y="11489"/>
                  </a:cubicBezTo>
                  <a:cubicBezTo>
                    <a:pt x="615" y="11536"/>
                    <a:pt x="633" y="11582"/>
                    <a:pt x="652" y="11629"/>
                  </a:cubicBezTo>
                  <a:cubicBezTo>
                    <a:pt x="672" y="11675"/>
                    <a:pt x="693" y="11722"/>
                    <a:pt x="713" y="11768"/>
                  </a:cubicBezTo>
                  <a:cubicBezTo>
                    <a:pt x="734" y="11814"/>
                    <a:pt x="754" y="11860"/>
                    <a:pt x="775" y="11906"/>
                  </a:cubicBezTo>
                  <a:cubicBezTo>
                    <a:pt x="796" y="11951"/>
                    <a:pt x="818" y="11997"/>
                    <a:pt x="839" y="12042"/>
                  </a:cubicBezTo>
                  <a:cubicBezTo>
                    <a:pt x="861" y="12088"/>
                    <a:pt x="884" y="12133"/>
                    <a:pt x="906" y="12179"/>
                  </a:cubicBezTo>
                  <a:cubicBezTo>
                    <a:pt x="930" y="12224"/>
                    <a:pt x="953" y="12268"/>
                    <a:pt x="977" y="12313"/>
                  </a:cubicBezTo>
                  <a:lnTo>
                    <a:pt x="1049" y="12445"/>
                  </a:lnTo>
                  <a:cubicBezTo>
                    <a:pt x="1073" y="12489"/>
                    <a:pt x="1098" y="12534"/>
                    <a:pt x="1122" y="12578"/>
                  </a:cubicBezTo>
                  <a:cubicBezTo>
                    <a:pt x="1148" y="12621"/>
                    <a:pt x="1173" y="12665"/>
                    <a:pt x="1199" y="12708"/>
                  </a:cubicBezTo>
                  <a:cubicBezTo>
                    <a:pt x="1226" y="12751"/>
                    <a:pt x="1252" y="12794"/>
                    <a:pt x="1279" y="12837"/>
                  </a:cubicBezTo>
                  <a:cubicBezTo>
                    <a:pt x="1306" y="12879"/>
                    <a:pt x="1333" y="12922"/>
                    <a:pt x="1360" y="12964"/>
                  </a:cubicBezTo>
                  <a:lnTo>
                    <a:pt x="1444" y="13090"/>
                  </a:lnTo>
                  <a:lnTo>
                    <a:pt x="1530" y="13215"/>
                  </a:lnTo>
                  <a:cubicBezTo>
                    <a:pt x="1559" y="13256"/>
                    <a:pt x="1589" y="13296"/>
                    <a:pt x="1618" y="13337"/>
                  </a:cubicBezTo>
                  <a:lnTo>
                    <a:pt x="1708" y="13460"/>
                  </a:lnTo>
                  <a:cubicBezTo>
                    <a:pt x="1739" y="13500"/>
                    <a:pt x="1770" y="13539"/>
                    <a:pt x="1801" y="13579"/>
                  </a:cubicBezTo>
                  <a:cubicBezTo>
                    <a:pt x="1833" y="13618"/>
                    <a:pt x="1864" y="13658"/>
                    <a:pt x="1896" y="13697"/>
                  </a:cubicBezTo>
                  <a:lnTo>
                    <a:pt x="1992" y="13814"/>
                  </a:lnTo>
                  <a:cubicBezTo>
                    <a:pt x="2025" y="13852"/>
                    <a:pt x="2059" y="13890"/>
                    <a:pt x="2092" y="13928"/>
                  </a:cubicBezTo>
                  <a:cubicBezTo>
                    <a:pt x="2126" y="13965"/>
                    <a:pt x="2159" y="14003"/>
                    <a:pt x="2193" y="14040"/>
                  </a:cubicBezTo>
                  <a:cubicBezTo>
                    <a:pt x="2227" y="14077"/>
                    <a:pt x="2262" y="14114"/>
                    <a:pt x="2296" y="14151"/>
                  </a:cubicBezTo>
                  <a:lnTo>
                    <a:pt x="2401" y="14260"/>
                  </a:lnTo>
                  <a:cubicBezTo>
                    <a:pt x="2436" y="14296"/>
                    <a:pt x="2472" y="14331"/>
                    <a:pt x="2507" y="14367"/>
                  </a:cubicBezTo>
                  <a:cubicBezTo>
                    <a:pt x="2544" y="14402"/>
                    <a:pt x="2580" y="14438"/>
                    <a:pt x="2617" y="14473"/>
                  </a:cubicBezTo>
                  <a:lnTo>
                    <a:pt x="2728" y="14576"/>
                  </a:lnTo>
                  <a:lnTo>
                    <a:pt x="2840" y="14676"/>
                  </a:lnTo>
                  <a:lnTo>
                    <a:pt x="2954" y="14775"/>
                  </a:lnTo>
                  <a:lnTo>
                    <a:pt x="3070" y="14873"/>
                  </a:lnTo>
                  <a:lnTo>
                    <a:pt x="3188" y="14967"/>
                  </a:lnTo>
                  <a:lnTo>
                    <a:pt x="3308" y="150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" name="Freeform 42"/>
            <p:cNvSpPr>
              <a:spLocks/>
            </p:cNvSpPr>
            <p:nvPr/>
          </p:nvSpPr>
          <p:spPr bwMode="auto">
            <a:xfrm>
              <a:off x="5596817" y="4203696"/>
              <a:ext cx="1311986" cy="2648811"/>
            </a:xfrm>
            <a:custGeom>
              <a:avLst/>
              <a:gdLst>
                <a:gd name="connsiteX0" fmla="*/ 0 w 5846"/>
                <a:gd name="connsiteY0" fmla="*/ 7993 h 7993"/>
                <a:gd name="connsiteX1" fmla="*/ 143 w 5846"/>
                <a:gd name="connsiteY1" fmla="*/ 7946 h 7993"/>
                <a:gd name="connsiteX2" fmla="*/ 286 w 5846"/>
                <a:gd name="connsiteY2" fmla="*/ 7897 h 7993"/>
                <a:gd name="connsiteX3" fmla="*/ 428 w 5846"/>
                <a:gd name="connsiteY3" fmla="*/ 7844 h 7993"/>
                <a:gd name="connsiteX4" fmla="*/ 569 w 5846"/>
                <a:gd name="connsiteY4" fmla="*/ 7790 h 7993"/>
                <a:gd name="connsiteX5" fmla="*/ 709 w 5846"/>
                <a:gd name="connsiteY5" fmla="*/ 7732 h 7993"/>
                <a:gd name="connsiteX6" fmla="*/ 848 w 5846"/>
                <a:gd name="connsiteY6" fmla="*/ 7673 h 7993"/>
                <a:gd name="connsiteX7" fmla="*/ 986 w 5846"/>
                <a:gd name="connsiteY7" fmla="*/ 7610 h 7993"/>
                <a:gd name="connsiteX8" fmla="*/ 1122 w 5846"/>
                <a:gd name="connsiteY8" fmla="*/ 7545 h 7993"/>
                <a:gd name="connsiteX9" fmla="*/ 1257 w 5846"/>
                <a:gd name="connsiteY9" fmla="*/ 7478 h 7993"/>
                <a:gd name="connsiteX10" fmla="*/ 1393 w 5846"/>
                <a:gd name="connsiteY10" fmla="*/ 7409 h 7993"/>
                <a:gd name="connsiteX11" fmla="*/ 1525 w 5846"/>
                <a:gd name="connsiteY11" fmla="*/ 7337 h 7993"/>
                <a:gd name="connsiteX12" fmla="*/ 1657 w 5846"/>
                <a:gd name="connsiteY12" fmla="*/ 7262 h 7993"/>
                <a:gd name="connsiteX13" fmla="*/ 1788 w 5846"/>
                <a:gd name="connsiteY13" fmla="*/ 7185 h 7993"/>
                <a:gd name="connsiteX14" fmla="*/ 1917 w 5846"/>
                <a:gd name="connsiteY14" fmla="*/ 7105 h 7993"/>
                <a:gd name="connsiteX15" fmla="*/ 2044 w 5846"/>
                <a:gd name="connsiteY15" fmla="*/ 7024 h 7993"/>
                <a:gd name="connsiteX16" fmla="*/ 2170 w 5846"/>
                <a:gd name="connsiteY16" fmla="*/ 6940 h 7993"/>
                <a:gd name="connsiteX17" fmla="*/ 2294 w 5846"/>
                <a:gd name="connsiteY17" fmla="*/ 6854 h 7993"/>
                <a:gd name="connsiteX18" fmla="*/ 2417 w 5846"/>
                <a:gd name="connsiteY18" fmla="*/ 6766 h 7993"/>
                <a:gd name="connsiteX19" fmla="*/ 2538 w 5846"/>
                <a:gd name="connsiteY19" fmla="*/ 6675 h 7993"/>
                <a:gd name="connsiteX20" fmla="*/ 2658 w 5846"/>
                <a:gd name="connsiteY20" fmla="*/ 6582 h 7993"/>
                <a:gd name="connsiteX21" fmla="*/ 2775 w 5846"/>
                <a:gd name="connsiteY21" fmla="*/ 6488 h 7993"/>
                <a:gd name="connsiteX22" fmla="*/ 2892 w 5846"/>
                <a:gd name="connsiteY22" fmla="*/ 6390 h 7993"/>
                <a:gd name="connsiteX23" fmla="*/ 3006 w 5846"/>
                <a:gd name="connsiteY23" fmla="*/ 6291 h 7993"/>
                <a:gd name="connsiteX24" fmla="*/ 3119 w 5846"/>
                <a:gd name="connsiteY24" fmla="*/ 6191 h 7993"/>
                <a:gd name="connsiteX25" fmla="*/ 3230 w 5846"/>
                <a:gd name="connsiteY25" fmla="*/ 6088 h 7993"/>
                <a:gd name="connsiteX26" fmla="*/ 3338 w 5846"/>
                <a:gd name="connsiteY26" fmla="*/ 5982 h 7993"/>
                <a:gd name="connsiteX27" fmla="*/ 3446 w 5846"/>
                <a:gd name="connsiteY27" fmla="*/ 5875 h 7993"/>
                <a:gd name="connsiteX28" fmla="*/ 3550 w 5846"/>
                <a:gd name="connsiteY28" fmla="*/ 5766 h 7993"/>
                <a:gd name="connsiteX29" fmla="*/ 3653 w 5846"/>
                <a:gd name="connsiteY29" fmla="*/ 5655 h 7993"/>
                <a:gd name="connsiteX30" fmla="*/ 3755 w 5846"/>
                <a:gd name="connsiteY30" fmla="*/ 5543 h 7993"/>
                <a:gd name="connsiteX31" fmla="*/ 3854 w 5846"/>
                <a:gd name="connsiteY31" fmla="*/ 5429 h 7993"/>
                <a:gd name="connsiteX32" fmla="*/ 3951 w 5846"/>
                <a:gd name="connsiteY32" fmla="*/ 5312 h 7993"/>
                <a:gd name="connsiteX33" fmla="*/ 4045 w 5846"/>
                <a:gd name="connsiteY33" fmla="*/ 5194 h 7993"/>
                <a:gd name="connsiteX34" fmla="*/ 4137 w 5846"/>
                <a:gd name="connsiteY34" fmla="*/ 5075 h 7993"/>
                <a:gd name="connsiteX35" fmla="*/ 4229 w 5846"/>
                <a:gd name="connsiteY35" fmla="*/ 4952 h 7993"/>
                <a:gd name="connsiteX36" fmla="*/ 4316 w 5846"/>
                <a:gd name="connsiteY36" fmla="*/ 4830 h 7993"/>
                <a:gd name="connsiteX37" fmla="*/ 4402 w 5846"/>
                <a:gd name="connsiteY37" fmla="*/ 4705 h 7993"/>
                <a:gd name="connsiteX38" fmla="*/ 4486 w 5846"/>
                <a:gd name="connsiteY38" fmla="*/ 4579 h 7993"/>
                <a:gd name="connsiteX39" fmla="*/ 4567 w 5846"/>
                <a:gd name="connsiteY39" fmla="*/ 4452 h 7993"/>
                <a:gd name="connsiteX40" fmla="*/ 4647 w 5846"/>
                <a:gd name="connsiteY40" fmla="*/ 4323 h 7993"/>
                <a:gd name="connsiteX41" fmla="*/ 4723 w 5846"/>
                <a:gd name="connsiteY41" fmla="*/ 4193 h 7993"/>
                <a:gd name="connsiteX42" fmla="*/ 4798 w 5846"/>
                <a:gd name="connsiteY42" fmla="*/ 4060 h 7993"/>
                <a:gd name="connsiteX43" fmla="*/ 4870 w 5846"/>
                <a:gd name="connsiteY43" fmla="*/ 3928 h 7993"/>
                <a:gd name="connsiteX44" fmla="*/ 4939 w 5846"/>
                <a:gd name="connsiteY44" fmla="*/ 3794 h 7993"/>
                <a:gd name="connsiteX45" fmla="*/ 5007 w 5846"/>
                <a:gd name="connsiteY45" fmla="*/ 3657 h 7993"/>
                <a:gd name="connsiteX46" fmla="*/ 5072 w 5846"/>
                <a:gd name="connsiteY46" fmla="*/ 3521 h 7993"/>
                <a:gd name="connsiteX47" fmla="*/ 5134 w 5846"/>
                <a:gd name="connsiteY47" fmla="*/ 3383 h 7993"/>
                <a:gd name="connsiteX48" fmla="*/ 5194 w 5846"/>
                <a:gd name="connsiteY48" fmla="*/ 3244 h 7993"/>
                <a:gd name="connsiteX49" fmla="*/ 5251 w 5846"/>
                <a:gd name="connsiteY49" fmla="*/ 3104 h 7993"/>
                <a:gd name="connsiteX50" fmla="*/ 5306 w 5846"/>
                <a:gd name="connsiteY50" fmla="*/ 2962 h 7993"/>
                <a:gd name="connsiteX51" fmla="*/ 5358 w 5846"/>
                <a:gd name="connsiteY51" fmla="*/ 2821 h 7993"/>
                <a:gd name="connsiteX52" fmla="*/ 5408 w 5846"/>
                <a:gd name="connsiteY52" fmla="*/ 2678 h 7993"/>
                <a:gd name="connsiteX53" fmla="*/ 5454 w 5846"/>
                <a:gd name="connsiteY53" fmla="*/ 2533 h 7993"/>
                <a:gd name="connsiteX54" fmla="*/ 5499 w 5846"/>
                <a:gd name="connsiteY54" fmla="*/ 2389 h 7993"/>
                <a:gd name="connsiteX55" fmla="*/ 5540 w 5846"/>
                <a:gd name="connsiteY55" fmla="*/ 2244 h 7993"/>
                <a:gd name="connsiteX56" fmla="*/ 5580 w 5846"/>
                <a:gd name="connsiteY56" fmla="*/ 2097 h 7993"/>
                <a:gd name="connsiteX57" fmla="*/ 5616 w 5846"/>
                <a:gd name="connsiteY57" fmla="*/ 1950 h 7993"/>
                <a:gd name="connsiteX58" fmla="*/ 5650 w 5846"/>
                <a:gd name="connsiteY58" fmla="*/ 1802 h 7993"/>
                <a:gd name="connsiteX59" fmla="*/ 5681 w 5846"/>
                <a:gd name="connsiteY59" fmla="*/ 1654 h 7993"/>
                <a:gd name="connsiteX60" fmla="*/ 5710 w 5846"/>
                <a:gd name="connsiteY60" fmla="*/ 1506 h 7993"/>
                <a:gd name="connsiteX61" fmla="*/ 5736 w 5846"/>
                <a:gd name="connsiteY61" fmla="*/ 1357 h 7993"/>
                <a:gd name="connsiteX62" fmla="*/ 5759 w 5846"/>
                <a:gd name="connsiteY62" fmla="*/ 1207 h 7993"/>
                <a:gd name="connsiteX63" fmla="*/ 5779 w 5846"/>
                <a:gd name="connsiteY63" fmla="*/ 1057 h 7993"/>
                <a:gd name="connsiteX64" fmla="*/ 5797 w 5846"/>
                <a:gd name="connsiteY64" fmla="*/ 906 h 7993"/>
                <a:gd name="connsiteX65" fmla="*/ 5812 w 5846"/>
                <a:gd name="connsiteY65" fmla="*/ 756 h 7993"/>
                <a:gd name="connsiteX66" fmla="*/ 5824 w 5846"/>
                <a:gd name="connsiteY66" fmla="*/ 605 h 7993"/>
                <a:gd name="connsiteX67" fmla="*/ 5834 w 5846"/>
                <a:gd name="connsiteY67" fmla="*/ 454 h 7993"/>
                <a:gd name="connsiteX68" fmla="*/ 5840 w 5846"/>
                <a:gd name="connsiteY68" fmla="*/ 302 h 7993"/>
                <a:gd name="connsiteX69" fmla="*/ 5844 w 5846"/>
                <a:gd name="connsiteY69" fmla="*/ 152 h 7993"/>
                <a:gd name="connsiteX70" fmla="*/ 5846 w 5846"/>
                <a:gd name="connsiteY70" fmla="*/ 0 h 7993"/>
                <a:gd name="connsiteX0" fmla="*/ 0 w 5703"/>
                <a:gd name="connsiteY0" fmla="*/ 7946 h 7946"/>
                <a:gd name="connsiteX1" fmla="*/ 143 w 5703"/>
                <a:gd name="connsiteY1" fmla="*/ 7897 h 7946"/>
                <a:gd name="connsiteX2" fmla="*/ 285 w 5703"/>
                <a:gd name="connsiteY2" fmla="*/ 7844 h 7946"/>
                <a:gd name="connsiteX3" fmla="*/ 426 w 5703"/>
                <a:gd name="connsiteY3" fmla="*/ 7790 h 7946"/>
                <a:gd name="connsiteX4" fmla="*/ 566 w 5703"/>
                <a:gd name="connsiteY4" fmla="*/ 7732 h 7946"/>
                <a:gd name="connsiteX5" fmla="*/ 705 w 5703"/>
                <a:gd name="connsiteY5" fmla="*/ 7673 h 7946"/>
                <a:gd name="connsiteX6" fmla="*/ 843 w 5703"/>
                <a:gd name="connsiteY6" fmla="*/ 7610 h 7946"/>
                <a:gd name="connsiteX7" fmla="*/ 979 w 5703"/>
                <a:gd name="connsiteY7" fmla="*/ 7545 h 7946"/>
                <a:gd name="connsiteX8" fmla="*/ 1114 w 5703"/>
                <a:gd name="connsiteY8" fmla="*/ 7478 h 7946"/>
                <a:gd name="connsiteX9" fmla="*/ 1250 w 5703"/>
                <a:gd name="connsiteY9" fmla="*/ 7409 h 7946"/>
                <a:gd name="connsiteX10" fmla="*/ 1382 w 5703"/>
                <a:gd name="connsiteY10" fmla="*/ 7337 h 7946"/>
                <a:gd name="connsiteX11" fmla="*/ 1514 w 5703"/>
                <a:gd name="connsiteY11" fmla="*/ 7262 h 7946"/>
                <a:gd name="connsiteX12" fmla="*/ 1645 w 5703"/>
                <a:gd name="connsiteY12" fmla="*/ 7185 h 7946"/>
                <a:gd name="connsiteX13" fmla="*/ 1774 w 5703"/>
                <a:gd name="connsiteY13" fmla="*/ 7105 h 7946"/>
                <a:gd name="connsiteX14" fmla="*/ 1901 w 5703"/>
                <a:gd name="connsiteY14" fmla="*/ 7024 h 7946"/>
                <a:gd name="connsiteX15" fmla="*/ 2027 w 5703"/>
                <a:gd name="connsiteY15" fmla="*/ 6940 h 7946"/>
                <a:gd name="connsiteX16" fmla="*/ 2151 w 5703"/>
                <a:gd name="connsiteY16" fmla="*/ 6854 h 7946"/>
                <a:gd name="connsiteX17" fmla="*/ 2274 w 5703"/>
                <a:gd name="connsiteY17" fmla="*/ 6766 h 7946"/>
                <a:gd name="connsiteX18" fmla="*/ 2395 w 5703"/>
                <a:gd name="connsiteY18" fmla="*/ 6675 h 7946"/>
                <a:gd name="connsiteX19" fmla="*/ 2515 w 5703"/>
                <a:gd name="connsiteY19" fmla="*/ 6582 h 7946"/>
                <a:gd name="connsiteX20" fmla="*/ 2632 w 5703"/>
                <a:gd name="connsiteY20" fmla="*/ 6488 h 7946"/>
                <a:gd name="connsiteX21" fmla="*/ 2749 w 5703"/>
                <a:gd name="connsiteY21" fmla="*/ 6390 h 7946"/>
                <a:gd name="connsiteX22" fmla="*/ 2863 w 5703"/>
                <a:gd name="connsiteY22" fmla="*/ 6291 h 7946"/>
                <a:gd name="connsiteX23" fmla="*/ 2976 w 5703"/>
                <a:gd name="connsiteY23" fmla="*/ 6191 h 7946"/>
                <a:gd name="connsiteX24" fmla="*/ 3087 w 5703"/>
                <a:gd name="connsiteY24" fmla="*/ 6088 h 7946"/>
                <a:gd name="connsiteX25" fmla="*/ 3195 w 5703"/>
                <a:gd name="connsiteY25" fmla="*/ 5982 h 7946"/>
                <a:gd name="connsiteX26" fmla="*/ 3303 w 5703"/>
                <a:gd name="connsiteY26" fmla="*/ 5875 h 7946"/>
                <a:gd name="connsiteX27" fmla="*/ 3407 w 5703"/>
                <a:gd name="connsiteY27" fmla="*/ 5766 h 7946"/>
                <a:gd name="connsiteX28" fmla="*/ 3510 w 5703"/>
                <a:gd name="connsiteY28" fmla="*/ 5655 h 7946"/>
                <a:gd name="connsiteX29" fmla="*/ 3612 w 5703"/>
                <a:gd name="connsiteY29" fmla="*/ 5543 h 7946"/>
                <a:gd name="connsiteX30" fmla="*/ 3711 w 5703"/>
                <a:gd name="connsiteY30" fmla="*/ 5429 h 7946"/>
                <a:gd name="connsiteX31" fmla="*/ 3808 w 5703"/>
                <a:gd name="connsiteY31" fmla="*/ 5312 h 7946"/>
                <a:gd name="connsiteX32" fmla="*/ 3902 w 5703"/>
                <a:gd name="connsiteY32" fmla="*/ 5194 h 7946"/>
                <a:gd name="connsiteX33" fmla="*/ 3994 w 5703"/>
                <a:gd name="connsiteY33" fmla="*/ 5075 h 7946"/>
                <a:gd name="connsiteX34" fmla="*/ 4086 w 5703"/>
                <a:gd name="connsiteY34" fmla="*/ 4952 h 7946"/>
                <a:gd name="connsiteX35" fmla="*/ 4173 w 5703"/>
                <a:gd name="connsiteY35" fmla="*/ 4830 h 7946"/>
                <a:gd name="connsiteX36" fmla="*/ 4259 w 5703"/>
                <a:gd name="connsiteY36" fmla="*/ 4705 h 7946"/>
                <a:gd name="connsiteX37" fmla="*/ 4343 w 5703"/>
                <a:gd name="connsiteY37" fmla="*/ 4579 h 7946"/>
                <a:gd name="connsiteX38" fmla="*/ 4424 w 5703"/>
                <a:gd name="connsiteY38" fmla="*/ 4452 h 7946"/>
                <a:gd name="connsiteX39" fmla="*/ 4504 w 5703"/>
                <a:gd name="connsiteY39" fmla="*/ 4323 h 7946"/>
                <a:gd name="connsiteX40" fmla="*/ 4580 w 5703"/>
                <a:gd name="connsiteY40" fmla="*/ 4193 h 7946"/>
                <a:gd name="connsiteX41" fmla="*/ 4655 w 5703"/>
                <a:gd name="connsiteY41" fmla="*/ 4060 h 7946"/>
                <a:gd name="connsiteX42" fmla="*/ 4727 w 5703"/>
                <a:gd name="connsiteY42" fmla="*/ 3928 h 7946"/>
                <a:gd name="connsiteX43" fmla="*/ 4796 w 5703"/>
                <a:gd name="connsiteY43" fmla="*/ 3794 h 7946"/>
                <a:gd name="connsiteX44" fmla="*/ 4864 w 5703"/>
                <a:gd name="connsiteY44" fmla="*/ 3657 h 7946"/>
                <a:gd name="connsiteX45" fmla="*/ 4929 w 5703"/>
                <a:gd name="connsiteY45" fmla="*/ 3521 h 7946"/>
                <a:gd name="connsiteX46" fmla="*/ 4991 w 5703"/>
                <a:gd name="connsiteY46" fmla="*/ 3383 h 7946"/>
                <a:gd name="connsiteX47" fmla="*/ 5051 w 5703"/>
                <a:gd name="connsiteY47" fmla="*/ 3244 h 7946"/>
                <a:gd name="connsiteX48" fmla="*/ 5108 w 5703"/>
                <a:gd name="connsiteY48" fmla="*/ 3104 h 7946"/>
                <a:gd name="connsiteX49" fmla="*/ 5163 w 5703"/>
                <a:gd name="connsiteY49" fmla="*/ 2962 h 7946"/>
                <a:gd name="connsiteX50" fmla="*/ 5215 w 5703"/>
                <a:gd name="connsiteY50" fmla="*/ 2821 h 7946"/>
                <a:gd name="connsiteX51" fmla="*/ 5265 w 5703"/>
                <a:gd name="connsiteY51" fmla="*/ 2678 h 7946"/>
                <a:gd name="connsiteX52" fmla="*/ 5311 w 5703"/>
                <a:gd name="connsiteY52" fmla="*/ 2533 h 7946"/>
                <a:gd name="connsiteX53" fmla="*/ 5356 w 5703"/>
                <a:gd name="connsiteY53" fmla="*/ 2389 h 7946"/>
                <a:gd name="connsiteX54" fmla="*/ 5397 w 5703"/>
                <a:gd name="connsiteY54" fmla="*/ 2244 h 7946"/>
                <a:gd name="connsiteX55" fmla="*/ 5437 w 5703"/>
                <a:gd name="connsiteY55" fmla="*/ 2097 h 7946"/>
                <a:gd name="connsiteX56" fmla="*/ 5473 w 5703"/>
                <a:gd name="connsiteY56" fmla="*/ 1950 h 7946"/>
                <a:gd name="connsiteX57" fmla="*/ 5507 w 5703"/>
                <a:gd name="connsiteY57" fmla="*/ 1802 h 7946"/>
                <a:gd name="connsiteX58" fmla="*/ 5538 w 5703"/>
                <a:gd name="connsiteY58" fmla="*/ 1654 h 7946"/>
                <a:gd name="connsiteX59" fmla="*/ 5567 w 5703"/>
                <a:gd name="connsiteY59" fmla="*/ 1506 h 7946"/>
                <a:gd name="connsiteX60" fmla="*/ 5593 w 5703"/>
                <a:gd name="connsiteY60" fmla="*/ 1357 h 7946"/>
                <a:gd name="connsiteX61" fmla="*/ 5616 w 5703"/>
                <a:gd name="connsiteY61" fmla="*/ 1207 h 7946"/>
                <a:gd name="connsiteX62" fmla="*/ 5636 w 5703"/>
                <a:gd name="connsiteY62" fmla="*/ 1057 h 7946"/>
                <a:gd name="connsiteX63" fmla="*/ 5654 w 5703"/>
                <a:gd name="connsiteY63" fmla="*/ 906 h 7946"/>
                <a:gd name="connsiteX64" fmla="*/ 5669 w 5703"/>
                <a:gd name="connsiteY64" fmla="*/ 756 h 7946"/>
                <a:gd name="connsiteX65" fmla="*/ 5681 w 5703"/>
                <a:gd name="connsiteY65" fmla="*/ 605 h 7946"/>
                <a:gd name="connsiteX66" fmla="*/ 5691 w 5703"/>
                <a:gd name="connsiteY66" fmla="*/ 454 h 7946"/>
                <a:gd name="connsiteX67" fmla="*/ 5697 w 5703"/>
                <a:gd name="connsiteY67" fmla="*/ 302 h 7946"/>
                <a:gd name="connsiteX68" fmla="*/ 5701 w 5703"/>
                <a:gd name="connsiteY68" fmla="*/ 152 h 7946"/>
                <a:gd name="connsiteX69" fmla="*/ 5703 w 5703"/>
                <a:gd name="connsiteY69" fmla="*/ 0 h 7946"/>
                <a:gd name="connsiteX0" fmla="*/ 0 w 5703"/>
                <a:gd name="connsiteY0" fmla="*/ 7946 h 7946"/>
                <a:gd name="connsiteX1" fmla="*/ 285 w 5703"/>
                <a:gd name="connsiteY1" fmla="*/ 7844 h 7946"/>
                <a:gd name="connsiteX2" fmla="*/ 426 w 5703"/>
                <a:gd name="connsiteY2" fmla="*/ 7790 h 7946"/>
                <a:gd name="connsiteX3" fmla="*/ 566 w 5703"/>
                <a:gd name="connsiteY3" fmla="*/ 7732 h 7946"/>
                <a:gd name="connsiteX4" fmla="*/ 705 w 5703"/>
                <a:gd name="connsiteY4" fmla="*/ 7673 h 7946"/>
                <a:gd name="connsiteX5" fmla="*/ 843 w 5703"/>
                <a:gd name="connsiteY5" fmla="*/ 7610 h 7946"/>
                <a:gd name="connsiteX6" fmla="*/ 979 w 5703"/>
                <a:gd name="connsiteY6" fmla="*/ 7545 h 7946"/>
                <a:gd name="connsiteX7" fmla="*/ 1114 w 5703"/>
                <a:gd name="connsiteY7" fmla="*/ 7478 h 7946"/>
                <a:gd name="connsiteX8" fmla="*/ 1250 w 5703"/>
                <a:gd name="connsiteY8" fmla="*/ 7409 h 7946"/>
                <a:gd name="connsiteX9" fmla="*/ 1382 w 5703"/>
                <a:gd name="connsiteY9" fmla="*/ 7337 h 7946"/>
                <a:gd name="connsiteX10" fmla="*/ 1514 w 5703"/>
                <a:gd name="connsiteY10" fmla="*/ 7262 h 7946"/>
                <a:gd name="connsiteX11" fmla="*/ 1645 w 5703"/>
                <a:gd name="connsiteY11" fmla="*/ 7185 h 7946"/>
                <a:gd name="connsiteX12" fmla="*/ 1774 w 5703"/>
                <a:gd name="connsiteY12" fmla="*/ 7105 h 7946"/>
                <a:gd name="connsiteX13" fmla="*/ 1901 w 5703"/>
                <a:gd name="connsiteY13" fmla="*/ 7024 h 7946"/>
                <a:gd name="connsiteX14" fmla="*/ 2027 w 5703"/>
                <a:gd name="connsiteY14" fmla="*/ 6940 h 7946"/>
                <a:gd name="connsiteX15" fmla="*/ 2151 w 5703"/>
                <a:gd name="connsiteY15" fmla="*/ 6854 h 7946"/>
                <a:gd name="connsiteX16" fmla="*/ 2274 w 5703"/>
                <a:gd name="connsiteY16" fmla="*/ 6766 h 7946"/>
                <a:gd name="connsiteX17" fmla="*/ 2395 w 5703"/>
                <a:gd name="connsiteY17" fmla="*/ 6675 h 7946"/>
                <a:gd name="connsiteX18" fmla="*/ 2515 w 5703"/>
                <a:gd name="connsiteY18" fmla="*/ 6582 h 7946"/>
                <a:gd name="connsiteX19" fmla="*/ 2632 w 5703"/>
                <a:gd name="connsiteY19" fmla="*/ 6488 h 7946"/>
                <a:gd name="connsiteX20" fmla="*/ 2749 w 5703"/>
                <a:gd name="connsiteY20" fmla="*/ 6390 h 7946"/>
                <a:gd name="connsiteX21" fmla="*/ 2863 w 5703"/>
                <a:gd name="connsiteY21" fmla="*/ 6291 h 7946"/>
                <a:gd name="connsiteX22" fmla="*/ 2976 w 5703"/>
                <a:gd name="connsiteY22" fmla="*/ 6191 h 7946"/>
                <a:gd name="connsiteX23" fmla="*/ 3087 w 5703"/>
                <a:gd name="connsiteY23" fmla="*/ 6088 h 7946"/>
                <a:gd name="connsiteX24" fmla="*/ 3195 w 5703"/>
                <a:gd name="connsiteY24" fmla="*/ 5982 h 7946"/>
                <a:gd name="connsiteX25" fmla="*/ 3303 w 5703"/>
                <a:gd name="connsiteY25" fmla="*/ 5875 h 7946"/>
                <a:gd name="connsiteX26" fmla="*/ 3407 w 5703"/>
                <a:gd name="connsiteY26" fmla="*/ 5766 h 7946"/>
                <a:gd name="connsiteX27" fmla="*/ 3510 w 5703"/>
                <a:gd name="connsiteY27" fmla="*/ 5655 h 7946"/>
                <a:gd name="connsiteX28" fmla="*/ 3612 w 5703"/>
                <a:gd name="connsiteY28" fmla="*/ 5543 h 7946"/>
                <a:gd name="connsiteX29" fmla="*/ 3711 w 5703"/>
                <a:gd name="connsiteY29" fmla="*/ 5429 h 7946"/>
                <a:gd name="connsiteX30" fmla="*/ 3808 w 5703"/>
                <a:gd name="connsiteY30" fmla="*/ 5312 h 7946"/>
                <a:gd name="connsiteX31" fmla="*/ 3902 w 5703"/>
                <a:gd name="connsiteY31" fmla="*/ 5194 h 7946"/>
                <a:gd name="connsiteX32" fmla="*/ 3994 w 5703"/>
                <a:gd name="connsiteY32" fmla="*/ 5075 h 7946"/>
                <a:gd name="connsiteX33" fmla="*/ 4086 w 5703"/>
                <a:gd name="connsiteY33" fmla="*/ 4952 h 7946"/>
                <a:gd name="connsiteX34" fmla="*/ 4173 w 5703"/>
                <a:gd name="connsiteY34" fmla="*/ 4830 h 7946"/>
                <a:gd name="connsiteX35" fmla="*/ 4259 w 5703"/>
                <a:gd name="connsiteY35" fmla="*/ 4705 h 7946"/>
                <a:gd name="connsiteX36" fmla="*/ 4343 w 5703"/>
                <a:gd name="connsiteY36" fmla="*/ 4579 h 7946"/>
                <a:gd name="connsiteX37" fmla="*/ 4424 w 5703"/>
                <a:gd name="connsiteY37" fmla="*/ 4452 h 7946"/>
                <a:gd name="connsiteX38" fmla="*/ 4504 w 5703"/>
                <a:gd name="connsiteY38" fmla="*/ 4323 h 7946"/>
                <a:gd name="connsiteX39" fmla="*/ 4580 w 5703"/>
                <a:gd name="connsiteY39" fmla="*/ 4193 h 7946"/>
                <a:gd name="connsiteX40" fmla="*/ 4655 w 5703"/>
                <a:gd name="connsiteY40" fmla="*/ 4060 h 7946"/>
                <a:gd name="connsiteX41" fmla="*/ 4727 w 5703"/>
                <a:gd name="connsiteY41" fmla="*/ 3928 h 7946"/>
                <a:gd name="connsiteX42" fmla="*/ 4796 w 5703"/>
                <a:gd name="connsiteY42" fmla="*/ 3794 h 7946"/>
                <a:gd name="connsiteX43" fmla="*/ 4864 w 5703"/>
                <a:gd name="connsiteY43" fmla="*/ 3657 h 7946"/>
                <a:gd name="connsiteX44" fmla="*/ 4929 w 5703"/>
                <a:gd name="connsiteY44" fmla="*/ 3521 h 7946"/>
                <a:gd name="connsiteX45" fmla="*/ 4991 w 5703"/>
                <a:gd name="connsiteY45" fmla="*/ 3383 h 7946"/>
                <a:gd name="connsiteX46" fmla="*/ 5051 w 5703"/>
                <a:gd name="connsiteY46" fmla="*/ 3244 h 7946"/>
                <a:gd name="connsiteX47" fmla="*/ 5108 w 5703"/>
                <a:gd name="connsiteY47" fmla="*/ 3104 h 7946"/>
                <a:gd name="connsiteX48" fmla="*/ 5163 w 5703"/>
                <a:gd name="connsiteY48" fmla="*/ 2962 h 7946"/>
                <a:gd name="connsiteX49" fmla="*/ 5215 w 5703"/>
                <a:gd name="connsiteY49" fmla="*/ 2821 h 7946"/>
                <a:gd name="connsiteX50" fmla="*/ 5265 w 5703"/>
                <a:gd name="connsiteY50" fmla="*/ 2678 h 7946"/>
                <a:gd name="connsiteX51" fmla="*/ 5311 w 5703"/>
                <a:gd name="connsiteY51" fmla="*/ 2533 h 7946"/>
                <a:gd name="connsiteX52" fmla="*/ 5356 w 5703"/>
                <a:gd name="connsiteY52" fmla="*/ 2389 h 7946"/>
                <a:gd name="connsiteX53" fmla="*/ 5397 w 5703"/>
                <a:gd name="connsiteY53" fmla="*/ 2244 h 7946"/>
                <a:gd name="connsiteX54" fmla="*/ 5437 w 5703"/>
                <a:gd name="connsiteY54" fmla="*/ 2097 h 7946"/>
                <a:gd name="connsiteX55" fmla="*/ 5473 w 5703"/>
                <a:gd name="connsiteY55" fmla="*/ 1950 h 7946"/>
                <a:gd name="connsiteX56" fmla="*/ 5507 w 5703"/>
                <a:gd name="connsiteY56" fmla="*/ 1802 h 7946"/>
                <a:gd name="connsiteX57" fmla="*/ 5538 w 5703"/>
                <a:gd name="connsiteY57" fmla="*/ 1654 h 7946"/>
                <a:gd name="connsiteX58" fmla="*/ 5567 w 5703"/>
                <a:gd name="connsiteY58" fmla="*/ 1506 h 7946"/>
                <a:gd name="connsiteX59" fmla="*/ 5593 w 5703"/>
                <a:gd name="connsiteY59" fmla="*/ 1357 h 7946"/>
                <a:gd name="connsiteX60" fmla="*/ 5616 w 5703"/>
                <a:gd name="connsiteY60" fmla="*/ 1207 h 7946"/>
                <a:gd name="connsiteX61" fmla="*/ 5636 w 5703"/>
                <a:gd name="connsiteY61" fmla="*/ 1057 h 7946"/>
                <a:gd name="connsiteX62" fmla="*/ 5654 w 5703"/>
                <a:gd name="connsiteY62" fmla="*/ 906 h 7946"/>
                <a:gd name="connsiteX63" fmla="*/ 5669 w 5703"/>
                <a:gd name="connsiteY63" fmla="*/ 756 h 7946"/>
                <a:gd name="connsiteX64" fmla="*/ 5681 w 5703"/>
                <a:gd name="connsiteY64" fmla="*/ 605 h 7946"/>
                <a:gd name="connsiteX65" fmla="*/ 5691 w 5703"/>
                <a:gd name="connsiteY65" fmla="*/ 454 h 7946"/>
                <a:gd name="connsiteX66" fmla="*/ 5697 w 5703"/>
                <a:gd name="connsiteY66" fmla="*/ 302 h 7946"/>
                <a:gd name="connsiteX67" fmla="*/ 5701 w 5703"/>
                <a:gd name="connsiteY67" fmla="*/ 152 h 7946"/>
                <a:gd name="connsiteX68" fmla="*/ 5703 w 5703"/>
                <a:gd name="connsiteY68" fmla="*/ 0 h 7946"/>
                <a:gd name="connsiteX0" fmla="*/ 0 w 5418"/>
                <a:gd name="connsiteY0" fmla="*/ 7844 h 7844"/>
                <a:gd name="connsiteX1" fmla="*/ 141 w 5418"/>
                <a:gd name="connsiteY1" fmla="*/ 7790 h 7844"/>
                <a:gd name="connsiteX2" fmla="*/ 281 w 5418"/>
                <a:gd name="connsiteY2" fmla="*/ 7732 h 7844"/>
                <a:gd name="connsiteX3" fmla="*/ 420 w 5418"/>
                <a:gd name="connsiteY3" fmla="*/ 7673 h 7844"/>
                <a:gd name="connsiteX4" fmla="*/ 558 w 5418"/>
                <a:gd name="connsiteY4" fmla="*/ 7610 h 7844"/>
                <a:gd name="connsiteX5" fmla="*/ 694 w 5418"/>
                <a:gd name="connsiteY5" fmla="*/ 7545 h 7844"/>
                <a:gd name="connsiteX6" fmla="*/ 829 w 5418"/>
                <a:gd name="connsiteY6" fmla="*/ 7478 h 7844"/>
                <a:gd name="connsiteX7" fmla="*/ 965 w 5418"/>
                <a:gd name="connsiteY7" fmla="*/ 7409 h 7844"/>
                <a:gd name="connsiteX8" fmla="*/ 1097 w 5418"/>
                <a:gd name="connsiteY8" fmla="*/ 7337 h 7844"/>
                <a:gd name="connsiteX9" fmla="*/ 1229 w 5418"/>
                <a:gd name="connsiteY9" fmla="*/ 7262 h 7844"/>
                <a:gd name="connsiteX10" fmla="*/ 1360 w 5418"/>
                <a:gd name="connsiteY10" fmla="*/ 7185 h 7844"/>
                <a:gd name="connsiteX11" fmla="*/ 1489 w 5418"/>
                <a:gd name="connsiteY11" fmla="*/ 7105 h 7844"/>
                <a:gd name="connsiteX12" fmla="*/ 1616 w 5418"/>
                <a:gd name="connsiteY12" fmla="*/ 7024 h 7844"/>
                <a:gd name="connsiteX13" fmla="*/ 1742 w 5418"/>
                <a:gd name="connsiteY13" fmla="*/ 6940 h 7844"/>
                <a:gd name="connsiteX14" fmla="*/ 1866 w 5418"/>
                <a:gd name="connsiteY14" fmla="*/ 6854 h 7844"/>
                <a:gd name="connsiteX15" fmla="*/ 1989 w 5418"/>
                <a:gd name="connsiteY15" fmla="*/ 6766 h 7844"/>
                <a:gd name="connsiteX16" fmla="*/ 2110 w 5418"/>
                <a:gd name="connsiteY16" fmla="*/ 6675 h 7844"/>
                <a:gd name="connsiteX17" fmla="*/ 2230 w 5418"/>
                <a:gd name="connsiteY17" fmla="*/ 6582 h 7844"/>
                <a:gd name="connsiteX18" fmla="*/ 2347 w 5418"/>
                <a:gd name="connsiteY18" fmla="*/ 6488 h 7844"/>
                <a:gd name="connsiteX19" fmla="*/ 2464 w 5418"/>
                <a:gd name="connsiteY19" fmla="*/ 6390 h 7844"/>
                <a:gd name="connsiteX20" fmla="*/ 2578 w 5418"/>
                <a:gd name="connsiteY20" fmla="*/ 6291 h 7844"/>
                <a:gd name="connsiteX21" fmla="*/ 2691 w 5418"/>
                <a:gd name="connsiteY21" fmla="*/ 6191 h 7844"/>
                <a:gd name="connsiteX22" fmla="*/ 2802 w 5418"/>
                <a:gd name="connsiteY22" fmla="*/ 6088 h 7844"/>
                <a:gd name="connsiteX23" fmla="*/ 2910 w 5418"/>
                <a:gd name="connsiteY23" fmla="*/ 5982 h 7844"/>
                <a:gd name="connsiteX24" fmla="*/ 3018 w 5418"/>
                <a:gd name="connsiteY24" fmla="*/ 5875 h 7844"/>
                <a:gd name="connsiteX25" fmla="*/ 3122 w 5418"/>
                <a:gd name="connsiteY25" fmla="*/ 5766 h 7844"/>
                <a:gd name="connsiteX26" fmla="*/ 3225 w 5418"/>
                <a:gd name="connsiteY26" fmla="*/ 5655 h 7844"/>
                <a:gd name="connsiteX27" fmla="*/ 3327 w 5418"/>
                <a:gd name="connsiteY27" fmla="*/ 5543 h 7844"/>
                <a:gd name="connsiteX28" fmla="*/ 3426 w 5418"/>
                <a:gd name="connsiteY28" fmla="*/ 5429 h 7844"/>
                <a:gd name="connsiteX29" fmla="*/ 3523 w 5418"/>
                <a:gd name="connsiteY29" fmla="*/ 5312 h 7844"/>
                <a:gd name="connsiteX30" fmla="*/ 3617 w 5418"/>
                <a:gd name="connsiteY30" fmla="*/ 5194 h 7844"/>
                <a:gd name="connsiteX31" fmla="*/ 3709 w 5418"/>
                <a:gd name="connsiteY31" fmla="*/ 5075 h 7844"/>
                <a:gd name="connsiteX32" fmla="*/ 3801 w 5418"/>
                <a:gd name="connsiteY32" fmla="*/ 4952 h 7844"/>
                <a:gd name="connsiteX33" fmla="*/ 3888 w 5418"/>
                <a:gd name="connsiteY33" fmla="*/ 4830 h 7844"/>
                <a:gd name="connsiteX34" fmla="*/ 3974 w 5418"/>
                <a:gd name="connsiteY34" fmla="*/ 4705 h 7844"/>
                <a:gd name="connsiteX35" fmla="*/ 4058 w 5418"/>
                <a:gd name="connsiteY35" fmla="*/ 4579 h 7844"/>
                <a:gd name="connsiteX36" fmla="*/ 4139 w 5418"/>
                <a:gd name="connsiteY36" fmla="*/ 4452 h 7844"/>
                <a:gd name="connsiteX37" fmla="*/ 4219 w 5418"/>
                <a:gd name="connsiteY37" fmla="*/ 4323 h 7844"/>
                <a:gd name="connsiteX38" fmla="*/ 4295 w 5418"/>
                <a:gd name="connsiteY38" fmla="*/ 4193 h 7844"/>
                <a:gd name="connsiteX39" fmla="*/ 4370 w 5418"/>
                <a:gd name="connsiteY39" fmla="*/ 4060 h 7844"/>
                <a:gd name="connsiteX40" fmla="*/ 4442 w 5418"/>
                <a:gd name="connsiteY40" fmla="*/ 3928 h 7844"/>
                <a:gd name="connsiteX41" fmla="*/ 4511 w 5418"/>
                <a:gd name="connsiteY41" fmla="*/ 3794 h 7844"/>
                <a:gd name="connsiteX42" fmla="*/ 4579 w 5418"/>
                <a:gd name="connsiteY42" fmla="*/ 3657 h 7844"/>
                <a:gd name="connsiteX43" fmla="*/ 4644 w 5418"/>
                <a:gd name="connsiteY43" fmla="*/ 3521 h 7844"/>
                <a:gd name="connsiteX44" fmla="*/ 4706 w 5418"/>
                <a:gd name="connsiteY44" fmla="*/ 3383 h 7844"/>
                <a:gd name="connsiteX45" fmla="*/ 4766 w 5418"/>
                <a:gd name="connsiteY45" fmla="*/ 3244 h 7844"/>
                <a:gd name="connsiteX46" fmla="*/ 4823 w 5418"/>
                <a:gd name="connsiteY46" fmla="*/ 3104 h 7844"/>
                <a:gd name="connsiteX47" fmla="*/ 4878 w 5418"/>
                <a:gd name="connsiteY47" fmla="*/ 2962 h 7844"/>
                <a:gd name="connsiteX48" fmla="*/ 4930 w 5418"/>
                <a:gd name="connsiteY48" fmla="*/ 2821 h 7844"/>
                <a:gd name="connsiteX49" fmla="*/ 4980 w 5418"/>
                <a:gd name="connsiteY49" fmla="*/ 2678 h 7844"/>
                <a:gd name="connsiteX50" fmla="*/ 5026 w 5418"/>
                <a:gd name="connsiteY50" fmla="*/ 2533 h 7844"/>
                <a:gd name="connsiteX51" fmla="*/ 5071 w 5418"/>
                <a:gd name="connsiteY51" fmla="*/ 2389 h 7844"/>
                <a:gd name="connsiteX52" fmla="*/ 5112 w 5418"/>
                <a:gd name="connsiteY52" fmla="*/ 2244 h 7844"/>
                <a:gd name="connsiteX53" fmla="*/ 5152 w 5418"/>
                <a:gd name="connsiteY53" fmla="*/ 2097 h 7844"/>
                <a:gd name="connsiteX54" fmla="*/ 5188 w 5418"/>
                <a:gd name="connsiteY54" fmla="*/ 1950 h 7844"/>
                <a:gd name="connsiteX55" fmla="*/ 5222 w 5418"/>
                <a:gd name="connsiteY55" fmla="*/ 1802 h 7844"/>
                <a:gd name="connsiteX56" fmla="*/ 5253 w 5418"/>
                <a:gd name="connsiteY56" fmla="*/ 1654 h 7844"/>
                <a:gd name="connsiteX57" fmla="*/ 5282 w 5418"/>
                <a:gd name="connsiteY57" fmla="*/ 1506 h 7844"/>
                <a:gd name="connsiteX58" fmla="*/ 5308 w 5418"/>
                <a:gd name="connsiteY58" fmla="*/ 1357 h 7844"/>
                <a:gd name="connsiteX59" fmla="*/ 5331 w 5418"/>
                <a:gd name="connsiteY59" fmla="*/ 1207 h 7844"/>
                <a:gd name="connsiteX60" fmla="*/ 5351 w 5418"/>
                <a:gd name="connsiteY60" fmla="*/ 1057 h 7844"/>
                <a:gd name="connsiteX61" fmla="*/ 5369 w 5418"/>
                <a:gd name="connsiteY61" fmla="*/ 906 h 7844"/>
                <a:gd name="connsiteX62" fmla="*/ 5384 w 5418"/>
                <a:gd name="connsiteY62" fmla="*/ 756 h 7844"/>
                <a:gd name="connsiteX63" fmla="*/ 5396 w 5418"/>
                <a:gd name="connsiteY63" fmla="*/ 605 h 7844"/>
                <a:gd name="connsiteX64" fmla="*/ 5406 w 5418"/>
                <a:gd name="connsiteY64" fmla="*/ 454 h 7844"/>
                <a:gd name="connsiteX65" fmla="*/ 5412 w 5418"/>
                <a:gd name="connsiteY65" fmla="*/ 302 h 7844"/>
                <a:gd name="connsiteX66" fmla="*/ 5416 w 5418"/>
                <a:gd name="connsiteY66" fmla="*/ 152 h 7844"/>
                <a:gd name="connsiteX67" fmla="*/ 5418 w 5418"/>
                <a:gd name="connsiteY67" fmla="*/ 0 h 7844"/>
                <a:gd name="connsiteX0" fmla="*/ 0 w 5277"/>
                <a:gd name="connsiteY0" fmla="*/ 7790 h 7790"/>
                <a:gd name="connsiteX1" fmla="*/ 140 w 5277"/>
                <a:gd name="connsiteY1" fmla="*/ 7732 h 7790"/>
                <a:gd name="connsiteX2" fmla="*/ 279 w 5277"/>
                <a:gd name="connsiteY2" fmla="*/ 7673 h 7790"/>
                <a:gd name="connsiteX3" fmla="*/ 417 w 5277"/>
                <a:gd name="connsiteY3" fmla="*/ 7610 h 7790"/>
                <a:gd name="connsiteX4" fmla="*/ 553 w 5277"/>
                <a:gd name="connsiteY4" fmla="*/ 7545 h 7790"/>
                <a:gd name="connsiteX5" fmla="*/ 688 w 5277"/>
                <a:gd name="connsiteY5" fmla="*/ 7478 h 7790"/>
                <a:gd name="connsiteX6" fmla="*/ 824 w 5277"/>
                <a:gd name="connsiteY6" fmla="*/ 7409 h 7790"/>
                <a:gd name="connsiteX7" fmla="*/ 956 w 5277"/>
                <a:gd name="connsiteY7" fmla="*/ 7337 h 7790"/>
                <a:gd name="connsiteX8" fmla="*/ 1088 w 5277"/>
                <a:gd name="connsiteY8" fmla="*/ 7262 h 7790"/>
                <a:gd name="connsiteX9" fmla="*/ 1219 w 5277"/>
                <a:gd name="connsiteY9" fmla="*/ 7185 h 7790"/>
                <a:gd name="connsiteX10" fmla="*/ 1348 w 5277"/>
                <a:gd name="connsiteY10" fmla="*/ 7105 h 7790"/>
                <a:gd name="connsiteX11" fmla="*/ 1475 w 5277"/>
                <a:gd name="connsiteY11" fmla="*/ 7024 h 7790"/>
                <a:gd name="connsiteX12" fmla="*/ 1601 w 5277"/>
                <a:gd name="connsiteY12" fmla="*/ 6940 h 7790"/>
                <a:gd name="connsiteX13" fmla="*/ 1725 w 5277"/>
                <a:gd name="connsiteY13" fmla="*/ 6854 h 7790"/>
                <a:gd name="connsiteX14" fmla="*/ 1848 w 5277"/>
                <a:gd name="connsiteY14" fmla="*/ 6766 h 7790"/>
                <a:gd name="connsiteX15" fmla="*/ 1969 w 5277"/>
                <a:gd name="connsiteY15" fmla="*/ 6675 h 7790"/>
                <a:gd name="connsiteX16" fmla="*/ 2089 w 5277"/>
                <a:gd name="connsiteY16" fmla="*/ 6582 h 7790"/>
                <a:gd name="connsiteX17" fmla="*/ 2206 w 5277"/>
                <a:gd name="connsiteY17" fmla="*/ 6488 h 7790"/>
                <a:gd name="connsiteX18" fmla="*/ 2323 w 5277"/>
                <a:gd name="connsiteY18" fmla="*/ 6390 h 7790"/>
                <a:gd name="connsiteX19" fmla="*/ 2437 w 5277"/>
                <a:gd name="connsiteY19" fmla="*/ 6291 h 7790"/>
                <a:gd name="connsiteX20" fmla="*/ 2550 w 5277"/>
                <a:gd name="connsiteY20" fmla="*/ 6191 h 7790"/>
                <a:gd name="connsiteX21" fmla="*/ 2661 w 5277"/>
                <a:gd name="connsiteY21" fmla="*/ 6088 h 7790"/>
                <a:gd name="connsiteX22" fmla="*/ 2769 w 5277"/>
                <a:gd name="connsiteY22" fmla="*/ 5982 h 7790"/>
                <a:gd name="connsiteX23" fmla="*/ 2877 w 5277"/>
                <a:gd name="connsiteY23" fmla="*/ 5875 h 7790"/>
                <a:gd name="connsiteX24" fmla="*/ 2981 w 5277"/>
                <a:gd name="connsiteY24" fmla="*/ 5766 h 7790"/>
                <a:gd name="connsiteX25" fmla="*/ 3084 w 5277"/>
                <a:gd name="connsiteY25" fmla="*/ 5655 h 7790"/>
                <a:gd name="connsiteX26" fmla="*/ 3186 w 5277"/>
                <a:gd name="connsiteY26" fmla="*/ 5543 h 7790"/>
                <a:gd name="connsiteX27" fmla="*/ 3285 w 5277"/>
                <a:gd name="connsiteY27" fmla="*/ 5429 h 7790"/>
                <a:gd name="connsiteX28" fmla="*/ 3382 w 5277"/>
                <a:gd name="connsiteY28" fmla="*/ 5312 h 7790"/>
                <a:gd name="connsiteX29" fmla="*/ 3476 w 5277"/>
                <a:gd name="connsiteY29" fmla="*/ 5194 h 7790"/>
                <a:gd name="connsiteX30" fmla="*/ 3568 w 5277"/>
                <a:gd name="connsiteY30" fmla="*/ 5075 h 7790"/>
                <a:gd name="connsiteX31" fmla="*/ 3660 w 5277"/>
                <a:gd name="connsiteY31" fmla="*/ 4952 h 7790"/>
                <a:gd name="connsiteX32" fmla="*/ 3747 w 5277"/>
                <a:gd name="connsiteY32" fmla="*/ 4830 h 7790"/>
                <a:gd name="connsiteX33" fmla="*/ 3833 w 5277"/>
                <a:gd name="connsiteY33" fmla="*/ 4705 h 7790"/>
                <a:gd name="connsiteX34" fmla="*/ 3917 w 5277"/>
                <a:gd name="connsiteY34" fmla="*/ 4579 h 7790"/>
                <a:gd name="connsiteX35" fmla="*/ 3998 w 5277"/>
                <a:gd name="connsiteY35" fmla="*/ 4452 h 7790"/>
                <a:gd name="connsiteX36" fmla="*/ 4078 w 5277"/>
                <a:gd name="connsiteY36" fmla="*/ 4323 h 7790"/>
                <a:gd name="connsiteX37" fmla="*/ 4154 w 5277"/>
                <a:gd name="connsiteY37" fmla="*/ 4193 h 7790"/>
                <a:gd name="connsiteX38" fmla="*/ 4229 w 5277"/>
                <a:gd name="connsiteY38" fmla="*/ 4060 h 7790"/>
                <a:gd name="connsiteX39" fmla="*/ 4301 w 5277"/>
                <a:gd name="connsiteY39" fmla="*/ 3928 h 7790"/>
                <a:gd name="connsiteX40" fmla="*/ 4370 w 5277"/>
                <a:gd name="connsiteY40" fmla="*/ 3794 h 7790"/>
                <a:gd name="connsiteX41" fmla="*/ 4438 w 5277"/>
                <a:gd name="connsiteY41" fmla="*/ 3657 h 7790"/>
                <a:gd name="connsiteX42" fmla="*/ 4503 w 5277"/>
                <a:gd name="connsiteY42" fmla="*/ 3521 h 7790"/>
                <a:gd name="connsiteX43" fmla="*/ 4565 w 5277"/>
                <a:gd name="connsiteY43" fmla="*/ 3383 h 7790"/>
                <a:gd name="connsiteX44" fmla="*/ 4625 w 5277"/>
                <a:gd name="connsiteY44" fmla="*/ 3244 h 7790"/>
                <a:gd name="connsiteX45" fmla="*/ 4682 w 5277"/>
                <a:gd name="connsiteY45" fmla="*/ 3104 h 7790"/>
                <a:gd name="connsiteX46" fmla="*/ 4737 w 5277"/>
                <a:gd name="connsiteY46" fmla="*/ 2962 h 7790"/>
                <a:gd name="connsiteX47" fmla="*/ 4789 w 5277"/>
                <a:gd name="connsiteY47" fmla="*/ 2821 h 7790"/>
                <a:gd name="connsiteX48" fmla="*/ 4839 w 5277"/>
                <a:gd name="connsiteY48" fmla="*/ 2678 h 7790"/>
                <a:gd name="connsiteX49" fmla="*/ 4885 w 5277"/>
                <a:gd name="connsiteY49" fmla="*/ 2533 h 7790"/>
                <a:gd name="connsiteX50" fmla="*/ 4930 w 5277"/>
                <a:gd name="connsiteY50" fmla="*/ 2389 h 7790"/>
                <a:gd name="connsiteX51" fmla="*/ 4971 w 5277"/>
                <a:gd name="connsiteY51" fmla="*/ 2244 h 7790"/>
                <a:gd name="connsiteX52" fmla="*/ 5011 w 5277"/>
                <a:gd name="connsiteY52" fmla="*/ 2097 h 7790"/>
                <a:gd name="connsiteX53" fmla="*/ 5047 w 5277"/>
                <a:gd name="connsiteY53" fmla="*/ 1950 h 7790"/>
                <a:gd name="connsiteX54" fmla="*/ 5081 w 5277"/>
                <a:gd name="connsiteY54" fmla="*/ 1802 h 7790"/>
                <a:gd name="connsiteX55" fmla="*/ 5112 w 5277"/>
                <a:gd name="connsiteY55" fmla="*/ 1654 h 7790"/>
                <a:gd name="connsiteX56" fmla="*/ 5141 w 5277"/>
                <a:gd name="connsiteY56" fmla="*/ 1506 h 7790"/>
                <a:gd name="connsiteX57" fmla="*/ 5167 w 5277"/>
                <a:gd name="connsiteY57" fmla="*/ 1357 h 7790"/>
                <a:gd name="connsiteX58" fmla="*/ 5190 w 5277"/>
                <a:gd name="connsiteY58" fmla="*/ 1207 h 7790"/>
                <a:gd name="connsiteX59" fmla="*/ 5210 w 5277"/>
                <a:gd name="connsiteY59" fmla="*/ 1057 h 7790"/>
                <a:gd name="connsiteX60" fmla="*/ 5228 w 5277"/>
                <a:gd name="connsiteY60" fmla="*/ 906 h 7790"/>
                <a:gd name="connsiteX61" fmla="*/ 5243 w 5277"/>
                <a:gd name="connsiteY61" fmla="*/ 756 h 7790"/>
                <a:gd name="connsiteX62" fmla="*/ 5255 w 5277"/>
                <a:gd name="connsiteY62" fmla="*/ 605 h 7790"/>
                <a:gd name="connsiteX63" fmla="*/ 5265 w 5277"/>
                <a:gd name="connsiteY63" fmla="*/ 454 h 7790"/>
                <a:gd name="connsiteX64" fmla="*/ 5271 w 5277"/>
                <a:gd name="connsiteY64" fmla="*/ 302 h 7790"/>
                <a:gd name="connsiteX65" fmla="*/ 5275 w 5277"/>
                <a:gd name="connsiteY65" fmla="*/ 152 h 7790"/>
                <a:gd name="connsiteX66" fmla="*/ 5277 w 5277"/>
                <a:gd name="connsiteY66" fmla="*/ 0 h 7790"/>
                <a:gd name="connsiteX0" fmla="*/ 0 w 5277"/>
                <a:gd name="connsiteY0" fmla="*/ 7790 h 7790"/>
                <a:gd name="connsiteX1" fmla="*/ 279 w 5277"/>
                <a:gd name="connsiteY1" fmla="*/ 7673 h 7790"/>
                <a:gd name="connsiteX2" fmla="*/ 417 w 5277"/>
                <a:gd name="connsiteY2" fmla="*/ 7610 h 7790"/>
                <a:gd name="connsiteX3" fmla="*/ 553 w 5277"/>
                <a:gd name="connsiteY3" fmla="*/ 7545 h 7790"/>
                <a:gd name="connsiteX4" fmla="*/ 688 w 5277"/>
                <a:gd name="connsiteY4" fmla="*/ 7478 h 7790"/>
                <a:gd name="connsiteX5" fmla="*/ 824 w 5277"/>
                <a:gd name="connsiteY5" fmla="*/ 7409 h 7790"/>
                <a:gd name="connsiteX6" fmla="*/ 956 w 5277"/>
                <a:gd name="connsiteY6" fmla="*/ 7337 h 7790"/>
                <a:gd name="connsiteX7" fmla="*/ 1088 w 5277"/>
                <a:gd name="connsiteY7" fmla="*/ 7262 h 7790"/>
                <a:gd name="connsiteX8" fmla="*/ 1219 w 5277"/>
                <a:gd name="connsiteY8" fmla="*/ 7185 h 7790"/>
                <a:gd name="connsiteX9" fmla="*/ 1348 w 5277"/>
                <a:gd name="connsiteY9" fmla="*/ 7105 h 7790"/>
                <a:gd name="connsiteX10" fmla="*/ 1475 w 5277"/>
                <a:gd name="connsiteY10" fmla="*/ 7024 h 7790"/>
                <a:gd name="connsiteX11" fmla="*/ 1601 w 5277"/>
                <a:gd name="connsiteY11" fmla="*/ 6940 h 7790"/>
                <a:gd name="connsiteX12" fmla="*/ 1725 w 5277"/>
                <a:gd name="connsiteY12" fmla="*/ 6854 h 7790"/>
                <a:gd name="connsiteX13" fmla="*/ 1848 w 5277"/>
                <a:gd name="connsiteY13" fmla="*/ 6766 h 7790"/>
                <a:gd name="connsiteX14" fmla="*/ 1969 w 5277"/>
                <a:gd name="connsiteY14" fmla="*/ 6675 h 7790"/>
                <a:gd name="connsiteX15" fmla="*/ 2089 w 5277"/>
                <a:gd name="connsiteY15" fmla="*/ 6582 h 7790"/>
                <a:gd name="connsiteX16" fmla="*/ 2206 w 5277"/>
                <a:gd name="connsiteY16" fmla="*/ 6488 h 7790"/>
                <a:gd name="connsiteX17" fmla="*/ 2323 w 5277"/>
                <a:gd name="connsiteY17" fmla="*/ 6390 h 7790"/>
                <a:gd name="connsiteX18" fmla="*/ 2437 w 5277"/>
                <a:gd name="connsiteY18" fmla="*/ 6291 h 7790"/>
                <a:gd name="connsiteX19" fmla="*/ 2550 w 5277"/>
                <a:gd name="connsiteY19" fmla="*/ 6191 h 7790"/>
                <a:gd name="connsiteX20" fmla="*/ 2661 w 5277"/>
                <a:gd name="connsiteY20" fmla="*/ 6088 h 7790"/>
                <a:gd name="connsiteX21" fmla="*/ 2769 w 5277"/>
                <a:gd name="connsiteY21" fmla="*/ 5982 h 7790"/>
                <a:gd name="connsiteX22" fmla="*/ 2877 w 5277"/>
                <a:gd name="connsiteY22" fmla="*/ 5875 h 7790"/>
                <a:gd name="connsiteX23" fmla="*/ 2981 w 5277"/>
                <a:gd name="connsiteY23" fmla="*/ 5766 h 7790"/>
                <a:gd name="connsiteX24" fmla="*/ 3084 w 5277"/>
                <a:gd name="connsiteY24" fmla="*/ 5655 h 7790"/>
                <a:gd name="connsiteX25" fmla="*/ 3186 w 5277"/>
                <a:gd name="connsiteY25" fmla="*/ 5543 h 7790"/>
                <a:gd name="connsiteX26" fmla="*/ 3285 w 5277"/>
                <a:gd name="connsiteY26" fmla="*/ 5429 h 7790"/>
                <a:gd name="connsiteX27" fmla="*/ 3382 w 5277"/>
                <a:gd name="connsiteY27" fmla="*/ 5312 h 7790"/>
                <a:gd name="connsiteX28" fmla="*/ 3476 w 5277"/>
                <a:gd name="connsiteY28" fmla="*/ 5194 h 7790"/>
                <a:gd name="connsiteX29" fmla="*/ 3568 w 5277"/>
                <a:gd name="connsiteY29" fmla="*/ 5075 h 7790"/>
                <a:gd name="connsiteX30" fmla="*/ 3660 w 5277"/>
                <a:gd name="connsiteY30" fmla="*/ 4952 h 7790"/>
                <a:gd name="connsiteX31" fmla="*/ 3747 w 5277"/>
                <a:gd name="connsiteY31" fmla="*/ 4830 h 7790"/>
                <a:gd name="connsiteX32" fmla="*/ 3833 w 5277"/>
                <a:gd name="connsiteY32" fmla="*/ 4705 h 7790"/>
                <a:gd name="connsiteX33" fmla="*/ 3917 w 5277"/>
                <a:gd name="connsiteY33" fmla="*/ 4579 h 7790"/>
                <a:gd name="connsiteX34" fmla="*/ 3998 w 5277"/>
                <a:gd name="connsiteY34" fmla="*/ 4452 h 7790"/>
                <a:gd name="connsiteX35" fmla="*/ 4078 w 5277"/>
                <a:gd name="connsiteY35" fmla="*/ 4323 h 7790"/>
                <a:gd name="connsiteX36" fmla="*/ 4154 w 5277"/>
                <a:gd name="connsiteY36" fmla="*/ 4193 h 7790"/>
                <a:gd name="connsiteX37" fmla="*/ 4229 w 5277"/>
                <a:gd name="connsiteY37" fmla="*/ 4060 h 7790"/>
                <a:gd name="connsiteX38" fmla="*/ 4301 w 5277"/>
                <a:gd name="connsiteY38" fmla="*/ 3928 h 7790"/>
                <a:gd name="connsiteX39" fmla="*/ 4370 w 5277"/>
                <a:gd name="connsiteY39" fmla="*/ 3794 h 7790"/>
                <a:gd name="connsiteX40" fmla="*/ 4438 w 5277"/>
                <a:gd name="connsiteY40" fmla="*/ 3657 h 7790"/>
                <a:gd name="connsiteX41" fmla="*/ 4503 w 5277"/>
                <a:gd name="connsiteY41" fmla="*/ 3521 h 7790"/>
                <a:gd name="connsiteX42" fmla="*/ 4565 w 5277"/>
                <a:gd name="connsiteY42" fmla="*/ 3383 h 7790"/>
                <a:gd name="connsiteX43" fmla="*/ 4625 w 5277"/>
                <a:gd name="connsiteY43" fmla="*/ 3244 h 7790"/>
                <a:gd name="connsiteX44" fmla="*/ 4682 w 5277"/>
                <a:gd name="connsiteY44" fmla="*/ 3104 h 7790"/>
                <a:gd name="connsiteX45" fmla="*/ 4737 w 5277"/>
                <a:gd name="connsiteY45" fmla="*/ 2962 h 7790"/>
                <a:gd name="connsiteX46" fmla="*/ 4789 w 5277"/>
                <a:gd name="connsiteY46" fmla="*/ 2821 h 7790"/>
                <a:gd name="connsiteX47" fmla="*/ 4839 w 5277"/>
                <a:gd name="connsiteY47" fmla="*/ 2678 h 7790"/>
                <a:gd name="connsiteX48" fmla="*/ 4885 w 5277"/>
                <a:gd name="connsiteY48" fmla="*/ 2533 h 7790"/>
                <a:gd name="connsiteX49" fmla="*/ 4930 w 5277"/>
                <a:gd name="connsiteY49" fmla="*/ 2389 h 7790"/>
                <a:gd name="connsiteX50" fmla="*/ 4971 w 5277"/>
                <a:gd name="connsiteY50" fmla="*/ 2244 h 7790"/>
                <a:gd name="connsiteX51" fmla="*/ 5011 w 5277"/>
                <a:gd name="connsiteY51" fmla="*/ 2097 h 7790"/>
                <a:gd name="connsiteX52" fmla="*/ 5047 w 5277"/>
                <a:gd name="connsiteY52" fmla="*/ 1950 h 7790"/>
                <a:gd name="connsiteX53" fmla="*/ 5081 w 5277"/>
                <a:gd name="connsiteY53" fmla="*/ 1802 h 7790"/>
                <a:gd name="connsiteX54" fmla="*/ 5112 w 5277"/>
                <a:gd name="connsiteY54" fmla="*/ 1654 h 7790"/>
                <a:gd name="connsiteX55" fmla="*/ 5141 w 5277"/>
                <a:gd name="connsiteY55" fmla="*/ 1506 h 7790"/>
                <a:gd name="connsiteX56" fmla="*/ 5167 w 5277"/>
                <a:gd name="connsiteY56" fmla="*/ 1357 h 7790"/>
                <a:gd name="connsiteX57" fmla="*/ 5190 w 5277"/>
                <a:gd name="connsiteY57" fmla="*/ 1207 h 7790"/>
                <a:gd name="connsiteX58" fmla="*/ 5210 w 5277"/>
                <a:gd name="connsiteY58" fmla="*/ 1057 h 7790"/>
                <a:gd name="connsiteX59" fmla="*/ 5228 w 5277"/>
                <a:gd name="connsiteY59" fmla="*/ 906 h 7790"/>
                <a:gd name="connsiteX60" fmla="*/ 5243 w 5277"/>
                <a:gd name="connsiteY60" fmla="*/ 756 h 7790"/>
                <a:gd name="connsiteX61" fmla="*/ 5255 w 5277"/>
                <a:gd name="connsiteY61" fmla="*/ 605 h 7790"/>
                <a:gd name="connsiteX62" fmla="*/ 5265 w 5277"/>
                <a:gd name="connsiteY62" fmla="*/ 454 h 7790"/>
                <a:gd name="connsiteX63" fmla="*/ 5271 w 5277"/>
                <a:gd name="connsiteY63" fmla="*/ 302 h 7790"/>
                <a:gd name="connsiteX64" fmla="*/ 5275 w 5277"/>
                <a:gd name="connsiteY64" fmla="*/ 152 h 7790"/>
                <a:gd name="connsiteX65" fmla="*/ 5277 w 5277"/>
                <a:gd name="connsiteY65" fmla="*/ 0 h 7790"/>
                <a:gd name="connsiteX0" fmla="*/ 0 w 4998"/>
                <a:gd name="connsiteY0" fmla="*/ 7673 h 7673"/>
                <a:gd name="connsiteX1" fmla="*/ 138 w 4998"/>
                <a:gd name="connsiteY1" fmla="*/ 7610 h 7673"/>
                <a:gd name="connsiteX2" fmla="*/ 274 w 4998"/>
                <a:gd name="connsiteY2" fmla="*/ 7545 h 7673"/>
                <a:gd name="connsiteX3" fmla="*/ 409 w 4998"/>
                <a:gd name="connsiteY3" fmla="*/ 7478 h 7673"/>
                <a:gd name="connsiteX4" fmla="*/ 545 w 4998"/>
                <a:gd name="connsiteY4" fmla="*/ 7409 h 7673"/>
                <a:gd name="connsiteX5" fmla="*/ 677 w 4998"/>
                <a:gd name="connsiteY5" fmla="*/ 7337 h 7673"/>
                <a:gd name="connsiteX6" fmla="*/ 809 w 4998"/>
                <a:gd name="connsiteY6" fmla="*/ 7262 h 7673"/>
                <a:gd name="connsiteX7" fmla="*/ 940 w 4998"/>
                <a:gd name="connsiteY7" fmla="*/ 7185 h 7673"/>
                <a:gd name="connsiteX8" fmla="*/ 1069 w 4998"/>
                <a:gd name="connsiteY8" fmla="*/ 7105 h 7673"/>
                <a:gd name="connsiteX9" fmla="*/ 1196 w 4998"/>
                <a:gd name="connsiteY9" fmla="*/ 7024 h 7673"/>
                <a:gd name="connsiteX10" fmla="*/ 1322 w 4998"/>
                <a:gd name="connsiteY10" fmla="*/ 6940 h 7673"/>
                <a:gd name="connsiteX11" fmla="*/ 1446 w 4998"/>
                <a:gd name="connsiteY11" fmla="*/ 6854 h 7673"/>
                <a:gd name="connsiteX12" fmla="*/ 1569 w 4998"/>
                <a:gd name="connsiteY12" fmla="*/ 6766 h 7673"/>
                <a:gd name="connsiteX13" fmla="*/ 1690 w 4998"/>
                <a:gd name="connsiteY13" fmla="*/ 6675 h 7673"/>
                <a:gd name="connsiteX14" fmla="*/ 1810 w 4998"/>
                <a:gd name="connsiteY14" fmla="*/ 6582 h 7673"/>
                <a:gd name="connsiteX15" fmla="*/ 1927 w 4998"/>
                <a:gd name="connsiteY15" fmla="*/ 6488 h 7673"/>
                <a:gd name="connsiteX16" fmla="*/ 2044 w 4998"/>
                <a:gd name="connsiteY16" fmla="*/ 6390 h 7673"/>
                <a:gd name="connsiteX17" fmla="*/ 2158 w 4998"/>
                <a:gd name="connsiteY17" fmla="*/ 6291 h 7673"/>
                <a:gd name="connsiteX18" fmla="*/ 2271 w 4998"/>
                <a:gd name="connsiteY18" fmla="*/ 6191 h 7673"/>
                <a:gd name="connsiteX19" fmla="*/ 2382 w 4998"/>
                <a:gd name="connsiteY19" fmla="*/ 6088 h 7673"/>
                <a:gd name="connsiteX20" fmla="*/ 2490 w 4998"/>
                <a:gd name="connsiteY20" fmla="*/ 5982 h 7673"/>
                <a:gd name="connsiteX21" fmla="*/ 2598 w 4998"/>
                <a:gd name="connsiteY21" fmla="*/ 5875 h 7673"/>
                <a:gd name="connsiteX22" fmla="*/ 2702 w 4998"/>
                <a:gd name="connsiteY22" fmla="*/ 5766 h 7673"/>
                <a:gd name="connsiteX23" fmla="*/ 2805 w 4998"/>
                <a:gd name="connsiteY23" fmla="*/ 5655 h 7673"/>
                <a:gd name="connsiteX24" fmla="*/ 2907 w 4998"/>
                <a:gd name="connsiteY24" fmla="*/ 5543 h 7673"/>
                <a:gd name="connsiteX25" fmla="*/ 3006 w 4998"/>
                <a:gd name="connsiteY25" fmla="*/ 5429 h 7673"/>
                <a:gd name="connsiteX26" fmla="*/ 3103 w 4998"/>
                <a:gd name="connsiteY26" fmla="*/ 5312 h 7673"/>
                <a:gd name="connsiteX27" fmla="*/ 3197 w 4998"/>
                <a:gd name="connsiteY27" fmla="*/ 5194 h 7673"/>
                <a:gd name="connsiteX28" fmla="*/ 3289 w 4998"/>
                <a:gd name="connsiteY28" fmla="*/ 5075 h 7673"/>
                <a:gd name="connsiteX29" fmla="*/ 3381 w 4998"/>
                <a:gd name="connsiteY29" fmla="*/ 4952 h 7673"/>
                <a:gd name="connsiteX30" fmla="*/ 3468 w 4998"/>
                <a:gd name="connsiteY30" fmla="*/ 4830 h 7673"/>
                <a:gd name="connsiteX31" fmla="*/ 3554 w 4998"/>
                <a:gd name="connsiteY31" fmla="*/ 4705 h 7673"/>
                <a:gd name="connsiteX32" fmla="*/ 3638 w 4998"/>
                <a:gd name="connsiteY32" fmla="*/ 4579 h 7673"/>
                <a:gd name="connsiteX33" fmla="*/ 3719 w 4998"/>
                <a:gd name="connsiteY33" fmla="*/ 4452 h 7673"/>
                <a:gd name="connsiteX34" fmla="*/ 3799 w 4998"/>
                <a:gd name="connsiteY34" fmla="*/ 4323 h 7673"/>
                <a:gd name="connsiteX35" fmla="*/ 3875 w 4998"/>
                <a:gd name="connsiteY35" fmla="*/ 4193 h 7673"/>
                <a:gd name="connsiteX36" fmla="*/ 3950 w 4998"/>
                <a:gd name="connsiteY36" fmla="*/ 4060 h 7673"/>
                <a:gd name="connsiteX37" fmla="*/ 4022 w 4998"/>
                <a:gd name="connsiteY37" fmla="*/ 3928 h 7673"/>
                <a:gd name="connsiteX38" fmla="*/ 4091 w 4998"/>
                <a:gd name="connsiteY38" fmla="*/ 3794 h 7673"/>
                <a:gd name="connsiteX39" fmla="*/ 4159 w 4998"/>
                <a:gd name="connsiteY39" fmla="*/ 3657 h 7673"/>
                <a:gd name="connsiteX40" fmla="*/ 4224 w 4998"/>
                <a:gd name="connsiteY40" fmla="*/ 3521 h 7673"/>
                <a:gd name="connsiteX41" fmla="*/ 4286 w 4998"/>
                <a:gd name="connsiteY41" fmla="*/ 3383 h 7673"/>
                <a:gd name="connsiteX42" fmla="*/ 4346 w 4998"/>
                <a:gd name="connsiteY42" fmla="*/ 3244 h 7673"/>
                <a:gd name="connsiteX43" fmla="*/ 4403 w 4998"/>
                <a:gd name="connsiteY43" fmla="*/ 3104 h 7673"/>
                <a:gd name="connsiteX44" fmla="*/ 4458 w 4998"/>
                <a:gd name="connsiteY44" fmla="*/ 2962 h 7673"/>
                <a:gd name="connsiteX45" fmla="*/ 4510 w 4998"/>
                <a:gd name="connsiteY45" fmla="*/ 2821 h 7673"/>
                <a:gd name="connsiteX46" fmla="*/ 4560 w 4998"/>
                <a:gd name="connsiteY46" fmla="*/ 2678 h 7673"/>
                <a:gd name="connsiteX47" fmla="*/ 4606 w 4998"/>
                <a:gd name="connsiteY47" fmla="*/ 2533 h 7673"/>
                <a:gd name="connsiteX48" fmla="*/ 4651 w 4998"/>
                <a:gd name="connsiteY48" fmla="*/ 2389 h 7673"/>
                <a:gd name="connsiteX49" fmla="*/ 4692 w 4998"/>
                <a:gd name="connsiteY49" fmla="*/ 2244 h 7673"/>
                <a:gd name="connsiteX50" fmla="*/ 4732 w 4998"/>
                <a:gd name="connsiteY50" fmla="*/ 2097 h 7673"/>
                <a:gd name="connsiteX51" fmla="*/ 4768 w 4998"/>
                <a:gd name="connsiteY51" fmla="*/ 1950 h 7673"/>
                <a:gd name="connsiteX52" fmla="*/ 4802 w 4998"/>
                <a:gd name="connsiteY52" fmla="*/ 1802 h 7673"/>
                <a:gd name="connsiteX53" fmla="*/ 4833 w 4998"/>
                <a:gd name="connsiteY53" fmla="*/ 1654 h 7673"/>
                <a:gd name="connsiteX54" fmla="*/ 4862 w 4998"/>
                <a:gd name="connsiteY54" fmla="*/ 1506 h 7673"/>
                <a:gd name="connsiteX55" fmla="*/ 4888 w 4998"/>
                <a:gd name="connsiteY55" fmla="*/ 1357 h 7673"/>
                <a:gd name="connsiteX56" fmla="*/ 4911 w 4998"/>
                <a:gd name="connsiteY56" fmla="*/ 1207 h 7673"/>
                <a:gd name="connsiteX57" fmla="*/ 4931 w 4998"/>
                <a:gd name="connsiteY57" fmla="*/ 1057 h 7673"/>
                <a:gd name="connsiteX58" fmla="*/ 4949 w 4998"/>
                <a:gd name="connsiteY58" fmla="*/ 906 h 7673"/>
                <a:gd name="connsiteX59" fmla="*/ 4964 w 4998"/>
                <a:gd name="connsiteY59" fmla="*/ 756 h 7673"/>
                <a:gd name="connsiteX60" fmla="*/ 4976 w 4998"/>
                <a:gd name="connsiteY60" fmla="*/ 605 h 7673"/>
                <a:gd name="connsiteX61" fmla="*/ 4986 w 4998"/>
                <a:gd name="connsiteY61" fmla="*/ 454 h 7673"/>
                <a:gd name="connsiteX62" fmla="*/ 4992 w 4998"/>
                <a:gd name="connsiteY62" fmla="*/ 302 h 7673"/>
                <a:gd name="connsiteX63" fmla="*/ 4996 w 4998"/>
                <a:gd name="connsiteY63" fmla="*/ 152 h 7673"/>
                <a:gd name="connsiteX64" fmla="*/ 4998 w 4998"/>
                <a:gd name="connsiteY64" fmla="*/ 0 h 7673"/>
                <a:gd name="connsiteX0" fmla="*/ 0 w 4860"/>
                <a:gd name="connsiteY0" fmla="*/ 7610 h 7610"/>
                <a:gd name="connsiteX1" fmla="*/ 136 w 4860"/>
                <a:gd name="connsiteY1" fmla="*/ 7545 h 7610"/>
                <a:gd name="connsiteX2" fmla="*/ 271 w 4860"/>
                <a:gd name="connsiteY2" fmla="*/ 7478 h 7610"/>
                <a:gd name="connsiteX3" fmla="*/ 407 w 4860"/>
                <a:gd name="connsiteY3" fmla="*/ 7409 h 7610"/>
                <a:gd name="connsiteX4" fmla="*/ 539 w 4860"/>
                <a:gd name="connsiteY4" fmla="*/ 7337 h 7610"/>
                <a:gd name="connsiteX5" fmla="*/ 671 w 4860"/>
                <a:gd name="connsiteY5" fmla="*/ 7262 h 7610"/>
                <a:gd name="connsiteX6" fmla="*/ 802 w 4860"/>
                <a:gd name="connsiteY6" fmla="*/ 7185 h 7610"/>
                <a:gd name="connsiteX7" fmla="*/ 931 w 4860"/>
                <a:gd name="connsiteY7" fmla="*/ 7105 h 7610"/>
                <a:gd name="connsiteX8" fmla="*/ 1058 w 4860"/>
                <a:gd name="connsiteY8" fmla="*/ 7024 h 7610"/>
                <a:gd name="connsiteX9" fmla="*/ 1184 w 4860"/>
                <a:gd name="connsiteY9" fmla="*/ 6940 h 7610"/>
                <a:gd name="connsiteX10" fmla="*/ 1308 w 4860"/>
                <a:gd name="connsiteY10" fmla="*/ 6854 h 7610"/>
                <a:gd name="connsiteX11" fmla="*/ 1431 w 4860"/>
                <a:gd name="connsiteY11" fmla="*/ 6766 h 7610"/>
                <a:gd name="connsiteX12" fmla="*/ 1552 w 4860"/>
                <a:gd name="connsiteY12" fmla="*/ 6675 h 7610"/>
                <a:gd name="connsiteX13" fmla="*/ 1672 w 4860"/>
                <a:gd name="connsiteY13" fmla="*/ 6582 h 7610"/>
                <a:gd name="connsiteX14" fmla="*/ 1789 w 4860"/>
                <a:gd name="connsiteY14" fmla="*/ 6488 h 7610"/>
                <a:gd name="connsiteX15" fmla="*/ 1906 w 4860"/>
                <a:gd name="connsiteY15" fmla="*/ 6390 h 7610"/>
                <a:gd name="connsiteX16" fmla="*/ 2020 w 4860"/>
                <a:gd name="connsiteY16" fmla="*/ 6291 h 7610"/>
                <a:gd name="connsiteX17" fmla="*/ 2133 w 4860"/>
                <a:gd name="connsiteY17" fmla="*/ 6191 h 7610"/>
                <a:gd name="connsiteX18" fmla="*/ 2244 w 4860"/>
                <a:gd name="connsiteY18" fmla="*/ 6088 h 7610"/>
                <a:gd name="connsiteX19" fmla="*/ 2352 w 4860"/>
                <a:gd name="connsiteY19" fmla="*/ 5982 h 7610"/>
                <a:gd name="connsiteX20" fmla="*/ 2460 w 4860"/>
                <a:gd name="connsiteY20" fmla="*/ 5875 h 7610"/>
                <a:gd name="connsiteX21" fmla="*/ 2564 w 4860"/>
                <a:gd name="connsiteY21" fmla="*/ 5766 h 7610"/>
                <a:gd name="connsiteX22" fmla="*/ 2667 w 4860"/>
                <a:gd name="connsiteY22" fmla="*/ 5655 h 7610"/>
                <a:gd name="connsiteX23" fmla="*/ 2769 w 4860"/>
                <a:gd name="connsiteY23" fmla="*/ 5543 h 7610"/>
                <a:gd name="connsiteX24" fmla="*/ 2868 w 4860"/>
                <a:gd name="connsiteY24" fmla="*/ 5429 h 7610"/>
                <a:gd name="connsiteX25" fmla="*/ 2965 w 4860"/>
                <a:gd name="connsiteY25" fmla="*/ 5312 h 7610"/>
                <a:gd name="connsiteX26" fmla="*/ 3059 w 4860"/>
                <a:gd name="connsiteY26" fmla="*/ 5194 h 7610"/>
                <a:gd name="connsiteX27" fmla="*/ 3151 w 4860"/>
                <a:gd name="connsiteY27" fmla="*/ 5075 h 7610"/>
                <a:gd name="connsiteX28" fmla="*/ 3243 w 4860"/>
                <a:gd name="connsiteY28" fmla="*/ 4952 h 7610"/>
                <a:gd name="connsiteX29" fmla="*/ 3330 w 4860"/>
                <a:gd name="connsiteY29" fmla="*/ 4830 h 7610"/>
                <a:gd name="connsiteX30" fmla="*/ 3416 w 4860"/>
                <a:gd name="connsiteY30" fmla="*/ 4705 h 7610"/>
                <a:gd name="connsiteX31" fmla="*/ 3500 w 4860"/>
                <a:gd name="connsiteY31" fmla="*/ 4579 h 7610"/>
                <a:gd name="connsiteX32" fmla="*/ 3581 w 4860"/>
                <a:gd name="connsiteY32" fmla="*/ 4452 h 7610"/>
                <a:gd name="connsiteX33" fmla="*/ 3661 w 4860"/>
                <a:gd name="connsiteY33" fmla="*/ 4323 h 7610"/>
                <a:gd name="connsiteX34" fmla="*/ 3737 w 4860"/>
                <a:gd name="connsiteY34" fmla="*/ 4193 h 7610"/>
                <a:gd name="connsiteX35" fmla="*/ 3812 w 4860"/>
                <a:gd name="connsiteY35" fmla="*/ 4060 h 7610"/>
                <a:gd name="connsiteX36" fmla="*/ 3884 w 4860"/>
                <a:gd name="connsiteY36" fmla="*/ 3928 h 7610"/>
                <a:gd name="connsiteX37" fmla="*/ 3953 w 4860"/>
                <a:gd name="connsiteY37" fmla="*/ 3794 h 7610"/>
                <a:gd name="connsiteX38" fmla="*/ 4021 w 4860"/>
                <a:gd name="connsiteY38" fmla="*/ 3657 h 7610"/>
                <a:gd name="connsiteX39" fmla="*/ 4086 w 4860"/>
                <a:gd name="connsiteY39" fmla="*/ 3521 h 7610"/>
                <a:gd name="connsiteX40" fmla="*/ 4148 w 4860"/>
                <a:gd name="connsiteY40" fmla="*/ 3383 h 7610"/>
                <a:gd name="connsiteX41" fmla="*/ 4208 w 4860"/>
                <a:gd name="connsiteY41" fmla="*/ 3244 h 7610"/>
                <a:gd name="connsiteX42" fmla="*/ 4265 w 4860"/>
                <a:gd name="connsiteY42" fmla="*/ 3104 h 7610"/>
                <a:gd name="connsiteX43" fmla="*/ 4320 w 4860"/>
                <a:gd name="connsiteY43" fmla="*/ 2962 h 7610"/>
                <a:gd name="connsiteX44" fmla="*/ 4372 w 4860"/>
                <a:gd name="connsiteY44" fmla="*/ 2821 h 7610"/>
                <a:gd name="connsiteX45" fmla="*/ 4422 w 4860"/>
                <a:gd name="connsiteY45" fmla="*/ 2678 h 7610"/>
                <a:gd name="connsiteX46" fmla="*/ 4468 w 4860"/>
                <a:gd name="connsiteY46" fmla="*/ 2533 h 7610"/>
                <a:gd name="connsiteX47" fmla="*/ 4513 w 4860"/>
                <a:gd name="connsiteY47" fmla="*/ 2389 h 7610"/>
                <a:gd name="connsiteX48" fmla="*/ 4554 w 4860"/>
                <a:gd name="connsiteY48" fmla="*/ 2244 h 7610"/>
                <a:gd name="connsiteX49" fmla="*/ 4594 w 4860"/>
                <a:gd name="connsiteY49" fmla="*/ 2097 h 7610"/>
                <a:gd name="connsiteX50" fmla="*/ 4630 w 4860"/>
                <a:gd name="connsiteY50" fmla="*/ 1950 h 7610"/>
                <a:gd name="connsiteX51" fmla="*/ 4664 w 4860"/>
                <a:gd name="connsiteY51" fmla="*/ 1802 h 7610"/>
                <a:gd name="connsiteX52" fmla="*/ 4695 w 4860"/>
                <a:gd name="connsiteY52" fmla="*/ 1654 h 7610"/>
                <a:gd name="connsiteX53" fmla="*/ 4724 w 4860"/>
                <a:gd name="connsiteY53" fmla="*/ 1506 h 7610"/>
                <a:gd name="connsiteX54" fmla="*/ 4750 w 4860"/>
                <a:gd name="connsiteY54" fmla="*/ 1357 h 7610"/>
                <a:gd name="connsiteX55" fmla="*/ 4773 w 4860"/>
                <a:gd name="connsiteY55" fmla="*/ 1207 h 7610"/>
                <a:gd name="connsiteX56" fmla="*/ 4793 w 4860"/>
                <a:gd name="connsiteY56" fmla="*/ 1057 h 7610"/>
                <a:gd name="connsiteX57" fmla="*/ 4811 w 4860"/>
                <a:gd name="connsiteY57" fmla="*/ 906 h 7610"/>
                <a:gd name="connsiteX58" fmla="*/ 4826 w 4860"/>
                <a:gd name="connsiteY58" fmla="*/ 756 h 7610"/>
                <a:gd name="connsiteX59" fmla="*/ 4838 w 4860"/>
                <a:gd name="connsiteY59" fmla="*/ 605 h 7610"/>
                <a:gd name="connsiteX60" fmla="*/ 4848 w 4860"/>
                <a:gd name="connsiteY60" fmla="*/ 454 h 7610"/>
                <a:gd name="connsiteX61" fmla="*/ 4854 w 4860"/>
                <a:gd name="connsiteY61" fmla="*/ 302 h 7610"/>
                <a:gd name="connsiteX62" fmla="*/ 4858 w 4860"/>
                <a:gd name="connsiteY62" fmla="*/ 152 h 7610"/>
                <a:gd name="connsiteX63" fmla="*/ 4860 w 4860"/>
                <a:gd name="connsiteY63" fmla="*/ 0 h 7610"/>
                <a:gd name="connsiteX0" fmla="*/ 0 w 4724"/>
                <a:gd name="connsiteY0" fmla="*/ 7545 h 7545"/>
                <a:gd name="connsiteX1" fmla="*/ 135 w 4724"/>
                <a:gd name="connsiteY1" fmla="*/ 7478 h 7545"/>
                <a:gd name="connsiteX2" fmla="*/ 271 w 4724"/>
                <a:gd name="connsiteY2" fmla="*/ 7409 h 7545"/>
                <a:gd name="connsiteX3" fmla="*/ 403 w 4724"/>
                <a:gd name="connsiteY3" fmla="*/ 7337 h 7545"/>
                <a:gd name="connsiteX4" fmla="*/ 535 w 4724"/>
                <a:gd name="connsiteY4" fmla="*/ 7262 h 7545"/>
                <a:gd name="connsiteX5" fmla="*/ 666 w 4724"/>
                <a:gd name="connsiteY5" fmla="*/ 7185 h 7545"/>
                <a:gd name="connsiteX6" fmla="*/ 795 w 4724"/>
                <a:gd name="connsiteY6" fmla="*/ 7105 h 7545"/>
                <a:gd name="connsiteX7" fmla="*/ 922 w 4724"/>
                <a:gd name="connsiteY7" fmla="*/ 7024 h 7545"/>
                <a:gd name="connsiteX8" fmla="*/ 1048 w 4724"/>
                <a:gd name="connsiteY8" fmla="*/ 6940 h 7545"/>
                <a:gd name="connsiteX9" fmla="*/ 1172 w 4724"/>
                <a:gd name="connsiteY9" fmla="*/ 6854 h 7545"/>
                <a:gd name="connsiteX10" fmla="*/ 1295 w 4724"/>
                <a:gd name="connsiteY10" fmla="*/ 6766 h 7545"/>
                <a:gd name="connsiteX11" fmla="*/ 1416 w 4724"/>
                <a:gd name="connsiteY11" fmla="*/ 6675 h 7545"/>
                <a:gd name="connsiteX12" fmla="*/ 1536 w 4724"/>
                <a:gd name="connsiteY12" fmla="*/ 6582 h 7545"/>
                <a:gd name="connsiteX13" fmla="*/ 1653 w 4724"/>
                <a:gd name="connsiteY13" fmla="*/ 6488 h 7545"/>
                <a:gd name="connsiteX14" fmla="*/ 1770 w 4724"/>
                <a:gd name="connsiteY14" fmla="*/ 6390 h 7545"/>
                <a:gd name="connsiteX15" fmla="*/ 1884 w 4724"/>
                <a:gd name="connsiteY15" fmla="*/ 6291 h 7545"/>
                <a:gd name="connsiteX16" fmla="*/ 1997 w 4724"/>
                <a:gd name="connsiteY16" fmla="*/ 6191 h 7545"/>
                <a:gd name="connsiteX17" fmla="*/ 2108 w 4724"/>
                <a:gd name="connsiteY17" fmla="*/ 6088 h 7545"/>
                <a:gd name="connsiteX18" fmla="*/ 2216 w 4724"/>
                <a:gd name="connsiteY18" fmla="*/ 5982 h 7545"/>
                <a:gd name="connsiteX19" fmla="*/ 2324 w 4724"/>
                <a:gd name="connsiteY19" fmla="*/ 5875 h 7545"/>
                <a:gd name="connsiteX20" fmla="*/ 2428 w 4724"/>
                <a:gd name="connsiteY20" fmla="*/ 5766 h 7545"/>
                <a:gd name="connsiteX21" fmla="*/ 2531 w 4724"/>
                <a:gd name="connsiteY21" fmla="*/ 5655 h 7545"/>
                <a:gd name="connsiteX22" fmla="*/ 2633 w 4724"/>
                <a:gd name="connsiteY22" fmla="*/ 5543 h 7545"/>
                <a:gd name="connsiteX23" fmla="*/ 2732 w 4724"/>
                <a:gd name="connsiteY23" fmla="*/ 5429 h 7545"/>
                <a:gd name="connsiteX24" fmla="*/ 2829 w 4724"/>
                <a:gd name="connsiteY24" fmla="*/ 5312 h 7545"/>
                <a:gd name="connsiteX25" fmla="*/ 2923 w 4724"/>
                <a:gd name="connsiteY25" fmla="*/ 5194 h 7545"/>
                <a:gd name="connsiteX26" fmla="*/ 3015 w 4724"/>
                <a:gd name="connsiteY26" fmla="*/ 5075 h 7545"/>
                <a:gd name="connsiteX27" fmla="*/ 3107 w 4724"/>
                <a:gd name="connsiteY27" fmla="*/ 4952 h 7545"/>
                <a:gd name="connsiteX28" fmla="*/ 3194 w 4724"/>
                <a:gd name="connsiteY28" fmla="*/ 4830 h 7545"/>
                <a:gd name="connsiteX29" fmla="*/ 3280 w 4724"/>
                <a:gd name="connsiteY29" fmla="*/ 4705 h 7545"/>
                <a:gd name="connsiteX30" fmla="*/ 3364 w 4724"/>
                <a:gd name="connsiteY30" fmla="*/ 4579 h 7545"/>
                <a:gd name="connsiteX31" fmla="*/ 3445 w 4724"/>
                <a:gd name="connsiteY31" fmla="*/ 4452 h 7545"/>
                <a:gd name="connsiteX32" fmla="*/ 3525 w 4724"/>
                <a:gd name="connsiteY32" fmla="*/ 4323 h 7545"/>
                <a:gd name="connsiteX33" fmla="*/ 3601 w 4724"/>
                <a:gd name="connsiteY33" fmla="*/ 4193 h 7545"/>
                <a:gd name="connsiteX34" fmla="*/ 3676 w 4724"/>
                <a:gd name="connsiteY34" fmla="*/ 4060 h 7545"/>
                <a:gd name="connsiteX35" fmla="*/ 3748 w 4724"/>
                <a:gd name="connsiteY35" fmla="*/ 3928 h 7545"/>
                <a:gd name="connsiteX36" fmla="*/ 3817 w 4724"/>
                <a:gd name="connsiteY36" fmla="*/ 3794 h 7545"/>
                <a:gd name="connsiteX37" fmla="*/ 3885 w 4724"/>
                <a:gd name="connsiteY37" fmla="*/ 3657 h 7545"/>
                <a:gd name="connsiteX38" fmla="*/ 3950 w 4724"/>
                <a:gd name="connsiteY38" fmla="*/ 3521 h 7545"/>
                <a:gd name="connsiteX39" fmla="*/ 4012 w 4724"/>
                <a:gd name="connsiteY39" fmla="*/ 3383 h 7545"/>
                <a:gd name="connsiteX40" fmla="*/ 4072 w 4724"/>
                <a:gd name="connsiteY40" fmla="*/ 3244 h 7545"/>
                <a:gd name="connsiteX41" fmla="*/ 4129 w 4724"/>
                <a:gd name="connsiteY41" fmla="*/ 3104 h 7545"/>
                <a:gd name="connsiteX42" fmla="*/ 4184 w 4724"/>
                <a:gd name="connsiteY42" fmla="*/ 2962 h 7545"/>
                <a:gd name="connsiteX43" fmla="*/ 4236 w 4724"/>
                <a:gd name="connsiteY43" fmla="*/ 2821 h 7545"/>
                <a:gd name="connsiteX44" fmla="*/ 4286 w 4724"/>
                <a:gd name="connsiteY44" fmla="*/ 2678 h 7545"/>
                <a:gd name="connsiteX45" fmla="*/ 4332 w 4724"/>
                <a:gd name="connsiteY45" fmla="*/ 2533 h 7545"/>
                <a:gd name="connsiteX46" fmla="*/ 4377 w 4724"/>
                <a:gd name="connsiteY46" fmla="*/ 2389 h 7545"/>
                <a:gd name="connsiteX47" fmla="*/ 4418 w 4724"/>
                <a:gd name="connsiteY47" fmla="*/ 2244 h 7545"/>
                <a:gd name="connsiteX48" fmla="*/ 4458 w 4724"/>
                <a:gd name="connsiteY48" fmla="*/ 2097 h 7545"/>
                <a:gd name="connsiteX49" fmla="*/ 4494 w 4724"/>
                <a:gd name="connsiteY49" fmla="*/ 1950 h 7545"/>
                <a:gd name="connsiteX50" fmla="*/ 4528 w 4724"/>
                <a:gd name="connsiteY50" fmla="*/ 1802 h 7545"/>
                <a:gd name="connsiteX51" fmla="*/ 4559 w 4724"/>
                <a:gd name="connsiteY51" fmla="*/ 1654 h 7545"/>
                <a:gd name="connsiteX52" fmla="*/ 4588 w 4724"/>
                <a:gd name="connsiteY52" fmla="*/ 1506 h 7545"/>
                <a:gd name="connsiteX53" fmla="*/ 4614 w 4724"/>
                <a:gd name="connsiteY53" fmla="*/ 1357 h 7545"/>
                <a:gd name="connsiteX54" fmla="*/ 4637 w 4724"/>
                <a:gd name="connsiteY54" fmla="*/ 1207 h 7545"/>
                <a:gd name="connsiteX55" fmla="*/ 4657 w 4724"/>
                <a:gd name="connsiteY55" fmla="*/ 1057 h 7545"/>
                <a:gd name="connsiteX56" fmla="*/ 4675 w 4724"/>
                <a:gd name="connsiteY56" fmla="*/ 906 h 7545"/>
                <a:gd name="connsiteX57" fmla="*/ 4690 w 4724"/>
                <a:gd name="connsiteY57" fmla="*/ 756 h 7545"/>
                <a:gd name="connsiteX58" fmla="*/ 4702 w 4724"/>
                <a:gd name="connsiteY58" fmla="*/ 605 h 7545"/>
                <a:gd name="connsiteX59" fmla="*/ 4712 w 4724"/>
                <a:gd name="connsiteY59" fmla="*/ 454 h 7545"/>
                <a:gd name="connsiteX60" fmla="*/ 4718 w 4724"/>
                <a:gd name="connsiteY60" fmla="*/ 302 h 7545"/>
                <a:gd name="connsiteX61" fmla="*/ 4722 w 4724"/>
                <a:gd name="connsiteY61" fmla="*/ 152 h 7545"/>
                <a:gd name="connsiteX62" fmla="*/ 4724 w 4724"/>
                <a:gd name="connsiteY62" fmla="*/ 0 h 7545"/>
                <a:gd name="connsiteX0" fmla="*/ 0 w 4589"/>
                <a:gd name="connsiteY0" fmla="*/ 7478 h 7478"/>
                <a:gd name="connsiteX1" fmla="*/ 136 w 4589"/>
                <a:gd name="connsiteY1" fmla="*/ 7409 h 7478"/>
                <a:gd name="connsiteX2" fmla="*/ 268 w 4589"/>
                <a:gd name="connsiteY2" fmla="*/ 7337 h 7478"/>
                <a:gd name="connsiteX3" fmla="*/ 400 w 4589"/>
                <a:gd name="connsiteY3" fmla="*/ 7262 h 7478"/>
                <a:gd name="connsiteX4" fmla="*/ 531 w 4589"/>
                <a:gd name="connsiteY4" fmla="*/ 7185 h 7478"/>
                <a:gd name="connsiteX5" fmla="*/ 660 w 4589"/>
                <a:gd name="connsiteY5" fmla="*/ 7105 h 7478"/>
                <a:gd name="connsiteX6" fmla="*/ 787 w 4589"/>
                <a:gd name="connsiteY6" fmla="*/ 7024 h 7478"/>
                <a:gd name="connsiteX7" fmla="*/ 913 w 4589"/>
                <a:gd name="connsiteY7" fmla="*/ 6940 h 7478"/>
                <a:gd name="connsiteX8" fmla="*/ 1037 w 4589"/>
                <a:gd name="connsiteY8" fmla="*/ 6854 h 7478"/>
                <a:gd name="connsiteX9" fmla="*/ 1160 w 4589"/>
                <a:gd name="connsiteY9" fmla="*/ 6766 h 7478"/>
                <a:gd name="connsiteX10" fmla="*/ 1281 w 4589"/>
                <a:gd name="connsiteY10" fmla="*/ 6675 h 7478"/>
                <a:gd name="connsiteX11" fmla="*/ 1401 w 4589"/>
                <a:gd name="connsiteY11" fmla="*/ 6582 h 7478"/>
                <a:gd name="connsiteX12" fmla="*/ 1518 w 4589"/>
                <a:gd name="connsiteY12" fmla="*/ 6488 h 7478"/>
                <a:gd name="connsiteX13" fmla="*/ 1635 w 4589"/>
                <a:gd name="connsiteY13" fmla="*/ 6390 h 7478"/>
                <a:gd name="connsiteX14" fmla="*/ 1749 w 4589"/>
                <a:gd name="connsiteY14" fmla="*/ 6291 h 7478"/>
                <a:gd name="connsiteX15" fmla="*/ 1862 w 4589"/>
                <a:gd name="connsiteY15" fmla="*/ 6191 h 7478"/>
                <a:gd name="connsiteX16" fmla="*/ 1973 w 4589"/>
                <a:gd name="connsiteY16" fmla="*/ 6088 h 7478"/>
                <a:gd name="connsiteX17" fmla="*/ 2081 w 4589"/>
                <a:gd name="connsiteY17" fmla="*/ 5982 h 7478"/>
                <a:gd name="connsiteX18" fmla="*/ 2189 w 4589"/>
                <a:gd name="connsiteY18" fmla="*/ 5875 h 7478"/>
                <a:gd name="connsiteX19" fmla="*/ 2293 w 4589"/>
                <a:gd name="connsiteY19" fmla="*/ 5766 h 7478"/>
                <a:gd name="connsiteX20" fmla="*/ 2396 w 4589"/>
                <a:gd name="connsiteY20" fmla="*/ 5655 h 7478"/>
                <a:gd name="connsiteX21" fmla="*/ 2498 w 4589"/>
                <a:gd name="connsiteY21" fmla="*/ 5543 h 7478"/>
                <a:gd name="connsiteX22" fmla="*/ 2597 w 4589"/>
                <a:gd name="connsiteY22" fmla="*/ 5429 h 7478"/>
                <a:gd name="connsiteX23" fmla="*/ 2694 w 4589"/>
                <a:gd name="connsiteY23" fmla="*/ 5312 h 7478"/>
                <a:gd name="connsiteX24" fmla="*/ 2788 w 4589"/>
                <a:gd name="connsiteY24" fmla="*/ 5194 h 7478"/>
                <a:gd name="connsiteX25" fmla="*/ 2880 w 4589"/>
                <a:gd name="connsiteY25" fmla="*/ 5075 h 7478"/>
                <a:gd name="connsiteX26" fmla="*/ 2972 w 4589"/>
                <a:gd name="connsiteY26" fmla="*/ 4952 h 7478"/>
                <a:gd name="connsiteX27" fmla="*/ 3059 w 4589"/>
                <a:gd name="connsiteY27" fmla="*/ 4830 h 7478"/>
                <a:gd name="connsiteX28" fmla="*/ 3145 w 4589"/>
                <a:gd name="connsiteY28" fmla="*/ 4705 h 7478"/>
                <a:gd name="connsiteX29" fmla="*/ 3229 w 4589"/>
                <a:gd name="connsiteY29" fmla="*/ 4579 h 7478"/>
                <a:gd name="connsiteX30" fmla="*/ 3310 w 4589"/>
                <a:gd name="connsiteY30" fmla="*/ 4452 h 7478"/>
                <a:gd name="connsiteX31" fmla="*/ 3390 w 4589"/>
                <a:gd name="connsiteY31" fmla="*/ 4323 h 7478"/>
                <a:gd name="connsiteX32" fmla="*/ 3466 w 4589"/>
                <a:gd name="connsiteY32" fmla="*/ 4193 h 7478"/>
                <a:gd name="connsiteX33" fmla="*/ 3541 w 4589"/>
                <a:gd name="connsiteY33" fmla="*/ 4060 h 7478"/>
                <a:gd name="connsiteX34" fmla="*/ 3613 w 4589"/>
                <a:gd name="connsiteY34" fmla="*/ 3928 h 7478"/>
                <a:gd name="connsiteX35" fmla="*/ 3682 w 4589"/>
                <a:gd name="connsiteY35" fmla="*/ 3794 h 7478"/>
                <a:gd name="connsiteX36" fmla="*/ 3750 w 4589"/>
                <a:gd name="connsiteY36" fmla="*/ 3657 h 7478"/>
                <a:gd name="connsiteX37" fmla="*/ 3815 w 4589"/>
                <a:gd name="connsiteY37" fmla="*/ 3521 h 7478"/>
                <a:gd name="connsiteX38" fmla="*/ 3877 w 4589"/>
                <a:gd name="connsiteY38" fmla="*/ 3383 h 7478"/>
                <a:gd name="connsiteX39" fmla="*/ 3937 w 4589"/>
                <a:gd name="connsiteY39" fmla="*/ 3244 h 7478"/>
                <a:gd name="connsiteX40" fmla="*/ 3994 w 4589"/>
                <a:gd name="connsiteY40" fmla="*/ 3104 h 7478"/>
                <a:gd name="connsiteX41" fmla="*/ 4049 w 4589"/>
                <a:gd name="connsiteY41" fmla="*/ 2962 h 7478"/>
                <a:gd name="connsiteX42" fmla="*/ 4101 w 4589"/>
                <a:gd name="connsiteY42" fmla="*/ 2821 h 7478"/>
                <a:gd name="connsiteX43" fmla="*/ 4151 w 4589"/>
                <a:gd name="connsiteY43" fmla="*/ 2678 h 7478"/>
                <a:gd name="connsiteX44" fmla="*/ 4197 w 4589"/>
                <a:gd name="connsiteY44" fmla="*/ 2533 h 7478"/>
                <a:gd name="connsiteX45" fmla="*/ 4242 w 4589"/>
                <a:gd name="connsiteY45" fmla="*/ 2389 h 7478"/>
                <a:gd name="connsiteX46" fmla="*/ 4283 w 4589"/>
                <a:gd name="connsiteY46" fmla="*/ 2244 h 7478"/>
                <a:gd name="connsiteX47" fmla="*/ 4323 w 4589"/>
                <a:gd name="connsiteY47" fmla="*/ 2097 h 7478"/>
                <a:gd name="connsiteX48" fmla="*/ 4359 w 4589"/>
                <a:gd name="connsiteY48" fmla="*/ 1950 h 7478"/>
                <a:gd name="connsiteX49" fmla="*/ 4393 w 4589"/>
                <a:gd name="connsiteY49" fmla="*/ 1802 h 7478"/>
                <a:gd name="connsiteX50" fmla="*/ 4424 w 4589"/>
                <a:gd name="connsiteY50" fmla="*/ 1654 h 7478"/>
                <a:gd name="connsiteX51" fmla="*/ 4453 w 4589"/>
                <a:gd name="connsiteY51" fmla="*/ 1506 h 7478"/>
                <a:gd name="connsiteX52" fmla="*/ 4479 w 4589"/>
                <a:gd name="connsiteY52" fmla="*/ 1357 h 7478"/>
                <a:gd name="connsiteX53" fmla="*/ 4502 w 4589"/>
                <a:gd name="connsiteY53" fmla="*/ 1207 h 7478"/>
                <a:gd name="connsiteX54" fmla="*/ 4522 w 4589"/>
                <a:gd name="connsiteY54" fmla="*/ 1057 h 7478"/>
                <a:gd name="connsiteX55" fmla="*/ 4540 w 4589"/>
                <a:gd name="connsiteY55" fmla="*/ 906 h 7478"/>
                <a:gd name="connsiteX56" fmla="*/ 4555 w 4589"/>
                <a:gd name="connsiteY56" fmla="*/ 756 h 7478"/>
                <a:gd name="connsiteX57" fmla="*/ 4567 w 4589"/>
                <a:gd name="connsiteY57" fmla="*/ 605 h 7478"/>
                <a:gd name="connsiteX58" fmla="*/ 4577 w 4589"/>
                <a:gd name="connsiteY58" fmla="*/ 454 h 7478"/>
                <a:gd name="connsiteX59" fmla="*/ 4583 w 4589"/>
                <a:gd name="connsiteY59" fmla="*/ 302 h 7478"/>
                <a:gd name="connsiteX60" fmla="*/ 4587 w 4589"/>
                <a:gd name="connsiteY60" fmla="*/ 152 h 7478"/>
                <a:gd name="connsiteX61" fmla="*/ 4589 w 4589"/>
                <a:gd name="connsiteY61" fmla="*/ 0 h 7478"/>
                <a:gd name="connsiteX0" fmla="*/ 0 w 4589"/>
                <a:gd name="connsiteY0" fmla="*/ 7478 h 7478"/>
                <a:gd name="connsiteX1" fmla="*/ 268 w 4589"/>
                <a:gd name="connsiteY1" fmla="*/ 7337 h 7478"/>
                <a:gd name="connsiteX2" fmla="*/ 400 w 4589"/>
                <a:gd name="connsiteY2" fmla="*/ 7262 h 7478"/>
                <a:gd name="connsiteX3" fmla="*/ 531 w 4589"/>
                <a:gd name="connsiteY3" fmla="*/ 7185 h 7478"/>
                <a:gd name="connsiteX4" fmla="*/ 660 w 4589"/>
                <a:gd name="connsiteY4" fmla="*/ 7105 h 7478"/>
                <a:gd name="connsiteX5" fmla="*/ 787 w 4589"/>
                <a:gd name="connsiteY5" fmla="*/ 7024 h 7478"/>
                <a:gd name="connsiteX6" fmla="*/ 913 w 4589"/>
                <a:gd name="connsiteY6" fmla="*/ 6940 h 7478"/>
                <a:gd name="connsiteX7" fmla="*/ 1037 w 4589"/>
                <a:gd name="connsiteY7" fmla="*/ 6854 h 7478"/>
                <a:gd name="connsiteX8" fmla="*/ 1160 w 4589"/>
                <a:gd name="connsiteY8" fmla="*/ 6766 h 7478"/>
                <a:gd name="connsiteX9" fmla="*/ 1281 w 4589"/>
                <a:gd name="connsiteY9" fmla="*/ 6675 h 7478"/>
                <a:gd name="connsiteX10" fmla="*/ 1401 w 4589"/>
                <a:gd name="connsiteY10" fmla="*/ 6582 h 7478"/>
                <a:gd name="connsiteX11" fmla="*/ 1518 w 4589"/>
                <a:gd name="connsiteY11" fmla="*/ 6488 h 7478"/>
                <a:gd name="connsiteX12" fmla="*/ 1635 w 4589"/>
                <a:gd name="connsiteY12" fmla="*/ 6390 h 7478"/>
                <a:gd name="connsiteX13" fmla="*/ 1749 w 4589"/>
                <a:gd name="connsiteY13" fmla="*/ 6291 h 7478"/>
                <a:gd name="connsiteX14" fmla="*/ 1862 w 4589"/>
                <a:gd name="connsiteY14" fmla="*/ 6191 h 7478"/>
                <a:gd name="connsiteX15" fmla="*/ 1973 w 4589"/>
                <a:gd name="connsiteY15" fmla="*/ 6088 h 7478"/>
                <a:gd name="connsiteX16" fmla="*/ 2081 w 4589"/>
                <a:gd name="connsiteY16" fmla="*/ 5982 h 7478"/>
                <a:gd name="connsiteX17" fmla="*/ 2189 w 4589"/>
                <a:gd name="connsiteY17" fmla="*/ 5875 h 7478"/>
                <a:gd name="connsiteX18" fmla="*/ 2293 w 4589"/>
                <a:gd name="connsiteY18" fmla="*/ 5766 h 7478"/>
                <a:gd name="connsiteX19" fmla="*/ 2396 w 4589"/>
                <a:gd name="connsiteY19" fmla="*/ 5655 h 7478"/>
                <a:gd name="connsiteX20" fmla="*/ 2498 w 4589"/>
                <a:gd name="connsiteY20" fmla="*/ 5543 h 7478"/>
                <a:gd name="connsiteX21" fmla="*/ 2597 w 4589"/>
                <a:gd name="connsiteY21" fmla="*/ 5429 h 7478"/>
                <a:gd name="connsiteX22" fmla="*/ 2694 w 4589"/>
                <a:gd name="connsiteY22" fmla="*/ 5312 h 7478"/>
                <a:gd name="connsiteX23" fmla="*/ 2788 w 4589"/>
                <a:gd name="connsiteY23" fmla="*/ 5194 h 7478"/>
                <a:gd name="connsiteX24" fmla="*/ 2880 w 4589"/>
                <a:gd name="connsiteY24" fmla="*/ 5075 h 7478"/>
                <a:gd name="connsiteX25" fmla="*/ 2972 w 4589"/>
                <a:gd name="connsiteY25" fmla="*/ 4952 h 7478"/>
                <a:gd name="connsiteX26" fmla="*/ 3059 w 4589"/>
                <a:gd name="connsiteY26" fmla="*/ 4830 h 7478"/>
                <a:gd name="connsiteX27" fmla="*/ 3145 w 4589"/>
                <a:gd name="connsiteY27" fmla="*/ 4705 h 7478"/>
                <a:gd name="connsiteX28" fmla="*/ 3229 w 4589"/>
                <a:gd name="connsiteY28" fmla="*/ 4579 h 7478"/>
                <a:gd name="connsiteX29" fmla="*/ 3310 w 4589"/>
                <a:gd name="connsiteY29" fmla="*/ 4452 h 7478"/>
                <a:gd name="connsiteX30" fmla="*/ 3390 w 4589"/>
                <a:gd name="connsiteY30" fmla="*/ 4323 h 7478"/>
                <a:gd name="connsiteX31" fmla="*/ 3466 w 4589"/>
                <a:gd name="connsiteY31" fmla="*/ 4193 h 7478"/>
                <a:gd name="connsiteX32" fmla="*/ 3541 w 4589"/>
                <a:gd name="connsiteY32" fmla="*/ 4060 h 7478"/>
                <a:gd name="connsiteX33" fmla="*/ 3613 w 4589"/>
                <a:gd name="connsiteY33" fmla="*/ 3928 h 7478"/>
                <a:gd name="connsiteX34" fmla="*/ 3682 w 4589"/>
                <a:gd name="connsiteY34" fmla="*/ 3794 h 7478"/>
                <a:gd name="connsiteX35" fmla="*/ 3750 w 4589"/>
                <a:gd name="connsiteY35" fmla="*/ 3657 h 7478"/>
                <a:gd name="connsiteX36" fmla="*/ 3815 w 4589"/>
                <a:gd name="connsiteY36" fmla="*/ 3521 h 7478"/>
                <a:gd name="connsiteX37" fmla="*/ 3877 w 4589"/>
                <a:gd name="connsiteY37" fmla="*/ 3383 h 7478"/>
                <a:gd name="connsiteX38" fmla="*/ 3937 w 4589"/>
                <a:gd name="connsiteY38" fmla="*/ 3244 h 7478"/>
                <a:gd name="connsiteX39" fmla="*/ 3994 w 4589"/>
                <a:gd name="connsiteY39" fmla="*/ 3104 h 7478"/>
                <a:gd name="connsiteX40" fmla="*/ 4049 w 4589"/>
                <a:gd name="connsiteY40" fmla="*/ 2962 h 7478"/>
                <a:gd name="connsiteX41" fmla="*/ 4101 w 4589"/>
                <a:gd name="connsiteY41" fmla="*/ 2821 h 7478"/>
                <a:gd name="connsiteX42" fmla="*/ 4151 w 4589"/>
                <a:gd name="connsiteY42" fmla="*/ 2678 h 7478"/>
                <a:gd name="connsiteX43" fmla="*/ 4197 w 4589"/>
                <a:gd name="connsiteY43" fmla="*/ 2533 h 7478"/>
                <a:gd name="connsiteX44" fmla="*/ 4242 w 4589"/>
                <a:gd name="connsiteY44" fmla="*/ 2389 h 7478"/>
                <a:gd name="connsiteX45" fmla="*/ 4283 w 4589"/>
                <a:gd name="connsiteY45" fmla="*/ 2244 h 7478"/>
                <a:gd name="connsiteX46" fmla="*/ 4323 w 4589"/>
                <a:gd name="connsiteY46" fmla="*/ 2097 h 7478"/>
                <a:gd name="connsiteX47" fmla="*/ 4359 w 4589"/>
                <a:gd name="connsiteY47" fmla="*/ 1950 h 7478"/>
                <a:gd name="connsiteX48" fmla="*/ 4393 w 4589"/>
                <a:gd name="connsiteY48" fmla="*/ 1802 h 7478"/>
                <a:gd name="connsiteX49" fmla="*/ 4424 w 4589"/>
                <a:gd name="connsiteY49" fmla="*/ 1654 h 7478"/>
                <a:gd name="connsiteX50" fmla="*/ 4453 w 4589"/>
                <a:gd name="connsiteY50" fmla="*/ 1506 h 7478"/>
                <a:gd name="connsiteX51" fmla="*/ 4479 w 4589"/>
                <a:gd name="connsiteY51" fmla="*/ 1357 h 7478"/>
                <a:gd name="connsiteX52" fmla="*/ 4502 w 4589"/>
                <a:gd name="connsiteY52" fmla="*/ 1207 h 7478"/>
                <a:gd name="connsiteX53" fmla="*/ 4522 w 4589"/>
                <a:gd name="connsiteY53" fmla="*/ 1057 h 7478"/>
                <a:gd name="connsiteX54" fmla="*/ 4540 w 4589"/>
                <a:gd name="connsiteY54" fmla="*/ 906 h 7478"/>
                <a:gd name="connsiteX55" fmla="*/ 4555 w 4589"/>
                <a:gd name="connsiteY55" fmla="*/ 756 h 7478"/>
                <a:gd name="connsiteX56" fmla="*/ 4567 w 4589"/>
                <a:gd name="connsiteY56" fmla="*/ 605 h 7478"/>
                <a:gd name="connsiteX57" fmla="*/ 4577 w 4589"/>
                <a:gd name="connsiteY57" fmla="*/ 454 h 7478"/>
                <a:gd name="connsiteX58" fmla="*/ 4583 w 4589"/>
                <a:gd name="connsiteY58" fmla="*/ 302 h 7478"/>
                <a:gd name="connsiteX59" fmla="*/ 4587 w 4589"/>
                <a:gd name="connsiteY59" fmla="*/ 152 h 7478"/>
                <a:gd name="connsiteX60" fmla="*/ 4589 w 4589"/>
                <a:gd name="connsiteY60" fmla="*/ 0 h 7478"/>
                <a:gd name="connsiteX0" fmla="*/ 0 w 4321"/>
                <a:gd name="connsiteY0" fmla="*/ 7337 h 7337"/>
                <a:gd name="connsiteX1" fmla="*/ 132 w 4321"/>
                <a:gd name="connsiteY1" fmla="*/ 7262 h 7337"/>
                <a:gd name="connsiteX2" fmla="*/ 263 w 4321"/>
                <a:gd name="connsiteY2" fmla="*/ 7185 h 7337"/>
                <a:gd name="connsiteX3" fmla="*/ 392 w 4321"/>
                <a:gd name="connsiteY3" fmla="*/ 7105 h 7337"/>
                <a:gd name="connsiteX4" fmla="*/ 519 w 4321"/>
                <a:gd name="connsiteY4" fmla="*/ 7024 h 7337"/>
                <a:gd name="connsiteX5" fmla="*/ 645 w 4321"/>
                <a:gd name="connsiteY5" fmla="*/ 6940 h 7337"/>
                <a:gd name="connsiteX6" fmla="*/ 769 w 4321"/>
                <a:gd name="connsiteY6" fmla="*/ 6854 h 7337"/>
                <a:gd name="connsiteX7" fmla="*/ 892 w 4321"/>
                <a:gd name="connsiteY7" fmla="*/ 6766 h 7337"/>
                <a:gd name="connsiteX8" fmla="*/ 1013 w 4321"/>
                <a:gd name="connsiteY8" fmla="*/ 6675 h 7337"/>
                <a:gd name="connsiteX9" fmla="*/ 1133 w 4321"/>
                <a:gd name="connsiteY9" fmla="*/ 6582 h 7337"/>
                <a:gd name="connsiteX10" fmla="*/ 1250 w 4321"/>
                <a:gd name="connsiteY10" fmla="*/ 6488 h 7337"/>
                <a:gd name="connsiteX11" fmla="*/ 1367 w 4321"/>
                <a:gd name="connsiteY11" fmla="*/ 6390 h 7337"/>
                <a:gd name="connsiteX12" fmla="*/ 1481 w 4321"/>
                <a:gd name="connsiteY12" fmla="*/ 6291 h 7337"/>
                <a:gd name="connsiteX13" fmla="*/ 1594 w 4321"/>
                <a:gd name="connsiteY13" fmla="*/ 6191 h 7337"/>
                <a:gd name="connsiteX14" fmla="*/ 1705 w 4321"/>
                <a:gd name="connsiteY14" fmla="*/ 6088 h 7337"/>
                <a:gd name="connsiteX15" fmla="*/ 1813 w 4321"/>
                <a:gd name="connsiteY15" fmla="*/ 5982 h 7337"/>
                <a:gd name="connsiteX16" fmla="*/ 1921 w 4321"/>
                <a:gd name="connsiteY16" fmla="*/ 5875 h 7337"/>
                <a:gd name="connsiteX17" fmla="*/ 2025 w 4321"/>
                <a:gd name="connsiteY17" fmla="*/ 5766 h 7337"/>
                <a:gd name="connsiteX18" fmla="*/ 2128 w 4321"/>
                <a:gd name="connsiteY18" fmla="*/ 5655 h 7337"/>
                <a:gd name="connsiteX19" fmla="*/ 2230 w 4321"/>
                <a:gd name="connsiteY19" fmla="*/ 5543 h 7337"/>
                <a:gd name="connsiteX20" fmla="*/ 2329 w 4321"/>
                <a:gd name="connsiteY20" fmla="*/ 5429 h 7337"/>
                <a:gd name="connsiteX21" fmla="*/ 2426 w 4321"/>
                <a:gd name="connsiteY21" fmla="*/ 5312 h 7337"/>
                <a:gd name="connsiteX22" fmla="*/ 2520 w 4321"/>
                <a:gd name="connsiteY22" fmla="*/ 5194 h 7337"/>
                <a:gd name="connsiteX23" fmla="*/ 2612 w 4321"/>
                <a:gd name="connsiteY23" fmla="*/ 5075 h 7337"/>
                <a:gd name="connsiteX24" fmla="*/ 2704 w 4321"/>
                <a:gd name="connsiteY24" fmla="*/ 4952 h 7337"/>
                <a:gd name="connsiteX25" fmla="*/ 2791 w 4321"/>
                <a:gd name="connsiteY25" fmla="*/ 4830 h 7337"/>
                <a:gd name="connsiteX26" fmla="*/ 2877 w 4321"/>
                <a:gd name="connsiteY26" fmla="*/ 4705 h 7337"/>
                <a:gd name="connsiteX27" fmla="*/ 2961 w 4321"/>
                <a:gd name="connsiteY27" fmla="*/ 4579 h 7337"/>
                <a:gd name="connsiteX28" fmla="*/ 3042 w 4321"/>
                <a:gd name="connsiteY28" fmla="*/ 4452 h 7337"/>
                <a:gd name="connsiteX29" fmla="*/ 3122 w 4321"/>
                <a:gd name="connsiteY29" fmla="*/ 4323 h 7337"/>
                <a:gd name="connsiteX30" fmla="*/ 3198 w 4321"/>
                <a:gd name="connsiteY30" fmla="*/ 4193 h 7337"/>
                <a:gd name="connsiteX31" fmla="*/ 3273 w 4321"/>
                <a:gd name="connsiteY31" fmla="*/ 4060 h 7337"/>
                <a:gd name="connsiteX32" fmla="*/ 3345 w 4321"/>
                <a:gd name="connsiteY32" fmla="*/ 3928 h 7337"/>
                <a:gd name="connsiteX33" fmla="*/ 3414 w 4321"/>
                <a:gd name="connsiteY33" fmla="*/ 3794 h 7337"/>
                <a:gd name="connsiteX34" fmla="*/ 3482 w 4321"/>
                <a:gd name="connsiteY34" fmla="*/ 3657 h 7337"/>
                <a:gd name="connsiteX35" fmla="*/ 3547 w 4321"/>
                <a:gd name="connsiteY35" fmla="*/ 3521 h 7337"/>
                <a:gd name="connsiteX36" fmla="*/ 3609 w 4321"/>
                <a:gd name="connsiteY36" fmla="*/ 3383 h 7337"/>
                <a:gd name="connsiteX37" fmla="*/ 3669 w 4321"/>
                <a:gd name="connsiteY37" fmla="*/ 3244 h 7337"/>
                <a:gd name="connsiteX38" fmla="*/ 3726 w 4321"/>
                <a:gd name="connsiteY38" fmla="*/ 3104 h 7337"/>
                <a:gd name="connsiteX39" fmla="*/ 3781 w 4321"/>
                <a:gd name="connsiteY39" fmla="*/ 2962 h 7337"/>
                <a:gd name="connsiteX40" fmla="*/ 3833 w 4321"/>
                <a:gd name="connsiteY40" fmla="*/ 2821 h 7337"/>
                <a:gd name="connsiteX41" fmla="*/ 3883 w 4321"/>
                <a:gd name="connsiteY41" fmla="*/ 2678 h 7337"/>
                <a:gd name="connsiteX42" fmla="*/ 3929 w 4321"/>
                <a:gd name="connsiteY42" fmla="*/ 2533 h 7337"/>
                <a:gd name="connsiteX43" fmla="*/ 3974 w 4321"/>
                <a:gd name="connsiteY43" fmla="*/ 2389 h 7337"/>
                <a:gd name="connsiteX44" fmla="*/ 4015 w 4321"/>
                <a:gd name="connsiteY44" fmla="*/ 2244 h 7337"/>
                <a:gd name="connsiteX45" fmla="*/ 4055 w 4321"/>
                <a:gd name="connsiteY45" fmla="*/ 2097 h 7337"/>
                <a:gd name="connsiteX46" fmla="*/ 4091 w 4321"/>
                <a:gd name="connsiteY46" fmla="*/ 1950 h 7337"/>
                <a:gd name="connsiteX47" fmla="*/ 4125 w 4321"/>
                <a:gd name="connsiteY47" fmla="*/ 1802 h 7337"/>
                <a:gd name="connsiteX48" fmla="*/ 4156 w 4321"/>
                <a:gd name="connsiteY48" fmla="*/ 1654 h 7337"/>
                <a:gd name="connsiteX49" fmla="*/ 4185 w 4321"/>
                <a:gd name="connsiteY49" fmla="*/ 1506 h 7337"/>
                <a:gd name="connsiteX50" fmla="*/ 4211 w 4321"/>
                <a:gd name="connsiteY50" fmla="*/ 1357 h 7337"/>
                <a:gd name="connsiteX51" fmla="*/ 4234 w 4321"/>
                <a:gd name="connsiteY51" fmla="*/ 1207 h 7337"/>
                <a:gd name="connsiteX52" fmla="*/ 4254 w 4321"/>
                <a:gd name="connsiteY52" fmla="*/ 1057 h 7337"/>
                <a:gd name="connsiteX53" fmla="*/ 4272 w 4321"/>
                <a:gd name="connsiteY53" fmla="*/ 906 h 7337"/>
                <a:gd name="connsiteX54" fmla="*/ 4287 w 4321"/>
                <a:gd name="connsiteY54" fmla="*/ 756 h 7337"/>
                <a:gd name="connsiteX55" fmla="*/ 4299 w 4321"/>
                <a:gd name="connsiteY55" fmla="*/ 605 h 7337"/>
                <a:gd name="connsiteX56" fmla="*/ 4309 w 4321"/>
                <a:gd name="connsiteY56" fmla="*/ 454 h 7337"/>
                <a:gd name="connsiteX57" fmla="*/ 4315 w 4321"/>
                <a:gd name="connsiteY57" fmla="*/ 302 h 7337"/>
                <a:gd name="connsiteX58" fmla="*/ 4319 w 4321"/>
                <a:gd name="connsiteY58" fmla="*/ 152 h 7337"/>
                <a:gd name="connsiteX59" fmla="*/ 4321 w 4321"/>
                <a:gd name="connsiteY59" fmla="*/ 0 h 7337"/>
                <a:gd name="connsiteX0" fmla="*/ 0 w 4321"/>
                <a:gd name="connsiteY0" fmla="*/ 7337 h 7337"/>
                <a:gd name="connsiteX1" fmla="*/ 263 w 4321"/>
                <a:gd name="connsiteY1" fmla="*/ 7185 h 7337"/>
                <a:gd name="connsiteX2" fmla="*/ 392 w 4321"/>
                <a:gd name="connsiteY2" fmla="*/ 7105 h 7337"/>
                <a:gd name="connsiteX3" fmla="*/ 519 w 4321"/>
                <a:gd name="connsiteY3" fmla="*/ 7024 h 7337"/>
                <a:gd name="connsiteX4" fmla="*/ 645 w 4321"/>
                <a:gd name="connsiteY4" fmla="*/ 6940 h 7337"/>
                <a:gd name="connsiteX5" fmla="*/ 769 w 4321"/>
                <a:gd name="connsiteY5" fmla="*/ 6854 h 7337"/>
                <a:gd name="connsiteX6" fmla="*/ 892 w 4321"/>
                <a:gd name="connsiteY6" fmla="*/ 6766 h 7337"/>
                <a:gd name="connsiteX7" fmla="*/ 1013 w 4321"/>
                <a:gd name="connsiteY7" fmla="*/ 6675 h 7337"/>
                <a:gd name="connsiteX8" fmla="*/ 1133 w 4321"/>
                <a:gd name="connsiteY8" fmla="*/ 6582 h 7337"/>
                <a:gd name="connsiteX9" fmla="*/ 1250 w 4321"/>
                <a:gd name="connsiteY9" fmla="*/ 6488 h 7337"/>
                <a:gd name="connsiteX10" fmla="*/ 1367 w 4321"/>
                <a:gd name="connsiteY10" fmla="*/ 6390 h 7337"/>
                <a:gd name="connsiteX11" fmla="*/ 1481 w 4321"/>
                <a:gd name="connsiteY11" fmla="*/ 6291 h 7337"/>
                <a:gd name="connsiteX12" fmla="*/ 1594 w 4321"/>
                <a:gd name="connsiteY12" fmla="*/ 6191 h 7337"/>
                <a:gd name="connsiteX13" fmla="*/ 1705 w 4321"/>
                <a:gd name="connsiteY13" fmla="*/ 6088 h 7337"/>
                <a:gd name="connsiteX14" fmla="*/ 1813 w 4321"/>
                <a:gd name="connsiteY14" fmla="*/ 5982 h 7337"/>
                <a:gd name="connsiteX15" fmla="*/ 1921 w 4321"/>
                <a:gd name="connsiteY15" fmla="*/ 5875 h 7337"/>
                <a:gd name="connsiteX16" fmla="*/ 2025 w 4321"/>
                <a:gd name="connsiteY16" fmla="*/ 5766 h 7337"/>
                <a:gd name="connsiteX17" fmla="*/ 2128 w 4321"/>
                <a:gd name="connsiteY17" fmla="*/ 5655 h 7337"/>
                <a:gd name="connsiteX18" fmla="*/ 2230 w 4321"/>
                <a:gd name="connsiteY18" fmla="*/ 5543 h 7337"/>
                <a:gd name="connsiteX19" fmla="*/ 2329 w 4321"/>
                <a:gd name="connsiteY19" fmla="*/ 5429 h 7337"/>
                <a:gd name="connsiteX20" fmla="*/ 2426 w 4321"/>
                <a:gd name="connsiteY20" fmla="*/ 5312 h 7337"/>
                <a:gd name="connsiteX21" fmla="*/ 2520 w 4321"/>
                <a:gd name="connsiteY21" fmla="*/ 5194 h 7337"/>
                <a:gd name="connsiteX22" fmla="*/ 2612 w 4321"/>
                <a:gd name="connsiteY22" fmla="*/ 5075 h 7337"/>
                <a:gd name="connsiteX23" fmla="*/ 2704 w 4321"/>
                <a:gd name="connsiteY23" fmla="*/ 4952 h 7337"/>
                <a:gd name="connsiteX24" fmla="*/ 2791 w 4321"/>
                <a:gd name="connsiteY24" fmla="*/ 4830 h 7337"/>
                <a:gd name="connsiteX25" fmla="*/ 2877 w 4321"/>
                <a:gd name="connsiteY25" fmla="*/ 4705 h 7337"/>
                <a:gd name="connsiteX26" fmla="*/ 2961 w 4321"/>
                <a:gd name="connsiteY26" fmla="*/ 4579 h 7337"/>
                <a:gd name="connsiteX27" fmla="*/ 3042 w 4321"/>
                <a:gd name="connsiteY27" fmla="*/ 4452 h 7337"/>
                <a:gd name="connsiteX28" fmla="*/ 3122 w 4321"/>
                <a:gd name="connsiteY28" fmla="*/ 4323 h 7337"/>
                <a:gd name="connsiteX29" fmla="*/ 3198 w 4321"/>
                <a:gd name="connsiteY29" fmla="*/ 4193 h 7337"/>
                <a:gd name="connsiteX30" fmla="*/ 3273 w 4321"/>
                <a:gd name="connsiteY30" fmla="*/ 4060 h 7337"/>
                <a:gd name="connsiteX31" fmla="*/ 3345 w 4321"/>
                <a:gd name="connsiteY31" fmla="*/ 3928 h 7337"/>
                <a:gd name="connsiteX32" fmla="*/ 3414 w 4321"/>
                <a:gd name="connsiteY32" fmla="*/ 3794 h 7337"/>
                <a:gd name="connsiteX33" fmla="*/ 3482 w 4321"/>
                <a:gd name="connsiteY33" fmla="*/ 3657 h 7337"/>
                <a:gd name="connsiteX34" fmla="*/ 3547 w 4321"/>
                <a:gd name="connsiteY34" fmla="*/ 3521 h 7337"/>
                <a:gd name="connsiteX35" fmla="*/ 3609 w 4321"/>
                <a:gd name="connsiteY35" fmla="*/ 3383 h 7337"/>
                <a:gd name="connsiteX36" fmla="*/ 3669 w 4321"/>
                <a:gd name="connsiteY36" fmla="*/ 3244 h 7337"/>
                <a:gd name="connsiteX37" fmla="*/ 3726 w 4321"/>
                <a:gd name="connsiteY37" fmla="*/ 3104 h 7337"/>
                <a:gd name="connsiteX38" fmla="*/ 3781 w 4321"/>
                <a:gd name="connsiteY38" fmla="*/ 2962 h 7337"/>
                <a:gd name="connsiteX39" fmla="*/ 3833 w 4321"/>
                <a:gd name="connsiteY39" fmla="*/ 2821 h 7337"/>
                <a:gd name="connsiteX40" fmla="*/ 3883 w 4321"/>
                <a:gd name="connsiteY40" fmla="*/ 2678 h 7337"/>
                <a:gd name="connsiteX41" fmla="*/ 3929 w 4321"/>
                <a:gd name="connsiteY41" fmla="*/ 2533 h 7337"/>
                <a:gd name="connsiteX42" fmla="*/ 3974 w 4321"/>
                <a:gd name="connsiteY42" fmla="*/ 2389 h 7337"/>
                <a:gd name="connsiteX43" fmla="*/ 4015 w 4321"/>
                <a:gd name="connsiteY43" fmla="*/ 2244 h 7337"/>
                <a:gd name="connsiteX44" fmla="*/ 4055 w 4321"/>
                <a:gd name="connsiteY44" fmla="*/ 2097 h 7337"/>
                <a:gd name="connsiteX45" fmla="*/ 4091 w 4321"/>
                <a:gd name="connsiteY45" fmla="*/ 1950 h 7337"/>
                <a:gd name="connsiteX46" fmla="*/ 4125 w 4321"/>
                <a:gd name="connsiteY46" fmla="*/ 1802 h 7337"/>
                <a:gd name="connsiteX47" fmla="*/ 4156 w 4321"/>
                <a:gd name="connsiteY47" fmla="*/ 1654 h 7337"/>
                <a:gd name="connsiteX48" fmla="*/ 4185 w 4321"/>
                <a:gd name="connsiteY48" fmla="*/ 1506 h 7337"/>
                <a:gd name="connsiteX49" fmla="*/ 4211 w 4321"/>
                <a:gd name="connsiteY49" fmla="*/ 1357 h 7337"/>
                <a:gd name="connsiteX50" fmla="*/ 4234 w 4321"/>
                <a:gd name="connsiteY50" fmla="*/ 1207 h 7337"/>
                <a:gd name="connsiteX51" fmla="*/ 4254 w 4321"/>
                <a:gd name="connsiteY51" fmla="*/ 1057 h 7337"/>
                <a:gd name="connsiteX52" fmla="*/ 4272 w 4321"/>
                <a:gd name="connsiteY52" fmla="*/ 906 h 7337"/>
                <a:gd name="connsiteX53" fmla="*/ 4287 w 4321"/>
                <a:gd name="connsiteY53" fmla="*/ 756 h 7337"/>
                <a:gd name="connsiteX54" fmla="*/ 4299 w 4321"/>
                <a:gd name="connsiteY54" fmla="*/ 605 h 7337"/>
                <a:gd name="connsiteX55" fmla="*/ 4309 w 4321"/>
                <a:gd name="connsiteY55" fmla="*/ 454 h 7337"/>
                <a:gd name="connsiteX56" fmla="*/ 4315 w 4321"/>
                <a:gd name="connsiteY56" fmla="*/ 302 h 7337"/>
                <a:gd name="connsiteX57" fmla="*/ 4319 w 4321"/>
                <a:gd name="connsiteY57" fmla="*/ 152 h 7337"/>
                <a:gd name="connsiteX58" fmla="*/ 4321 w 4321"/>
                <a:gd name="connsiteY58" fmla="*/ 0 h 7337"/>
                <a:gd name="connsiteX0" fmla="*/ 0 w 4058"/>
                <a:gd name="connsiteY0" fmla="*/ 7185 h 7185"/>
                <a:gd name="connsiteX1" fmla="*/ 129 w 4058"/>
                <a:gd name="connsiteY1" fmla="*/ 7105 h 7185"/>
                <a:gd name="connsiteX2" fmla="*/ 256 w 4058"/>
                <a:gd name="connsiteY2" fmla="*/ 7024 h 7185"/>
                <a:gd name="connsiteX3" fmla="*/ 382 w 4058"/>
                <a:gd name="connsiteY3" fmla="*/ 6940 h 7185"/>
                <a:gd name="connsiteX4" fmla="*/ 506 w 4058"/>
                <a:gd name="connsiteY4" fmla="*/ 6854 h 7185"/>
                <a:gd name="connsiteX5" fmla="*/ 629 w 4058"/>
                <a:gd name="connsiteY5" fmla="*/ 6766 h 7185"/>
                <a:gd name="connsiteX6" fmla="*/ 750 w 4058"/>
                <a:gd name="connsiteY6" fmla="*/ 6675 h 7185"/>
                <a:gd name="connsiteX7" fmla="*/ 870 w 4058"/>
                <a:gd name="connsiteY7" fmla="*/ 6582 h 7185"/>
                <a:gd name="connsiteX8" fmla="*/ 987 w 4058"/>
                <a:gd name="connsiteY8" fmla="*/ 6488 h 7185"/>
                <a:gd name="connsiteX9" fmla="*/ 1104 w 4058"/>
                <a:gd name="connsiteY9" fmla="*/ 6390 h 7185"/>
                <a:gd name="connsiteX10" fmla="*/ 1218 w 4058"/>
                <a:gd name="connsiteY10" fmla="*/ 6291 h 7185"/>
                <a:gd name="connsiteX11" fmla="*/ 1331 w 4058"/>
                <a:gd name="connsiteY11" fmla="*/ 6191 h 7185"/>
                <a:gd name="connsiteX12" fmla="*/ 1442 w 4058"/>
                <a:gd name="connsiteY12" fmla="*/ 6088 h 7185"/>
                <a:gd name="connsiteX13" fmla="*/ 1550 w 4058"/>
                <a:gd name="connsiteY13" fmla="*/ 5982 h 7185"/>
                <a:gd name="connsiteX14" fmla="*/ 1658 w 4058"/>
                <a:gd name="connsiteY14" fmla="*/ 5875 h 7185"/>
                <a:gd name="connsiteX15" fmla="*/ 1762 w 4058"/>
                <a:gd name="connsiteY15" fmla="*/ 5766 h 7185"/>
                <a:gd name="connsiteX16" fmla="*/ 1865 w 4058"/>
                <a:gd name="connsiteY16" fmla="*/ 5655 h 7185"/>
                <a:gd name="connsiteX17" fmla="*/ 1967 w 4058"/>
                <a:gd name="connsiteY17" fmla="*/ 5543 h 7185"/>
                <a:gd name="connsiteX18" fmla="*/ 2066 w 4058"/>
                <a:gd name="connsiteY18" fmla="*/ 5429 h 7185"/>
                <a:gd name="connsiteX19" fmla="*/ 2163 w 4058"/>
                <a:gd name="connsiteY19" fmla="*/ 5312 h 7185"/>
                <a:gd name="connsiteX20" fmla="*/ 2257 w 4058"/>
                <a:gd name="connsiteY20" fmla="*/ 5194 h 7185"/>
                <a:gd name="connsiteX21" fmla="*/ 2349 w 4058"/>
                <a:gd name="connsiteY21" fmla="*/ 5075 h 7185"/>
                <a:gd name="connsiteX22" fmla="*/ 2441 w 4058"/>
                <a:gd name="connsiteY22" fmla="*/ 4952 h 7185"/>
                <a:gd name="connsiteX23" fmla="*/ 2528 w 4058"/>
                <a:gd name="connsiteY23" fmla="*/ 4830 h 7185"/>
                <a:gd name="connsiteX24" fmla="*/ 2614 w 4058"/>
                <a:gd name="connsiteY24" fmla="*/ 4705 h 7185"/>
                <a:gd name="connsiteX25" fmla="*/ 2698 w 4058"/>
                <a:gd name="connsiteY25" fmla="*/ 4579 h 7185"/>
                <a:gd name="connsiteX26" fmla="*/ 2779 w 4058"/>
                <a:gd name="connsiteY26" fmla="*/ 4452 h 7185"/>
                <a:gd name="connsiteX27" fmla="*/ 2859 w 4058"/>
                <a:gd name="connsiteY27" fmla="*/ 4323 h 7185"/>
                <a:gd name="connsiteX28" fmla="*/ 2935 w 4058"/>
                <a:gd name="connsiteY28" fmla="*/ 4193 h 7185"/>
                <a:gd name="connsiteX29" fmla="*/ 3010 w 4058"/>
                <a:gd name="connsiteY29" fmla="*/ 4060 h 7185"/>
                <a:gd name="connsiteX30" fmla="*/ 3082 w 4058"/>
                <a:gd name="connsiteY30" fmla="*/ 3928 h 7185"/>
                <a:gd name="connsiteX31" fmla="*/ 3151 w 4058"/>
                <a:gd name="connsiteY31" fmla="*/ 3794 h 7185"/>
                <a:gd name="connsiteX32" fmla="*/ 3219 w 4058"/>
                <a:gd name="connsiteY32" fmla="*/ 3657 h 7185"/>
                <a:gd name="connsiteX33" fmla="*/ 3284 w 4058"/>
                <a:gd name="connsiteY33" fmla="*/ 3521 h 7185"/>
                <a:gd name="connsiteX34" fmla="*/ 3346 w 4058"/>
                <a:gd name="connsiteY34" fmla="*/ 3383 h 7185"/>
                <a:gd name="connsiteX35" fmla="*/ 3406 w 4058"/>
                <a:gd name="connsiteY35" fmla="*/ 3244 h 7185"/>
                <a:gd name="connsiteX36" fmla="*/ 3463 w 4058"/>
                <a:gd name="connsiteY36" fmla="*/ 3104 h 7185"/>
                <a:gd name="connsiteX37" fmla="*/ 3518 w 4058"/>
                <a:gd name="connsiteY37" fmla="*/ 2962 h 7185"/>
                <a:gd name="connsiteX38" fmla="*/ 3570 w 4058"/>
                <a:gd name="connsiteY38" fmla="*/ 2821 h 7185"/>
                <a:gd name="connsiteX39" fmla="*/ 3620 w 4058"/>
                <a:gd name="connsiteY39" fmla="*/ 2678 h 7185"/>
                <a:gd name="connsiteX40" fmla="*/ 3666 w 4058"/>
                <a:gd name="connsiteY40" fmla="*/ 2533 h 7185"/>
                <a:gd name="connsiteX41" fmla="*/ 3711 w 4058"/>
                <a:gd name="connsiteY41" fmla="*/ 2389 h 7185"/>
                <a:gd name="connsiteX42" fmla="*/ 3752 w 4058"/>
                <a:gd name="connsiteY42" fmla="*/ 2244 h 7185"/>
                <a:gd name="connsiteX43" fmla="*/ 3792 w 4058"/>
                <a:gd name="connsiteY43" fmla="*/ 2097 h 7185"/>
                <a:gd name="connsiteX44" fmla="*/ 3828 w 4058"/>
                <a:gd name="connsiteY44" fmla="*/ 1950 h 7185"/>
                <a:gd name="connsiteX45" fmla="*/ 3862 w 4058"/>
                <a:gd name="connsiteY45" fmla="*/ 1802 h 7185"/>
                <a:gd name="connsiteX46" fmla="*/ 3893 w 4058"/>
                <a:gd name="connsiteY46" fmla="*/ 1654 h 7185"/>
                <a:gd name="connsiteX47" fmla="*/ 3922 w 4058"/>
                <a:gd name="connsiteY47" fmla="*/ 1506 h 7185"/>
                <a:gd name="connsiteX48" fmla="*/ 3948 w 4058"/>
                <a:gd name="connsiteY48" fmla="*/ 1357 h 7185"/>
                <a:gd name="connsiteX49" fmla="*/ 3971 w 4058"/>
                <a:gd name="connsiteY49" fmla="*/ 1207 h 7185"/>
                <a:gd name="connsiteX50" fmla="*/ 3991 w 4058"/>
                <a:gd name="connsiteY50" fmla="*/ 1057 h 7185"/>
                <a:gd name="connsiteX51" fmla="*/ 4009 w 4058"/>
                <a:gd name="connsiteY51" fmla="*/ 906 h 7185"/>
                <a:gd name="connsiteX52" fmla="*/ 4024 w 4058"/>
                <a:gd name="connsiteY52" fmla="*/ 756 h 7185"/>
                <a:gd name="connsiteX53" fmla="*/ 4036 w 4058"/>
                <a:gd name="connsiteY53" fmla="*/ 605 h 7185"/>
                <a:gd name="connsiteX54" fmla="*/ 4046 w 4058"/>
                <a:gd name="connsiteY54" fmla="*/ 454 h 7185"/>
                <a:gd name="connsiteX55" fmla="*/ 4052 w 4058"/>
                <a:gd name="connsiteY55" fmla="*/ 302 h 7185"/>
                <a:gd name="connsiteX56" fmla="*/ 4056 w 4058"/>
                <a:gd name="connsiteY56" fmla="*/ 152 h 7185"/>
                <a:gd name="connsiteX57" fmla="*/ 4058 w 4058"/>
                <a:gd name="connsiteY57" fmla="*/ 0 h 7185"/>
                <a:gd name="connsiteX0" fmla="*/ 0 w 4058"/>
                <a:gd name="connsiteY0" fmla="*/ 7185 h 7185"/>
                <a:gd name="connsiteX1" fmla="*/ 256 w 4058"/>
                <a:gd name="connsiteY1" fmla="*/ 7024 h 7185"/>
                <a:gd name="connsiteX2" fmla="*/ 382 w 4058"/>
                <a:gd name="connsiteY2" fmla="*/ 6940 h 7185"/>
                <a:gd name="connsiteX3" fmla="*/ 506 w 4058"/>
                <a:gd name="connsiteY3" fmla="*/ 6854 h 7185"/>
                <a:gd name="connsiteX4" fmla="*/ 629 w 4058"/>
                <a:gd name="connsiteY4" fmla="*/ 6766 h 7185"/>
                <a:gd name="connsiteX5" fmla="*/ 750 w 4058"/>
                <a:gd name="connsiteY5" fmla="*/ 6675 h 7185"/>
                <a:gd name="connsiteX6" fmla="*/ 870 w 4058"/>
                <a:gd name="connsiteY6" fmla="*/ 6582 h 7185"/>
                <a:gd name="connsiteX7" fmla="*/ 987 w 4058"/>
                <a:gd name="connsiteY7" fmla="*/ 6488 h 7185"/>
                <a:gd name="connsiteX8" fmla="*/ 1104 w 4058"/>
                <a:gd name="connsiteY8" fmla="*/ 6390 h 7185"/>
                <a:gd name="connsiteX9" fmla="*/ 1218 w 4058"/>
                <a:gd name="connsiteY9" fmla="*/ 6291 h 7185"/>
                <a:gd name="connsiteX10" fmla="*/ 1331 w 4058"/>
                <a:gd name="connsiteY10" fmla="*/ 6191 h 7185"/>
                <a:gd name="connsiteX11" fmla="*/ 1442 w 4058"/>
                <a:gd name="connsiteY11" fmla="*/ 6088 h 7185"/>
                <a:gd name="connsiteX12" fmla="*/ 1550 w 4058"/>
                <a:gd name="connsiteY12" fmla="*/ 5982 h 7185"/>
                <a:gd name="connsiteX13" fmla="*/ 1658 w 4058"/>
                <a:gd name="connsiteY13" fmla="*/ 5875 h 7185"/>
                <a:gd name="connsiteX14" fmla="*/ 1762 w 4058"/>
                <a:gd name="connsiteY14" fmla="*/ 5766 h 7185"/>
                <a:gd name="connsiteX15" fmla="*/ 1865 w 4058"/>
                <a:gd name="connsiteY15" fmla="*/ 5655 h 7185"/>
                <a:gd name="connsiteX16" fmla="*/ 1967 w 4058"/>
                <a:gd name="connsiteY16" fmla="*/ 5543 h 7185"/>
                <a:gd name="connsiteX17" fmla="*/ 2066 w 4058"/>
                <a:gd name="connsiteY17" fmla="*/ 5429 h 7185"/>
                <a:gd name="connsiteX18" fmla="*/ 2163 w 4058"/>
                <a:gd name="connsiteY18" fmla="*/ 5312 h 7185"/>
                <a:gd name="connsiteX19" fmla="*/ 2257 w 4058"/>
                <a:gd name="connsiteY19" fmla="*/ 5194 h 7185"/>
                <a:gd name="connsiteX20" fmla="*/ 2349 w 4058"/>
                <a:gd name="connsiteY20" fmla="*/ 5075 h 7185"/>
                <a:gd name="connsiteX21" fmla="*/ 2441 w 4058"/>
                <a:gd name="connsiteY21" fmla="*/ 4952 h 7185"/>
                <a:gd name="connsiteX22" fmla="*/ 2528 w 4058"/>
                <a:gd name="connsiteY22" fmla="*/ 4830 h 7185"/>
                <a:gd name="connsiteX23" fmla="*/ 2614 w 4058"/>
                <a:gd name="connsiteY23" fmla="*/ 4705 h 7185"/>
                <a:gd name="connsiteX24" fmla="*/ 2698 w 4058"/>
                <a:gd name="connsiteY24" fmla="*/ 4579 h 7185"/>
                <a:gd name="connsiteX25" fmla="*/ 2779 w 4058"/>
                <a:gd name="connsiteY25" fmla="*/ 4452 h 7185"/>
                <a:gd name="connsiteX26" fmla="*/ 2859 w 4058"/>
                <a:gd name="connsiteY26" fmla="*/ 4323 h 7185"/>
                <a:gd name="connsiteX27" fmla="*/ 2935 w 4058"/>
                <a:gd name="connsiteY27" fmla="*/ 4193 h 7185"/>
                <a:gd name="connsiteX28" fmla="*/ 3010 w 4058"/>
                <a:gd name="connsiteY28" fmla="*/ 4060 h 7185"/>
                <a:gd name="connsiteX29" fmla="*/ 3082 w 4058"/>
                <a:gd name="connsiteY29" fmla="*/ 3928 h 7185"/>
                <a:gd name="connsiteX30" fmla="*/ 3151 w 4058"/>
                <a:gd name="connsiteY30" fmla="*/ 3794 h 7185"/>
                <a:gd name="connsiteX31" fmla="*/ 3219 w 4058"/>
                <a:gd name="connsiteY31" fmla="*/ 3657 h 7185"/>
                <a:gd name="connsiteX32" fmla="*/ 3284 w 4058"/>
                <a:gd name="connsiteY32" fmla="*/ 3521 h 7185"/>
                <a:gd name="connsiteX33" fmla="*/ 3346 w 4058"/>
                <a:gd name="connsiteY33" fmla="*/ 3383 h 7185"/>
                <a:gd name="connsiteX34" fmla="*/ 3406 w 4058"/>
                <a:gd name="connsiteY34" fmla="*/ 3244 h 7185"/>
                <a:gd name="connsiteX35" fmla="*/ 3463 w 4058"/>
                <a:gd name="connsiteY35" fmla="*/ 3104 h 7185"/>
                <a:gd name="connsiteX36" fmla="*/ 3518 w 4058"/>
                <a:gd name="connsiteY36" fmla="*/ 2962 h 7185"/>
                <a:gd name="connsiteX37" fmla="*/ 3570 w 4058"/>
                <a:gd name="connsiteY37" fmla="*/ 2821 h 7185"/>
                <a:gd name="connsiteX38" fmla="*/ 3620 w 4058"/>
                <a:gd name="connsiteY38" fmla="*/ 2678 h 7185"/>
                <a:gd name="connsiteX39" fmla="*/ 3666 w 4058"/>
                <a:gd name="connsiteY39" fmla="*/ 2533 h 7185"/>
                <a:gd name="connsiteX40" fmla="*/ 3711 w 4058"/>
                <a:gd name="connsiteY40" fmla="*/ 2389 h 7185"/>
                <a:gd name="connsiteX41" fmla="*/ 3752 w 4058"/>
                <a:gd name="connsiteY41" fmla="*/ 2244 h 7185"/>
                <a:gd name="connsiteX42" fmla="*/ 3792 w 4058"/>
                <a:gd name="connsiteY42" fmla="*/ 2097 h 7185"/>
                <a:gd name="connsiteX43" fmla="*/ 3828 w 4058"/>
                <a:gd name="connsiteY43" fmla="*/ 1950 h 7185"/>
                <a:gd name="connsiteX44" fmla="*/ 3862 w 4058"/>
                <a:gd name="connsiteY44" fmla="*/ 1802 h 7185"/>
                <a:gd name="connsiteX45" fmla="*/ 3893 w 4058"/>
                <a:gd name="connsiteY45" fmla="*/ 1654 h 7185"/>
                <a:gd name="connsiteX46" fmla="*/ 3922 w 4058"/>
                <a:gd name="connsiteY46" fmla="*/ 1506 h 7185"/>
                <a:gd name="connsiteX47" fmla="*/ 3948 w 4058"/>
                <a:gd name="connsiteY47" fmla="*/ 1357 h 7185"/>
                <a:gd name="connsiteX48" fmla="*/ 3971 w 4058"/>
                <a:gd name="connsiteY48" fmla="*/ 1207 h 7185"/>
                <a:gd name="connsiteX49" fmla="*/ 3991 w 4058"/>
                <a:gd name="connsiteY49" fmla="*/ 1057 h 7185"/>
                <a:gd name="connsiteX50" fmla="*/ 4009 w 4058"/>
                <a:gd name="connsiteY50" fmla="*/ 906 h 7185"/>
                <a:gd name="connsiteX51" fmla="*/ 4024 w 4058"/>
                <a:gd name="connsiteY51" fmla="*/ 756 h 7185"/>
                <a:gd name="connsiteX52" fmla="*/ 4036 w 4058"/>
                <a:gd name="connsiteY52" fmla="*/ 605 h 7185"/>
                <a:gd name="connsiteX53" fmla="*/ 4046 w 4058"/>
                <a:gd name="connsiteY53" fmla="*/ 454 h 7185"/>
                <a:gd name="connsiteX54" fmla="*/ 4052 w 4058"/>
                <a:gd name="connsiteY54" fmla="*/ 302 h 7185"/>
                <a:gd name="connsiteX55" fmla="*/ 4056 w 4058"/>
                <a:gd name="connsiteY55" fmla="*/ 152 h 7185"/>
                <a:gd name="connsiteX56" fmla="*/ 4058 w 4058"/>
                <a:gd name="connsiteY56" fmla="*/ 0 h 7185"/>
                <a:gd name="connsiteX0" fmla="*/ 0 w 3802"/>
                <a:gd name="connsiteY0" fmla="*/ 7024 h 7024"/>
                <a:gd name="connsiteX1" fmla="*/ 126 w 3802"/>
                <a:gd name="connsiteY1" fmla="*/ 6940 h 7024"/>
                <a:gd name="connsiteX2" fmla="*/ 250 w 3802"/>
                <a:gd name="connsiteY2" fmla="*/ 6854 h 7024"/>
                <a:gd name="connsiteX3" fmla="*/ 373 w 3802"/>
                <a:gd name="connsiteY3" fmla="*/ 6766 h 7024"/>
                <a:gd name="connsiteX4" fmla="*/ 494 w 3802"/>
                <a:gd name="connsiteY4" fmla="*/ 6675 h 7024"/>
                <a:gd name="connsiteX5" fmla="*/ 614 w 3802"/>
                <a:gd name="connsiteY5" fmla="*/ 6582 h 7024"/>
                <a:gd name="connsiteX6" fmla="*/ 731 w 3802"/>
                <a:gd name="connsiteY6" fmla="*/ 6488 h 7024"/>
                <a:gd name="connsiteX7" fmla="*/ 848 w 3802"/>
                <a:gd name="connsiteY7" fmla="*/ 6390 h 7024"/>
                <a:gd name="connsiteX8" fmla="*/ 962 w 3802"/>
                <a:gd name="connsiteY8" fmla="*/ 6291 h 7024"/>
                <a:gd name="connsiteX9" fmla="*/ 1075 w 3802"/>
                <a:gd name="connsiteY9" fmla="*/ 6191 h 7024"/>
                <a:gd name="connsiteX10" fmla="*/ 1186 w 3802"/>
                <a:gd name="connsiteY10" fmla="*/ 6088 h 7024"/>
                <a:gd name="connsiteX11" fmla="*/ 1294 w 3802"/>
                <a:gd name="connsiteY11" fmla="*/ 5982 h 7024"/>
                <a:gd name="connsiteX12" fmla="*/ 1402 w 3802"/>
                <a:gd name="connsiteY12" fmla="*/ 5875 h 7024"/>
                <a:gd name="connsiteX13" fmla="*/ 1506 w 3802"/>
                <a:gd name="connsiteY13" fmla="*/ 5766 h 7024"/>
                <a:gd name="connsiteX14" fmla="*/ 1609 w 3802"/>
                <a:gd name="connsiteY14" fmla="*/ 5655 h 7024"/>
                <a:gd name="connsiteX15" fmla="*/ 1711 w 3802"/>
                <a:gd name="connsiteY15" fmla="*/ 5543 h 7024"/>
                <a:gd name="connsiteX16" fmla="*/ 1810 w 3802"/>
                <a:gd name="connsiteY16" fmla="*/ 5429 h 7024"/>
                <a:gd name="connsiteX17" fmla="*/ 1907 w 3802"/>
                <a:gd name="connsiteY17" fmla="*/ 5312 h 7024"/>
                <a:gd name="connsiteX18" fmla="*/ 2001 w 3802"/>
                <a:gd name="connsiteY18" fmla="*/ 5194 h 7024"/>
                <a:gd name="connsiteX19" fmla="*/ 2093 w 3802"/>
                <a:gd name="connsiteY19" fmla="*/ 5075 h 7024"/>
                <a:gd name="connsiteX20" fmla="*/ 2185 w 3802"/>
                <a:gd name="connsiteY20" fmla="*/ 4952 h 7024"/>
                <a:gd name="connsiteX21" fmla="*/ 2272 w 3802"/>
                <a:gd name="connsiteY21" fmla="*/ 4830 h 7024"/>
                <a:gd name="connsiteX22" fmla="*/ 2358 w 3802"/>
                <a:gd name="connsiteY22" fmla="*/ 4705 h 7024"/>
                <a:gd name="connsiteX23" fmla="*/ 2442 w 3802"/>
                <a:gd name="connsiteY23" fmla="*/ 4579 h 7024"/>
                <a:gd name="connsiteX24" fmla="*/ 2523 w 3802"/>
                <a:gd name="connsiteY24" fmla="*/ 4452 h 7024"/>
                <a:gd name="connsiteX25" fmla="*/ 2603 w 3802"/>
                <a:gd name="connsiteY25" fmla="*/ 4323 h 7024"/>
                <a:gd name="connsiteX26" fmla="*/ 2679 w 3802"/>
                <a:gd name="connsiteY26" fmla="*/ 4193 h 7024"/>
                <a:gd name="connsiteX27" fmla="*/ 2754 w 3802"/>
                <a:gd name="connsiteY27" fmla="*/ 4060 h 7024"/>
                <a:gd name="connsiteX28" fmla="*/ 2826 w 3802"/>
                <a:gd name="connsiteY28" fmla="*/ 3928 h 7024"/>
                <a:gd name="connsiteX29" fmla="*/ 2895 w 3802"/>
                <a:gd name="connsiteY29" fmla="*/ 3794 h 7024"/>
                <a:gd name="connsiteX30" fmla="*/ 2963 w 3802"/>
                <a:gd name="connsiteY30" fmla="*/ 3657 h 7024"/>
                <a:gd name="connsiteX31" fmla="*/ 3028 w 3802"/>
                <a:gd name="connsiteY31" fmla="*/ 3521 h 7024"/>
                <a:gd name="connsiteX32" fmla="*/ 3090 w 3802"/>
                <a:gd name="connsiteY32" fmla="*/ 3383 h 7024"/>
                <a:gd name="connsiteX33" fmla="*/ 3150 w 3802"/>
                <a:gd name="connsiteY33" fmla="*/ 3244 h 7024"/>
                <a:gd name="connsiteX34" fmla="*/ 3207 w 3802"/>
                <a:gd name="connsiteY34" fmla="*/ 3104 h 7024"/>
                <a:gd name="connsiteX35" fmla="*/ 3262 w 3802"/>
                <a:gd name="connsiteY35" fmla="*/ 2962 h 7024"/>
                <a:gd name="connsiteX36" fmla="*/ 3314 w 3802"/>
                <a:gd name="connsiteY36" fmla="*/ 2821 h 7024"/>
                <a:gd name="connsiteX37" fmla="*/ 3364 w 3802"/>
                <a:gd name="connsiteY37" fmla="*/ 2678 h 7024"/>
                <a:gd name="connsiteX38" fmla="*/ 3410 w 3802"/>
                <a:gd name="connsiteY38" fmla="*/ 2533 h 7024"/>
                <a:gd name="connsiteX39" fmla="*/ 3455 w 3802"/>
                <a:gd name="connsiteY39" fmla="*/ 2389 h 7024"/>
                <a:gd name="connsiteX40" fmla="*/ 3496 w 3802"/>
                <a:gd name="connsiteY40" fmla="*/ 2244 h 7024"/>
                <a:gd name="connsiteX41" fmla="*/ 3536 w 3802"/>
                <a:gd name="connsiteY41" fmla="*/ 2097 h 7024"/>
                <a:gd name="connsiteX42" fmla="*/ 3572 w 3802"/>
                <a:gd name="connsiteY42" fmla="*/ 1950 h 7024"/>
                <a:gd name="connsiteX43" fmla="*/ 3606 w 3802"/>
                <a:gd name="connsiteY43" fmla="*/ 1802 h 7024"/>
                <a:gd name="connsiteX44" fmla="*/ 3637 w 3802"/>
                <a:gd name="connsiteY44" fmla="*/ 1654 h 7024"/>
                <a:gd name="connsiteX45" fmla="*/ 3666 w 3802"/>
                <a:gd name="connsiteY45" fmla="*/ 1506 h 7024"/>
                <a:gd name="connsiteX46" fmla="*/ 3692 w 3802"/>
                <a:gd name="connsiteY46" fmla="*/ 1357 h 7024"/>
                <a:gd name="connsiteX47" fmla="*/ 3715 w 3802"/>
                <a:gd name="connsiteY47" fmla="*/ 1207 h 7024"/>
                <a:gd name="connsiteX48" fmla="*/ 3735 w 3802"/>
                <a:gd name="connsiteY48" fmla="*/ 1057 h 7024"/>
                <a:gd name="connsiteX49" fmla="*/ 3753 w 3802"/>
                <a:gd name="connsiteY49" fmla="*/ 906 h 7024"/>
                <a:gd name="connsiteX50" fmla="*/ 3768 w 3802"/>
                <a:gd name="connsiteY50" fmla="*/ 756 h 7024"/>
                <a:gd name="connsiteX51" fmla="*/ 3780 w 3802"/>
                <a:gd name="connsiteY51" fmla="*/ 605 h 7024"/>
                <a:gd name="connsiteX52" fmla="*/ 3790 w 3802"/>
                <a:gd name="connsiteY52" fmla="*/ 454 h 7024"/>
                <a:gd name="connsiteX53" fmla="*/ 3796 w 3802"/>
                <a:gd name="connsiteY53" fmla="*/ 302 h 7024"/>
                <a:gd name="connsiteX54" fmla="*/ 3800 w 3802"/>
                <a:gd name="connsiteY54" fmla="*/ 152 h 7024"/>
                <a:gd name="connsiteX55" fmla="*/ 3802 w 3802"/>
                <a:gd name="connsiteY55" fmla="*/ 0 h 7024"/>
                <a:gd name="connsiteX0" fmla="*/ 0 w 3676"/>
                <a:gd name="connsiteY0" fmla="*/ 6940 h 6940"/>
                <a:gd name="connsiteX1" fmla="*/ 124 w 3676"/>
                <a:gd name="connsiteY1" fmla="*/ 6854 h 6940"/>
                <a:gd name="connsiteX2" fmla="*/ 247 w 3676"/>
                <a:gd name="connsiteY2" fmla="*/ 6766 h 6940"/>
                <a:gd name="connsiteX3" fmla="*/ 368 w 3676"/>
                <a:gd name="connsiteY3" fmla="*/ 6675 h 6940"/>
                <a:gd name="connsiteX4" fmla="*/ 488 w 3676"/>
                <a:gd name="connsiteY4" fmla="*/ 6582 h 6940"/>
                <a:gd name="connsiteX5" fmla="*/ 605 w 3676"/>
                <a:gd name="connsiteY5" fmla="*/ 6488 h 6940"/>
                <a:gd name="connsiteX6" fmla="*/ 722 w 3676"/>
                <a:gd name="connsiteY6" fmla="*/ 6390 h 6940"/>
                <a:gd name="connsiteX7" fmla="*/ 836 w 3676"/>
                <a:gd name="connsiteY7" fmla="*/ 6291 h 6940"/>
                <a:gd name="connsiteX8" fmla="*/ 949 w 3676"/>
                <a:gd name="connsiteY8" fmla="*/ 6191 h 6940"/>
                <a:gd name="connsiteX9" fmla="*/ 1060 w 3676"/>
                <a:gd name="connsiteY9" fmla="*/ 6088 h 6940"/>
                <a:gd name="connsiteX10" fmla="*/ 1168 w 3676"/>
                <a:gd name="connsiteY10" fmla="*/ 5982 h 6940"/>
                <a:gd name="connsiteX11" fmla="*/ 1276 w 3676"/>
                <a:gd name="connsiteY11" fmla="*/ 5875 h 6940"/>
                <a:gd name="connsiteX12" fmla="*/ 1380 w 3676"/>
                <a:gd name="connsiteY12" fmla="*/ 5766 h 6940"/>
                <a:gd name="connsiteX13" fmla="*/ 1483 w 3676"/>
                <a:gd name="connsiteY13" fmla="*/ 5655 h 6940"/>
                <a:gd name="connsiteX14" fmla="*/ 1585 w 3676"/>
                <a:gd name="connsiteY14" fmla="*/ 5543 h 6940"/>
                <a:gd name="connsiteX15" fmla="*/ 1684 w 3676"/>
                <a:gd name="connsiteY15" fmla="*/ 5429 h 6940"/>
                <a:gd name="connsiteX16" fmla="*/ 1781 w 3676"/>
                <a:gd name="connsiteY16" fmla="*/ 5312 h 6940"/>
                <a:gd name="connsiteX17" fmla="*/ 1875 w 3676"/>
                <a:gd name="connsiteY17" fmla="*/ 5194 h 6940"/>
                <a:gd name="connsiteX18" fmla="*/ 1967 w 3676"/>
                <a:gd name="connsiteY18" fmla="*/ 5075 h 6940"/>
                <a:gd name="connsiteX19" fmla="*/ 2059 w 3676"/>
                <a:gd name="connsiteY19" fmla="*/ 4952 h 6940"/>
                <a:gd name="connsiteX20" fmla="*/ 2146 w 3676"/>
                <a:gd name="connsiteY20" fmla="*/ 4830 h 6940"/>
                <a:gd name="connsiteX21" fmla="*/ 2232 w 3676"/>
                <a:gd name="connsiteY21" fmla="*/ 4705 h 6940"/>
                <a:gd name="connsiteX22" fmla="*/ 2316 w 3676"/>
                <a:gd name="connsiteY22" fmla="*/ 4579 h 6940"/>
                <a:gd name="connsiteX23" fmla="*/ 2397 w 3676"/>
                <a:gd name="connsiteY23" fmla="*/ 4452 h 6940"/>
                <a:gd name="connsiteX24" fmla="*/ 2477 w 3676"/>
                <a:gd name="connsiteY24" fmla="*/ 4323 h 6940"/>
                <a:gd name="connsiteX25" fmla="*/ 2553 w 3676"/>
                <a:gd name="connsiteY25" fmla="*/ 4193 h 6940"/>
                <a:gd name="connsiteX26" fmla="*/ 2628 w 3676"/>
                <a:gd name="connsiteY26" fmla="*/ 4060 h 6940"/>
                <a:gd name="connsiteX27" fmla="*/ 2700 w 3676"/>
                <a:gd name="connsiteY27" fmla="*/ 3928 h 6940"/>
                <a:gd name="connsiteX28" fmla="*/ 2769 w 3676"/>
                <a:gd name="connsiteY28" fmla="*/ 3794 h 6940"/>
                <a:gd name="connsiteX29" fmla="*/ 2837 w 3676"/>
                <a:gd name="connsiteY29" fmla="*/ 3657 h 6940"/>
                <a:gd name="connsiteX30" fmla="*/ 2902 w 3676"/>
                <a:gd name="connsiteY30" fmla="*/ 3521 h 6940"/>
                <a:gd name="connsiteX31" fmla="*/ 2964 w 3676"/>
                <a:gd name="connsiteY31" fmla="*/ 3383 h 6940"/>
                <a:gd name="connsiteX32" fmla="*/ 3024 w 3676"/>
                <a:gd name="connsiteY32" fmla="*/ 3244 h 6940"/>
                <a:gd name="connsiteX33" fmla="*/ 3081 w 3676"/>
                <a:gd name="connsiteY33" fmla="*/ 3104 h 6940"/>
                <a:gd name="connsiteX34" fmla="*/ 3136 w 3676"/>
                <a:gd name="connsiteY34" fmla="*/ 2962 h 6940"/>
                <a:gd name="connsiteX35" fmla="*/ 3188 w 3676"/>
                <a:gd name="connsiteY35" fmla="*/ 2821 h 6940"/>
                <a:gd name="connsiteX36" fmla="*/ 3238 w 3676"/>
                <a:gd name="connsiteY36" fmla="*/ 2678 h 6940"/>
                <a:gd name="connsiteX37" fmla="*/ 3284 w 3676"/>
                <a:gd name="connsiteY37" fmla="*/ 2533 h 6940"/>
                <a:gd name="connsiteX38" fmla="*/ 3329 w 3676"/>
                <a:gd name="connsiteY38" fmla="*/ 2389 h 6940"/>
                <a:gd name="connsiteX39" fmla="*/ 3370 w 3676"/>
                <a:gd name="connsiteY39" fmla="*/ 2244 h 6940"/>
                <a:gd name="connsiteX40" fmla="*/ 3410 w 3676"/>
                <a:gd name="connsiteY40" fmla="*/ 2097 h 6940"/>
                <a:gd name="connsiteX41" fmla="*/ 3446 w 3676"/>
                <a:gd name="connsiteY41" fmla="*/ 1950 h 6940"/>
                <a:gd name="connsiteX42" fmla="*/ 3480 w 3676"/>
                <a:gd name="connsiteY42" fmla="*/ 1802 h 6940"/>
                <a:gd name="connsiteX43" fmla="*/ 3511 w 3676"/>
                <a:gd name="connsiteY43" fmla="*/ 1654 h 6940"/>
                <a:gd name="connsiteX44" fmla="*/ 3540 w 3676"/>
                <a:gd name="connsiteY44" fmla="*/ 1506 h 6940"/>
                <a:gd name="connsiteX45" fmla="*/ 3566 w 3676"/>
                <a:gd name="connsiteY45" fmla="*/ 1357 h 6940"/>
                <a:gd name="connsiteX46" fmla="*/ 3589 w 3676"/>
                <a:gd name="connsiteY46" fmla="*/ 1207 h 6940"/>
                <a:gd name="connsiteX47" fmla="*/ 3609 w 3676"/>
                <a:gd name="connsiteY47" fmla="*/ 1057 h 6940"/>
                <a:gd name="connsiteX48" fmla="*/ 3627 w 3676"/>
                <a:gd name="connsiteY48" fmla="*/ 906 h 6940"/>
                <a:gd name="connsiteX49" fmla="*/ 3642 w 3676"/>
                <a:gd name="connsiteY49" fmla="*/ 756 h 6940"/>
                <a:gd name="connsiteX50" fmla="*/ 3654 w 3676"/>
                <a:gd name="connsiteY50" fmla="*/ 605 h 6940"/>
                <a:gd name="connsiteX51" fmla="*/ 3664 w 3676"/>
                <a:gd name="connsiteY51" fmla="*/ 454 h 6940"/>
                <a:gd name="connsiteX52" fmla="*/ 3670 w 3676"/>
                <a:gd name="connsiteY52" fmla="*/ 302 h 6940"/>
                <a:gd name="connsiteX53" fmla="*/ 3674 w 3676"/>
                <a:gd name="connsiteY53" fmla="*/ 152 h 6940"/>
                <a:gd name="connsiteX54" fmla="*/ 3676 w 3676"/>
                <a:gd name="connsiteY54" fmla="*/ 0 h 6940"/>
                <a:gd name="connsiteX0" fmla="*/ 0 w 3552"/>
                <a:gd name="connsiteY0" fmla="*/ 6854 h 6854"/>
                <a:gd name="connsiteX1" fmla="*/ 123 w 3552"/>
                <a:gd name="connsiteY1" fmla="*/ 6766 h 6854"/>
                <a:gd name="connsiteX2" fmla="*/ 244 w 3552"/>
                <a:gd name="connsiteY2" fmla="*/ 6675 h 6854"/>
                <a:gd name="connsiteX3" fmla="*/ 364 w 3552"/>
                <a:gd name="connsiteY3" fmla="*/ 6582 h 6854"/>
                <a:gd name="connsiteX4" fmla="*/ 481 w 3552"/>
                <a:gd name="connsiteY4" fmla="*/ 6488 h 6854"/>
                <a:gd name="connsiteX5" fmla="*/ 598 w 3552"/>
                <a:gd name="connsiteY5" fmla="*/ 6390 h 6854"/>
                <a:gd name="connsiteX6" fmla="*/ 712 w 3552"/>
                <a:gd name="connsiteY6" fmla="*/ 6291 h 6854"/>
                <a:gd name="connsiteX7" fmla="*/ 825 w 3552"/>
                <a:gd name="connsiteY7" fmla="*/ 6191 h 6854"/>
                <a:gd name="connsiteX8" fmla="*/ 936 w 3552"/>
                <a:gd name="connsiteY8" fmla="*/ 6088 h 6854"/>
                <a:gd name="connsiteX9" fmla="*/ 1044 w 3552"/>
                <a:gd name="connsiteY9" fmla="*/ 5982 h 6854"/>
                <a:gd name="connsiteX10" fmla="*/ 1152 w 3552"/>
                <a:gd name="connsiteY10" fmla="*/ 5875 h 6854"/>
                <a:gd name="connsiteX11" fmla="*/ 1256 w 3552"/>
                <a:gd name="connsiteY11" fmla="*/ 5766 h 6854"/>
                <a:gd name="connsiteX12" fmla="*/ 1359 w 3552"/>
                <a:gd name="connsiteY12" fmla="*/ 5655 h 6854"/>
                <a:gd name="connsiteX13" fmla="*/ 1461 w 3552"/>
                <a:gd name="connsiteY13" fmla="*/ 5543 h 6854"/>
                <a:gd name="connsiteX14" fmla="*/ 1560 w 3552"/>
                <a:gd name="connsiteY14" fmla="*/ 5429 h 6854"/>
                <a:gd name="connsiteX15" fmla="*/ 1657 w 3552"/>
                <a:gd name="connsiteY15" fmla="*/ 5312 h 6854"/>
                <a:gd name="connsiteX16" fmla="*/ 1751 w 3552"/>
                <a:gd name="connsiteY16" fmla="*/ 5194 h 6854"/>
                <a:gd name="connsiteX17" fmla="*/ 1843 w 3552"/>
                <a:gd name="connsiteY17" fmla="*/ 5075 h 6854"/>
                <a:gd name="connsiteX18" fmla="*/ 1935 w 3552"/>
                <a:gd name="connsiteY18" fmla="*/ 4952 h 6854"/>
                <a:gd name="connsiteX19" fmla="*/ 2022 w 3552"/>
                <a:gd name="connsiteY19" fmla="*/ 4830 h 6854"/>
                <a:gd name="connsiteX20" fmla="*/ 2108 w 3552"/>
                <a:gd name="connsiteY20" fmla="*/ 4705 h 6854"/>
                <a:gd name="connsiteX21" fmla="*/ 2192 w 3552"/>
                <a:gd name="connsiteY21" fmla="*/ 4579 h 6854"/>
                <a:gd name="connsiteX22" fmla="*/ 2273 w 3552"/>
                <a:gd name="connsiteY22" fmla="*/ 4452 h 6854"/>
                <a:gd name="connsiteX23" fmla="*/ 2353 w 3552"/>
                <a:gd name="connsiteY23" fmla="*/ 4323 h 6854"/>
                <a:gd name="connsiteX24" fmla="*/ 2429 w 3552"/>
                <a:gd name="connsiteY24" fmla="*/ 4193 h 6854"/>
                <a:gd name="connsiteX25" fmla="*/ 2504 w 3552"/>
                <a:gd name="connsiteY25" fmla="*/ 4060 h 6854"/>
                <a:gd name="connsiteX26" fmla="*/ 2576 w 3552"/>
                <a:gd name="connsiteY26" fmla="*/ 3928 h 6854"/>
                <a:gd name="connsiteX27" fmla="*/ 2645 w 3552"/>
                <a:gd name="connsiteY27" fmla="*/ 3794 h 6854"/>
                <a:gd name="connsiteX28" fmla="*/ 2713 w 3552"/>
                <a:gd name="connsiteY28" fmla="*/ 3657 h 6854"/>
                <a:gd name="connsiteX29" fmla="*/ 2778 w 3552"/>
                <a:gd name="connsiteY29" fmla="*/ 3521 h 6854"/>
                <a:gd name="connsiteX30" fmla="*/ 2840 w 3552"/>
                <a:gd name="connsiteY30" fmla="*/ 3383 h 6854"/>
                <a:gd name="connsiteX31" fmla="*/ 2900 w 3552"/>
                <a:gd name="connsiteY31" fmla="*/ 3244 h 6854"/>
                <a:gd name="connsiteX32" fmla="*/ 2957 w 3552"/>
                <a:gd name="connsiteY32" fmla="*/ 3104 h 6854"/>
                <a:gd name="connsiteX33" fmla="*/ 3012 w 3552"/>
                <a:gd name="connsiteY33" fmla="*/ 2962 h 6854"/>
                <a:gd name="connsiteX34" fmla="*/ 3064 w 3552"/>
                <a:gd name="connsiteY34" fmla="*/ 2821 h 6854"/>
                <a:gd name="connsiteX35" fmla="*/ 3114 w 3552"/>
                <a:gd name="connsiteY35" fmla="*/ 2678 h 6854"/>
                <a:gd name="connsiteX36" fmla="*/ 3160 w 3552"/>
                <a:gd name="connsiteY36" fmla="*/ 2533 h 6854"/>
                <a:gd name="connsiteX37" fmla="*/ 3205 w 3552"/>
                <a:gd name="connsiteY37" fmla="*/ 2389 h 6854"/>
                <a:gd name="connsiteX38" fmla="*/ 3246 w 3552"/>
                <a:gd name="connsiteY38" fmla="*/ 2244 h 6854"/>
                <a:gd name="connsiteX39" fmla="*/ 3286 w 3552"/>
                <a:gd name="connsiteY39" fmla="*/ 2097 h 6854"/>
                <a:gd name="connsiteX40" fmla="*/ 3322 w 3552"/>
                <a:gd name="connsiteY40" fmla="*/ 1950 h 6854"/>
                <a:gd name="connsiteX41" fmla="*/ 3356 w 3552"/>
                <a:gd name="connsiteY41" fmla="*/ 1802 h 6854"/>
                <a:gd name="connsiteX42" fmla="*/ 3387 w 3552"/>
                <a:gd name="connsiteY42" fmla="*/ 1654 h 6854"/>
                <a:gd name="connsiteX43" fmla="*/ 3416 w 3552"/>
                <a:gd name="connsiteY43" fmla="*/ 1506 h 6854"/>
                <a:gd name="connsiteX44" fmla="*/ 3442 w 3552"/>
                <a:gd name="connsiteY44" fmla="*/ 1357 h 6854"/>
                <a:gd name="connsiteX45" fmla="*/ 3465 w 3552"/>
                <a:gd name="connsiteY45" fmla="*/ 1207 h 6854"/>
                <a:gd name="connsiteX46" fmla="*/ 3485 w 3552"/>
                <a:gd name="connsiteY46" fmla="*/ 1057 h 6854"/>
                <a:gd name="connsiteX47" fmla="*/ 3503 w 3552"/>
                <a:gd name="connsiteY47" fmla="*/ 906 h 6854"/>
                <a:gd name="connsiteX48" fmla="*/ 3518 w 3552"/>
                <a:gd name="connsiteY48" fmla="*/ 756 h 6854"/>
                <a:gd name="connsiteX49" fmla="*/ 3530 w 3552"/>
                <a:gd name="connsiteY49" fmla="*/ 605 h 6854"/>
                <a:gd name="connsiteX50" fmla="*/ 3540 w 3552"/>
                <a:gd name="connsiteY50" fmla="*/ 454 h 6854"/>
                <a:gd name="connsiteX51" fmla="*/ 3546 w 3552"/>
                <a:gd name="connsiteY51" fmla="*/ 302 h 6854"/>
                <a:gd name="connsiteX52" fmla="*/ 3550 w 3552"/>
                <a:gd name="connsiteY52" fmla="*/ 152 h 6854"/>
                <a:gd name="connsiteX53" fmla="*/ 3552 w 3552"/>
                <a:gd name="connsiteY53" fmla="*/ 0 h 6854"/>
                <a:gd name="connsiteX0" fmla="*/ 0 w 3552"/>
                <a:gd name="connsiteY0" fmla="*/ 6854 h 6854"/>
                <a:gd name="connsiteX1" fmla="*/ 244 w 3552"/>
                <a:gd name="connsiteY1" fmla="*/ 6675 h 6854"/>
                <a:gd name="connsiteX2" fmla="*/ 364 w 3552"/>
                <a:gd name="connsiteY2" fmla="*/ 6582 h 6854"/>
                <a:gd name="connsiteX3" fmla="*/ 481 w 3552"/>
                <a:gd name="connsiteY3" fmla="*/ 6488 h 6854"/>
                <a:gd name="connsiteX4" fmla="*/ 598 w 3552"/>
                <a:gd name="connsiteY4" fmla="*/ 6390 h 6854"/>
                <a:gd name="connsiteX5" fmla="*/ 712 w 3552"/>
                <a:gd name="connsiteY5" fmla="*/ 6291 h 6854"/>
                <a:gd name="connsiteX6" fmla="*/ 825 w 3552"/>
                <a:gd name="connsiteY6" fmla="*/ 6191 h 6854"/>
                <a:gd name="connsiteX7" fmla="*/ 936 w 3552"/>
                <a:gd name="connsiteY7" fmla="*/ 6088 h 6854"/>
                <a:gd name="connsiteX8" fmla="*/ 1044 w 3552"/>
                <a:gd name="connsiteY8" fmla="*/ 5982 h 6854"/>
                <a:gd name="connsiteX9" fmla="*/ 1152 w 3552"/>
                <a:gd name="connsiteY9" fmla="*/ 5875 h 6854"/>
                <a:gd name="connsiteX10" fmla="*/ 1256 w 3552"/>
                <a:gd name="connsiteY10" fmla="*/ 5766 h 6854"/>
                <a:gd name="connsiteX11" fmla="*/ 1359 w 3552"/>
                <a:gd name="connsiteY11" fmla="*/ 5655 h 6854"/>
                <a:gd name="connsiteX12" fmla="*/ 1461 w 3552"/>
                <a:gd name="connsiteY12" fmla="*/ 5543 h 6854"/>
                <a:gd name="connsiteX13" fmla="*/ 1560 w 3552"/>
                <a:gd name="connsiteY13" fmla="*/ 5429 h 6854"/>
                <a:gd name="connsiteX14" fmla="*/ 1657 w 3552"/>
                <a:gd name="connsiteY14" fmla="*/ 5312 h 6854"/>
                <a:gd name="connsiteX15" fmla="*/ 1751 w 3552"/>
                <a:gd name="connsiteY15" fmla="*/ 5194 h 6854"/>
                <a:gd name="connsiteX16" fmla="*/ 1843 w 3552"/>
                <a:gd name="connsiteY16" fmla="*/ 5075 h 6854"/>
                <a:gd name="connsiteX17" fmla="*/ 1935 w 3552"/>
                <a:gd name="connsiteY17" fmla="*/ 4952 h 6854"/>
                <a:gd name="connsiteX18" fmla="*/ 2022 w 3552"/>
                <a:gd name="connsiteY18" fmla="*/ 4830 h 6854"/>
                <a:gd name="connsiteX19" fmla="*/ 2108 w 3552"/>
                <a:gd name="connsiteY19" fmla="*/ 4705 h 6854"/>
                <a:gd name="connsiteX20" fmla="*/ 2192 w 3552"/>
                <a:gd name="connsiteY20" fmla="*/ 4579 h 6854"/>
                <a:gd name="connsiteX21" fmla="*/ 2273 w 3552"/>
                <a:gd name="connsiteY21" fmla="*/ 4452 h 6854"/>
                <a:gd name="connsiteX22" fmla="*/ 2353 w 3552"/>
                <a:gd name="connsiteY22" fmla="*/ 4323 h 6854"/>
                <a:gd name="connsiteX23" fmla="*/ 2429 w 3552"/>
                <a:gd name="connsiteY23" fmla="*/ 4193 h 6854"/>
                <a:gd name="connsiteX24" fmla="*/ 2504 w 3552"/>
                <a:gd name="connsiteY24" fmla="*/ 4060 h 6854"/>
                <a:gd name="connsiteX25" fmla="*/ 2576 w 3552"/>
                <a:gd name="connsiteY25" fmla="*/ 3928 h 6854"/>
                <a:gd name="connsiteX26" fmla="*/ 2645 w 3552"/>
                <a:gd name="connsiteY26" fmla="*/ 3794 h 6854"/>
                <a:gd name="connsiteX27" fmla="*/ 2713 w 3552"/>
                <a:gd name="connsiteY27" fmla="*/ 3657 h 6854"/>
                <a:gd name="connsiteX28" fmla="*/ 2778 w 3552"/>
                <a:gd name="connsiteY28" fmla="*/ 3521 h 6854"/>
                <a:gd name="connsiteX29" fmla="*/ 2840 w 3552"/>
                <a:gd name="connsiteY29" fmla="*/ 3383 h 6854"/>
                <a:gd name="connsiteX30" fmla="*/ 2900 w 3552"/>
                <a:gd name="connsiteY30" fmla="*/ 3244 h 6854"/>
                <a:gd name="connsiteX31" fmla="*/ 2957 w 3552"/>
                <a:gd name="connsiteY31" fmla="*/ 3104 h 6854"/>
                <a:gd name="connsiteX32" fmla="*/ 3012 w 3552"/>
                <a:gd name="connsiteY32" fmla="*/ 2962 h 6854"/>
                <a:gd name="connsiteX33" fmla="*/ 3064 w 3552"/>
                <a:gd name="connsiteY33" fmla="*/ 2821 h 6854"/>
                <a:gd name="connsiteX34" fmla="*/ 3114 w 3552"/>
                <a:gd name="connsiteY34" fmla="*/ 2678 h 6854"/>
                <a:gd name="connsiteX35" fmla="*/ 3160 w 3552"/>
                <a:gd name="connsiteY35" fmla="*/ 2533 h 6854"/>
                <a:gd name="connsiteX36" fmla="*/ 3205 w 3552"/>
                <a:gd name="connsiteY36" fmla="*/ 2389 h 6854"/>
                <a:gd name="connsiteX37" fmla="*/ 3246 w 3552"/>
                <a:gd name="connsiteY37" fmla="*/ 2244 h 6854"/>
                <a:gd name="connsiteX38" fmla="*/ 3286 w 3552"/>
                <a:gd name="connsiteY38" fmla="*/ 2097 h 6854"/>
                <a:gd name="connsiteX39" fmla="*/ 3322 w 3552"/>
                <a:gd name="connsiteY39" fmla="*/ 1950 h 6854"/>
                <a:gd name="connsiteX40" fmla="*/ 3356 w 3552"/>
                <a:gd name="connsiteY40" fmla="*/ 1802 h 6854"/>
                <a:gd name="connsiteX41" fmla="*/ 3387 w 3552"/>
                <a:gd name="connsiteY41" fmla="*/ 1654 h 6854"/>
                <a:gd name="connsiteX42" fmla="*/ 3416 w 3552"/>
                <a:gd name="connsiteY42" fmla="*/ 1506 h 6854"/>
                <a:gd name="connsiteX43" fmla="*/ 3442 w 3552"/>
                <a:gd name="connsiteY43" fmla="*/ 1357 h 6854"/>
                <a:gd name="connsiteX44" fmla="*/ 3465 w 3552"/>
                <a:gd name="connsiteY44" fmla="*/ 1207 h 6854"/>
                <a:gd name="connsiteX45" fmla="*/ 3485 w 3552"/>
                <a:gd name="connsiteY45" fmla="*/ 1057 h 6854"/>
                <a:gd name="connsiteX46" fmla="*/ 3503 w 3552"/>
                <a:gd name="connsiteY46" fmla="*/ 906 h 6854"/>
                <a:gd name="connsiteX47" fmla="*/ 3518 w 3552"/>
                <a:gd name="connsiteY47" fmla="*/ 756 h 6854"/>
                <a:gd name="connsiteX48" fmla="*/ 3530 w 3552"/>
                <a:gd name="connsiteY48" fmla="*/ 605 h 6854"/>
                <a:gd name="connsiteX49" fmla="*/ 3540 w 3552"/>
                <a:gd name="connsiteY49" fmla="*/ 454 h 6854"/>
                <a:gd name="connsiteX50" fmla="*/ 3546 w 3552"/>
                <a:gd name="connsiteY50" fmla="*/ 302 h 6854"/>
                <a:gd name="connsiteX51" fmla="*/ 3550 w 3552"/>
                <a:gd name="connsiteY51" fmla="*/ 152 h 6854"/>
                <a:gd name="connsiteX52" fmla="*/ 3552 w 3552"/>
                <a:gd name="connsiteY52" fmla="*/ 0 h 6854"/>
                <a:gd name="connsiteX0" fmla="*/ 0 w 3308"/>
                <a:gd name="connsiteY0" fmla="*/ 6675 h 6675"/>
                <a:gd name="connsiteX1" fmla="*/ 120 w 3308"/>
                <a:gd name="connsiteY1" fmla="*/ 6582 h 6675"/>
                <a:gd name="connsiteX2" fmla="*/ 237 w 3308"/>
                <a:gd name="connsiteY2" fmla="*/ 6488 h 6675"/>
                <a:gd name="connsiteX3" fmla="*/ 354 w 3308"/>
                <a:gd name="connsiteY3" fmla="*/ 6390 h 6675"/>
                <a:gd name="connsiteX4" fmla="*/ 468 w 3308"/>
                <a:gd name="connsiteY4" fmla="*/ 6291 h 6675"/>
                <a:gd name="connsiteX5" fmla="*/ 581 w 3308"/>
                <a:gd name="connsiteY5" fmla="*/ 6191 h 6675"/>
                <a:gd name="connsiteX6" fmla="*/ 692 w 3308"/>
                <a:gd name="connsiteY6" fmla="*/ 6088 h 6675"/>
                <a:gd name="connsiteX7" fmla="*/ 800 w 3308"/>
                <a:gd name="connsiteY7" fmla="*/ 5982 h 6675"/>
                <a:gd name="connsiteX8" fmla="*/ 908 w 3308"/>
                <a:gd name="connsiteY8" fmla="*/ 5875 h 6675"/>
                <a:gd name="connsiteX9" fmla="*/ 1012 w 3308"/>
                <a:gd name="connsiteY9" fmla="*/ 5766 h 6675"/>
                <a:gd name="connsiteX10" fmla="*/ 1115 w 3308"/>
                <a:gd name="connsiteY10" fmla="*/ 5655 h 6675"/>
                <a:gd name="connsiteX11" fmla="*/ 1217 w 3308"/>
                <a:gd name="connsiteY11" fmla="*/ 5543 h 6675"/>
                <a:gd name="connsiteX12" fmla="*/ 1316 w 3308"/>
                <a:gd name="connsiteY12" fmla="*/ 5429 h 6675"/>
                <a:gd name="connsiteX13" fmla="*/ 1413 w 3308"/>
                <a:gd name="connsiteY13" fmla="*/ 5312 h 6675"/>
                <a:gd name="connsiteX14" fmla="*/ 1507 w 3308"/>
                <a:gd name="connsiteY14" fmla="*/ 5194 h 6675"/>
                <a:gd name="connsiteX15" fmla="*/ 1599 w 3308"/>
                <a:gd name="connsiteY15" fmla="*/ 5075 h 6675"/>
                <a:gd name="connsiteX16" fmla="*/ 1691 w 3308"/>
                <a:gd name="connsiteY16" fmla="*/ 4952 h 6675"/>
                <a:gd name="connsiteX17" fmla="*/ 1778 w 3308"/>
                <a:gd name="connsiteY17" fmla="*/ 4830 h 6675"/>
                <a:gd name="connsiteX18" fmla="*/ 1864 w 3308"/>
                <a:gd name="connsiteY18" fmla="*/ 4705 h 6675"/>
                <a:gd name="connsiteX19" fmla="*/ 1948 w 3308"/>
                <a:gd name="connsiteY19" fmla="*/ 4579 h 6675"/>
                <a:gd name="connsiteX20" fmla="*/ 2029 w 3308"/>
                <a:gd name="connsiteY20" fmla="*/ 4452 h 6675"/>
                <a:gd name="connsiteX21" fmla="*/ 2109 w 3308"/>
                <a:gd name="connsiteY21" fmla="*/ 4323 h 6675"/>
                <a:gd name="connsiteX22" fmla="*/ 2185 w 3308"/>
                <a:gd name="connsiteY22" fmla="*/ 4193 h 6675"/>
                <a:gd name="connsiteX23" fmla="*/ 2260 w 3308"/>
                <a:gd name="connsiteY23" fmla="*/ 4060 h 6675"/>
                <a:gd name="connsiteX24" fmla="*/ 2332 w 3308"/>
                <a:gd name="connsiteY24" fmla="*/ 3928 h 6675"/>
                <a:gd name="connsiteX25" fmla="*/ 2401 w 3308"/>
                <a:gd name="connsiteY25" fmla="*/ 3794 h 6675"/>
                <a:gd name="connsiteX26" fmla="*/ 2469 w 3308"/>
                <a:gd name="connsiteY26" fmla="*/ 3657 h 6675"/>
                <a:gd name="connsiteX27" fmla="*/ 2534 w 3308"/>
                <a:gd name="connsiteY27" fmla="*/ 3521 h 6675"/>
                <a:gd name="connsiteX28" fmla="*/ 2596 w 3308"/>
                <a:gd name="connsiteY28" fmla="*/ 3383 h 6675"/>
                <a:gd name="connsiteX29" fmla="*/ 2656 w 3308"/>
                <a:gd name="connsiteY29" fmla="*/ 3244 h 6675"/>
                <a:gd name="connsiteX30" fmla="*/ 2713 w 3308"/>
                <a:gd name="connsiteY30" fmla="*/ 3104 h 6675"/>
                <a:gd name="connsiteX31" fmla="*/ 2768 w 3308"/>
                <a:gd name="connsiteY31" fmla="*/ 2962 h 6675"/>
                <a:gd name="connsiteX32" fmla="*/ 2820 w 3308"/>
                <a:gd name="connsiteY32" fmla="*/ 2821 h 6675"/>
                <a:gd name="connsiteX33" fmla="*/ 2870 w 3308"/>
                <a:gd name="connsiteY33" fmla="*/ 2678 h 6675"/>
                <a:gd name="connsiteX34" fmla="*/ 2916 w 3308"/>
                <a:gd name="connsiteY34" fmla="*/ 2533 h 6675"/>
                <a:gd name="connsiteX35" fmla="*/ 2961 w 3308"/>
                <a:gd name="connsiteY35" fmla="*/ 2389 h 6675"/>
                <a:gd name="connsiteX36" fmla="*/ 3002 w 3308"/>
                <a:gd name="connsiteY36" fmla="*/ 2244 h 6675"/>
                <a:gd name="connsiteX37" fmla="*/ 3042 w 3308"/>
                <a:gd name="connsiteY37" fmla="*/ 2097 h 6675"/>
                <a:gd name="connsiteX38" fmla="*/ 3078 w 3308"/>
                <a:gd name="connsiteY38" fmla="*/ 1950 h 6675"/>
                <a:gd name="connsiteX39" fmla="*/ 3112 w 3308"/>
                <a:gd name="connsiteY39" fmla="*/ 1802 h 6675"/>
                <a:gd name="connsiteX40" fmla="*/ 3143 w 3308"/>
                <a:gd name="connsiteY40" fmla="*/ 1654 h 6675"/>
                <a:gd name="connsiteX41" fmla="*/ 3172 w 3308"/>
                <a:gd name="connsiteY41" fmla="*/ 1506 h 6675"/>
                <a:gd name="connsiteX42" fmla="*/ 3198 w 3308"/>
                <a:gd name="connsiteY42" fmla="*/ 1357 h 6675"/>
                <a:gd name="connsiteX43" fmla="*/ 3221 w 3308"/>
                <a:gd name="connsiteY43" fmla="*/ 1207 h 6675"/>
                <a:gd name="connsiteX44" fmla="*/ 3241 w 3308"/>
                <a:gd name="connsiteY44" fmla="*/ 1057 h 6675"/>
                <a:gd name="connsiteX45" fmla="*/ 3259 w 3308"/>
                <a:gd name="connsiteY45" fmla="*/ 906 h 6675"/>
                <a:gd name="connsiteX46" fmla="*/ 3274 w 3308"/>
                <a:gd name="connsiteY46" fmla="*/ 756 h 6675"/>
                <a:gd name="connsiteX47" fmla="*/ 3286 w 3308"/>
                <a:gd name="connsiteY47" fmla="*/ 605 h 6675"/>
                <a:gd name="connsiteX48" fmla="*/ 3296 w 3308"/>
                <a:gd name="connsiteY48" fmla="*/ 454 h 6675"/>
                <a:gd name="connsiteX49" fmla="*/ 3302 w 3308"/>
                <a:gd name="connsiteY49" fmla="*/ 302 h 6675"/>
                <a:gd name="connsiteX50" fmla="*/ 3306 w 3308"/>
                <a:gd name="connsiteY50" fmla="*/ 152 h 6675"/>
                <a:gd name="connsiteX51" fmla="*/ 3308 w 3308"/>
                <a:gd name="connsiteY51" fmla="*/ 0 h 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08" h="6675">
                  <a:moveTo>
                    <a:pt x="0" y="6675"/>
                  </a:moveTo>
                  <a:lnTo>
                    <a:pt x="120" y="6582"/>
                  </a:lnTo>
                  <a:lnTo>
                    <a:pt x="237" y="6488"/>
                  </a:lnTo>
                  <a:lnTo>
                    <a:pt x="354" y="6390"/>
                  </a:lnTo>
                  <a:lnTo>
                    <a:pt x="468" y="6291"/>
                  </a:lnTo>
                  <a:cubicBezTo>
                    <a:pt x="506" y="6258"/>
                    <a:pt x="543" y="6224"/>
                    <a:pt x="581" y="6191"/>
                  </a:cubicBezTo>
                  <a:lnTo>
                    <a:pt x="692" y="6088"/>
                  </a:lnTo>
                  <a:lnTo>
                    <a:pt x="800" y="5982"/>
                  </a:lnTo>
                  <a:lnTo>
                    <a:pt x="908" y="5875"/>
                  </a:lnTo>
                  <a:cubicBezTo>
                    <a:pt x="943" y="5839"/>
                    <a:pt x="977" y="5802"/>
                    <a:pt x="1012" y="5766"/>
                  </a:cubicBezTo>
                  <a:cubicBezTo>
                    <a:pt x="1046" y="5729"/>
                    <a:pt x="1081" y="5692"/>
                    <a:pt x="1115" y="5655"/>
                  </a:cubicBezTo>
                  <a:lnTo>
                    <a:pt x="1217" y="5543"/>
                  </a:lnTo>
                  <a:lnTo>
                    <a:pt x="1316" y="5429"/>
                  </a:lnTo>
                  <a:cubicBezTo>
                    <a:pt x="1348" y="5390"/>
                    <a:pt x="1381" y="5351"/>
                    <a:pt x="1413" y="5312"/>
                  </a:cubicBezTo>
                  <a:lnTo>
                    <a:pt x="1507" y="5194"/>
                  </a:lnTo>
                  <a:lnTo>
                    <a:pt x="1599" y="5075"/>
                  </a:lnTo>
                  <a:cubicBezTo>
                    <a:pt x="1630" y="5034"/>
                    <a:pt x="1660" y="4993"/>
                    <a:pt x="1691" y="4952"/>
                  </a:cubicBezTo>
                  <a:cubicBezTo>
                    <a:pt x="1720" y="4911"/>
                    <a:pt x="1749" y="4871"/>
                    <a:pt x="1778" y="4830"/>
                  </a:cubicBezTo>
                  <a:lnTo>
                    <a:pt x="1864" y="4705"/>
                  </a:lnTo>
                  <a:lnTo>
                    <a:pt x="1948" y="4579"/>
                  </a:lnTo>
                  <a:cubicBezTo>
                    <a:pt x="1975" y="4537"/>
                    <a:pt x="2002" y="4494"/>
                    <a:pt x="2029" y="4452"/>
                  </a:cubicBezTo>
                  <a:cubicBezTo>
                    <a:pt x="2056" y="4409"/>
                    <a:pt x="2082" y="4366"/>
                    <a:pt x="2109" y="4323"/>
                  </a:cubicBezTo>
                  <a:lnTo>
                    <a:pt x="2185" y="4193"/>
                  </a:lnTo>
                  <a:cubicBezTo>
                    <a:pt x="2210" y="4149"/>
                    <a:pt x="2235" y="4104"/>
                    <a:pt x="2260" y="4060"/>
                  </a:cubicBezTo>
                  <a:lnTo>
                    <a:pt x="2332" y="3928"/>
                  </a:lnTo>
                  <a:cubicBezTo>
                    <a:pt x="2355" y="3883"/>
                    <a:pt x="2378" y="3839"/>
                    <a:pt x="2401" y="3794"/>
                  </a:cubicBezTo>
                  <a:cubicBezTo>
                    <a:pt x="2424" y="3748"/>
                    <a:pt x="2446" y="3703"/>
                    <a:pt x="2469" y="3657"/>
                  </a:cubicBezTo>
                  <a:cubicBezTo>
                    <a:pt x="2491" y="3612"/>
                    <a:pt x="2512" y="3566"/>
                    <a:pt x="2534" y="3521"/>
                  </a:cubicBezTo>
                  <a:cubicBezTo>
                    <a:pt x="2555" y="3475"/>
                    <a:pt x="2575" y="3429"/>
                    <a:pt x="2596" y="3383"/>
                  </a:cubicBezTo>
                  <a:cubicBezTo>
                    <a:pt x="2616" y="3337"/>
                    <a:pt x="2636" y="3290"/>
                    <a:pt x="2656" y="3244"/>
                  </a:cubicBezTo>
                  <a:cubicBezTo>
                    <a:pt x="2675" y="3197"/>
                    <a:pt x="2694" y="3151"/>
                    <a:pt x="2713" y="3104"/>
                  </a:cubicBezTo>
                  <a:cubicBezTo>
                    <a:pt x="2731" y="3057"/>
                    <a:pt x="2750" y="3009"/>
                    <a:pt x="2768" y="2962"/>
                  </a:cubicBezTo>
                  <a:cubicBezTo>
                    <a:pt x="2785" y="2915"/>
                    <a:pt x="2803" y="2868"/>
                    <a:pt x="2820" y="2821"/>
                  </a:cubicBezTo>
                  <a:cubicBezTo>
                    <a:pt x="2837" y="2773"/>
                    <a:pt x="2853" y="2726"/>
                    <a:pt x="2870" y="2678"/>
                  </a:cubicBezTo>
                  <a:cubicBezTo>
                    <a:pt x="2885" y="2630"/>
                    <a:pt x="2901" y="2581"/>
                    <a:pt x="2916" y="2533"/>
                  </a:cubicBezTo>
                  <a:lnTo>
                    <a:pt x="2961" y="2389"/>
                  </a:lnTo>
                  <a:cubicBezTo>
                    <a:pt x="2975" y="2341"/>
                    <a:pt x="2988" y="2292"/>
                    <a:pt x="3002" y="2244"/>
                  </a:cubicBezTo>
                  <a:cubicBezTo>
                    <a:pt x="3015" y="2195"/>
                    <a:pt x="3029" y="2146"/>
                    <a:pt x="3042" y="2097"/>
                  </a:cubicBezTo>
                  <a:lnTo>
                    <a:pt x="3078" y="1950"/>
                  </a:lnTo>
                  <a:cubicBezTo>
                    <a:pt x="3089" y="1901"/>
                    <a:pt x="3101" y="1851"/>
                    <a:pt x="3112" y="1802"/>
                  </a:cubicBezTo>
                  <a:cubicBezTo>
                    <a:pt x="3122" y="1753"/>
                    <a:pt x="3133" y="1703"/>
                    <a:pt x="3143" y="1654"/>
                  </a:cubicBezTo>
                  <a:cubicBezTo>
                    <a:pt x="3153" y="1605"/>
                    <a:pt x="3162" y="1555"/>
                    <a:pt x="3172" y="1506"/>
                  </a:cubicBezTo>
                  <a:cubicBezTo>
                    <a:pt x="3181" y="1456"/>
                    <a:pt x="3189" y="1407"/>
                    <a:pt x="3198" y="1357"/>
                  </a:cubicBezTo>
                  <a:cubicBezTo>
                    <a:pt x="3206" y="1307"/>
                    <a:pt x="3213" y="1257"/>
                    <a:pt x="3221" y="1207"/>
                  </a:cubicBezTo>
                  <a:cubicBezTo>
                    <a:pt x="3228" y="1157"/>
                    <a:pt x="3234" y="1107"/>
                    <a:pt x="3241" y="1057"/>
                  </a:cubicBezTo>
                  <a:cubicBezTo>
                    <a:pt x="3247" y="1007"/>
                    <a:pt x="3253" y="956"/>
                    <a:pt x="3259" y="906"/>
                  </a:cubicBezTo>
                  <a:lnTo>
                    <a:pt x="3274" y="756"/>
                  </a:lnTo>
                  <a:cubicBezTo>
                    <a:pt x="3278" y="706"/>
                    <a:pt x="3282" y="655"/>
                    <a:pt x="3286" y="605"/>
                  </a:cubicBezTo>
                  <a:cubicBezTo>
                    <a:pt x="3289" y="555"/>
                    <a:pt x="3293" y="504"/>
                    <a:pt x="3296" y="454"/>
                  </a:cubicBezTo>
                  <a:cubicBezTo>
                    <a:pt x="3298" y="403"/>
                    <a:pt x="3300" y="353"/>
                    <a:pt x="3302" y="302"/>
                  </a:cubicBezTo>
                  <a:cubicBezTo>
                    <a:pt x="3303" y="252"/>
                    <a:pt x="3305" y="202"/>
                    <a:pt x="3306" y="152"/>
                  </a:cubicBezTo>
                  <a:cubicBezTo>
                    <a:pt x="3307" y="101"/>
                    <a:pt x="3307" y="51"/>
                    <a:pt x="3308" y="0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27" name="Line 44"/>
          <p:cNvSpPr>
            <a:spLocks noChangeShapeType="1"/>
          </p:cNvSpPr>
          <p:nvPr/>
        </p:nvSpPr>
        <p:spPr bwMode="auto">
          <a:xfrm flipV="1">
            <a:off x="3584575" y="876300"/>
            <a:ext cx="0" cy="332740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" name="Freeform 45"/>
          <p:cNvSpPr>
            <a:spLocks/>
          </p:cNvSpPr>
          <p:nvPr/>
        </p:nvSpPr>
        <p:spPr bwMode="auto">
          <a:xfrm>
            <a:off x="3562350" y="852488"/>
            <a:ext cx="44450" cy="46037"/>
          </a:xfrm>
          <a:custGeom>
            <a:avLst/>
            <a:gdLst/>
            <a:ahLst/>
            <a:cxnLst>
              <a:cxn ang="0">
                <a:pos x="115" y="56"/>
              </a:cxn>
              <a:cxn ang="0">
                <a:pos x="113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2" y="5"/>
              </a:cxn>
              <a:cxn ang="0">
                <a:pos x="69" y="1"/>
              </a:cxn>
              <a:cxn ang="0">
                <a:pos x="57" y="0"/>
              </a:cxn>
              <a:cxn ang="0">
                <a:pos x="45" y="1"/>
              </a:cxn>
              <a:cxn ang="0">
                <a:pos x="32" y="5"/>
              </a:cxn>
              <a:cxn ang="0">
                <a:pos x="22" y="11"/>
              </a:cxn>
              <a:cxn ang="0">
                <a:pos x="13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3" y="92"/>
              </a:cxn>
              <a:cxn ang="0">
                <a:pos x="22" y="101"/>
              </a:cxn>
              <a:cxn ang="0">
                <a:pos x="32" y="108"/>
              </a:cxn>
              <a:cxn ang="0">
                <a:pos x="45" y="112"/>
              </a:cxn>
              <a:cxn ang="0">
                <a:pos x="57" y="114"/>
              </a:cxn>
              <a:cxn ang="0">
                <a:pos x="69" y="112"/>
              </a:cxn>
              <a:cxn ang="0">
                <a:pos x="82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3" y="69"/>
              </a:cxn>
              <a:cxn ang="0">
                <a:pos x="115" y="56"/>
              </a:cxn>
            </a:cxnLst>
            <a:rect l="0" t="0" r="r" b="b"/>
            <a:pathLst>
              <a:path w="115" h="114">
                <a:moveTo>
                  <a:pt x="115" y="56"/>
                </a:moveTo>
                <a:lnTo>
                  <a:pt x="113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2" y="5"/>
                </a:lnTo>
                <a:lnTo>
                  <a:pt x="69" y="1"/>
                </a:lnTo>
                <a:lnTo>
                  <a:pt x="57" y="0"/>
                </a:lnTo>
                <a:lnTo>
                  <a:pt x="45" y="1"/>
                </a:lnTo>
                <a:lnTo>
                  <a:pt x="32" y="5"/>
                </a:lnTo>
                <a:lnTo>
                  <a:pt x="22" y="11"/>
                </a:lnTo>
                <a:lnTo>
                  <a:pt x="13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3" y="92"/>
                </a:lnTo>
                <a:lnTo>
                  <a:pt x="22" y="101"/>
                </a:lnTo>
                <a:lnTo>
                  <a:pt x="32" y="108"/>
                </a:lnTo>
                <a:lnTo>
                  <a:pt x="45" y="112"/>
                </a:lnTo>
                <a:lnTo>
                  <a:pt x="57" y="114"/>
                </a:lnTo>
                <a:lnTo>
                  <a:pt x="69" y="112"/>
                </a:lnTo>
                <a:lnTo>
                  <a:pt x="82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3" y="69"/>
                </a:lnTo>
                <a:lnTo>
                  <a:pt x="115" y="56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grpSp>
        <p:nvGrpSpPr>
          <p:cNvPr id="29" name="Skupina 28"/>
          <p:cNvGrpSpPr>
            <a:grpSpLocks noChangeAspect="1"/>
          </p:cNvGrpSpPr>
          <p:nvPr/>
        </p:nvGrpSpPr>
        <p:grpSpPr>
          <a:xfrm>
            <a:off x="3584575" y="3878263"/>
            <a:ext cx="323850" cy="325437"/>
            <a:chOff x="3584575" y="3878263"/>
            <a:chExt cx="323850" cy="325437"/>
          </a:xfrm>
        </p:grpSpPr>
        <p:sp>
          <p:nvSpPr>
            <p:cNvPr id="30" name="Freeform 46"/>
            <p:cNvSpPr>
              <a:spLocks/>
            </p:cNvSpPr>
            <p:nvPr/>
          </p:nvSpPr>
          <p:spPr bwMode="auto">
            <a:xfrm>
              <a:off x="3584575" y="3878263"/>
              <a:ext cx="323850" cy="325437"/>
            </a:xfrm>
            <a:custGeom>
              <a:avLst/>
              <a:gdLst/>
              <a:ahLst/>
              <a:cxnLst>
                <a:cxn ang="0">
                  <a:pos x="817" y="818"/>
                </a:cxn>
                <a:cxn ang="0">
                  <a:pos x="816" y="770"/>
                </a:cxn>
                <a:cxn ang="0">
                  <a:pos x="812" y="723"/>
                </a:cxn>
                <a:cxn ang="0">
                  <a:pos x="805" y="676"/>
                </a:cxn>
                <a:cxn ang="0">
                  <a:pos x="795" y="630"/>
                </a:cxn>
                <a:cxn ang="0">
                  <a:pos x="784" y="584"/>
                </a:cxn>
                <a:cxn ang="0">
                  <a:pos x="768" y="539"/>
                </a:cxn>
                <a:cxn ang="0">
                  <a:pos x="750" y="495"/>
                </a:cxn>
                <a:cxn ang="0">
                  <a:pos x="731" y="451"/>
                </a:cxn>
                <a:cxn ang="0">
                  <a:pos x="708" y="409"/>
                </a:cxn>
                <a:cxn ang="0">
                  <a:pos x="683" y="369"/>
                </a:cxn>
                <a:cxn ang="0">
                  <a:pos x="656" y="330"/>
                </a:cxn>
                <a:cxn ang="0">
                  <a:pos x="627" y="293"/>
                </a:cxn>
                <a:cxn ang="0">
                  <a:pos x="594" y="257"/>
                </a:cxn>
                <a:cxn ang="0">
                  <a:pos x="561" y="223"/>
                </a:cxn>
                <a:cxn ang="0">
                  <a:pos x="526" y="191"/>
                </a:cxn>
                <a:cxn ang="0">
                  <a:pos x="489" y="163"/>
                </a:cxn>
                <a:cxn ang="0">
                  <a:pos x="449" y="134"/>
                </a:cxn>
                <a:cxn ang="0">
                  <a:pos x="409" y="110"/>
                </a:cxn>
                <a:cxn ang="0">
                  <a:pos x="366" y="87"/>
                </a:cxn>
                <a:cxn ang="0">
                  <a:pos x="324" y="67"/>
                </a:cxn>
                <a:cxn ang="0">
                  <a:pos x="280" y="49"/>
                </a:cxn>
                <a:cxn ang="0">
                  <a:pos x="235" y="34"/>
                </a:cxn>
                <a:cxn ang="0">
                  <a:pos x="189" y="22"/>
                </a:cxn>
                <a:cxn ang="0">
                  <a:pos x="142" y="12"/>
                </a:cxn>
                <a:cxn ang="0">
                  <a:pos x="95" y="6"/>
                </a:cxn>
                <a:cxn ang="0">
                  <a:pos x="47" y="2"/>
                </a:cxn>
                <a:cxn ang="0">
                  <a:pos x="0" y="0"/>
                </a:cxn>
              </a:cxnLst>
              <a:rect l="0" t="0" r="r" b="b"/>
              <a:pathLst>
                <a:path w="817" h="818">
                  <a:moveTo>
                    <a:pt x="817" y="818"/>
                  </a:moveTo>
                  <a:lnTo>
                    <a:pt x="816" y="770"/>
                  </a:lnTo>
                  <a:lnTo>
                    <a:pt x="812" y="723"/>
                  </a:lnTo>
                  <a:lnTo>
                    <a:pt x="805" y="676"/>
                  </a:lnTo>
                  <a:lnTo>
                    <a:pt x="795" y="630"/>
                  </a:lnTo>
                  <a:lnTo>
                    <a:pt x="784" y="584"/>
                  </a:lnTo>
                  <a:lnTo>
                    <a:pt x="768" y="539"/>
                  </a:lnTo>
                  <a:lnTo>
                    <a:pt x="750" y="495"/>
                  </a:lnTo>
                  <a:lnTo>
                    <a:pt x="731" y="451"/>
                  </a:lnTo>
                  <a:lnTo>
                    <a:pt x="708" y="409"/>
                  </a:lnTo>
                  <a:lnTo>
                    <a:pt x="683" y="369"/>
                  </a:lnTo>
                  <a:lnTo>
                    <a:pt x="656" y="330"/>
                  </a:lnTo>
                  <a:lnTo>
                    <a:pt x="627" y="293"/>
                  </a:lnTo>
                  <a:lnTo>
                    <a:pt x="594" y="257"/>
                  </a:lnTo>
                  <a:lnTo>
                    <a:pt x="561" y="223"/>
                  </a:lnTo>
                  <a:lnTo>
                    <a:pt x="526" y="191"/>
                  </a:lnTo>
                  <a:lnTo>
                    <a:pt x="489" y="163"/>
                  </a:lnTo>
                  <a:lnTo>
                    <a:pt x="449" y="134"/>
                  </a:lnTo>
                  <a:lnTo>
                    <a:pt x="409" y="110"/>
                  </a:lnTo>
                  <a:lnTo>
                    <a:pt x="366" y="87"/>
                  </a:lnTo>
                  <a:lnTo>
                    <a:pt x="324" y="67"/>
                  </a:lnTo>
                  <a:lnTo>
                    <a:pt x="280" y="49"/>
                  </a:lnTo>
                  <a:lnTo>
                    <a:pt x="235" y="34"/>
                  </a:lnTo>
                  <a:lnTo>
                    <a:pt x="189" y="22"/>
                  </a:lnTo>
                  <a:lnTo>
                    <a:pt x="142" y="12"/>
                  </a:lnTo>
                  <a:lnTo>
                    <a:pt x="95" y="6"/>
                  </a:lnTo>
                  <a:lnTo>
                    <a:pt x="47" y="2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" name="Freeform 47"/>
            <p:cNvSpPr>
              <a:spLocks/>
            </p:cNvSpPr>
            <p:nvPr/>
          </p:nvSpPr>
          <p:spPr bwMode="auto">
            <a:xfrm>
              <a:off x="3700462" y="4054475"/>
              <a:ext cx="46038" cy="44450"/>
            </a:xfrm>
            <a:custGeom>
              <a:avLst/>
              <a:gdLst/>
              <a:ahLst/>
              <a:cxnLst>
                <a:cxn ang="0">
                  <a:pos x="113" y="58"/>
                </a:cxn>
                <a:cxn ang="0">
                  <a:pos x="112" y="45"/>
                </a:cxn>
                <a:cxn ang="0">
                  <a:pos x="108" y="32"/>
                </a:cxn>
                <a:cxn ang="0">
                  <a:pos x="102" y="22"/>
                </a:cxn>
                <a:cxn ang="0">
                  <a:pos x="93" y="13"/>
                </a:cxn>
                <a:cxn ang="0">
                  <a:pos x="81" y="6"/>
                </a:cxn>
                <a:cxn ang="0">
                  <a:pos x="70" y="1"/>
                </a:cxn>
                <a:cxn ang="0">
                  <a:pos x="57" y="0"/>
                </a:cxn>
                <a:cxn ang="0">
                  <a:pos x="44" y="1"/>
                </a:cxn>
                <a:cxn ang="0">
                  <a:pos x="32" y="6"/>
                </a:cxn>
                <a:cxn ang="0">
                  <a:pos x="21" y="13"/>
                </a:cxn>
                <a:cxn ang="0">
                  <a:pos x="12" y="22"/>
                </a:cxn>
                <a:cxn ang="0">
                  <a:pos x="5" y="32"/>
                </a:cxn>
                <a:cxn ang="0">
                  <a:pos x="1" y="45"/>
                </a:cxn>
                <a:cxn ang="0">
                  <a:pos x="0" y="58"/>
                </a:cxn>
                <a:cxn ang="0">
                  <a:pos x="1" y="71"/>
                </a:cxn>
                <a:cxn ang="0">
                  <a:pos x="5" y="82"/>
                </a:cxn>
                <a:cxn ang="0">
                  <a:pos x="12" y="93"/>
                </a:cxn>
                <a:cxn ang="0">
                  <a:pos x="21" y="102"/>
                </a:cxn>
                <a:cxn ang="0">
                  <a:pos x="32" y="109"/>
                </a:cxn>
                <a:cxn ang="0">
                  <a:pos x="44" y="113"/>
                </a:cxn>
                <a:cxn ang="0">
                  <a:pos x="57" y="115"/>
                </a:cxn>
                <a:cxn ang="0">
                  <a:pos x="70" y="113"/>
                </a:cxn>
                <a:cxn ang="0">
                  <a:pos x="81" y="109"/>
                </a:cxn>
                <a:cxn ang="0">
                  <a:pos x="93" y="102"/>
                </a:cxn>
                <a:cxn ang="0">
                  <a:pos x="102" y="93"/>
                </a:cxn>
                <a:cxn ang="0">
                  <a:pos x="108" y="82"/>
                </a:cxn>
                <a:cxn ang="0">
                  <a:pos x="112" y="71"/>
                </a:cxn>
                <a:cxn ang="0">
                  <a:pos x="113" y="58"/>
                </a:cxn>
              </a:cxnLst>
              <a:rect l="0" t="0" r="r" b="b"/>
              <a:pathLst>
                <a:path w="113" h="115">
                  <a:moveTo>
                    <a:pt x="113" y="58"/>
                  </a:moveTo>
                  <a:lnTo>
                    <a:pt x="112" y="45"/>
                  </a:lnTo>
                  <a:lnTo>
                    <a:pt x="108" y="32"/>
                  </a:lnTo>
                  <a:lnTo>
                    <a:pt x="102" y="22"/>
                  </a:lnTo>
                  <a:lnTo>
                    <a:pt x="93" y="13"/>
                  </a:lnTo>
                  <a:lnTo>
                    <a:pt x="81" y="6"/>
                  </a:lnTo>
                  <a:lnTo>
                    <a:pt x="70" y="1"/>
                  </a:lnTo>
                  <a:lnTo>
                    <a:pt x="57" y="0"/>
                  </a:lnTo>
                  <a:lnTo>
                    <a:pt x="44" y="1"/>
                  </a:lnTo>
                  <a:lnTo>
                    <a:pt x="32" y="6"/>
                  </a:lnTo>
                  <a:lnTo>
                    <a:pt x="21" y="13"/>
                  </a:lnTo>
                  <a:lnTo>
                    <a:pt x="12" y="22"/>
                  </a:lnTo>
                  <a:lnTo>
                    <a:pt x="5" y="32"/>
                  </a:lnTo>
                  <a:lnTo>
                    <a:pt x="1" y="45"/>
                  </a:lnTo>
                  <a:lnTo>
                    <a:pt x="0" y="58"/>
                  </a:lnTo>
                  <a:lnTo>
                    <a:pt x="1" y="71"/>
                  </a:lnTo>
                  <a:lnTo>
                    <a:pt x="5" y="82"/>
                  </a:lnTo>
                  <a:lnTo>
                    <a:pt x="12" y="93"/>
                  </a:lnTo>
                  <a:lnTo>
                    <a:pt x="21" y="102"/>
                  </a:lnTo>
                  <a:lnTo>
                    <a:pt x="32" y="109"/>
                  </a:lnTo>
                  <a:lnTo>
                    <a:pt x="44" y="113"/>
                  </a:lnTo>
                  <a:lnTo>
                    <a:pt x="57" y="115"/>
                  </a:lnTo>
                  <a:lnTo>
                    <a:pt x="70" y="113"/>
                  </a:lnTo>
                  <a:lnTo>
                    <a:pt x="81" y="109"/>
                  </a:lnTo>
                  <a:lnTo>
                    <a:pt x="93" y="102"/>
                  </a:lnTo>
                  <a:lnTo>
                    <a:pt x="102" y="93"/>
                  </a:lnTo>
                  <a:lnTo>
                    <a:pt x="108" y="82"/>
                  </a:lnTo>
                  <a:lnTo>
                    <a:pt x="112" y="71"/>
                  </a:lnTo>
                  <a:lnTo>
                    <a:pt x="113" y="58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33" name="Line 49"/>
          <p:cNvSpPr>
            <a:spLocks noChangeShapeType="1"/>
          </p:cNvSpPr>
          <p:nvPr/>
        </p:nvSpPr>
        <p:spPr bwMode="auto">
          <a:xfrm>
            <a:off x="1266825" y="876300"/>
            <a:ext cx="4896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4" name="Freeform 50"/>
          <p:cNvSpPr>
            <a:spLocks/>
          </p:cNvSpPr>
          <p:nvPr/>
        </p:nvSpPr>
        <p:spPr bwMode="auto">
          <a:xfrm>
            <a:off x="2862262" y="876300"/>
            <a:ext cx="360363" cy="6254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" y="71"/>
              </a:cxn>
              <a:cxn ang="0">
                <a:pos x="5" y="142"/>
              </a:cxn>
              <a:cxn ang="0">
                <a:pos x="12" y="213"/>
              </a:cxn>
              <a:cxn ang="0">
                <a:pos x="22" y="282"/>
              </a:cxn>
              <a:cxn ang="0">
                <a:pos x="34" y="352"/>
              </a:cxn>
              <a:cxn ang="0">
                <a:pos x="49" y="421"/>
              </a:cxn>
              <a:cxn ang="0">
                <a:pos x="66" y="489"/>
              </a:cxn>
              <a:cxn ang="0">
                <a:pos x="87" y="556"/>
              </a:cxn>
              <a:cxn ang="0">
                <a:pos x="110" y="623"/>
              </a:cxn>
              <a:cxn ang="0">
                <a:pos x="135" y="690"/>
              </a:cxn>
              <a:cxn ang="0">
                <a:pos x="163" y="755"/>
              </a:cxn>
              <a:cxn ang="0">
                <a:pos x="193" y="819"/>
              </a:cxn>
              <a:cxn ang="0">
                <a:pos x="227" y="881"/>
              </a:cxn>
              <a:cxn ang="0">
                <a:pos x="262" y="943"/>
              </a:cxn>
              <a:cxn ang="0">
                <a:pos x="299" y="1002"/>
              </a:cxn>
              <a:cxn ang="0">
                <a:pos x="339" y="1060"/>
              </a:cxn>
              <a:cxn ang="0">
                <a:pos x="381" y="1118"/>
              </a:cxn>
              <a:cxn ang="0">
                <a:pos x="426" y="1172"/>
              </a:cxn>
              <a:cxn ang="0">
                <a:pos x="473" y="1226"/>
              </a:cxn>
              <a:cxn ang="0">
                <a:pos x="520" y="1277"/>
              </a:cxn>
              <a:cxn ang="0">
                <a:pos x="572" y="1326"/>
              </a:cxn>
              <a:cxn ang="0">
                <a:pos x="623" y="1374"/>
              </a:cxn>
              <a:cxn ang="0">
                <a:pos x="677" y="1419"/>
              </a:cxn>
              <a:cxn ang="0">
                <a:pos x="734" y="1463"/>
              </a:cxn>
              <a:cxn ang="0">
                <a:pos x="791" y="1504"/>
              </a:cxn>
              <a:cxn ang="0">
                <a:pos x="850" y="1543"/>
              </a:cxn>
              <a:cxn ang="0">
                <a:pos x="910" y="1579"/>
              </a:cxn>
            </a:cxnLst>
            <a:rect l="0" t="0" r="r" b="b"/>
            <a:pathLst>
              <a:path w="910" h="1579">
                <a:moveTo>
                  <a:pt x="0" y="0"/>
                </a:moveTo>
                <a:lnTo>
                  <a:pt x="2" y="71"/>
                </a:lnTo>
                <a:lnTo>
                  <a:pt x="5" y="142"/>
                </a:lnTo>
                <a:lnTo>
                  <a:pt x="12" y="213"/>
                </a:lnTo>
                <a:lnTo>
                  <a:pt x="22" y="282"/>
                </a:lnTo>
                <a:lnTo>
                  <a:pt x="34" y="352"/>
                </a:lnTo>
                <a:lnTo>
                  <a:pt x="49" y="421"/>
                </a:lnTo>
                <a:lnTo>
                  <a:pt x="66" y="489"/>
                </a:lnTo>
                <a:lnTo>
                  <a:pt x="87" y="556"/>
                </a:lnTo>
                <a:lnTo>
                  <a:pt x="110" y="623"/>
                </a:lnTo>
                <a:lnTo>
                  <a:pt x="135" y="690"/>
                </a:lnTo>
                <a:lnTo>
                  <a:pt x="163" y="755"/>
                </a:lnTo>
                <a:lnTo>
                  <a:pt x="193" y="819"/>
                </a:lnTo>
                <a:lnTo>
                  <a:pt x="227" y="881"/>
                </a:lnTo>
                <a:lnTo>
                  <a:pt x="262" y="943"/>
                </a:lnTo>
                <a:lnTo>
                  <a:pt x="299" y="1002"/>
                </a:lnTo>
                <a:lnTo>
                  <a:pt x="339" y="1060"/>
                </a:lnTo>
                <a:lnTo>
                  <a:pt x="381" y="1118"/>
                </a:lnTo>
                <a:lnTo>
                  <a:pt x="426" y="1172"/>
                </a:lnTo>
                <a:lnTo>
                  <a:pt x="473" y="1226"/>
                </a:lnTo>
                <a:lnTo>
                  <a:pt x="520" y="1277"/>
                </a:lnTo>
                <a:lnTo>
                  <a:pt x="572" y="1326"/>
                </a:lnTo>
                <a:lnTo>
                  <a:pt x="623" y="1374"/>
                </a:lnTo>
                <a:lnTo>
                  <a:pt x="677" y="1419"/>
                </a:lnTo>
                <a:lnTo>
                  <a:pt x="734" y="1463"/>
                </a:lnTo>
                <a:lnTo>
                  <a:pt x="791" y="1504"/>
                </a:lnTo>
                <a:lnTo>
                  <a:pt x="850" y="1543"/>
                </a:lnTo>
                <a:lnTo>
                  <a:pt x="910" y="1579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" name="Line 51"/>
          <p:cNvSpPr>
            <a:spLocks noChangeShapeType="1"/>
          </p:cNvSpPr>
          <p:nvPr/>
        </p:nvSpPr>
        <p:spPr bwMode="auto">
          <a:xfrm flipH="1">
            <a:off x="1665287" y="876300"/>
            <a:ext cx="1919288" cy="3327400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6" name="Line 52"/>
          <p:cNvSpPr>
            <a:spLocks noChangeShapeType="1"/>
          </p:cNvSpPr>
          <p:nvPr/>
        </p:nvSpPr>
        <p:spPr bwMode="auto">
          <a:xfrm>
            <a:off x="3584575" y="876300"/>
            <a:ext cx="1919288" cy="3327400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" name="Freeform 53"/>
          <p:cNvSpPr>
            <a:spLocks/>
          </p:cNvSpPr>
          <p:nvPr/>
        </p:nvSpPr>
        <p:spPr bwMode="auto">
          <a:xfrm>
            <a:off x="2693987" y="876300"/>
            <a:ext cx="1336675" cy="890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79"/>
              </a:cxn>
              <a:cxn ang="0">
                <a:pos x="5" y="157"/>
              </a:cxn>
              <a:cxn ang="0">
                <a:pos x="11" y="236"/>
              </a:cxn>
              <a:cxn ang="0">
                <a:pos x="22" y="313"/>
              </a:cxn>
              <a:cxn ang="0">
                <a:pos x="33" y="390"/>
              </a:cxn>
              <a:cxn ang="0">
                <a:pos x="49" y="468"/>
              </a:cxn>
              <a:cxn ang="0">
                <a:pos x="67" y="544"/>
              </a:cxn>
              <a:cxn ang="0">
                <a:pos x="86" y="619"/>
              </a:cxn>
              <a:cxn ang="0">
                <a:pos x="109" y="694"/>
              </a:cxn>
              <a:cxn ang="0">
                <a:pos x="135" y="769"/>
              </a:cxn>
              <a:cxn ang="0">
                <a:pos x="163" y="842"/>
              </a:cxn>
              <a:cxn ang="0">
                <a:pos x="194" y="914"/>
              </a:cxn>
              <a:cxn ang="0">
                <a:pos x="226" y="985"/>
              </a:cxn>
              <a:cxn ang="0">
                <a:pos x="262" y="1055"/>
              </a:cxn>
              <a:cxn ang="0">
                <a:pos x="301" y="1124"/>
              </a:cxn>
              <a:cxn ang="0">
                <a:pos x="341" y="1191"/>
              </a:cxn>
              <a:cxn ang="0">
                <a:pos x="383" y="1257"/>
              </a:cxn>
              <a:cxn ang="0">
                <a:pos x="428" y="1321"/>
              </a:cxn>
              <a:cxn ang="0">
                <a:pos x="476" y="1383"/>
              </a:cxn>
              <a:cxn ang="0">
                <a:pos x="525" y="1445"/>
              </a:cxn>
              <a:cxn ang="0">
                <a:pos x="577" y="1504"/>
              </a:cxn>
              <a:cxn ang="0">
                <a:pos x="629" y="1561"/>
              </a:cxn>
              <a:cxn ang="0">
                <a:pos x="685" y="1616"/>
              </a:cxn>
              <a:cxn ang="0">
                <a:pos x="743" y="1670"/>
              </a:cxn>
              <a:cxn ang="0">
                <a:pos x="802" y="1721"/>
              </a:cxn>
              <a:cxn ang="0">
                <a:pos x="862" y="1770"/>
              </a:cxn>
              <a:cxn ang="0">
                <a:pos x="925" y="1818"/>
              </a:cxn>
              <a:cxn ang="0">
                <a:pos x="988" y="1863"/>
              </a:cxn>
              <a:cxn ang="0">
                <a:pos x="1055" y="1906"/>
              </a:cxn>
              <a:cxn ang="0">
                <a:pos x="1122" y="1945"/>
              </a:cxn>
              <a:cxn ang="0">
                <a:pos x="1191" y="1984"/>
              </a:cxn>
              <a:cxn ang="0">
                <a:pos x="1260" y="2019"/>
              </a:cxn>
              <a:cxn ang="0">
                <a:pos x="1331" y="2052"/>
              </a:cxn>
              <a:cxn ang="0">
                <a:pos x="1403" y="2083"/>
              </a:cxn>
              <a:cxn ang="0">
                <a:pos x="1476" y="2112"/>
              </a:cxn>
              <a:cxn ang="0">
                <a:pos x="1551" y="2137"/>
              </a:cxn>
              <a:cxn ang="0">
                <a:pos x="1626" y="2159"/>
              </a:cxn>
              <a:cxn ang="0">
                <a:pos x="1702" y="2180"/>
              </a:cxn>
              <a:cxn ang="0">
                <a:pos x="1778" y="2198"/>
              </a:cxn>
              <a:cxn ang="0">
                <a:pos x="1855" y="2212"/>
              </a:cxn>
              <a:cxn ang="0">
                <a:pos x="1932" y="2225"/>
              </a:cxn>
              <a:cxn ang="0">
                <a:pos x="2009" y="2234"/>
              </a:cxn>
              <a:cxn ang="0">
                <a:pos x="2088" y="2242"/>
              </a:cxn>
              <a:cxn ang="0">
                <a:pos x="2166" y="2245"/>
              </a:cxn>
              <a:cxn ang="0">
                <a:pos x="2244" y="2247"/>
              </a:cxn>
              <a:cxn ang="0">
                <a:pos x="2322" y="2245"/>
              </a:cxn>
              <a:cxn ang="0">
                <a:pos x="2401" y="2242"/>
              </a:cxn>
              <a:cxn ang="0">
                <a:pos x="2479" y="2234"/>
              </a:cxn>
              <a:cxn ang="0">
                <a:pos x="2556" y="2225"/>
              </a:cxn>
              <a:cxn ang="0">
                <a:pos x="2634" y="2212"/>
              </a:cxn>
              <a:cxn ang="0">
                <a:pos x="2711" y="2198"/>
              </a:cxn>
              <a:cxn ang="0">
                <a:pos x="2787" y="2180"/>
              </a:cxn>
              <a:cxn ang="0">
                <a:pos x="2863" y="2159"/>
              </a:cxn>
              <a:cxn ang="0">
                <a:pos x="2937" y="2137"/>
              </a:cxn>
              <a:cxn ang="0">
                <a:pos x="3012" y="2112"/>
              </a:cxn>
              <a:cxn ang="0">
                <a:pos x="3086" y="2083"/>
              </a:cxn>
              <a:cxn ang="0">
                <a:pos x="3158" y="2052"/>
              </a:cxn>
              <a:cxn ang="0">
                <a:pos x="3228" y="2019"/>
              </a:cxn>
              <a:cxn ang="0">
                <a:pos x="3298" y="1984"/>
              </a:cxn>
              <a:cxn ang="0">
                <a:pos x="3366" y="1945"/>
              </a:cxn>
            </a:cxnLst>
            <a:rect l="0" t="0" r="r" b="b"/>
            <a:pathLst>
              <a:path w="3366" h="2247">
                <a:moveTo>
                  <a:pt x="0" y="0"/>
                </a:moveTo>
                <a:lnTo>
                  <a:pt x="1" y="79"/>
                </a:lnTo>
                <a:lnTo>
                  <a:pt x="5" y="157"/>
                </a:lnTo>
                <a:lnTo>
                  <a:pt x="11" y="236"/>
                </a:lnTo>
                <a:lnTo>
                  <a:pt x="22" y="313"/>
                </a:lnTo>
                <a:lnTo>
                  <a:pt x="33" y="390"/>
                </a:lnTo>
                <a:lnTo>
                  <a:pt x="49" y="468"/>
                </a:lnTo>
                <a:lnTo>
                  <a:pt x="67" y="544"/>
                </a:lnTo>
                <a:lnTo>
                  <a:pt x="86" y="619"/>
                </a:lnTo>
                <a:lnTo>
                  <a:pt x="109" y="694"/>
                </a:lnTo>
                <a:lnTo>
                  <a:pt x="135" y="769"/>
                </a:lnTo>
                <a:lnTo>
                  <a:pt x="163" y="842"/>
                </a:lnTo>
                <a:lnTo>
                  <a:pt x="194" y="914"/>
                </a:lnTo>
                <a:lnTo>
                  <a:pt x="226" y="985"/>
                </a:lnTo>
                <a:lnTo>
                  <a:pt x="262" y="1055"/>
                </a:lnTo>
                <a:lnTo>
                  <a:pt x="301" y="1124"/>
                </a:lnTo>
                <a:lnTo>
                  <a:pt x="341" y="1191"/>
                </a:lnTo>
                <a:lnTo>
                  <a:pt x="383" y="1257"/>
                </a:lnTo>
                <a:lnTo>
                  <a:pt x="428" y="1321"/>
                </a:lnTo>
                <a:lnTo>
                  <a:pt x="476" y="1383"/>
                </a:lnTo>
                <a:lnTo>
                  <a:pt x="525" y="1445"/>
                </a:lnTo>
                <a:lnTo>
                  <a:pt x="577" y="1504"/>
                </a:lnTo>
                <a:lnTo>
                  <a:pt x="629" y="1561"/>
                </a:lnTo>
                <a:lnTo>
                  <a:pt x="685" y="1616"/>
                </a:lnTo>
                <a:lnTo>
                  <a:pt x="743" y="1670"/>
                </a:lnTo>
                <a:lnTo>
                  <a:pt x="802" y="1721"/>
                </a:lnTo>
                <a:lnTo>
                  <a:pt x="862" y="1770"/>
                </a:lnTo>
                <a:lnTo>
                  <a:pt x="925" y="1818"/>
                </a:lnTo>
                <a:lnTo>
                  <a:pt x="988" y="1863"/>
                </a:lnTo>
                <a:lnTo>
                  <a:pt x="1055" y="1906"/>
                </a:lnTo>
                <a:lnTo>
                  <a:pt x="1122" y="1945"/>
                </a:lnTo>
                <a:lnTo>
                  <a:pt x="1191" y="1984"/>
                </a:lnTo>
                <a:lnTo>
                  <a:pt x="1260" y="2019"/>
                </a:lnTo>
                <a:lnTo>
                  <a:pt x="1331" y="2052"/>
                </a:lnTo>
                <a:lnTo>
                  <a:pt x="1403" y="2083"/>
                </a:lnTo>
                <a:lnTo>
                  <a:pt x="1476" y="2112"/>
                </a:lnTo>
                <a:lnTo>
                  <a:pt x="1551" y="2137"/>
                </a:lnTo>
                <a:lnTo>
                  <a:pt x="1626" y="2159"/>
                </a:lnTo>
                <a:lnTo>
                  <a:pt x="1702" y="2180"/>
                </a:lnTo>
                <a:lnTo>
                  <a:pt x="1778" y="2198"/>
                </a:lnTo>
                <a:lnTo>
                  <a:pt x="1855" y="2212"/>
                </a:lnTo>
                <a:lnTo>
                  <a:pt x="1932" y="2225"/>
                </a:lnTo>
                <a:lnTo>
                  <a:pt x="2009" y="2234"/>
                </a:lnTo>
                <a:lnTo>
                  <a:pt x="2088" y="2242"/>
                </a:lnTo>
                <a:lnTo>
                  <a:pt x="2166" y="2245"/>
                </a:lnTo>
                <a:lnTo>
                  <a:pt x="2244" y="2247"/>
                </a:lnTo>
                <a:lnTo>
                  <a:pt x="2322" y="2245"/>
                </a:lnTo>
                <a:lnTo>
                  <a:pt x="2401" y="2242"/>
                </a:lnTo>
                <a:lnTo>
                  <a:pt x="2479" y="2234"/>
                </a:lnTo>
                <a:lnTo>
                  <a:pt x="2556" y="2225"/>
                </a:lnTo>
                <a:lnTo>
                  <a:pt x="2634" y="2212"/>
                </a:lnTo>
                <a:lnTo>
                  <a:pt x="2711" y="2198"/>
                </a:lnTo>
                <a:lnTo>
                  <a:pt x="2787" y="2180"/>
                </a:lnTo>
                <a:lnTo>
                  <a:pt x="2863" y="2159"/>
                </a:lnTo>
                <a:lnTo>
                  <a:pt x="2937" y="2137"/>
                </a:lnTo>
                <a:lnTo>
                  <a:pt x="3012" y="2112"/>
                </a:lnTo>
                <a:lnTo>
                  <a:pt x="3086" y="2083"/>
                </a:lnTo>
                <a:lnTo>
                  <a:pt x="3158" y="2052"/>
                </a:lnTo>
                <a:lnTo>
                  <a:pt x="3228" y="2019"/>
                </a:lnTo>
                <a:lnTo>
                  <a:pt x="3298" y="1984"/>
                </a:lnTo>
                <a:lnTo>
                  <a:pt x="3366" y="1945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8" name="Line 57"/>
          <p:cNvSpPr>
            <a:spLocks noChangeShapeType="1"/>
          </p:cNvSpPr>
          <p:nvPr/>
        </p:nvSpPr>
        <p:spPr bwMode="auto">
          <a:xfrm>
            <a:off x="1479550" y="6623050"/>
            <a:ext cx="1208088" cy="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" name="Line 58"/>
          <p:cNvSpPr>
            <a:spLocks noChangeShapeType="1"/>
          </p:cNvSpPr>
          <p:nvPr/>
        </p:nvSpPr>
        <p:spPr bwMode="auto">
          <a:xfrm>
            <a:off x="2687637" y="6623050"/>
            <a:ext cx="1209675" cy="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0" name="Line 59"/>
          <p:cNvSpPr>
            <a:spLocks noChangeShapeType="1"/>
          </p:cNvSpPr>
          <p:nvPr/>
        </p:nvSpPr>
        <p:spPr bwMode="auto">
          <a:xfrm>
            <a:off x="3897312" y="6623050"/>
            <a:ext cx="1209675" cy="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1" name="Line 60"/>
          <p:cNvSpPr>
            <a:spLocks noChangeShapeType="1"/>
          </p:cNvSpPr>
          <p:nvPr/>
        </p:nvSpPr>
        <p:spPr bwMode="auto">
          <a:xfrm>
            <a:off x="5106987" y="6623050"/>
            <a:ext cx="1208088" cy="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2" name="Line 66"/>
          <p:cNvSpPr>
            <a:spLocks noChangeShapeType="1"/>
          </p:cNvSpPr>
          <p:nvPr/>
        </p:nvSpPr>
        <p:spPr bwMode="auto">
          <a:xfrm flipV="1">
            <a:off x="1479550" y="4203700"/>
            <a:ext cx="185738" cy="24193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3" name="Line 67"/>
          <p:cNvSpPr>
            <a:spLocks noChangeShapeType="1"/>
          </p:cNvSpPr>
          <p:nvPr/>
        </p:nvSpPr>
        <p:spPr bwMode="auto">
          <a:xfrm flipH="1" flipV="1">
            <a:off x="1665287" y="4203700"/>
            <a:ext cx="1022350" cy="24193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4" name="Line 68"/>
          <p:cNvSpPr>
            <a:spLocks noChangeShapeType="1"/>
          </p:cNvSpPr>
          <p:nvPr/>
        </p:nvSpPr>
        <p:spPr bwMode="auto">
          <a:xfrm>
            <a:off x="1665287" y="4203700"/>
            <a:ext cx="2232025" cy="24193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5" name="Line 69"/>
          <p:cNvSpPr>
            <a:spLocks noChangeShapeType="1"/>
          </p:cNvSpPr>
          <p:nvPr/>
        </p:nvSpPr>
        <p:spPr bwMode="auto">
          <a:xfrm flipH="1" flipV="1">
            <a:off x="1665287" y="4203700"/>
            <a:ext cx="3441700" cy="24193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6" name="Line 70"/>
          <p:cNvSpPr>
            <a:spLocks noChangeShapeType="1"/>
          </p:cNvSpPr>
          <p:nvPr/>
        </p:nvSpPr>
        <p:spPr bwMode="auto">
          <a:xfrm>
            <a:off x="1665287" y="4203700"/>
            <a:ext cx="4649788" cy="24193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7" name="Line 71"/>
          <p:cNvSpPr>
            <a:spLocks noChangeShapeType="1"/>
          </p:cNvSpPr>
          <p:nvPr/>
        </p:nvSpPr>
        <p:spPr bwMode="auto">
          <a:xfrm flipV="1">
            <a:off x="1479550" y="4203700"/>
            <a:ext cx="4024313" cy="24193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8" name="Line 72"/>
          <p:cNvSpPr>
            <a:spLocks noChangeShapeType="1"/>
          </p:cNvSpPr>
          <p:nvPr/>
        </p:nvSpPr>
        <p:spPr bwMode="auto">
          <a:xfrm flipH="1">
            <a:off x="2687637" y="4203700"/>
            <a:ext cx="2816225" cy="24193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9" name="Line 73"/>
          <p:cNvSpPr>
            <a:spLocks noChangeShapeType="1"/>
          </p:cNvSpPr>
          <p:nvPr/>
        </p:nvSpPr>
        <p:spPr bwMode="auto">
          <a:xfrm flipV="1">
            <a:off x="3897312" y="4203700"/>
            <a:ext cx="1606550" cy="24193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0" name="Line 74"/>
          <p:cNvSpPr>
            <a:spLocks noChangeShapeType="1"/>
          </p:cNvSpPr>
          <p:nvPr/>
        </p:nvSpPr>
        <p:spPr bwMode="auto">
          <a:xfrm flipH="1">
            <a:off x="5106987" y="4203700"/>
            <a:ext cx="396875" cy="24193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1" name="Line 75"/>
          <p:cNvSpPr>
            <a:spLocks noChangeShapeType="1"/>
          </p:cNvSpPr>
          <p:nvPr/>
        </p:nvSpPr>
        <p:spPr bwMode="auto">
          <a:xfrm>
            <a:off x="5503862" y="4203700"/>
            <a:ext cx="811213" cy="24193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3" name="Line 77"/>
          <p:cNvSpPr>
            <a:spLocks noChangeShapeType="1"/>
          </p:cNvSpPr>
          <p:nvPr/>
        </p:nvSpPr>
        <p:spPr bwMode="auto">
          <a:xfrm flipV="1">
            <a:off x="1524000" y="4203700"/>
            <a:ext cx="3979863" cy="1839912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5" name="Line 79"/>
          <p:cNvSpPr>
            <a:spLocks noChangeShapeType="1"/>
          </p:cNvSpPr>
          <p:nvPr/>
        </p:nvSpPr>
        <p:spPr bwMode="auto">
          <a:xfrm flipV="1">
            <a:off x="1550987" y="4203700"/>
            <a:ext cx="3952875" cy="1484312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6" name="Line 80"/>
          <p:cNvSpPr>
            <a:spLocks noChangeShapeType="1"/>
          </p:cNvSpPr>
          <p:nvPr/>
        </p:nvSpPr>
        <p:spPr bwMode="auto">
          <a:xfrm flipH="1" flipV="1">
            <a:off x="1665287" y="4203700"/>
            <a:ext cx="4456113" cy="1839912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7" name="Freeform 81"/>
          <p:cNvSpPr>
            <a:spLocks/>
          </p:cNvSpPr>
          <p:nvPr/>
        </p:nvSpPr>
        <p:spPr bwMode="auto">
          <a:xfrm>
            <a:off x="1479550" y="5688013"/>
            <a:ext cx="1882775" cy="935037"/>
          </a:xfrm>
          <a:custGeom>
            <a:avLst/>
            <a:gdLst/>
            <a:ahLst/>
            <a:cxnLst>
              <a:cxn ang="0">
                <a:pos x="0" y="2357"/>
              </a:cxn>
              <a:cxn ang="0">
                <a:pos x="3047" y="2357"/>
              </a:cxn>
              <a:cxn ang="0">
                <a:pos x="4746" y="897"/>
              </a:cxn>
              <a:cxn ang="0">
                <a:pos x="3919" y="0"/>
              </a:cxn>
              <a:cxn ang="0">
                <a:pos x="2050" y="0"/>
              </a:cxn>
              <a:cxn ang="0">
                <a:pos x="112" y="897"/>
              </a:cxn>
              <a:cxn ang="0">
                <a:pos x="0" y="2357"/>
              </a:cxn>
            </a:cxnLst>
            <a:rect l="0" t="0" r="r" b="b"/>
            <a:pathLst>
              <a:path w="4746" h="2357">
                <a:moveTo>
                  <a:pt x="0" y="2357"/>
                </a:moveTo>
                <a:lnTo>
                  <a:pt x="3047" y="2357"/>
                </a:lnTo>
                <a:lnTo>
                  <a:pt x="4746" y="897"/>
                </a:lnTo>
                <a:lnTo>
                  <a:pt x="3919" y="0"/>
                </a:lnTo>
                <a:lnTo>
                  <a:pt x="2050" y="0"/>
                </a:lnTo>
                <a:lnTo>
                  <a:pt x="112" y="897"/>
                </a:lnTo>
                <a:lnTo>
                  <a:pt x="0" y="2357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8" name="Line 82"/>
          <p:cNvSpPr>
            <a:spLocks noChangeShapeType="1"/>
          </p:cNvSpPr>
          <p:nvPr/>
        </p:nvSpPr>
        <p:spPr bwMode="auto">
          <a:xfrm>
            <a:off x="781050" y="5448300"/>
            <a:ext cx="5453063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9" name="Line 83"/>
          <p:cNvSpPr>
            <a:spLocks noChangeShapeType="1"/>
          </p:cNvSpPr>
          <p:nvPr/>
        </p:nvSpPr>
        <p:spPr bwMode="auto">
          <a:xfrm flipV="1">
            <a:off x="1570037" y="4203700"/>
            <a:ext cx="3933825" cy="124460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0" name="Freeform 84"/>
          <p:cNvSpPr>
            <a:spLocks/>
          </p:cNvSpPr>
          <p:nvPr/>
        </p:nvSpPr>
        <p:spPr bwMode="auto">
          <a:xfrm>
            <a:off x="2190750" y="5273675"/>
            <a:ext cx="1244600" cy="414337"/>
          </a:xfrm>
          <a:custGeom>
            <a:avLst/>
            <a:gdLst/>
            <a:ahLst/>
            <a:cxnLst>
              <a:cxn ang="0">
                <a:pos x="2125" y="1043"/>
              </a:cxn>
              <a:cxn ang="0">
                <a:pos x="256" y="1043"/>
              </a:cxn>
              <a:cxn ang="0">
                <a:pos x="0" y="438"/>
              </a:cxn>
              <a:cxn ang="0">
                <a:pos x="1164" y="0"/>
              </a:cxn>
              <a:cxn ang="0">
                <a:pos x="2512" y="0"/>
              </a:cxn>
              <a:cxn ang="0">
                <a:pos x="3133" y="438"/>
              </a:cxn>
              <a:cxn ang="0">
                <a:pos x="2125" y="1043"/>
              </a:cxn>
            </a:cxnLst>
            <a:rect l="0" t="0" r="r" b="b"/>
            <a:pathLst>
              <a:path w="3133" h="1043">
                <a:moveTo>
                  <a:pt x="2125" y="1043"/>
                </a:moveTo>
                <a:lnTo>
                  <a:pt x="256" y="1043"/>
                </a:lnTo>
                <a:lnTo>
                  <a:pt x="0" y="438"/>
                </a:lnTo>
                <a:lnTo>
                  <a:pt x="1164" y="0"/>
                </a:lnTo>
                <a:lnTo>
                  <a:pt x="2512" y="0"/>
                </a:lnTo>
                <a:lnTo>
                  <a:pt x="3133" y="438"/>
                </a:lnTo>
                <a:lnTo>
                  <a:pt x="2125" y="1043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1" name="Line 85"/>
          <p:cNvSpPr>
            <a:spLocks noChangeShapeType="1"/>
          </p:cNvSpPr>
          <p:nvPr/>
        </p:nvSpPr>
        <p:spPr bwMode="auto">
          <a:xfrm flipH="1" flipV="1">
            <a:off x="1665287" y="4203700"/>
            <a:ext cx="4337050" cy="1484312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2" name="Line 86"/>
          <p:cNvSpPr>
            <a:spLocks noChangeShapeType="1"/>
          </p:cNvSpPr>
          <p:nvPr/>
        </p:nvSpPr>
        <p:spPr bwMode="auto">
          <a:xfrm flipH="1" flipV="1">
            <a:off x="1665287" y="4203700"/>
            <a:ext cx="4256088" cy="12446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3" name="Freeform 87"/>
          <p:cNvSpPr>
            <a:spLocks/>
          </p:cNvSpPr>
          <p:nvPr/>
        </p:nvSpPr>
        <p:spPr bwMode="auto">
          <a:xfrm>
            <a:off x="4056062" y="5273675"/>
            <a:ext cx="1243013" cy="414337"/>
          </a:xfrm>
          <a:custGeom>
            <a:avLst/>
            <a:gdLst/>
            <a:ahLst/>
            <a:cxnLst>
              <a:cxn ang="0">
                <a:pos x="1165" y="1043"/>
              </a:cxn>
              <a:cxn ang="0">
                <a:pos x="3034" y="1043"/>
              </a:cxn>
              <a:cxn ang="0">
                <a:pos x="3133" y="438"/>
              </a:cxn>
              <a:cxn ang="0">
                <a:pos x="1857" y="0"/>
              </a:cxn>
              <a:cxn ang="0">
                <a:pos x="508" y="0"/>
              </a:cxn>
              <a:cxn ang="0">
                <a:pos x="0" y="438"/>
              </a:cxn>
              <a:cxn ang="0">
                <a:pos x="1165" y="1043"/>
              </a:cxn>
            </a:cxnLst>
            <a:rect l="0" t="0" r="r" b="b"/>
            <a:pathLst>
              <a:path w="3133" h="1043">
                <a:moveTo>
                  <a:pt x="1165" y="1043"/>
                </a:moveTo>
                <a:lnTo>
                  <a:pt x="3034" y="1043"/>
                </a:lnTo>
                <a:lnTo>
                  <a:pt x="3133" y="438"/>
                </a:lnTo>
                <a:lnTo>
                  <a:pt x="1857" y="0"/>
                </a:lnTo>
                <a:lnTo>
                  <a:pt x="508" y="0"/>
                </a:lnTo>
                <a:lnTo>
                  <a:pt x="0" y="438"/>
                </a:lnTo>
                <a:lnTo>
                  <a:pt x="1165" y="1043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4" name="Freeform 88"/>
          <p:cNvSpPr>
            <a:spLocks/>
          </p:cNvSpPr>
          <p:nvPr/>
        </p:nvSpPr>
        <p:spPr bwMode="auto">
          <a:xfrm>
            <a:off x="3187700" y="5143500"/>
            <a:ext cx="1069975" cy="304800"/>
          </a:xfrm>
          <a:custGeom>
            <a:avLst/>
            <a:gdLst/>
            <a:ahLst/>
            <a:cxnLst>
              <a:cxn ang="0">
                <a:pos x="621" y="767"/>
              </a:cxn>
              <a:cxn ang="0">
                <a:pos x="2187" y="767"/>
              </a:cxn>
              <a:cxn ang="0">
                <a:pos x="2695" y="329"/>
              </a:cxn>
              <a:cxn ang="0">
                <a:pos x="1897" y="0"/>
              </a:cxn>
              <a:cxn ang="0">
                <a:pos x="713" y="0"/>
              </a:cxn>
              <a:cxn ang="0">
                <a:pos x="0" y="329"/>
              </a:cxn>
              <a:cxn ang="0">
                <a:pos x="621" y="767"/>
              </a:cxn>
            </a:cxnLst>
            <a:rect l="0" t="0" r="r" b="b"/>
            <a:pathLst>
              <a:path w="2695" h="767">
                <a:moveTo>
                  <a:pt x="621" y="767"/>
                </a:moveTo>
                <a:lnTo>
                  <a:pt x="2187" y="767"/>
                </a:lnTo>
                <a:lnTo>
                  <a:pt x="2695" y="329"/>
                </a:lnTo>
                <a:lnTo>
                  <a:pt x="1897" y="0"/>
                </a:lnTo>
                <a:lnTo>
                  <a:pt x="713" y="0"/>
                </a:lnTo>
                <a:lnTo>
                  <a:pt x="0" y="329"/>
                </a:lnTo>
                <a:lnTo>
                  <a:pt x="621" y="767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5" name="Freeform 89"/>
          <p:cNvSpPr>
            <a:spLocks/>
          </p:cNvSpPr>
          <p:nvPr/>
        </p:nvSpPr>
        <p:spPr bwMode="auto">
          <a:xfrm>
            <a:off x="3035300" y="5448300"/>
            <a:ext cx="1482725" cy="595312"/>
          </a:xfrm>
          <a:custGeom>
            <a:avLst/>
            <a:gdLst/>
            <a:ahLst/>
            <a:cxnLst>
              <a:cxn ang="0">
                <a:pos x="827" y="1502"/>
              </a:cxn>
              <a:cxn ang="0">
                <a:pos x="3144" y="1502"/>
              </a:cxn>
              <a:cxn ang="0">
                <a:pos x="3739" y="605"/>
              </a:cxn>
              <a:cxn ang="0">
                <a:pos x="2574" y="0"/>
              </a:cxn>
              <a:cxn ang="0">
                <a:pos x="1008" y="0"/>
              </a:cxn>
              <a:cxn ang="0">
                <a:pos x="0" y="605"/>
              </a:cxn>
              <a:cxn ang="0">
                <a:pos x="827" y="1502"/>
              </a:cxn>
            </a:cxnLst>
            <a:rect l="0" t="0" r="r" b="b"/>
            <a:pathLst>
              <a:path w="3739" h="1502">
                <a:moveTo>
                  <a:pt x="827" y="1502"/>
                </a:moveTo>
                <a:lnTo>
                  <a:pt x="3144" y="1502"/>
                </a:lnTo>
                <a:lnTo>
                  <a:pt x="3739" y="605"/>
                </a:lnTo>
                <a:lnTo>
                  <a:pt x="2574" y="0"/>
                </a:lnTo>
                <a:lnTo>
                  <a:pt x="1008" y="0"/>
                </a:lnTo>
                <a:lnTo>
                  <a:pt x="0" y="605"/>
                </a:lnTo>
                <a:lnTo>
                  <a:pt x="827" y="1502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6" name="Line 90"/>
          <p:cNvSpPr>
            <a:spLocks noChangeShapeType="1"/>
          </p:cNvSpPr>
          <p:nvPr/>
        </p:nvSpPr>
        <p:spPr bwMode="auto">
          <a:xfrm flipV="1">
            <a:off x="1582737" y="4203700"/>
            <a:ext cx="3921125" cy="1069975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1" name="Line 95"/>
          <p:cNvSpPr>
            <a:spLocks noChangeShapeType="1"/>
          </p:cNvSpPr>
          <p:nvPr/>
        </p:nvSpPr>
        <p:spPr bwMode="auto">
          <a:xfrm flipV="1">
            <a:off x="1479550" y="4203700"/>
            <a:ext cx="2105025" cy="2419350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2" name="Line 96"/>
          <p:cNvSpPr>
            <a:spLocks noChangeShapeType="1"/>
          </p:cNvSpPr>
          <p:nvPr/>
        </p:nvSpPr>
        <p:spPr bwMode="auto">
          <a:xfrm flipV="1">
            <a:off x="2687637" y="4203700"/>
            <a:ext cx="896938" cy="2419350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3" name="Line 97"/>
          <p:cNvSpPr>
            <a:spLocks noChangeShapeType="1"/>
          </p:cNvSpPr>
          <p:nvPr/>
        </p:nvSpPr>
        <p:spPr bwMode="auto">
          <a:xfrm flipH="1" flipV="1">
            <a:off x="3584575" y="4203700"/>
            <a:ext cx="312738" cy="2419350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4" name="Line 98"/>
          <p:cNvSpPr>
            <a:spLocks noChangeShapeType="1"/>
          </p:cNvSpPr>
          <p:nvPr/>
        </p:nvSpPr>
        <p:spPr bwMode="auto">
          <a:xfrm flipH="1" flipV="1">
            <a:off x="3584575" y="4203700"/>
            <a:ext cx="1522413" cy="2419350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5" name="Line 99"/>
          <p:cNvSpPr>
            <a:spLocks noChangeShapeType="1"/>
          </p:cNvSpPr>
          <p:nvPr/>
        </p:nvSpPr>
        <p:spPr bwMode="auto">
          <a:xfrm flipH="1" flipV="1">
            <a:off x="3584575" y="4203700"/>
            <a:ext cx="2730500" cy="2419350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6" name="Line 100"/>
          <p:cNvSpPr>
            <a:spLocks noChangeShapeType="1"/>
          </p:cNvSpPr>
          <p:nvPr/>
        </p:nvSpPr>
        <p:spPr bwMode="auto">
          <a:xfrm flipV="1">
            <a:off x="2443162" y="4203700"/>
            <a:ext cx="1141413" cy="1839912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7" name="Line 101"/>
          <p:cNvSpPr>
            <a:spLocks noChangeShapeType="1"/>
          </p:cNvSpPr>
          <p:nvPr/>
        </p:nvSpPr>
        <p:spPr bwMode="auto">
          <a:xfrm flipV="1">
            <a:off x="3362325" y="4203700"/>
            <a:ext cx="222250" cy="1839912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8" name="Line 102"/>
          <p:cNvSpPr>
            <a:spLocks noChangeShapeType="1"/>
          </p:cNvSpPr>
          <p:nvPr/>
        </p:nvSpPr>
        <p:spPr bwMode="auto">
          <a:xfrm flipH="1" flipV="1">
            <a:off x="3584575" y="4203700"/>
            <a:ext cx="698500" cy="1839912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9" name="Freeform 103"/>
          <p:cNvSpPr>
            <a:spLocks/>
          </p:cNvSpPr>
          <p:nvPr/>
        </p:nvSpPr>
        <p:spPr bwMode="auto">
          <a:xfrm>
            <a:off x="4283075" y="5688013"/>
            <a:ext cx="2032000" cy="935037"/>
          </a:xfrm>
          <a:custGeom>
            <a:avLst/>
            <a:gdLst/>
            <a:ahLst/>
            <a:cxnLst>
              <a:cxn ang="0">
                <a:pos x="2077" y="2357"/>
              </a:cxn>
              <a:cxn ang="0">
                <a:pos x="0" y="897"/>
              </a:cxn>
              <a:cxn ang="0">
                <a:pos x="595" y="0"/>
              </a:cxn>
              <a:cxn ang="0">
                <a:pos x="2464" y="0"/>
              </a:cxn>
              <a:cxn ang="0">
                <a:pos x="4633" y="897"/>
              </a:cxn>
              <a:cxn ang="0">
                <a:pos x="5122" y="2357"/>
              </a:cxn>
              <a:cxn ang="0">
                <a:pos x="2077" y="2357"/>
              </a:cxn>
            </a:cxnLst>
            <a:rect l="0" t="0" r="r" b="b"/>
            <a:pathLst>
              <a:path w="5122" h="2357">
                <a:moveTo>
                  <a:pt x="2077" y="2357"/>
                </a:moveTo>
                <a:lnTo>
                  <a:pt x="0" y="897"/>
                </a:lnTo>
                <a:lnTo>
                  <a:pt x="595" y="0"/>
                </a:lnTo>
                <a:lnTo>
                  <a:pt x="2464" y="0"/>
                </a:lnTo>
                <a:lnTo>
                  <a:pt x="4633" y="897"/>
                </a:lnTo>
                <a:lnTo>
                  <a:pt x="5122" y="2357"/>
                </a:lnTo>
                <a:lnTo>
                  <a:pt x="2077" y="2357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0" name="Freeform 104"/>
          <p:cNvSpPr>
            <a:spLocks/>
          </p:cNvSpPr>
          <p:nvPr/>
        </p:nvSpPr>
        <p:spPr bwMode="auto">
          <a:xfrm>
            <a:off x="2532062" y="5040313"/>
            <a:ext cx="938213" cy="233362"/>
          </a:xfrm>
          <a:custGeom>
            <a:avLst/>
            <a:gdLst/>
            <a:ahLst/>
            <a:cxnLst>
              <a:cxn ang="0">
                <a:pos x="305" y="588"/>
              </a:cxn>
              <a:cxn ang="0">
                <a:pos x="1653" y="588"/>
              </a:cxn>
              <a:cxn ang="0">
                <a:pos x="2366" y="259"/>
              </a:cxn>
              <a:cxn ang="0">
                <a:pos x="1870" y="0"/>
              </a:cxn>
              <a:cxn ang="0">
                <a:pos x="816" y="0"/>
              </a:cxn>
              <a:cxn ang="0">
                <a:pos x="0" y="259"/>
              </a:cxn>
              <a:cxn ang="0">
                <a:pos x="305" y="588"/>
              </a:cxn>
            </a:cxnLst>
            <a:rect l="0" t="0" r="r" b="b"/>
            <a:pathLst>
              <a:path w="2366" h="588">
                <a:moveTo>
                  <a:pt x="305" y="588"/>
                </a:moveTo>
                <a:lnTo>
                  <a:pt x="1653" y="588"/>
                </a:lnTo>
                <a:lnTo>
                  <a:pt x="2366" y="259"/>
                </a:lnTo>
                <a:lnTo>
                  <a:pt x="1870" y="0"/>
                </a:lnTo>
                <a:lnTo>
                  <a:pt x="816" y="0"/>
                </a:lnTo>
                <a:lnTo>
                  <a:pt x="0" y="259"/>
                </a:lnTo>
                <a:lnTo>
                  <a:pt x="305" y="588"/>
                </a:lnTo>
                <a:close/>
              </a:path>
            </a:pathLst>
          </a:custGeom>
          <a:solidFill>
            <a:srgbClr val="00B0F0">
              <a:alpha val="20000"/>
            </a:srgbClr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1" name="Freeform 105"/>
          <p:cNvSpPr>
            <a:spLocks/>
          </p:cNvSpPr>
          <p:nvPr/>
        </p:nvSpPr>
        <p:spPr bwMode="auto">
          <a:xfrm>
            <a:off x="3941762" y="5040313"/>
            <a:ext cx="938213" cy="233362"/>
          </a:xfrm>
          <a:custGeom>
            <a:avLst/>
            <a:gdLst/>
            <a:ahLst/>
            <a:cxnLst>
              <a:cxn ang="0">
                <a:pos x="798" y="588"/>
              </a:cxn>
              <a:cxn ang="0">
                <a:pos x="0" y="259"/>
              </a:cxn>
              <a:cxn ang="0">
                <a:pos x="429" y="0"/>
              </a:cxn>
              <a:cxn ang="0">
                <a:pos x="1483" y="0"/>
              </a:cxn>
              <a:cxn ang="0">
                <a:pos x="2366" y="259"/>
              </a:cxn>
              <a:cxn ang="0">
                <a:pos x="2147" y="588"/>
              </a:cxn>
              <a:cxn ang="0">
                <a:pos x="798" y="588"/>
              </a:cxn>
            </a:cxnLst>
            <a:rect l="0" t="0" r="r" b="b"/>
            <a:pathLst>
              <a:path w="2366" h="588">
                <a:moveTo>
                  <a:pt x="798" y="588"/>
                </a:moveTo>
                <a:lnTo>
                  <a:pt x="0" y="259"/>
                </a:lnTo>
                <a:lnTo>
                  <a:pt x="429" y="0"/>
                </a:lnTo>
                <a:lnTo>
                  <a:pt x="1483" y="0"/>
                </a:lnTo>
                <a:lnTo>
                  <a:pt x="2366" y="259"/>
                </a:lnTo>
                <a:lnTo>
                  <a:pt x="2147" y="588"/>
                </a:lnTo>
                <a:lnTo>
                  <a:pt x="798" y="588"/>
                </a:lnTo>
                <a:close/>
              </a:path>
            </a:pathLst>
          </a:custGeom>
          <a:solidFill>
            <a:srgbClr val="00B0F0">
              <a:alpha val="20000"/>
            </a:srgbClr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2" name="Freeform 106"/>
          <p:cNvSpPr>
            <a:spLocks/>
          </p:cNvSpPr>
          <p:nvPr/>
        </p:nvSpPr>
        <p:spPr bwMode="auto">
          <a:xfrm>
            <a:off x="3275012" y="4957763"/>
            <a:ext cx="836613" cy="185737"/>
          </a:xfrm>
          <a:custGeom>
            <a:avLst/>
            <a:gdLst/>
            <a:ahLst/>
            <a:cxnLst>
              <a:cxn ang="0">
                <a:pos x="496" y="466"/>
              </a:cxn>
              <a:cxn ang="0">
                <a:pos x="1680" y="466"/>
              </a:cxn>
              <a:cxn ang="0">
                <a:pos x="2109" y="207"/>
              </a:cxn>
              <a:cxn ang="0">
                <a:pos x="1504" y="0"/>
              </a:cxn>
              <a:cxn ang="0">
                <a:pos x="552" y="0"/>
              </a:cxn>
              <a:cxn ang="0">
                <a:pos x="0" y="207"/>
              </a:cxn>
              <a:cxn ang="0">
                <a:pos x="496" y="466"/>
              </a:cxn>
            </a:cxnLst>
            <a:rect l="0" t="0" r="r" b="b"/>
            <a:pathLst>
              <a:path w="2109" h="466">
                <a:moveTo>
                  <a:pt x="496" y="466"/>
                </a:moveTo>
                <a:lnTo>
                  <a:pt x="1680" y="466"/>
                </a:lnTo>
                <a:lnTo>
                  <a:pt x="2109" y="207"/>
                </a:lnTo>
                <a:lnTo>
                  <a:pt x="1504" y="0"/>
                </a:lnTo>
                <a:lnTo>
                  <a:pt x="552" y="0"/>
                </a:lnTo>
                <a:lnTo>
                  <a:pt x="0" y="207"/>
                </a:lnTo>
                <a:lnTo>
                  <a:pt x="496" y="466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3" name="Freeform 107"/>
          <p:cNvSpPr>
            <a:spLocks/>
          </p:cNvSpPr>
          <p:nvPr/>
        </p:nvSpPr>
        <p:spPr bwMode="auto">
          <a:xfrm>
            <a:off x="1570037" y="5143500"/>
            <a:ext cx="1082675" cy="304800"/>
          </a:xfrm>
          <a:custGeom>
            <a:avLst/>
            <a:gdLst/>
            <a:ahLst/>
            <a:cxnLst>
              <a:cxn ang="0">
                <a:pos x="0" y="767"/>
              </a:cxn>
              <a:cxn ang="0">
                <a:pos x="1567" y="767"/>
              </a:cxn>
              <a:cxn ang="0">
                <a:pos x="2731" y="329"/>
              </a:cxn>
              <a:cxn ang="0">
                <a:pos x="2426" y="0"/>
              </a:cxn>
              <a:cxn ang="0">
                <a:pos x="1243" y="0"/>
              </a:cxn>
              <a:cxn ang="0">
                <a:pos x="34" y="329"/>
              </a:cxn>
              <a:cxn ang="0">
                <a:pos x="0" y="767"/>
              </a:cxn>
            </a:cxnLst>
            <a:rect l="0" t="0" r="r" b="b"/>
            <a:pathLst>
              <a:path w="2731" h="767">
                <a:moveTo>
                  <a:pt x="0" y="767"/>
                </a:moveTo>
                <a:lnTo>
                  <a:pt x="1567" y="767"/>
                </a:lnTo>
                <a:lnTo>
                  <a:pt x="2731" y="329"/>
                </a:lnTo>
                <a:lnTo>
                  <a:pt x="2426" y="0"/>
                </a:lnTo>
                <a:lnTo>
                  <a:pt x="1243" y="0"/>
                </a:lnTo>
                <a:lnTo>
                  <a:pt x="34" y="329"/>
                </a:lnTo>
                <a:lnTo>
                  <a:pt x="0" y="767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5" name="BlokTextu 84"/>
          <p:cNvSpPr txBox="1"/>
          <p:nvPr/>
        </p:nvSpPr>
        <p:spPr>
          <a:xfrm>
            <a:off x="444147" y="2159930"/>
            <a:ext cx="38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BlokTextu 85"/>
          <p:cNvSpPr txBox="1"/>
          <p:nvPr/>
        </p:nvSpPr>
        <p:spPr>
          <a:xfrm>
            <a:off x="7461128" y="3883859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BlokTextu 86"/>
          <p:cNvSpPr txBox="1"/>
          <p:nvPr/>
        </p:nvSpPr>
        <p:spPr>
          <a:xfrm>
            <a:off x="7530576" y="631768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BlokTextu 87"/>
          <p:cNvSpPr txBox="1"/>
          <p:nvPr/>
        </p:nvSpPr>
        <p:spPr>
          <a:xfrm>
            <a:off x="1405699" y="655022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BlokTextu 88"/>
          <p:cNvSpPr txBox="1"/>
          <p:nvPr/>
        </p:nvSpPr>
        <p:spPr>
          <a:xfrm>
            <a:off x="2634391" y="655022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BlokTextu 89"/>
          <p:cNvSpPr txBox="1"/>
          <p:nvPr/>
        </p:nvSpPr>
        <p:spPr>
          <a:xfrm>
            <a:off x="1837397" y="6581001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BlokTextu 90"/>
          <p:cNvSpPr txBox="1"/>
          <p:nvPr/>
        </p:nvSpPr>
        <p:spPr>
          <a:xfrm>
            <a:off x="3294468" y="390222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BlokTextu 92"/>
          <p:cNvSpPr txBox="1"/>
          <p:nvPr/>
        </p:nvSpPr>
        <p:spPr>
          <a:xfrm>
            <a:off x="2921204" y="982210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60°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Freeform 43"/>
          <p:cNvSpPr>
            <a:spLocks/>
          </p:cNvSpPr>
          <p:nvPr/>
        </p:nvSpPr>
        <p:spPr bwMode="auto">
          <a:xfrm>
            <a:off x="3562350" y="4181475"/>
            <a:ext cx="44450" cy="44450"/>
          </a:xfrm>
          <a:custGeom>
            <a:avLst/>
            <a:gdLst/>
            <a:ahLst/>
            <a:cxnLst>
              <a:cxn ang="0">
                <a:pos x="115" y="57"/>
              </a:cxn>
              <a:cxn ang="0">
                <a:pos x="113" y="44"/>
              </a:cxn>
              <a:cxn ang="0">
                <a:pos x="108" y="32"/>
              </a:cxn>
              <a:cxn ang="0">
                <a:pos x="102" y="22"/>
              </a:cxn>
              <a:cxn ang="0">
                <a:pos x="93" y="12"/>
              </a:cxn>
              <a:cxn ang="0">
                <a:pos x="82" y="5"/>
              </a:cxn>
              <a:cxn ang="0">
                <a:pos x="69" y="2"/>
              </a:cxn>
              <a:cxn ang="0">
                <a:pos x="57" y="0"/>
              </a:cxn>
              <a:cxn ang="0">
                <a:pos x="45" y="2"/>
              </a:cxn>
              <a:cxn ang="0">
                <a:pos x="32" y="5"/>
              </a:cxn>
              <a:cxn ang="0">
                <a:pos x="22" y="12"/>
              </a:cxn>
              <a:cxn ang="0">
                <a:pos x="13" y="22"/>
              </a:cxn>
              <a:cxn ang="0">
                <a:pos x="5" y="32"/>
              </a:cxn>
              <a:cxn ang="0">
                <a:pos x="1" y="44"/>
              </a:cxn>
              <a:cxn ang="0">
                <a:pos x="0" y="57"/>
              </a:cxn>
              <a:cxn ang="0">
                <a:pos x="1" y="70"/>
              </a:cxn>
              <a:cxn ang="0">
                <a:pos x="5" y="81"/>
              </a:cxn>
              <a:cxn ang="0">
                <a:pos x="13" y="93"/>
              </a:cxn>
              <a:cxn ang="0">
                <a:pos x="22" y="102"/>
              </a:cxn>
              <a:cxn ang="0">
                <a:pos x="32" y="108"/>
              </a:cxn>
              <a:cxn ang="0">
                <a:pos x="45" y="112"/>
              </a:cxn>
              <a:cxn ang="0">
                <a:pos x="57" y="115"/>
              </a:cxn>
              <a:cxn ang="0">
                <a:pos x="69" y="112"/>
              </a:cxn>
              <a:cxn ang="0">
                <a:pos x="82" y="108"/>
              </a:cxn>
              <a:cxn ang="0">
                <a:pos x="93" y="102"/>
              </a:cxn>
              <a:cxn ang="0">
                <a:pos x="102" y="93"/>
              </a:cxn>
              <a:cxn ang="0">
                <a:pos x="108" y="81"/>
              </a:cxn>
              <a:cxn ang="0">
                <a:pos x="113" y="70"/>
              </a:cxn>
              <a:cxn ang="0">
                <a:pos x="115" y="57"/>
              </a:cxn>
            </a:cxnLst>
            <a:rect l="0" t="0" r="r" b="b"/>
            <a:pathLst>
              <a:path w="115" h="115">
                <a:moveTo>
                  <a:pt x="115" y="57"/>
                </a:moveTo>
                <a:lnTo>
                  <a:pt x="113" y="44"/>
                </a:lnTo>
                <a:lnTo>
                  <a:pt x="108" y="32"/>
                </a:lnTo>
                <a:lnTo>
                  <a:pt x="102" y="22"/>
                </a:lnTo>
                <a:lnTo>
                  <a:pt x="93" y="12"/>
                </a:lnTo>
                <a:lnTo>
                  <a:pt x="82" y="5"/>
                </a:lnTo>
                <a:lnTo>
                  <a:pt x="69" y="2"/>
                </a:lnTo>
                <a:lnTo>
                  <a:pt x="57" y="0"/>
                </a:lnTo>
                <a:lnTo>
                  <a:pt x="45" y="2"/>
                </a:lnTo>
                <a:lnTo>
                  <a:pt x="32" y="5"/>
                </a:lnTo>
                <a:lnTo>
                  <a:pt x="22" y="12"/>
                </a:lnTo>
                <a:lnTo>
                  <a:pt x="13" y="22"/>
                </a:lnTo>
                <a:lnTo>
                  <a:pt x="5" y="32"/>
                </a:lnTo>
                <a:lnTo>
                  <a:pt x="1" y="44"/>
                </a:lnTo>
                <a:lnTo>
                  <a:pt x="0" y="57"/>
                </a:lnTo>
                <a:lnTo>
                  <a:pt x="1" y="70"/>
                </a:lnTo>
                <a:lnTo>
                  <a:pt x="5" y="81"/>
                </a:lnTo>
                <a:lnTo>
                  <a:pt x="13" y="93"/>
                </a:lnTo>
                <a:lnTo>
                  <a:pt x="22" y="102"/>
                </a:lnTo>
                <a:lnTo>
                  <a:pt x="32" y="108"/>
                </a:lnTo>
                <a:lnTo>
                  <a:pt x="45" y="112"/>
                </a:lnTo>
                <a:lnTo>
                  <a:pt x="57" y="115"/>
                </a:lnTo>
                <a:lnTo>
                  <a:pt x="69" y="112"/>
                </a:lnTo>
                <a:lnTo>
                  <a:pt x="82" y="108"/>
                </a:lnTo>
                <a:lnTo>
                  <a:pt x="93" y="102"/>
                </a:lnTo>
                <a:lnTo>
                  <a:pt x="102" y="93"/>
                </a:lnTo>
                <a:lnTo>
                  <a:pt x="108" y="81"/>
                </a:lnTo>
                <a:lnTo>
                  <a:pt x="113" y="70"/>
                </a:lnTo>
                <a:lnTo>
                  <a:pt x="115" y="57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5" name="BlokTextu 94"/>
          <p:cNvSpPr txBox="1"/>
          <p:nvPr/>
        </p:nvSpPr>
        <p:spPr>
          <a:xfrm>
            <a:off x="2390695" y="1366103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120°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Freeform 54"/>
          <p:cNvSpPr>
            <a:spLocks/>
          </p:cNvSpPr>
          <p:nvPr/>
        </p:nvSpPr>
        <p:spPr bwMode="auto">
          <a:xfrm>
            <a:off x="1643062" y="4181475"/>
            <a:ext cx="44450" cy="44450"/>
          </a:xfrm>
          <a:custGeom>
            <a:avLst/>
            <a:gdLst/>
            <a:ahLst/>
            <a:cxnLst>
              <a:cxn ang="0">
                <a:pos x="114" y="57"/>
              </a:cxn>
              <a:cxn ang="0">
                <a:pos x="112" y="44"/>
              </a:cxn>
              <a:cxn ang="0">
                <a:pos x="109" y="32"/>
              </a:cxn>
              <a:cxn ang="0">
                <a:pos x="102" y="22"/>
              </a:cxn>
              <a:cxn ang="0">
                <a:pos x="93" y="12"/>
              </a:cxn>
              <a:cxn ang="0">
                <a:pos x="82" y="5"/>
              </a:cxn>
              <a:cxn ang="0">
                <a:pos x="70" y="2"/>
              </a:cxn>
              <a:cxn ang="0">
                <a:pos x="57" y="0"/>
              </a:cxn>
              <a:cxn ang="0">
                <a:pos x="44" y="2"/>
              </a:cxn>
              <a:cxn ang="0">
                <a:pos x="33" y="5"/>
              </a:cxn>
              <a:cxn ang="0">
                <a:pos x="21" y="12"/>
              </a:cxn>
              <a:cxn ang="0">
                <a:pos x="12" y="22"/>
              </a:cxn>
              <a:cxn ang="0">
                <a:pos x="6" y="32"/>
              </a:cxn>
              <a:cxn ang="0">
                <a:pos x="2" y="44"/>
              </a:cxn>
              <a:cxn ang="0">
                <a:pos x="0" y="57"/>
              </a:cxn>
              <a:cxn ang="0">
                <a:pos x="2" y="70"/>
              </a:cxn>
              <a:cxn ang="0">
                <a:pos x="6" y="81"/>
              </a:cxn>
              <a:cxn ang="0">
                <a:pos x="12" y="93"/>
              </a:cxn>
              <a:cxn ang="0">
                <a:pos x="21" y="102"/>
              </a:cxn>
              <a:cxn ang="0">
                <a:pos x="33" y="108"/>
              </a:cxn>
              <a:cxn ang="0">
                <a:pos x="44" y="112"/>
              </a:cxn>
              <a:cxn ang="0">
                <a:pos x="57" y="115"/>
              </a:cxn>
              <a:cxn ang="0">
                <a:pos x="70" y="112"/>
              </a:cxn>
              <a:cxn ang="0">
                <a:pos x="82" y="108"/>
              </a:cxn>
              <a:cxn ang="0">
                <a:pos x="93" y="102"/>
              </a:cxn>
              <a:cxn ang="0">
                <a:pos x="102" y="93"/>
              </a:cxn>
              <a:cxn ang="0">
                <a:pos x="109" y="81"/>
              </a:cxn>
              <a:cxn ang="0">
                <a:pos x="112" y="70"/>
              </a:cxn>
              <a:cxn ang="0">
                <a:pos x="114" y="57"/>
              </a:cxn>
            </a:cxnLst>
            <a:rect l="0" t="0" r="r" b="b"/>
            <a:pathLst>
              <a:path w="114" h="115">
                <a:moveTo>
                  <a:pt x="114" y="57"/>
                </a:moveTo>
                <a:lnTo>
                  <a:pt x="112" y="44"/>
                </a:lnTo>
                <a:lnTo>
                  <a:pt x="109" y="32"/>
                </a:lnTo>
                <a:lnTo>
                  <a:pt x="102" y="22"/>
                </a:lnTo>
                <a:lnTo>
                  <a:pt x="93" y="12"/>
                </a:lnTo>
                <a:lnTo>
                  <a:pt x="82" y="5"/>
                </a:lnTo>
                <a:lnTo>
                  <a:pt x="70" y="2"/>
                </a:lnTo>
                <a:lnTo>
                  <a:pt x="57" y="0"/>
                </a:lnTo>
                <a:lnTo>
                  <a:pt x="44" y="2"/>
                </a:lnTo>
                <a:lnTo>
                  <a:pt x="33" y="5"/>
                </a:lnTo>
                <a:lnTo>
                  <a:pt x="21" y="12"/>
                </a:lnTo>
                <a:lnTo>
                  <a:pt x="12" y="22"/>
                </a:lnTo>
                <a:lnTo>
                  <a:pt x="6" y="32"/>
                </a:lnTo>
                <a:lnTo>
                  <a:pt x="2" y="44"/>
                </a:lnTo>
                <a:lnTo>
                  <a:pt x="0" y="57"/>
                </a:lnTo>
                <a:lnTo>
                  <a:pt x="2" y="70"/>
                </a:lnTo>
                <a:lnTo>
                  <a:pt x="6" y="81"/>
                </a:lnTo>
                <a:lnTo>
                  <a:pt x="12" y="93"/>
                </a:lnTo>
                <a:lnTo>
                  <a:pt x="21" y="102"/>
                </a:lnTo>
                <a:lnTo>
                  <a:pt x="33" y="108"/>
                </a:lnTo>
                <a:lnTo>
                  <a:pt x="44" y="112"/>
                </a:lnTo>
                <a:lnTo>
                  <a:pt x="57" y="115"/>
                </a:lnTo>
                <a:lnTo>
                  <a:pt x="70" y="112"/>
                </a:lnTo>
                <a:lnTo>
                  <a:pt x="82" y="108"/>
                </a:lnTo>
                <a:lnTo>
                  <a:pt x="93" y="102"/>
                </a:lnTo>
                <a:lnTo>
                  <a:pt x="102" y="93"/>
                </a:lnTo>
                <a:lnTo>
                  <a:pt x="109" y="81"/>
                </a:lnTo>
                <a:lnTo>
                  <a:pt x="112" y="70"/>
                </a:lnTo>
                <a:lnTo>
                  <a:pt x="114" y="57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9" name="Freeform 55"/>
          <p:cNvSpPr>
            <a:spLocks/>
          </p:cNvSpPr>
          <p:nvPr/>
        </p:nvSpPr>
        <p:spPr bwMode="auto">
          <a:xfrm>
            <a:off x="5481637" y="4181475"/>
            <a:ext cx="46038" cy="44450"/>
          </a:xfrm>
          <a:custGeom>
            <a:avLst/>
            <a:gdLst/>
            <a:ahLst/>
            <a:cxnLst>
              <a:cxn ang="0">
                <a:pos x="115" y="57"/>
              </a:cxn>
              <a:cxn ang="0">
                <a:pos x="114" y="44"/>
              </a:cxn>
              <a:cxn ang="0">
                <a:pos x="110" y="32"/>
              </a:cxn>
              <a:cxn ang="0">
                <a:pos x="102" y="22"/>
              </a:cxn>
              <a:cxn ang="0">
                <a:pos x="93" y="12"/>
              </a:cxn>
              <a:cxn ang="0">
                <a:pos x="83" y="5"/>
              </a:cxn>
              <a:cxn ang="0">
                <a:pos x="71" y="2"/>
              </a:cxn>
              <a:cxn ang="0">
                <a:pos x="58" y="0"/>
              </a:cxn>
              <a:cxn ang="0">
                <a:pos x="46" y="2"/>
              </a:cxn>
              <a:cxn ang="0">
                <a:pos x="34" y="5"/>
              </a:cxn>
              <a:cxn ang="0">
                <a:pos x="22" y="12"/>
              </a:cxn>
              <a:cxn ang="0">
                <a:pos x="13" y="22"/>
              </a:cxn>
              <a:cxn ang="0">
                <a:pos x="7" y="32"/>
              </a:cxn>
              <a:cxn ang="0">
                <a:pos x="3" y="44"/>
              </a:cxn>
              <a:cxn ang="0">
                <a:pos x="0" y="57"/>
              </a:cxn>
              <a:cxn ang="0">
                <a:pos x="3" y="70"/>
              </a:cxn>
              <a:cxn ang="0">
                <a:pos x="7" y="81"/>
              </a:cxn>
              <a:cxn ang="0">
                <a:pos x="13" y="93"/>
              </a:cxn>
              <a:cxn ang="0">
                <a:pos x="22" y="102"/>
              </a:cxn>
              <a:cxn ang="0">
                <a:pos x="34" y="108"/>
              </a:cxn>
              <a:cxn ang="0">
                <a:pos x="46" y="112"/>
              </a:cxn>
              <a:cxn ang="0">
                <a:pos x="58" y="115"/>
              </a:cxn>
              <a:cxn ang="0">
                <a:pos x="71" y="112"/>
              </a:cxn>
              <a:cxn ang="0">
                <a:pos x="83" y="108"/>
              </a:cxn>
              <a:cxn ang="0">
                <a:pos x="93" y="102"/>
              </a:cxn>
              <a:cxn ang="0">
                <a:pos x="102" y="93"/>
              </a:cxn>
              <a:cxn ang="0">
                <a:pos x="110" y="81"/>
              </a:cxn>
              <a:cxn ang="0">
                <a:pos x="114" y="70"/>
              </a:cxn>
              <a:cxn ang="0">
                <a:pos x="115" y="57"/>
              </a:cxn>
            </a:cxnLst>
            <a:rect l="0" t="0" r="r" b="b"/>
            <a:pathLst>
              <a:path w="115" h="115">
                <a:moveTo>
                  <a:pt x="115" y="57"/>
                </a:moveTo>
                <a:lnTo>
                  <a:pt x="114" y="44"/>
                </a:lnTo>
                <a:lnTo>
                  <a:pt x="110" y="32"/>
                </a:lnTo>
                <a:lnTo>
                  <a:pt x="102" y="22"/>
                </a:lnTo>
                <a:lnTo>
                  <a:pt x="93" y="12"/>
                </a:lnTo>
                <a:lnTo>
                  <a:pt x="83" y="5"/>
                </a:lnTo>
                <a:lnTo>
                  <a:pt x="71" y="2"/>
                </a:lnTo>
                <a:lnTo>
                  <a:pt x="58" y="0"/>
                </a:lnTo>
                <a:lnTo>
                  <a:pt x="46" y="2"/>
                </a:lnTo>
                <a:lnTo>
                  <a:pt x="34" y="5"/>
                </a:lnTo>
                <a:lnTo>
                  <a:pt x="22" y="12"/>
                </a:lnTo>
                <a:lnTo>
                  <a:pt x="13" y="22"/>
                </a:lnTo>
                <a:lnTo>
                  <a:pt x="7" y="32"/>
                </a:lnTo>
                <a:lnTo>
                  <a:pt x="3" y="44"/>
                </a:lnTo>
                <a:lnTo>
                  <a:pt x="0" y="57"/>
                </a:lnTo>
                <a:lnTo>
                  <a:pt x="3" y="70"/>
                </a:lnTo>
                <a:lnTo>
                  <a:pt x="7" y="81"/>
                </a:lnTo>
                <a:lnTo>
                  <a:pt x="13" y="93"/>
                </a:lnTo>
                <a:lnTo>
                  <a:pt x="22" y="102"/>
                </a:lnTo>
                <a:lnTo>
                  <a:pt x="34" y="108"/>
                </a:lnTo>
                <a:lnTo>
                  <a:pt x="46" y="112"/>
                </a:lnTo>
                <a:lnTo>
                  <a:pt x="58" y="115"/>
                </a:lnTo>
                <a:lnTo>
                  <a:pt x="71" y="112"/>
                </a:lnTo>
                <a:lnTo>
                  <a:pt x="83" y="108"/>
                </a:lnTo>
                <a:lnTo>
                  <a:pt x="93" y="102"/>
                </a:lnTo>
                <a:lnTo>
                  <a:pt x="102" y="93"/>
                </a:lnTo>
                <a:lnTo>
                  <a:pt x="110" y="81"/>
                </a:lnTo>
                <a:lnTo>
                  <a:pt x="114" y="70"/>
                </a:lnTo>
                <a:lnTo>
                  <a:pt x="115" y="57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0" name="BlokTextu 99"/>
          <p:cNvSpPr txBox="1"/>
          <p:nvPr/>
        </p:nvSpPr>
        <p:spPr>
          <a:xfrm>
            <a:off x="1365813" y="3900669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BlokTextu 110"/>
          <p:cNvSpPr txBox="1"/>
          <p:nvPr/>
        </p:nvSpPr>
        <p:spPr>
          <a:xfrm>
            <a:off x="5442029" y="3900669"/>
            <a:ext cx="40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Freeform 61"/>
          <p:cNvSpPr>
            <a:spLocks/>
          </p:cNvSpPr>
          <p:nvPr/>
        </p:nvSpPr>
        <p:spPr bwMode="auto">
          <a:xfrm>
            <a:off x="1455737" y="6600825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" name="Freeform 62"/>
          <p:cNvSpPr>
            <a:spLocks/>
          </p:cNvSpPr>
          <p:nvPr/>
        </p:nvSpPr>
        <p:spPr bwMode="auto">
          <a:xfrm>
            <a:off x="2665412" y="6600825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3" y="43"/>
              </a:cxn>
              <a:cxn ang="0">
                <a:pos x="109" y="32"/>
              </a:cxn>
              <a:cxn ang="0">
                <a:pos x="101" y="20"/>
              </a:cxn>
              <a:cxn ang="0">
                <a:pos x="92" y="11"/>
              </a:cxn>
              <a:cxn ang="0">
                <a:pos x="82" y="5"/>
              </a:cxn>
              <a:cxn ang="0">
                <a:pos x="71" y="1"/>
              </a:cxn>
              <a:cxn ang="0">
                <a:pos x="58" y="0"/>
              </a:cxn>
              <a:cxn ang="0">
                <a:pos x="45" y="1"/>
              </a:cxn>
              <a:cxn ang="0">
                <a:pos x="32" y="5"/>
              </a:cxn>
              <a:cxn ang="0">
                <a:pos x="22" y="11"/>
              </a:cxn>
              <a:cxn ang="0">
                <a:pos x="13" y="20"/>
              </a:cxn>
              <a:cxn ang="0">
                <a:pos x="6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6" y="81"/>
              </a:cxn>
              <a:cxn ang="0">
                <a:pos x="13" y="92"/>
              </a:cxn>
              <a:cxn ang="0">
                <a:pos x="22" y="101"/>
              </a:cxn>
              <a:cxn ang="0">
                <a:pos x="32" y="108"/>
              </a:cxn>
              <a:cxn ang="0">
                <a:pos x="45" y="112"/>
              </a:cxn>
              <a:cxn ang="0">
                <a:pos x="58" y="113"/>
              </a:cxn>
              <a:cxn ang="0">
                <a:pos x="71" y="112"/>
              </a:cxn>
              <a:cxn ang="0">
                <a:pos x="82" y="108"/>
              </a:cxn>
              <a:cxn ang="0">
                <a:pos x="92" y="101"/>
              </a:cxn>
              <a:cxn ang="0">
                <a:pos x="101" y="92"/>
              </a:cxn>
              <a:cxn ang="0">
                <a:pos x="109" y="81"/>
              </a:cxn>
              <a:cxn ang="0">
                <a:pos x="113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3" y="43"/>
                </a:lnTo>
                <a:lnTo>
                  <a:pt x="109" y="32"/>
                </a:lnTo>
                <a:lnTo>
                  <a:pt x="101" y="20"/>
                </a:lnTo>
                <a:lnTo>
                  <a:pt x="92" y="11"/>
                </a:lnTo>
                <a:lnTo>
                  <a:pt x="82" y="5"/>
                </a:lnTo>
                <a:lnTo>
                  <a:pt x="71" y="1"/>
                </a:lnTo>
                <a:lnTo>
                  <a:pt x="58" y="0"/>
                </a:lnTo>
                <a:lnTo>
                  <a:pt x="45" y="1"/>
                </a:lnTo>
                <a:lnTo>
                  <a:pt x="32" y="5"/>
                </a:lnTo>
                <a:lnTo>
                  <a:pt x="22" y="11"/>
                </a:lnTo>
                <a:lnTo>
                  <a:pt x="13" y="20"/>
                </a:lnTo>
                <a:lnTo>
                  <a:pt x="6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6" y="81"/>
                </a:lnTo>
                <a:lnTo>
                  <a:pt x="13" y="92"/>
                </a:lnTo>
                <a:lnTo>
                  <a:pt x="22" y="101"/>
                </a:lnTo>
                <a:lnTo>
                  <a:pt x="32" y="108"/>
                </a:lnTo>
                <a:lnTo>
                  <a:pt x="45" y="112"/>
                </a:lnTo>
                <a:lnTo>
                  <a:pt x="58" y="113"/>
                </a:lnTo>
                <a:lnTo>
                  <a:pt x="71" y="112"/>
                </a:lnTo>
                <a:lnTo>
                  <a:pt x="82" y="108"/>
                </a:lnTo>
                <a:lnTo>
                  <a:pt x="92" y="101"/>
                </a:lnTo>
                <a:lnTo>
                  <a:pt x="101" y="92"/>
                </a:lnTo>
                <a:lnTo>
                  <a:pt x="109" y="81"/>
                </a:lnTo>
                <a:lnTo>
                  <a:pt x="113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" name="Freeform 63"/>
          <p:cNvSpPr>
            <a:spLocks/>
          </p:cNvSpPr>
          <p:nvPr/>
        </p:nvSpPr>
        <p:spPr bwMode="auto">
          <a:xfrm>
            <a:off x="3875087" y="6600825"/>
            <a:ext cx="44450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2" y="11"/>
              </a:cxn>
              <a:cxn ang="0">
                <a:pos x="81" y="5"/>
              </a:cxn>
              <a:cxn ang="0">
                <a:pos x="69" y="1"/>
              </a:cxn>
              <a:cxn ang="0">
                <a:pos x="56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3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3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6" y="113"/>
              </a:cxn>
              <a:cxn ang="0">
                <a:pos x="69" y="112"/>
              </a:cxn>
              <a:cxn ang="0">
                <a:pos x="81" y="108"/>
              </a:cxn>
              <a:cxn ang="0">
                <a:pos x="92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2" y="11"/>
                </a:lnTo>
                <a:lnTo>
                  <a:pt x="81" y="5"/>
                </a:lnTo>
                <a:lnTo>
                  <a:pt x="69" y="1"/>
                </a:lnTo>
                <a:lnTo>
                  <a:pt x="56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3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3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6" y="113"/>
                </a:lnTo>
                <a:lnTo>
                  <a:pt x="69" y="112"/>
                </a:lnTo>
                <a:lnTo>
                  <a:pt x="81" y="108"/>
                </a:lnTo>
                <a:lnTo>
                  <a:pt x="92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" name="Freeform 64"/>
          <p:cNvSpPr>
            <a:spLocks/>
          </p:cNvSpPr>
          <p:nvPr/>
        </p:nvSpPr>
        <p:spPr bwMode="auto">
          <a:xfrm>
            <a:off x="5083175" y="6600825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3" y="43"/>
              </a:cxn>
              <a:cxn ang="0">
                <a:pos x="109" y="32"/>
              </a:cxn>
              <a:cxn ang="0">
                <a:pos x="101" y="20"/>
              </a:cxn>
              <a:cxn ang="0">
                <a:pos x="92" y="11"/>
              </a:cxn>
              <a:cxn ang="0">
                <a:pos x="82" y="5"/>
              </a:cxn>
              <a:cxn ang="0">
                <a:pos x="70" y="1"/>
              </a:cxn>
              <a:cxn ang="0">
                <a:pos x="58" y="0"/>
              </a:cxn>
              <a:cxn ang="0">
                <a:pos x="45" y="1"/>
              </a:cxn>
              <a:cxn ang="0">
                <a:pos x="32" y="5"/>
              </a:cxn>
              <a:cxn ang="0">
                <a:pos x="22" y="11"/>
              </a:cxn>
              <a:cxn ang="0">
                <a:pos x="12" y="20"/>
              </a:cxn>
              <a:cxn ang="0">
                <a:pos x="6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6" y="81"/>
              </a:cxn>
              <a:cxn ang="0">
                <a:pos x="12" y="92"/>
              </a:cxn>
              <a:cxn ang="0">
                <a:pos x="22" y="101"/>
              </a:cxn>
              <a:cxn ang="0">
                <a:pos x="32" y="108"/>
              </a:cxn>
              <a:cxn ang="0">
                <a:pos x="45" y="112"/>
              </a:cxn>
              <a:cxn ang="0">
                <a:pos x="58" y="113"/>
              </a:cxn>
              <a:cxn ang="0">
                <a:pos x="70" y="112"/>
              </a:cxn>
              <a:cxn ang="0">
                <a:pos x="82" y="108"/>
              </a:cxn>
              <a:cxn ang="0">
                <a:pos x="92" y="101"/>
              </a:cxn>
              <a:cxn ang="0">
                <a:pos x="101" y="92"/>
              </a:cxn>
              <a:cxn ang="0">
                <a:pos x="109" y="81"/>
              </a:cxn>
              <a:cxn ang="0">
                <a:pos x="113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3" y="43"/>
                </a:lnTo>
                <a:lnTo>
                  <a:pt x="109" y="32"/>
                </a:lnTo>
                <a:lnTo>
                  <a:pt x="101" y="20"/>
                </a:lnTo>
                <a:lnTo>
                  <a:pt x="92" y="11"/>
                </a:lnTo>
                <a:lnTo>
                  <a:pt x="82" y="5"/>
                </a:lnTo>
                <a:lnTo>
                  <a:pt x="70" y="1"/>
                </a:lnTo>
                <a:lnTo>
                  <a:pt x="58" y="0"/>
                </a:lnTo>
                <a:lnTo>
                  <a:pt x="45" y="1"/>
                </a:lnTo>
                <a:lnTo>
                  <a:pt x="32" y="5"/>
                </a:lnTo>
                <a:lnTo>
                  <a:pt x="22" y="11"/>
                </a:lnTo>
                <a:lnTo>
                  <a:pt x="12" y="20"/>
                </a:lnTo>
                <a:lnTo>
                  <a:pt x="6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6" y="81"/>
                </a:lnTo>
                <a:lnTo>
                  <a:pt x="12" y="92"/>
                </a:lnTo>
                <a:lnTo>
                  <a:pt x="22" y="101"/>
                </a:lnTo>
                <a:lnTo>
                  <a:pt x="32" y="108"/>
                </a:lnTo>
                <a:lnTo>
                  <a:pt x="45" y="112"/>
                </a:lnTo>
                <a:lnTo>
                  <a:pt x="58" y="113"/>
                </a:lnTo>
                <a:lnTo>
                  <a:pt x="70" y="112"/>
                </a:lnTo>
                <a:lnTo>
                  <a:pt x="82" y="108"/>
                </a:lnTo>
                <a:lnTo>
                  <a:pt x="92" y="101"/>
                </a:lnTo>
                <a:lnTo>
                  <a:pt x="101" y="92"/>
                </a:lnTo>
                <a:lnTo>
                  <a:pt x="109" y="81"/>
                </a:lnTo>
                <a:lnTo>
                  <a:pt x="113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" name="Freeform 65"/>
          <p:cNvSpPr>
            <a:spLocks/>
          </p:cNvSpPr>
          <p:nvPr/>
        </p:nvSpPr>
        <p:spPr bwMode="auto">
          <a:xfrm>
            <a:off x="6292850" y="6600825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3" y="43"/>
              </a:cxn>
              <a:cxn ang="0">
                <a:pos x="108" y="32"/>
              </a:cxn>
              <a:cxn ang="0">
                <a:pos x="101" y="20"/>
              </a:cxn>
              <a:cxn ang="0">
                <a:pos x="92" y="11"/>
              </a:cxn>
              <a:cxn ang="0">
                <a:pos x="82" y="5"/>
              </a:cxn>
              <a:cxn ang="0">
                <a:pos x="69" y="1"/>
              </a:cxn>
              <a:cxn ang="0">
                <a:pos x="56" y="0"/>
              </a:cxn>
              <a:cxn ang="0">
                <a:pos x="43" y="1"/>
              </a:cxn>
              <a:cxn ang="0">
                <a:pos x="32" y="5"/>
              </a:cxn>
              <a:cxn ang="0">
                <a:pos x="22" y="11"/>
              </a:cxn>
              <a:cxn ang="0">
                <a:pos x="13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3" y="92"/>
              </a:cxn>
              <a:cxn ang="0">
                <a:pos x="22" y="101"/>
              </a:cxn>
              <a:cxn ang="0">
                <a:pos x="32" y="108"/>
              </a:cxn>
              <a:cxn ang="0">
                <a:pos x="43" y="112"/>
              </a:cxn>
              <a:cxn ang="0">
                <a:pos x="56" y="113"/>
              </a:cxn>
              <a:cxn ang="0">
                <a:pos x="69" y="112"/>
              </a:cxn>
              <a:cxn ang="0">
                <a:pos x="82" y="108"/>
              </a:cxn>
              <a:cxn ang="0">
                <a:pos x="92" y="101"/>
              </a:cxn>
              <a:cxn ang="0">
                <a:pos x="101" y="92"/>
              </a:cxn>
              <a:cxn ang="0">
                <a:pos x="108" y="81"/>
              </a:cxn>
              <a:cxn ang="0">
                <a:pos x="113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3" y="43"/>
                </a:lnTo>
                <a:lnTo>
                  <a:pt x="108" y="32"/>
                </a:lnTo>
                <a:lnTo>
                  <a:pt x="101" y="20"/>
                </a:lnTo>
                <a:lnTo>
                  <a:pt x="92" y="11"/>
                </a:lnTo>
                <a:lnTo>
                  <a:pt x="82" y="5"/>
                </a:lnTo>
                <a:lnTo>
                  <a:pt x="69" y="1"/>
                </a:lnTo>
                <a:lnTo>
                  <a:pt x="56" y="0"/>
                </a:lnTo>
                <a:lnTo>
                  <a:pt x="43" y="1"/>
                </a:lnTo>
                <a:lnTo>
                  <a:pt x="32" y="5"/>
                </a:lnTo>
                <a:lnTo>
                  <a:pt x="22" y="11"/>
                </a:lnTo>
                <a:lnTo>
                  <a:pt x="13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3" y="92"/>
                </a:lnTo>
                <a:lnTo>
                  <a:pt x="22" y="101"/>
                </a:lnTo>
                <a:lnTo>
                  <a:pt x="32" y="108"/>
                </a:lnTo>
                <a:lnTo>
                  <a:pt x="43" y="112"/>
                </a:lnTo>
                <a:lnTo>
                  <a:pt x="56" y="113"/>
                </a:lnTo>
                <a:lnTo>
                  <a:pt x="69" y="112"/>
                </a:lnTo>
                <a:lnTo>
                  <a:pt x="82" y="108"/>
                </a:lnTo>
                <a:lnTo>
                  <a:pt x="92" y="101"/>
                </a:lnTo>
                <a:lnTo>
                  <a:pt x="101" y="92"/>
                </a:lnTo>
                <a:lnTo>
                  <a:pt x="108" y="81"/>
                </a:lnTo>
                <a:lnTo>
                  <a:pt x="113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" name="BlokTextu 116"/>
          <p:cNvSpPr txBox="1"/>
          <p:nvPr/>
        </p:nvSpPr>
        <p:spPr>
          <a:xfrm>
            <a:off x="3082327" y="6581001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BlokTextu 117"/>
          <p:cNvSpPr txBox="1"/>
          <p:nvPr/>
        </p:nvSpPr>
        <p:spPr>
          <a:xfrm>
            <a:off x="4238192" y="6581001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BlokTextu 118"/>
          <p:cNvSpPr txBox="1"/>
          <p:nvPr/>
        </p:nvSpPr>
        <p:spPr>
          <a:xfrm>
            <a:off x="5223844" y="6581001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BlokTextu 119"/>
          <p:cNvSpPr txBox="1"/>
          <p:nvPr/>
        </p:nvSpPr>
        <p:spPr>
          <a:xfrm>
            <a:off x="3608914" y="836863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BlokTextu 24"/>
          <p:cNvSpPr txBox="1">
            <a:spLocks noChangeArrowheads="1"/>
          </p:cNvSpPr>
          <p:nvPr/>
        </p:nvSpPr>
        <p:spPr bwMode="auto">
          <a:xfrm>
            <a:off x="5614904" y="1080000"/>
            <a:ext cx="3492000" cy="138499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3)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sieť v základnej rovine. Pri konštrukcii perspektívy šesťuholníkov použijeme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úbežníky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strán a uhlopriečok, ktoré zostrojíme pomocou sklopenia smerovej roviny </a:t>
            </a:r>
            <a:r>
              <a:rPr 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'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 do priemetne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BlokTextu 24"/>
          <p:cNvSpPr txBox="1">
            <a:spLocks noChangeArrowheads="1"/>
          </p:cNvSpPr>
          <p:nvPr/>
        </p:nvSpPr>
        <p:spPr bwMode="auto">
          <a:xfrm>
            <a:off x="5614905" y="2468404"/>
            <a:ext cx="3529095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Šesťuholníková sieť leží v zornom kužeľovom priestore, t. j. obraz siete je v kružnici správneho zobrazenia </a:t>
            </a:r>
            <a:r>
              <a:rPr lang="sk-SK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Pre </a:t>
            </a:r>
            <a:r>
              <a:rPr lang="sk-SK" sz="12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</a:t>
            </a:r>
            <a:r>
              <a:rPr lang="sk-SK" sz="1200" b="1" i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 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= 45° je </a:t>
            </a:r>
            <a:r>
              <a:rPr lang="sk-SK" sz="1200" b="1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z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 = </a:t>
            </a:r>
            <a:r>
              <a:rPr lang="sk-SK" sz="1200" b="1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d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.</a:t>
            </a:r>
            <a:endParaRPr lang="sk-SK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Freeform 61"/>
          <p:cNvSpPr>
            <a:spLocks/>
          </p:cNvSpPr>
          <p:nvPr/>
        </p:nvSpPr>
        <p:spPr bwMode="auto">
          <a:xfrm>
            <a:off x="2424127" y="6023346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" name="Freeform 61"/>
          <p:cNvSpPr>
            <a:spLocks/>
          </p:cNvSpPr>
          <p:nvPr/>
        </p:nvSpPr>
        <p:spPr bwMode="auto">
          <a:xfrm>
            <a:off x="2266145" y="5667290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" name="Freeform 61"/>
          <p:cNvSpPr>
            <a:spLocks/>
          </p:cNvSpPr>
          <p:nvPr/>
        </p:nvSpPr>
        <p:spPr bwMode="auto">
          <a:xfrm>
            <a:off x="1528858" y="5667878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" name="Freeform 61"/>
          <p:cNvSpPr>
            <a:spLocks/>
          </p:cNvSpPr>
          <p:nvPr/>
        </p:nvSpPr>
        <p:spPr bwMode="auto">
          <a:xfrm>
            <a:off x="1501203" y="6028578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" name="Freeform 61"/>
          <p:cNvSpPr>
            <a:spLocks/>
          </p:cNvSpPr>
          <p:nvPr/>
        </p:nvSpPr>
        <p:spPr bwMode="auto">
          <a:xfrm>
            <a:off x="6096438" y="6020404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8" name="Freeform 61"/>
          <p:cNvSpPr>
            <a:spLocks/>
          </p:cNvSpPr>
          <p:nvPr/>
        </p:nvSpPr>
        <p:spPr bwMode="auto">
          <a:xfrm>
            <a:off x="2793367" y="5428392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9" name="Freeform 61"/>
          <p:cNvSpPr>
            <a:spLocks/>
          </p:cNvSpPr>
          <p:nvPr/>
        </p:nvSpPr>
        <p:spPr bwMode="auto">
          <a:xfrm>
            <a:off x="2621603" y="5255397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0" name="Freeform 61"/>
          <p:cNvSpPr>
            <a:spLocks/>
          </p:cNvSpPr>
          <p:nvPr/>
        </p:nvSpPr>
        <p:spPr bwMode="auto">
          <a:xfrm>
            <a:off x="5980520" y="5667942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1" name="Freeform 61"/>
          <p:cNvSpPr>
            <a:spLocks/>
          </p:cNvSpPr>
          <p:nvPr/>
        </p:nvSpPr>
        <p:spPr bwMode="auto">
          <a:xfrm>
            <a:off x="1547099" y="5431923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2" name="Freeform 61"/>
          <p:cNvSpPr>
            <a:spLocks/>
          </p:cNvSpPr>
          <p:nvPr/>
        </p:nvSpPr>
        <p:spPr bwMode="auto">
          <a:xfrm>
            <a:off x="2038935" y="5125358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3" name="Freeform 61"/>
          <p:cNvSpPr>
            <a:spLocks/>
          </p:cNvSpPr>
          <p:nvPr/>
        </p:nvSpPr>
        <p:spPr bwMode="auto">
          <a:xfrm>
            <a:off x="2836239" y="5019442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4" name="Freeform 61"/>
          <p:cNvSpPr>
            <a:spLocks/>
          </p:cNvSpPr>
          <p:nvPr/>
        </p:nvSpPr>
        <p:spPr bwMode="auto">
          <a:xfrm>
            <a:off x="5903438" y="5428456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5" name="Freeform 61"/>
          <p:cNvSpPr>
            <a:spLocks/>
          </p:cNvSpPr>
          <p:nvPr/>
        </p:nvSpPr>
        <p:spPr bwMode="auto">
          <a:xfrm>
            <a:off x="2709893" y="4935299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6" name="Freeform 61"/>
          <p:cNvSpPr>
            <a:spLocks/>
          </p:cNvSpPr>
          <p:nvPr/>
        </p:nvSpPr>
        <p:spPr bwMode="auto">
          <a:xfrm>
            <a:off x="1561810" y="5255986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" name="BlokTextu 106"/>
          <p:cNvSpPr txBox="1"/>
          <p:nvPr/>
        </p:nvSpPr>
        <p:spPr>
          <a:xfrm>
            <a:off x="3193715" y="602648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BlokTextu 107"/>
          <p:cNvSpPr txBox="1"/>
          <p:nvPr/>
        </p:nvSpPr>
        <p:spPr>
          <a:xfrm>
            <a:off x="2851185" y="566587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BlokTextu 108"/>
          <p:cNvSpPr txBox="1"/>
          <p:nvPr/>
        </p:nvSpPr>
        <p:spPr>
          <a:xfrm>
            <a:off x="2092574" y="5659435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BlokTextu 109"/>
          <p:cNvSpPr txBox="1"/>
          <p:nvPr/>
        </p:nvSpPr>
        <p:spPr>
          <a:xfrm>
            <a:off x="1273524" y="6000727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BlokTextu 136"/>
          <p:cNvSpPr txBox="1"/>
          <p:nvPr/>
        </p:nvSpPr>
        <p:spPr>
          <a:xfrm>
            <a:off x="2237292" y="6024339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Freeform 17"/>
          <p:cNvSpPr>
            <a:spLocks/>
          </p:cNvSpPr>
          <p:nvPr/>
        </p:nvSpPr>
        <p:spPr bwMode="auto">
          <a:xfrm>
            <a:off x="7262859" y="4757559"/>
            <a:ext cx="1293055" cy="1120356"/>
          </a:xfrm>
          <a:custGeom>
            <a:avLst/>
            <a:gdLst>
              <a:gd name="T0" fmla="*/ 2147483647 w 2366"/>
              <a:gd name="T1" fmla="*/ 2147483647 h 2050"/>
              <a:gd name="T2" fmla="*/ 2147483647 w 2366"/>
              <a:gd name="T3" fmla="*/ 2147483647 h 2050"/>
              <a:gd name="T4" fmla="*/ 2147483647 w 2366"/>
              <a:gd name="T5" fmla="*/ 2147483647 h 2050"/>
              <a:gd name="T6" fmla="*/ 2147483647 w 2366"/>
              <a:gd name="T7" fmla="*/ 0 h 2050"/>
              <a:gd name="T8" fmla="*/ 2147483647 w 2366"/>
              <a:gd name="T9" fmla="*/ 0 h 2050"/>
              <a:gd name="T10" fmla="*/ 0 w 2366"/>
              <a:gd name="T11" fmla="*/ 2147483647 h 2050"/>
              <a:gd name="T12" fmla="*/ 2147483647 w 2366"/>
              <a:gd name="T13" fmla="*/ 2147483647 h 20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66"/>
              <a:gd name="T22" fmla="*/ 0 h 2050"/>
              <a:gd name="T23" fmla="*/ 2366 w 2366"/>
              <a:gd name="T24" fmla="*/ 2050 h 205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66" h="2050">
                <a:moveTo>
                  <a:pt x="592" y="2050"/>
                </a:moveTo>
                <a:lnTo>
                  <a:pt x="1775" y="2050"/>
                </a:lnTo>
                <a:lnTo>
                  <a:pt x="2366" y="1025"/>
                </a:lnTo>
                <a:lnTo>
                  <a:pt x="1775" y="0"/>
                </a:lnTo>
                <a:lnTo>
                  <a:pt x="592" y="0"/>
                </a:lnTo>
                <a:lnTo>
                  <a:pt x="0" y="1025"/>
                </a:lnTo>
                <a:lnTo>
                  <a:pt x="592" y="2050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63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/>
          </a:p>
        </p:txBody>
      </p:sp>
      <p:sp>
        <p:nvSpPr>
          <p:cNvPr id="139" name="Line 29"/>
          <p:cNvSpPr>
            <a:spLocks noChangeShapeType="1"/>
          </p:cNvSpPr>
          <p:nvPr/>
        </p:nvSpPr>
        <p:spPr bwMode="auto">
          <a:xfrm>
            <a:off x="7262858" y="4757559"/>
            <a:ext cx="1368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Line 18"/>
          <p:cNvSpPr>
            <a:spLocks noChangeShapeType="1"/>
          </p:cNvSpPr>
          <p:nvPr/>
        </p:nvSpPr>
        <p:spPr bwMode="auto">
          <a:xfrm flipH="1" flipV="1">
            <a:off x="7349924" y="4347436"/>
            <a:ext cx="882452" cy="1530479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 type="arrow"/>
          </a:ln>
        </p:spPr>
        <p:txBody>
          <a:bodyPr wrap="none"/>
          <a:lstStyle/>
          <a:p>
            <a:endParaRPr lang="sk-SK" sz="1200" ker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Line 19"/>
          <p:cNvSpPr>
            <a:spLocks noChangeShapeType="1"/>
          </p:cNvSpPr>
          <p:nvPr/>
        </p:nvSpPr>
        <p:spPr bwMode="auto">
          <a:xfrm>
            <a:off x="7262859" y="5318284"/>
            <a:ext cx="173507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Line 20"/>
          <p:cNvSpPr>
            <a:spLocks noChangeShapeType="1"/>
          </p:cNvSpPr>
          <p:nvPr/>
        </p:nvSpPr>
        <p:spPr bwMode="auto">
          <a:xfrm flipV="1">
            <a:off x="7586395" y="4380959"/>
            <a:ext cx="863123" cy="1496955"/>
          </a:xfrm>
          <a:prstGeom prst="line">
            <a:avLst/>
          </a:prstGeom>
          <a:noFill/>
          <a:ln w="19050">
            <a:solidFill>
              <a:schemeClr val="bg1">
                <a:lumMod val="65000"/>
              </a:schemeClr>
            </a:solidFill>
            <a:round/>
            <a:headEnd/>
            <a:tailEnd type="arrow"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3" name="Freeform 21"/>
          <p:cNvSpPr>
            <a:spLocks/>
          </p:cNvSpPr>
          <p:nvPr/>
        </p:nvSpPr>
        <p:spPr bwMode="auto">
          <a:xfrm>
            <a:off x="7890258" y="5298609"/>
            <a:ext cx="38256" cy="38256"/>
          </a:xfrm>
          <a:custGeom>
            <a:avLst/>
            <a:gdLst>
              <a:gd name="T0" fmla="*/ 2147483647 w 70"/>
              <a:gd name="T1" fmla="*/ 2147483647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2147483647 w 70"/>
              <a:gd name="T7" fmla="*/ 2147483647 h 70"/>
              <a:gd name="T8" fmla="*/ 2147483647 w 70"/>
              <a:gd name="T9" fmla="*/ 2147483647 h 70"/>
              <a:gd name="T10" fmla="*/ 2147483647 w 70"/>
              <a:gd name="T11" fmla="*/ 0 h 70"/>
              <a:gd name="T12" fmla="*/ 2147483647 w 70"/>
              <a:gd name="T13" fmla="*/ 2147483647 h 70"/>
              <a:gd name="T14" fmla="*/ 2147483647 w 70"/>
              <a:gd name="T15" fmla="*/ 2147483647 h 70"/>
              <a:gd name="T16" fmla="*/ 2147483647 w 70"/>
              <a:gd name="T17" fmla="*/ 2147483647 h 70"/>
              <a:gd name="T18" fmla="*/ 2147483647 w 70"/>
              <a:gd name="T19" fmla="*/ 2147483647 h 70"/>
              <a:gd name="T20" fmla="*/ 0 w 70"/>
              <a:gd name="T21" fmla="*/ 2147483647 h 70"/>
              <a:gd name="T22" fmla="*/ 2147483647 w 70"/>
              <a:gd name="T23" fmla="*/ 2147483647 h 70"/>
              <a:gd name="T24" fmla="*/ 2147483647 w 70"/>
              <a:gd name="T25" fmla="*/ 2147483647 h 70"/>
              <a:gd name="T26" fmla="*/ 2147483647 w 70"/>
              <a:gd name="T27" fmla="*/ 2147483647 h 70"/>
              <a:gd name="T28" fmla="*/ 2147483647 w 70"/>
              <a:gd name="T29" fmla="*/ 2147483647 h 70"/>
              <a:gd name="T30" fmla="*/ 2147483647 w 70"/>
              <a:gd name="T31" fmla="*/ 2147483647 h 70"/>
              <a:gd name="T32" fmla="*/ 2147483647 w 70"/>
              <a:gd name="T33" fmla="*/ 2147483647 h 70"/>
              <a:gd name="T34" fmla="*/ 2147483647 w 70"/>
              <a:gd name="T35" fmla="*/ 2147483647 h 70"/>
              <a:gd name="T36" fmla="*/ 2147483647 w 70"/>
              <a:gd name="T37" fmla="*/ 2147483647 h 70"/>
              <a:gd name="T38" fmla="*/ 2147483647 w 70"/>
              <a:gd name="T39" fmla="*/ 2147483647 h 70"/>
              <a:gd name="T40" fmla="*/ 2147483647 w 70"/>
              <a:gd name="T41" fmla="*/ 2147483647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0"/>
              <a:gd name="T64" fmla="*/ 0 h 70"/>
              <a:gd name="T65" fmla="*/ 70 w 70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0" h="70">
                <a:moveTo>
                  <a:pt x="70" y="35"/>
                </a:moveTo>
                <a:lnTo>
                  <a:pt x="69" y="24"/>
                </a:lnTo>
                <a:lnTo>
                  <a:pt x="64" y="15"/>
                </a:lnTo>
                <a:lnTo>
                  <a:pt x="56" y="7"/>
                </a:lnTo>
                <a:lnTo>
                  <a:pt x="46" y="2"/>
                </a:lnTo>
                <a:lnTo>
                  <a:pt x="36" y="0"/>
                </a:lnTo>
                <a:lnTo>
                  <a:pt x="24" y="2"/>
                </a:lnTo>
                <a:lnTo>
                  <a:pt x="14" y="7"/>
                </a:lnTo>
                <a:lnTo>
                  <a:pt x="7" y="15"/>
                </a:lnTo>
                <a:lnTo>
                  <a:pt x="2" y="24"/>
                </a:lnTo>
                <a:lnTo>
                  <a:pt x="0" y="35"/>
                </a:lnTo>
                <a:lnTo>
                  <a:pt x="2" y="47"/>
                </a:lnTo>
                <a:lnTo>
                  <a:pt x="7" y="56"/>
                </a:lnTo>
                <a:lnTo>
                  <a:pt x="14" y="64"/>
                </a:lnTo>
                <a:lnTo>
                  <a:pt x="24" y="69"/>
                </a:lnTo>
                <a:lnTo>
                  <a:pt x="36" y="70"/>
                </a:lnTo>
                <a:lnTo>
                  <a:pt x="46" y="69"/>
                </a:lnTo>
                <a:lnTo>
                  <a:pt x="56" y="64"/>
                </a:lnTo>
                <a:lnTo>
                  <a:pt x="64" y="56"/>
                </a:lnTo>
                <a:lnTo>
                  <a:pt x="69" y="47"/>
                </a:lnTo>
                <a:lnTo>
                  <a:pt x="70" y="35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Line 25"/>
          <p:cNvSpPr>
            <a:spLocks noChangeShapeType="1"/>
          </p:cNvSpPr>
          <p:nvPr/>
        </p:nvSpPr>
        <p:spPr bwMode="auto">
          <a:xfrm flipV="1">
            <a:off x="8071701" y="4956699"/>
            <a:ext cx="692498" cy="1201032"/>
          </a:xfrm>
          <a:prstGeom prst="line">
            <a:avLst/>
          </a:prstGeom>
          <a:noFill/>
          <a:ln w="19050">
            <a:solidFill>
              <a:schemeClr val="bg1">
                <a:lumMod val="65000"/>
              </a:schemeClr>
            </a:solidFill>
            <a:round/>
            <a:headEnd/>
            <a:tailEnd type="arrow"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Line 26"/>
          <p:cNvSpPr>
            <a:spLocks noChangeShapeType="1"/>
          </p:cNvSpPr>
          <p:nvPr/>
        </p:nvSpPr>
        <p:spPr bwMode="auto">
          <a:xfrm flipV="1">
            <a:off x="7101090" y="4477744"/>
            <a:ext cx="647074" cy="1120356"/>
          </a:xfrm>
          <a:prstGeom prst="line">
            <a:avLst/>
          </a:prstGeom>
          <a:noFill/>
          <a:ln w="19050">
            <a:solidFill>
              <a:schemeClr val="bg1">
                <a:lumMod val="65000"/>
              </a:schemeClr>
            </a:solidFill>
            <a:round/>
            <a:headEnd/>
            <a:tailEnd type="arrow"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Line 27"/>
          <p:cNvSpPr>
            <a:spLocks noChangeShapeType="1"/>
          </p:cNvSpPr>
          <p:nvPr/>
        </p:nvSpPr>
        <p:spPr bwMode="auto">
          <a:xfrm flipH="1" flipV="1">
            <a:off x="8071701" y="4477744"/>
            <a:ext cx="645981" cy="1120356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 type="arrow"/>
          </a:ln>
        </p:spPr>
        <p:txBody>
          <a:bodyPr wrap="none"/>
          <a:lstStyle/>
          <a:p>
            <a:endParaRPr lang="sk-SK" sz="1200" ker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Line 28"/>
          <p:cNvSpPr>
            <a:spLocks noChangeShapeType="1"/>
          </p:cNvSpPr>
          <p:nvPr/>
        </p:nvSpPr>
        <p:spPr bwMode="auto">
          <a:xfrm flipH="1" flipV="1">
            <a:off x="7101090" y="5037375"/>
            <a:ext cx="647074" cy="1120356"/>
          </a:xfrm>
          <a:prstGeom prst="line">
            <a:avLst/>
          </a:prstGeom>
          <a:noFill/>
          <a:ln w="19050">
            <a:solidFill>
              <a:srgbClr val="FFC000"/>
            </a:solidFill>
            <a:prstDash val="solid"/>
            <a:round/>
            <a:headEnd/>
            <a:tailEnd type="arrow"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Line 30"/>
          <p:cNvSpPr>
            <a:spLocks noChangeShapeType="1"/>
          </p:cNvSpPr>
          <p:nvPr/>
        </p:nvSpPr>
        <p:spPr bwMode="auto">
          <a:xfrm>
            <a:off x="7262859" y="5877915"/>
            <a:ext cx="1412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Freeform 45"/>
          <p:cNvSpPr>
            <a:spLocks/>
          </p:cNvSpPr>
          <p:nvPr/>
        </p:nvSpPr>
        <p:spPr bwMode="auto">
          <a:xfrm>
            <a:off x="7566721" y="5859334"/>
            <a:ext cx="39349" cy="38256"/>
          </a:xfrm>
          <a:custGeom>
            <a:avLst/>
            <a:gdLst>
              <a:gd name="T0" fmla="*/ 2147483647 w 70"/>
              <a:gd name="T1" fmla="*/ 2147483647 h 71"/>
              <a:gd name="T2" fmla="*/ 2147483647 w 70"/>
              <a:gd name="T3" fmla="*/ 2147483647 h 71"/>
              <a:gd name="T4" fmla="*/ 2147483647 w 70"/>
              <a:gd name="T5" fmla="*/ 2147483647 h 71"/>
              <a:gd name="T6" fmla="*/ 2147483647 w 70"/>
              <a:gd name="T7" fmla="*/ 2147483647 h 71"/>
              <a:gd name="T8" fmla="*/ 2147483647 w 70"/>
              <a:gd name="T9" fmla="*/ 2147483647 h 71"/>
              <a:gd name="T10" fmla="*/ 2147483647 w 70"/>
              <a:gd name="T11" fmla="*/ 0 h 71"/>
              <a:gd name="T12" fmla="*/ 2147483647 w 70"/>
              <a:gd name="T13" fmla="*/ 2147483647 h 71"/>
              <a:gd name="T14" fmla="*/ 2147483647 w 70"/>
              <a:gd name="T15" fmla="*/ 2147483647 h 71"/>
              <a:gd name="T16" fmla="*/ 2147483647 w 70"/>
              <a:gd name="T17" fmla="*/ 2147483647 h 71"/>
              <a:gd name="T18" fmla="*/ 2147483647 w 70"/>
              <a:gd name="T19" fmla="*/ 2147483647 h 71"/>
              <a:gd name="T20" fmla="*/ 0 w 70"/>
              <a:gd name="T21" fmla="*/ 2147483647 h 71"/>
              <a:gd name="T22" fmla="*/ 2147483647 w 70"/>
              <a:gd name="T23" fmla="*/ 2147483647 h 71"/>
              <a:gd name="T24" fmla="*/ 2147483647 w 70"/>
              <a:gd name="T25" fmla="*/ 2147483647 h 71"/>
              <a:gd name="T26" fmla="*/ 2147483647 w 70"/>
              <a:gd name="T27" fmla="*/ 2147483647 h 71"/>
              <a:gd name="T28" fmla="*/ 2147483647 w 70"/>
              <a:gd name="T29" fmla="*/ 2147483647 h 71"/>
              <a:gd name="T30" fmla="*/ 2147483647 w 70"/>
              <a:gd name="T31" fmla="*/ 2147483647 h 71"/>
              <a:gd name="T32" fmla="*/ 2147483647 w 70"/>
              <a:gd name="T33" fmla="*/ 2147483647 h 71"/>
              <a:gd name="T34" fmla="*/ 2147483647 w 70"/>
              <a:gd name="T35" fmla="*/ 2147483647 h 71"/>
              <a:gd name="T36" fmla="*/ 2147483647 w 70"/>
              <a:gd name="T37" fmla="*/ 2147483647 h 71"/>
              <a:gd name="T38" fmla="*/ 2147483647 w 70"/>
              <a:gd name="T39" fmla="*/ 2147483647 h 71"/>
              <a:gd name="T40" fmla="*/ 2147483647 w 70"/>
              <a:gd name="T41" fmla="*/ 2147483647 h 7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0"/>
              <a:gd name="T64" fmla="*/ 0 h 71"/>
              <a:gd name="T65" fmla="*/ 70 w 70"/>
              <a:gd name="T66" fmla="*/ 71 h 7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0" h="71">
                <a:moveTo>
                  <a:pt x="70" y="35"/>
                </a:moveTo>
                <a:lnTo>
                  <a:pt x="68" y="25"/>
                </a:lnTo>
                <a:lnTo>
                  <a:pt x="64" y="15"/>
                </a:lnTo>
                <a:lnTo>
                  <a:pt x="56" y="7"/>
                </a:lnTo>
                <a:lnTo>
                  <a:pt x="46" y="3"/>
                </a:lnTo>
                <a:lnTo>
                  <a:pt x="35" y="0"/>
                </a:lnTo>
                <a:lnTo>
                  <a:pt x="24" y="3"/>
                </a:lnTo>
                <a:lnTo>
                  <a:pt x="14" y="7"/>
                </a:lnTo>
                <a:lnTo>
                  <a:pt x="7" y="15"/>
                </a:lnTo>
                <a:lnTo>
                  <a:pt x="2" y="25"/>
                </a:lnTo>
                <a:lnTo>
                  <a:pt x="0" y="35"/>
                </a:lnTo>
                <a:lnTo>
                  <a:pt x="2" y="46"/>
                </a:lnTo>
                <a:lnTo>
                  <a:pt x="7" y="56"/>
                </a:lnTo>
                <a:lnTo>
                  <a:pt x="14" y="63"/>
                </a:lnTo>
                <a:lnTo>
                  <a:pt x="24" y="69"/>
                </a:lnTo>
                <a:lnTo>
                  <a:pt x="35" y="71"/>
                </a:lnTo>
                <a:lnTo>
                  <a:pt x="46" y="69"/>
                </a:lnTo>
                <a:lnTo>
                  <a:pt x="56" y="63"/>
                </a:lnTo>
                <a:lnTo>
                  <a:pt x="64" y="56"/>
                </a:lnTo>
                <a:lnTo>
                  <a:pt x="68" y="46"/>
                </a:lnTo>
                <a:lnTo>
                  <a:pt x="70" y="35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Freeform 46"/>
          <p:cNvSpPr>
            <a:spLocks/>
          </p:cNvSpPr>
          <p:nvPr/>
        </p:nvSpPr>
        <p:spPr bwMode="auto">
          <a:xfrm>
            <a:off x="8213795" y="5859334"/>
            <a:ext cx="38256" cy="38256"/>
          </a:xfrm>
          <a:custGeom>
            <a:avLst/>
            <a:gdLst>
              <a:gd name="T0" fmla="*/ 2147483647 w 70"/>
              <a:gd name="T1" fmla="*/ 2147483647 h 71"/>
              <a:gd name="T2" fmla="*/ 2147483647 w 70"/>
              <a:gd name="T3" fmla="*/ 2147483647 h 71"/>
              <a:gd name="T4" fmla="*/ 2147483647 w 70"/>
              <a:gd name="T5" fmla="*/ 2147483647 h 71"/>
              <a:gd name="T6" fmla="*/ 2147483647 w 70"/>
              <a:gd name="T7" fmla="*/ 2147483647 h 71"/>
              <a:gd name="T8" fmla="*/ 2147483647 w 70"/>
              <a:gd name="T9" fmla="*/ 2147483647 h 71"/>
              <a:gd name="T10" fmla="*/ 2147483647 w 70"/>
              <a:gd name="T11" fmla="*/ 0 h 71"/>
              <a:gd name="T12" fmla="*/ 2147483647 w 70"/>
              <a:gd name="T13" fmla="*/ 2147483647 h 71"/>
              <a:gd name="T14" fmla="*/ 2147483647 w 70"/>
              <a:gd name="T15" fmla="*/ 2147483647 h 71"/>
              <a:gd name="T16" fmla="*/ 2147483647 w 70"/>
              <a:gd name="T17" fmla="*/ 2147483647 h 71"/>
              <a:gd name="T18" fmla="*/ 2147483647 w 70"/>
              <a:gd name="T19" fmla="*/ 2147483647 h 71"/>
              <a:gd name="T20" fmla="*/ 0 w 70"/>
              <a:gd name="T21" fmla="*/ 2147483647 h 71"/>
              <a:gd name="T22" fmla="*/ 2147483647 w 70"/>
              <a:gd name="T23" fmla="*/ 2147483647 h 71"/>
              <a:gd name="T24" fmla="*/ 2147483647 w 70"/>
              <a:gd name="T25" fmla="*/ 2147483647 h 71"/>
              <a:gd name="T26" fmla="*/ 2147483647 w 70"/>
              <a:gd name="T27" fmla="*/ 2147483647 h 71"/>
              <a:gd name="T28" fmla="*/ 2147483647 w 70"/>
              <a:gd name="T29" fmla="*/ 2147483647 h 71"/>
              <a:gd name="T30" fmla="*/ 2147483647 w 70"/>
              <a:gd name="T31" fmla="*/ 2147483647 h 71"/>
              <a:gd name="T32" fmla="*/ 2147483647 w 70"/>
              <a:gd name="T33" fmla="*/ 2147483647 h 71"/>
              <a:gd name="T34" fmla="*/ 2147483647 w 70"/>
              <a:gd name="T35" fmla="*/ 2147483647 h 71"/>
              <a:gd name="T36" fmla="*/ 2147483647 w 70"/>
              <a:gd name="T37" fmla="*/ 2147483647 h 71"/>
              <a:gd name="T38" fmla="*/ 2147483647 w 70"/>
              <a:gd name="T39" fmla="*/ 2147483647 h 71"/>
              <a:gd name="T40" fmla="*/ 2147483647 w 70"/>
              <a:gd name="T41" fmla="*/ 2147483647 h 7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0"/>
              <a:gd name="T64" fmla="*/ 0 h 71"/>
              <a:gd name="T65" fmla="*/ 70 w 70"/>
              <a:gd name="T66" fmla="*/ 71 h 7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0" h="71">
                <a:moveTo>
                  <a:pt x="70" y="35"/>
                </a:moveTo>
                <a:lnTo>
                  <a:pt x="69" y="25"/>
                </a:lnTo>
                <a:lnTo>
                  <a:pt x="64" y="15"/>
                </a:lnTo>
                <a:lnTo>
                  <a:pt x="56" y="7"/>
                </a:lnTo>
                <a:lnTo>
                  <a:pt x="47" y="3"/>
                </a:lnTo>
                <a:lnTo>
                  <a:pt x="36" y="0"/>
                </a:lnTo>
                <a:lnTo>
                  <a:pt x="24" y="3"/>
                </a:lnTo>
                <a:lnTo>
                  <a:pt x="15" y="7"/>
                </a:lnTo>
                <a:lnTo>
                  <a:pt x="7" y="15"/>
                </a:lnTo>
                <a:lnTo>
                  <a:pt x="2" y="25"/>
                </a:lnTo>
                <a:lnTo>
                  <a:pt x="0" y="35"/>
                </a:lnTo>
                <a:lnTo>
                  <a:pt x="2" y="46"/>
                </a:lnTo>
                <a:lnTo>
                  <a:pt x="7" y="56"/>
                </a:lnTo>
                <a:lnTo>
                  <a:pt x="15" y="63"/>
                </a:lnTo>
                <a:lnTo>
                  <a:pt x="24" y="69"/>
                </a:lnTo>
                <a:lnTo>
                  <a:pt x="36" y="71"/>
                </a:lnTo>
                <a:lnTo>
                  <a:pt x="47" y="69"/>
                </a:lnTo>
                <a:lnTo>
                  <a:pt x="56" y="63"/>
                </a:lnTo>
                <a:lnTo>
                  <a:pt x="64" y="56"/>
                </a:lnTo>
                <a:lnTo>
                  <a:pt x="69" y="46"/>
                </a:lnTo>
                <a:lnTo>
                  <a:pt x="70" y="35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Freeform 47"/>
          <p:cNvSpPr>
            <a:spLocks/>
          </p:cNvSpPr>
          <p:nvPr/>
        </p:nvSpPr>
        <p:spPr bwMode="auto">
          <a:xfrm>
            <a:off x="8536239" y="5298609"/>
            <a:ext cx="38256" cy="38256"/>
          </a:xfrm>
          <a:custGeom>
            <a:avLst/>
            <a:gdLst>
              <a:gd name="T0" fmla="*/ 2147483647 w 70"/>
              <a:gd name="T1" fmla="*/ 2147483647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2147483647 w 70"/>
              <a:gd name="T7" fmla="*/ 2147483647 h 70"/>
              <a:gd name="T8" fmla="*/ 2147483647 w 70"/>
              <a:gd name="T9" fmla="*/ 2147483647 h 70"/>
              <a:gd name="T10" fmla="*/ 2147483647 w 70"/>
              <a:gd name="T11" fmla="*/ 0 h 70"/>
              <a:gd name="T12" fmla="*/ 2147483647 w 70"/>
              <a:gd name="T13" fmla="*/ 2147483647 h 70"/>
              <a:gd name="T14" fmla="*/ 2147483647 w 70"/>
              <a:gd name="T15" fmla="*/ 2147483647 h 70"/>
              <a:gd name="T16" fmla="*/ 2147483647 w 70"/>
              <a:gd name="T17" fmla="*/ 2147483647 h 70"/>
              <a:gd name="T18" fmla="*/ 2147483647 w 70"/>
              <a:gd name="T19" fmla="*/ 2147483647 h 70"/>
              <a:gd name="T20" fmla="*/ 0 w 70"/>
              <a:gd name="T21" fmla="*/ 2147483647 h 70"/>
              <a:gd name="T22" fmla="*/ 2147483647 w 70"/>
              <a:gd name="T23" fmla="*/ 2147483647 h 70"/>
              <a:gd name="T24" fmla="*/ 2147483647 w 70"/>
              <a:gd name="T25" fmla="*/ 2147483647 h 70"/>
              <a:gd name="T26" fmla="*/ 2147483647 w 70"/>
              <a:gd name="T27" fmla="*/ 2147483647 h 70"/>
              <a:gd name="T28" fmla="*/ 2147483647 w 70"/>
              <a:gd name="T29" fmla="*/ 2147483647 h 70"/>
              <a:gd name="T30" fmla="*/ 2147483647 w 70"/>
              <a:gd name="T31" fmla="*/ 2147483647 h 70"/>
              <a:gd name="T32" fmla="*/ 2147483647 w 70"/>
              <a:gd name="T33" fmla="*/ 2147483647 h 70"/>
              <a:gd name="T34" fmla="*/ 2147483647 w 70"/>
              <a:gd name="T35" fmla="*/ 2147483647 h 70"/>
              <a:gd name="T36" fmla="*/ 2147483647 w 70"/>
              <a:gd name="T37" fmla="*/ 2147483647 h 70"/>
              <a:gd name="T38" fmla="*/ 2147483647 w 70"/>
              <a:gd name="T39" fmla="*/ 2147483647 h 70"/>
              <a:gd name="T40" fmla="*/ 2147483647 w 70"/>
              <a:gd name="T41" fmla="*/ 2147483647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0"/>
              <a:gd name="T64" fmla="*/ 0 h 70"/>
              <a:gd name="T65" fmla="*/ 70 w 70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0" h="70">
                <a:moveTo>
                  <a:pt x="70" y="35"/>
                </a:moveTo>
                <a:lnTo>
                  <a:pt x="69" y="24"/>
                </a:lnTo>
                <a:lnTo>
                  <a:pt x="64" y="15"/>
                </a:lnTo>
                <a:lnTo>
                  <a:pt x="56" y="7"/>
                </a:lnTo>
                <a:lnTo>
                  <a:pt x="47" y="2"/>
                </a:lnTo>
                <a:lnTo>
                  <a:pt x="36" y="0"/>
                </a:lnTo>
                <a:lnTo>
                  <a:pt x="25" y="2"/>
                </a:lnTo>
                <a:lnTo>
                  <a:pt x="15" y="7"/>
                </a:lnTo>
                <a:lnTo>
                  <a:pt x="7" y="15"/>
                </a:lnTo>
                <a:lnTo>
                  <a:pt x="2" y="24"/>
                </a:lnTo>
                <a:lnTo>
                  <a:pt x="0" y="35"/>
                </a:lnTo>
                <a:lnTo>
                  <a:pt x="2" y="47"/>
                </a:lnTo>
                <a:lnTo>
                  <a:pt x="7" y="56"/>
                </a:lnTo>
                <a:lnTo>
                  <a:pt x="15" y="64"/>
                </a:lnTo>
                <a:lnTo>
                  <a:pt x="25" y="69"/>
                </a:lnTo>
                <a:lnTo>
                  <a:pt x="36" y="70"/>
                </a:lnTo>
                <a:lnTo>
                  <a:pt x="47" y="69"/>
                </a:lnTo>
                <a:lnTo>
                  <a:pt x="56" y="64"/>
                </a:lnTo>
                <a:lnTo>
                  <a:pt x="64" y="56"/>
                </a:lnTo>
                <a:lnTo>
                  <a:pt x="69" y="47"/>
                </a:lnTo>
                <a:lnTo>
                  <a:pt x="70" y="35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2" name="Freeform 48"/>
          <p:cNvSpPr>
            <a:spLocks/>
          </p:cNvSpPr>
          <p:nvPr/>
        </p:nvSpPr>
        <p:spPr bwMode="auto">
          <a:xfrm>
            <a:off x="8213795" y="4738978"/>
            <a:ext cx="38256" cy="38256"/>
          </a:xfrm>
          <a:custGeom>
            <a:avLst/>
            <a:gdLst>
              <a:gd name="T0" fmla="*/ 2147483647 w 70"/>
              <a:gd name="T1" fmla="*/ 2147483647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2147483647 w 70"/>
              <a:gd name="T7" fmla="*/ 2147483647 h 70"/>
              <a:gd name="T8" fmla="*/ 2147483647 w 70"/>
              <a:gd name="T9" fmla="*/ 2147483647 h 70"/>
              <a:gd name="T10" fmla="*/ 2147483647 w 70"/>
              <a:gd name="T11" fmla="*/ 0 h 70"/>
              <a:gd name="T12" fmla="*/ 2147483647 w 70"/>
              <a:gd name="T13" fmla="*/ 2147483647 h 70"/>
              <a:gd name="T14" fmla="*/ 2147483647 w 70"/>
              <a:gd name="T15" fmla="*/ 2147483647 h 70"/>
              <a:gd name="T16" fmla="*/ 2147483647 w 70"/>
              <a:gd name="T17" fmla="*/ 2147483647 h 70"/>
              <a:gd name="T18" fmla="*/ 2147483647 w 70"/>
              <a:gd name="T19" fmla="*/ 2147483647 h 70"/>
              <a:gd name="T20" fmla="*/ 0 w 70"/>
              <a:gd name="T21" fmla="*/ 2147483647 h 70"/>
              <a:gd name="T22" fmla="*/ 2147483647 w 70"/>
              <a:gd name="T23" fmla="*/ 2147483647 h 70"/>
              <a:gd name="T24" fmla="*/ 2147483647 w 70"/>
              <a:gd name="T25" fmla="*/ 2147483647 h 70"/>
              <a:gd name="T26" fmla="*/ 2147483647 w 70"/>
              <a:gd name="T27" fmla="*/ 2147483647 h 70"/>
              <a:gd name="T28" fmla="*/ 2147483647 w 70"/>
              <a:gd name="T29" fmla="*/ 2147483647 h 70"/>
              <a:gd name="T30" fmla="*/ 2147483647 w 70"/>
              <a:gd name="T31" fmla="*/ 2147483647 h 70"/>
              <a:gd name="T32" fmla="*/ 2147483647 w 70"/>
              <a:gd name="T33" fmla="*/ 2147483647 h 70"/>
              <a:gd name="T34" fmla="*/ 2147483647 w 70"/>
              <a:gd name="T35" fmla="*/ 2147483647 h 70"/>
              <a:gd name="T36" fmla="*/ 2147483647 w 70"/>
              <a:gd name="T37" fmla="*/ 2147483647 h 70"/>
              <a:gd name="T38" fmla="*/ 2147483647 w 70"/>
              <a:gd name="T39" fmla="*/ 2147483647 h 70"/>
              <a:gd name="T40" fmla="*/ 2147483647 w 70"/>
              <a:gd name="T41" fmla="*/ 2147483647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0"/>
              <a:gd name="T64" fmla="*/ 0 h 70"/>
              <a:gd name="T65" fmla="*/ 70 w 70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0" h="70">
                <a:moveTo>
                  <a:pt x="70" y="35"/>
                </a:moveTo>
                <a:lnTo>
                  <a:pt x="69" y="25"/>
                </a:lnTo>
                <a:lnTo>
                  <a:pt x="64" y="15"/>
                </a:lnTo>
                <a:lnTo>
                  <a:pt x="56" y="6"/>
                </a:lnTo>
                <a:lnTo>
                  <a:pt x="47" y="1"/>
                </a:lnTo>
                <a:lnTo>
                  <a:pt x="36" y="0"/>
                </a:lnTo>
                <a:lnTo>
                  <a:pt x="24" y="1"/>
                </a:lnTo>
                <a:lnTo>
                  <a:pt x="15" y="6"/>
                </a:lnTo>
                <a:lnTo>
                  <a:pt x="7" y="15"/>
                </a:lnTo>
                <a:lnTo>
                  <a:pt x="2" y="25"/>
                </a:lnTo>
                <a:lnTo>
                  <a:pt x="0" y="35"/>
                </a:lnTo>
                <a:lnTo>
                  <a:pt x="2" y="46"/>
                </a:lnTo>
                <a:lnTo>
                  <a:pt x="7" y="56"/>
                </a:lnTo>
                <a:lnTo>
                  <a:pt x="15" y="63"/>
                </a:lnTo>
                <a:lnTo>
                  <a:pt x="24" y="68"/>
                </a:lnTo>
                <a:lnTo>
                  <a:pt x="36" y="70"/>
                </a:lnTo>
                <a:lnTo>
                  <a:pt x="47" y="68"/>
                </a:lnTo>
                <a:lnTo>
                  <a:pt x="56" y="63"/>
                </a:lnTo>
                <a:lnTo>
                  <a:pt x="64" y="56"/>
                </a:lnTo>
                <a:lnTo>
                  <a:pt x="69" y="46"/>
                </a:lnTo>
                <a:lnTo>
                  <a:pt x="70" y="35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3" name="Freeform 49"/>
          <p:cNvSpPr>
            <a:spLocks/>
          </p:cNvSpPr>
          <p:nvPr/>
        </p:nvSpPr>
        <p:spPr bwMode="auto">
          <a:xfrm>
            <a:off x="7566721" y="4738978"/>
            <a:ext cx="39349" cy="38256"/>
          </a:xfrm>
          <a:custGeom>
            <a:avLst/>
            <a:gdLst>
              <a:gd name="T0" fmla="*/ 2147483647 w 70"/>
              <a:gd name="T1" fmla="*/ 2147483647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2147483647 w 70"/>
              <a:gd name="T7" fmla="*/ 2147483647 h 70"/>
              <a:gd name="T8" fmla="*/ 2147483647 w 70"/>
              <a:gd name="T9" fmla="*/ 2147483647 h 70"/>
              <a:gd name="T10" fmla="*/ 2147483647 w 70"/>
              <a:gd name="T11" fmla="*/ 0 h 70"/>
              <a:gd name="T12" fmla="*/ 2147483647 w 70"/>
              <a:gd name="T13" fmla="*/ 2147483647 h 70"/>
              <a:gd name="T14" fmla="*/ 2147483647 w 70"/>
              <a:gd name="T15" fmla="*/ 2147483647 h 70"/>
              <a:gd name="T16" fmla="*/ 2147483647 w 70"/>
              <a:gd name="T17" fmla="*/ 2147483647 h 70"/>
              <a:gd name="T18" fmla="*/ 2147483647 w 70"/>
              <a:gd name="T19" fmla="*/ 2147483647 h 70"/>
              <a:gd name="T20" fmla="*/ 0 w 70"/>
              <a:gd name="T21" fmla="*/ 2147483647 h 70"/>
              <a:gd name="T22" fmla="*/ 2147483647 w 70"/>
              <a:gd name="T23" fmla="*/ 2147483647 h 70"/>
              <a:gd name="T24" fmla="*/ 2147483647 w 70"/>
              <a:gd name="T25" fmla="*/ 2147483647 h 70"/>
              <a:gd name="T26" fmla="*/ 2147483647 w 70"/>
              <a:gd name="T27" fmla="*/ 2147483647 h 70"/>
              <a:gd name="T28" fmla="*/ 2147483647 w 70"/>
              <a:gd name="T29" fmla="*/ 2147483647 h 70"/>
              <a:gd name="T30" fmla="*/ 2147483647 w 70"/>
              <a:gd name="T31" fmla="*/ 2147483647 h 70"/>
              <a:gd name="T32" fmla="*/ 2147483647 w 70"/>
              <a:gd name="T33" fmla="*/ 2147483647 h 70"/>
              <a:gd name="T34" fmla="*/ 2147483647 w 70"/>
              <a:gd name="T35" fmla="*/ 2147483647 h 70"/>
              <a:gd name="T36" fmla="*/ 2147483647 w 70"/>
              <a:gd name="T37" fmla="*/ 2147483647 h 70"/>
              <a:gd name="T38" fmla="*/ 2147483647 w 70"/>
              <a:gd name="T39" fmla="*/ 2147483647 h 70"/>
              <a:gd name="T40" fmla="*/ 2147483647 w 70"/>
              <a:gd name="T41" fmla="*/ 2147483647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0"/>
              <a:gd name="T64" fmla="*/ 0 h 70"/>
              <a:gd name="T65" fmla="*/ 70 w 70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0" h="70">
                <a:moveTo>
                  <a:pt x="70" y="35"/>
                </a:moveTo>
                <a:lnTo>
                  <a:pt x="68" y="25"/>
                </a:lnTo>
                <a:lnTo>
                  <a:pt x="64" y="15"/>
                </a:lnTo>
                <a:lnTo>
                  <a:pt x="56" y="6"/>
                </a:lnTo>
                <a:lnTo>
                  <a:pt x="46" y="1"/>
                </a:lnTo>
                <a:lnTo>
                  <a:pt x="35" y="0"/>
                </a:lnTo>
                <a:lnTo>
                  <a:pt x="24" y="1"/>
                </a:lnTo>
                <a:lnTo>
                  <a:pt x="14" y="6"/>
                </a:lnTo>
                <a:lnTo>
                  <a:pt x="7" y="15"/>
                </a:lnTo>
                <a:lnTo>
                  <a:pt x="2" y="25"/>
                </a:lnTo>
                <a:lnTo>
                  <a:pt x="0" y="35"/>
                </a:lnTo>
                <a:lnTo>
                  <a:pt x="2" y="46"/>
                </a:lnTo>
                <a:lnTo>
                  <a:pt x="7" y="56"/>
                </a:lnTo>
                <a:lnTo>
                  <a:pt x="14" y="63"/>
                </a:lnTo>
                <a:lnTo>
                  <a:pt x="24" y="68"/>
                </a:lnTo>
                <a:lnTo>
                  <a:pt x="35" y="70"/>
                </a:lnTo>
                <a:lnTo>
                  <a:pt x="46" y="68"/>
                </a:lnTo>
                <a:lnTo>
                  <a:pt x="56" y="63"/>
                </a:lnTo>
                <a:lnTo>
                  <a:pt x="64" y="56"/>
                </a:lnTo>
                <a:lnTo>
                  <a:pt x="68" y="46"/>
                </a:lnTo>
                <a:lnTo>
                  <a:pt x="70" y="35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4" name="Freeform 50"/>
          <p:cNvSpPr>
            <a:spLocks/>
          </p:cNvSpPr>
          <p:nvPr/>
        </p:nvSpPr>
        <p:spPr bwMode="auto">
          <a:xfrm>
            <a:off x="7244277" y="5298609"/>
            <a:ext cx="38256" cy="38256"/>
          </a:xfrm>
          <a:custGeom>
            <a:avLst/>
            <a:gdLst>
              <a:gd name="T0" fmla="*/ 2147483647 w 70"/>
              <a:gd name="T1" fmla="*/ 2147483647 h 70"/>
              <a:gd name="T2" fmla="*/ 2147483647 w 70"/>
              <a:gd name="T3" fmla="*/ 2147483647 h 70"/>
              <a:gd name="T4" fmla="*/ 2147483647 w 70"/>
              <a:gd name="T5" fmla="*/ 2147483647 h 70"/>
              <a:gd name="T6" fmla="*/ 2147483647 w 70"/>
              <a:gd name="T7" fmla="*/ 2147483647 h 70"/>
              <a:gd name="T8" fmla="*/ 2147483647 w 70"/>
              <a:gd name="T9" fmla="*/ 2147483647 h 70"/>
              <a:gd name="T10" fmla="*/ 2147483647 w 70"/>
              <a:gd name="T11" fmla="*/ 0 h 70"/>
              <a:gd name="T12" fmla="*/ 2147483647 w 70"/>
              <a:gd name="T13" fmla="*/ 2147483647 h 70"/>
              <a:gd name="T14" fmla="*/ 2147483647 w 70"/>
              <a:gd name="T15" fmla="*/ 2147483647 h 70"/>
              <a:gd name="T16" fmla="*/ 2147483647 w 70"/>
              <a:gd name="T17" fmla="*/ 2147483647 h 70"/>
              <a:gd name="T18" fmla="*/ 2147483647 w 70"/>
              <a:gd name="T19" fmla="*/ 2147483647 h 70"/>
              <a:gd name="T20" fmla="*/ 0 w 70"/>
              <a:gd name="T21" fmla="*/ 2147483647 h 70"/>
              <a:gd name="T22" fmla="*/ 2147483647 w 70"/>
              <a:gd name="T23" fmla="*/ 2147483647 h 70"/>
              <a:gd name="T24" fmla="*/ 2147483647 w 70"/>
              <a:gd name="T25" fmla="*/ 2147483647 h 70"/>
              <a:gd name="T26" fmla="*/ 2147483647 w 70"/>
              <a:gd name="T27" fmla="*/ 2147483647 h 70"/>
              <a:gd name="T28" fmla="*/ 2147483647 w 70"/>
              <a:gd name="T29" fmla="*/ 2147483647 h 70"/>
              <a:gd name="T30" fmla="*/ 2147483647 w 70"/>
              <a:gd name="T31" fmla="*/ 2147483647 h 70"/>
              <a:gd name="T32" fmla="*/ 2147483647 w 70"/>
              <a:gd name="T33" fmla="*/ 2147483647 h 70"/>
              <a:gd name="T34" fmla="*/ 2147483647 w 70"/>
              <a:gd name="T35" fmla="*/ 2147483647 h 70"/>
              <a:gd name="T36" fmla="*/ 2147483647 w 70"/>
              <a:gd name="T37" fmla="*/ 2147483647 h 70"/>
              <a:gd name="T38" fmla="*/ 2147483647 w 70"/>
              <a:gd name="T39" fmla="*/ 2147483647 h 70"/>
              <a:gd name="T40" fmla="*/ 2147483647 w 70"/>
              <a:gd name="T41" fmla="*/ 2147483647 h 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0"/>
              <a:gd name="T64" fmla="*/ 0 h 70"/>
              <a:gd name="T65" fmla="*/ 70 w 70"/>
              <a:gd name="T66" fmla="*/ 70 h 7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0" h="70">
                <a:moveTo>
                  <a:pt x="70" y="35"/>
                </a:moveTo>
                <a:lnTo>
                  <a:pt x="68" y="24"/>
                </a:lnTo>
                <a:lnTo>
                  <a:pt x="63" y="15"/>
                </a:lnTo>
                <a:lnTo>
                  <a:pt x="56" y="7"/>
                </a:lnTo>
                <a:lnTo>
                  <a:pt x="46" y="2"/>
                </a:lnTo>
                <a:lnTo>
                  <a:pt x="34" y="0"/>
                </a:lnTo>
                <a:lnTo>
                  <a:pt x="24" y="2"/>
                </a:lnTo>
                <a:lnTo>
                  <a:pt x="14" y="7"/>
                </a:lnTo>
                <a:lnTo>
                  <a:pt x="7" y="15"/>
                </a:lnTo>
                <a:lnTo>
                  <a:pt x="2" y="24"/>
                </a:lnTo>
                <a:lnTo>
                  <a:pt x="0" y="35"/>
                </a:lnTo>
                <a:lnTo>
                  <a:pt x="2" y="47"/>
                </a:lnTo>
                <a:lnTo>
                  <a:pt x="7" y="56"/>
                </a:lnTo>
                <a:lnTo>
                  <a:pt x="14" y="64"/>
                </a:lnTo>
                <a:lnTo>
                  <a:pt x="24" y="69"/>
                </a:lnTo>
                <a:lnTo>
                  <a:pt x="34" y="70"/>
                </a:lnTo>
                <a:lnTo>
                  <a:pt x="46" y="69"/>
                </a:lnTo>
                <a:lnTo>
                  <a:pt x="56" y="64"/>
                </a:lnTo>
                <a:lnTo>
                  <a:pt x="63" y="56"/>
                </a:lnTo>
                <a:lnTo>
                  <a:pt x="68" y="47"/>
                </a:lnTo>
                <a:lnTo>
                  <a:pt x="70" y="35"/>
                </a:lnTo>
                <a:close/>
              </a:path>
            </a:pathLst>
          </a:custGeom>
          <a:solidFill>
            <a:srgbClr val="000000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5" name="Rectangle 111"/>
          <p:cNvSpPr>
            <a:spLocks noChangeArrowheads="1"/>
          </p:cNvSpPr>
          <p:nvPr/>
        </p:nvSpPr>
        <p:spPr bwMode="auto">
          <a:xfrm>
            <a:off x="7768758" y="5316004"/>
            <a:ext cx="304892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</a:t>
            </a:r>
            <a:endParaRPr kumimoji="0" lang="sk-SK" sz="12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Rectangle 111"/>
          <p:cNvSpPr>
            <a:spLocks noChangeArrowheads="1"/>
          </p:cNvSpPr>
          <p:nvPr/>
        </p:nvSpPr>
        <p:spPr bwMode="auto">
          <a:xfrm>
            <a:off x="7028950" y="5219911"/>
            <a:ext cx="27924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</a:t>
            </a:r>
            <a:endParaRPr kumimoji="0" lang="sk-SK" sz="12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7" name="Rectangle 111"/>
          <p:cNvSpPr>
            <a:spLocks noChangeArrowheads="1"/>
          </p:cNvSpPr>
          <p:nvPr/>
        </p:nvSpPr>
        <p:spPr bwMode="auto">
          <a:xfrm>
            <a:off x="7322881" y="4540510"/>
            <a:ext cx="287258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</a:t>
            </a:r>
            <a:endParaRPr kumimoji="0" lang="sk-SK" sz="12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8" name="Rectangle 111"/>
          <p:cNvSpPr>
            <a:spLocks noChangeArrowheads="1"/>
          </p:cNvSpPr>
          <p:nvPr/>
        </p:nvSpPr>
        <p:spPr bwMode="auto">
          <a:xfrm>
            <a:off x="8204964" y="4551451"/>
            <a:ext cx="2952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</a:t>
            </a:r>
            <a:endParaRPr kumimoji="0" lang="sk-SK" sz="12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Rectangle 111"/>
          <p:cNvSpPr>
            <a:spLocks noChangeArrowheads="1"/>
          </p:cNvSpPr>
          <p:nvPr/>
        </p:nvSpPr>
        <p:spPr bwMode="auto">
          <a:xfrm>
            <a:off x="8558099" y="5265522"/>
            <a:ext cx="2952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</a:t>
            </a:r>
            <a:endParaRPr kumimoji="0" lang="sk-SK" sz="1200" b="1" i="0" u="none" strike="noStrike" kern="0" cap="none" spc="0" normalizeH="0" baseline="-2500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60" name="Rectangle 111"/>
          <p:cNvSpPr>
            <a:spLocks noChangeArrowheads="1"/>
          </p:cNvSpPr>
          <p:nvPr/>
        </p:nvSpPr>
        <p:spPr bwMode="auto">
          <a:xfrm>
            <a:off x="8172076" y="5856055"/>
            <a:ext cx="2952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endParaRPr kumimoji="0" lang="sk-SK" sz="12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61" name="Rectangle 111"/>
          <p:cNvSpPr>
            <a:spLocks noChangeArrowheads="1"/>
          </p:cNvSpPr>
          <p:nvPr/>
        </p:nvSpPr>
        <p:spPr bwMode="auto">
          <a:xfrm>
            <a:off x="7383765" y="5854962"/>
            <a:ext cx="29527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</a:t>
            </a:r>
            <a:endParaRPr kumimoji="0" lang="sk-SK" sz="12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BlokTextu 162"/>
          <p:cNvSpPr txBox="1"/>
          <p:nvPr/>
        </p:nvSpPr>
        <p:spPr>
          <a:xfrm>
            <a:off x="7872664" y="4259179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baseline="-25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sk-SK" sz="12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200" b="1" baseline="30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200" b="1" baseline="30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BlokTextu 163"/>
          <p:cNvSpPr txBox="1"/>
          <p:nvPr/>
        </p:nvSpPr>
        <p:spPr>
          <a:xfrm>
            <a:off x="8694501" y="4804610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baseline="-25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sk-SK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200" b="1" baseline="30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200" b="1" baseline="30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Freeform 61"/>
          <p:cNvSpPr>
            <a:spLocks/>
          </p:cNvSpPr>
          <p:nvPr/>
        </p:nvSpPr>
        <p:spPr bwMode="auto">
          <a:xfrm>
            <a:off x="3330726" y="6024967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6" name="Freeform 61"/>
          <p:cNvSpPr>
            <a:spLocks/>
          </p:cNvSpPr>
          <p:nvPr/>
        </p:nvSpPr>
        <p:spPr bwMode="auto">
          <a:xfrm>
            <a:off x="3017087" y="5667291"/>
            <a:ext cx="46038" cy="44450"/>
          </a:xfrm>
          <a:custGeom>
            <a:avLst/>
            <a:gdLst/>
            <a:ahLst/>
            <a:cxnLst>
              <a:cxn ang="0">
                <a:pos x="114" y="56"/>
              </a:cxn>
              <a:cxn ang="0">
                <a:pos x="112" y="43"/>
              </a:cxn>
              <a:cxn ang="0">
                <a:pos x="108" y="32"/>
              </a:cxn>
              <a:cxn ang="0">
                <a:pos x="102" y="20"/>
              </a:cxn>
              <a:cxn ang="0">
                <a:pos x="93" y="11"/>
              </a:cxn>
              <a:cxn ang="0">
                <a:pos x="81" y="5"/>
              </a:cxn>
              <a:cxn ang="0">
                <a:pos x="69" y="1"/>
              </a:cxn>
              <a:cxn ang="0">
                <a:pos x="57" y="0"/>
              </a:cxn>
              <a:cxn ang="0">
                <a:pos x="44" y="1"/>
              </a:cxn>
              <a:cxn ang="0">
                <a:pos x="32" y="5"/>
              </a:cxn>
              <a:cxn ang="0">
                <a:pos x="22" y="11"/>
              </a:cxn>
              <a:cxn ang="0">
                <a:pos x="11" y="20"/>
              </a:cxn>
              <a:cxn ang="0">
                <a:pos x="5" y="32"/>
              </a:cxn>
              <a:cxn ang="0">
                <a:pos x="1" y="43"/>
              </a:cxn>
              <a:cxn ang="0">
                <a:pos x="0" y="56"/>
              </a:cxn>
              <a:cxn ang="0">
                <a:pos x="1" y="69"/>
              </a:cxn>
              <a:cxn ang="0">
                <a:pos x="5" y="81"/>
              </a:cxn>
              <a:cxn ang="0">
                <a:pos x="11" y="92"/>
              </a:cxn>
              <a:cxn ang="0">
                <a:pos x="22" y="101"/>
              </a:cxn>
              <a:cxn ang="0">
                <a:pos x="32" y="108"/>
              </a:cxn>
              <a:cxn ang="0">
                <a:pos x="44" y="112"/>
              </a:cxn>
              <a:cxn ang="0">
                <a:pos x="57" y="113"/>
              </a:cxn>
              <a:cxn ang="0">
                <a:pos x="69" y="112"/>
              </a:cxn>
              <a:cxn ang="0">
                <a:pos x="81" y="108"/>
              </a:cxn>
              <a:cxn ang="0">
                <a:pos x="93" y="101"/>
              </a:cxn>
              <a:cxn ang="0">
                <a:pos x="102" y="92"/>
              </a:cxn>
              <a:cxn ang="0">
                <a:pos x="108" y="81"/>
              </a:cxn>
              <a:cxn ang="0">
                <a:pos x="112" y="69"/>
              </a:cxn>
              <a:cxn ang="0">
                <a:pos x="114" y="56"/>
              </a:cxn>
            </a:cxnLst>
            <a:rect l="0" t="0" r="r" b="b"/>
            <a:pathLst>
              <a:path w="114" h="113">
                <a:moveTo>
                  <a:pt x="114" y="56"/>
                </a:moveTo>
                <a:lnTo>
                  <a:pt x="112" y="43"/>
                </a:lnTo>
                <a:lnTo>
                  <a:pt x="108" y="32"/>
                </a:lnTo>
                <a:lnTo>
                  <a:pt x="102" y="20"/>
                </a:lnTo>
                <a:lnTo>
                  <a:pt x="93" y="11"/>
                </a:lnTo>
                <a:lnTo>
                  <a:pt x="81" y="5"/>
                </a:lnTo>
                <a:lnTo>
                  <a:pt x="69" y="1"/>
                </a:lnTo>
                <a:lnTo>
                  <a:pt x="57" y="0"/>
                </a:lnTo>
                <a:lnTo>
                  <a:pt x="44" y="1"/>
                </a:lnTo>
                <a:lnTo>
                  <a:pt x="32" y="5"/>
                </a:lnTo>
                <a:lnTo>
                  <a:pt x="22" y="11"/>
                </a:lnTo>
                <a:lnTo>
                  <a:pt x="11" y="20"/>
                </a:lnTo>
                <a:lnTo>
                  <a:pt x="5" y="32"/>
                </a:lnTo>
                <a:lnTo>
                  <a:pt x="1" y="43"/>
                </a:lnTo>
                <a:lnTo>
                  <a:pt x="0" y="56"/>
                </a:lnTo>
                <a:lnTo>
                  <a:pt x="1" y="69"/>
                </a:lnTo>
                <a:lnTo>
                  <a:pt x="5" y="81"/>
                </a:lnTo>
                <a:lnTo>
                  <a:pt x="11" y="92"/>
                </a:lnTo>
                <a:lnTo>
                  <a:pt x="22" y="101"/>
                </a:lnTo>
                <a:lnTo>
                  <a:pt x="32" y="108"/>
                </a:lnTo>
                <a:lnTo>
                  <a:pt x="44" y="112"/>
                </a:lnTo>
                <a:lnTo>
                  <a:pt x="57" y="113"/>
                </a:lnTo>
                <a:lnTo>
                  <a:pt x="69" y="112"/>
                </a:lnTo>
                <a:lnTo>
                  <a:pt x="81" y="108"/>
                </a:lnTo>
                <a:lnTo>
                  <a:pt x="93" y="101"/>
                </a:lnTo>
                <a:lnTo>
                  <a:pt x="102" y="92"/>
                </a:lnTo>
                <a:lnTo>
                  <a:pt x="108" y="81"/>
                </a:lnTo>
                <a:lnTo>
                  <a:pt x="112" y="69"/>
                </a:lnTo>
                <a:lnTo>
                  <a:pt x="114" y="56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7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7386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obraz šesťuholníkovej siete v priečelnej polohe. Daný je vrchol </a:t>
            </a:r>
            <a:r>
              <a:rPr lang="sk-SK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šesťuholníka, </a:t>
            </a:r>
            <a:r>
              <a:rPr lang="sk-SK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 </a:t>
            </a:r>
            <a:r>
              <a:rPr lang="sk-SK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z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. </a:t>
            </a:r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Strana šesťuholníka je 45 cm. Výška horizontu je 90 cm. Šesťuholníkovú sieť zobrazte v zmenšení, keď je výška horizontu 8 cm a dištancia 11 cm.</a:t>
            </a:r>
          </a:p>
        </p:txBody>
      </p:sp>
      <p:sp>
        <p:nvSpPr>
          <p:cNvPr id="168" name="Zástupný symbol čísla snímky 1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36</a:t>
            </a:fld>
            <a:endParaRPr lang="sk-SK"/>
          </a:p>
        </p:txBody>
      </p:sp>
      <p:grpSp>
        <p:nvGrpSpPr>
          <p:cNvPr id="162" name="Skupina 19"/>
          <p:cNvGrpSpPr>
            <a:grpSpLocks/>
          </p:cNvGrpSpPr>
          <p:nvPr/>
        </p:nvGrpSpPr>
        <p:grpSpPr bwMode="auto">
          <a:xfrm>
            <a:off x="7938172" y="872033"/>
            <a:ext cx="1083171" cy="393700"/>
            <a:chOff x="2699794" y="4497810"/>
            <a:chExt cx="1083583" cy="393091"/>
          </a:xfrm>
        </p:grpSpPr>
        <p:pic>
          <p:nvPicPr>
            <p:cNvPr id="169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0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4" fill="hold">
                      <p:stCondLst>
                        <p:cond delay="indefinite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  <p:bldP spid="17" grpId="0" animBg="1"/>
      <p:bldP spid="18" grpId="0" animBg="1"/>
      <p:bldP spid="19" grpId="0" animBg="1"/>
      <p:bldP spid="20" grpId="0" animBg="1"/>
      <p:bldP spid="27" grpId="0" animBg="1"/>
      <p:bldP spid="28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/>
      <p:bldP spid="88" grpId="0"/>
      <p:bldP spid="89" grpId="0"/>
      <p:bldP spid="90" grpId="0"/>
      <p:bldP spid="93" grpId="0"/>
      <p:bldP spid="95" grpId="0"/>
      <p:bldP spid="96" grpId="0" animBg="1"/>
      <p:bldP spid="99" grpId="0" animBg="1"/>
      <p:bldP spid="100" grpId="0"/>
      <p:bldP spid="111" grpId="0"/>
      <p:bldP spid="112" grpId="0" animBg="1"/>
      <p:bldP spid="113" grpId="0" animBg="1"/>
      <p:bldP spid="114" grpId="0" animBg="1"/>
      <p:bldP spid="115" grpId="0" animBg="1"/>
      <p:bldP spid="116" grpId="0" animBg="1"/>
      <p:bldP spid="117" grpId="0"/>
      <p:bldP spid="118" grpId="0"/>
      <p:bldP spid="119" grpId="0"/>
      <p:bldP spid="120" grpId="0"/>
      <p:bldP spid="123" grpId="0" animBg="1"/>
      <p:bldP spid="127" grpId="0" animBg="1"/>
      <p:bldP spid="130" grpId="0" animBg="1"/>
      <p:bldP spid="134" grpId="0" animBg="1"/>
      <p:bldP spid="107" grpId="0"/>
      <p:bldP spid="108" grpId="0"/>
      <p:bldP spid="109" grpId="0"/>
      <p:bldP spid="110" grpId="0"/>
      <p:bldP spid="137" grpId="0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3" grpId="0"/>
      <p:bldP spid="16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itácia cementovej hex dlažb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4048" y="748953"/>
            <a:ext cx="1590675" cy="1586034"/>
          </a:xfrm>
          <a:prstGeom prst="rect">
            <a:avLst/>
          </a:prstGeom>
          <a:noFill/>
        </p:spPr>
      </p:pic>
      <p:pic>
        <p:nvPicPr>
          <p:cNvPr id="1026" name="Picture 2" descr="Výsledok vyhľadávania obrázkov pre dopyt dlažba 6 uholnik"/>
          <p:cNvPicPr>
            <a:picLocks noChangeAspect="1" noChangeArrowheads="1"/>
          </p:cNvPicPr>
          <p:nvPr/>
        </p:nvPicPr>
        <p:blipFill>
          <a:blip r:embed="rId3"/>
          <a:srcRect l="15083"/>
          <a:stretch>
            <a:fillRect/>
          </a:stretch>
        </p:blipFill>
        <p:spPr bwMode="auto">
          <a:xfrm>
            <a:off x="4466746" y="2395212"/>
            <a:ext cx="4526782" cy="2991926"/>
          </a:xfrm>
          <a:prstGeom prst="rect">
            <a:avLst/>
          </a:prstGeom>
          <a:noFill/>
        </p:spPr>
      </p:pic>
      <p:sp>
        <p:nvSpPr>
          <p:cNvPr id="4" name="BlokTextu 3"/>
          <p:cNvSpPr txBox="1"/>
          <p:nvPr/>
        </p:nvSpPr>
        <p:spPr>
          <a:xfrm>
            <a:off x="360000" y="360000"/>
            <a:ext cx="3369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Šesťuholníky v nepriečelnej polohe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5531574" y="6323463"/>
            <a:ext cx="30696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dirty="0" smtClean="0">
                <a:latin typeface="Arial" pitchFamily="34" charset="0"/>
                <a:cs typeface="Arial" pitchFamily="34" charset="0"/>
              </a:rPr>
              <a:t>https://www.siko.sk/exabright/tonalite/serie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421455" y="5593681"/>
            <a:ext cx="2771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Šesťuholníky v zvislých rovinách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Výsledok vyhľadávania obrázkov pre dopyt dlažba 6 uholni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516" y="1384133"/>
            <a:ext cx="3009900" cy="3003136"/>
          </a:xfrm>
          <a:prstGeom prst="rect">
            <a:avLst/>
          </a:prstGeom>
          <a:noFill/>
        </p:spPr>
      </p:pic>
      <p:sp>
        <p:nvSpPr>
          <p:cNvPr id="10" name="BlokTextu 9"/>
          <p:cNvSpPr txBox="1"/>
          <p:nvPr/>
        </p:nvSpPr>
        <p:spPr>
          <a:xfrm>
            <a:off x="360000" y="4692771"/>
            <a:ext cx="2929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Šesťuholníky vo vodorovnej rovine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360000" y="6138797"/>
            <a:ext cx="4248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200" dirty="0" smtClean="0">
                <a:latin typeface="Arial" pitchFamily="34" charset="0"/>
                <a:cs typeface="Arial" pitchFamily="34" charset="0"/>
              </a:rPr>
              <a:t>http://stenyapodlahy.sk/obklady-dlazby-podlahy/keramicke-obklady-dlazby/mnohouholniky/c37002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ástupný symbol čísla snímky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37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2621787" y="3244334"/>
            <a:ext cx="390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Štvorcová sieť v nepriečelnej polohe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38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360000" y="360000"/>
            <a:ext cx="3772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Štvorcová sieť v nepriečelnej polohe</a:t>
            </a:r>
            <a:endParaRPr lang="sk-SK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60000" y="2061225"/>
            <a:ext cx="358143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itchFamily="34" charset="0"/>
                <a:cs typeface="Arial" pitchFamily="34" charset="0"/>
              </a:rPr>
              <a:t>Štvorec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ABCD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leží v základnej rovine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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dirty="0" err="1" smtClean="0">
                <a:latin typeface="Arial" pitchFamily="34" charset="0"/>
                <a:cs typeface="Arial" pitchFamily="34" charset="0"/>
                <a:sym typeface="Symbol"/>
              </a:rPr>
              <a:t>Úbežníky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BC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ležia na horizonte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.</a:t>
            </a:r>
          </a:p>
          <a:p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sk-SK" sz="14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BC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360000" y="3562725"/>
            <a:ext cx="3156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itchFamily="34" charset="0"/>
                <a:cs typeface="Arial" pitchFamily="34" charset="0"/>
              </a:rPr>
              <a:t>Štvorec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KLMN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leží v zvislej rovine.</a:t>
            </a:r>
          </a:p>
          <a:p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KL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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→ 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KL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je nevlastný bod 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3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sk-SK" sz="14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KN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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AB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→ 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KN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sk-SK" sz="1400" dirty="0" smtClean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360000" y="4886975"/>
            <a:ext cx="3158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itchFamily="34" charset="0"/>
                <a:cs typeface="Arial" pitchFamily="34" charset="0"/>
              </a:rPr>
              <a:t>Štvorec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XYUV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leží v zvislej rovine.</a:t>
            </a:r>
          </a:p>
          <a:p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XV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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→ 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XV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je nevlastný bod 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3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sk-SK" sz="14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XY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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BC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→ 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XY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BC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sk-SK" sz="1400" dirty="0" smtClean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9" name="Freeform 74"/>
          <p:cNvSpPr>
            <a:spLocks/>
          </p:cNvSpPr>
          <p:nvPr/>
        </p:nvSpPr>
        <p:spPr bwMode="auto">
          <a:xfrm>
            <a:off x="6282175" y="4371288"/>
            <a:ext cx="2727325" cy="725488"/>
          </a:xfrm>
          <a:custGeom>
            <a:avLst/>
            <a:gdLst/>
            <a:ahLst/>
            <a:cxnLst>
              <a:cxn ang="0">
                <a:pos x="0" y="215"/>
              </a:cxn>
              <a:cxn ang="0">
                <a:pos x="2010" y="1829"/>
              </a:cxn>
              <a:cxn ang="0">
                <a:pos x="6871" y="1614"/>
              </a:cxn>
              <a:cxn ang="0">
                <a:pos x="4862" y="0"/>
              </a:cxn>
              <a:cxn ang="0">
                <a:pos x="0" y="215"/>
              </a:cxn>
            </a:cxnLst>
            <a:rect l="0" t="0" r="r" b="b"/>
            <a:pathLst>
              <a:path w="6871" h="1829">
                <a:moveTo>
                  <a:pt x="0" y="215"/>
                </a:moveTo>
                <a:lnTo>
                  <a:pt x="2010" y="1829"/>
                </a:lnTo>
                <a:lnTo>
                  <a:pt x="6871" y="1614"/>
                </a:lnTo>
                <a:lnTo>
                  <a:pt x="4862" y="0"/>
                </a:lnTo>
                <a:lnTo>
                  <a:pt x="0" y="215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" name="Freeform 65"/>
          <p:cNvSpPr>
            <a:spLocks/>
          </p:cNvSpPr>
          <p:nvPr/>
        </p:nvSpPr>
        <p:spPr bwMode="auto">
          <a:xfrm>
            <a:off x="6556813" y="4515750"/>
            <a:ext cx="1849438" cy="349250"/>
          </a:xfrm>
          <a:custGeom>
            <a:avLst/>
            <a:gdLst/>
            <a:ahLst/>
            <a:cxnLst>
              <a:cxn ang="0">
                <a:pos x="2502" y="0"/>
              </a:cxn>
              <a:cxn ang="0">
                <a:pos x="4658" y="471"/>
              </a:cxn>
              <a:cxn ang="0">
                <a:pos x="2156" y="878"/>
              </a:cxn>
              <a:cxn ang="0">
                <a:pos x="0" y="407"/>
              </a:cxn>
              <a:cxn ang="0">
                <a:pos x="2502" y="0"/>
              </a:cxn>
            </a:cxnLst>
            <a:rect l="0" t="0" r="r" b="b"/>
            <a:pathLst>
              <a:path w="4658" h="878">
                <a:moveTo>
                  <a:pt x="2502" y="0"/>
                </a:moveTo>
                <a:lnTo>
                  <a:pt x="4658" y="471"/>
                </a:lnTo>
                <a:lnTo>
                  <a:pt x="2156" y="878"/>
                </a:lnTo>
                <a:lnTo>
                  <a:pt x="0" y="407"/>
                </a:lnTo>
                <a:lnTo>
                  <a:pt x="2502" y="0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" name="Freeform 66"/>
          <p:cNvSpPr>
            <a:spLocks/>
          </p:cNvSpPr>
          <p:nvPr/>
        </p:nvSpPr>
        <p:spPr bwMode="auto">
          <a:xfrm>
            <a:off x="7550588" y="3228288"/>
            <a:ext cx="855663" cy="1474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56" y="472"/>
              </a:cxn>
              <a:cxn ang="0">
                <a:pos x="2156" y="3718"/>
              </a:cxn>
              <a:cxn ang="0">
                <a:pos x="0" y="3247"/>
              </a:cxn>
              <a:cxn ang="0">
                <a:pos x="0" y="0"/>
              </a:cxn>
            </a:cxnLst>
            <a:rect l="0" t="0" r="r" b="b"/>
            <a:pathLst>
              <a:path w="2156" h="3718">
                <a:moveTo>
                  <a:pt x="0" y="0"/>
                </a:moveTo>
                <a:lnTo>
                  <a:pt x="2156" y="472"/>
                </a:lnTo>
                <a:lnTo>
                  <a:pt x="2156" y="3718"/>
                </a:lnTo>
                <a:lnTo>
                  <a:pt x="0" y="3247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3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" name="Line 37"/>
          <p:cNvSpPr>
            <a:spLocks noChangeShapeType="1"/>
          </p:cNvSpPr>
          <p:nvPr/>
        </p:nvSpPr>
        <p:spPr bwMode="auto">
          <a:xfrm>
            <a:off x="6888600" y="4623700"/>
            <a:ext cx="855663" cy="1873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" name="Line 38"/>
          <p:cNvSpPr>
            <a:spLocks noChangeShapeType="1"/>
          </p:cNvSpPr>
          <p:nvPr/>
        </p:nvSpPr>
        <p:spPr bwMode="auto">
          <a:xfrm>
            <a:off x="7218800" y="4569725"/>
            <a:ext cx="855663" cy="1873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" name="Line 39"/>
          <p:cNvSpPr>
            <a:spLocks noChangeShapeType="1"/>
          </p:cNvSpPr>
          <p:nvPr/>
        </p:nvSpPr>
        <p:spPr bwMode="auto">
          <a:xfrm>
            <a:off x="7550588" y="4515750"/>
            <a:ext cx="855663" cy="1873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" name="Line 40"/>
          <p:cNvSpPr>
            <a:spLocks noChangeShapeType="1"/>
          </p:cNvSpPr>
          <p:nvPr/>
        </p:nvSpPr>
        <p:spPr bwMode="auto">
          <a:xfrm flipH="1">
            <a:off x="6556813" y="4515750"/>
            <a:ext cx="993775" cy="1619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" name="Line 41"/>
          <p:cNvSpPr>
            <a:spLocks noChangeShapeType="1"/>
          </p:cNvSpPr>
          <p:nvPr/>
        </p:nvSpPr>
        <p:spPr bwMode="auto">
          <a:xfrm flipH="1">
            <a:off x="6842563" y="4579250"/>
            <a:ext cx="993775" cy="160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8" name="Line 42"/>
          <p:cNvSpPr>
            <a:spLocks noChangeShapeType="1"/>
          </p:cNvSpPr>
          <p:nvPr/>
        </p:nvSpPr>
        <p:spPr bwMode="auto">
          <a:xfrm flipH="1">
            <a:off x="7126725" y="4641163"/>
            <a:ext cx="993775" cy="1619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" name="Line 44"/>
          <p:cNvSpPr>
            <a:spLocks noChangeShapeType="1"/>
          </p:cNvSpPr>
          <p:nvPr/>
        </p:nvSpPr>
        <p:spPr bwMode="auto">
          <a:xfrm>
            <a:off x="7550588" y="4087125"/>
            <a:ext cx="855663" cy="1873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" name="Line 45"/>
          <p:cNvSpPr>
            <a:spLocks noChangeShapeType="1"/>
          </p:cNvSpPr>
          <p:nvPr/>
        </p:nvSpPr>
        <p:spPr bwMode="auto">
          <a:xfrm>
            <a:off x="7550588" y="3656913"/>
            <a:ext cx="855663" cy="1873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" name="Line 46"/>
          <p:cNvSpPr>
            <a:spLocks noChangeShapeType="1"/>
          </p:cNvSpPr>
          <p:nvPr/>
        </p:nvSpPr>
        <p:spPr bwMode="auto">
          <a:xfrm>
            <a:off x="7550588" y="3228288"/>
            <a:ext cx="855663" cy="1873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" name="Line 47"/>
          <p:cNvSpPr>
            <a:spLocks noChangeShapeType="1"/>
          </p:cNvSpPr>
          <p:nvPr/>
        </p:nvSpPr>
        <p:spPr bwMode="auto">
          <a:xfrm>
            <a:off x="7550588" y="3228288"/>
            <a:ext cx="0" cy="128746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" name="Line 48"/>
          <p:cNvSpPr>
            <a:spLocks noChangeShapeType="1"/>
          </p:cNvSpPr>
          <p:nvPr/>
        </p:nvSpPr>
        <p:spPr bwMode="auto">
          <a:xfrm>
            <a:off x="7836338" y="3290200"/>
            <a:ext cx="1588" cy="12890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" name="Line 49"/>
          <p:cNvSpPr>
            <a:spLocks noChangeShapeType="1"/>
          </p:cNvSpPr>
          <p:nvPr/>
        </p:nvSpPr>
        <p:spPr bwMode="auto">
          <a:xfrm>
            <a:off x="8120500" y="3352113"/>
            <a:ext cx="1588" cy="12890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3" name="Line 61"/>
          <p:cNvSpPr>
            <a:spLocks noChangeShapeType="1"/>
          </p:cNvSpPr>
          <p:nvPr/>
        </p:nvSpPr>
        <p:spPr bwMode="auto">
          <a:xfrm>
            <a:off x="6556813" y="4677675"/>
            <a:ext cx="855663" cy="1873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4" name="Line 78"/>
          <p:cNvSpPr>
            <a:spLocks noChangeShapeType="1"/>
          </p:cNvSpPr>
          <p:nvPr/>
        </p:nvSpPr>
        <p:spPr bwMode="auto">
          <a:xfrm>
            <a:off x="6076470" y="4291748"/>
            <a:ext cx="1292518" cy="1038922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0" name="Freeform 100"/>
          <p:cNvSpPr>
            <a:spLocks/>
          </p:cNvSpPr>
          <p:nvPr/>
        </p:nvSpPr>
        <p:spPr bwMode="auto">
          <a:xfrm>
            <a:off x="7126725" y="4749113"/>
            <a:ext cx="617538" cy="115888"/>
          </a:xfrm>
          <a:custGeom>
            <a:avLst/>
            <a:gdLst/>
            <a:ahLst/>
            <a:cxnLst>
              <a:cxn ang="0">
                <a:pos x="719" y="293"/>
              </a:cxn>
              <a:cxn ang="0">
                <a:pos x="1553" y="158"/>
              </a:cxn>
              <a:cxn ang="0">
                <a:pos x="835" y="0"/>
              </a:cxn>
              <a:cxn ang="0">
                <a:pos x="0" y="136"/>
              </a:cxn>
              <a:cxn ang="0">
                <a:pos x="719" y="293"/>
              </a:cxn>
            </a:cxnLst>
            <a:rect l="0" t="0" r="r" b="b"/>
            <a:pathLst>
              <a:path w="1553" h="293">
                <a:moveTo>
                  <a:pt x="719" y="293"/>
                </a:moveTo>
                <a:lnTo>
                  <a:pt x="1553" y="158"/>
                </a:lnTo>
                <a:lnTo>
                  <a:pt x="835" y="0"/>
                </a:lnTo>
                <a:lnTo>
                  <a:pt x="0" y="136"/>
                </a:lnTo>
                <a:lnTo>
                  <a:pt x="719" y="293"/>
                </a:lnTo>
                <a:close/>
              </a:path>
            </a:pathLst>
          </a:custGeom>
          <a:solidFill>
            <a:srgbClr val="0000FF">
              <a:alpha val="40000"/>
            </a:srgbClr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3" name="Freeform 116"/>
          <p:cNvSpPr>
            <a:spLocks/>
          </p:cNvSpPr>
          <p:nvPr/>
        </p:nvSpPr>
        <p:spPr bwMode="auto">
          <a:xfrm>
            <a:off x="5155050" y="4807850"/>
            <a:ext cx="66675" cy="65088"/>
          </a:xfrm>
          <a:custGeom>
            <a:avLst/>
            <a:gdLst/>
            <a:ahLst/>
            <a:cxnLst>
              <a:cxn ang="0">
                <a:pos x="166" y="83"/>
              </a:cxn>
              <a:cxn ang="0">
                <a:pos x="162" y="56"/>
              </a:cxn>
              <a:cxn ang="0">
                <a:pos x="150" y="33"/>
              </a:cxn>
              <a:cxn ang="0">
                <a:pos x="131" y="16"/>
              </a:cxn>
              <a:cxn ang="0">
                <a:pos x="108" y="3"/>
              </a:cxn>
              <a:cxn ang="0">
                <a:pos x="83" y="0"/>
              </a:cxn>
              <a:cxn ang="0">
                <a:pos x="57" y="3"/>
              </a:cxn>
              <a:cxn ang="0">
                <a:pos x="34" y="16"/>
              </a:cxn>
              <a:cxn ang="0">
                <a:pos x="17" y="33"/>
              </a:cxn>
              <a:cxn ang="0">
                <a:pos x="4" y="56"/>
              </a:cxn>
              <a:cxn ang="0">
                <a:pos x="0" y="83"/>
              </a:cxn>
              <a:cxn ang="0">
                <a:pos x="4" y="108"/>
              </a:cxn>
              <a:cxn ang="0">
                <a:pos x="17" y="131"/>
              </a:cxn>
              <a:cxn ang="0">
                <a:pos x="34" y="149"/>
              </a:cxn>
              <a:cxn ang="0">
                <a:pos x="57" y="161"/>
              </a:cxn>
              <a:cxn ang="0">
                <a:pos x="83" y="165"/>
              </a:cxn>
              <a:cxn ang="0">
                <a:pos x="108" y="161"/>
              </a:cxn>
              <a:cxn ang="0">
                <a:pos x="131" y="149"/>
              </a:cxn>
              <a:cxn ang="0">
                <a:pos x="150" y="131"/>
              </a:cxn>
              <a:cxn ang="0">
                <a:pos x="162" y="108"/>
              </a:cxn>
              <a:cxn ang="0">
                <a:pos x="166" y="83"/>
              </a:cxn>
            </a:cxnLst>
            <a:rect l="0" t="0" r="r" b="b"/>
            <a:pathLst>
              <a:path w="166" h="165">
                <a:moveTo>
                  <a:pt x="166" y="83"/>
                </a:moveTo>
                <a:lnTo>
                  <a:pt x="162" y="56"/>
                </a:lnTo>
                <a:lnTo>
                  <a:pt x="150" y="33"/>
                </a:lnTo>
                <a:lnTo>
                  <a:pt x="131" y="16"/>
                </a:lnTo>
                <a:lnTo>
                  <a:pt x="108" y="3"/>
                </a:lnTo>
                <a:lnTo>
                  <a:pt x="83" y="0"/>
                </a:lnTo>
                <a:lnTo>
                  <a:pt x="57" y="3"/>
                </a:lnTo>
                <a:lnTo>
                  <a:pt x="34" y="16"/>
                </a:lnTo>
                <a:lnTo>
                  <a:pt x="17" y="33"/>
                </a:lnTo>
                <a:lnTo>
                  <a:pt x="4" y="56"/>
                </a:lnTo>
                <a:lnTo>
                  <a:pt x="0" y="83"/>
                </a:lnTo>
                <a:lnTo>
                  <a:pt x="4" y="108"/>
                </a:lnTo>
                <a:lnTo>
                  <a:pt x="17" y="131"/>
                </a:lnTo>
                <a:lnTo>
                  <a:pt x="34" y="149"/>
                </a:lnTo>
                <a:lnTo>
                  <a:pt x="57" y="161"/>
                </a:lnTo>
                <a:lnTo>
                  <a:pt x="83" y="165"/>
                </a:lnTo>
                <a:lnTo>
                  <a:pt x="108" y="161"/>
                </a:lnTo>
                <a:lnTo>
                  <a:pt x="131" y="149"/>
                </a:lnTo>
                <a:lnTo>
                  <a:pt x="150" y="131"/>
                </a:lnTo>
                <a:lnTo>
                  <a:pt x="162" y="108"/>
                </a:lnTo>
                <a:lnTo>
                  <a:pt x="166" y="8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7" name="Freeform 106"/>
          <p:cNvSpPr>
            <a:spLocks/>
          </p:cNvSpPr>
          <p:nvPr/>
        </p:nvSpPr>
        <p:spPr bwMode="auto">
          <a:xfrm>
            <a:off x="5543988" y="3634688"/>
            <a:ext cx="188913" cy="146050"/>
          </a:xfrm>
          <a:custGeom>
            <a:avLst/>
            <a:gdLst/>
            <a:ahLst/>
            <a:cxnLst>
              <a:cxn ang="0">
                <a:pos x="0" y="365"/>
              </a:cxn>
              <a:cxn ang="0">
                <a:pos x="55" y="356"/>
              </a:cxn>
              <a:cxn ang="0">
                <a:pos x="107" y="345"/>
              </a:cxn>
              <a:cxn ang="0">
                <a:pos x="156" y="335"/>
              </a:cxn>
              <a:cxn ang="0">
                <a:pos x="202" y="325"/>
              </a:cxn>
              <a:cxn ang="0">
                <a:pos x="245" y="313"/>
              </a:cxn>
              <a:cxn ang="0">
                <a:pos x="285" y="301"/>
              </a:cxn>
              <a:cxn ang="0">
                <a:pos x="321" y="289"/>
              </a:cxn>
              <a:cxn ang="0">
                <a:pos x="353" y="277"/>
              </a:cxn>
              <a:cxn ang="0">
                <a:pos x="383" y="263"/>
              </a:cxn>
              <a:cxn ang="0">
                <a:pos x="408" y="250"/>
              </a:cxn>
              <a:cxn ang="0">
                <a:pos x="429" y="237"/>
              </a:cxn>
              <a:cxn ang="0">
                <a:pos x="446" y="223"/>
              </a:cxn>
              <a:cxn ang="0">
                <a:pos x="460" y="210"/>
              </a:cxn>
              <a:cxn ang="0">
                <a:pos x="469" y="195"/>
              </a:cxn>
              <a:cxn ang="0">
                <a:pos x="475" y="182"/>
              </a:cxn>
              <a:cxn ang="0">
                <a:pos x="477" y="167"/>
              </a:cxn>
              <a:cxn ang="0">
                <a:pos x="474" y="153"/>
              </a:cxn>
              <a:cxn ang="0">
                <a:pos x="467" y="140"/>
              </a:cxn>
              <a:cxn ang="0">
                <a:pos x="457" y="125"/>
              </a:cxn>
              <a:cxn ang="0">
                <a:pos x="442" y="112"/>
              </a:cxn>
              <a:cxn ang="0">
                <a:pos x="424" y="98"/>
              </a:cxn>
              <a:cxn ang="0">
                <a:pos x="401" y="85"/>
              </a:cxn>
              <a:cxn ang="0">
                <a:pos x="375" y="72"/>
              </a:cxn>
              <a:cxn ang="0">
                <a:pos x="346" y="58"/>
              </a:cxn>
              <a:cxn ang="0">
                <a:pos x="312" y="46"/>
              </a:cxn>
              <a:cxn ang="0">
                <a:pos x="275" y="34"/>
              </a:cxn>
              <a:cxn ang="0">
                <a:pos x="234" y="22"/>
              </a:cxn>
              <a:cxn ang="0">
                <a:pos x="191" y="12"/>
              </a:cxn>
              <a:cxn ang="0">
                <a:pos x="144" y="0"/>
              </a:cxn>
            </a:cxnLst>
            <a:rect l="0" t="0" r="r" b="b"/>
            <a:pathLst>
              <a:path w="477" h="365">
                <a:moveTo>
                  <a:pt x="0" y="365"/>
                </a:moveTo>
                <a:lnTo>
                  <a:pt x="55" y="356"/>
                </a:lnTo>
                <a:lnTo>
                  <a:pt x="107" y="345"/>
                </a:lnTo>
                <a:lnTo>
                  <a:pt x="156" y="335"/>
                </a:lnTo>
                <a:lnTo>
                  <a:pt x="202" y="325"/>
                </a:lnTo>
                <a:lnTo>
                  <a:pt x="245" y="313"/>
                </a:lnTo>
                <a:lnTo>
                  <a:pt x="285" y="301"/>
                </a:lnTo>
                <a:lnTo>
                  <a:pt x="321" y="289"/>
                </a:lnTo>
                <a:lnTo>
                  <a:pt x="353" y="277"/>
                </a:lnTo>
                <a:lnTo>
                  <a:pt x="383" y="263"/>
                </a:lnTo>
                <a:lnTo>
                  <a:pt x="408" y="250"/>
                </a:lnTo>
                <a:lnTo>
                  <a:pt x="429" y="237"/>
                </a:lnTo>
                <a:lnTo>
                  <a:pt x="446" y="223"/>
                </a:lnTo>
                <a:lnTo>
                  <a:pt x="460" y="210"/>
                </a:lnTo>
                <a:lnTo>
                  <a:pt x="469" y="195"/>
                </a:lnTo>
                <a:lnTo>
                  <a:pt x="475" y="182"/>
                </a:lnTo>
                <a:lnTo>
                  <a:pt x="477" y="167"/>
                </a:lnTo>
                <a:lnTo>
                  <a:pt x="474" y="153"/>
                </a:lnTo>
                <a:lnTo>
                  <a:pt x="467" y="140"/>
                </a:lnTo>
                <a:lnTo>
                  <a:pt x="457" y="125"/>
                </a:lnTo>
                <a:lnTo>
                  <a:pt x="442" y="112"/>
                </a:lnTo>
                <a:lnTo>
                  <a:pt x="424" y="98"/>
                </a:lnTo>
                <a:lnTo>
                  <a:pt x="401" y="85"/>
                </a:lnTo>
                <a:lnTo>
                  <a:pt x="375" y="72"/>
                </a:lnTo>
                <a:lnTo>
                  <a:pt x="346" y="58"/>
                </a:lnTo>
                <a:lnTo>
                  <a:pt x="312" y="46"/>
                </a:lnTo>
                <a:lnTo>
                  <a:pt x="275" y="34"/>
                </a:lnTo>
                <a:lnTo>
                  <a:pt x="234" y="22"/>
                </a:lnTo>
                <a:lnTo>
                  <a:pt x="191" y="12"/>
                </a:lnTo>
                <a:lnTo>
                  <a:pt x="14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8" name="BlokTextu 47"/>
          <p:cNvSpPr txBox="1"/>
          <p:nvPr/>
        </p:nvSpPr>
        <p:spPr>
          <a:xfrm>
            <a:off x="7018574" y="4753706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BlokTextu 48"/>
          <p:cNvSpPr txBox="1"/>
          <p:nvPr/>
        </p:nvSpPr>
        <p:spPr>
          <a:xfrm>
            <a:off x="7260415" y="4823249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BlokTextu 49"/>
          <p:cNvSpPr txBox="1"/>
          <p:nvPr/>
        </p:nvSpPr>
        <p:spPr>
          <a:xfrm>
            <a:off x="7613218" y="4757368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BlokTextu 50"/>
          <p:cNvSpPr txBox="1"/>
          <p:nvPr/>
        </p:nvSpPr>
        <p:spPr>
          <a:xfrm>
            <a:off x="7386380" y="4537100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BlokTextu 51"/>
          <p:cNvSpPr txBox="1"/>
          <p:nvPr/>
        </p:nvSpPr>
        <p:spPr>
          <a:xfrm>
            <a:off x="7402160" y="3004582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BlokTextu 52"/>
          <p:cNvSpPr txBox="1"/>
          <p:nvPr/>
        </p:nvSpPr>
        <p:spPr>
          <a:xfrm>
            <a:off x="7349484" y="3577179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BlokTextu 53"/>
          <p:cNvSpPr txBox="1"/>
          <p:nvPr/>
        </p:nvSpPr>
        <p:spPr>
          <a:xfrm>
            <a:off x="7661326" y="3057220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BlokTextu 54"/>
          <p:cNvSpPr txBox="1"/>
          <p:nvPr/>
        </p:nvSpPr>
        <p:spPr>
          <a:xfrm>
            <a:off x="7604208" y="3658790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BlokTextu 59"/>
          <p:cNvSpPr txBox="1"/>
          <p:nvPr/>
        </p:nvSpPr>
        <p:spPr>
          <a:xfrm>
            <a:off x="7310682" y="52454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Freeform 75"/>
          <p:cNvSpPr>
            <a:spLocks/>
          </p:cNvSpPr>
          <p:nvPr/>
        </p:nvSpPr>
        <p:spPr bwMode="auto">
          <a:xfrm>
            <a:off x="6282175" y="1661425"/>
            <a:ext cx="796925" cy="3435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10" y="1613"/>
              </a:cxn>
              <a:cxn ang="0">
                <a:pos x="2010" y="8655"/>
              </a:cxn>
              <a:cxn ang="0">
                <a:pos x="0" y="7041"/>
              </a:cxn>
              <a:cxn ang="0">
                <a:pos x="0" y="0"/>
              </a:cxn>
            </a:cxnLst>
            <a:rect l="0" t="0" r="r" b="b"/>
            <a:pathLst>
              <a:path w="2010" h="8655">
                <a:moveTo>
                  <a:pt x="0" y="0"/>
                </a:moveTo>
                <a:lnTo>
                  <a:pt x="2010" y="1613"/>
                </a:lnTo>
                <a:lnTo>
                  <a:pt x="2010" y="8655"/>
                </a:lnTo>
                <a:lnTo>
                  <a:pt x="0" y="704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8" name="BlokTextu 67"/>
          <p:cNvSpPr txBox="1"/>
          <p:nvPr/>
        </p:nvSpPr>
        <p:spPr>
          <a:xfrm>
            <a:off x="6611384" y="335476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BlokTextu 68"/>
          <p:cNvSpPr txBox="1"/>
          <p:nvPr/>
        </p:nvSpPr>
        <p:spPr>
          <a:xfrm>
            <a:off x="6303431" y="3181762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sz="1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sk-SK" sz="14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Obdĺžnik 71"/>
          <p:cNvSpPr/>
          <p:nvPr/>
        </p:nvSpPr>
        <p:spPr>
          <a:xfrm>
            <a:off x="6244199" y="1689435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endParaRPr lang="sk-SK" sz="1600" dirty="0"/>
          </a:p>
        </p:txBody>
      </p:sp>
      <p:sp>
        <p:nvSpPr>
          <p:cNvPr id="75" name="Freeform 77"/>
          <p:cNvSpPr>
            <a:spLocks/>
          </p:cNvSpPr>
          <p:nvPr/>
        </p:nvSpPr>
        <p:spPr bwMode="auto">
          <a:xfrm>
            <a:off x="6282175" y="4457013"/>
            <a:ext cx="796925" cy="12557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10" y="1614"/>
              </a:cxn>
              <a:cxn ang="0">
                <a:pos x="2010" y="3165"/>
              </a:cxn>
              <a:cxn ang="0">
                <a:pos x="0" y="1552"/>
              </a:cxn>
              <a:cxn ang="0">
                <a:pos x="0" y="0"/>
              </a:cxn>
            </a:cxnLst>
            <a:rect l="0" t="0" r="r" b="b"/>
            <a:pathLst>
              <a:path w="2010" h="3165">
                <a:moveTo>
                  <a:pt x="0" y="0"/>
                </a:moveTo>
                <a:lnTo>
                  <a:pt x="2010" y="1614"/>
                </a:lnTo>
                <a:lnTo>
                  <a:pt x="2010" y="3165"/>
                </a:lnTo>
                <a:lnTo>
                  <a:pt x="0" y="155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6" name="Line 52"/>
          <p:cNvSpPr>
            <a:spLocks noChangeShapeType="1"/>
          </p:cNvSpPr>
          <p:nvPr/>
        </p:nvSpPr>
        <p:spPr bwMode="auto">
          <a:xfrm flipV="1">
            <a:off x="5188388" y="3702950"/>
            <a:ext cx="0" cy="113665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7" name="Freeform 76"/>
          <p:cNvSpPr>
            <a:spLocks/>
          </p:cNvSpPr>
          <p:nvPr/>
        </p:nvSpPr>
        <p:spPr bwMode="auto">
          <a:xfrm>
            <a:off x="4347013" y="4457013"/>
            <a:ext cx="2732088" cy="725488"/>
          </a:xfrm>
          <a:custGeom>
            <a:avLst/>
            <a:gdLst/>
            <a:ahLst/>
            <a:cxnLst>
              <a:cxn ang="0">
                <a:pos x="0" y="216"/>
              </a:cxn>
              <a:cxn ang="0">
                <a:pos x="2010" y="1830"/>
              </a:cxn>
              <a:cxn ang="0">
                <a:pos x="6886" y="1614"/>
              </a:cxn>
              <a:cxn ang="0">
                <a:pos x="4876" y="0"/>
              </a:cxn>
              <a:cxn ang="0">
                <a:pos x="0" y="216"/>
              </a:cxn>
            </a:cxnLst>
            <a:rect l="0" t="0" r="r" b="b"/>
            <a:pathLst>
              <a:path w="6886" h="1830">
                <a:moveTo>
                  <a:pt x="0" y="216"/>
                </a:moveTo>
                <a:lnTo>
                  <a:pt x="2010" y="1830"/>
                </a:lnTo>
                <a:lnTo>
                  <a:pt x="6886" y="1614"/>
                </a:lnTo>
                <a:lnTo>
                  <a:pt x="4876" y="0"/>
                </a:lnTo>
                <a:lnTo>
                  <a:pt x="0" y="216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8" name="Line 51"/>
          <p:cNvSpPr>
            <a:spLocks noChangeShapeType="1"/>
          </p:cNvSpPr>
          <p:nvPr/>
        </p:nvSpPr>
        <p:spPr bwMode="auto">
          <a:xfrm flipH="1">
            <a:off x="5188388" y="4774513"/>
            <a:ext cx="1489075" cy="650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9" name="Line 53"/>
          <p:cNvSpPr>
            <a:spLocks noChangeShapeType="1"/>
          </p:cNvSpPr>
          <p:nvPr/>
        </p:nvSpPr>
        <p:spPr bwMode="auto">
          <a:xfrm flipV="1">
            <a:off x="6677463" y="3636275"/>
            <a:ext cx="0" cy="1138238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0" name="Freeform 117"/>
          <p:cNvSpPr>
            <a:spLocks/>
          </p:cNvSpPr>
          <p:nvPr/>
        </p:nvSpPr>
        <p:spPr bwMode="auto">
          <a:xfrm>
            <a:off x="6644125" y="4741175"/>
            <a:ext cx="65088" cy="65088"/>
          </a:xfrm>
          <a:custGeom>
            <a:avLst/>
            <a:gdLst/>
            <a:ahLst/>
            <a:cxnLst>
              <a:cxn ang="0">
                <a:pos x="166" y="84"/>
              </a:cxn>
              <a:cxn ang="0">
                <a:pos x="162" y="58"/>
              </a:cxn>
              <a:cxn ang="0">
                <a:pos x="150" y="35"/>
              </a:cxn>
              <a:cxn ang="0">
                <a:pos x="132" y="16"/>
              </a:cxn>
              <a:cxn ang="0">
                <a:pos x="109" y="4"/>
              </a:cxn>
              <a:cxn ang="0">
                <a:pos x="84" y="0"/>
              </a:cxn>
              <a:cxn ang="0">
                <a:pos x="58" y="4"/>
              </a:cxn>
              <a:cxn ang="0">
                <a:pos x="35" y="16"/>
              </a:cxn>
              <a:cxn ang="0">
                <a:pos x="17" y="35"/>
              </a:cxn>
              <a:cxn ang="0">
                <a:pos x="4" y="58"/>
              </a:cxn>
              <a:cxn ang="0">
                <a:pos x="0" y="84"/>
              </a:cxn>
              <a:cxn ang="0">
                <a:pos x="4" y="109"/>
              </a:cxn>
              <a:cxn ang="0">
                <a:pos x="17" y="132"/>
              </a:cxn>
              <a:cxn ang="0">
                <a:pos x="35" y="150"/>
              </a:cxn>
              <a:cxn ang="0">
                <a:pos x="58" y="162"/>
              </a:cxn>
              <a:cxn ang="0">
                <a:pos x="84" y="166"/>
              </a:cxn>
              <a:cxn ang="0">
                <a:pos x="109" y="162"/>
              </a:cxn>
              <a:cxn ang="0">
                <a:pos x="132" y="150"/>
              </a:cxn>
              <a:cxn ang="0">
                <a:pos x="150" y="132"/>
              </a:cxn>
              <a:cxn ang="0">
                <a:pos x="162" y="109"/>
              </a:cxn>
              <a:cxn ang="0">
                <a:pos x="166" y="84"/>
              </a:cxn>
            </a:cxnLst>
            <a:rect l="0" t="0" r="r" b="b"/>
            <a:pathLst>
              <a:path w="166" h="166">
                <a:moveTo>
                  <a:pt x="166" y="84"/>
                </a:moveTo>
                <a:lnTo>
                  <a:pt x="162" y="58"/>
                </a:lnTo>
                <a:lnTo>
                  <a:pt x="150" y="35"/>
                </a:lnTo>
                <a:lnTo>
                  <a:pt x="132" y="16"/>
                </a:lnTo>
                <a:lnTo>
                  <a:pt x="109" y="4"/>
                </a:lnTo>
                <a:lnTo>
                  <a:pt x="84" y="0"/>
                </a:lnTo>
                <a:lnTo>
                  <a:pt x="58" y="4"/>
                </a:lnTo>
                <a:lnTo>
                  <a:pt x="35" y="16"/>
                </a:lnTo>
                <a:lnTo>
                  <a:pt x="17" y="35"/>
                </a:lnTo>
                <a:lnTo>
                  <a:pt x="4" y="58"/>
                </a:lnTo>
                <a:lnTo>
                  <a:pt x="0" y="84"/>
                </a:lnTo>
                <a:lnTo>
                  <a:pt x="4" y="109"/>
                </a:lnTo>
                <a:lnTo>
                  <a:pt x="17" y="132"/>
                </a:lnTo>
                <a:lnTo>
                  <a:pt x="35" y="150"/>
                </a:lnTo>
                <a:lnTo>
                  <a:pt x="58" y="162"/>
                </a:lnTo>
                <a:lnTo>
                  <a:pt x="84" y="166"/>
                </a:lnTo>
                <a:lnTo>
                  <a:pt x="109" y="162"/>
                </a:lnTo>
                <a:lnTo>
                  <a:pt x="132" y="150"/>
                </a:lnTo>
                <a:lnTo>
                  <a:pt x="150" y="132"/>
                </a:lnTo>
                <a:lnTo>
                  <a:pt x="162" y="109"/>
                </a:lnTo>
                <a:lnTo>
                  <a:pt x="166" y="8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1" name="BlokTextu 80"/>
          <p:cNvSpPr txBox="1"/>
          <p:nvPr/>
        </p:nvSpPr>
        <p:spPr>
          <a:xfrm>
            <a:off x="4831028" y="4547374"/>
            <a:ext cx="372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Obdĺžnik 81"/>
          <p:cNvSpPr/>
          <p:nvPr/>
        </p:nvSpPr>
        <p:spPr>
          <a:xfrm>
            <a:off x="4532952" y="4462344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</a:t>
            </a:r>
            <a:endParaRPr lang="sk-SK" dirty="0"/>
          </a:p>
        </p:txBody>
      </p:sp>
      <p:sp>
        <p:nvSpPr>
          <p:cNvPr id="83" name="BlokTextu 82"/>
          <p:cNvSpPr txBox="1"/>
          <p:nvPr/>
        </p:nvSpPr>
        <p:spPr>
          <a:xfrm>
            <a:off x="6489663" y="4758820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Freeform 80"/>
          <p:cNvSpPr>
            <a:spLocks/>
          </p:cNvSpPr>
          <p:nvPr/>
        </p:nvSpPr>
        <p:spPr bwMode="auto">
          <a:xfrm>
            <a:off x="4347013" y="3318775"/>
            <a:ext cx="2732088" cy="727075"/>
          </a:xfrm>
          <a:custGeom>
            <a:avLst/>
            <a:gdLst/>
            <a:ahLst/>
            <a:cxnLst>
              <a:cxn ang="0">
                <a:pos x="0" y="216"/>
              </a:cxn>
              <a:cxn ang="0">
                <a:pos x="2010" y="1829"/>
              </a:cxn>
              <a:cxn ang="0">
                <a:pos x="6886" y="1613"/>
              </a:cxn>
              <a:cxn ang="0">
                <a:pos x="4876" y="0"/>
              </a:cxn>
              <a:cxn ang="0">
                <a:pos x="0" y="216"/>
              </a:cxn>
            </a:cxnLst>
            <a:rect l="0" t="0" r="r" b="b"/>
            <a:pathLst>
              <a:path w="6886" h="1829">
                <a:moveTo>
                  <a:pt x="0" y="216"/>
                </a:moveTo>
                <a:lnTo>
                  <a:pt x="2010" y="1829"/>
                </a:lnTo>
                <a:lnTo>
                  <a:pt x="6886" y="1613"/>
                </a:lnTo>
                <a:lnTo>
                  <a:pt x="4876" y="0"/>
                </a:lnTo>
                <a:lnTo>
                  <a:pt x="0" y="216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5" name="Line 82"/>
          <p:cNvSpPr>
            <a:spLocks noChangeShapeType="1"/>
          </p:cNvSpPr>
          <p:nvPr/>
        </p:nvSpPr>
        <p:spPr bwMode="auto">
          <a:xfrm>
            <a:off x="5188388" y="3702950"/>
            <a:ext cx="2159000" cy="47148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6" name="Line 83"/>
          <p:cNvSpPr>
            <a:spLocks noChangeShapeType="1"/>
          </p:cNvSpPr>
          <p:nvPr/>
        </p:nvSpPr>
        <p:spPr bwMode="auto">
          <a:xfrm flipH="1">
            <a:off x="5188388" y="3490225"/>
            <a:ext cx="1306513" cy="2127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7" name="Line 54"/>
          <p:cNvSpPr>
            <a:spLocks noChangeShapeType="1"/>
          </p:cNvSpPr>
          <p:nvPr/>
        </p:nvSpPr>
        <p:spPr bwMode="auto">
          <a:xfrm flipH="1">
            <a:off x="5188388" y="3636275"/>
            <a:ext cx="1489075" cy="66675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8" name="BlokTextu 87"/>
          <p:cNvSpPr txBox="1"/>
          <p:nvPr/>
        </p:nvSpPr>
        <p:spPr>
          <a:xfrm>
            <a:off x="5675008" y="3645830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90°</a:t>
            </a:r>
            <a:endParaRPr lang="sk-SK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Obdĺžnik 88"/>
          <p:cNvSpPr/>
          <p:nvPr/>
        </p:nvSpPr>
        <p:spPr>
          <a:xfrm>
            <a:off x="4544158" y="3340995"/>
            <a:ext cx="327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</a:t>
            </a:r>
            <a:r>
              <a:rPr lang="sk-SK" sz="1400" b="1" dirty="0" smtClean="0">
                <a:latin typeface="Arial"/>
                <a:cs typeface="Arial"/>
                <a:sym typeface="Symbol" pitchFamily="18" charset="2"/>
              </a:rPr>
              <a:t>'</a:t>
            </a:r>
            <a:endParaRPr lang="sk-SK" dirty="0"/>
          </a:p>
        </p:txBody>
      </p:sp>
      <p:sp>
        <p:nvSpPr>
          <p:cNvPr id="91" name="BlokTextu 90"/>
          <p:cNvSpPr txBox="1"/>
          <p:nvPr/>
        </p:nvSpPr>
        <p:spPr>
          <a:xfrm>
            <a:off x="5807386" y="291684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Freeform 101"/>
          <p:cNvSpPr>
            <a:spLocks/>
          </p:cNvSpPr>
          <p:nvPr/>
        </p:nvSpPr>
        <p:spPr bwMode="auto">
          <a:xfrm>
            <a:off x="7550588" y="3228288"/>
            <a:ext cx="284163" cy="492125"/>
          </a:xfrm>
          <a:custGeom>
            <a:avLst/>
            <a:gdLst/>
            <a:ahLst/>
            <a:cxnLst>
              <a:cxn ang="0">
                <a:pos x="0" y="1083"/>
              </a:cxn>
              <a:cxn ang="0">
                <a:pos x="718" y="1239"/>
              </a:cxn>
              <a:cxn ang="0">
                <a:pos x="718" y="157"/>
              </a:cxn>
              <a:cxn ang="0">
                <a:pos x="0" y="0"/>
              </a:cxn>
              <a:cxn ang="0">
                <a:pos x="0" y="1083"/>
              </a:cxn>
            </a:cxnLst>
            <a:rect l="0" t="0" r="r" b="b"/>
            <a:pathLst>
              <a:path w="718" h="1239">
                <a:moveTo>
                  <a:pt x="0" y="1083"/>
                </a:moveTo>
                <a:lnTo>
                  <a:pt x="718" y="1239"/>
                </a:lnTo>
                <a:lnTo>
                  <a:pt x="718" y="157"/>
                </a:lnTo>
                <a:lnTo>
                  <a:pt x="0" y="0"/>
                </a:lnTo>
                <a:lnTo>
                  <a:pt x="0" y="1083"/>
                </a:lnTo>
                <a:close/>
              </a:path>
            </a:pathLst>
          </a:custGeom>
          <a:solidFill>
            <a:srgbClr val="00B050">
              <a:alpha val="40000"/>
            </a:srgbClr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6" name="BlokTextu 55"/>
          <p:cNvSpPr txBox="1"/>
          <p:nvPr/>
        </p:nvSpPr>
        <p:spPr>
          <a:xfrm>
            <a:off x="8322045" y="3219308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BlokTextu 56"/>
          <p:cNvSpPr txBox="1"/>
          <p:nvPr/>
        </p:nvSpPr>
        <p:spPr>
          <a:xfrm>
            <a:off x="7881857" y="3260929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ine 43"/>
          <p:cNvSpPr>
            <a:spLocks noChangeShapeType="1"/>
          </p:cNvSpPr>
          <p:nvPr/>
        </p:nvSpPr>
        <p:spPr bwMode="auto">
          <a:xfrm flipH="1">
            <a:off x="7412475" y="4703075"/>
            <a:ext cx="993775" cy="1619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" name="Line 50"/>
          <p:cNvSpPr>
            <a:spLocks noChangeShapeType="1"/>
          </p:cNvSpPr>
          <p:nvPr/>
        </p:nvSpPr>
        <p:spPr bwMode="auto">
          <a:xfrm>
            <a:off x="8406250" y="3415613"/>
            <a:ext cx="0" cy="128746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8" name="Freeform 67"/>
          <p:cNvSpPr>
            <a:spLocks/>
          </p:cNvSpPr>
          <p:nvPr/>
        </p:nvSpPr>
        <p:spPr bwMode="auto">
          <a:xfrm>
            <a:off x="7414063" y="3415613"/>
            <a:ext cx="993775" cy="1449388"/>
          </a:xfrm>
          <a:custGeom>
            <a:avLst/>
            <a:gdLst/>
            <a:ahLst/>
            <a:cxnLst>
              <a:cxn ang="0">
                <a:pos x="2502" y="0"/>
              </a:cxn>
              <a:cxn ang="0">
                <a:pos x="2502" y="3247"/>
              </a:cxn>
              <a:cxn ang="0">
                <a:pos x="0" y="3654"/>
              </a:cxn>
              <a:cxn ang="0">
                <a:pos x="0" y="406"/>
              </a:cxn>
              <a:cxn ang="0">
                <a:pos x="2502" y="0"/>
              </a:cxn>
            </a:cxnLst>
            <a:rect l="0" t="0" r="r" b="b"/>
            <a:pathLst>
              <a:path w="2502" h="3654">
                <a:moveTo>
                  <a:pt x="2502" y="0"/>
                </a:moveTo>
                <a:lnTo>
                  <a:pt x="2502" y="3247"/>
                </a:lnTo>
                <a:lnTo>
                  <a:pt x="0" y="3654"/>
                </a:lnTo>
                <a:lnTo>
                  <a:pt x="0" y="406"/>
                </a:lnTo>
                <a:lnTo>
                  <a:pt x="2502" y="0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0" name="Line 55"/>
          <p:cNvSpPr>
            <a:spLocks noChangeShapeType="1"/>
          </p:cNvSpPr>
          <p:nvPr/>
        </p:nvSpPr>
        <p:spPr bwMode="auto">
          <a:xfrm flipH="1">
            <a:off x="7414063" y="4274450"/>
            <a:ext cx="993775" cy="161925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1" name="Line 56"/>
          <p:cNvSpPr>
            <a:spLocks noChangeShapeType="1"/>
          </p:cNvSpPr>
          <p:nvPr/>
        </p:nvSpPr>
        <p:spPr bwMode="auto">
          <a:xfrm flipH="1">
            <a:off x="7414063" y="3844238"/>
            <a:ext cx="993775" cy="161925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2" name="Line 57"/>
          <p:cNvSpPr>
            <a:spLocks noChangeShapeType="1"/>
          </p:cNvSpPr>
          <p:nvPr/>
        </p:nvSpPr>
        <p:spPr bwMode="auto">
          <a:xfrm flipH="1">
            <a:off x="7414063" y="3415613"/>
            <a:ext cx="993775" cy="160338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" name="Line 58"/>
          <p:cNvSpPr>
            <a:spLocks noChangeShapeType="1"/>
          </p:cNvSpPr>
          <p:nvPr/>
        </p:nvSpPr>
        <p:spPr bwMode="auto">
          <a:xfrm>
            <a:off x="8076050" y="3469588"/>
            <a:ext cx="1588" cy="1287463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4" name="Line 59"/>
          <p:cNvSpPr>
            <a:spLocks noChangeShapeType="1"/>
          </p:cNvSpPr>
          <p:nvPr/>
        </p:nvSpPr>
        <p:spPr bwMode="auto">
          <a:xfrm>
            <a:off x="7745850" y="3521975"/>
            <a:ext cx="1588" cy="1289050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" name="Line 60"/>
          <p:cNvSpPr>
            <a:spLocks noChangeShapeType="1"/>
          </p:cNvSpPr>
          <p:nvPr/>
        </p:nvSpPr>
        <p:spPr bwMode="auto">
          <a:xfrm>
            <a:off x="7414063" y="3575950"/>
            <a:ext cx="1588" cy="1289050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2" name="Freeform 102"/>
          <p:cNvSpPr>
            <a:spLocks/>
          </p:cNvSpPr>
          <p:nvPr/>
        </p:nvSpPr>
        <p:spPr bwMode="auto">
          <a:xfrm>
            <a:off x="8076050" y="3415613"/>
            <a:ext cx="331788" cy="482600"/>
          </a:xfrm>
          <a:custGeom>
            <a:avLst/>
            <a:gdLst/>
            <a:ahLst/>
            <a:cxnLst>
              <a:cxn ang="0">
                <a:pos x="0" y="1218"/>
              </a:cxn>
              <a:cxn ang="0">
                <a:pos x="833" y="1082"/>
              </a:cxn>
              <a:cxn ang="0">
                <a:pos x="833" y="0"/>
              </a:cxn>
              <a:cxn ang="0">
                <a:pos x="0" y="136"/>
              </a:cxn>
              <a:cxn ang="0">
                <a:pos x="0" y="1218"/>
              </a:cxn>
            </a:cxnLst>
            <a:rect l="0" t="0" r="r" b="b"/>
            <a:pathLst>
              <a:path w="833" h="1218">
                <a:moveTo>
                  <a:pt x="0" y="1218"/>
                </a:moveTo>
                <a:lnTo>
                  <a:pt x="833" y="1082"/>
                </a:lnTo>
                <a:lnTo>
                  <a:pt x="833" y="0"/>
                </a:lnTo>
                <a:lnTo>
                  <a:pt x="0" y="136"/>
                </a:lnTo>
                <a:lnTo>
                  <a:pt x="0" y="1218"/>
                </a:lnTo>
                <a:close/>
              </a:path>
            </a:pathLst>
          </a:custGeom>
          <a:solidFill>
            <a:srgbClr val="FFC000">
              <a:alpha val="40000"/>
            </a:srgbClr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1" name="BlokTextu 60"/>
          <p:cNvSpPr txBox="1"/>
          <p:nvPr/>
        </p:nvSpPr>
        <p:spPr>
          <a:xfrm>
            <a:off x="7865357" y="3859974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BlokTextu 57"/>
          <p:cNvSpPr txBox="1"/>
          <p:nvPr/>
        </p:nvSpPr>
        <p:spPr>
          <a:xfrm>
            <a:off x="8341591" y="3763634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Line 79"/>
          <p:cNvSpPr>
            <a:spLocks noChangeShapeType="1"/>
          </p:cNvSpPr>
          <p:nvPr/>
        </p:nvSpPr>
        <p:spPr bwMode="auto">
          <a:xfrm>
            <a:off x="6051175" y="3134985"/>
            <a:ext cx="1400759" cy="1123506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2" name="Freeform 118"/>
          <p:cNvSpPr>
            <a:spLocks/>
          </p:cNvSpPr>
          <p:nvPr/>
        </p:nvSpPr>
        <p:spPr bwMode="auto">
          <a:xfrm>
            <a:off x="6644125" y="3602938"/>
            <a:ext cx="65088" cy="66675"/>
          </a:xfrm>
          <a:custGeom>
            <a:avLst/>
            <a:gdLst/>
            <a:ahLst/>
            <a:cxnLst>
              <a:cxn ang="0">
                <a:pos x="166" y="82"/>
              </a:cxn>
              <a:cxn ang="0">
                <a:pos x="162" y="56"/>
              </a:cxn>
              <a:cxn ang="0">
                <a:pos x="150" y="33"/>
              </a:cxn>
              <a:cxn ang="0">
                <a:pos x="132" y="15"/>
              </a:cxn>
              <a:cxn ang="0">
                <a:pos x="109" y="4"/>
              </a:cxn>
              <a:cxn ang="0">
                <a:pos x="84" y="0"/>
              </a:cxn>
              <a:cxn ang="0">
                <a:pos x="58" y="4"/>
              </a:cxn>
              <a:cxn ang="0">
                <a:pos x="35" y="15"/>
              </a:cxn>
              <a:cxn ang="0">
                <a:pos x="17" y="33"/>
              </a:cxn>
              <a:cxn ang="0">
                <a:pos x="4" y="56"/>
              </a:cxn>
              <a:cxn ang="0">
                <a:pos x="0" y="82"/>
              </a:cxn>
              <a:cxn ang="0">
                <a:pos x="4" y="107"/>
              </a:cxn>
              <a:cxn ang="0">
                <a:pos x="17" y="130"/>
              </a:cxn>
              <a:cxn ang="0">
                <a:pos x="35" y="149"/>
              </a:cxn>
              <a:cxn ang="0">
                <a:pos x="58" y="160"/>
              </a:cxn>
              <a:cxn ang="0">
                <a:pos x="84" y="165"/>
              </a:cxn>
              <a:cxn ang="0">
                <a:pos x="109" y="160"/>
              </a:cxn>
              <a:cxn ang="0">
                <a:pos x="132" y="149"/>
              </a:cxn>
              <a:cxn ang="0">
                <a:pos x="150" y="130"/>
              </a:cxn>
              <a:cxn ang="0">
                <a:pos x="162" y="107"/>
              </a:cxn>
              <a:cxn ang="0">
                <a:pos x="166" y="82"/>
              </a:cxn>
            </a:cxnLst>
            <a:rect l="0" t="0" r="r" b="b"/>
            <a:pathLst>
              <a:path w="166" h="165">
                <a:moveTo>
                  <a:pt x="166" y="82"/>
                </a:moveTo>
                <a:lnTo>
                  <a:pt x="162" y="56"/>
                </a:lnTo>
                <a:lnTo>
                  <a:pt x="150" y="33"/>
                </a:lnTo>
                <a:lnTo>
                  <a:pt x="132" y="15"/>
                </a:lnTo>
                <a:lnTo>
                  <a:pt x="109" y="4"/>
                </a:lnTo>
                <a:lnTo>
                  <a:pt x="84" y="0"/>
                </a:lnTo>
                <a:lnTo>
                  <a:pt x="58" y="4"/>
                </a:lnTo>
                <a:lnTo>
                  <a:pt x="35" y="15"/>
                </a:lnTo>
                <a:lnTo>
                  <a:pt x="17" y="33"/>
                </a:lnTo>
                <a:lnTo>
                  <a:pt x="4" y="56"/>
                </a:lnTo>
                <a:lnTo>
                  <a:pt x="0" y="82"/>
                </a:lnTo>
                <a:lnTo>
                  <a:pt x="4" y="107"/>
                </a:lnTo>
                <a:lnTo>
                  <a:pt x="17" y="130"/>
                </a:lnTo>
                <a:lnTo>
                  <a:pt x="35" y="149"/>
                </a:lnTo>
                <a:lnTo>
                  <a:pt x="58" y="160"/>
                </a:lnTo>
                <a:lnTo>
                  <a:pt x="84" y="165"/>
                </a:lnTo>
                <a:lnTo>
                  <a:pt x="109" y="160"/>
                </a:lnTo>
                <a:lnTo>
                  <a:pt x="132" y="149"/>
                </a:lnTo>
                <a:lnTo>
                  <a:pt x="150" y="130"/>
                </a:lnTo>
                <a:lnTo>
                  <a:pt x="162" y="107"/>
                </a:lnTo>
                <a:lnTo>
                  <a:pt x="166" y="8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5" name="Freeform 121"/>
          <p:cNvSpPr>
            <a:spLocks/>
          </p:cNvSpPr>
          <p:nvPr/>
        </p:nvSpPr>
        <p:spPr bwMode="auto">
          <a:xfrm>
            <a:off x="6461563" y="3456888"/>
            <a:ext cx="65088" cy="66675"/>
          </a:xfrm>
          <a:custGeom>
            <a:avLst/>
            <a:gdLst/>
            <a:ahLst/>
            <a:cxnLst>
              <a:cxn ang="0">
                <a:pos x="166" y="84"/>
              </a:cxn>
              <a:cxn ang="0">
                <a:pos x="162" y="58"/>
              </a:cxn>
              <a:cxn ang="0">
                <a:pos x="150" y="35"/>
              </a:cxn>
              <a:cxn ang="0">
                <a:pos x="131" y="17"/>
              </a:cxn>
              <a:cxn ang="0">
                <a:pos x="109" y="5"/>
              </a:cxn>
              <a:cxn ang="0">
                <a:pos x="83" y="0"/>
              </a:cxn>
              <a:cxn ang="0">
                <a:pos x="57" y="5"/>
              </a:cxn>
              <a:cxn ang="0">
                <a:pos x="34" y="17"/>
              </a:cxn>
              <a:cxn ang="0">
                <a:pos x="17" y="35"/>
              </a:cxn>
              <a:cxn ang="0">
                <a:pos x="4" y="58"/>
              </a:cxn>
              <a:cxn ang="0">
                <a:pos x="0" y="84"/>
              </a:cxn>
              <a:cxn ang="0">
                <a:pos x="4" y="109"/>
              </a:cxn>
              <a:cxn ang="0">
                <a:pos x="17" y="132"/>
              </a:cxn>
              <a:cxn ang="0">
                <a:pos x="34" y="151"/>
              </a:cxn>
              <a:cxn ang="0">
                <a:pos x="57" y="162"/>
              </a:cxn>
              <a:cxn ang="0">
                <a:pos x="83" y="166"/>
              </a:cxn>
              <a:cxn ang="0">
                <a:pos x="109" y="162"/>
              </a:cxn>
              <a:cxn ang="0">
                <a:pos x="131" y="151"/>
              </a:cxn>
              <a:cxn ang="0">
                <a:pos x="150" y="132"/>
              </a:cxn>
              <a:cxn ang="0">
                <a:pos x="162" y="109"/>
              </a:cxn>
              <a:cxn ang="0">
                <a:pos x="166" y="84"/>
              </a:cxn>
            </a:cxnLst>
            <a:rect l="0" t="0" r="r" b="b"/>
            <a:pathLst>
              <a:path w="166" h="166">
                <a:moveTo>
                  <a:pt x="166" y="84"/>
                </a:moveTo>
                <a:lnTo>
                  <a:pt x="162" y="58"/>
                </a:lnTo>
                <a:lnTo>
                  <a:pt x="150" y="35"/>
                </a:lnTo>
                <a:lnTo>
                  <a:pt x="131" y="17"/>
                </a:lnTo>
                <a:lnTo>
                  <a:pt x="109" y="5"/>
                </a:lnTo>
                <a:lnTo>
                  <a:pt x="83" y="0"/>
                </a:lnTo>
                <a:lnTo>
                  <a:pt x="57" y="5"/>
                </a:lnTo>
                <a:lnTo>
                  <a:pt x="34" y="17"/>
                </a:lnTo>
                <a:lnTo>
                  <a:pt x="17" y="35"/>
                </a:lnTo>
                <a:lnTo>
                  <a:pt x="4" y="58"/>
                </a:lnTo>
                <a:lnTo>
                  <a:pt x="0" y="84"/>
                </a:lnTo>
                <a:lnTo>
                  <a:pt x="4" y="109"/>
                </a:lnTo>
                <a:lnTo>
                  <a:pt x="17" y="132"/>
                </a:lnTo>
                <a:lnTo>
                  <a:pt x="34" y="151"/>
                </a:lnTo>
                <a:lnTo>
                  <a:pt x="57" y="162"/>
                </a:lnTo>
                <a:lnTo>
                  <a:pt x="83" y="166"/>
                </a:lnTo>
                <a:lnTo>
                  <a:pt x="109" y="162"/>
                </a:lnTo>
                <a:lnTo>
                  <a:pt x="131" y="151"/>
                </a:lnTo>
                <a:lnTo>
                  <a:pt x="150" y="132"/>
                </a:lnTo>
                <a:lnTo>
                  <a:pt x="162" y="109"/>
                </a:lnTo>
                <a:lnTo>
                  <a:pt x="166" y="84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6" name="Freeform 122"/>
          <p:cNvSpPr>
            <a:spLocks/>
          </p:cNvSpPr>
          <p:nvPr/>
        </p:nvSpPr>
        <p:spPr bwMode="auto">
          <a:xfrm>
            <a:off x="7315638" y="4142688"/>
            <a:ext cx="65088" cy="65088"/>
          </a:xfrm>
          <a:custGeom>
            <a:avLst/>
            <a:gdLst/>
            <a:ahLst/>
            <a:cxnLst>
              <a:cxn ang="0">
                <a:pos x="164" y="83"/>
              </a:cxn>
              <a:cxn ang="0">
                <a:pos x="160" y="58"/>
              </a:cxn>
              <a:cxn ang="0">
                <a:pos x="149" y="35"/>
              </a:cxn>
              <a:cxn ang="0">
                <a:pos x="130" y="16"/>
              </a:cxn>
              <a:cxn ang="0">
                <a:pos x="107" y="4"/>
              </a:cxn>
              <a:cxn ang="0">
                <a:pos x="82" y="0"/>
              </a:cxn>
              <a:cxn ang="0">
                <a:pos x="56" y="4"/>
              </a:cxn>
              <a:cxn ang="0">
                <a:pos x="33" y="16"/>
              </a:cxn>
              <a:cxn ang="0">
                <a:pos x="15" y="35"/>
              </a:cxn>
              <a:cxn ang="0">
                <a:pos x="3" y="58"/>
              </a:cxn>
              <a:cxn ang="0">
                <a:pos x="0" y="83"/>
              </a:cxn>
              <a:cxn ang="0">
                <a:pos x="3" y="109"/>
              </a:cxn>
              <a:cxn ang="0">
                <a:pos x="15" y="132"/>
              </a:cxn>
              <a:cxn ang="0">
                <a:pos x="33" y="149"/>
              </a:cxn>
              <a:cxn ang="0">
                <a:pos x="56" y="162"/>
              </a:cxn>
              <a:cxn ang="0">
                <a:pos x="82" y="166"/>
              </a:cxn>
              <a:cxn ang="0">
                <a:pos x="107" y="162"/>
              </a:cxn>
              <a:cxn ang="0">
                <a:pos x="130" y="149"/>
              </a:cxn>
              <a:cxn ang="0">
                <a:pos x="149" y="132"/>
              </a:cxn>
              <a:cxn ang="0">
                <a:pos x="160" y="109"/>
              </a:cxn>
              <a:cxn ang="0">
                <a:pos x="164" y="83"/>
              </a:cxn>
            </a:cxnLst>
            <a:rect l="0" t="0" r="r" b="b"/>
            <a:pathLst>
              <a:path w="164" h="166">
                <a:moveTo>
                  <a:pt x="164" y="83"/>
                </a:moveTo>
                <a:lnTo>
                  <a:pt x="160" y="58"/>
                </a:lnTo>
                <a:lnTo>
                  <a:pt x="149" y="35"/>
                </a:lnTo>
                <a:lnTo>
                  <a:pt x="130" y="16"/>
                </a:lnTo>
                <a:lnTo>
                  <a:pt x="107" y="4"/>
                </a:lnTo>
                <a:lnTo>
                  <a:pt x="82" y="0"/>
                </a:lnTo>
                <a:lnTo>
                  <a:pt x="56" y="4"/>
                </a:lnTo>
                <a:lnTo>
                  <a:pt x="33" y="16"/>
                </a:lnTo>
                <a:lnTo>
                  <a:pt x="15" y="35"/>
                </a:lnTo>
                <a:lnTo>
                  <a:pt x="3" y="58"/>
                </a:lnTo>
                <a:lnTo>
                  <a:pt x="0" y="83"/>
                </a:lnTo>
                <a:lnTo>
                  <a:pt x="3" y="109"/>
                </a:lnTo>
                <a:lnTo>
                  <a:pt x="15" y="132"/>
                </a:lnTo>
                <a:lnTo>
                  <a:pt x="33" y="149"/>
                </a:lnTo>
                <a:lnTo>
                  <a:pt x="56" y="162"/>
                </a:lnTo>
                <a:lnTo>
                  <a:pt x="82" y="166"/>
                </a:lnTo>
                <a:lnTo>
                  <a:pt x="107" y="162"/>
                </a:lnTo>
                <a:lnTo>
                  <a:pt x="130" y="149"/>
                </a:lnTo>
                <a:lnTo>
                  <a:pt x="149" y="132"/>
                </a:lnTo>
                <a:lnTo>
                  <a:pt x="160" y="109"/>
                </a:lnTo>
                <a:lnTo>
                  <a:pt x="164" y="83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3" name="BlokTextu 72"/>
          <p:cNvSpPr txBox="1"/>
          <p:nvPr/>
        </p:nvSpPr>
        <p:spPr>
          <a:xfrm>
            <a:off x="7056521" y="3833555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k-SK" sz="1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sk-SK" sz="14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BlokTextu 108"/>
          <p:cNvSpPr txBox="1"/>
          <p:nvPr/>
        </p:nvSpPr>
        <p:spPr>
          <a:xfrm>
            <a:off x="360000" y="720000"/>
            <a:ext cx="57029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Štvorcová sieť obsahuje 3 smery priamok:</a:t>
            </a:r>
          </a:p>
          <a:p>
            <a:pPr indent="-360000">
              <a:buFont typeface="Arial" pitchFamily="34" charset="0"/>
              <a:buChar char="–"/>
            </a:pP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vodorovné priamky, ich </a:t>
            </a:r>
            <a:r>
              <a:rPr lang="sk-SK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úbežník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je vlastný bod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na horizonte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60000">
              <a:buFont typeface="Arial" pitchFamily="34" charset="0"/>
              <a:buChar char="–"/>
            </a:pP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vodorovné priamky, ich </a:t>
            </a:r>
            <a:r>
              <a:rPr lang="sk-SK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úbežník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je vlastný bod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na horizonte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60000">
              <a:buFont typeface="Arial" pitchFamily="34" charset="0"/>
              <a:buChar char="–"/>
            </a:pP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zvislé priamky, ich </a:t>
            </a:r>
            <a:r>
              <a:rPr lang="sk-SK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úbežník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je nevlastný bod 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3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Obdĺžnik 98"/>
          <p:cNvSpPr/>
          <p:nvPr/>
        </p:nvSpPr>
        <p:spPr>
          <a:xfrm>
            <a:off x="172964" y="2136544"/>
            <a:ext cx="144000" cy="1440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7" name="Obdĺžnik 106"/>
          <p:cNvSpPr/>
          <p:nvPr/>
        </p:nvSpPr>
        <p:spPr>
          <a:xfrm>
            <a:off x="172964" y="3651777"/>
            <a:ext cx="144000" cy="1440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0" name="Obdĺžnik 109"/>
          <p:cNvSpPr/>
          <p:nvPr/>
        </p:nvSpPr>
        <p:spPr>
          <a:xfrm>
            <a:off x="172964" y="4967761"/>
            <a:ext cx="144000" cy="14400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1" name="Line 26"/>
          <p:cNvSpPr>
            <a:spLocks noChangeShapeType="1"/>
          </p:cNvSpPr>
          <p:nvPr/>
        </p:nvSpPr>
        <p:spPr bwMode="auto">
          <a:xfrm flipV="1">
            <a:off x="5188388" y="2305717"/>
            <a:ext cx="1588" cy="14040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" name="Obdĺžnik 111"/>
          <p:cNvSpPr/>
          <p:nvPr/>
        </p:nvSpPr>
        <p:spPr>
          <a:xfrm>
            <a:off x="5150907" y="2053270"/>
            <a:ext cx="583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3</a:t>
            </a:r>
            <a:r>
              <a:rPr lang="sk-SK" sz="1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lang="sk-SK" dirty="0"/>
          </a:p>
        </p:txBody>
      </p:sp>
      <p:sp>
        <p:nvSpPr>
          <p:cNvPr id="94" name="Freeform 119"/>
          <p:cNvSpPr>
            <a:spLocks/>
          </p:cNvSpPr>
          <p:nvPr/>
        </p:nvSpPr>
        <p:spPr bwMode="auto">
          <a:xfrm>
            <a:off x="5155050" y="3669613"/>
            <a:ext cx="66675" cy="65088"/>
          </a:xfrm>
          <a:custGeom>
            <a:avLst/>
            <a:gdLst/>
            <a:ahLst/>
            <a:cxnLst>
              <a:cxn ang="0">
                <a:pos x="166" y="82"/>
              </a:cxn>
              <a:cxn ang="0">
                <a:pos x="162" y="57"/>
              </a:cxn>
              <a:cxn ang="0">
                <a:pos x="150" y="34"/>
              </a:cxn>
              <a:cxn ang="0">
                <a:pos x="131" y="15"/>
              </a:cxn>
              <a:cxn ang="0">
                <a:pos x="108" y="4"/>
              </a:cxn>
              <a:cxn ang="0">
                <a:pos x="83" y="0"/>
              </a:cxn>
              <a:cxn ang="0">
                <a:pos x="57" y="4"/>
              </a:cxn>
              <a:cxn ang="0">
                <a:pos x="34" y="15"/>
              </a:cxn>
              <a:cxn ang="0">
                <a:pos x="17" y="34"/>
              </a:cxn>
              <a:cxn ang="0">
                <a:pos x="4" y="57"/>
              </a:cxn>
              <a:cxn ang="0">
                <a:pos x="0" y="82"/>
              </a:cxn>
              <a:cxn ang="0">
                <a:pos x="4" y="108"/>
              </a:cxn>
              <a:cxn ang="0">
                <a:pos x="17" y="131"/>
              </a:cxn>
              <a:cxn ang="0">
                <a:pos x="34" y="149"/>
              </a:cxn>
              <a:cxn ang="0">
                <a:pos x="57" y="160"/>
              </a:cxn>
              <a:cxn ang="0">
                <a:pos x="83" y="165"/>
              </a:cxn>
              <a:cxn ang="0">
                <a:pos x="108" y="160"/>
              </a:cxn>
              <a:cxn ang="0">
                <a:pos x="131" y="149"/>
              </a:cxn>
              <a:cxn ang="0">
                <a:pos x="150" y="131"/>
              </a:cxn>
              <a:cxn ang="0">
                <a:pos x="162" y="108"/>
              </a:cxn>
              <a:cxn ang="0">
                <a:pos x="166" y="82"/>
              </a:cxn>
            </a:cxnLst>
            <a:rect l="0" t="0" r="r" b="b"/>
            <a:pathLst>
              <a:path w="166" h="165">
                <a:moveTo>
                  <a:pt x="166" y="82"/>
                </a:moveTo>
                <a:lnTo>
                  <a:pt x="162" y="57"/>
                </a:lnTo>
                <a:lnTo>
                  <a:pt x="150" y="34"/>
                </a:lnTo>
                <a:lnTo>
                  <a:pt x="131" y="15"/>
                </a:lnTo>
                <a:lnTo>
                  <a:pt x="108" y="4"/>
                </a:lnTo>
                <a:lnTo>
                  <a:pt x="83" y="0"/>
                </a:lnTo>
                <a:lnTo>
                  <a:pt x="57" y="4"/>
                </a:lnTo>
                <a:lnTo>
                  <a:pt x="34" y="15"/>
                </a:lnTo>
                <a:lnTo>
                  <a:pt x="17" y="34"/>
                </a:lnTo>
                <a:lnTo>
                  <a:pt x="4" y="57"/>
                </a:lnTo>
                <a:lnTo>
                  <a:pt x="0" y="82"/>
                </a:lnTo>
                <a:lnTo>
                  <a:pt x="4" y="108"/>
                </a:lnTo>
                <a:lnTo>
                  <a:pt x="17" y="131"/>
                </a:lnTo>
                <a:lnTo>
                  <a:pt x="34" y="149"/>
                </a:lnTo>
                <a:lnTo>
                  <a:pt x="57" y="160"/>
                </a:lnTo>
                <a:lnTo>
                  <a:pt x="83" y="165"/>
                </a:lnTo>
                <a:lnTo>
                  <a:pt x="108" y="160"/>
                </a:lnTo>
                <a:lnTo>
                  <a:pt x="131" y="149"/>
                </a:lnTo>
                <a:lnTo>
                  <a:pt x="150" y="131"/>
                </a:lnTo>
                <a:lnTo>
                  <a:pt x="162" y="108"/>
                </a:lnTo>
                <a:lnTo>
                  <a:pt x="166" y="82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9" name="BlokTextu 58"/>
          <p:cNvSpPr txBox="1"/>
          <p:nvPr/>
        </p:nvSpPr>
        <p:spPr>
          <a:xfrm>
            <a:off x="4933038" y="3472586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5" name="Skupina 198"/>
          <p:cNvGrpSpPr>
            <a:grpSpLocks noChangeAspect="1"/>
          </p:cNvGrpSpPr>
          <p:nvPr/>
        </p:nvGrpSpPr>
        <p:grpSpPr>
          <a:xfrm rot="17100000">
            <a:off x="6044597" y="3467553"/>
            <a:ext cx="161937" cy="126986"/>
            <a:chOff x="7956376" y="4797152"/>
            <a:chExt cx="239904" cy="188128"/>
          </a:xfrm>
        </p:grpSpPr>
        <p:cxnSp>
          <p:nvCxnSpPr>
            <p:cNvPr id="116" name="Rovná spojnica 318"/>
            <p:cNvCxnSpPr/>
            <p:nvPr/>
          </p:nvCxnSpPr>
          <p:spPr>
            <a:xfrm flipV="1">
              <a:off x="7956376" y="4797152"/>
              <a:ext cx="216024" cy="14401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ovná spojnica 319"/>
            <p:cNvCxnSpPr/>
            <p:nvPr/>
          </p:nvCxnSpPr>
          <p:spPr>
            <a:xfrm flipV="1">
              <a:off x="7980256" y="4841264"/>
              <a:ext cx="216024" cy="14401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Skupina 198"/>
          <p:cNvGrpSpPr>
            <a:grpSpLocks noChangeAspect="1"/>
          </p:cNvGrpSpPr>
          <p:nvPr/>
        </p:nvGrpSpPr>
        <p:grpSpPr>
          <a:xfrm rot="19980000">
            <a:off x="5932459" y="3822842"/>
            <a:ext cx="161937" cy="126986"/>
            <a:chOff x="7956376" y="4797152"/>
            <a:chExt cx="239904" cy="188128"/>
          </a:xfrm>
        </p:grpSpPr>
        <p:cxnSp>
          <p:nvCxnSpPr>
            <p:cNvPr id="119" name="Rovná spojnica 318"/>
            <p:cNvCxnSpPr/>
            <p:nvPr/>
          </p:nvCxnSpPr>
          <p:spPr>
            <a:xfrm flipV="1">
              <a:off x="7956376" y="4797152"/>
              <a:ext cx="216024" cy="14401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ovná spojnica 319"/>
            <p:cNvCxnSpPr/>
            <p:nvPr/>
          </p:nvCxnSpPr>
          <p:spPr>
            <a:xfrm flipV="1">
              <a:off x="7980256" y="4841264"/>
              <a:ext cx="216024" cy="14401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Skupina 198"/>
          <p:cNvGrpSpPr>
            <a:grpSpLocks noChangeAspect="1"/>
          </p:cNvGrpSpPr>
          <p:nvPr/>
        </p:nvGrpSpPr>
        <p:grpSpPr>
          <a:xfrm rot="17100000">
            <a:off x="7777834" y="4755770"/>
            <a:ext cx="161937" cy="126986"/>
            <a:chOff x="7956376" y="4797152"/>
            <a:chExt cx="239904" cy="188128"/>
          </a:xfrm>
        </p:grpSpPr>
        <p:cxnSp>
          <p:nvCxnSpPr>
            <p:cNvPr id="122" name="Rovná spojnica 318"/>
            <p:cNvCxnSpPr/>
            <p:nvPr/>
          </p:nvCxnSpPr>
          <p:spPr>
            <a:xfrm flipV="1">
              <a:off x="7956376" y="4797152"/>
              <a:ext cx="216024" cy="14401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ovná spojnica 319"/>
            <p:cNvCxnSpPr/>
            <p:nvPr/>
          </p:nvCxnSpPr>
          <p:spPr>
            <a:xfrm flipV="1">
              <a:off x="7980256" y="4841264"/>
              <a:ext cx="216024" cy="14401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Skupina 198"/>
          <p:cNvGrpSpPr>
            <a:grpSpLocks noChangeAspect="1"/>
          </p:cNvGrpSpPr>
          <p:nvPr/>
        </p:nvGrpSpPr>
        <p:grpSpPr>
          <a:xfrm rot="19980000">
            <a:off x="7221026" y="4818856"/>
            <a:ext cx="161937" cy="126986"/>
            <a:chOff x="7956376" y="4797152"/>
            <a:chExt cx="239904" cy="188128"/>
          </a:xfrm>
        </p:grpSpPr>
        <p:cxnSp>
          <p:nvCxnSpPr>
            <p:cNvPr id="125" name="Rovná spojnica 318"/>
            <p:cNvCxnSpPr/>
            <p:nvPr/>
          </p:nvCxnSpPr>
          <p:spPr>
            <a:xfrm flipV="1">
              <a:off x="7956376" y="4797152"/>
              <a:ext cx="216024" cy="14401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ovná spojnica 319"/>
            <p:cNvCxnSpPr/>
            <p:nvPr/>
          </p:nvCxnSpPr>
          <p:spPr>
            <a:xfrm flipV="1">
              <a:off x="7980256" y="4841264"/>
              <a:ext cx="216024" cy="144016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Zástupný symbol čísla snímky 9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39</a:t>
            </a:fld>
            <a:endParaRPr lang="sk-SK"/>
          </a:p>
        </p:txBody>
      </p:sp>
      <p:grpSp>
        <p:nvGrpSpPr>
          <p:cNvPr id="108" name="Skupina 19"/>
          <p:cNvGrpSpPr>
            <a:grpSpLocks/>
          </p:cNvGrpSpPr>
          <p:nvPr/>
        </p:nvGrpSpPr>
        <p:grpSpPr bwMode="auto">
          <a:xfrm>
            <a:off x="7938172" y="102033"/>
            <a:ext cx="1083171" cy="393700"/>
            <a:chOff x="2699794" y="4497810"/>
            <a:chExt cx="1083583" cy="393091"/>
          </a:xfrm>
        </p:grpSpPr>
        <p:pic>
          <p:nvPicPr>
            <p:cNvPr id="113" name="Picture 5" descr="mandaly"/>
            <p:cNvPicPr>
              <a:picLocks noChangeAspect="1" noChangeArrowheads="1"/>
            </p:cNvPicPr>
            <p:nvPr/>
          </p:nvPicPr>
          <p:blipFill>
            <a:blip r:embed="rId2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4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40" grpId="0" animBg="1"/>
      <p:bldP spid="43" grpId="0" animBg="1"/>
      <p:bldP spid="47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69" grpId="0"/>
      <p:bldP spid="76" grpId="0" animBg="1"/>
      <p:bldP spid="78" grpId="0" animBg="1"/>
      <p:bldP spid="79" grpId="0" animBg="1"/>
      <p:bldP spid="80" grpId="0" animBg="1"/>
      <p:bldP spid="81" grpId="0"/>
      <p:bldP spid="83" grpId="0"/>
      <p:bldP spid="84" grpId="0" animBg="1"/>
      <p:bldP spid="85" grpId="0" animBg="1"/>
      <p:bldP spid="86" grpId="0" animBg="1"/>
      <p:bldP spid="88" grpId="0"/>
      <p:bldP spid="89" grpId="0"/>
      <p:bldP spid="106" grpId="0" animBg="1"/>
      <p:bldP spid="56" grpId="0"/>
      <p:bldP spid="57" grpId="0"/>
      <p:bldP spid="42" grpId="0" animBg="1"/>
      <p:bldP spid="61" grpId="0"/>
      <p:bldP spid="58" grpId="0"/>
      <p:bldP spid="95" grpId="0" animBg="1"/>
      <p:bldP spid="96" grpId="0" animBg="1"/>
      <p:bldP spid="73" grpId="0"/>
      <p:bldP spid="99" grpId="0" animBg="1"/>
      <p:bldP spid="107" grpId="0" animBg="1"/>
      <p:bldP spid="110" grpId="0" animBg="1"/>
      <p:bldP spid="111" grpId="0" animBg="1"/>
      <p:bldP spid="1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2750027" y="3244334"/>
            <a:ext cx="364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Štvorcová sieť v priečelnej polohe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4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60000" y="360000"/>
            <a:ext cx="3485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Štvorcová sieť v nepriečelnej polohe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360000" y="720000"/>
            <a:ext cx="84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itchFamily="34" charset="0"/>
              <a:buChar char="•"/>
            </a:pP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Zvyčajne zostrojujeme štvorcovú sieť v základnej rovine a v dvoch zvislých rovinách (za objektom).</a:t>
            </a:r>
          </a:p>
          <a:p>
            <a:pPr marL="360000" indent="-360000">
              <a:buFont typeface="Arial" pitchFamily="34" charset="0"/>
              <a:buChar char="•"/>
            </a:pP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Je vhodné zvoliť vrchol jedného štvorca v základnej rovine na </a:t>
            </a:r>
            <a:r>
              <a:rPr lang="sk-SK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základnici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k-SK" sz="1400" dirty="0" smtClean="0">
              <a:solidFill>
                <a:prstClr val="black"/>
              </a:solidFill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9" name="Freeform 74"/>
          <p:cNvSpPr>
            <a:spLocks/>
          </p:cNvSpPr>
          <p:nvPr/>
        </p:nvSpPr>
        <p:spPr bwMode="auto">
          <a:xfrm>
            <a:off x="6282175" y="4371288"/>
            <a:ext cx="2727325" cy="725488"/>
          </a:xfrm>
          <a:custGeom>
            <a:avLst/>
            <a:gdLst/>
            <a:ahLst/>
            <a:cxnLst>
              <a:cxn ang="0">
                <a:pos x="0" y="215"/>
              </a:cxn>
              <a:cxn ang="0">
                <a:pos x="2010" y="1829"/>
              </a:cxn>
              <a:cxn ang="0">
                <a:pos x="6871" y="1614"/>
              </a:cxn>
              <a:cxn ang="0">
                <a:pos x="4862" y="0"/>
              </a:cxn>
              <a:cxn ang="0">
                <a:pos x="0" y="215"/>
              </a:cxn>
            </a:cxnLst>
            <a:rect l="0" t="0" r="r" b="b"/>
            <a:pathLst>
              <a:path w="6871" h="1829">
                <a:moveTo>
                  <a:pt x="0" y="215"/>
                </a:moveTo>
                <a:lnTo>
                  <a:pt x="2010" y="1829"/>
                </a:lnTo>
                <a:lnTo>
                  <a:pt x="6871" y="1614"/>
                </a:lnTo>
                <a:lnTo>
                  <a:pt x="4862" y="0"/>
                </a:lnTo>
                <a:lnTo>
                  <a:pt x="0" y="215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" name="Freeform 65"/>
          <p:cNvSpPr>
            <a:spLocks/>
          </p:cNvSpPr>
          <p:nvPr/>
        </p:nvSpPr>
        <p:spPr bwMode="auto">
          <a:xfrm>
            <a:off x="6556813" y="4515750"/>
            <a:ext cx="1849438" cy="349250"/>
          </a:xfrm>
          <a:custGeom>
            <a:avLst/>
            <a:gdLst/>
            <a:ahLst/>
            <a:cxnLst>
              <a:cxn ang="0">
                <a:pos x="2502" y="0"/>
              </a:cxn>
              <a:cxn ang="0">
                <a:pos x="4658" y="471"/>
              </a:cxn>
              <a:cxn ang="0">
                <a:pos x="2156" y="878"/>
              </a:cxn>
              <a:cxn ang="0">
                <a:pos x="0" y="407"/>
              </a:cxn>
              <a:cxn ang="0">
                <a:pos x="2502" y="0"/>
              </a:cxn>
            </a:cxnLst>
            <a:rect l="0" t="0" r="r" b="b"/>
            <a:pathLst>
              <a:path w="4658" h="878">
                <a:moveTo>
                  <a:pt x="2502" y="0"/>
                </a:moveTo>
                <a:lnTo>
                  <a:pt x="4658" y="471"/>
                </a:lnTo>
                <a:lnTo>
                  <a:pt x="2156" y="878"/>
                </a:lnTo>
                <a:lnTo>
                  <a:pt x="0" y="407"/>
                </a:lnTo>
                <a:lnTo>
                  <a:pt x="2502" y="0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" name="Freeform 66"/>
          <p:cNvSpPr>
            <a:spLocks/>
          </p:cNvSpPr>
          <p:nvPr/>
        </p:nvSpPr>
        <p:spPr bwMode="auto">
          <a:xfrm>
            <a:off x="7550588" y="3228288"/>
            <a:ext cx="855663" cy="1474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56" y="472"/>
              </a:cxn>
              <a:cxn ang="0">
                <a:pos x="2156" y="3718"/>
              </a:cxn>
              <a:cxn ang="0">
                <a:pos x="0" y="3247"/>
              </a:cxn>
              <a:cxn ang="0">
                <a:pos x="0" y="0"/>
              </a:cxn>
            </a:cxnLst>
            <a:rect l="0" t="0" r="r" b="b"/>
            <a:pathLst>
              <a:path w="2156" h="3718">
                <a:moveTo>
                  <a:pt x="0" y="0"/>
                </a:moveTo>
                <a:lnTo>
                  <a:pt x="2156" y="472"/>
                </a:lnTo>
                <a:lnTo>
                  <a:pt x="2156" y="3718"/>
                </a:lnTo>
                <a:lnTo>
                  <a:pt x="0" y="3247"/>
                </a:lnTo>
                <a:lnTo>
                  <a:pt x="0" y="0"/>
                </a:lnTo>
                <a:close/>
              </a:path>
            </a:pathLst>
          </a:custGeom>
          <a:solidFill>
            <a:srgbClr val="92D050">
              <a:alpha val="3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" name="Line 37"/>
          <p:cNvSpPr>
            <a:spLocks noChangeShapeType="1"/>
          </p:cNvSpPr>
          <p:nvPr/>
        </p:nvSpPr>
        <p:spPr bwMode="auto">
          <a:xfrm>
            <a:off x="6888600" y="4623700"/>
            <a:ext cx="855663" cy="1873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" name="Line 38"/>
          <p:cNvSpPr>
            <a:spLocks noChangeShapeType="1"/>
          </p:cNvSpPr>
          <p:nvPr/>
        </p:nvSpPr>
        <p:spPr bwMode="auto">
          <a:xfrm>
            <a:off x="7218800" y="4569725"/>
            <a:ext cx="855663" cy="1873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" name="Line 39"/>
          <p:cNvSpPr>
            <a:spLocks noChangeShapeType="1"/>
          </p:cNvSpPr>
          <p:nvPr/>
        </p:nvSpPr>
        <p:spPr bwMode="auto">
          <a:xfrm>
            <a:off x="7550588" y="4515750"/>
            <a:ext cx="855663" cy="1873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" name="Line 40"/>
          <p:cNvSpPr>
            <a:spLocks noChangeShapeType="1"/>
          </p:cNvSpPr>
          <p:nvPr/>
        </p:nvSpPr>
        <p:spPr bwMode="auto">
          <a:xfrm flipH="1">
            <a:off x="6556813" y="4515750"/>
            <a:ext cx="993775" cy="1619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" name="Line 41"/>
          <p:cNvSpPr>
            <a:spLocks noChangeShapeType="1"/>
          </p:cNvSpPr>
          <p:nvPr/>
        </p:nvSpPr>
        <p:spPr bwMode="auto">
          <a:xfrm flipH="1">
            <a:off x="6842563" y="4579250"/>
            <a:ext cx="993775" cy="1603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" name="Line 42"/>
          <p:cNvSpPr>
            <a:spLocks noChangeShapeType="1"/>
          </p:cNvSpPr>
          <p:nvPr/>
        </p:nvSpPr>
        <p:spPr bwMode="auto">
          <a:xfrm flipH="1">
            <a:off x="7126725" y="4641163"/>
            <a:ext cx="993775" cy="1619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8" name="Line 44"/>
          <p:cNvSpPr>
            <a:spLocks noChangeShapeType="1"/>
          </p:cNvSpPr>
          <p:nvPr/>
        </p:nvSpPr>
        <p:spPr bwMode="auto">
          <a:xfrm>
            <a:off x="7550588" y="4087125"/>
            <a:ext cx="855663" cy="1873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7550588" y="3656913"/>
            <a:ext cx="855663" cy="1873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" name="Line 46"/>
          <p:cNvSpPr>
            <a:spLocks noChangeShapeType="1"/>
          </p:cNvSpPr>
          <p:nvPr/>
        </p:nvSpPr>
        <p:spPr bwMode="auto">
          <a:xfrm>
            <a:off x="7550588" y="3228288"/>
            <a:ext cx="855663" cy="1873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" name="Line 47"/>
          <p:cNvSpPr>
            <a:spLocks noChangeShapeType="1"/>
          </p:cNvSpPr>
          <p:nvPr/>
        </p:nvSpPr>
        <p:spPr bwMode="auto">
          <a:xfrm>
            <a:off x="7550588" y="3228288"/>
            <a:ext cx="0" cy="128746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" name="Line 48"/>
          <p:cNvSpPr>
            <a:spLocks noChangeShapeType="1"/>
          </p:cNvSpPr>
          <p:nvPr/>
        </p:nvSpPr>
        <p:spPr bwMode="auto">
          <a:xfrm>
            <a:off x="7836338" y="3290200"/>
            <a:ext cx="1588" cy="12890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" name="Line 49"/>
          <p:cNvSpPr>
            <a:spLocks noChangeShapeType="1"/>
          </p:cNvSpPr>
          <p:nvPr/>
        </p:nvSpPr>
        <p:spPr bwMode="auto">
          <a:xfrm>
            <a:off x="8120500" y="3352113"/>
            <a:ext cx="1588" cy="12890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" name="Line 61"/>
          <p:cNvSpPr>
            <a:spLocks noChangeShapeType="1"/>
          </p:cNvSpPr>
          <p:nvPr/>
        </p:nvSpPr>
        <p:spPr bwMode="auto">
          <a:xfrm>
            <a:off x="6556813" y="4677675"/>
            <a:ext cx="855663" cy="1873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" name="Line 78"/>
          <p:cNvSpPr>
            <a:spLocks noChangeShapeType="1"/>
          </p:cNvSpPr>
          <p:nvPr/>
        </p:nvSpPr>
        <p:spPr bwMode="auto">
          <a:xfrm>
            <a:off x="6076470" y="4291748"/>
            <a:ext cx="1292518" cy="1038922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" name="Freeform 116"/>
          <p:cNvSpPr>
            <a:spLocks/>
          </p:cNvSpPr>
          <p:nvPr/>
        </p:nvSpPr>
        <p:spPr bwMode="auto">
          <a:xfrm>
            <a:off x="5155050" y="4807850"/>
            <a:ext cx="66675" cy="65088"/>
          </a:xfrm>
          <a:custGeom>
            <a:avLst/>
            <a:gdLst/>
            <a:ahLst/>
            <a:cxnLst>
              <a:cxn ang="0">
                <a:pos x="166" y="83"/>
              </a:cxn>
              <a:cxn ang="0">
                <a:pos x="162" y="56"/>
              </a:cxn>
              <a:cxn ang="0">
                <a:pos x="150" y="33"/>
              </a:cxn>
              <a:cxn ang="0">
                <a:pos x="131" y="16"/>
              </a:cxn>
              <a:cxn ang="0">
                <a:pos x="108" y="3"/>
              </a:cxn>
              <a:cxn ang="0">
                <a:pos x="83" y="0"/>
              </a:cxn>
              <a:cxn ang="0">
                <a:pos x="57" y="3"/>
              </a:cxn>
              <a:cxn ang="0">
                <a:pos x="34" y="16"/>
              </a:cxn>
              <a:cxn ang="0">
                <a:pos x="17" y="33"/>
              </a:cxn>
              <a:cxn ang="0">
                <a:pos x="4" y="56"/>
              </a:cxn>
              <a:cxn ang="0">
                <a:pos x="0" y="83"/>
              </a:cxn>
              <a:cxn ang="0">
                <a:pos x="4" y="108"/>
              </a:cxn>
              <a:cxn ang="0">
                <a:pos x="17" y="131"/>
              </a:cxn>
              <a:cxn ang="0">
                <a:pos x="34" y="149"/>
              </a:cxn>
              <a:cxn ang="0">
                <a:pos x="57" y="161"/>
              </a:cxn>
              <a:cxn ang="0">
                <a:pos x="83" y="165"/>
              </a:cxn>
              <a:cxn ang="0">
                <a:pos x="108" y="161"/>
              </a:cxn>
              <a:cxn ang="0">
                <a:pos x="131" y="149"/>
              </a:cxn>
              <a:cxn ang="0">
                <a:pos x="150" y="131"/>
              </a:cxn>
              <a:cxn ang="0">
                <a:pos x="162" y="108"/>
              </a:cxn>
              <a:cxn ang="0">
                <a:pos x="166" y="83"/>
              </a:cxn>
            </a:cxnLst>
            <a:rect l="0" t="0" r="r" b="b"/>
            <a:pathLst>
              <a:path w="166" h="165">
                <a:moveTo>
                  <a:pt x="166" y="83"/>
                </a:moveTo>
                <a:lnTo>
                  <a:pt x="162" y="56"/>
                </a:lnTo>
                <a:lnTo>
                  <a:pt x="150" y="33"/>
                </a:lnTo>
                <a:lnTo>
                  <a:pt x="131" y="16"/>
                </a:lnTo>
                <a:lnTo>
                  <a:pt x="108" y="3"/>
                </a:lnTo>
                <a:lnTo>
                  <a:pt x="83" y="0"/>
                </a:lnTo>
                <a:lnTo>
                  <a:pt x="57" y="3"/>
                </a:lnTo>
                <a:lnTo>
                  <a:pt x="34" y="16"/>
                </a:lnTo>
                <a:lnTo>
                  <a:pt x="17" y="33"/>
                </a:lnTo>
                <a:lnTo>
                  <a:pt x="4" y="56"/>
                </a:lnTo>
                <a:lnTo>
                  <a:pt x="0" y="83"/>
                </a:lnTo>
                <a:lnTo>
                  <a:pt x="4" y="108"/>
                </a:lnTo>
                <a:lnTo>
                  <a:pt x="17" y="131"/>
                </a:lnTo>
                <a:lnTo>
                  <a:pt x="34" y="149"/>
                </a:lnTo>
                <a:lnTo>
                  <a:pt x="57" y="161"/>
                </a:lnTo>
                <a:lnTo>
                  <a:pt x="83" y="165"/>
                </a:lnTo>
                <a:lnTo>
                  <a:pt x="108" y="161"/>
                </a:lnTo>
                <a:lnTo>
                  <a:pt x="131" y="149"/>
                </a:lnTo>
                <a:lnTo>
                  <a:pt x="150" y="131"/>
                </a:lnTo>
                <a:lnTo>
                  <a:pt x="162" y="108"/>
                </a:lnTo>
                <a:lnTo>
                  <a:pt x="166" y="8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" name="Freeform 106"/>
          <p:cNvSpPr>
            <a:spLocks/>
          </p:cNvSpPr>
          <p:nvPr/>
        </p:nvSpPr>
        <p:spPr bwMode="auto">
          <a:xfrm>
            <a:off x="5543988" y="3634688"/>
            <a:ext cx="188913" cy="146050"/>
          </a:xfrm>
          <a:custGeom>
            <a:avLst/>
            <a:gdLst/>
            <a:ahLst/>
            <a:cxnLst>
              <a:cxn ang="0">
                <a:pos x="0" y="365"/>
              </a:cxn>
              <a:cxn ang="0">
                <a:pos x="55" y="356"/>
              </a:cxn>
              <a:cxn ang="0">
                <a:pos x="107" y="345"/>
              </a:cxn>
              <a:cxn ang="0">
                <a:pos x="156" y="335"/>
              </a:cxn>
              <a:cxn ang="0">
                <a:pos x="202" y="325"/>
              </a:cxn>
              <a:cxn ang="0">
                <a:pos x="245" y="313"/>
              </a:cxn>
              <a:cxn ang="0">
                <a:pos x="285" y="301"/>
              </a:cxn>
              <a:cxn ang="0">
                <a:pos x="321" y="289"/>
              </a:cxn>
              <a:cxn ang="0">
                <a:pos x="353" y="277"/>
              </a:cxn>
              <a:cxn ang="0">
                <a:pos x="383" y="263"/>
              </a:cxn>
              <a:cxn ang="0">
                <a:pos x="408" y="250"/>
              </a:cxn>
              <a:cxn ang="0">
                <a:pos x="429" y="237"/>
              </a:cxn>
              <a:cxn ang="0">
                <a:pos x="446" y="223"/>
              </a:cxn>
              <a:cxn ang="0">
                <a:pos x="460" y="210"/>
              </a:cxn>
              <a:cxn ang="0">
                <a:pos x="469" y="195"/>
              </a:cxn>
              <a:cxn ang="0">
                <a:pos x="475" y="182"/>
              </a:cxn>
              <a:cxn ang="0">
                <a:pos x="477" y="167"/>
              </a:cxn>
              <a:cxn ang="0">
                <a:pos x="474" y="153"/>
              </a:cxn>
              <a:cxn ang="0">
                <a:pos x="467" y="140"/>
              </a:cxn>
              <a:cxn ang="0">
                <a:pos x="457" y="125"/>
              </a:cxn>
              <a:cxn ang="0">
                <a:pos x="442" y="112"/>
              </a:cxn>
              <a:cxn ang="0">
                <a:pos x="424" y="98"/>
              </a:cxn>
              <a:cxn ang="0">
                <a:pos x="401" y="85"/>
              </a:cxn>
              <a:cxn ang="0">
                <a:pos x="375" y="72"/>
              </a:cxn>
              <a:cxn ang="0">
                <a:pos x="346" y="58"/>
              </a:cxn>
              <a:cxn ang="0">
                <a:pos x="312" y="46"/>
              </a:cxn>
              <a:cxn ang="0">
                <a:pos x="275" y="34"/>
              </a:cxn>
              <a:cxn ang="0">
                <a:pos x="234" y="22"/>
              </a:cxn>
              <a:cxn ang="0">
                <a:pos x="191" y="12"/>
              </a:cxn>
              <a:cxn ang="0">
                <a:pos x="144" y="0"/>
              </a:cxn>
            </a:cxnLst>
            <a:rect l="0" t="0" r="r" b="b"/>
            <a:pathLst>
              <a:path w="477" h="365">
                <a:moveTo>
                  <a:pt x="0" y="365"/>
                </a:moveTo>
                <a:lnTo>
                  <a:pt x="55" y="356"/>
                </a:lnTo>
                <a:lnTo>
                  <a:pt x="107" y="345"/>
                </a:lnTo>
                <a:lnTo>
                  <a:pt x="156" y="335"/>
                </a:lnTo>
                <a:lnTo>
                  <a:pt x="202" y="325"/>
                </a:lnTo>
                <a:lnTo>
                  <a:pt x="245" y="313"/>
                </a:lnTo>
                <a:lnTo>
                  <a:pt x="285" y="301"/>
                </a:lnTo>
                <a:lnTo>
                  <a:pt x="321" y="289"/>
                </a:lnTo>
                <a:lnTo>
                  <a:pt x="353" y="277"/>
                </a:lnTo>
                <a:lnTo>
                  <a:pt x="383" y="263"/>
                </a:lnTo>
                <a:lnTo>
                  <a:pt x="408" y="250"/>
                </a:lnTo>
                <a:lnTo>
                  <a:pt x="429" y="237"/>
                </a:lnTo>
                <a:lnTo>
                  <a:pt x="446" y="223"/>
                </a:lnTo>
                <a:lnTo>
                  <a:pt x="460" y="210"/>
                </a:lnTo>
                <a:lnTo>
                  <a:pt x="469" y="195"/>
                </a:lnTo>
                <a:lnTo>
                  <a:pt x="475" y="182"/>
                </a:lnTo>
                <a:lnTo>
                  <a:pt x="477" y="167"/>
                </a:lnTo>
                <a:lnTo>
                  <a:pt x="474" y="153"/>
                </a:lnTo>
                <a:lnTo>
                  <a:pt x="467" y="140"/>
                </a:lnTo>
                <a:lnTo>
                  <a:pt x="457" y="125"/>
                </a:lnTo>
                <a:lnTo>
                  <a:pt x="442" y="112"/>
                </a:lnTo>
                <a:lnTo>
                  <a:pt x="424" y="98"/>
                </a:lnTo>
                <a:lnTo>
                  <a:pt x="401" y="85"/>
                </a:lnTo>
                <a:lnTo>
                  <a:pt x="375" y="72"/>
                </a:lnTo>
                <a:lnTo>
                  <a:pt x="346" y="58"/>
                </a:lnTo>
                <a:lnTo>
                  <a:pt x="312" y="46"/>
                </a:lnTo>
                <a:lnTo>
                  <a:pt x="275" y="34"/>
                </a:lnTo>
                <a:lnTo>
                  <a:pt x="234" y="22"/>
                </a:lnTo>
                <a:lnTo>
                  <a:pt x="191" y="12"/>
                </a:lnTo>
                <a:lnTo>
                  <a:pt x="14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" name="BlokTextu 36"/>
          <p:cNvSpPr txBox="1"/>
          <p:nvPr/>
        </p:nvSpPr>
        <p:spPr>
          <a:xfrm>
            <a:off x="7310682" y="524544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reeform 75"/>
          <p:cNvSpPr>
            <a:spLocks/>
          </p:cNvSpPr>
          <p:nvPr/>
        </p:nvSpPr>
        <p:spPr bwMode="auto">
          <a:xfrm>
            <a:off x="6282175" y="1661425"/>
            <a:ext cx="796925" cy="3435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10" y="1613"/>
              </a:cxn>
              <a:cxn ang="0">
                <a:pos x="2010" y="8655"/>
              </a:cxn>
              <a:cxn ang="0">
                <a:pos x="0" y="7041"/>
              </a:cxn>
              <a:cxn ang="0">
                <a:pos x="0" y="0"/>
              </a:cxn>
            </a:cxnLst>
            <a:rect l="0" t="0" r="r" b="b"/>
            <a:pathLst>
              <a:path w="2010" h="8655">
                <a:moveTo>
                  <a:pt x="0" y="0"/>
                </a:moveTo>
                <a:lnTo>
                  <a:pt x="2010" y="1613"/>
                </a:lnTo>
                <a:lnTo>
                  <a:pt x="2010" y="8655"/>
                </a:lnTo>
                <a:lnTo>
                  <a:pt x="0" y="704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" name="Freeform 81"/>
          <p:cNvSpPr>
            <a:spLocks/>
          </p:cNvSpPr>
          <p:nvPr/>
        </p:nvSpPr>
        <p:spPr bwMode="auto">
          <a:xfrm>
            <a:off x="6326625" y="2107513"/>
            <a:ext cx="700088" cy="3057525"/>
          </a:xfrm>
          <a:custGeom>
            <a:avLst/>
            <a:gdLst/>
            <a:ahLst/>
            <a:cxnLst>
              <a:cxn ang="0">
                <a:pos x="1760" y="4298"/>
              </a:cxn>
              <a:cxn ang="0">
                <a:pos x="1750" y="3904"/>
              </a:cxn>
              <a:cxn ang="0">
                <a:pos x="1730" y="3511"/>
              </a:cxn>
              <a:cxn ang="0">
                <a:pos x="1701" y="3120"/>
              </a:cxn>
              <a:cxn ang="0">
                <a:pos x="1663" y="2737"/>
              </a:cxn>
              <a:cxn ang="0">
                <a:pos x="1618" y="2366"/>
              </a:cxn>
              <a:cxn ang="0">
                <a:pos x="1565" y="2010"/>
              </a:cxn>
              <a:cxn ang="0">
                <a:pos x="1505" y="1673"/>
              </a:cxn>
              <a:cxn ang="0">
                <a:pos x="1437" y="1360"/>
              </a:cxn>
              <a:cxn ang="0">
                <a:pos x="1365" y="1072"/>
              </a:cxn>
              <a:cxn ang="0">
                <a:pos x="1286" y="815"/>
              </a:cxn>
              <a:cxn ang="0">
                <a:pos x="1204" y="588"/>
              </a:cxn>
              <a:cxn ang="0">
                <a:pos x="1118" y="396"/>
              </a:cxn>
              <a:cxn ang="0">
                <a:pos x="1031" y="240"/>
              </a:cxn>
              <a:cxn ang="0">
                <a:pos x="941" y="122"/>
              </a:cxn>
              <a:cxn ang="0">
                <a:pos x="851" y="42"/>
              </a:cxn>
              <a:cxn ang="0">
                <a:pos x="762" y="4"/>
              </a:cxn>
              <a:cxn ang="0">
                <a:pos x="673" y="5"/>
              </a:cxn>
              <a:cxn ang="0">
                <a:pos x="586" y="47"/>
              </a:cxn>
              <a:cxn ang="0">
                <a:pos x="503" y="128"/>
              </a:cxn>
              <a:cxn ang="0">
                <a:pos x="424" y="248"/>
              </a:cxn>
              <a:cxn ang="0">
                <a:pos x="348" y="407"/>
              </a:cxn>
              <a:cxn ang="0">
                <a:pos x="280" y="601"/>
              </a:cxn>
              <a:cxn ang="0">
                <a:pos x="217" y="829"/>
              </a:cxn>
              <a:cxn ang="0">
                <a:pos x="162" y="1090"/>
              </a:cxn>
              <a:cxn ang="0">
                <a:pos x="114" y="1379"/>
              </a:cxn>
              <a:cxn ang="0">
                <a:pos x="73" y="1694"/>
              </a:cxn>
              <a:cxn ang="0">
                <a:pos x="42" y="2031"/>
              </a:cxn>
              <a:cxn ang="0">
                <a:pos x="19" y="2388"/>
              </a:cxn>
              <a:cxn ang="0">
                <a:pos x="5" y="2761"/>
              </a:cxn>
              <a:cxn ang="0">
                <a:pos x="0" y="3144"/>
              </a:cxn>
              <a:cxn ang="0">
                <a:pos x="5" y="3535"/>
              </a:cxn>
              <a:cxn ang="0">
                <a:pos x="19" y="3929"/>
              </a:cxn>
              <a:cxn ang="0">
                <a:pos x="42" y="4323"/>
              </a:cxn>
              <a:cxn ang="0">
                <a:pos x="73" y="4711"/>
              </a:cxn>
              <a:cxn ang="0">
                <a:pos x="114" y="5091"/>
              </a:cxn>
              <a:cxn ang="0">
                <a:pos x="162" y="5457"/>
              </a:cxn>
              <a:cxn ang="0">
                <a:pos x="217" y="5807"/>
              </a:cxn>
              <a:cxn ang="0">
                <a:pos x="280" y="6135"/>
              </a:cxn>
              <a:cxn ang="0">
                <a:pos x="348" y="6441"/>
              </a:cxn>
              <a:cxn ang="0">
                <a:pos x="424" y="6719"/>
              </a:cxn>
              <a:cxn ang="0">
                <a:pos x="503" y="6967"/>
              </a:cxn>
              <a:cxn ang="0">
                <a:pos x="586" y="7182"/>
              </a:cxn>
              <a:cxn ang="0">
                <a:pos x="673" y="7362"/>
              </a:cxn>
              <a:cxn ang="0">
                <a:pos x="762" y="7505"/>
              </a:cxn>
              <a:cxn ang="0">
                <a:pos x="851" y="7611"/>
              </a:cxn>
              <a:cxn ang="0">
                <a:pos x="941" y="7677"/>
              </a:cxn>
              <a:cxn ang="0">
                <a:pos x="1031" y="7703"/>
              </a:cxn>
              <a:cxn ang="0">
                <a:pos x="1118" y="7688"/>
              </a:cxn>
              <a:cxn ang="0">
                <a:pos x="1204" y="7633"/>
              </a:cxn>
              <a:cxn ang="0">
                <a:pos x="1286" y="7538"/>
              </a:cxn>
              <a:cxn ang="0">
                <a:pos x="1365" y="7405"/>
              </a:cxn>
              <a:cxn ang="0">
                <a:pos x="1437" y="7234"/>
              </a:cxn>
              <a:cxn ang="0">
                <a:pos x="1505" y="7029"/>
              </a:cxn>
              <a:cxn ang="0">
                <a:pos x="1565" y="6790"/>
              </a:cxn>
              <a:cxn ang="0">
                <a:pos x="1618" y="6519"/>
              </a:cxn>
              <a:cxn ang="0">
                <a:pos x="1663" y="6221"/>
              </a:cxn>
              <a:cxn ang="0">
                <a:pos x="1701" y="5897"/>
              </a:cxn>
              <a:cxn ang="0">
                <a:pos x="1730" y="5553"/>
              </a:cxn>
              <a:cxn ang="0">
                <a:pos x="1750" y="5191"/>
              </a:cxn>
              <a:cxn ang="0">
                <a:pos x="1760" y="4815"/>
              </a:cxn>
            </a:cxnLst>
            <a:rect l="0" t="0" r="r" b="b"/>
            <a:pathLst>
              <a:path w="1762" h="7703">
                <a:moveTo>
                  <a:pt x="1762" y="4559"/>
                </a:moveTo>
                <a:lnTo>
                  <a:pt x="1761" y="4428"/>
                </a:lnTo>
                <a:lnTo>
                  <a:pt x="1760" y="4298"/>
                </a:lnTo>
                <a:lnTo>
                  <a:pt x="1757" y="4167"/>
                </a:lnTo>
                <a:lnTo>
                  <a:pt x="1754" y="4036"/>
                </a:lnTo>
                <a:lnTo>
                  <a:pt x="1750" y="3904"/>
                </a:lnTo>
                <a:lnTo>
                  <a:pt x="1744" y="3773"/>
                </a:lnTo>
                <a:lnTo>
                  <a:pt x="1737" y="3641"/>
                </a:lnTo>
                <a:lnTo>
                  <a:pt x="1730" y="3511"/>
                </a:lnTo>
                <a:lnTo>
                  <a:pt x="1721" y="3380"/>
                </a:lnTo>
                <a:lnTo>
                  <a:pt x="1711" y="3249"/>
                </a:lnTo>
                <a:lnTo>
                  <a:pt x="1701" y="3120"/>
                </a:lnTo>
                <a:lnTo>
                  <a:pt x="1689" y="2991"/>
                </a:lnTo>
                <a:lnTo>
                  <a:pt x="1677" y="2864"/>
                </a:lnTo>
                <a:lnTo>
                  <a:pt x="1663" y="2737"/>
                </a:lnTo>
                <a:lnTo>
                  <a:pt x="1650" y="2612"/>
                </a:lnTo>
                <a:lnTo>
                  <a:pt x="1634" y="2488"/>
                </a:lnTo>
                <a:lnTo>
                  <a:pt x="1618" y="2366"/>
                </a:lnTo>
                <a:lnTo>
                  <a:pt x="1601" y="2245"/>
                </a:lnTo>
                <a:lnTo>
                  <a:pt x="1583" y="2126"/>
                </a:lnTo>
                <a:lnTo>
                  <a:pt x="1565" y="2010"/>
                </a:lnTo>
                <a:lnTo>
                  <a:pt x="1545" y="1896"/>
                </a:lnTo>
                <a:lnTo>
                  <a:pt x="1525" y="1784"/>
                </a:lnTo>
                <a:lnTo>
                  <a:pt x="1505" y="1673"/>
                </a:lnTo>
                <a:lnTo>
                  <a:pt x="1483" y="1567"/>
                </a:lnTo>
                <a:lnTo>
                  <a:pt x="1460" y="1462"/>
                </a:lnTo>
                <a:lnTo>
                  <a:pt x="1437" y="1360"/>
                </a:lnTo>
                <a:lnTo>
                  <a:pt x="1414" y="1261"/>
                </a:lnTo>
                <a:lnTo>
                  <a:pt x="1389" y="1165"/>
                </a:lnTo>
                <a:lnTo>
                  <a:pt x="1365" y="1072"/>
                </a:lnTo>
                <a:lnTo>
                  <a:pt x="1339" y="984"/>
                </a:lnTo>
                <a:lnTo>
                  <a:pt x="1313" y="897"/>
                </a:lnTo>
                <a:lnTo>
                  <a:pt x="1286" y="815"/>
                </a:lnTo>
                <a:lnTo>
                  <a:pt x="1259" y="735"/>
                </a:lnTo>
                <a:lnTo>
                  <a:pt x="1232" y="660"/>
                </a:lnTo>
                <a:lnTo>
                  <a:pt x="1204" y="588"/>
                </a:lnTo>
                <a:lnTo>
                  <a:pt x="1176" y="520"/>
                </a:lnTo>
                <a:lnTo>
                  <a:pt x="1148" y="456"/>
                </a:lnTo>
                <a:lnTo>
                  <a:pt x="1118" y="396"/>
                </a:lnTo>
                <a:lnTo>
                  <a:pt x="1089" y="340"/>
                </a:lnTo>
                <a:lnTo>
                  <a:pt x="1060" y="288"/>
                </a:lnTo>
                <a:lnTo>
                  <a:pt x="1031" y="240"/>
                </a:lnTo>
                <a:lnTo>
                  <a:pt x="1002" y="196"/>
                </a:lnTo>
                <a:lnTo>
                  <a:pt x="971" y="157"/>
                </a:lnTo>
                <a:lnTo>
                  <a:pt x="941" y="122"/>
                </a:lnTo>
                <a:lnTo>
                  <a:pt x="911" y="92"/>
                </a:lnTo>
                <a:lnTo>
                  <a:pt x="882" y="64"/>
                </a:lnTo>
                <a:lnTo>
                  <a:pt x="851" y="42"/>
                </a:lnTo>
                <a:lnTo>
                  <a:pt x="821" y="26"/>
                </a:lnTo>
                <a:lnTo>
                  <a:pt x="791" y="12"/>
                </a:lnTo>
                <a:lnTo>
                  <a:pt x="762" y="4"/>
                </a:lnTo>
                <a:lnTo>
                  <a:pt x="731" y="0"/>
                </a:lnTo>
                <a:lnTo>
                  <a:pt x="702" y="0"/>
                </a:lnTo>
                <a:lnTo>
                  <a:pt x="673" y="5"/>
                </a:lnTo>
                <a:lnTo>
                  <a:pt x="644" y="14"/>
                </a:lnTo>
                <a:lnTo>
                  <a:pt x="614" y="28"/>
                </a:lnTo>
                <a:lnTo>
                  <a:pt x="586" y="47"/>
                </a:lnTo>
                <a:lnTo>
                  <a:pt x="558" y="70"/>
                </a:lnTo>
                <a:lnTo>
                  <a:pt x="530" y="97"/>
                </a:lnTo>
                <a:lnTo>
                  <a:pt x="503" y="128"/>
                </a:lnTo>
                <a:lnTo>
                  <a:pt x="476" y="164"/>
                </a:lnTo>
                <a:lnTo>
                  <a:pt x="450" y="204"/>
                </a:lnTo>
                <a:lnTo>
                  <a:pt x="424" y="248"/>
                </a:lnTo>
                <a:lnTo>
                  <a:pt x="397" y="297"/>
                </a:lnTo>
                <a:lnTo>
                  <a:pt x="373" y="350"/>
                </a:lnTo>
                <a:lnTo>
                  <a:pt x="348" y="407"/>
                </a:lnTo>
                <a:lnTo>
                  <a:pt x="325" y="468"/>
                </a:lnTo>
                <a:lnTo>
                  <a:pt x="302" y="533"/>
                </a:lnTo>
                <a:lnTo>
                  <a:pt x="280" y="601"/>
                </a:lnTo>
                <a:lnTo>
                  <a:pt x="259" y="674"/>
                </a:lnTo>
                <a:lnTo>
                  <a:pt x="238" y="750"/>
                </a:lnTo>
                <a:lnTo>
                  <a:pt x="217" y="829"/>
                </a:lnTo>
                <a:lnTo>
                  <a:pt x="198" y="913"/>
                </a:lnTo>
                <a:lnTo>
                  <a:pt x="179" y="999"/>
                </a:lnTo>
                <a:lnTo>
                  <a:pt x="162" y="1090"/>
                </a:lnTo>
                <a:lnTo>
                  <a:pt x="145" y="1183"/>
                </a:lnTo>
                <a:lnTo>
                  <a:pt x="128" y="1280"/>
                </a:lnTo>
                <a:lnTo>
                  <a:pt x="114" y="1379"/>
                </a:lnTo>
                <a:lnTo>
                  <a:pt x="99" y="1481"/>
                </a:lnTo>
                <a:lnTo>
                  <a:pt x="85" y="1586"/>
                </a:lnTo>
                <a:lnTo>
                  <a:pt x="73" y="1694"/>
                </a:lnTo>
                <a:lnTo>
                  <a:pt x="61" y="1804"/>
                </a:lnTo>
                <a:lnTo>
                  <a:pt x="51" y="1917"/>
                </a:lnTo>
                <a:lnTo>
                  <a:pt x="42" y="2031"/>
                </a:lnTo>
                <a:lnTo>
                  <a:pt x="33" y="2148"/>
                </a:lnTo>
                <a:lnTo>
                  <a:pt x="25" y="2267"/>
                </a:lnTo>
                <a:lnTo>
                  <a:pt x="19" y="2388"/>
                </a:lnTo>
                <a:lnTo>
                  <a:pt x="13" y="2511"/>
                </a:lnTo>
                <a:lnTo>
                  <a:pt x="8" y="2634"/>
                </a:lnTo>
                <a:lnTo>
                  <a:pt x="5" y="2761"/>
                </a:lnTo>
                <a:lnTo>
                  <a:pt x="2" y="2887"/>
                </a:lnTo>
                <a:lnTo>
                  <a:pt x="1" y="3015"/>
                </a:lnTo>
                <a:lnTo>
                  <a:pt x="0" y="3144"/>
                </a:lnTo>
                <a:lnTo>
                  <a:pt x="1" y="3273"/>
                </a:lnTo>
                <a:lnTo>
                  <a:pt x="2" y="3404"/>
                </a:lnTo>
                <a:lnTo>
                  <a:pt x="5" y="3535"/>
                </a:lnTo>
                <a:lnTo>
                  <a:pt x="8" y="3666"/>
                </a:lnTo>
                <a:lnTo>
                  <a:pt x="13" y="3798"/>
                </a:lnTo>
                <a:lnTo>
                  <a:pt x="19" y="3929"/>
                </a:lnTo>
                <a:lnTo>
                  <a:pt x="25" y="4061"/>
                </a:lnTo>
                <a:lnTo>
                  <a:pt x="33" y="4191"/>
                </a:lnTo>
                <a:lnTo>
                  <a:pt x="42" y="4323"/>
                </a:lnTo>
                <a:lnTo>
                  <a:pt x="51" y="4452"/>
                </a:lnTo>
                <a:lnTo>
                  <a:pt x="61" y="4583"/>
                </a:lnTo>
                <a:lnTo>
                  <a:pt x="73" y="4711"/>
                </a:lnTo>
                <a:lnTo>
                  <a:pt x="85" y="4838"/>
                </a:lnTo>
                <a:lnTo>
                  <a:pt x="99" y="4966"/>
                </a:lnTo>
                <a:lnTo>
                  <a:pt x="114" y="5091"/>
                </a:lnTo>
                <a:lnTo>
                  <a:pt x="128" y="5214"/>
                </a:lnTo>
                <a:lnTo>
                  <a:pt x="145" y="5336"/>
                </a:lnTo>
                <a:lnTo>
                  <a:pt x="162" y="5457"/>
                </a:lnTo>
                <a:lnTo>
                  <a:pt x="179" y="5575"/>
                </a:lnTo>
                <a:lnTo>
                  <a:pt x="198" y="5692"/>
                </a:lnTo>
                <a:lnTo>
                  <a:pt x="217" y="5807"/>
                </a:lnTo>
                <a:lnTo>
                  <a:pt x="238" y="5918"/>
                </a:lnTo>
                <a:lnTo>
                  <a:pt x="259" y="6028"/>
                </a:lnTo>
                <a:lnTo>
                  <a:pt x="280" y="6135"/>
                </a:lnTo>
                <a:lnTo>
                  <a:pt x="302" y="6240"/>
                </a:lnTo>
                <a:lnTo>
                  <a:pt x="325" y="6342"/>
                </a:lnTo>
                <a:lnTo>
                  <a:pt x="348" y="6441"/>
                </a:lnTo>
                <a:lnTo>
                  <a:pt x="373" y="6536"/>
                </a:lnTo>
                <a:lnTo>
                  <a:pt x="397" y="6629"/>
                </a:lnTo>
                <a:lnTo>
                  <a:pt x="424" y="6719"/>
                </a:lnTo>
                <a:lnTo>
                  <a:pt x="450" y="6805"/>
                </a:lnTo>
                <a:lnTo>
                  <a:pt x="476" y="6888"/>
                </a:lnTo>
                <a:lnTo>
                  <a:pt x="503" y="6967"/>
                </a:lnTo>
                <a:lnTo>
                  <a:pt x="530" y="7042"/>
                </a:lnTo>
                <a:lnTo>
                  <a:pt x="558" y="7114"/>
                </a:lnTo>
                <a:lnTo>
                  <a:pt x="586" y="7182"/>
                </a:lnTo>
                <a:lnTo>
                  <a:pt x="614" y="7246"/>
                </a:lnTo>
                <a:lnTo>
                  <a:pt x="644" y="7306"/>
                </a:lnTo>
                <a:lnTo>
                  <a:pt x="673" y="7362"/>
                </a:lnTo>
                <a:lnTo>
                  <a:pt x="702" y="7415"/>
                </a:lnTo>
                <a:lnTo>
                  <a:pt x="731" y="7462"/>
                </a:lnTo>
                <a:lnTo>
                  <a:pt x="762" y="7505"/>
                </a:lnTo>
                <a:lnTo>
                  <a:pt x="791" y="7545"/>
                </a:lnTo>
                <a:lnTo>
                  <a:pt x="821" y="7581"/>
                </a:lnTo>
                <a:lnTo>
                  <a:pt x="851" y="7611"/>
                </a:lnTo>
                <a:lnTo>
                  <a:pt x="882" y="7637"/>
                </a:lnTo>
                <a:lnTo>
                  <a:pt x="911" y="7659"/>
                </a:lnTo>
                <a:lnTo>
                  <a:pt x="941" y="7677"/>
                </a:lnTo>
                <a:lnTo>
                  <a:pt x="971" y="7690"/>
                </a:lnTo>
                <a:lnTo>
                  <a:pt x="1002" y="7698"/>
                </a:lnTo>
                <a:lnTo>
                  <a:pt x="1031" y="7703"/>
                </a:lnTo>
                <a:lnTo>
                  <a:pt x="1060" y="7702"/>
                </a:lnTo>
                <a:lnTo>
                  <a:pt x="1089" y="7697"/>
                </a:lnTo>
                <a:lnTo>
                  <a:pt x="1118" y="7688"/>
                </a:lnTo>
                <a:lnTo>
                  <a:pt x="1148" y="7673"/>
                </a:lnTo>
                <a:lnTo>
                  <a:pt x="1176" y="7656"/>
                </a:lnTo>
                <a:lnTo>
                  <a:pt x="1204" y="7633"/>
                </a:lnTo>
                <a:lnTo>
                  <a:pt x="1232" y="7606"/>
                </a:lnTo>
                <a:lnTo>
                  <a:pt x="1259" y="7574"/>
                </a:lnTo>
                <a:lnTo>
                  <a:pt x="1286" y="7538"/>
                </a:lnTo>
                <a:lnTo>
                  <a:pt x="1313" y="7498"/>
                </a:lnTo>
                <a:lnTo>
                  <a:pt x="1339" y="7453"/>
                </a:lnTo>
                <a:lnTo>
                  <a:pt x="1365" y="7405"/>
                </a:lnTo>
                <a:lnTo>
                  <a:pt x="1389" y="7352"/>
                </a:lnTo>
                <a:lnTo>
                  <a:pt x="1414" y="7296"/>
                </a:lnTo>
                <a:lnTo>
                  <a:pt x="1437" y="7234"/>
                </a:lnTo>
                <a:lnTo>
                  <a:pt x="1460" y="7169"/>
                </a:lnTo>
                <a:lnTo>
                  <a:pt x="1483" y="7101"/>
                </a:lnTo>
                <a:lnTo>
                  <a:pt x="1505" y="7029"/>
                </a:lnTo>
                <a:lnTo>
                  <a:pt x="1525" y="6952"/>
                </a:lnTo>
                <a:lnTo>
                  <a:pt x="1545" y="6872"/>
                </a:lnTo>
                <a:lnTo>
                  <a:pt x="1565" y="6790"/>
                </a:lnTo>
                <a:lnTo>
                  <a:pt x="1583" y="6702"/>
                </a:lnTo>
                <a:lnTo>
                  <a:pt x="1601" y="6612"/>
                </a:lnTo>
                <a:lnTo>
                  <a:pt x="1618" y="6519"/>
                </a:lnTo>
                <a:lnTo>
                  <a:pt x="1634" y="6422"/>
                </a:lnTo>
                <a:lnTo>
                  <a:pt x="1650" y="6323"/>
                </a:lnTo>
                <a:lnTo>
                  <a:pt x="1663" y="6221"/>
                </a:lnTo>
                <a:lnTo>
                  <a:pt x="1677" y="6116"/>
                </a:lnTo>
                <a:lnTo>
                  <a:pt x="1689" y="6008"/>
                </a:lnTo>
                <a:lnTo>
                  <a:pt x="1701" y="5897"/>
                </a:lnTo>
                <a:lnTo>
                  <a:pt x="1711" y="5786"/>
                </a:lnTo>
                <a:lnTo>
                  <a:pt x="1721" y="5671"/>
                </a:lnTo>
                <a:lnTo>
                  <a:pt x="1730" y="5553"/>
                </a:lnTo>
                <a:lnTo>
                  <a:pt x="1737" y="5434"/>
                </a:lnTo>
                <a:lnTo>
                  <a:pt x="1744" y="5314"/>
                </a:lnTo>
                <a:lnTo>
                  <a:pt x="1750" y="5191"/>
                </a:lnTo>
                <a:lnTo>
                  <a:pt x="1754" y="5067"/>
                </a:lnTo>
                <a:lnTo>
                  <a:pt x="1757" y="4942"/>
                </a:lnTo>
                <a:lnTo>
                  <a:pt x="1760" y="4815"/>
                </a:lnTo>
                <a:lnTo>
                  <a:pt x="1761" y="4687"/>
                </a:lnTo>
                <a:lnTo>
                  <a:pt x="1762" y="4559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0" name="Line 96"/>
          <p:cNvSpPr>
            <a:spLocks noChangeShapeType="1"/>
          </p:cNvSpPr>
          <p:nvPr/>
        </p:nvSpPr>
        <p:spPr bwMode="auto">
          <a:xfrm flipV="1">
            <a:off x="6677463" y="2132913"/>
            <a:ext cx="0" cy="15033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1" name="Line 97"/>
          <p:cNvSpPr>
            <a:spLocks noChangeShapeType="1"/>
          </p:cNvSpPr>
          <p:nvPr/>
        </p:nvSpPr>
        <p:spPr bwMode="auto">
          <a:xfrm flipH="1">
            <a:off x="6494900" y="2132913"/>
            <a:ext cx="182563" cy="1357313"/>
          </a:xfrm>
          <a:prstGeom prst="line">
            <a:avLst/>
          </a:prstGeom>
          <a:noFill/>
          <a:ln w="12700">
            <a:solidFill>
              <a:srgbClr val="0000FF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2" name="Line 98"/>
          <p:cNvSpPr>
            <a:spLocks noChangeShapeType="1"/>
          </p:cNvSpPr>
          <p:nvPr/>
        </p:nvSpPr>
        <p:spPr bwMode="auto">
          <a:xfrm>
            <a:off x="6677463" y="2132913"/>
            <a:ext cx="669925" cy="2041525"/>
          </a:xfrm>
          <a:prstGeom prst="line">
            <a:avLst/>
          </a:prstGeom>
          <a:noFill/>
          <a:ln w="12700">
            <a:solidFill>
              <a:srgbClr val="0000FF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3" name="Freeform 99"/>
          <p:cNvSpPr>
            <a:spLocks/>
          </p:cNvSpPr>
          <p:nvPr/>
        </p:nvSpPr>
        <p:spPr bwMode="auto">
          <a:xfrm>
            <a:off x="6618264" y="2550880"/>
            <a:ext cx="183404" cy="95378"/>
          </a:xfrm>
          <a:custGeom>
            <a:avLst/>
            <a:gdLst/>
            <a:ahLst/>
            <a:cxnLst>
              <a:cxn ang="0">
                <a:pos x="0" y="134"/>
              </a:cxn>
              <a:cxn ang="0">
                <a:pos x="13" y="170"/>
              </a:cxn>
              <a:cxn ang="0">
                <a:pos x="25" y="201"/>
              </a:cxn>
              <a:cxn ang="0">
                <a:pos x="38" y="228"/>
              </a:cxn>
              <a:cxn ang="0">
                <a:pos x="51" y="251"/>
              </a:cxn>
              <a:cxn ang="0">
                <a:pos x="65" y="271"/>
              </a:cxn>
              <a:cxn ang="0">
                <a:pos x="78" y="286"/>
              </a:cxn>
              <a:cxn ang="0">
                <a:pos x="92" y="296"/>
              </a:cxn>
              <a:cxn ang="0">
                <a:pos x="105" y="302"/>
              </a:cxn>
              <a:cxn ang="0">
                <a:pos x="119" y="305"/>
              </a:cxn>
              <a:cxn ang="0">
                <a:pos x="133" y="301"/>
              </a:cxn>
              <a:cxn ang="0">
                <a:pos x="145" y="294"/>
              </a:cxn>
              <a:cxn ang="0">
                <a:pos x="158" y="283"/>
              </a:cxn>
              <a:cxn ang="0">
                <a:pos x="170" y="267"/>
              </a:cxn>
              <a:cxn ang="0">
                <a:pos x="182" y="247"/>
              </a:cxn>
              <a:cxn ang="0">
                <a:pos x="193" y="222"/>
              </a:cxn>
              <a:cxn ang="0">
                <a:pos x="204" y="194"/>
              </a:cxn>
              <a:cxn ang="0">
                <a:pos x="214" y="163"/>
              </a:cxn>
              <a:cxn ang="0">
                <a:pos x="222" y="126"/>
              </a:cxn>
              <a:cxn ang="0">
                <a:pos x="231" y="88"/>
              </a:cxn>
              <a:cxn ang="0">
                <a:pos x="239" y="45"/>
              </a:cxn>
              <a:cxn ang="0">
                <a:pos x="245" y="0"/>
              </a:cxn>
            </a:cxnLst>
            <a:rect l="0" t="0" r="r" b="b"/>
            <a:pathLst>
              <a:path w="245" h="305">
                <a:moveTo>
                  <a:pt x="0" y="134"/>
                </a:moveTo>
                <a:lnTo>
                  <a:pt x="13" y="170"/>
                </a:lnTo>
                <a:lnTo>
                  <a:pt x="25" y="201"/>
                </a:lnTo>
                <a:lnTo>
                  <a:pt x="38" y="228"/>
                </a:lnTo>
                <a:lnTo>
                  <a:pt x="51" y="251"/>
                </a:lnTo>
                <a:lnTo>
                  <a:pt x="65" y="271"/>
                </a:lnTo>
                <a:lnTo>
                  <a:pt x="78" y="286"/>
                </a:lnTo>
                <a:lnTo>
                  <a:pt x="92" y="296"/>
                </a:lnTo>
                <a:lnTo>
                  <a:pt x="105" y="302"/>
                </a:lnTo>
                <a:lnTo>
                  <a:pt x="119" y="305"/>
                </a:lnTo>
                <a:lnTo>
                  <a:pt x="133" y="301"/>
                </a:lnTo>
                <a:lnTo>
                  <a:pt x="145" y="294"/>
                </a:lnTo>
                <a:lnTo>
                  <a:pt x="158" y="283"/>
                </a:lnTo>
                <a:lnTo>
                  <a:pt x="170" y="267"/>
                </a:lnTo>
                <a:lnTo>
                  <a:pt x="182" y="247"/>
                </a:lnTo>
                <a:lnTo>
                  <a:pt x="193" y="222"/>
                </a:lnTo>
                <a:lnTo>
                  <a:pt x="204" y="194"/>
                </a:lnTo>
                <a:lnTo>
                  <a:pt x="214" y="163"/>
                </a:lnTo>
                <a:lnTo>
                  <a:pt x="222" y="126"/>
                </a:lnTo>
                <a:lnTo>
                  <a:pt x="231" y="88"/>
                </a:lnTo>
                <a:lnTo>
                  <a:pt x="239" y="45"/>
                </a:lnTo>
                <a:lnTo>
                  <a:pt x="245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4" name="BlokTextu 43"/>
          <p:cNvSpPr txBox="1"/>
          <p:nvPr/>
        </p:nvSpPr>
        <p:spPr>
          <a:xfrm>
            <a:off x="6611384" y="335476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BlokTextu 44"/>
          <p:cNvSpPr txBox="1"/>
          <p:nvPr/>
        </p:nvSpPr>
        <p:spPr>
          <a:xfrm>
            <a:off x="6303431" y="3181762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sz="1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sk-SK" sz="14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BlokTextu 45"/>
          <p:cNvSpPr txBox="1"/>
          <p:nvPr/>
        </p:nvSpPr>
        <p:spPr>
          <a:xfrm>
            <a:off x="6609712" y="1843178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BlokTextu 46"/>
          <p:cNvSpPr txBox="1"/>
          <p:nvPr/>
        </p:nvSpPr>
        <p:spPr>
          <a:xfrm>
            <a:off x="6772689" y="2235313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bdĺžnik 47"/>
          <p:cNvSpPr/>
          <p:nvPr/>
        </p:nvSpPr>
        <p:spPr>
          <a:xfrm>
            <a:off x="6244199" y="1689435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endParaRPr lang="sk-SK" sz="1600" dirty="0"/>
          </a:p>
        </p:txBody>
      </p:sp>
      <p:sp>
        <p:nvSpPr>
          <p:cNvPr id="49" name="BlokTextu 48"/>
          <p:cNvSpPr txBox="1"/>
          <p:nvPr/>
        </p:nvSpPr>
        <p:spPr>
          <a:xfrm>
            <a:off x="6589089" y="2625489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90°</a:t>
            </a:r>
            <a:endParaRPr lang="sk-SK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Freeform 77"/>
          <p:cNvSpPr>
            <a:spLocks/>
          </p:cNvSpPr>
          <p:nvPr/>
        </p:nvSpPr>
        <p:spPr bwMode="auto">
          <a:xfrm>
            <a:off x="6282175" y="4457013"/>
            <a:ext cx="796925" cy="12557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10" y="1614"/>
              </a:cxn>
              <a:cxn ang="0">
                <a:pos x="2010" y="3165"/>
              </a:cxn>
              <a:cxn ang="0">
                <a:pos x="0" y="1552"/>
              </a:cxn>
              <a:cxn ang="0">
                <a:pos x="0" y="0"/>
              </a:cxn>
            </a:cxnLst>
            <a:rect l="0" t="0" r="r" b="b"/>
            <a:pathLst>
              <a:path w="2010" h="3165">
                <a:moveTo>
                  <a:pt x="0" y="0"/>
                </a:moveTo>
                <a:lnTo>
                  <a:pt x="2010" y="1614"/>
                </a:lnTo>
                <a:lnTo>
                  <a:pt x="2010" y="3165"/>
                </a:lnTo>
                <a:lnTo>
                  <a:pt x="0" y="155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1" name="Line 52"/>
          <p:cNvSpPr>
            <a:spLocks noChangeShapeType="1"/>
          </p:cNvSpPr>
          <p:nvPr/>
        </p:nvSpPr>
        <p:spPr bwMode="auto">
          <a:xfrm flipV="1">
            <a:off x="5188388" y="3702950"/>
            <a:ext cx="0" cy="113665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2" name="Freeform 76"/>
          <p:cNvSpPr>
            <a:spLocks/>
          </p:cNvSpPr>
          <p:nvPr/>
        </p:nvSpPr>
        <p:spPr bwMode="auto">
          <a:xfrm>
            <a:off x="4347013" y="4457013"/>
            <a:ext cx="2732088" cy="725488"/>
          </a:xfrm>
          <a:custGeom>
            <a:avLst/>
            <a:gdLst/>
            <a:ahLst/>
            <a:cxnLst>
              <a:cxn ang="0">
                <a:pos x="0" y="216"/>
              </a:cxn>
              <a:cxn ang="0">
                <a:pos x="2010" y="1830"/>
              </a:cxn>
              <a:cxn ang="0">
                <a:pos x="6886" y="1614"/>
              </a:cxn>
              <a:cxn ang="0">
                <a:pos x="4876" y="0"/>
              </a:cxn>
              <a:cxn ang="0">
                <a:pos x="0" y="216"/>
              </a:cxn>
            </a:cxnLst>
            <a:rect l="0" t="0" r="r" b="b"/>
            <a:pathLst>
              <a:path w="6886" h="1830">
                <a:moveTo>
                  <a:pt x="0" y="216"/>
                </a:moveTo>
                <a:lnTo>
                  <a:pt x="2010" y="1830"/>
                </a:lnTo>
                <a:lnTo>
                  <a:pt x="6886" y="1614"/>
                </a:lnTo>
                <a:lnTo>
                  <a:pt x="4876" y="0"/>
                </a:lnTo>
                <a:lnTo>
                  <a:pt x="0" y="216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3" name="Line 51"/>
          <p:cNvSpPr>
            <a:spLocks noChangeShapeType="1"/>
          </p:cNvSpPr>
          <p:nvPr/>
        </p:nvSpPr>
        <p:spPr bwMode="auto">
          <a:xfrm flipH="1">
            <a:off x="5188388" y="4774513"/>
            <a:ext cx="1489075" cy="650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4" name="Line 53"/>
          <p:cNvSpPr>
            <a:spLocks noChangeShapeType="1"/>
          </p:cNvSpPr>
          <p:nvPr/>
        </p:nvSpPr>
        <p:spPr bwMode="auto">
          <a:xfrm flipV="1">
            <a:off x="6677463" y="3636275"/>
            <a:ext cx="0" cy="1138238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5" name="Freeform 117"/>
          <p:cNvSpPr>
            <a:spLocks/>
          </p:cNvSpPr>
          <p:nvPr/>
        </p:nvSpPr>
        <p:spPr bwMode="auto">
          <a:xfrm>
            <a:off x="6644125" y="4741175"/>
            <a:ext cx="65088" cy="65088"/>
          </a:xfrm>
          <a:custGeom>
            <a:avLst/>
            <a:gdLst/>
            <a:ahLst/>
            <a:cxnLst>
              <a:cxn ang="0">
                <a:pos x="166" y="84"/>
              </a:cxn>
              <a:cxn ang="0">
                <a:pos x="162" y="58"/>
              </a:cxn>
              <a:cxn ang="0">
                <a:pos x="150" y="35"/>
              </a:cxn>
              <a:cxn ang="0">
                <a:pos x="132" y="16"/>
              </a:cxn>
              <a:cxn ang="0">
                <a:pos x="109" y="4"/>
              </a:cxn>
              <a:cxn ang="0">
                <a:pos x="84" y="0"/>
              </a:cxn>
              <a:cxn ang="0">
                <a:pos x="58" y="4"/>
              </a:cxn>
              <a:cxn ang="0">
                <a:pos x="35" y="16"/>
              </a:cxn>
              <a:cxn ang="0">
                <a:pos x="17" y="35"/>
              </a:cxn>
              <a:cxn ang="0">
                <a:pos x="4" y="58"/>
              </a:cxn>
              <a:cxn ang="0">
                <a:pos x="0" y="84"/>
              </a:cxn>
              <a:cxn ang="0">
                <a:pos x="4" y="109"/>
              </a:cxn>
              <a:cxn ang="0">
                <a:pos x="17" y="132"/>
              </a:cxn>
              <a:cxn ang="0">
                <a:pos x="35" y="150"/>
              </a:cxn>
              <a:cxn ang="0">
                <a:pos x="58" y="162"/>
              </a:cxn>
              <a:cxn ang="0">
                <a:pos x="84" y="166"/>
              </a:cxn>
              <a:cxn ang="0">
                <a:pos x="109" y="162"/>
              </a:cxn>
              <a:cxn ang="0">
                <a:pos x="132" y="150"/>
              </a:cxn>
              <a:cxn ang="0">
                <a:pos x="150" y="132"/>
              </a:cxn>
              <a:cxn ang="0">
                <a:pos x="162" y="109"/>
              </a:cxn>
              <a:cxn ang="0">
                <a:pos x="166" y="84"/>
              </a:cxn>
            </a:cxnLst>
            <a:rect l="0" t="0" r="r" b="b"/>
            <a:pathLst>
              <a:path w="166" h="166">
                <a:moveTo>
                  <a:pt x="166" y="84"/>
                </a:moveTo>
                <a:lnTo>
                  <a:pt x="162" y="58"/>
                </a:lnTo>
                <a:lnTo>
                  <a:pt x="150" y="35"/>
                </a:lnTo>
                <a:lnTo>
                  <a:pt x="132" y="16"/>
                </a:lnTo>
                <a:lnTo>
                  <a:pt x="109" y="4"/>
                </a:lnTo>
                <a:lnTo>
                  <a:pt x="84" y="0"/>
                </a:lnTo>
                <a:lnTo>
                  <a:pt x="58" y="4"/>
                </a:lnTo>
                <a:lnTo>
                  <a:pt x="35" y="16"/>
                </a:lnTo>
                <a:lnTo>
                  <a:pt x="17" y="35"/>
                </a:lnTo>
                <a:lnTo>
                  <a:pt x="4" y="58"/>
                </a:lnTo>
                <a:lnTo>
                  <a:pt x="0" y="84"/>
                </a:lnTo>
                <a:lnTo>
                  <a:pt x="4" y="109"/>
                </a:lnTo>
                <a:lnTo>
                  <a:pt x="17" y="132"/>
                </a:lnTo>
                <a:lnTo>
                  <a:pt x="35" y="150"/>
                </a:lnTo>
                <a:lnTo>
                  <a:pt x="58" y="162"/>
                </a:lnTo>
                <a:lnTo>
                  <a:pt x="84" y="166"/>
                </a:lnTo>
                <a:lnTo>
                  <a:pt x="109" y="162"/>
                </a:lnTo>
                <a:lnTo>
                  <a:pt x="132" y="150"/>
                </a:lnTo>
                <a:lnTo>
                  <a:pt x="150" y="132"/>
                </a:lnTo>
                <a:lnTo>
                  <a:pt x="162" y="109"/>
                </a:lnTo>
                <a:lnTo>
                  <a:pt x="166" y="84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6" name="BlokTextu 55"/>
          <p:cNvSpPr txBox="1"/>
          <p:nvPr/>
        </p:nvSpPr>
        <p:spPr>
          <a:xfrm>
            <a:off x="4831028" y="4547374"/>
            <a:ext cx="372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bdĺžnik 56"/>
          <p:cNvSpPr/>
          <p:nvPr/>
        </p:nvSpPr>
        <p:spPr>
          <a:xfrm>
            <a:off x="4532952" y="4462344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</a:t>
            </a:r>
            <a:endParaRPr lang="sk-SK" dirty="0"/>
          </a:p>
        </p:txBody>
      </p:sp>
      <p:sp>
        <p:nvSpPr>
          <p:cNvPr id="58" name="BlokTextu 57"/>
          <p:cNvSpPr txBox="1"/>
          <p:nvPr/>
        </p:nvSpPr>
        <p:spPr>
          <a:xfrm>
            <a:off x="6489663" y="4758820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reeform 80"/>
          <p:cNvSpPr>
            <a:spLocks/>
          </p:cNvSpPr>
          <p:nvPr/>
        </p:nvSpPr>
        <p:spPr bwMode="auto">
          <a:xfrm>
            <a:off x="4347013" y="3318775"/>
            <a:ext cx="2732088" cy="727075"/>
          </a:xfrm>
          <a:custGeom>
            <a:avLst/>
            <a:gdLst/>
            <a:ahLst/>
            <a:cxnLst>
              <a:cxn ang="0">
                <a:pos x="0" y="216"/>
              </a:cxn>
              <a:cxn ang="0">
                <a:pos x="2010" y="1829"/>
              </a:cxn>
              <a:cxn ang="0">
                <a:pos x="6886" y="1613"/>
              </a:cxn>
              <a:cxn ang="0">
                <a:pos x="4876" y="0"/>
              </a:cxn>
              <a:cxn ang="0">
                <a:pos x="0" y="216"/>
              </a:cxn>
            </a:cxnLst>
            <a:rect l="0" t="0" r="r" b="b"/>
            <a:pathLst>
              <a:path w="6886" h="1829">
                <a:moveTo>
                  <a:pt x="0" y="216"/>
                </a:moveTo>
                <a:lnTo>
                  <a:pt x="2010" y="1829"/>
                </a:lnTo>
                <a:lnTo>
                  <a:pt x="6886" y="1613"/>
                </a:lnTo>
                <a:lnTo>
                  <a:pt x="4876" y="0"/>
                </a:lnTo>
                <a:lnTo>
                  <a:pt x="0" y="216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0" name="Line 82"/>
          <p:cNvSpPr>
            <a:spLocks noChangeShapeType="1"/>
          </p:cNvSpPr>
          <p:nvPr/>
        </p:nvSpPr>
        <p:spPr bwMode="auto">
          <a:xfrm>
            <a:off x="5188388" y="3702950"/>
            <a:ext cx="2159000" cy="471488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1" name="Line 83"/>
          <p:cNvSpPr>
            <a:spLocks noChangeShapeType="1"/>
          </p:cNvSpPr>
          <p:nvPr/>
        </p:nvSpPr>
        <p:spPr bwMode="auto">
          <a:xfrm flipH="1">
            <a:off x="5188388" y="3490225"/>
            <a:ext cx="1306513" cy="2127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2" name="Line 54"/>
          <p:cNvSpPr>
            <a:spLocks noChangeShapeType="1"/>
          </p:cNvSpPr>
          <p:nvPr/>
        </p:nvSpPr>
        <p:spPr bwMode="auto">
          <a:xfrm flipH="1">
            <a:off x="5188388" y="3636275"/>
            <a:ext cx="1489075" cy="66675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3" name="BlokTextu 62"/>
          <p:cNvSpPr txBox="1"/>
          <p:nvPr/>
        </p:nvSpPr>
        <p:spPr>
          <a:xfrm>
            <a:off x="5675008" y="3645830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90°</a:t>
            </a:r>
            <a:endParaRPr lang="sk-SK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bdĺžnik 63"/>
          <p:cNvSpPr/>
          <p:nvPr/>
        </p:nvSpPr>
        <p:spPr>
          <a:xfrm>
            <a:off x="4544158" y="3340995"/>
            <a:ext cx="327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</a:t>
            </a:r>
            <a:r>
              <a:rPr lang="sk-SK" sz="1400" b="1" dirty="0" smtClean="0">
                <a:latin typeface="Arial"/>
                <a:cs typeface="Arial"/>
                <a:sym typeface="Symbol" pitchFamily="18" charset="2"/>
              </a:rPr>
              <a:t>'</a:t>
            </a:r>
            <a:endParaRPr lang="sk-SK" dirty="0"/>
          </a:p>
        </p:txBody>
      </p:sp>
      <p:sp>
        <p:nvSpPr>
          <p:cNvPr id="65" name="BlokTextu 64"/>
          <p:cNvSpPr txBox="1"/>
          <p:nvPr/>
        </p:nvSpPr>
        <p:spPr>
          <a:xfrm>
            <a:off x="5807386" y="291684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Freeform 110"/>
          <p:cNvSpPr>
            <a:spLocks/>
          </p:cNvSpPr>
          <p:nvPr/>
        </p:nvSpPr>
        <p:spPr bwMode="auto">
          <a:xfrm>
            <a:off x="5201088" y="2145613"/>
            <a:ext cx="1479550" cy="1558925"/>
          </a:xfrm>
          <a:custGeom>
            <a:avLst/>
            <a:gdLst/>
            <a:ahLst/>
            <a:cxnLst>
              <a:cxn ang="0">
                <a:pos x="0" y="3929"/>
              </a:cxn>
              <a:cxn ang="0">
                <a:pos x="4" y="3744"/>
              </a:cxn>
              <a:cxn ang="0">
                <a:pos x="17" y="3559"/>
              </a:cxn>
              <a:cxn ang="0">
                <a:pos x="39" y="3375"/>
              </a:cxn>
              <a:cxn ang="0">
                <a:pos x="71" y="3192"/>
              </a:cxn>
              <a:cxn ang="0">
                <a:pos x="111" y="3009"/>
              </a:cxn>
              <a:cxn ang="0">
                <a:pos x="159" y="2830"/>
              </a:cxn>
              <a:cxn ang="0">
                <a:pos x="217" y="2651"/>
              </a:cxn>
              <a:cxn ang="0">
                <a:pos x="283" y="2476"/>
              </a:cxn>
              <a:cxn ang="0">
                <a:pos x="358" y="2304"/>
              </a:cxn>
              <a:cxn ang="0">
                <a:pos x="439" y="2135"/>
              </a:cxn>
              <a:cxn ang="0">
                <a:pos x="530" y="1970"/>
              </a:cxn>
              <a:cxn ang="0">
                <a:pos x="628" y="1810"/>
              </a:cxn>
              <a:cxn ang="0">
                <a:pos x="733" y="1654"/>
              </a:cxn>
              <a:cxn ang="0">
                <a:pos x="846" y="1503"/>
              </a:cxn>
              <a:cxn ang="0">
                <a:pos x="965" y="1358"/>
              </a:cxn>
              <a:cxn ang="0">
                <a:pos x="1091" y="1218"/>
              </a:cxn>
              <a:cxn ang="0">
                <a:pos x="1224" y="1086"/>
              </a:cxn>
              <a:cxn ang="0">
                <a:pos x="1362" y="959"/>
              </a:cxn>
              <a:cxn ang="0">
                <a:pos x="1506" y="839"/>
              </a:cxn>
              <a:cxn ang="0">
                <a:pos x="1657" y="726"/>
              </a:cxn>
              <a:cxn ang="0">
                <a:pos x="1811" y="619"/>
              </a:cxn>
              <a:cxn ang="0">
                <a:pos x="1970" y="521"/>
              </a:cxn>
              <a:cxn ang="0">
                <a:pos x="2134" y="432"/>
              </a:cxn>
              <a:cxn ang="0">
                <a:pos x="2301" y="349"/>
              </a:cxn>
              <a:cxn ang="0">
                <a:pos x="2472" y="275"/>
              </a:cxn>
              <a:cxn ang="0">
                <a:pos x="2646" y="209"/>
              </a:cxn>
              <a:cxn ang="0">
                <a:pos x="2822" y="152"/>
              </a:cxn>
              <a:cxn ang="0">
                <a:pos x="3001" y="104"/>
              </a:cxn>
              <a:cxn ang="0">
                <a:pos x="3181" y="64"/>
              </a:cxn>
              <a:cxn ang="0">
                <a:pos x="3363" y="34"/>
              </a:cxn>
              <a:cxn ang="0">
                <a:pos x="3545" y="12"/>
              </a:cxn>
              <a:cxn ang="0">
                <a:pos x="3728" y="0"/>
              </a:cxn>
            </a:cxnLst>
            <a:rect l="0" t="0" r="r" b="b"/>
            <a:pathLst>
              <a:path w="3728" h="3929">
                <a:moveTo>
                  <a:pt x="0" y="3929"/>
                </a:moveTo>
                <a:lnTo>
                  <a:pt x="4" y="3744"/>
                </a:lnTo>
                <a:lnTo>
                  <a:pt x="17" y="3559"/>
                </a:lnTo>
                <a:lnTo>
                  <a:pt x="39" y="3375"/>
                </a:lnTo>
                <a:lnTo>
                  <a:pt x="71" y="3192"/>
                </a:lnTo>
                <a:lnTo>
                  <a:pt x="111" y="3009"/>
                </a:lnTo>
                <a:lnTo>
                  <a:pt x="159" y="2830"/>
                </a:lnTo>
                <a:lnTo>
                  <a:pt x="217" y="2651"/>
                </a:lnTo>
                <a:lnTo>
                  <a:pt x="283" y="2476"/>
                </a:lnTo>
                <a:lnTo>
                  <a:pt x="358" y="2304"/>
                </a:lnTo>
                <a:lnTo>
                  <a:pt x="439" y="2135"/>
                </a:lnTo>
                <a:lnTo>
                  <a:pt x="530" y="1970"/>
                </a:lnTo>
                <a:lnTo>
                  <a:pt x="628" y="1810"/>
                </a:lnTo>
                <a:lnTo>
                  <a:pt x="733" y="1654"/>
                </a:lnTo>
                <a:lnTo>
                  <a:pt x="846" y="1503"/>
                </a:lnTo>
                <a:lnTo>
                  <a:pt x="965" y="1358"/>
                </a:lnTo>
                <a:lnTo>
                  <a:pt x="1091" y="1218"/>
                </a:lnTo>
                <a:lnTo>
                  <a:pt x="1224" y="1086"/>
                </a:lnTo>
                <a:lnTo>
                  <a:pt x="1362" y="959"/>
                </a:lnTo>
                <a:lnTo>
                  <a:pt x="1506" y="839"/>
                </a:lnTo>
                <a:lnTo>
                  <a:pt x="1657" y="726"/>
                </a:lnTo>
                <a:lnTo>
                  <a:pt x="1811" y="619"/>
                </a:lnTo>
                <a:lnTo>
                  <a:pt x="1970" y="521"/>
                </a:lnTo>
                <a:lnTo>
                  <a:pt x="2134" y="432"/>
                </a:lnTo>
                <a:lnTo>
                  <a:pt x="2301" y="349"/>
                </a:lnTo>
                <a:lnTo>
                  <a:pt x="2472" y="275"/>
                </a:lnTo>
                <a:lnTo>
                  <a:pt x="2646" y="209"/>
                </a:lnTo>
                <a:lnTo>
                  <a:pt x="2822" y="152"/>
                </a:lnTo>
                <a:lnTo>
                  <a:pt x="3001" y="104"/>
                </a:lnTo>
                <a:lnTo>
                  <a:pt x="3181" y="64"/>
                </a:lnTo>
                <a:lnTo>
                  <a:pt x="3363" y="34"/>
                </a:lnTo>
                <a:lnTo>
                  <a:pt x="3545" y="12"/>
                </a:lnTo>
                <a:lnTo>
                  <a:pt x="3728" y="0"/>
                </a:lnTo>
              </a:path>
            </a:pathLst>
          </a:cu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7" name="Freeform 120"/>
          <p:cNvSpPr>
            <a:spLocks/>
          </p:cNvSpPr>
          <p:nvPr/>
        </p:nvSpPr>
        <p:spPr bwMode="auto">
          <a:xfrm>
            <a:off x="6644125" y="2101163"/>
            <a:ext cx="65088" cy="65088"/>
          </a:xfrm>
          <a:custGeom>
            <a:avLst/>
            <a:gdLst/>
            <a:ahLst/>
            <a:cxnLst>
              <a:cxn ang="0">
                <a:pos x="166" y="82"/>
              </a:cxn>
              <a:cxn ang="0">
                <a:pos x="162" y="57"/>
              </a:cxn>
              <a:cxn ang="0">
                <a:pos x="150" y="34"/>
              </a:cxn>
              <a:cxn ang="0">
                <a:pos x="132" y="16"/>
              </a:cxn>
              <a:cxn ang="0">
                <a:pos x="109" y="4"/>
              </a:cxn>
              <a:cxn ang="0">
                <a:pos x="84" y="0"/>
              </a:cxn>
              <a:cxn ang="0">
                <a:pos x="58" y="4"/>
              </a:cxn>
              <a:cxn ang="0">
                <a:pos x="35" y="16"/>
              </a:cxn>
              <a:cxn ang="0">
                <a:pos x="17" y="34"/>
              </a:cxn>
              <a:cxn ang="0">
                <a:pos x="4" y="57"/>
              </a:cxn>
              <a:cxn ang="0">
                <a:pos x="0" y="82"/>
              </a:cxn>
              <a:cxn ang="0">
                <a:pos x="4" y="108"/>
              </a:cxn>
              <a:cxn ang="0">
                <a:pos x="17" y="131"/>
              </a:cxn>
              <a:cxn ang="0">
                <a:pos x="35" y="149"/>
              </a:cxn>
              <a:cxn ang="0">
                <a:pos x="58" y="162"/>
              </a:cxn>
              <a:cxn ang="0">
                <a:pos x="84" y="166"/>
              </a:cxn>
              <a:cxn ang="0">
                <a:pos x="109" y="162"/>
              </a:cxn>
              <a:cxn ang="0">
                <a:pos x="132" y="149"/>
              </a:cxn>
              <a:cxn ang="0">
                <a:pos x="150" y="131"/>
              </a:cxn>
              <a:cxn ang="0">
                <a:pos x="162" y="108"/>
              </a:cxn>
              <a:cxn ang="0">
                <a:pos x="166" y="82"/>
              </a:cxn>
            </a:cxnLst>
            <a:rect l="0" t="0" r="r" b="b"/>
            <a:pathLst>
              <a:path w="166" h="166">
                <a:moveTo>
                  <a:pt x="166" y="82"/>
                </a:moveTo>
                <a:lnTo>
                  <a:pt x="162" y="57"/>
                </a:lnTo>
                <a:lnTo>
                  <a:pt x="150" y="34"/>
                </a:lnTo>
                <a:lnTo>
                  <a:pt x="132" y="16"/>
                </a:lnTo>
                <a:lnTo>
                  <a:pt x="109" y="4"/>
                </a:lnTo>
                <a:lnTo>
                  <a:pt x="84" y="0"/>
                </a:lnTo>
                <a:lnTo>
                  <a:pt x="58" y="4"/>
                </a:lnTo>
                <a:lnTo>
                  <a:pt x="35" y="16"/>
                </a:lnTo>
                <a:lnTo>
                  <a:pt x="17" y="34"/>
                </a:lnTo>
                <a:lnTo>
                  <a:pt x="4" y="57"/>
                </a:lnTo>
                <a:lnTo>
                  <a:pt x="0" y="82"/>
                </a:lnTo>
                <a:lnTo>
                  <a:pt x="4" y="108"/>
                </a:lnTo>
                <a:lnTo>
                  <a:pt x="17" y="131"/>
                </a:lnTo>
                <a:lnTo>
                  <a:pt x="35" y="149"/>
                </a:lnTo>
                <a:lnTo>
                  <a:pt x="58" y="162"/>
                </a:lnTo>
                <a:lnTo>
                  <a:pt x="84" y="166"/>
                </a:lnTo>
                <a:lnTo>
                  <a:pt x="109" y="162"/>
                </a:lnTo>
                <a:lnTo>
                  <a:pt x="132" y="149"/>
                </a:lnTo>
                <a:lnTo>
                  <a:pt x="150" y="131"/>
                </a:lnTo>
                <a:lnTo>
                  <a:pt x="162" y="108"/>
                </a:lnTo>
                <a:lnTo>
                  <a:pt x="166" y="82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1" name="Line 43"/>
          <p:cNvSpPr>
            <a:spLocks noChangeShapeType="1"/>
          </p:cNvSpPr>
          <p:nvPr/>
        </p:nvSpPr>
        <p:spPr bwMode="auto">
          <a:xfrm flipH="1">
            <a:off x="7412475" y="4703075"/>
            <a:ext cx="993775" cy="1619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2" name="Line 50"/>
          <p:cNvSpPr>
            <a:spLocks noChangeShapeType="1"/>
          </p:cNvSpPr>
          <p:nvPr/>
        </p:nvSpPr>
        <p:spPr bwMode="auto">
          <a:xfrm>
            <a:off x="8406250" y="3415613"/>
            <a:ext cx="0" cy="128746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3" name="Freeform 67"/>
          <p:cNvSpPr>
            <a:spLocks/>
          </p:cNvSpPr>
          <p:nvPr/>
        </p:nvSpPr>
        <p:spPr bwMode="auto">
          <a:xfrm>
            <a:off x="7414063" y="3415613"/>
            <a:ext cx="993775" cy="1449388"/>
          </a:xfrm>
          <a:custGeom>
            <a:avLst/>
            <a:gdLst/>
            <a:ahLst/>
            <a:cxnLst>
              <a:cxn ang="0">
                <a:pos x="2502" y="0"/>
              </a:cxn>
              <a:cxn ang="0">
                <a:pos x="2502" y="3247"/>
              </a:cxn>
              <a:cxn ang="0">
                <a:pos x="0" y="3654"/>
              </a:cxn>
              <a:cxn ang="0">
                <a:pos x="0" y="406"/>
              </a:cxn>
              <a:cxn ang="0">
                <a:pos x="2502" y="0"/>
              </a:cxn>
            </a:cxnLst>
            <a:rect l="0" t="0" r="r" b="b"/>
            <a:pathLst>
              <a:path w="2502" h="3654">
                <a:moveTo>
                  <a:pt x="2502" y="0"/>
                </a:moveTo>
                <a:lnTo>
                  <a:pt x="2502" y="3247"/>
                </a:lnTo>
                <a:lnTo>
                  <a:pt x="0" y="3654"/>
                </a:lnTo>
                <a:lnTo>
                  <a:pt x="0" y="406"/>
                </a:lnTo>
                <a:lnTo>
                  <a:pt x="2502" y="0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4" name="Line 55"/>
          <p:cNvSpPr>
            <a:spLocks noChangeShapeType="1"/>
          </p:cNvSpPr>
          <p:nvPr/>
        </p:nvSpPr>
        <p:spPr bwMode="auto">
          <a:xfrm flipH="1">
            <a:off x="7414063" y="4274450"/>
            <a:ext cx="993775" cy="161925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5" name="Line 56"/>
          <p:cNvSpPr>
            <a:spLocks noChangeShapeType="1"/>
          </p:cNvSpPr>
          <p:nvPr/>
        </p:nvSpPr>
        <p:spPr bwMode="auto">
          <a:xfrm flipH="1">
            <a:off x="7414063" y="3844238"/>
            <a:ext cx="993775" cy="161925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6" name="Line 57"/>
          <p:cNvSpPr>
            <a:spLocks noChangeShapeType="1"/>
          </p:cNvSpPr>
          <p:nvPr/>
        </p:nvSpPr>
        <p:spPr bwMode="auto">
          <a:xfrm flipH="1">
            <a:off x="7414063" y="3415613"/>
            <a:ext cx="993775" cy="160338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7" name="Line 58"/>
          <p:cNvSpPr>
            <a:spLocks noChangeShapeType="1"/>
          </p:cNvSpPr>
          <p:nvPr/>
        </p:nvSpPr>
        <p:spPr bwMode="auto">
          <a:xfrm>
            <a:off x="8076050" y="3469588"/>
            <a:ext cx="1588" cy="1287463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8" name="Line 59"/>
          <p:cNvSpPr>
            <a:spLocks noChangeShapeType="1"/>
          </p:cNvSpPr>
          <p:nvPr/>
        </p:nvSpPr>
        <p:spPr bwMode="auto">
          <a:xfrm>
            <a:off x="7745850" y="3521975"/>
            <a:ext cx="1588" cy="1289050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9" name="Line 60"/>
          <p:cNvSpPr>
            <a:spLocks noChangeShapeType="1"/>
          </p:cNvSpPr>
          <p:nvPr/>
        </p:nvSpPr>
        <p:spPr bwMode="auto">
          <a:xfrm>
            <a:off x="7414063" y="3575950"/>
            <a:ext cx="1588" cy="1289050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3" name="Line 79"/>
          <p:cNvSpPr>
            <a:spLocks noChangeShapeType="1"/>
          </p:cNvSpPr>
          <p:nvPr/>
        </p:nvSpPr>
        <p:spPr bwMode="auto">
          <a:xfrm>
            <a:off x="6051175" y="3134985"/>
            <a:ext cx="1400759" cy="1123506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4" name="Freeform 118"/>
          <p:cNvSpPr>
            <a:spLocks/>
          </p:cNvSpPr>
          <p:nvPr/>
        </p:nvSpPr>
        <p:spPr bwMode="auto">
          <a:xfrm>
            <a:off x="6644125" y="3602938"/>
            <a:ext cx="65088" cy="66675"/>
          </a:xfrm>
          <a:custGeom>
            <a:avLst/>
            <a:gdLst/>
            <a:ahLst/>
            <a:cxnLst>
              <a:cxn ang="0">
                <a:pos x="166" y="82"/>
              </a:cxn>
              <a:cxn ang="0">
                <a:pos x="162" y="56"/>
              </a:cxn>
              <a:cxn ang="0">
                <a:pos x="150" y="33"/>
              </a:cxn>
              <a:cxn ang="0">
                <a:pos x="132" y="15"/>
              </a:cxn>
              <a:cxn ang="0">
                <a:pos x="109" y="4"/>
              </a:cxn>
              <a:cxn ang="0">
                <a:pos x="84" y="0"/>
              </a:cxn>
              <a:cxn ang="0">
                <a:pos x="58" y="4"/>
              </a:cxn>
              <a:cxn ang="0">
                <a:pos x="35" y="15"/>
              </a:cxn>
              <a:cxn ang="0">
                <a:pos x="17" y="33"/>
              </a:cxn>
              <a:cxn ang="0">
                <a:pos x="4" y="56"/>
              </a:cxn>
              <a:cxn ang="0">
                <a:pos x="0" y="82"/>
              </a:cxn>
              <a:cxn ang="0">
                <a:pos x="4" y="107"/>
              </a:cxn>
              <a:cxn ang="0">
                <a:pos x="17" y="130"/>
              </a:cxn>
              <a:cxn ang="0">
                <a:pos x="35" y="149"/>
              </a:cxn>
              <a:cxn ang="0">
                <a:pos x="58" y="160"/>
              </a:cxn>
              <a:cxn ang="0">
                <a:pos x="84" y="165"/>
              </a:cxn>
              <a:cxn ang="0">
                <a:pos x="109" y="160"/>
              </a:cxn>
              <a:cxn ang="0">
                <a:pos x="132" y="149"/>
              </a:cxn>
              <a:cxn ang="0">
                <a:pos x="150" y="130"/>
              </a:cxn>
              <a:cxn ang="0">
                <a:pos x="162" y="107"/>
              </a:cxn>
              <a:cxn ang="0">
                <a:pos x="166" y="82"/>
              </a:cxn>
            </a:cxnLst>
            <a:rect l="0" t="0" r="r" b="b"/>
            <a:pathLst>
              <a:path w="166" h="165">
                <a:moveTo>
                  <a:pt x="166" y="82"/>
                </a:moveTo>
                <a:lnTo>
                  <a:pt x="162" y="56"/>
                </a:lnTo>
                <a:lnTo>
                  <a:pt x="150" y="33"/>
                </a:lnTo>
                <a:lnTo>
                  <a:pt x="132" y="15"/>
                </a:lnTo>
                <a:lnTo>
                  <a:pt x="109" y="4"/>
                </a:lnTo>
                <a:lnTo>
                  <a:pt x="84" y="0"/>
                </a:lnTo>
                <a:lnTo>
                  <a:pt x="58" y="4"/>
                </a:lnTo>
                <a:lnTo>
                  <a:pt x="35" y="15"/>
                </a:lnTo>
                <a:lnTo>
                  <a:pt x="17" y="33"/>
                </a:lnTo>
                <a:lnTo>
                  <a:pt x="4" y="56"/>
                </a:lnTo>
                <a:lnTo>
                  <a:pt x="0" y="82"/>
                </a:lnTo>
                <a:lnTo>
                  <a:pt x="4" y="107"/>
                </a:lnTo>
                <a:lnTo>
                  <a:pt x="17" y="130"/>
                </a:lnTo>
                <a:lnTo>
                  <a:pt x="35" y="149"/>
                </a:lnTo>
                <a:lnTo>
                  <a:pt x="58" y="160"/>
                </a:lnTo>
                <a:lnTo>
                  <a:pt x="84" y="165"/>
                </a:lnTo>
                <a:lnTo>
                  <a:pt x="109" y="160"/>
                </a:lnTo>
                <a:lnTo>
                  <a:pt x="132" y="149"/>
                </a:lnTo>
                <a:lnTo>
                  <a:pt x="150" y="130"/>
                </a:lnTo>
                <a:lnTo>
                  <a:pt x="162" y="107"/>
                </a:lnTo>
                <a:lnTo>
                  <a:pt x="166" y="8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5" name="Freeform 121"/>
          <p:cNvSpPr>
            <a:spLocks/>
          </p:cNvSpPr>
          <p:nvPr/>
        </p:nvSpPr>
        <p:spPr bwMode="auto">
          <a:xfrm>
            <a:off x="6461563" y="3456888"/>
            <a:ext cx="65088" cy="66675"/>
          </a:xfrm>
          <a:custGeom>
            <a:avLst/>
            <a:gdLst/>
            <a:ahLst/>
            <a:cxnLst>
              <a:cxn ang="0">
                <a:pos x="166" y="84"/>
              </a:cxn>
              <a:cxn ang="0">
                <a:pos x="162" y="58"/>
              </a:cxn>
              <a:cxn ang="0">
                <a:pos x="150" y="35"/>
              </a:cxn>
              <a:cxn ang="0">
                <a:pos x="131" y="17"/>
              </a:cxn>
              <a:cxn ang="0">
                <a:pos x="109" y="5"/>
              </a:cxn>
              <a:cxn ang="0">
                <a:pos x="83" y="0"/>
              </a:cxn>
              <a:cxn ang="0">
                <a:pos x="57" y="5"/>
              </a:cxn>
              <a:cxn ang="0">
                <a:pos x="34" y="17"/>
              </a:cxn>
              <a:cxn ang="0">
                <a:pos x="17" y="35"/>
              </a:cxn>
              <a:cxn ang="0">
                <a:pos x="4" y="58"/>
              </a:cxn>
              <a:cxn ang="0">
                <a:pos x="0" y="84"/>
              </a:cxn>
              <a:cxn ang="0">
                <a:pos x="4" y="109"/>
              </a:cxn>
              <a:cxn ang="0">
                <a:pos x="17" y="132"/>
              </a:cxn>
              <a:cxn ang="0">
                <a:pos x="34" y="151"/>
              </a:cxn>
              <a:cxn ang="0">
                <a:pos x="57" y="162"/>
              </a:cxn>
              <a:cxn ang="0">
                <a:pos x="83" y="166"/>
              </a:cxn>
              <a:cxn ang="0">
                <a:pos x="109" y="162"/>
              </a:cxn>
              <a:cxn ang="0">
                <a:pos x="131" y="151"/>
              </a:cxn>
              <a:cxn ang="0">
                <a:pos x="150" y="132"/>
              </a:cxn>
              <a:cxn ang="0">
                <a:pos x="162" y="109"/>
              </a:cxn>
              <a:cxn ang="0">
                <a:pos x="166" y="84"/>
              </a:cxn>
            </a:cxnLst>
            <a:rect l="0" t="0" r="r" b="b"/>
            <a:pathLst>
              <a:path w="166" h="166">
                <a:moveTo>
                  <a:pt x="166" y="84"/>
                </a:moveTo>
                <a:lnTo>
                  <a:pt x="162" y="58"/>
                </a:lnTo>
                <a:lnTo>
                  <a:pt x="150" y="35"/>
                </a:lnTo>
                <a:lnTo>
                  <a:pt x="131" y="17"/>
                </a:lnTo>
                <a:lnTo>
                  <a:pt x="109" y="5"/>
                </a:lnTo>
                <a:lnTo>
                  <a:pt x="83" y="0"/>
                </a:lnTo>
                <a:lnTo>
                  <a:pt x="57" y="5"/>
                </a:lnTo>
                <a:lnTo>
                  <a:pt x="34" y="17"/>
                </a:lnTo>
                <a:lnTo>
                  <a:pt x="17" y="35"/>
                </a:lnTo>
                <a:lnTo>
                  <a:pt x="4" y="58"/>
                </a:lnTo>
                <a:lnTo>
                  <a:pt x="0" y="84"/>
                </a:lnTo>
                <a:lnTo>
                  <a:pt x="4" y="109"/>
                </a:lnTo>
                <a:lnTo>
                  <a:pt x="17" y="132"/>
                </a:lnTo>
                <a:lnTo>
                  <a:pt x="34" y="151"/>
                </a:lnTo>
                <a:lnTo>
                  <a:pt x="57" y="162"/>
                </a:lnTo>
                <a:lnTo>
                  <a:pt x="83" y="166"/>
                </a:lnTo>
                <a:lnTo>
                  <a:pt x="109" y="162"/>
                </a:lnTo>
                <a:lnTo>
                  <a:pt x="131" y="151"/>
                </a:lnTo>
                <a:lnTo>
                  <a:pt x="150" y="132"/>
                </a:lnTo>
                <a:lnTo>
                  <a:pt x="162" y="109"/>
                </a:lnTo>
                <a:lnTo>
                  <a:pt x="166" y="84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6" name="Freeform 122"/>
          <p:cNvSpPr>
            <a:spLocks/>
          </p:cNvSpPr>
          <p:nvPr/>
        </p:nvSpPr>
        <p:spPr bwMode="auto">
          <a:xfrm>
            <a:off x="7315638" y="4142688"/>
            <a:ext cx="65088" cy="65088"/>
          </a:xfrm>
          <a:custGeom>
            <a:avLst/>
            <a:gdLst/>
            <a:ahLst/>
            <a:cxnLst>
              <a:cxn ang="0">
                <a:pos x="164" y="83"/>
              </a:cxn>
              <a:cxn ang="0">
                <a:pos x="160" y="58"/>
              </a:cxn>
              <a:cxn ang="0">
                <a:pos x="149" y="35"/>
              </a:cxn>
              <a:cxn ang="0">
                <a:pos x="130" y="16"/>
              </a:cxn>
              <a:cxn ang="0">
                <a:pos x="107" y="4"/>
              </a:cxn>
              <a:cxn ang="0">
                <a:pos x="82" y="0"/>
              </a:cxn>
              <a:cxn ang="0">
                <a:pos x="56" y="4"/>
              </a:cxn>
              <a:cxn ang="0">
                <a:pos x="33" y="16"/>
              </a:cxn>
              <a:cxn ang="0">
                <a:pos x="15" y="35"/>
              </a:cxn>
              <a:cxn ang="0">
                <a:pos x="3" y="58"/>
              </a:cxn>
              <a:cxn ang="0">
                <a:pos x="0" y="83"/>
              </a:cxn>
              <a:cxn ang="0">
                <a:pos x="3" y="109"/>
              </a:cxn>
              <a:cxn ang="0">
                <a:pos x="15" y="132"/>
              </a:cxn>
              <a:cxn ang="0">
                <a:pos x="33" y="149"/>
              </a:cxn>
              <a:cxn ang="0">
                <a:pos x="56" y="162"/>
              </a:cxn>
              <a:cxn ang="0">
                <a:pos x="82" y="166"/>
              </a:cxn>
              <a:cxn ang="0">
                <a:pos x="107" y="162"/>
              </a:cxn>
              <a:cxn ang="0">
                <a:pos x="130" y="149"/>
              </a:cxn>
              <a:cxn ang="0">
                <a:pos x="149" y="132"/>
              </a:cxn>
              <a:cxn ang="0">
                <a:pos x="160" y="109"/>
              </a:cxn>
              <a:cxn ang="0">
                <a:pos x="164" y="83"/>
              </a:cxn>
            </a:cxnLst>
            <a:rect l="0" t="0" r="r" b="b"/>
            <a:pathLst>
              <a:path w="164" h="166">
                <a:moveTo>
                  <a:pt x="164" y="83"/>
                </a:moveTo>
                <a:lnTo>
                  <a:pt x="160" y="58"/>
                </a:lnTo>
                <a:lnTo>
                  <a:pt x="149" y="35"/>
                </a:lnTo>
                <a:lnTo>
                  <a:pt x="130" y="16"/>
                </a:lnTo>
                <a:lnTo>
                  <a:pt x="107" y="4"/>
                </a:lnTo>
                <a:lnTo>
                  <a:pt x="82" y="0"/>
                </a:lnTo>
                <a:lnTo>
                  <a:pt x="56" y="4"/>
                </a:lnTo>
                <a:lnTo>
                  <a:pt x="33" y="16"/>
                </a:lnTo>
                <a:lnTo>
                  <a:pt x="15" y="35"/>
                </a:lnTo>
                <a:lnTo>
                  <a:pt x="3" y="58"/>
                </a:lnTo>
                <a:lnTo>
                  <a:pt x="0" y="83"/>
                </a:lnTo>
                <a:lnTo>
                  <a:pt x="3" y="109"/>
                </a:lnTo>
                <a:lnTo>
                  <a:pt x="15" y="132"/>
                </a:lnTo>
                <a:lnTo>
                  <a:pt x="33" y="149"/>
                </a:lnTo>
                <a:lnTo>
                  <a:pt x="56" y="162"/>
                </a:lnTo>
                <a:lnTo>
                  <a:pt x="82" y="166"/>
                </a:lnTo>
                <a:lnTo>
                  <a:pt x="107" y="162"/>
                </a:lnTo>
                <a:lnTo>
                  <a:pt x="130" y="149"/>
                </a:lnTo>
                <a:lnTo>
                  <a:pt x="149" y="132"/>
                </a:lnTo>
                <a:lnTo>
                  <a:pt x="160" y="109"/>
                </a:lnTo>
                <a:lnTo>
                  <a:pt x="164" y="83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7" name="BlokTextu 86"/>
          <p:cNvSpPr txBox="1"/>
          <p:nvPr/>
        </p:nvSpPr>
        <p:spPr>
          <a:xfrm>
            <a:off x="7056521" y="3833555"/>
            <a:ext cx="449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k-SK" sz="1400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sk-SK" sz="1400" b="1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Freeform 119"/>
          <p:cNvSpPr>
            <a:spLocks/>
          </p:cNvSpPr>
          <p:nvPr/>
        </p:nvSpPr>
        <p:spPr bwMode="auto">
          <a:xfrm>
            <a:off x="5155050" y="3669613"/>
            <a:ext cx="66675" cy="65088"/>
          </a:xfrm>
          <a:custGeom>
            <a:avLst/>
            <a:gdLst/>
            <a:ahLst/>
            <a:cxnLst>
              <a:cxn ang="0">
                <a:pos x="166" y="82"/>
              </a:cxn>
              <a:cxn ang="0">
                <a:pos x="162" y="57"/>
              </a:cxn>
              <a:cxn ang="0">
                <a:pos x="150" y="34"/>
              </a:cxn>
              <a:cxn ang="0">
                <a:pos x="131" y="15"/>
              </a:cxn>
              <a:cxn ang="0">
                <a:pos x="108" y="4"/>
              </a:cxn>
              <a:cxn ang="0">
                <a:pos x="83" y="0"/>
              </a:cxn>
              <a:cxn ang="0">
                <a:pos x="57" y="4"/>
              </a:cxn>
              <a:cxn ang="0">
                <a:pos x="34" y="15"/>
              </a:cxn>
              <a:cxn ang="0">
                <a:pos x="17" y="34"/>
              </a:cxn>
              <a:cxn ang="0">
                <a:pos x="4" y="57"/>
              </a:cxn>
              <a:cxn ang="0">
                <a:pos x="0" y="82"/>
              </a:cxn>
              <a:cxn ang="0">
                <a:pos x="4" y="108"/>
              </a:cxn>
              <a:cxn ang="0">
                <a:pos x="17" y="131"/>
              </a:cxn>
              <a:cxn ang="0">
                <a:pos x="34" y="149"/>
              </a:cxn>
              <a:cxn ang="0">
                <a:pos x="57" y="160"/>
              </a:cxn>
              <a:cxn ang="0">
                <a:pos x="83" y="165"/>
              </a:cxn>
              <a:cxn ang="0">
                <a:pos x="108" y="160"/>
              </a:cxn>
              <a:cxn ang="0">
                <a:pos x="131" y="149"/>
              </a:cxn>
              <a:cxn ang="0">
                <a:pos x="150" y="131"/>
              </a:cxn>
              <a:cxn ang="0">
                <a:pos x="162" y="108"/>
              </a:cxn>
              <a:cxn ang="0">
                <a:pos x="166" y="82"/>
              </a:cxn>
            </a:cxnLst>
            <a:rect l="0" t="0" r="r" b="b"/>
            <a:pathLst>
              <a:path w="166" h="165">
                <a:moveTo>
                  <a:pt x="166" y="82"/>
                </a:moveTo>
                <a:lnTo>
                  <a:pt x="162" y="57"/>
                </a:lnTo>
                <a:lnTo>
                  <a:pt x="150" y="34"/>
                </a:lnTo>
                <a:lnTo>
                  <a:pt x="131" y="15"/>
                </a:lnTo>
                <a:lnTo>
                  <a:pt x="108" y="4"/>
                </a:lnTo>
                <a:lnTo>
                  <a:pt x="83" y="0"/>
                </a:lnTo>
                <a:lnTo>
                  <a:pt x="57" y="4"/>
                </a:lnTo>
                <a:lnTo>
                  <a:pt x="34" y="15"/>
                </a:lnTo>
                <a:lnTo>
                  <a:pt x="17" y="34"/>
                </a:lnTo>
                <a:lnTo>
                  <a:pt x="4" y="57"/>
                </a:lnTo>
                <a:lnTo>
                  <a:pt x="0" y="82"/>
                </a:lnTo>
                <a:lnTo>
                  <a:pt x="4" y="108"/>
                </a:lnTo>
                <a:lnTo>
                  <a:pt x="17" y="131"/>
                </a:lnTo>
                <a:lnTo>
                  <a:pt x="34" y="149"/>
                </a:lnTo>
                <a:lnTo>
                  <a:pt x="57" y="160"/>
                </a:lnTo>
                <a:lnTo>
                  <a:pt x="83" y="165"/>
                </a:lnTo>
                <a:lnTo>
                  <a:pt x="108" y="160"/>
                </a:lnTo>
                <a:lnTo>
                  <a:pt x="131" y="149"/>
                </a:lnTo>
                <a:lnTo>
                  <a:pt x="150" y="131"/>
                </a:lnTo>
                <a:lnTo>
                  <a:pt x="162" y="108"/>
                </a:lnTo>
                <a:lnTo>
                  <a:pt x="166" y="82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1" name="BlokTextu 90"/>
          <p:cNvSpPr txBox="1"/>
          <p:nvPr/>
        </p:nvSpPr>
        <p:spPr>
          <a:xfrm>
            <a:off x="4933038" y="3472586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Line 34"/>
          <p:cNvSpPr>
            <a:spLocks noChangeShapeType="1"/>
          </p:cNvSpPr>
          <p:nvPr/>
        </p:nvSpPr>
        <p:spPr bwMode="auto">
          <a:xfrm rot="10800000">
            <a:off x="6556814" y="2697675"/>
            <a:ext cx="0" cy="19800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4" name="BlokTextu 93"/>
          <p:cNvSpPr txBox="1"/>
          <p:nvPr/>
        </p:nvSpPr>
        <p:spPr>
          <a:xfrm>
            <a:off x="6327649" y="2574521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Freeform 122"/>
          <p:cNvSpPr>
            <a:spLocks/>
          </p:cNvSpPr>
          <p:nvPr/>
        </p:nvSpPr>
        <p:spPr bwMode="auto">
          <a:xfrm>
            <a:off x="6526284" y="4646780"/>
            <a:ext cx="65088" cy="65088"/>
          </a:xfrm>
          <a:custGeom>
            <a:avLst/>
            <a:gdLst/>
            <a:ahLst/>
            <a:cxnLst>
              <a:cxn ang="0">
                <a:pos x="164" y="83"/>
              </a:cxn>
              <a:cxn ang="0">
                <a:pos x="160" y="58"/>
              </a:cxn>
              <a:cxn ang="0">
                <a:pos x="149" y="35"/>
              </a:cxn>
              <a:cxn ang="0">
                <a:pos x="130" y="16"/>
              </a:cxn>
              <a:cxn ang="0">
                <a:pos x="107" y="4"/>
              </a:cxn>
              <a:cxn ang="0">
                <a:pos x="82" y="0"/>
              </a:cxn>
              <a:cxn ang="0">
                <a:pos x="56" y="4"/>
              </a:cxn>
              <a:cxn ang="0">
                <a:pos x="33" y="16"/>
              </a:cxn>
              <a:cxn ang="0">
                <a:pos x="15" y="35"/>
              </a:cxn>
              <a:cxn ang="0">
                <a:pos x="3" y="58"/>
              </a:cxn>
              <a:cxn ang="0">
                <a:pos x="0" y="83"/>
              </a:cxn>
              <a:cxn ang="0">
                <a:pos x="3" y="109"/>
              </a:cxn>
              <a:cxn ang="0">
                <a:pos x="15" y="132"/>
              </a:cxn>
              <a:cxn ang="0">
                <a:pos x="33" y="149"/>
              </a:cxn>
              <a:cxn ang="0">
                <a:pos x="56" y="162"/>
              </a:cxn>
              <a:cxn ang="0">
                <a:pos x="82" y="166"/>
              </a:cxn>
              <a:cxn ang="0">
                <a:pos x="107" y="162"/>
              </a:cxn>
              <a:cxn ang="0">
                <a:pos x="130" y="149"/>
              </a:cxn>
              <a:cxn ang="0">
                <a:pos x="149" y="132"/>
              </a:cxn>
              <a:cxn ang="0">
                <a:pos x="160" y="109"/>
              </a:cxn>
              <a:cxn ang="0">
                <a:pos x="164" y="83"/>
              </a:cxn>
            </a:cxnLst>
            <a:rect l="0" t="0" r="r" b="b"/>
            <a:pathLst>
              <a:path w="164" h="166">
                <a:moveTo>
                  <a:pt x="164" y="83"/>
                </a:moveTo>
                <a:lnTo>
                  <a:pt x="160" y="58"/>
                </a:lnTo>
                <a:lnTo>
                  <a:pt x="149" y="35"/>
                </a:lnTo>
                <a:lnTo>
                  <a:pt x="130" y="16"/>
                </a:lnTo>
                <a:lnTo>
                  <a:pt x="107" y="4"/>
                </a:lnTo>
                <a:lnTo>
                  <a:pt x="82" y="0"/>
                </a:lnTo>
                <a:lnTo>
                  <a:pt x="56" y="4"/>
                </a:lnTo>
                <a:lnTo>
                  <a:pt x="33" y="16"/>
                </a:lnTo>
                <a:lnTo>
                  <a:pt x="15" y="35"/>
                </a:lnTo>
                <a:lnTo>
                  <a:pt x="3" y="58"/>
                </a:lnTo>
                <a:lnTo>
                  <a:pt x="0" y="83"/>
                </a:lnTo>
                <a:lnTo>
                  <a:pt x="3" y="109"/>
                </a:lnTo>
                <a:lnTo>
                  <a:pt x="15" y="132"/>
                </a:lnTo>
                <a:lnTo>
                  <a:pt x="33" y="149"/>
                </a:lnTo>
                <a:lnTo>
                  <a:pt x="56" y="162"/>
                </a:lnTo>
                <a:lnTo>
                  <a:pt x="82" y="166"/>
                </a:lnTo>
                <a:lnTo>
                  <a:pt x="107" y="162"/>
                </a:lnTo>
                <a:lnTo>
                  <a:pt x="130" y="149"/>
                </a:lnTo>
                <a:lnTo>
                  <a:pt x="149" y="132"/>
                </a:lnTo>
                <a:lnTo>
                  <a:pt x="160" y="109"/>
                </a:lnTo>
                <a:lnTo>
                  <a:pt x="164" y="8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5" name="Obdĺžnik 94"/>
          <p:cNvSpPr/>
          <p:nvPr/>
        </p:nvSpPr>
        <p:spPr>
          <a:xfrm>
            <a:off x="360000" y="3882147"/>
            <a:ext cx="381846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Zmenšenie perspektívy siete:</a:t>
            </a:r>
          </a:p>
          <a:p>
            <a:endParaRPr lang="sk-SK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Objekty a štvorcovú sieť budeme zobrazovať v zmenšení (v mierke) analogicky ako v priečelnej polohe.</a:t>
            </a:r>
            <a:endParaRPr lang="sk-SK" sz="1400" dirty="0"/>
          </a:p>
        </p:txBody>
      </p:sp>
      <p:sp>
        <p:nvSpPr>
          <p:cNvPr id="96" name="BlokTextu 95"/>
          <p:cNvSpPr txBox="1"/>
          <p:nvPr/>
        </p:nvSpPr>
        <p:spPr>
          <a:xfrm>
            <a:off x="360000" y="1358550"/>
            <a:ext cx="49064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itchFamily="34" charset="0"/>
              <a:buChar char="•"/>
            </a:pP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Dĺžka úsečiek sa zachováva na zvislej priamke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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.</a:t>
            </a:r>
          </a:p>
          <a:p>
            <a:pPr marL="360000" indent="-360000"/>
            <a:endParaRPr lang="sk-SK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 marL="360000" indent="-360000">
              <a:buFont typeface="Arial" pitchFamily="34" charset="0"/>
              <a:buChar char="•"/>
            </a:pPr>
            <a:r>
              <a:rPr lang="sk-SK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Úbežníky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sk-SK" sz="1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sk-SK" sz="1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 zostrojíme pomocou sklopenia smerovej roviny </a:t>
            </a:r>
            <a:r>
              <a:rPr 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'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 do priemetne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. </a:t>
            </a:r>
          </a:p>
          <a:p>
            <a:pPr marL="360000" lvl="0"/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∡ (</a:t>
            </a:r>
            <a:r>
              <a:rPr 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sk-SK" sz="1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sk-SK" sz="1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) = 90°</a:t>
            </a:r>
          </a:p>
        </p:txBody>
      </p:sp>
      <p:sp>
        <p:nvSpPr>
          <p:cNvPr id="80" name="Zástupný symbol čísla snímky 7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40</a:t>
            </a:fld>
            <a:endParaRPr lang="sk-SK"/>
          </a:p>
        </p:txBody>
      </p:sp>
      <p:grpSp>
        <p:nvGrpSpPr>
          <p:cNvPr id="81" name="Skupina 19"/>
          <p:cNvGrpSpPr>
            <a:grpSpLocks/>
          </p:cNvGrpSpPr>
          <p:nvPr/>
        </p:nvGrpSpPr>
        <p:grpSpPr bwMode="auto">
          <a:xfrm>
            <a:off x="7938172" y="102033"/>
            <a:ext cx="1083171" cy="393700"/>
            <a:chOff x="2699794" y="4497810"/>
            <a:chExt cx="1083583" cy="393091"/>
          </a:xfrm>
        </p:grpSpPr>
        <p:pic>
          <p:nvPicPr>
            <p:cNvPr id="82" name="Picture 5" descr="mandaly"/>
            <p:cNvPicPr>
              <a:picLocks noChangeAspect="1" noChangeArrowheads="1"/>
            </p:cNvPicPr>
            <p:nvPr/>
          </p:nvPicPr>
          <p:blipFill>
            <a:blip r:embed="rId2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6" grpId="0"/>
      <p:bldP spid="47" grpId="0"/>
      <p:bldP spid="49" grpId="0"/>
      <p:bldP spid="66" grpId="0" animBg="1"/>
      <p:bldP spid="67" grpId="0" animBg="1"/>
      <p:bldP spid="93" grpId="0" animBg="1"/>
      <p:bldP spid="94" grpId="0"/>
      <p:bldP spid="92" grpId="0" animBg="1"/>
      <p:bldP spid="95" grpId="0"/>
      <p:bldP spid="9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107"/>
          <p:cNvSpPr txBox="1">
            <a:spLocks noChangeArrowheads="1"/>
          </p:cNvSpPr>
          <p:nvPr/>
        </p:nvSpPr>
        <p:spPr bwMode="auto">
          <a:xfrm>
            <a:off x="0" y="765175"/>
            <a:ext cx="595035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P21</a:t>
            </a:r>
            <a:endParaRPr lang="sk-SK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7386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obraz štvorcovej siete v nepriečelnej polohe. Strana štvorca je 50 cm. Výška horizontu je 150 cm. Štvorcovú sieť zobrazte v zmenšení, keď je výška horizontu 6 cm a dištancia 14 cm.</a:t>
            </a: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738000" y="3060000"/>
            <a:ext cx="4264309" cy="1600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1400" dirty="0" smtClean="0"/>
              <a:t>Výpočet zmenšenej dĺžky </a:t>
            </a:r>
            <a:r>
              <a:rPr lang="sk-SK" altLang="sk-SK" sz="1400" dirty="0"/>
              <a:t>strany </a:t>
            </a:r>
            <a:r>
              <a:rPr lang="sk-SK" altLang="sk-SK" sz="1400" dirty="0" smtClean="0"/>
              <a:t>štvorca (v mierke):</a:t>
            </a:r>
          </a:p>
          <a:p>
            <a:pPr algn="l" eaLnBrk="1" hangingPunct="1"/>
            <a:endParaRPr lang="sk-SK" altLang="sk-SK" sz="1400" dirty="0" smtClean="0"/>
          </a:p>
          <a:p>
            <a:pPr eaLnBrk="1" hangingPunct="1"/>
            <a:r>
              <a:rPr lang="sk-SK" altLang="sk-SK" sz="1400" dirty="0" smtClean="0"/>
              <a:t>6 cm...............150 cm</a:t>
            </a:r>
          </a:p>
          <a:p>
            <a:pPr eaLnBrk="1" hangingPunct="1"/>
            <a:r>
              <a:rPr lang="sk-SK" altLang="sk-SK" sz="1400" dirty="0" smtClean="0"/>
              <a:t>x cm.................50 cm</a:t>
            </a:r>
          </a:p>
          <a:p>
            <a:pPr eaLnBrk="1" hangingPunct="1"/>
            <a:r>
              <a:rPr lang="sk-SK" altLang="sk-SK" sz="1400" dirty="0" smtClean="0"/>
              <a:t>–––––––––––––––––––––</a:t>
            </a:r>
          </a:p>
          <a:p>
            <a:pPr eaLnBrk="1" hangingPunct="1"/>
            <a:r>
              <a:rPr lang="sk-SK" altLang="sk-SK" sz="1400" dirty="0" smtClean="0"/>
              <a:t>x / 6 = 50 / 150</a:t>
            </a:r>
          </a:p>
          <a:p>
            <a:pPr eaLnBrk="1" hangingPunct="1"/>
            <a:r>
              <a:rPr lang="sk-SK" altLang="sk-SK" sz="1400" dirty="0" smtClean="0"/>
              <a:t>     x = 2 cm</a:t>
            </a: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2555230" y="1600845"/>
            <a:ext cx="3066865" cy="95410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sk-SK" sz="1400" dirty="0"/>
              <a:t>|</a:t>
            </a:r>
            <a:r>
              <a:rPr lang="sk-SK" altLang="sk-SK" sz="1400" b="1" dirty="0"/>
              <a:t>h</a:t>
            </a:r>
            <a:r>
              <a:rPr lang="sk-SK" altLang="sk-SK" sz="1400" dirty="0"/>
              <a:t>, </a:t>
            </a:r>
            <a:r>
              <a:rPr lang="sk-SK" altLang="sk-SK" sz="1400" b="1" dirty="0"/>
              <a:t>z</a:t>
            </a:r>
            <a:r>
              <a:rPr lang="en-US" altLang="sk-SK" sz="1400" dirty="0"/>
              <a:t>|</a:t>
            </a:r>
            <a:r>
              <a:rPr lang="sk-SK" altLang="sk-SK" sz="1400" dirty="0"/>
              <a:t> = </a:t>
            </a:r>
            <a:r>
              <a:rPr lang="sk-SK" altLang="sk-SK" sz="1400" dirty="0" smtClean="0"/>
              <a:t>150 </a:t>
            </a:r>
            <a:r>
              <a:rPr lang="sk-SK" altLang="sk-SK" sz="1400" dirty="0"/>
              <a:t>cm – v </a:t>
            </a:r>
            <a:r>
              <a:rPr lang="sk-SK" altLang="sk-SK" sz="1400" dirty="0" smtClean="0"/>
              <a:t>skutočnosti</a:t>
            </a:r>
          </a:p>
          <a:p>
            <a:pPr eaLnBrk="1" hangingPunct="1"/>
            <a:r>
              <a:rPr lang="en-US" altLang="sk-SK" sz="1400" dirty="0" smtClean="0"/>
              <a:t>|</a:t>
            </a:r>
            <a:r>
              <a:rPr lang="sk-SK" altLang="sk-SK" sz="1400" b="1" dirty="0" smtClean="0"/>
              <a:t>h</a:t>
            </a:r>
            <a:r>
              <a:rPr lang="sk-SK" altLang="sk-SK" sz="1400" dirty="0" smtClean="0"/>
              <a:t>, </a:t>
            </a:r>
            <a:r>
              <a:rPr lang="sk-SK" altLang="sk-SK" sz="1400" b="1" dirty="0" smtClean="0"/>
              <a:t>z</a:t>
            </a:r>
            <a:r>
              <a:rPr lang="en-US" altLang="sk-SK" sz="1400" dirty="0" smtClean="0"/>
              <a:t>|</a:t>
            </a:r>
            <a:r>
              <a:rPr lang="sk-SK" altLang="sk-SK" sz="1400" dirty="0" smtClean="0"/>
              <a:t> = 6 cm – zmenšené (v mierke)</a:t>
            </a:r>
          </a:p>
          <a:p>
            <a:pPr eaLnBrk="1" hangingPunct="1"/>
            <a:r>
              <a:rPr lang="sk-SK" altLang="sk-SK" sz="1400" dirty="0" smtClean="0"/>
              <a:t>–––––––––––––––––––––––––––––</a:t>
            </a:r>
          </a:p>
          <a:p>
            <a:pPr eaLnBrk="1" hangingPunct="1"/>
            <a:r>
              <a:rPr lang="sk-SK" altLang="sk-SK" sz="1400" b="1" dirty="0" smtClean="0"/>
              <a:t>Mierka je</a:t>
            </a:r>
            <a:r>
              <a:rPr lang="sk-SK" altLang="sk-SK" sz="1400" dirty="0" smtClean="0"/>
              <a:t>  6 : 150 = 1 : 25</a:t>
            </a:r>
          </a:p>
        </p:txBody>
      </p:sp>
      <p:sp>
        <p:nvSpPr>
          <p:cNvPr id="19" name="BlokTextu 24"/>
          <p:cNvSpPr txBox="1">
            <a:spLocks noChangeArrowheads="1"/>
          </p:cNvSpPr>
          <p:nvPr/>
        </p:nvSpPr>
        <p:spPr bwMode="auto">
          <a:xfrm>
            <a:off x="539750" y="1196752"/>
            <a:ext cx="1968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1)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Vypočítame mierku: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539750" y="828000"/>
            <a:ext cx="3109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Príklad rysujte na papier A4 na šírku.</a:t>
            </a:r>
          </a:p>
        </p:txBody>
      </p:sp>
      <p:sp>
        <p:nvSpPr>
          <p:cNvPr id="10" name="Zástupný symbol čísla snímky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41</a:t>
            </a:fld>
            <a:endParaRPr lang="sk-SK"/>
          </a:p>
        </p:txBody>
      </p:sp>
      <p:grpSp>
        <p:nvGrpSpPr>
          <p:cNvPr id="15" name="Skupina 19"/>
          <p:cNvGrpSpPr>
            <a:grpSpLocks/>
          </p:cNvGrpSpPr>
          <p:nvPr/>
        </p:nvGrpSpPr>
        <p:grpSpPr bwMode="auto">
          <a:xfrm>
            <a:off x="151334" y="5829033"/>
            <a:ext cx="1083171" cy="393700"/>
            <a:chOff x="2699794" y="4497810"/>
            <a:chExt cx="1083583" cy="393091"/>
          </a:xfrm>
        </p:grpSpPr>
        <p:pic>
          <p:nvPicPr>
            <p:cNvPr id="16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68340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7386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obraz štvorcovej siete v nepriečelnej polohe. Strana štvorca je 50 cm. Výška horizontu je 150 cm. Štvorcovú sieť zobrazte v zmenšení, keď je výška horizontu 6 cm a dištancia 14 cm.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8549148" y="477511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6350" y="4786313"/>
            <a:ext cx="8820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6349" y="6457950"/>
            <a:ext cx="824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" name="Line 27"/>
          <p:cNvSpPr>
            <a:spLocks noChangeShapeType="1"/>
          </p:cNvSpPr>
          <p:nvPr/>
        </p:nvSpPr>
        <p:spPr bwMode="auto">
          <a:xfrm>
            <a:off x="7431088" y="4786313"/>
            <a:ext cx="1588" cy="16716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" name="Freeform 32"/>
          <p:cNvSpPr>
            <a:spLocks/>
          </p:cNvSpPr>
          <p:nvPr/>
        </p:nvSpPr>
        <p:spPr bwMode="auto">
          <a:xfrm>
            <a:off x="32956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3" y="36"/>
              </a:cxn>
              <a:cxn ang="0">
                <a:pos x="98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4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3" y="36"/>
                </a:lnTo>
                <a:lnTo>
                  <a:pt x="98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4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 flipV="1">
            <a:off x="908688" y="889000"/>
            <a:ext cx="0" cy="3897313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" name="BlokTextu 13"/>
          <p:cNvSpPr txBox="1"/>
          <p:nvPr/>
        </p:nvSpPr>
        <p:spPr>
          <a:xfrm>
            <a:off x="7935701" y="641028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3148613" y="475491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7403276" y="549835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853915" y="2722359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kupina 291"/>
          <p:cNvGrpSpPr/>
          <p:nvPr/>
        </p:nvGrpSpPr>
        <p:grpSpPr>
          <a:xfrm>
            <a:off x="-577850" y="889000"/>
            <a:ext cx="7789863" cy="5975351"/>
            <a:chOff x="-577850" y="889000"/>
            <a:chExt cx="7789863" cy="5975351"/>
          </a:xfrm>
        </p:grpSpPr>
        <p:sp>
          <p:nvSpPr>
            <p:cNvPr id="21" name="Freeform 28"/>
            <p:cNvSpPr>
              <a:spLocks/>
            </p:cNvSpPr>
            <p:nvPr/>
          </p:nvSpPr>
          <p:spPr bwMode="auto">
            <a:xfrm>
              <a:off x="-577850" y="889000"/>
              <a:ext cx="7789863" cy="5975350"/>
            </a:xfrm>
            <a:custGeom>
              <a:avLst/>
              <a:gdLst/>
              <a:ahLst/>
              <a:cxnLst>
                <a:cxn ang="0">
                  <a:pos x="19617" y="9321"/>
                </a:cxn>
                <a:cxn ang="0">
                  <a:pos x="19565" y="8697"/>
                </a:cxn>
                <a:cxn ang="0">
                  <a:pos x="19473" y="8076"/>
                </a:cxn>
                <a:cxn ang="0">
                  <a:pos x="19342" y="7463"/>
                </a:cxn>
                <a:cxn ang="0">
                  <a:pos x="19172" y="6859"/>
                </a:cxn>
                <a:cxn ang="0">
                  <a:pos x="18963" y="6268"/>
                </a:cxn>
                <a:cxn ang="0">
                  <a:pos x="18719" y="5690"/>
                </a:cxn>
                <a:cxn ang="0">
                  <a:pos x="18437" y="5130"/>
                </a:cxn>
                <a:cxn ang="0">
                  <a:pos x="18120" y="4590"/>
                </a:cxn>
                <a:cxn ang="0">
                  <a:pos x="17770" y="4070"/>
                </a:cxn>
                <a:cxn ang="0">
                  <a:pos x="17386" y="3574"/>
                </a:cxn>
                <a:cxn ang="0">
                  <a:pos x="16973" y="3103"/>
                </a:cxn>
                <a:cxn ang="0">
                  <a:pos x="16530" y="2659"/>
                </a:cxn>
                <a:cxn ang="0">
                  <a:pos x="16059" y="2246"/>
                </a:cxn>
                <a:cxn ang="0">
                  <a:pos x="15564" y="1862"/>
                </a:cxn>
                <a:cxn ang="0">
                  <a:pos x="15044" y="1511"/>
                </a:cxn>
                <a:cxn ang="0">
                  <a:pos x="14503" y="1194"/>
                </a:cxn>
                <a:cxn ang="0">
                  <a:pos x="13944" y="912"/>
                </a:cxn>
                <a:cxn ang="0">
                  <a:pos x="13367" y="666"/>
                </a:cxn>
                <a:cxn ang="0">
                  <a:pos x="12776" y="458"/>
                </a:cxn>
                <a:cxn ang="0">
                  <a:pos x="12173" y="288"/>
                </a:cxn>
                <a:cxn ang="0">
                  <a:pos x="11560" y="158"/>
                </a:cxn>
                <a:cxn ang="0">
                  <a:pos x="10940" y="66"/>
                </a:cxn>
                <a:cxn ang="0">
                  <a:pos x="10316" y="13"/>
                </a:cxn>
                <a:cxn ang="0">
                  <a:pos x="9689" y="2"/>
                </a:cxn>
                <a:cxn ang="0">
                  <a:pos x="9063" y="29"/>
                </a:cxn>
                <a:cxn ang="0">
                  <a:pos x="8440" y="97"/>
                </a:cxn>
                <a:cxn ang="0">
                  <a:pos x="7824" y="205"/>
                </a:cxn>
                <a:cxn ang="0">
                  <a:pos x="7214" y="352"/>
                </a:cxn>
                <a:cxn ang="0">
                  <a:pos x="6615" y="538"/>
                </a:cxn>
                <a:cxn ang="0">
                  <a:pos x="6030" y="760"/>
                </a:cxn>
                <a:cxn ang="0">
                  <a:pos x="5460" y="1021"/>
                </a:cxn>
                <a:cxn ang="0">
                  <a:pos x="4907" y="1317"/>
                </a:cxn>
                <a:cxn ang="0">
                  <a:pos x="4376" y="1648"/>
                </a:cxn>
                <a:cxn ang="0">
                  <a:pos x="3865" y="2011"/>
                </a:cxn>
                <a:cxn ang="0">
                  <a:pos x="3379" y="2407"/>
                </a:cxn>
                <a:cxn ang="0">
                  <a:pos x="2919" y="2833"/>
                </a:cxn>
                <a:cxn ang="0">
                  <a:pos x="2488" y="3288"/>
                </a:cxn>
                <a:cxn ang="0">
                  <a:pos x="2086" y="3769"/>
                </a:cxn>
                <a:cxn ang="0">
                  <a:pos x="1716" y="4275"/>
                </a:cxn>
                <a:cxn ang="0">
                  <a:pos x="1379" y="4803"/>
                </a:cxn>
                <a:cxn ang="0">
                  <a:pos x="1076" y="5353"/>
                </a:cxn>
                <a:cxn ang="0">
                  <a:pos x="808" y="5920"/>
                </a:cxn>
                <a:cxn ang="0">
                  <a:pos x="578" y="6503"/>
                </a:cxn>
                <a:cxn ang="0">
                  <a:pos x="385" y="7100"/>
                </a:cxn>
                <a:cxn ang="0">
                  <a:pos x="231" y="7707"/>
                </a:cxn>
                <a:cxn ang="0">
                  <a:pos x="115" y="8324"/>
                </a:cxn>
                <a:cxn ang="0">
                  <a:pos x="39" y="8946"/>
                </a:cxn>
                <a:cxn ang="0">
                  <a:pos x="4" y="9573"/>
                </a:cxn>
                <a:cxn ang="0">
                  <a:pos x="7" y="10199"/>
                </a:cxn>
                <a:cxn ang="0">
                  <a:pos x="52" y="10825"/>
                </a:cxn>
                <a:cxn ang="0">
                  <a:pos x="136" y="11446"/>
                </a:cxn>
                <a:cxn ang="0">
                  <a:pos x="258" y="12061"/>
                </a:cxn>
                <a:cxn ang="0">
                  <a:pos x="420" y="12667"/>
                </a:cxn>
                <a:cxn ang="0">
                  <a:pos x="621" y="13261"/>
                </a:cxn>
                <a:cxn ang="0">
                  <a:pos x="859" y="13841"/>
                </a:cxn>
                <a:cxn ang="0">
                  <a:pos x="1133" y="14405"/>
                </a:cxn>
                <a:cxn ang="0">
                  <a:pos x="1443" y="14950"/>
                </a:cxn>
              </a:cxnLst>
              <a:rect l="0" t="0" r="r" b="b"/>
              <a:pathLst>
                <a:path w="19629" h="15057">
                  <a:moveTo>
                    <a:pt x="19629" y="9823"/>
                  </a:moveTo>
                  <a:lnTo>
                    <a:pt x="19628" y="9698"/>
                  </a:lnTo>
                  <a:lnTo>
                    <a:pt x="19626" y="9573"/>
                  </a:lnTo>
                  <a:lnTo>
                    <a:pt x="19622" y="9447"/>
                  </a:lnTo>
                  <a:lnTo>
                    <a:pt x="19617" y="9321"/>
                  </a:lnTo>
                  <a:lnTo>
                    <a:pt x="19610" y="9196"/>
                  </a:lnTo>
                  <a:lnTo>
                    <a:pt x="19601" y="9071"/>
                  </a:lnTo>
                  <a:lnTo>
                    <a:pt x="19590" y="8946"/>
                  </a:lnTo>
                  <a:lnTo>
                    <a:pt x="19578" y="8822"/>
                  </a:lnTo>
                  <a:lnTo>
                    <a:pt x="19565" y="8697"/>
                  </a:lnTo>
                  <a:lnTo>
                    <a:pt x="19549" y="8572"/>
                  </a:lnTo>
                  <a:lnTo>
                    <a:pt x="19533" y="8448"/>
                  </a:lnTo>
                  <a:lnTo>
                    <a:pt x="19514" y="8324"/>
                  </a:lnTo>
                  <a:lnTo>
                    <a:pt x="19494" y="8200"/>
                  </a:lnTo>
                  <a:lnTo>
                    <a:pt x="19473" y="8076"/>
                  </a:lnTo>
                  <a:lnTo>
                    <a:pt x="19450" y="7953"/>
                  </a:lnTo>
                  <a:lnTo>
                    <a:pt x="19425" y="7830"/>
                  </a:lnTo>
                  <a:lnTo>
                    <a:pt x="19398" y="7707"/>
                  </a:lnTo>
                  <a:lnTo>
                    <a:pt x="19371" y="7586"/>
                  </a:lnTo>
                  <a:lnTo>
                    <a:pt x="19342" y="7463"/>
                  </a:lnTo>
                  <a:lnTo>
                    <a:pt x="19311" y="7341"/>
                  </a:lnTo>
                  <a:lnTo>
                    <a:pt x="19278" y="7221"/>
                  </a:lnTo>
                  <a:lnTo>
                    <a:pt x="19245" y="7100"/>
                  </a:lnTo>
                  <a:lnTo>
                    <a:pt x="19209" y="6979"/>
                  </a:lnTo>
                  <a:lnTo>
                    <a:pt x="19172" y="6859"/>
                  </a:lnTo>
                  <a:lnTo>
                    <a:pt x="19133" y="6740"/>
                  </a:lnTo>
                  <a:lnTo>
                    <a:pt x="19093" y="6621"/>
                  </a:lnTo>
                  <a:lnTo>
                    <a:pt x="19052" y="6503"/>
                  </a:lnTo>
                  <a:lnTo>
                    <a:pt x="19008" y="6385"/>
                  </a:lnTo>
                  <a:lnTo>
                    <a:pt x="18963" y="6268"/>
                  </a:lnTo>
                  <a:lnTo>
                    <a:pt x="18918" y="6151"/>
                  </a:lnTo>
                  <a:lnTo>
                    <a:pt x="18870" y="6035"/>
                  </a:lnTo>
                  <a:lnTo>
                    <a:pt x="18821" y="5920"/>
                  </a:lnTo>
                  <a:lnTo>
                    <a:pt x="18771" y="5805"/>
                  </a:lnTo>
                  <a:lnTo>
                    <a:pt x="18719" y="5690"/>
                  </a:lnTo>
                  <a:lnTo>
                    <a:pt x="18665" y="5578"/>
                  </a:lnTo>
                  <a:lnTo>
                    <a:pt x="18610" y="5464"/>
                  </a:lnTo>
                  <a:lnTo>
                    <a:pt x="18554" y="5353"/>
                  </a:lnTo>
                  <a:lnTo>
                    <a:pt x="18496" y="5242"/>
                  </a:lnTo>
                  <a:lnTo>
                    <a:pt x="18437" y="5130"/>
                  </a:lnTo>
                  <a:lnTo>
                    <a:pt x="18376" y="5021"/>
                  </a:lnTo>
                  <a:lnTo>
                    <a:pt x="18314" y="4912"/>
                  </a:lnTo>
                  <a:lnTo>
                    <a:pt x="18251" y="4803"/>
                  </a:lnTo>
                  <a:lnTo>
                    <a:pt x="18186" y="4696"/>
                  </a:lnTo>
                  <a:lnTo>
                    <a:pt x="18120" y="4590"/>
                  </a:lnTo>
                  <a:lnTo>
                    <a:pt x="18053" y="4484"/>
                  </a:lnTo>
                  <a:lnTo>
                    <a:pt x="17984" y="4380"/>
                  </a:lnTo>
                  <a:lnTo>
                    <a:pt x="17913" y="4275"/>
                  </a:lnTo>
                  <a:lnTo>
                    <a:pt x="17842" y="4172"/>
                  </a:lnTo>
                  <a:lnTo>
                    <a:pt x="17770" y="4070"/>
                  </a:lnTo>
                  <a:lnTo>
                    <a:pt x="17695" y="3969"/>
                  </a:lnTo>
                  <a:lnTo>
                    <a:pt x="17621" y="3869"/>
                  </a:lnTo>
                  <a:lnTo>
                    <a:pt x="17544" y="3769"/>
                  </a:lnTo>
                  <a:lnTo>
                    <a:pt x="17466" y="3671"/>
                  </a:lnTo>
                  <a:lnTo>
                    <a:pt x="17386" y="3574"/>
                  </a:lnTo>
                  <a:lnTo>
                    <a:pt x="17306" y="3477"/>
                  </a:lnTo>
                  <a:lnTo>
                    <a:pt x="17225" y="3382"/>
                  </a:lnTo>
                  <a:lnTo>
                    <a:pt x="17142" y="3288"/>
                  </a:lnTo>
                  <a:lnTo>
                    <a:pt x="17058" y="3195"/>
                  </a:lnTo>
                  <a:lnTo>
                    <a:pt x="16973" y="3103"/>
                  </a:lnTo>
                  <a:lnTo>
                    <a:pt x="16886" y="3011"/>
                  </a:lnTo>
                  <a:lnTo>
                    <a:pt x="16799" y="2922"/>
                  </a:lnTo>
                  <a:lnTo>
                    <a:pt x="16710" y="2833"/>
                  </a:lnTo>
                  <a:lnTo>
                    <a:pt x="16621" y="2746"/>
                  </a:lnTo>
                  <a:lnTo>
                    <a:pt x="16530" y="2659"/>
                  </a:lnTo>
                  <a:lnTo>
                    <a:pt x="16437" y="2574"/>
                  </a:lnTo>
                  <a:lnTo>
                    <a:pt x="16344" y="2490"/>
                  </a:lnTo>
                  <a:lnTo>
                    <a:pt x="16250" y="2407"/>
                  </a:lnTo>
                  <a:lnTo>
                    <a:pt x="16156" y="2326"/>
                  </a:lnTo>
                  <a:lnTo>
                    <a:pt x="16059" y="2246"/>
                  </a:lnTo>
                  <a:lnTo>
                    <a:pt x="15962" y="2166"/>
                  </a:lnTo>
                  <a:lnTo>
                    <a:pt x="15863" y="2088"/>
                  </a:lnTo>
                  <a:lnTo>
                    <a:pt x="15764" y="2011"/>
                  </a:lnTo>
                  <a:lnTo>
                    <a:pt x="15665" y="1936"/>
                  </a:lnTo>
                  <a:lnTo>
                    <a:pt x="15564" y="1862"/>
                  </a:lnTo>
                  <a:lnTo>
                    <a:pt x="15461" y="1789"/>
                  </a:lnTo>
                  <a:lnTo>
                    <a:pt x="15358" y="1718"/>
                  </a:lnTo>
                  <a:lnTo>
                    <a:pt x="15255" y="1648"/>
                  </a:lnTo>
                  <a:lnTo>
                    <a:pt x="15149" y="1579"/>
                  </a:lnTo>
                  <a:lnTo>
                    <a:pt x="15044" y="1511"/>
                  </a:lnTo>
                  <a:lnTo>
                    <a:pt x="14937" y="1444"/>
                  </a:lnTo>
                  <a:lnTo>
                    <a:pt x="14830" y="1380"/>
                  </a:lnTo>
                  <a:lnTo>
                    <a:pt x="14722" y="1317"/>
                  </a:lnTo>
                  <a:lnTo>
                    <a:pt x="14613" y="1255"/>
                  </a:lnTo>
                  <a:lnTo>
                    <a:pt x="14503" y="1194"/>
                  </a:lnTo>
                  <a:lnTo>
                    <a:pt x="14393" y="1134"/>
                  </a:lnTo>
                  <a:lnTo>
                    <a:pt x="14281" y="1077"/>
                  </a:lnTo>
                  <a:lnTo>
                    <a:pt x="14170" y="1021"/>
                  </a:lnTo>
                  <a:lnTo>
                    <a:pt x="14057" y="966"/>
                  </a:lnTo>
                  <a:lnTo>
                    <a:pt x="13944" y="912"/>
                  </a:lnTo>
                  <a:lnTo>
                    <a:pt x="13829" y="860"/>
                  </a:lnTo>
                  <a:lnTo>
                    <a:pt x="13714" y="810"/>
                  </a:lnTo>
                  <a:lnTo>
                    <a:pt x="13600" y="760"/>
                  </a:lnTo>
                  <a:lnTo>
                    <a:pt x="13484" y="713"/>
                  </a:lnTo>
                  <a:lnTo>
                    <a:pt x="13367" y="666"/>
                  </a:lnTo>
                  <a:lnTo>
                    <a:pt x="13250" y="621"/>
                  </a:lnTo>
                  <a:lnTo>
                    <a:pt x="13133" y="579"/>
                  </a:lnTo>
                  <a:lnTo>
                    <a:pt x="13014" y="538"/>
                  </a:lnTo>
                  <a:lnTo>
                    <a:pt x="12895" y="497"/>
                  </a:lnTo>
                  <a:lnTo>
                    <a:pt x="12776" y="458"/>
                  </a:lnTo>
                  <a:lnTo>
                    <a:pt x="12656" y="422"/>
                  </a:lnTo>
                  <a:lnTo>
                    <a:pt x="12536" y="386"/>
                  </a:lnTo>
                  <a:lnTo>
                    <a:pt x="12415" y="352"/>
                  </a:lnTo>
                  <a:lnTo>
                    <a:pt x="12295" y="319"/>
                  </a:lnTo>
                  <a:lnTo>
                    <a:pt x="12173" y="288"/>
                  </a:lnTo>
                  <a:lnTo>
                    <a:pt x="12051" y="259"/>
                  </a:lnTo>
                  <a:lnTo>
                    <a:pt x="11928" y="231"/>
                  </a:lnTo>
                  <a:lnTo>
                    <a:pt x="11807" y="205"/>
                  </a:lnTo>
                  <a:lnTo>
                    <a:pt x="11683" y="181"/>
                  </a:lnTo>
                  <a:lnTo>
                    <a:pt x="11560" y="158"/>
                  </a:lnTo>
                  <a:lnTo>
                    <a:pt x="11437" y="136"/>
                  </a:lnTo>
                  <a:lnTo>
                    <a:pt x="11313" y="115"/>
                  </a:lnTo>
                  <a:lnTo>
                    <a:pt x="11189" y="97"/>
                  </a:lnTo>
                  <a:lnTo>
                    <a:pt x="11065" y="81"/>
                  </a:lnTo>
                  <a:lnTo>
                    <a:pt x="10940" y="66"/>
                  </a:lnTo>
                  <a:lnTo>
                    <a:pt x="10816" y="52"/>
                  </a:lnTo>
                  <a:lnTo>
                    <a:pt x="10691" y="39"/>
                  </a:lnTo>
                  <a:lnTo>
                    <a:pt x="10566" y="29"/>
                  </a:lnTo>
                  <a:lnTo>
                    <a:pt x="10441" y="21"/>
                  </a:lnTo>
                  <a:lnTo>
                    <a:pt x="10316" y="13"/>
                  </a:lnTo>
                  <a:lnTo>
                    <a:pt x="10191" y="7"/>
                  </a:lnTo>
                  <a:lnTo>
                    <a:pt x="10066" y="4"/>
                  </a:lnTo>
                  <a:lnTo>
                    <a:pt x="9940" y="2"/>
                  </a:lnTo>
                  <a:lnTo>
                    <a:pt x="9815" y="0"/>
                  </a:lnTo>
                  <a:lnTo>
                    <a:pt x="9689" y="2"/>
                  </a:lnTo>
                  <a:lnTo>
                    <a:pt x="9564" y="4"/>
                  </a:lnTo>
                  <a:lnTo>
                    <a:pt x="9439" y="7"/>
                  </a:lnTo>
                  <a:lnTo>
                    <a:pt x="9314" y="13"/>
                  </a:lnTo>
                  <a:lnTo>
                    <a:pt x="9189" y="21"/>
                  </a:lnTo>
                  <a:lnTo>
                    <a:pt x="9063" y="29"/>
                  </a:lnTo>
                  <a:lnTo>
                    <a:pt x="8938" y="39"/>
                  </a:lnTo>
                  <a:lnTo>
                    <a:pt x="8814" y="52"/>
                  </a:lnTo>
                  <a:lnTo>
                    <a:pt x="8689" y="66"/>
                  </a:lnTo>
                  <a:lnTo>
                    <a:pt x="8565" y="81"/>
                  </a:lnTo>
                  <a:lnTo>
                    <a:pt x="8440" y="97"/>
                  </a:lnTo>
                  <a:lnTo>
                    <a:pt x="8316" y="115"/>
                  </a:lnTo>
                  <a:lnTo>
                    <a:pt x="8193" y="136"/>
                  </a:lnTo>
                  <a:lnTo>
                    <a:pt x="8069" y="158"/>
                  </a:lnTo>
                  <a:lnTo>
                    <a:pt x="7947" y="181"/>
                  </a:lnTo>
                  <a:lnTo>
                    <a:pt x="7824" y="205"/>
                  </a:lnTo>
                  <a:lnTo>
                    <a:pt x="7701" y="231"/>
                  </a:lnTo>
                  <a:lnTo>
                    <a:pt x="7578" y="259"/>
                  </a:lnTo>
                  <a:lnTo>
                    <a:pt x="7457" y="288"/>
                  </a:lnTo>
                  <a:lnTo>
                    <a:pt x="7335" y="319"/>
                  </a:lnTo>
                  <a:lnTo>
                    <a:pt x="7214" y="352"/>
                  </a:lnTo>
                  <a:lnTo>
                    <a:pt x="7094" y="386"/>
                  </a:lnTo>
                  <a:lnTo>
                    <a:pt x="6973" y="422"/>
                  </a:lnTo>
                  <a:lnTo>
                    <a:pt x="6854" y="458"/>
                  </a:lnTo>
                  <a:lnTo>
                    <a:pt x="6735" y="497"/>
                  </a:lnTo>
                  <a:lnTo>
                    <a:pt x="6615" y="538"/>
                  </a:lnTo>
                  <a:lnTo>
                    <a:pt x="6497" y="579"/>
                  </a:lnTo>
                  <a:lnTo>
                    <a:pt x="6380" y="621"/>
                  </a:lnTo>
                  <a:lnTo>
                    <a:pt x="6263" y="666"/>
                  </a:lnTo>
                  <a:lnTo>
                    <a:pt x="6146" y="713"/>
                  </a:lnTo>
                  <a:lnTo>
                    <a:pt x="6030" y="760"/>
                  </a:lnTo>
                  <a:lnTo>
                    <a:pt x="5915" y="810"/>
                  </a:lnTo>
                  <a:lnTo>
                    <a:pt x="5800" y="860"/>
                  </a:lnTo>
                  <a:lnTo>
                    <a:pt x="5685" y="912"/>
                  </a:lnTo>
                  <a:lnTo>
                    <a:pt x="5573" y="966"/>
                  </a:lnTo>
                  <a:lnTo>
                    <a:pt x="5460" y="1021"/>
                  </a:lnTo>
                  <a:lnTo>
                    <a:pt x="5348" y="1077"/>
                  </a:lnTo>
                  <a:lnTo>
                    <a:pt x="5237" y="1134"/>
                  </a:lnTo>
                  <a:lnTo>
                    <a:pt x="5126" y="1194"/>
                  </a:lnTo>
                  <a:lnTo>
                    <a:pt x="5016" y="1255"/>
                  </a:lnTo>
                  <a:lnTo>
                    <a:pt x="4907" y="1317"/>
                  </a:lnTo>
                  <a:lnTo>
                    <a:pt x="4799" y="1380"/>
                  </a:lnTo>
                  <a:lnTo>
                    <a:pt x="4693" y="1444"/>
                  </a:lnTo>
                  <a:lnTo>
                    <a:pt x="4586" y="1511"/>
                  </a:lnTo>
                  <a:lnTo>
                    <a:pt x="4480" y="1579"/>
                  </a:lnTo>
                  <a:lnTo>
                    <a:pt x="4376" y="1648"/>
                  </a:lnTo>
                  <a:lnTo>
                    <a:pt x="4271" y="1718"/>
                  </a:lnTo>
                  <a:lnTo>
                    <a:pt x="4168" y="1789"/>
                  </a:lnTo>
                  <a:lnTo>
                    <a:pt x="4066" y="1862"/>
                  </a:lnTo>
                  <a:lnTo>
                    <a:pt x="3965" y="1936"/>
                  </a:lnTo>
                  <a:lnTo>
                    <a:pt x="3865" y="2011"/>
                  </a:lnTo>
                  <a:lnTo>
                    <a:pt x="3766" y="2088"/>
                  </a:lnTo>
                  <a:lnTo>
                    <a:pt x="3668" y="2166"/>
                  </a:lnTo>
                  <a:lnTo>
                    <a:pt x="3570" y="2246"/>
                  </a:lnTo>
                  <a:lnTo>
                    <a:pt x="3475" y="2326"/>
                  </a:lnTo>
                  <a:lnTo>
                    <a:pt x="3379" y="2407"/>
                  </a:lnTo>
                  <a:lnTo>
                    <a:pt x="3285" y="2490"/>
                  </a:lnTo>
                  <a:lnTo>
                    <a:pt x="3192" y="2574"/>
                  </a:lnTo>
                  <a:lnTo>
                    <a:pt x="3101" y="2659"/>
                  </a:lnTo>
                  <a:lnTo>
                    <a:pt x="3009" y="2746"/>
                  </a:lnTo>
                  <a:lnTo>
                    <a:pt x="2919" y="2833"/>
                  </a:lnTo>
                  <a:lnTo>
                    <a:pt x="2831" y="2922"/>
                  </a:lnTo>
                  <a:lnTo>
                    <a:pt x="2744" y="3011"/>
                  </a:lnTo>
                  <a:lnTo>
                    <a:pt x="2657" y="3103"/>
                  </a:lnTo>
                  <a:lnTo>
                    <a:pt x="2571" y="3195"/>
                  </a:lnTo>
                  <a:lnTo>
                    <a:pt x="2488" y="3288"/>
                  </a:lnTo>
                  <a:lnTo>
                    <a:pt x="2405" y="3382"/>
                  </a:lnTo>
                  <a:lnTo>
                    <a:pt x="2323" y="3477"/>
                  </a:lnTo>
                  <a:lnTo>
                    <a:pt x="2243" y="3574"/>
                  </a:lnTo>
                  <a:lnTo>
                    <a:pt x="2164" y="3671"/>
                  </a:lnTo>
                  <a:lnTo>
                    <a:pt x="2086" y="3769"/>
                  </a:lnTo>
                  <a:lnTo>
                    <a:pt x="2009" y="3869"/>
                  </a:lnTo>
                  <a:lnTo>
                    <a:pt x="1934" y="3969"/>
                  </a:lnTo>
                  <a:lnTo>
                    <a:pt x="1860" y="4070"/>
                  </a:lnTo>
                  <a:lnTo>
                    <a:pt x="1787" y="4172"/>
                  </a:lnTo>
                  <a:lnTo>
                    <a:pt x="1716" y="4275"/>
                  </a:lnTo>
                  <a:lnTo>
                    <a:pt x="1646" y="4380"/>
                  </a:lnTo>
                  <a:lnTo>
                    <a:pt x="1577" y="4484"/>
                  </a:lnTo>
                  <a:lnTo>
                    <a:pt x="1510" y="4590"/>
                  </a:lnTo>
                  <a:lnTo>
                    <a:pt x="1443" y="4696"/>
                  </a:lnTo>
                  <a:lnTo>
                    <a:pt x="1379" y="4803"/>
                  </a:lnTo>
                  <a:lnTo>
                    <a:pt x="1316" y="4912"/>
                  </a:lnTo>
                  <a:lnTo>
                    <a:pt x="1254" y="5021"/>
                  </a:lnTo>
                  <a:lnTo>
                    <a:pt x="1193" y="5130"/>
                  </a:lnTo>
                  <a:lnTo>
                    <a:pt x="1133" y="5242"/>
                  </a:lnTo>
                  <a:lnTo>
                    <a:pt x="1076" y="5353"/>
                  </a:lnTo>
                  <a:lnTo>
                    <a:pt x="1019" y="5464"/>
                  </a:lnTo>
                  <a:lnTo>
                    <a:pt x="964" y="5578"/>
                  </a:lnTo>
                  <a:lnTo>
                    <a:pt x="912" y="5690"/>
                  </a:lnTo>
                  <a:lnTo>
                    <a:pt x="859" y="5805"/>
                  </a:lnTo>
                  <a:lnTo>
                    <a:pt x="808" y="5920"/>
                  </a:lnTo>
                  <a:lnTo>
                    <a:pt x="759" y="6035"/>
                  </a:lnTo>
                  <a:lnTo>
                    <a:pt x="712" y="6151"/>
                  </a:lnTo>
                  <a:lnTo>
                    <a:pt x="666" y="6268"/>
                  </a:lnTo>
                  <a:lnTo>
                    <a:pt x="621" y="6385"/>
                  </a:lnTo>
                  <a:lnTo>
                    <a:pt x="578" y="6503"/>
                  </a:lnTo>
                  <a:lnTo>
                    <a:pt x="536" y="6621"/>
                  </a:lnTo>
                  <a:lnTo>
                    <a:pt x="496" y="6740"/>
                  </a:lnTo>
                  <a:lnTo>
                    <a:pt x="458" y="6859"/>
                  </a:lnTo>
                  <a:lnTo>
                    <a:pt x="420" y="6979"/>
                  </a:lnTo>
                  <a:lnTo>
                    <a:pt x="385" y="7100"/>
                  </a:lnTo>
                  <a:lnTo>
                    <a:pt x="351" y="7221"/>
                  </a:lnTo>
                  <a:lnTo>
                    <a:pt x="318" y="7341"/>
                  </a:lnTo>
                  <a:lnTo>
                    <a:pt x="288" y="7463"/>
                  </a:lnTo>
                  <a:lnTo>
                    <a:pt x="258" y="7586"/>
                  </a:lnTo>
                  <a:lnTo>
                    <a:pt x="231" y="7707"/>
                  </a:lnTo>
                  <a:lnTo>
                    <a:pt x="205" y="7830"/>
                  </a:lnTo>
                  <a:lnTo>
                    <a:pt x="180" y="7953"/>
                  </a:lnTo>
                  <a:lnTo>
                    <a:pt x="156" y="8076"/>
                  </a:lnTo>
                  <a:lnTo>
                    <a:pt x="136" y="8200"/>
                  </a:lnTo>
                  <a:lnTo>
                    <a:pt x="115" y="8324"/>
                  </a:lnTo>
                  <a:lnTo>
                    <a:pt x="97" y="8448"/>
                  </a:lnTo>
                  <a:lnTo>
                    <a:pt x="81" y="8572"/>
                  </a:lnTo>
                  <a:lnTo>
                    <a:pt x="66" y="8697"/>
                  </a:lnTo>
                  <a:lnTo>
                    <a:pt x="52" y="8822"/>
                  </a:lnTo>
                  <a:lnTo>
                    <a:pt x="39" y="8946"/>
                  </a:lnTo>
                  <a:lnTo>
                    <a:pt x="29" y="9071"/>
                  </a:lnTo>
                  <a:lnTo>
                    <a:pt x="21" y="9196"/>
                  </a:lnTo>
                  <a:lnTo>
                    <a:pt x="13" y="9321"/>
                  </a:lnTo>
                  <a:lnTo>
                    <a:pt x="7" y="9447"/>
                  </a:lnTo>
                  <a:lnTo>
                    <a:pt x="4" y="9573"/>
                  </a:lnTo>
                  <a:lnTo>
                    <a:pt x="1" y="9698"/>
                  </a:lnTo>
                  <a:lnTo>
                    <a:pt x="0" y="9823"/>
                  </a:lnTo>
                  <a:lnTo>
                    <a:pt x="1" y="9949"/>
                  </a:lnTo>
                  <a:lnTo>
                    <a:pt x="4" y="10074"/>
                  </a:lnTo>
                  <a:lnTo>
                    <a:pt x="7" y="10199"/>
                  </a:lnTo>
                  <a:lnTo>
                    <a:pt x="13" y="10324"/>
                  </a:lnTo>
                  <a:lnTo>
                    <a:pt x="21" y="10450"/>
                  </a:lnTo>
                  <a:lnTo>
                    <a:pt x="29" y="10575"/>
                  </a:lnTo>
                  <a:lnTo>
                    <a:pt x="39" y="10700"/>
                  </a:lnTo>
                  <a:lnTo>
                    <a:pt x="52" y="10825"/>
                  </a:lnTo>
                  <a:lnTo>
                    <a:pt x="66" y="10950"/>
                  </a:lnTo>
                  <a:lnTo>
                    <a:pt x="81" y="11074"/>
                  </a:lnTo>
                  <a:lnTo>
                    <a:pt x="97" y="11198"/>
                  </a:lnTo>
                  <a:lnTo>
                    <a:pt x="115" y="11323"/>
                  </a:lnTo>
                  <a:lnTo>
                    <a:pt x="136" y="11446"/>
                  </a:lnTo>
                  <a:lnTo>
                    <a:pt x="156" y="11570"/>
                  </a:lnTo>
                  <a:lnTo>
                    <a:pt x="180" y="11693"/>
                  </a:lnTo>
                  <a:lnTo>
                    <a:pt x="205" y="11817"/>
                  </a:lnTo>
                  <a:lnTo>
                    <a:pt x="231" y="11938"/>
                  </a:lnTo>
                  <a:lnTo>
                    <a:pt x="258" y="12061"/>
                  </a:lnTo>
                  <a:lnTo>
                    <a:pt x="288" y="12183"/>
                  </a:lnTo>
                  <a:lnTo>
                    <a:pt x="318" y="12304"/>
                  </a:lnTo>
                  <a:lnTo>
                    <a:pt x="351" y="12426"/>
                  </a:lnTo>
                  <a:lnTo>
                    <a:pt x="385" y="12547"/>
                  </a:lnTo>
                  <a:lnTo>
                    <a:pt x="420" y="12667"/>
                  </a:lnTo>
                  <a:lnTo>
                    <a:pt x="458" y="12787"/>
                  </a:lnTo>
                  <a:lnTo>
                    <a:pt x="496" y="12906"/>
                  </a:lnTo>
                  <a:lnTo>
                    <a:pt x="536" y="13025"/>
                  </a:lnTo>
                  <a:lnTo>
                    <a:pt x="578" y="13144"/>
                  </a:lnTo>
                  <a:lnTo>
                    <a:pt x="621" y="13261"/>
                  </a:lnTo>
                  <a:lnTo>
                    <a:pt x="666" y="13378"/>
                  </a:lnTo>
                  <a:lnTo>
                    <a:pt x="712" y="13495"/>
                  </a:lnTo>
                  <a:lnTo>
                    <a:pt x="759" y="13611"/>
                  </a:lnTo>
                  <a:lnTo>
                    <a:pt x="808" y="13727"/>
                  </a:lnTo>
                  <a:lnTo>
                    <a:pt x="859" y="13841"/>
                  </a:lnTo>
                  <a:lnTo>
                    <a:pt x="912" y="13955"/>
                  </a:lnTo>
                  <a:lnTo>
                    <a:pt x="964" y="14069"/>
                  </a:lnTo>
                  <a:lnTo>
                    <a:pt x="1019" y="14181"/>
                  </a:lnTo>
                  <a:lnTo>
                    <a:pt x="1076" y="14294"/>
                  </a:lnTo>
                  <a:lnTo>
                    <a:pt x="1133" y="14405"/>
                  </a:lnTo>
                  <a:lnTo>
                    <a:pt x="1193" y="14515"/>
                  </a:lnTo>
                  <a:lnTo>
                    <a:pt x="1254" y="14625"/>
                  </a:lnTo>
                  <a:lnTo>
                    <a:pt x="1316" y="14735"/>
                  </a:lnTo>
                  <a:lnTo>
                    <a:pt x="1379" y="14842"/>
                  </a:lnTo>
                  <a:lnTo>
                    <a:pt x="1443" y="14950"/>
                  </a:lnTo>
                  <a:lnTo>
                    <a:pt x="1510" y="1505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2" name="Freeform 31"/>
            <p:cNvSpPr>
              <a:spLocks/>
            </p:cNvSpPr>
            <p:nvPr/>
          </p:nvSpPr>
          <p:spPr bwMode="auto">
            <a:xfrm>
              <a:off x="6611938" y="4786313"/>
              <a:ext cx="600075" cy="2078038"/>
            </a:xfrm>
            <a:custGeom>
              <a:avLst/>
              <a:gdLst/>
              <a:ahLst/>
              <a:cxnLst>
                <a:cxn ang="0">
                  <a:pos x="0" y="5234"/>
                </a:cxn>
                <a:cxn ang="0">
                  <a:pos x="66" y="5127"/>
                </a:cxn>
                <a:cxn ang="0">
                  <a:pos x="131" y="5019"/>
                </a:cxn>
                <a:cxn ang="0">
                  <a:pos x="194" y="4912"/>
                </a:cxn>
                <a:cxn ang="0">
                  <a:pos x="256" y="4802"/>
                </a:cxn>
                <a:cxn ang="0">
                  <a:pos x="317" y="4692"/>
                </a:cxn>
                <a:cxn ang="0">
                  <a:pos x="376" y="4582"/>
                </a:cxn>
                <a:cxn ang="0">
                  <a:pos x="434" y="4471"/>
                </a:cxn>
                <a:cxn ang="0">
                  <a:pos x="490" y="4358"/>
                </a:cxn>
                <a:cxn ang="0">
                  <a:pos x="545" y="4246"/>
                </a:cxn>
                <a:cxn ang="0">
                  <a:pos x="599" y="4132"/>
                </a:cxn>
                <a:cxn ang="0">
                  <a:pos x="651" y="4018"/>
                </a:cxn>
                <a:cxn ang="0">
                  <a:pos x="701" y="3904"/>
                </a:cxn>
                <a:cxn ang="0">
                  <a:pos x="750" y="3788"/>
                </a:cxn>
                <a:cxn ang="0">
                  <a:pos x="798" y="3672"/>
                </a:cxn>
                <a:cxn ang="0">
                  <a:pos x="843" y="3555"/>
                </a:cxn>
                <a:cxn ang="0">
                  <a:pos x="888" y="3438"/>
                </a:cxn>
                <a:cxn ang="0">
                  <a:pos x="932" y="3321"/>
                </a:cxn>
                <a:cxn ang="0">
                  <a:pos x="973" y="3202"/>
                </a:cxn>
                <a:cxn ang="0">
                  <a:pos x="1013" y="3083"/>
                </a:cxn>
                <a:cxn ang="0">
                  <a:pos x="1052" y="2964"/>
                </a:cxn>
                <a:cxn ang="0">
                  <a:pos x="1089" y="2844"/>
                </a:cxn>
                <a:cxn ang="0">
                  <a:pos x="1125" y="2724"/>
                </a:cxn>
                <a:cxn ang="0">
                  <a:pos x="1158" y="2603"/>
                </a:cxn>
                <a:cxn ang="0">
                  <a:pos x="1191" y="2481"/>
                </a:cxn>
                <a:cxn ang="0">
                  <a:pos x="1222" y="2360"/>
                </a:cxn>
                <a:cxn ang="0">
                  <a:pos x="1251" y="2238"/>
                </a:cxn>
                <a:cxn ang="0">
                  <a:pos x="1278" y="2115"/>
                </a:cxn>
                <a:cxn ang="0">
                  <a:pos x="1305" y="1994"/>
                </a:cxn>
                <a:cxn ang="0">
                  <a:pos x="1330" y="1870"/>
                </a:cxn>
                <a:cxn ang="0">
                  <a:pos x="1353" y="1747"/>
                </a:cxn>
                <a:cxn ang="0">
                  <a:pos x="1374" y="1623"/>
                </a:cxn>
                <a:cxn ang="0">
                  <a:pos x="1394" y="1500"/>
                </a:cxn>
                <a:cxn ang="0">
                  <a:pos x="1413" y="1375"/>
                </a:cxn>
                <a:cxn ang="0">
                  <a:pos x="1429" y="1251"/>
                </a:cxn>
                <a:cxn ang="0">
                  <a:pos x="1445" y="1127"/>
                </a:cxn>
                <a:cxn ang="0">
                  <a:pos x="1458" y="1002"/>
                </a:cxn>
                <a:cxn ang="0">
                  <a:pos x="1470" y="877"/>
                </a:cxn>
                <a:cxn ang="0">
                  <a:pos x="1481" y="752"/>
                </a:cxn>
                <a:cxn ang="0">
                  <a:pos x="1490" y="627"/>
                </a:cxn>
                <a:cxn ang="0">
                  <a:pos x="1497" y="501"/>
                </a:cxn>
                <a:cxn ang="0">
                  <a:pos x="1502" y="376"/>
                </a:cxn>
                <a:cxn ang="0">
                  <a:pos x="1506" y="251"/>
                </a:cxn>
                <a:cxn ang="0">
                  <a:pos x="1508" y="126"/>
                </a:cxn>
                <a:cxn ang="0">
                  <a:pos x="1509" y="0"/>
                </a:cxn>
              </a:cxnLst>
              <a:rect l="0" t="0" r="r" b="b"/>
              <a:pathLst>
                <a:path w="1509" h="5234">
                  <a:moveTo>
                    <a:pt x="0" y="5234"/>
                  </a:moveTo>
                  <a:lnTo>
                    <a:pt x="66" y="5127"/>
                  </a:lnTo>
                  <a:lnTo>
                    <a:pt x="131" y="5019"/>
                  </a:lnTo>
                  <a:lnTo>
                    <a:pt x="194" y="4912"/>
                  </a:lnTo>
                  <a:lnTo>
                    <a:pt x="256" y="4802"/>
                  </a:lnTo>
                  <a:lnTo>
                    <a:pt x="317" y="4692"/>
                  </a:lnTo>
                  <a:lnTo>
                    <a:pt x="376" y="4582"/>
                  </a:lnTo>
                  <a:lnTo>
                    <a:pt x="434" y="4471"/>
                  </a:lnTo>
                  <a:lnTo>
                    <a:pt x="490" y="4358"/>
                  </a:lnTo>
                  <a:lnTo>
                    <a:pt x="545" y="4246"/>
                  </a:lnTo>
                  <a:lnTo>
                    <a:pt x="599" y="4132"/>
                  </a:lnTo>
                  <a:lnTo>
                    <a:pt x="651" y="4018"/>
                  </a:lnTo>
                  <a:lnTo>
                    <a:pt x="701" y="3904"/>
                  </a:lnTo>
                  <a:lnTo>
                    <a:pt x="750" y="3788"/>
                  </a:lnTo>
                  <a:lnTo>
                    <a:pt x="798" y="3672"/>
                  </a:lnTo>
                  <a:lnTo>
                    <a:pt x="843" y="3555"/>
                  </a:lnTo>
                  <a:lnTo>
                    <a:pt x="888" y="3438"/>
                  </a:lnTo>
                  <a:lnTo>
                    <a:pt x="932" y="3321"/>
                  </a:lnTo>
                  <a:lnTo>
                    <a:pt x="973" y="3202"/>
                  </a:lnTo>
                  <a:lnTo>
                    <a:pt x="1013" y="3083"/>
                  </a:lnTo>
                  <a:lnTo>
                    <a:pt x="1052" y="2964"/>
                  </a:lnTo>
                  <a:lnTo>
                    <a:pt x="1089" y="2844"/>
                  </a:lnTo>
                  <a:lnTo>
                    <a:pt x="1125" y="2724"/>
                  </a:lnTo>
                  <a:lnTo>
                    <a:pt x="1158" y="2603"/>
                  </a:lnTo>
                  <a:lnTo>
                    <a:pt x="1191" y="2481"/>
                  </a:lnTo>
                  <a:lnTo>
                    <a:pt x="1222" y="2360"/>
                  </a:lnTo>
                  <a:lnTo>
                    <a:pt x="1251" y="2238"/>
                  </a:lnTo>
                  <a:lnTo>
                    <a:pt x="1278" y="2115"/>
                  </a:lnTo>
                  <a:lnTo>
                    <a:pt x="1305" y="1994"/>
                  </a:lnTo>
                  <a:lnTo>
                    <a:pt x="1330" y="1870"/>
                  </a:lnTo>
                  <a:lnTo>
                    <a:pt x="1353" y="1747"/>
                  </a:lnTo>
                  <a:lnTo>
                    <a:pt x="1374" y="1623"/>
                  </a:lnTo>
                  <a:lnTo>
                    <a:pt x="1394" y="1500"/>
                  </a:lnTo>
                  <a:lnTo>
                    <a:pt x="1413" y="1375"/>
                  </a:lnTo>
                  <a:lnTo>
                    <a:pt x="1429" y="1251"/>
                  </a:lnTo>
                  <a:lnTo>
                    <a:pt x="1445" y="1127"/>
                  </a:lnTo>
                  <a:lnTo>
                    <a:pt x="1458" y="1002"/>
                  </a:lnTo>
                  <a:lnTo>
                    <a:pt x="1470" y="877"/>
                  </a:lnTo>
                  <a:lnTo>
                    <a:pt x="1481" y="752"/>
                  </a:lnTo>
                  <a:lnTo>
                    <a:pt x="1490" y="627"/>
                  </a:lnTo>
                  <a:lnTo>
                    <a:pt x="1497" y="501"/>
                  </a:lnTo>
                  <a:lnTo>
                    <a:pt x="1502" y="376"/>
                  </a:lnTo>
                  <a:lnTo>
                    <a:pt x="1506" y="251"/>
                  </a:lnTo>
                  <a:lnTo>
                    <a:pt x="1508" y="126"/>
                  </a:lnTo>
                  <a:lnTo>
                    <a:pt x="150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23" name="Freeform 34"/>
          <p:cNvSpPr>
            <a:spLocks/>
          </p:cNvSpPr>
          <p:nvPr/>
        </p:nvSpPr>
        <p:spPr bwMode="auto">
          <a:xfrm>
            <a:off x="1368425" y="2838450"/>
            <a:ext cx="3895725" cy="3897313"/>
          </a:xfrm>
          <a:custGeom>
            <a:avLst/>
            <a:gdLst/>
            <a:ahLst/>
            <a:cxnLst>
              <a:cxn ang="0">
                <a:pos x="9795" y="4469"/>
              </a:cxn>
              <a:cxn ang="0">
                <a:pos x="9719" y="3942"/>
              </a:cxn>
              <a:cxn ang="0">
                <a:pos x="9586" y="3428"/>
              </a:cxn>
              <a:cxn ang="0">
                <a:pos x="9397" y="2930"/>
              </a:cxn>
              <a:cxn ang="0">
                <a:pos x="9158" y="2455"/>
              </a:cxn>
              <a:cxn ang="0">
                <a:pos x="8867" y="2010"/>
              </a:cxn>
              <a:cxn ang="0">
                <a:pos x="8531" y="1598"/>
              </a:cxn>
              <a:cxn ang="0">
                <a:pos x="8152" y="1226"/>
              </a:cxn>
              <a:cxn ang="0">
                <a:pos x="7734" y="897"/>
              </a:cxn>
              <a:cxn ang="0">
                <a:pos x="7284" y="614"/>
              </a:cxn>
              <a:cxn ang="0">
                <a:pos x="6806" y="382"/>
              </a:cxn>
              <a:cxn ang="0">
                <a:pos x="6305" y="203"/>
              </a:cxn>
              <a:cxn ang="0">
                <a:pos x="5789" y="79"/>
              </a:cxn>
              <a:cxn ang="0">
                <a:pos x="5262" y="13"/>
              </a:cxn>
              <a:cxn ang="0">
                <a:pos x="4730" y="4"/>
              </a:cxn>
              <a:cxn ang="0">
                <a:pos x="4201" y="51"/>
              </a:cxn>
              <a:cxn ang="0">
                <a:pos x="3680" y="156"/>
              </a:cxn>
              <a:cxn ang="0">
                <a:pos x="3174" y="317"/>
              </a:cxn>
              <a:cxn ang="0">
                <a:pos x="2688" y="532"/>
              </a:cxn>
              <a:cxn ang="0">
                <a:pos x="2228" y="797"/>
              </a:cxn>
              <a:cxn ang="0">
                <a:pos x="1799" y="1111"/>
              </a:cxn>
              <a:cxn ang="0">
                <a:pos x="1406" y="1469"/>
              </a:cxn>
              <a:cxn ang="0">
                <a:pos x="1055" y="1869"/>
              </a:cxn>
              <a:cxn ang="0">
                <a:pos x="750" y="2304"/>
              </a:cxn>
              <a:cxn ang="0">
                <a:pos x="493" y="2769"/>
              </a:cxn>
              <a:cxn ang="0">
                <a:pos x="286" y="3259"/>
              </a:cxn>
              <a:cxn ang="0">
                <a:pos x="136" y="3769"/>
              </a:cxn>
              <a:cxn ang="0">
                <a:pos x="39" y="4292"/>
              </a:cxn>
              <a:cxn ang="0">
                <a:pos x="1" y="4822"/>
              </a:cxn>
              <a:cxn ang="0">
                <a:pos x="21" y="5354"/>
              </a:cxn>
              <a:cxn ang="0">
                <a:pos x="97" y="5880"/>
              </a:cxn>
              <a:cxn ang="0">
                <a:pos x="230" y="6395"/>
              </a:cxn>
              <a:cxn ang="0">
                <a:pos x="418" y="6892"/>
              </a:cxn>
              <a:cxn ang="0">
                <a:pos x="658" y="7367"/>
              </a:cxn>
              <a:cxn ang="0">
                <a:pos x="948" y="7813"/>
              </a:cxn>
              <a:cxn ang="0">
                <a:pos x="1285" y="8224"/>
              </a:cxn>
              <a:cxn ang="0">
                <a:pos x="1663" y="8597"/>
              </a:cxn>
              <a:cxn ang="0">
                <a:pos x="2081" y="8926"/>
              </a:cxn>
              <a:cxn ang="0">
                <a:pos x="2531" y="9208"/>
              </a:cxn>
              <a:cxn ang="0">
                <a:pos x="3010" y="9440"/>
              </a:cxn>
              <a:cxn ang="0">
                <a:pos x="3510" y="9619"/>
              </a:cxn>
              <a:cxn ang="0">
                <a:pos x="4027" y="9742"/>
              </a:cxn>
              <a:cxn ang="0">
                <a:pos x="4554" y="9810"/>
              </a:cxn>
              <a:cxn ang="0">
                <a:pos x="5085" y="9819"/>
              </a:cxn>
              <a:cxn ang="0">
                <a:pos x="5614" y="9771"/>
              </a:cxn>
              <a:cxn ang="0">
                <a:pos x="6135" y="9666"/>
              </a:cxn>
              <a:cxn ang="0">
                <a:pos x="6642" y="9506"/>
              </a:cxn>
              <a:cxn ang="0">
                <a:pos x="7128" y="9291"/>
              </a:cxn>
              <a:cxn ang="0">
                <a:pos x="7587" y="9025"/>
              </a:cxn>
              <a:cxn ang="0">
                <a:pos x="8017" y="8711"/>
              </a:cxn>
              <a:cxn ang="0">
                <a:pos x="8409" y="8352"/>
              </a:cxn>
              <a:cxn ang="0">
                <a:pos x="8760" y="7954"/>
              </a:cxn>
              <a:cxn ang="0">
                <a:pos x="9066" y="7519"/>
              </a:cxn>
              <a:cxn ang="0">
                <a:pos x="9324" y="7054"/>
              </a:cxn>
              <a:cxn ang="0">
                <a:pos x="9529" y="6563"/>
              </a:cxn>
              <a:cxn ang="0">
                <a:pos x="9681" y="6053"/>
              </a:cxn>
              <a:cxn ang="0">
                <a:pos x="9776" y="5531"/>
              </a:cxn>
              <a:cxn ang="0">
                <a:pos x="9814" y="5000"/>
              </a:cxn>
            </a:cxnLst>
            <a:rect l="0" t="0" r="r" b="b"/>
            <a:pathLst>
              <a:path w="9815" h="9823">
                <a:moveTo>
                  <a:pt x="9815" y="4911"/>
                </a:moveTo>
                <a:lnTo>
                  <a:pt x="9814" y="4822"/>
                </a:lnTo>
                <a:lnTo>
                  <a:pt x="9812" y="4734"/>
                </a:lnTo>
                <a:lnTo>
                  <a:pt x="9808" y="4646"/>
                </a:lnTo>
                <a:lnTo>
                  <a:pt x="9803" y="4557"/>
                </a:lnTo>
                <a:lnTo>
                  <a:pt x="9795" y="4469"/>
                </a:lnTo>
                <a:lnTo>
                  <a:pt x="9787" y="4380"/>
                </a:lnTo>
                <a:lnTo>
                  <a:pt x="9776" y="4292"/>
                </a:lnTo>
                <a:lnTo>
                  <a:pt x="9764" y="4204"/>
                </a:lnTo>
                <a:lnTo>
                  <a:pt x="9750" y="4116"/>
                </a:lnTo>
                <a:lnTo>
                  <a:pt x="9735" y="4029"/>
                </a:lnTo>
                <a:lnTo>
                  <a:pt x="9719" y="3942"/>
                </a:lnTo>
                <a:lnTo>
                  <a:pt x="9700" y="3856"/>
                </a:lnTo>
                <a:lnTo>
                  <a:pt x="9681" y="3769"/>
                </a:lnTo>
                <a:lnTo>
                  <a:pt x="9659" y="3683"/>
                </a:lnTo>
                <a:lnTo>
                  <a:pt x="9636" y="3598"/>
                </a:lnTo>
                <a:lnTo>
                  <a:pt x="9612" y="3511"/>
                </a:lnTo>
                <a:lnTo>
                  <a:pt x="9586" y="3428"/>
                </a:lnTo>
                <a:lnTo>
                  <a:pt x="9558" y="3343"/>
                </a:lnTo>
                <a:lnTo>
                  <a:pt x="9529" y="3259"/>
                </a:lnTo>
                <a:lnTo>
                  <a:pt x="9498" y="3176"/>
                </a:lnTo>
                <a:lnTo>
                  <a:pt x="9466" y="3094"/>
                </a:lnTo>
                <a:lnTo>
                  <a:pt x="9433" y="3011"/>
                </a:lnTo>
                <a:lnTo>
                  <a:pt x="9397" y="2930"/>
                </a:lnTo>
                <a:lnTo>
                  <a:pt x="9362" y="2849"/>
                </a:lnTo>
                <a:lnTo>
                  <a:pt x="9324" y="2769"/>
                </a:lnTo>
                <a:lnTo>
                  <a:pt x="9284" y="2690"/>
                </a:lnTo>
                <a:lnTo>
                  <a:pt x="9244" y="2610"/>
                </a:lnTo>
                <a:lnTo>
                  <a:pt x="9201" y="2532"/>
                </a:lnTo>
                <a:lnTo>
                  <a:pt x="9158" y="2455"/>
                </a:lnTo>
                <a:lnTo>
                  <a:pt x="9113" y="2379"/>
                </a:lnTo>
                <a:lnTo>
                  <a:pt x="9066" y="2304"/>
                </a:lnTo>
                <a:lnTo>
                  <a:pt x="9019" y="2229"/>
                </a:lnTo>
                <a:lnTo>
                  <a:pt x="8969" y="2155"/>
                </a:lnTo>
                <a:lnTo>
                  <a:pt x="8919" y="2082"/>
                </a:lnTo>
                <a:lnTo>
                  <a:pt x="8867" y="2010"/>
                </a:lnTo>
                <a:lnTo>
                  <a:pt x="8814" y="1939"/>
                </a:lnTo>
                <a:lnTo>
                  <a:pt x="8760" y="1869"/>
                </a:lnTo>
                <a:lnTo>
                  <a:pt x="8704" y="1800"/>
                </a:lnTo>
                <a:lnTo>
                  <a:pt x="8648" y="1731"/>
                </a:lnTo>
                <a:lnTo>
                  <a:pt x="8589" y="1665"/>
                </a:lnTo>
                <a:lnTo>
                  <a:pt x="8531" y="1598"/>
                </a:lnTo>
                <a:lnTo>
                  <a:pt x="8470" y="1534"/>
                </a:lnTo>
                <a:lnTo>
                  <a:pt x="8409" y="1469"/>
                </a:lnTo>
                <a:lnTo>
                  <a:pt x="8346" y="1407"/>
                </a:lnTo>
                <a:lnTo>
                  <a:pt x="8283" y="1345"/>
                </a:lnTo>
                <a:lnTo>
                  <a:pt x="8217" y="1285"/>
                </a:lnTo>
                <a:lnTo>
                  <a:pt x="8152" y="1226"/>
                </a:lnTo>
                <a:lnTo>
                  <a:pt x="8084" y="1168"/>
                </a:lnTo>
                <a:lnTo>
                  <a:pt x="8017" y="1111"/>
                </a:lnTo>
                <a:lnTo>
                  <a:pt x="7948" y="1055"/>
                </a:lnTo>
                <a:lnTo>
                  <a:pt x="7878" y="1001"/>
                </a:lnTo>
                <a:lnTo>
                  <a:pt x="7807" y="948"/>
                </a:lnTo>
                <a:lnTo>
                  <a:pt x="7734" y="897"/>
                </a:lnTo>
                <a:lnTo>
                  <a:pt x="7662" y="846"/>
                </a:lnTo>
                <a:lnTo>
                  <a:pt x="7587" y="797"/>
                </a:lnTo>
                <a:lnTo>
                  <a:pt x="7513" y="750"/>
                </a:lnTo>
                <a:lnTo>
                  <a:pt x="7438" y="703"/>
                </a:lnTo>
                <a:lnTo>
                  <a:pt x="7361" y="658"/>
                </a:lnTo>
                <a:lnTo>
                  <a:pt x="7284" y="614"/>
                </a:lnTo>
                <a:lnTo>
                  <a:pt x="7206" y="572"/>
                </a:lnTo>
                <a:lnTo>
                  <a:pt x="7128" y="532"/>
                </a:lnTo>
                <a:lnTo>
                  <a:pt x="7048" y="491"/>
                </a:lnTo>
                <a:lnTo>
                  <a:pt x="6969" y="454"/>
                </a:lnTo>
                <a:lnTo>
                  <a:pt x="6887" y="417"/>
                </a:lnTo>
                <a:lnTo>
                  <a:pt x="6806" y="382"/>
                </a:lnTo>
                <a:lnTo>
                  <a:pt x="6724" y="349"/>
                </a:lnTo>
                <a:lnTo>
                  <a:pt x="6642" y="317"/>
                </a:lnTo>
                <a:lnTo>
                  <a:pt x="6559" y="286"/>
                </a:lnTo>
                <a:lnTo>
                  <a:pt x="6475" y="257"/>
                </a:lnTo>
                <a:lnTo>
                  <a:pt x="6390" y="230"/>
                </a:lnTo>
                <a:lnTo>
                  <a:pt x="6305" y="203"/>
                </a:lnTo>
                <a:lnTo>
                  <a:pt x="6220" y="179"/>
                </a:lnTo>
                <a:lnTo>
                  <a:pt x="6135" y="156"/>
                </a:lnTo>
                <a:lnTo>
                  <a:pt x="6049" y="134"/>
                </a:lnTo>
                <a:lnTo>
                  <a:pt x="5963" y="115"/>
                </a:lnTo>
                <a:lnTo>
                  <a:pt x="5876" y="97"/>
                </a:lnTo>
                <a:lnTo>
                  <a:pt x="5789" y="79"/>
                </a:lnTo>
                <a:lnTo>
                  <a:pt x="5701" y="64"/>
                </a:lnTo>
                <a:lnTo>
                  <a:pt x="5614" y="51"/>
                </a:lnTo>
                <a:lnTo>
                  <a:pt x="5526" y="39"/>
                </a:lnTo>
                <a:lnTo>
                  <a:pt x="5439" y="29"/>
                </a:lnTo>
                <a:lnTo>
                  <a:pt x="5350" y="20"/>
                </a:lnTo>
                <a:lnTo>
                  <a:pt x="5262" y="13"/>
                </a:lnTo>
                <a:lnTo>
                  <a:pt x="5173" y="7"/>
                </a:lnTo>
                <a:lnTo>
                  <a:pt x="5085" y="4"/>
                </a:lnTo>
                <a:lnTo>
                  <a:pt x="4997" y="0"/>
                </a:lnTo>
                <a:lnTo>
                  <a:pt x="4908" y="0"/>
                </a:lnTo>
                <a:lnTo>
                  <a:pt x="4819" y="0"/>
                </a:lnTo>
                <a:lnTo>
                  <a:pt x="4730" y="4"/>
                </a:lnTo>
                <a:lnTo>
                  <a:pt x="4642" y="7"/>
                </a:lnTo>
                <a:lnTo>
                  <a:pt x="4554" y="13"/>
                </a:lnTo>
                <a:lnTo>
                  <a:pt x="4465" y="20"/>
                </a:lnTo>
                <a:lnTo>
                  <a:pt x="4377" y="29"/>
                </a:lnTo>
                <a:lnTo>
                  <a:pt x="4290" y="39"/>
                </a:lnTo>
                <a:lnTo>
                  <a:pt x="4201" y="51"/>
                </a:lnTo>
                <a:lnTo>
                  <a:pt x="4114" y="64"/>
                </a:lnTo>
                <a:lnTo>
                  <a:pt x="4027" y="79"/>
                </a:lnTo>
                <a:lnTo>
                  <a:pt x="3940" y="97"/>
                </a:lnTo>
                <a:lnTo>
                  <a:pt x="3853" y="115"/>
                </a:lnTo>
                <a:lnTo>
                  <a:pt x="3766" y="134"/>
                </a:lnTo>
                <a:lnTo>
                  <a:pt x="3680" y="156"/>
                </a:lnTo>
                <a:lnTo>
                  <a:pt x="3595" y="179"/>
                </a:lnTo>
                <a:lnTo>
                  <a:pt x="3510" y="203"/>
                </a:lnTo>
                <a:lnTo>
                  <a:pt x="3425" y="230"/>
                </a:lnTo>
                <a:lnTo>
                  <a:pt x="3340" y="257"/>
                </a:lnTo>
                <a:lnTo>
                  <a:pt x="3258" y="286"/>
                </a:lnTo>
                <a:lnTo>
                  <a:pt x="3174" y="317"/>
                </a:lnTo>
                <a:lnTo>
                  <a:pt x="3091" y="349"/>
                </a:lnTo>
                <a:lnTo>
                  <a:pt x="3010" y="382"/>
                </a:lnTo>
                <a:lnTo>
                  <a:pt x="2928" y="417"/>
                </a:lnTo>
                <a:lnTo>
                  <a:pt x="2847" y="454"/>
                </a:lnTo>
                <a:lnTo>
                  <a:pt x="2768" y="491"/>
                </a:lnTo>
                <a:lnTo>
                  <a:pt x="2688" y="532"/>
                </a:lnTo>
                <a:lnTo>
                  <a:pt x="2609" y="572"/>
                </a:lnTo>
                <a:lnTo>
                  <a:pt x="2531" y="614"/>
                </a:lnTo>
                <a:lnTo>
                  <a:pt x="2454" y="658"/>
                </a:lnTo>
                <a:lnTo>
                  <a:pt x="2377" y="703"/>
                </a:lnTo>
                <a:lnTo>
                  <a:pt x="2303" y="750"/>
                </a:lnTo>
                <a:lnTo>
                  <a:pt x="2228" y="797"/>
                </a:lnTo>
                <a:lnTo>
                  <a:pt x="2154" y="846"/>
                </a:lnTo>
                <a:lnTo>
                  <a:pt x="2081" y="897"/>
                </a:lnTo>
                <a:lnTo>
                  <a:pt x="2009" y="948"/>
                </a:lnTo>
                <a:lnTo>
                  <a:pt x="1938" y="1001"/>
                </a:lnTo>
                <a:lnTo>
                  <a:pt x="1868" y="1055"/>
                </a:lnTo>
                <a:lnTo>
                  <a:pt x="1799" y="1111"/>
                </a:lnTo>
                <a:lnTo>
                  <a:pt x="1731" y="1168"/>
                </a:lnTo>
                <a:lnTo>
                  <a:pt x="1663" y="1226"/>
                </a:lnTo>
                <a:lnTo>
                  <a:pt x="1598" y="1285"/>
                </a:lnTo>
                <a:lnTo>
                  <a:pt x="1533" y="1345"/>
                </a:lnTo>
                <a:lnTo>
                  <a:pt x="1469" y="1407"/>
                </a:lnTo>
                <a:lnTo>
                  <a:pt x="1406" y="1469"/>
                </a:lnTo>
                <a:lnTo>
                  <a:pt x="1345" y="1534"/>
                </a:lnTo>
                <a:lnTo>
                  <a:pt x="1285" y="1598"/>
                </a:lnTo>
                <a:lnTo>
                  <a:pt x="1226" y="1665"/>
                </a:lnTo>
                <a:lnTo>
                  <a:pt x="1168" y="1731"/>
                </a:lnTo>
                <a:lnTo>
                  <a:pt x="1111" y="1800"/>
                </a:lnTo>
                <a:lnTo>
                  <a:pt x="1055" y="1869"/>
                </a:lnTo>
                <a:lnTo>
                  <a:pt x="1001" y="1939"/>
                </a:lnTo>
                <a:lnTo>
                  <a:pt x="948" y="2010"/>
                </a:lnTo>
                <a:lnTo>
                  <a:pt x="897" y="2082"/>
                </a:lnTo>
                <a:lnTo>
                  <a:pt x="846" y="2155"/>
                </a:lnTo>
                <a:lnTo>
                  <a:pt x="797" y="2229"/>
                </a:lnTo>
                <a:lnTo>
                  <a:pt x="750" y="2304"/>
                </a:lnTo>
                <a:lnTo>
                  <a:pt x="703" y="2379"/>
                </a:lnTo>
                <a:lnTo>
                  <a:pt x="658" y="2455"/>
                </a:lnTo>
                <a:lnTo>
                  <a:pt x="614" y="2532"/>
                </a:lnTo>
                <a:lnTo>
                  <a:pt x="572" y="2610"/>
                </a:lnTo>
                <a:lnTo>
                  <a:pt x="532" y="2690"/>
                </a:lnTo>
                <a:lnTo>
                  <a:pt x="493" y="2769"/>
                </a:lnTo>
                <a:lnTo>
                  <a:pt x="454" y="2849"/>
                </a:lnTo>
                <a:lnTo>
                  <a:pt x="418" y="2930"/>
                </a:lnTo>
                <a:lnTo>
                  <a:pt x="382" y="3011"/>
                </a:lnTo>
                <a:lnTo>
                  <a:pt x="349" y="3094"/>
                </a:lnTo>
                <a:lnTo>
                  <a:pt x="317" y="3176"/>
                </a:lnTo>
                <a:lnTo>
                  <a:pt x="286" y="3259"/>
                </a:lnTo>
                <a:lnTo>
                  <a:pt x="257" y="3343"/>
                </a:lnTo>
                <a:lnTo>
                  <a:pt x="230" y="3428"/>
                </a:lnTo>
                <a:lnTo>
                  <a:pt x="203" y="3511"/>
                </a:lnTo>
                <a:lnTo>
                  <a:pt x="179" y="3598"/>
                </a:lnTo>
                <a:lnTo>
                  <a:pt x="156" y="3683"/>
                </a:lnTo>
                <a:lnTo>
                  <a:pt x="136" y="3769"/>
                </a:lnTo>
                <a:lnTo>
                  <a:pt x="115" y="3856"/>
                </a:lnTo>
                <a:lnTo>
                  <a:pt x="97" y="3942"/>
                </a:lnTo>
                <a:lnTo>
                  <a:pt x="81" y="4029"/>
                </a:lnTo>
                <a:lnTo>
                  <a:pt x="66" y="4116"/>
                </a:lnTo>
                <a:lnTo>
                  <a:pt x="52" y="4204"/>
                </a:lnTo>
                <a:lnTo>
                  <a:pt x="39" y="4292"/>
                </a:lnTo>
                <a:lnTo>
                  <a:pt x="29" y="4380"/>
                </a:lnTo>
                <a:lnTo>
                  <a:pt x="21" y="4469"/>
                </a:lnTo>
                <a:lnTo>
                  <a:pt x="13" y="4557"/>
                </a:lnTo>
                <a:lnTo>
                  <a:pt x="8" y="4646"/>
                </a:lnTo>
                <a:lnTo>
                  <a:pt x="4" y="4734"/>
                </a:lnTo>
                <a:lnTo>
                  <a:pt x="1" y="4822"/>
                </a:lnTo>
                <a:lnTo>
                  <a:pt x="0" y="4911"/>
                </a:lnTo>
                <a:lnTo>
                  <a:pt x="1" y="5000"/>
                </a:lnTo>
                <a:lnTo>
                  <a:pt x="4" y="5089"/>
                </a:lnTo>
                <a:lnTo>
                  <a:pt x="8" y="5177"/>
                </a:lnTo>
                <a:lnTo>
                  <a:pt x="13" y="5265"/>
                </a:lnTo>
                <a:lnTo>
                  <a:pt x="21" y="5354"/>
                </a:lnTo>
                <a:lnTo>
                  <a:pt x="29" y="5442"/>
                </a:lnTo>
                <a:lnTo>
                  <a:pt x="39" y="5531"/>
                </a:lnTo>
                <a:lnTo>
                  <a:pt x="52" y="5618"/>
                </a:lnTo>
                <a:lnTo>
                  <a:pt x="66" y="5705"/>
                </a:lnTo>
                <a:lnTo>
                  <a:pt x="81" y="5793"/>
                </a:lnTo>
                <a:lnTo>
                  <a:pt x="97" y="5880"/>
                </a:lnTo>
                <a:lnTo>
                  <a:pt x="115" y="5967"/>
                </a:lnTo>
                <a:lnTo>
                  <a:pt x="136" y="6053"/>
                </a:lnTo>
                <a:lnTo>
                  <a:pt x="156" y="6139"/>
                </a:lnTo>
                <a:lnTo>
                  <a:pt x="179" y="6225"/>
                </a:lnTo>
                <a:lnTo>
                  <a:pt x="203" y="6310"/>
                </a:lnTo>
                <a:lnTo>
                  <a:pt x="230" y="6395"/>
                </a:lnTo>
                <a:lnTo>
                  <a:pt x="257" y="6479"/>
                </a:lnTo>
                <a:lnTo>
                  <a:pt x="286" y="6563"/>
                </a:lnTo>
                <a:lnTo>
                  <a:pt x="317" y="6646"/>
                </a:lnTo>
                <a:lnTo>
                  <a:pt x="349" y="6729"/>
                </a:lnTo>
                <a:lnTo>
                  <a:pt x="382" y="6811"/>
                </a:lnTo>
                <a:lnTo>
                  <a:pt x="418" y="6892"/>
                </a:lnTo>
                <a:lnTo>
                  <a:pt x="454" y="6974"/>
                </a:lnTo>
                <a:lnTo>
                  <a:pt x="493" y="7054"/>
                </a:lnTo>
                <a:lnTo>
                  <a:pt x="532" y="7133"/>
                </a:lnTo>
                <a:lnTo>
                  <a:pt x="572" y="7211"/>
                </a:lnTo>
                <a:lnTo>
                  <a:pt x="614" y="7289"/>
                </a:lnTo>
                <a:lnTo>
                  <a:pt x="658" y="7367"/>
                </a:lnTo>
                <a:lnTo>
                  <a:pt x="703" y="7443"/>
                </a:lnTo>
                <a:lnTo>
                  <a:pt x="750" y="7519"/>
                </a:lnTo>
                <a:lnTo>
                  <a:pt x="797" y="7593"/>
                </a:lnTo>
                <a:lnTo>
                  <a:pt x="846" y="7667"/>
                </a:lnTo>
                <a:lnTo>
                  <a:pt x="897" y="7740"/>
                </a:lnTo>
                <a:lnTo>
                  <a:pt x="948" y="7813"/>
                </a:lnTo>
                <a:lnTo>
                  <a:pt x="1001" y="7884"/>
                </a:lnTo>
                <a:lnTo>
                  <a:pt x="1055" y="7954"/>
                </a:lnTo>
                <a:lnTo>
                  <a:pt x="1111" y="8023"/>
                </a:lnTo>
                <a:lnTo>
                  <a:pt x="1168" y="8090"/>
                </a:lnTo>
                <a:lnTo>
                  <a:pt x="1226" y="8158"/>
                </a:lnTo>
                <a:lnTo>
                  <a:pt x="1285" y="8224"/>
                </a:lnTo>
                <a:lnTo>
                  <a:pt x="1345" y="8289"/>
                </a:lnTo>
                <a:lnTo>
                  <a:pt x="1406" y="8352"/>
                </a:lnTo>
                <a:lnTo>
                  <a:pt x="1469" y="8415"/>
                </a:lnTo>
                <a:lnTo>
                  <a:pt x="1533" y="8476"/>
                </a:lnTo>
                <a:lnTo>
                  <a:pt x="1598" y="8537"/>
                </a:lnTo>
                <a:lnTo>
                  <a:pt x="1663" y="8597"/>
                </a:lnTo>
                <a:lnTo>
                  <a:pt x="1731" y="8654"/>
                </a:lnTo>
                <a:lnTo>
                  <a:pt x="1799" y="8711"/>
                </a:lnTo>
                <a:lnTo>
                  <a:pt x="1868" y="8766"/>
                </a:lnTo>
                <a:lnTo>
                  <a:pt x="1938" y="8820"/>
                </a:lnTo>
                <a:lnTo>
                  <a:pt x="2009" y="8874"/>
                </a:lnTo>
                <a:lnTo>
                  <a:pt x="2081" y="8926"/>
                </a:lnTo>
                <a:lnTo>
                  <a:pt x="2154" y="8977"/>
                </a:lnTo>
                <a:lnTo>
                  <a:pt x="2228" y="9025"/>
                </a:lnTo>
                <a:lnTo>
                  <a:pt x="2303" y="9073"/>
                </a:lnTo>
                <a:lnTo>
                  <a:pt x="2377" y="9119"/>
                </a:lnTo>
                <a:lnTo>
                  <a:pt x="2454" y="9165"/>
                </a:lnTo>
                <a:lnTo>
                  <a:pt x="2531" y="9208"/>
                </a:lnTo>
                <a:lnTo>
                  <a:pt x="2609" y="9250"/>
                </a:lnTo>
                <a:lnTo>
                  <a:pt x="2688" y="9291"/>
                </a:lnTo>
                <a:lnTo>
                  <a:pt x="2768" y="9330"/>
                </a:lnTo>
                <a:lnTo>
                  <a:pt x="2847" y="9368"/>
                </a:lnTo>
                <a:lnTo>
                  <a:pt x="2928" y="9405"/>
                </a:lnTo>
                <a:lnTo>
                  <a:pt x="3010" y="9440"/>
                </a:lnTo>
                <a:lnTo>
                  <a:pt x="3091" y="9474"/>
                </a:lnTo>
                <a:lnTo>
                  <a:pt x="3174" y="9506"/>
                </a:lnTo>
                <a:lnTo>
                  <a:pt x="3258" y="9537"/>
                </a:lnTo>
                <a:lnTo>
                  <a:pt x="3340" y="9565"/>
                </a:lnTo>
                <a:lnTo>
                  <a:pt x="3425" y="9593"/>
                </a:lnTo>
                <a:lnTo>
                  <a:pt x="3510" y="9619"/>
                </a:lnTo>
                <a:lnTo>
                  <a:pt x="3595" y="9643"/>
                </a:lnTo>
                <a:lnTo>
                  <a:pt x="3680" y="9666"/>
                </a:lnTo>
                <a:lnTo>
                  <a:pt x="3766" y="9688"/>
                </a:lnTo>
                <a:lnTo>
                  <a:pt x="3853" y="9708"/>
                </a:lnTo>
                <a:lnTo>
                  <a:pt x="3940" y="9726"/>
                </a:lnTo>
                <a:lnTo>
                  <a:pt x="4027" y="9742"/>
                </a:lnTo>
                <a:lnTo>
                  <a:pt x="4114" y="9757"/>
                </a:lnTo>
                <a:lnTo>
                  <a:pt x="4201" y="9771"/>
                </a:lnTo>
                <a:lnTo>
                  <a:pt x="4290" y="9784"/>
                </a:lnTo>
                <a:lnTo>
                  <a:pt x="4377" y="9794"/>
                </a:lnTo>
                <a:lnTo>
                  <a:pt x="4465" y="9802"/>
                </a:lnTo>
                <a:lnTo>
                  <a:pt x="4554" y="9810"/>
                </a:lnTo>
                <a:lnTo>
                  <a:pt x="4642" y="9816"/>
                </a:lnTo>
                <a:lnTo>
                  <a:pt x="4730" y="9819"/>
                </a:lnTo>
                <a:lnTo>
                  <a:pt x="4819" y="9821"/>
                </a:lnTo>
                <a:lnTo>
                  <a:pt x="4908" y="9823"/>
                </a:lnTo>
                <a:lnTo>
                  <a:pt x="4997" y="9821"/>
                </a:lnTo>
                <a:lnTo>
                  <a:pt x="5085" y="9819"/>
                </a:lnTo>
                <a:lnTo>
                  <a:pt x="5173" y="9816"/>
                </a:lnTo>
                <a:lnTo>
                  <a:pt x="5262" y="9810"/>
                </a:lnTo>
                <a:lnTo>
                  <a:pt x="5350" y="9802"/>
                </a:lnTo>
                <a:lnTo>
                  <a:pt x="5439" y="9794"/>
                </a:lnTo>
                <a:lnTo>
                  <a:pt x="5526" y="9784"/>
                </a:lnTo>
                <a:lnTo>
                  <a:pt x="5614" y="9771"/>
                </a:lnTo>
                <a:lnTo>
                  <a:pt x="5701" y="9757"/>
                </a:lnTo>
                <a:lnTo>
                  <a:pt x="5789" y="9742"/>
                </a:lnTo>
                <a:lnTo>
                  <a:pt x="5876" y="9726"/>
                </a:lnTo>
                <a:lnTo>
                  <a:pt x="5963" y="9708"/>
                </a:lnTo>
                <a:lnTo>
                  <a:pt x="6049" y="9688"/>
                </a:lnTo>
                <a:lnTo>
                  <a:pt x="6135" y="9666"/>
                </a:lnTo>
                <a:lnTo>
                  <a:pt x="6220" y="9643"/>
                </a:lnTo>
                <a:lnTo>
                  <a:pt x="6305" y="9619"/>
                </a:lnTo>
                <a:lnTo>
                  <a:pt x="6390" y="9593"/>
                </a:lnTo>
                <a:lnTo>
                  <a:pt x="6475" y="9565"/>
                </a:lnTo>
                <a:lnTo>
                  <a:pt x="6559" y="9537"/>
                </a:lnTo>
                <a:lnTo>
                  <a:pt x="6642" y="9506"/>
                </a:lnTo>
                <a:lnTo>
                  <a:pt x="6724" y="9474"/>
                </a:lnTo>
                <a:lnTo>
                  <a:pt x="6806" y="9440"/>
                </a:lnTo>
                <a:lnTo>
                  <a:pt x="6887" y="9405"/>
                </a:lnTo>
                <a:lnTo>
                  <a:pt x="6969" y="9368"/>
                </a:lnTo>
                <a:lnTo>
                  <a:pt x="7048" y="9330"/>
                </a:lnTo>
                <a:lnTo>
                  <a:pt x="7128" y="9291"/>
                </a:lnTo>
                <a:lnTo>
                  <a:pt x="7206" y="9250"/>
                </a:lnTo>
                <a:lnTo>
                  <a:pt x="7284" y="9208"/>
                </a:lnTo>
                <a:lnTo>
                  <a:pt x="7361" y="9165"/>
                </a:lnTo>
                <a:lnTo>
                  <a:pt x="7438" y="9119"/>
                </a:lnTo>
                <a:lnTo>
                  <a:pt x="7513" y="9073"/>
                </a:lnTo>
                <a:lnTo>
                  <a:pt x="7587" y="9025"/>
                </a:lnTo>
                <a:lnTo>
                  <a:pt x="7662" y="8977"/>
                </a:lnTo>
                <a:lnTo>
                  <a:pt x="7734" y="8926"/>
                </a:lnTo>
                <a:lnTo>
                  <a:pt x="7807" y="8874"/>
                </a:lnTo>
                <a:lnTo>
                  <a:pt x="7878" y="8820"/>
                </a:lnTo>
                <a:lnTo>
                  <a:pt x="7948" y="8766"/>
                </a:lnTo>
                <a:lnTo>
                  <a:pt x="8017" y="8711"/>
                </a:lnTo>
                <a:lnTo>
                  <a:pt x="8084" y="8654"/>
                </a:lnTo>
                <a:lnTo>
                  <a:pt x="8152" y="8597"/>
                </a:lnTo>
                <a:lnTo>
                  <a:pt x="8217" y="8537"/>
                </a:lnTo>
                <a:lnTo>
                  <a:pt x="8283" y="8476"/>
                </a:lnTo>
                <a:lnTo>
                  <a:pt x="8346" y="8415"/>
                </a:lnTo>
                <a:lnTo>
                  <a:pt x="8409" y="8352"/>
                </a:lnTo>
                <a:lnTo>
                  <a:pt x="8470" y="8289"/>
                </a:lnTo>
                <a:lnTo>
                  <a:pt x="8531" y="8224"/>
                </a:lnTo>
                <a:lnTo>
                  <a:pt x="8589" y="8158"/>
                </a:lnTo>
                <a:lnTo>
                  <a:pt x="8648" y="8090"/>
                </a:lnTo>
                <a:lnTo>
                  <a:pt x="8704" y="8023"/>
                </a:lnTo>
                <a:lnTo>
                  <a:pt x="8760" y="7954"/>
                </a:lnTo>
                <a:lnTo>
                  <a:pt x="8814" y="7884"/>
                </a:lnTo>
                <a:lnTo>
                  <a:pt x="8867" y="7813"/>
                </a:lnTo>
                <a:lnTo>
                  <a:pt x="8919" y="7740"/>
                </a:lnTo>
                <a:lnTo>
                  <a:pt x="8969" y="7667"/>
                </a:lnTo>
                <a:lnTo>
                  <a:pt x="9019" y="7593"/>
                </a:lnTo>
                <a:lnTo>
                  <a:pt x="9066" y="7519"/>
                </a:lnTo>
                <a:lnTo>
                  <a:pt x="9113" y="7443"/>
                </a:lnTo>
                <a:lnTo>
                  <a:pt x="9158" y="7367"/>
                </a:lnTo>
                <a:lnTo>
                  <a:pt x="9201" y="7289"/>
                </a:lnTo>
                <a:lnTo>
                  <a:pt x="9244" y="7211"/>
                </a:lnTo>
                <a:lnTo>
                  <a:pt x="9284" y="7133"/>
                </a:lnTo>
                <a:lnTo>
                  <a:pt x="9324" y="7054"/>
                </a:lnTo>
                <a:lnTo>
                  <a:pt x="9362" y="6974"/>
                </a:lnTo>
                <a:lnTo>
                  <a:pt x="9397" y="6892"/>
                </a:lnTo>
                <a:lnTo>
                  <a:pt x="9433" y="6811"/>
                </a:lnTo>
                <a:lnTo>
                  <a:pt x="9466" y="6729"/>
                </a:lnTo>
                <a:lnTo>
                  <a:pt x="9498" y="6646"/>
                </a:lnTo>
                <a:lnTo>
                  <a:pt x="9529" y="6563"/>
                </a:lnTo>
                <a:lnTo>
                  <a:pt x="9558" y="6479"/>
                </a:lnTo>
                <a:lnTo>
                  <a:pt x="9586" y="6395"/>
                </a:lnTo>
                <a:lnTo>
                  <a:pt x="9612" y="6310"/>
                </a:lnTo>
                <a:lnTo>
                  <a:pt x="9636" y="6225"/>
                </a:lnTo>
                <a:lnTo>
                  <a:pt x="9659" y="6139"/>
                </a:lnTo>
                <a:lnTo>
                  <a:pt x="9681" y="6053"/>
                </a:lnTo>
                <a:lnTo>
                  <a:pt x="9700" y="5967"/>
                </a:lnTo>
                <a:lnTo>
                  <a:pt x="9719" y="5880"/>
                </a:lnTo>
                <a:lnTo>
                  <a:pt x="9735" y="5793"/>
                </a:lnTo>
                <a:lnTo>
                  <a:pt x="9750" y="5705"/>
                </a:lnTo>
                <a:lnTo>
                  <a:pt x="9764" y="5618"/>
                </a:lnTo>
                <a:lnTo>
                  <a:pt x="9776" y="5531"/>
                </a:lnTo>
                <a:lnTo>
                  <a:pt x="9787" y="5442"/>
                </a:lnTo>
                <a:lnTo>
                  <a:pt x="9795" y="5354"/>
                </a:lnTo>
                <a:lnTo>
                  <a:pt x="9803" y="5265"/>
                </a:lnTo>
                <a:lnTo>
                  <a:pt x="9808" y="5177"/>
                </a:lnTo>
                <a:lnTo>
                  <a:pt x="9812" y="5089"/>
                </a:lnTo>
                <a:lnTo>
                  <a:pt x="9814" y="5000"/>
                </a:lnTo>
                <a:lnTo>
                  <a:pt x="9815" y="4911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" name="Line 63"/>
          <p:cNvSpPr>
            <a:spLocks noChangeShapeType="1"/>
          </p:cNvSpPr>
          <p:nvPr/>
        </p:nvSpPr>
        <p:spPr bwMode="auto">
          <a:xfrm>
            <a:off x="255588" y="4786313"/>
            <a:ext cx="2487613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" name="BlokTextu 24"/>
          <p:cNvSpPr txBox="1"/>
          <p:nvPr/>
        </p:nvSpPr>
        <p:spPr>
          <a:xfrm>
            <a:off x="363124" y="1662220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lokTextu 25"/>
          <p:cNvSpPr txBox="1"/>
          <p:nvPr/>
        </p:nvSpPr>
        <p:spPr>
          <a:xfrm>
            <a:off x="2636131" y="641345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BlokTextu 26"/>
          <p:cNvSpPr txBox="1"/>
          <p:nvPr/>
        </p:nvSpPr>
        <p:spPr>
          <a:xfrm>
            <a:off x="1672991" y="313413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d/2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lokTextu 27"/>
          <p:cNvSpPr txBox="1"/>
          <p:nvPr/>
        </p:nvSpPr>
        <p:spPr>
          <a:xfrm>
            <a:off x="0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lokTextu 28"/>
          <p:cNvSpPr txBox="1"/>
          <p:nvPr/>
        </p:nvSpPr>
        <p:spPr>
          <a:xfrm>
            <a:off x="967693" y="530719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33"/>
          <p:cNvSpPr>
            <a:spLocks/>
          </p:cNvSpPr>
          <p:nvPr/>
        </p:nvSpPr>
        <p:spPr bwMode="auto">
          <a:xfrm>
            <a:off x="2349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1" y="36"/>
              </a:cxn>
              <a:cxn ang="0">
                <a:pos x="98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9"/>
              </a:cxn>
              <a:cxn ang="0">
                <a:pos x="35" y="102"/>
              </a:cxn>
              <a:cxn ang="0">
                <a:pos x="43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1" y="36"/>
                </a:lnTo>
                <a:lnTo>
                  <a:pt x="98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9"/>
                </a:lnTo>
                <a:lnTo>
                  <a:pt x="35" y="102"/>
                </a:lnTo>
                <a:lnTo>
                  <a:pt x="43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1" name="Freeform 36"/>
          <p:cNvSpPr>
            <a:spLocks/>
          </p:cNvSpPr>
          <p:nvPr/>
        </p:nvSpPr>
        <p:spPr bwMode="auto">
          <a:xfrm>
            <a:off x="2722563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" name="BlokTextu 24"/>
          <p:cNvSpPr txBox="1">
            <a:spLocks noChangeArrowheads="1"/>
          </p:cNvSpPr>
          <p:nvPr/>
        </p:nvSpPr>
        <p:spPr bwMode="auto">
          <a:xfrm>
            <a:off x="4376414" y="900000"/>
            <a:ext cx="4026806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2)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základnicu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horizont a hlavný bod.</a:t>
            </a:r>
          </a:p>
          <a:p>
            <a:r>
              <a:rPr lang="en-US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sk-SK" alt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sk-SK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alt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sk-SK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= 6 cm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lokTextu 24"/>
          <p:cNvSpPr txBox="1">
            <a:spLocks noChangeArrowheads="1"/>
          </p:cNvSpPr>
          <p:nvPr/>
        </p:nvSpPr>
        <p:spPr bwMode="auto">
          <a:xfrm>
            <a:off x="4376413" y="1633875"/>
            <a:ext cx="442034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Horizont zvoľte tak, aby nad horizontom bolo v nákresni 14 cm.</a:t>
            </a:r>
            <a:endParaRPr lang="sk-SK" sz="105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BlokTextu 24"/>
          <p:cNvSpPr txBox="1">
            <a:spLocks noChangeArrowheads="1"/>
          </p:cNvSpPr>
          <p:nvPr/>
        </p:nvSpPr>
        <p:spPr bwMode="auto">
          <a:xfrm>
            <a:off x="4376414" y="2096975"/>
            <a:ext cx="4767585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3)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V základnej rovine zvolíme priamku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v nepriečelnej polohe. Na priamke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leží jedna strana štvorcov. Bod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 </a:t>
            </a:r>
            <a:r>
              <a:rPr 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z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 je vrchol jedného štvorca.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lokTextu 24"/>
          <p:cNvSpPr txBox="1">
            <a:spLocks noChangeArrowheads="1"/>
          </p:cNvSpPr>
          <p:nvPr/>
        </p:nvSpPr>
        <p:spPr bwMode="auto">
          <a:xfrm>
            <a:off x="4376414" y="2836459"/>
            <a:ext cx="4767586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Štvorcová sieť leží v zornom kužeľovom priestore, t. j. obraz siete je v kružnici správneho zobrazenia </a:t>
            </a:r>
            <a:r>
              <a:rPr lang="sk-SK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Pre </a:t>
            </a:r>
            <a:r>
              <a:rPr lang="sk-SK" sz="12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</a:t>
            </a:r>
            <a:r>
              <a:rPr lang="sk-SK" sz="1200" b="1" i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 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= 45° je </a:t>
            </a:r>
            <a:r>
              <a:rPr lang="sk-SK" sz="1200" b="1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z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 = </a:t>
            </a:r>
            <a:r>
              <a:rPr lang="sk-SK" sz="1200" b="1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d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, 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pre </a:t>
            </a:r>
            <a:r>
              <a:rPr lang="sk-SK" sz="12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</a:t>
            </a:r>
            <a:r>
              <a:rPr lang="sk-SK" sz="1200" b="1" i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 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= 22,6° je </a:t>
            </a:r>
            <a:r>
              <a:rPr lang="sk-SK" sz="1200" b="1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z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 = </a:t>
            </a:r>
            <a:r>
              <a:rPr lang="sk-SK" sz="12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k</a:t>
            </a:r>
            <a:r>
              <a:rPr lang="sk-SK" sz="1200" b="1" baseline="300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d/2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. </a:t>
            </a:r>
          </a:p>
          <a:p>
            <a:endParaRPr lang="sk-SK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200" dirty="0" smtClean="0">
                <a:latin typeface="Arial" pitchFamily="34" charset="0"/>
                <a:cs typeface="Arial" pitchFamily="34" charset="0"/>
              </a:rPr>
              <a:t>Priamku </a:t>
            </a:r>
            <a:r>
              <a:rPr lang="sk-SK" sz="12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200" dirty="0" smtClean="0">
                <a:latin typeface="Arial" pitchFamily="34" charset="0"/>
                <a:cs typeface="Arial" pitchFamily="34" charset="0"/>
              </a:rPr>
              <a:t> zvoľte tak, aby jej </a:t>
            </a:r>
            <a:r>
              <a:rPr lang="sk-SK" sz="1200" dirty="0" err="1" smtClean="0">
                <a:latin typeface="Arial" pitchFamily="34" charset="0"/>
                <a:cs typeface="Arial" pitchFamily="34" charset="0"/>
              </a:rPr>
              <a:t>úbežník</a:t>
            </a:r>
            <a:r>
              <a:rPr lang="sk-SK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altLang="sk-SK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sk-SK" altLang="sk-SK" sz="12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sk-SK" alt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bol na kraji papiera A4.</a:t>
            </a:r>
            <a:endParaRPr lang="sk-SK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Zástupný symbol čísla snímky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42</a:t>
            </a:fld>
            <a:endParaRPr lang="sk-SK"/>
          </a:p>
        </p:txBody>
      </p:sp>
      <p:grpSp>
        <p:nvGrpSpPr>
          <p:cNvPr id="36" name="Skupina 19"/>
          <p:cNvGrpSpPr>
            <a:grpSpLocks/>
          </p:cNvGrpSpPr>
          <p:nvPr/>
        </p:nvGrpSpPr>
        <p:grpSpPr bwMode="auto">
          <a:xfrm>
            <a:off x="151334" y="5829033"/>
            <a:ext cx="1083171" cy="393700"/>
            <a:chOff x="2699794" y="4497810"/>
            <a:chExt cx="1083583" cy="393091"/>
          </a:xfrm>
        </p:grpSpPr>
        <p:pic>
          <p:nvPicPr>
            <p:cNvPr id="37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/>
      <p:bldP spid="15" grpId="0"/>
      <p:bldP spid="16" grpId="0"/>
      <p:bldP spid="17" grpId="0"/>
      <p:bldP spid="17" grpId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  <p:bldP spid="18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BlokTextu 179"/>
          <p:cNvSpPr txBox="1"/>
          <p:nvPr/>
        </p:nvSpPr>
        <p:spPr>
          <a:xfrm>
            <a:off x="2824223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BlokTextu 180"/>
          <p:cNvSpPr txBox="1"/>
          <p:nvPr/>
        </p:nvSpPr>
        <p:spPr>
          <a:xfrm>
            <a:off x="3391897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BlokTextu 181"/>
          <p:cNvSpPr txBox="1"/>
          <p:nvPr/>
        </p:nvSpPr>
        <p:spPr>
          <a:xfrm>
            <a:off x="3903379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BlokTextu 182"/>
          <p:cNvSpPr txBox="1"/>
          <p:nvPr/>
        </p:nvSpPr>
        <p:spPr>
          <a:xfrm>
            <a:off x="4451193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BlokTextu 183"/>
          <p:cNvSpPr txBox="1"/>
          <p:nvPr/>
        </p:nvSpPr>
        <p:spPr>
          <a:xfrm>
            <a:off x="5003131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BlokTextu 184"/>
          <p:cNvSpPr txBox="1"/>
          <p:nvPr/>
        </p:nvSpPr>
        <p:spPr>
          <a:xfrm>
            <a:off x="5557123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1622240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2251694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560879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1121049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Text Box 35"/>
          <p:cNvSpPr txBox="1">
            <a:spLocks noChangeArrowheads="1"/>
          </p:cNvSpPr>
          <p:nvPr/>
        </p:nvSpPr>
        <p:spPr bwMode="auto">
          <a:xfrm flipH="1">
            <a:off x="1656679" y="4525953"/>
            <a:ext cx="3690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b</a:t>
            </a:r>
            <a:endParaRPr lang="sk-SK" sz="14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5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7386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obraz štvorcovej siete v nepriečelnej polohe. Strana štvorca je 50 cm. Výška horizontu je 150 cm. Štvorcovú sieť zobrazte v zmenšení, keď je výška horizontu 6 cm a dištancia 14 cm.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8549148" y="477511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Skupina 291"/>
          <p:cNvGrpSpPr/>
          <p:nvPr/>
        </p:nvGrpSpPr>
        <p:grpSpPr>
          <a:xfrm>
            <a:off x="-577850" y="889000"/>
            <a:ext cx="7789863" cy="5975351"/>
            <a:chOff x="-577850" y="889000"/>
            <a:chExt cx="7789863" cy="5975351"/>
          </a:xfrm>
        </p:grpSpPr>
        <p:sp>
          <p:nvSpPr>
            <p:cNvPr id="11" name="Freeform 28"/>
            <p:cNvSpPr>
              <a:spLocks/>
            </p:cNvSpPr>
            <p:nvPr/>
          </p:nvSpPr>
          <p:spPr bwMode="auto">
            <a:xfrm>
              <a:off x="-577850" y="889000"/>
              <a:ext cx="7789863" cy="5975350"/>
            </a:xfrm>
            <a:custGeom>
              <a:avLst/>
              <a:gdLst/>
              <a:ahLst/>
              <a:cxnLst>
                <a:cxn ang="0">
                  <a:pos x="19617" y="9321"/>
                </a:cxn>
                <a:cxn ang="0">
                  <a:pos x="19565" y="8697"/>
                </a:cxn>
                <a:cxn ang="0">
                  <a:pos x="19473" y="8076"/>
                </a:cxn>
                <a:cxn ang="0">
                  <a:pos x="19342" y="7463"/>
                </a:cxn>
                <a:cxn ang="0">
                  <a:pos x="19172" y="6859"/>
                </a:cxn>
                <a:cxn ang="0">
                  <a:pos x="18963" y="6268"/>
                </a:cxn>
                <a:cxn ang="0">
                  <a:pos x="18719" y="5690"/>
                </a:cxn>
                <a:cxn ang="0">
                  <a:pos x="18437" y="5130"/>
                </a:cxn>
                <a:cxn ang="0">
                  <a:pos x="18120" y="4590"/>
                </a:cxn>
                <a:cxn ang="0">
                  <a:pos x="17770" y="4070"/>
                </a:cxn>
                <a:cxn ang="0">
                  <a:pos x="17386" y="3574"/>
                </a:cxn>
                <a:cxn ang="0">
                  <a:pos x="16973" y="3103"/>
                </a:cxn>
                <a:cxn ang="0">
                  <a:pos x="16530" y="2659"/>
                </a:cxn>
                <a:cxn ang="0">
                  <a:pos x="16059" y="2246"/>
                </a:cxn>
                <a:cxn ang="0">
                  <a:pos x="15564" y="1862"/>
                </a:cxn>
                <a:cxn ang="0">
                  <a:pos x="15044" y="1511"/>
                </a:cxn>
                <a:cxn ang="0">
                  <a:pos x="14503" y="1194"/>
                </a:cxn>
                <a:cxn ang="0">
                  <a:pos x="13944" y="912"/>
                </a:cxn>
                <a:cxn ang="0">
                  <a:pos x="13367" y="666"/>
                </a:cxn>
                <a:cxn ang="0">
                  <a:pos x="12776" y="458"/>
                </a:cxn>
                <a:cxn ang="0">
                  <a:pos x="12173" y="288"/>
                </a:cxn>
                <a:cxn ang="0">
                  <a:pos x="11560" y="158"/>
                </a:cxn>
                <a:cxn ang="0">
                  <a:pos x="10940" y="66"/>
                </a:cxn>
                <a:cxn ang="0">
                  <a:pos x="10316" y="13"/>
                </a:cxn>
                <a:cxn ang="0">
                  <a:pos x="9689" y="2"/>
                </a:cxn>
                <a:cxn ang="0">
                  <a:pos x="9063" y="29"/>
                </a:cxn>
                <a:cxn ang="0">
                  <a:pos x="8440" y="97"/>
                </a:cxn>
                <a:cxn ang="0">
                  <a:pos x="7824" y="205"/>
                </a:cxn>
                <a:cxn ang="0">
                  <a:pos x="7214" y="352"/>
                </a:cxn>
                <a:cxn ang="0">
                  <a:pos x="6615" y="538"/>
                </a:cxn>
                <a:cxn ang="0">
                  <a:pos x="6030" y="760"/>
                </a:cxn>
                <a:cxn ang="0">
                  <a:pos x="5460" y="1021"/>
                </a:cxn>
                <a:cxn ang="0">
                  <a:pos x="4907" y="1317"/>
                </a:cxn>
                <a:cxn ang="0">
                  <a:pos x="4376" y="1648"/>
                </a:cxn>
                <a:cxn ang="0">
                  <a:pos x="3865" y="2011"/>
                </a:cxn>
                <a:cxn ang="0">
                  <a:pos x="3379" y="2407"/>
                </a:cxn>
                <a:cxn ang="0">
                  <a:pos x="2919" y="2833"/>
                </a:cxn>
                <a:cxn ang="0">
                  <a:pos x="2488" y="3288"/>
                </a:cxn>
                <a:cxn ang="0">
                  <a:pos x="2086" y="3769"/>
                </a:cxn>
                <a:cxn ang="0">
                  <a:pos x="1716" y="4275"/>
                </a:cxn>
                <a:cxn ang="0">
                  <a:pos x="1379" y="4803"/>
                </a:cxn>
                <a:cxn ang="0">
                  <a:pos x="1076" y="5353"/>
                </a:cxn>
                <a:cxn ang="0">
                  <a:pos x="808" y="5920"/>
                </a:cxn>
                <a:cxn ang="0">
                  <a:pos x="578" y="6503"/>
                </a:cxn>
                <a:cxn ang="0">
                  <a:pos x="385" y="7100"/>
                </a:cxn>
                <a:cxn ang="0">
                  <a:pos x="231" y="7707"/>
                </a:cxn>
                <a:cxn ang="0">
                  <a:pos x="115" y="8324"/>
                </a:cxn>
                <a:cxn ang="0">
                  <a:pos x="39" y="8946"/>
                </a:cxn>
                <a:cxn ang="0">
                  <a:pos x="4" y="9573"/>
                </a:cxn>
                <a:cxn ang="0">
                  <a:pos x="7" y="10199"/>
                </a:cxn>
                <a:cxn ang="0">
                  <a:pos x="52" y="10825"/>
                </a:cxn>
                <a:cxn ang="0">
                  <a:pos x="136" y="11446"/>
                </a:cxn>
                <a:cxn ang="0">
                  <a:pos x="258" y="12061"/>
                </a:cxn>
                <a:cxn ang="0">
                  <a:pos x="420" y="12667"/>
                </a:cxn>
                <a:cxn ang="0">
                  <a:pos x="621" y="13261"/>
                </a:cxn>
                <a:cxn ang="0">
                  <a:pos x="859" y="13841"/>
                </a:cxn>
                <a:cxn ang="0">
                  <a:pos x="1133" y="14405"/>
                </a:cxn>
                <a:cxn ang="0">
                  <a:pos x="1443" y="14950"/>
                </a:cxn>
              </a:cxnLst>
              <a:rect l="0" t="0" r="r" b="b"/>
              <a:pathLst>
                <a:path w="19629" h="15057">
                  <a:moveTo>
                    <a:pt x="19629" y="9823"/>
                  </a:moveTo>
                  <a:lnTo>
                    <a:pt x="19628" y="9698"/>
                  </a:lnTo>
                  <a:lnTo>
                    <a:pt x="19626" y="9573"/>
                  </a:lnTo>
                  <a:lnTo>
                    <a:pt x="19622" y="9447"/>
                  </a:lnTo>
                  <a:lnTo>
                    <a:pt x="19617" y="9321"/>
                  </a:lnTo>
                  <a:lnTo>
                    <a:pt x="19610" y="9196"/>
                  </a:lnTo>
                  <a:lnTo>
                    <a:pt x="19601" y="9071"/>
                  </a:lnTo>
                  <a:lnTo>
                    <a:pt x="19590" y="8946"/>
                  </a:lnTo>
                  <a:lnTo>
                    <a:pt x="19578" y="8822"/>
                  </a:lnTo>
                  <a:lnTo>
                    <a:pt x="19565" y="8697"/>
                  </a:lnTo>
                  <a:lnTo>
                    <a:pt x="19549" y="8572"/>
                  </a:lnTo>
                  <a:lnTo>
                    <a:pt x="19533" y="8448"/>
                  </a:lnTo>
                  <a:lnTo>
                    <a:pt x="19514" y="8324"/>
                  </a:lnTo>
                  <a:lnTo>
                    <a:pt x="19494" y="8200"/>
                  </a:lnTo>
                  <a:lnTo>
                    <a:pt x="19473" y="8076"/>
                  </a:lnTo>
                  <a:lnTo>
                    <a:pt x="19450" y="7953"/>
                  </a:lnTo>
                  <a:lnTo>
                    <a:pt x="19425" y="7830"/>
                  </a:lnTo>
                  <a:lnTo>
                    <a:pt x="19398" y="7707"/>
                  </a:lnTo>
                  <a:lnTo>
                    <a:pt x="19371" y="7586"/>
                  </a:lnTo>
                  <a:lnTo>
                    <a:pt x="19342" y="7463"/>
                  </a:lnTo>
                  <a:lnTo>
                    <a:pt x="19311" y="7341"/>
                  </a:lnTo>
                  <a:lnTo>
                    <a:pt x="19278" y="7221"/>
                  </a:lnTo>
                  <a:lnTo>
                    <a:pt x="19245" y="7100"/>
                  </a:lnTo>
                  <a:lnTo>
                    <a:pt x="19209" y="6979"/>
                  </a:lnTo>
                  <a:lnTo>
                    <a:pt x="19172" y="6859"/>
                  </a:lnTo>
                  <a:lnTo>
                    <a:pt x="19133" y="6740"/>
                  </a:lnTo>
                  <a:lnTo>
                    <a:pt x="19093" y="6621"/>
                  </a:lnTo>
                  <a:lnTo>
                    <a:pt x="19052" y="6503"/>
                  </a:lnTo>
                  <a:lnTo>
                    <a:pt x="19008" y="6385"/>
                  </a:lnTo>
                  <a:lnTo>
                    <a:pt x="18963" y="6268"/>
                  </a:lnTo>
                  <a:lnTo>
                    <a:pt x="18918" y="6151"/>
                  </a:lnTo>
                  <a:lnTo>
                    <a:pt x="18870" y="6035"/>
                  </a:lnTo>
                  <a:lnTo>
                    <a:pt x="18821" y="5920"/>
                  </a:lnTo>
                  <a:lnTo>
                    <a:pt x="18771" y="5805"/>
                  </a:lnTo>
                  <a:lnTo>
                    <a:pt x="18719" y="5690"/>
                  </a:lnTo>
                  <a:lnTo>
                    <a:pt x="18665" y="5578"/>
                  </a:lnTo>
                  <a:lnTo>
                    <a:pt x="18610" y="5464"/>
                  </a:lnTo>
                  <a:lnTo>
                    <a:pt x="18554" y="5353"/>
                  </a:lnTo>
                  <a:lnTo>
                    <a:pt x="18496" y="5242"/>
                  </a:lnTo>
                  <a:lnTo>
                    <a:pt x="18437" y="5130"/>
                  </a:lnTo>
                  <a:lnTo>
                    <a:pt x="18376" y="5021"/>
                  </a:lnTo>
                  <a:lnTo>
                    <a:pt x="18314" y="4912"/>
                  </a:lnTo>
                  <a:lnTo>
                    <a:pt x="18251" y="4803"/>
                  </a:lnTo>
                  <a:lnTo>
                    <a:pt x="18186" y="4696"/>
                  </a:lnTo>
                  <a:lnTo>
                    <a:pt x="18120" y="4590"/>
                  </a:lnTo>
                  <a:lnTo>
                    <a:pt x="18053" y="4484"/>
                  </a:lnTo>
                  <a:lnTo>
                    <a:pt x="17984" y="4380"/>
                  </a:lnTo>
                  <a:lnTo>
                    <a:pt x="17913" y="4275"/>
                  </a:lnTo>
                  <a:lnTo>
                    <a:pt x="17842" y="4172"/>
                  </a:lnTo>
                  <a:lnTo>
                    <a:pt x="17770" y="4070"/>
                  </a:lnTo>
                  <a:lnTo>
                    <a:pt x="17695" y="3969"/>
                  </a:lnTo>
                  <a:lnTo>
                    <a:pt x="17621" y="3869"/>
                  </a:lnTo>
                  <a:lnTo>
                    <a:pt x="17544" y="3769"/>
                  </a:lnTo>
                  <a:lnTo>
                    <a:pt x="17466" y="3671"/>
                  </a:lnTo>
                  <a:lnTo>
                    <a:pt x="17386" y="3574"/>
                  </a:lnTo>
                  <a:lnTo>
                    <a:pt x="17306" y="3477"/>
                  </a:lnTo>
                  <a:lnTo>
                    <a:pt x="17225" y="3382"/>
                  </a:lnTo>
                  <a:lnTo>
                    <a:pt x="17142" y="3288"/>
                  </a:lnTo>
                  <a:lnTo>
                    <a:pt x="17058" y="3195"/>
                  </a:lnTo>
                  <a:lnTo>
                    <a:pt x="16973" y="3103"/>
                  </a:lnTo>
                  <a:lnTo>
                    <a:pt x="16886" y="3011"/>
                  </a:lnTo>
                  <a:lnTo>
                    <a:pt x="16799" y="2922"/>
                  </a:lnTo>
                  <a:lnTo>
                    <a:pt x="16710" y="2833"/>
                  </a:lnTo>
                  <a:lnTo>
                    <a:pt x="16621" y="2746"/>
                  </a:lnTo>
                  <a:lnTo>
                    <a:pt x="16530" y="2659"/>
                  </a:lnTo>
                  <a:lnTo>
                    <a:pt x="16437" y="2574"/>
                  </a:lnTo>
                  <a:lnTo>
                    <a:pt x="16344" y="2490"/>
                  </a:lnTo>
                  <a:lnTo>
                    <a:pt x="16250" y="2407"/>
                  </a:lnTo>
                  <a:lnTo>
                    <a:pt x="16156" y="2326"/>
                  </a:lnTo>
                  <a:lnTo>
                    <a:pt x="16059" y="2246"/>
                  </a:lnTo>
                  <a:lnTo>
                    <a:pt x="15962" y="2166"/>
                  </a:lnTo>
                  <a:lnTo>
                    <a:pt x="15863" y="2088"/>
                  </a:lnTo>
                  <a:lnTo>
                    <a:pt x="15764" y="2011"/>
                  </a:lnTo>
                  <a:lnTo>
                    <a:pt x="15665" y="1936"/>
                  </a:lnTo>
                  <a:lnTo>
                    <a:pt x="15564" y="1862"/>
                  </a:lnTo>
                  <a:lnTo>
                    <a:pt x="15461" y="1789"/>
                  </a:lnTo>
                  <a:lnTo>
                    <a:pt x="15358" y="1718"/>
                  </a:lnTo>
                  <a:lnTo>
                    <a:pt x="15255" y="1648"/>
                  </a:lnTo>
                  <a:lnTo>
                    <a:pt x="15149" y="1579"/>
                  </a:lnTo>
                  <a:lnTo>
                    <a:pt x="15044" y="1511"/>
                  </a:lnTo>
                  <a:lnTo>
                    <a:pt x="14937" y="1444"/>
                  </a:lnTo>
                  <a:lnTo>
                    <a:pt x="14830" y="1380"/>
                  </a:lnTo>
                  <a:lnTo>
                    <a:pt x="14722" y="1317"/>
                  </a:lnTo>
                  <a:lnTo>
                    <a:pt x="14613" y="1255"/>
                  </a:lnTo>
                  <a:lnTo>
                    <a:pt x="14503" y="1194"/>
                  </a:lnTo>
                  <a:lnTo>
                    <a:pt x="14393" y="1134"/>
                  </a:lnTo>
                  <a:lnTo>
                    <a:pt x="14281" y="1077"/>
                  </a:lnTo>
                  <a:lnTo>
                    <a:pt x="14170" y="1021"/>
                  </a:lnTo>
                  <a:lnTo>
                    <a:pt x="14057" y="966"/>
                  </a:lnTo>
                  <a:lnTo>
                    <a:pt x="13944" y="912"/>
                  </a:lnTo>
                  <a:lnTo>
                    <a:pt x="13829" y="860"/>
                  </a:lnTo>
                  <a:lnTo>
                    <a:pt x="13714" y="810"/>
                  </a:lnTo>
                  <a:lnTo>
                    <a:pt x="13600" y="760"/>
                  </a:lnTo>
                  <a:lnTo>
                    <a:pt x="13484" y="713"/>
                  </a:lnTo>
                  <a:lnTo>
                    <a:pt x="13367" y="666"/>
                  </a:lnTo>
                  <a:lnTo>
                    <a:pt x="13250" y="621"/>
                  </a:lnTo>
                  <a:lnTo>
                    <a:pt x="13133" y="579"/>
                  </a:lnTo>
                  <a:lnTo>
                    <a:pt x="13014" y="538"/>
                  </a:lnTo>
                  <a:lnTo>
                    <a:pt x="12895" y="497"/>
                  </a:lnTo>
                  <a:lnTo>
                    <a:pt x="12776" y="458"/>
                  </a:lnTo>
                  <a:lnTo>
                    <a:pt x="12656" y="422"/>
                  </a:lnTo>
                  <a:lnTo>
                    <a:pt x="12536" y="386"/>
                  </a:lnTo>
                  <a:lnTo>
                    <a:pt x="12415" y="352"/>
                  </a:lnTo>
                  <a:lnTo>
                    <a:pt x="12295" y="319"/>
                  </a:lnTo>
                  <a:lnTo>
                    <a:pt x="12173" y="288"/>
                  </a:lnTo>
                  <a:lnTo>
                    <a:pt x="12051" y="259"/>
                  </a:lnTo>
                  <a:lnTo>
                    <a:pt x="11928" y="231"/>
                  </a:lnTo>
                  <a:lnTo>
                    <a:pt x="11807" y="205"/>
                  </a:lnTo>
                  <a:lnTo>
                    <a:pt x="11683" y="181"/>
                  </a:lnTo>
                  <a:lnTo>
                    <a:pt x="11560" y="158"/>
                  </a:lnTo>
                  <a:lnTo>
                    <a:pt x="11437" y="136"/>
                  </a:lnTo>
                  <a:lnTo>
                    <a:pt x="11313" y="115"/>
                  </a:lnTo>
                  <a:lnTo>
                    <a:pt x="11189" y="97"/>
                  </a:lnTo>
                  <a:lnTo>
                    <a:pt x="11065" y="81"/>
                  </a:lnTo>
                  <a:lnTo>
                    <a:pt x="10940" y="66"/>
                  </a:lnTo>
                  <a:lnTo>
                    <a:pt x="10816" y="52"/>
                  </a:lnTo>
                  <a:lnTo>
                    <a:pt x="10691" y="39"/>
                  </a:lnTo>
                  <a:lnTo>
                    <a:pt x="10566" y="29"/>
                  </a:lnTo>
                  <a:lnTo>
                    <a:pt x="10441" y="21"/>
                  </a:lnTo>
                  <a:lnTo>
                    <a:pt x="10316" y="13"/>
                  </a:lnTo>
                  <a:lnTo>
                    <a:pt x="10191" y="7"/>
                  </a:lnTo>
                  <a:lnTo>
                    <a:pt x="10066" y="4"/>
                  </a:lnTo>
                  <a:lnTo>
                    <a:pt x="9940" y="2"/>
                  </a:lnTo>
                  <a:lnTo>
                    <a:pt x="9815" y="0"/>
                  </a:lnTo>
                  <a:lnTo>
                    <a:pt x="9689" y="2"/>
                  </a:lnTo>
                  <a:lnTo>
                    <a:pt x="9564" y="4"/>
                  </a:lnTo>
                  <a:lnTo>
                    <a:pt x="9439" y="7"/>
                  </a:lnTo>
                  <a:lnTo>
                    <a:pt x="9314" y="13"/>
                  </a:lnTo>
                  <a:lnTo>
                    <a:pt x="9189" y="21"/>
                  </a:lnTo>
                  <a:lnTo>
                    <a:pt x="9063" y="29"/>
                  </a:lnTo>
                  <a:lnTo>
                    <a:pt x="8938" y="39"/>
                  </a:lnTo>
                  <a:lnTo>
                    <a:pt x="8814" y="52"/>
                  </a:lnTo>
                  <a:lnTo>
                    <a:pt x="8689" y="66"/>
                  </a:lnTo>
                  <a:lnTo>
                    <a:pt x="8565" y="81"/>
                  </a:lnTo>
                  <a:lnTo>
                    <a:pt x="8440" y="97"/>
                  </a:lnTo>
                  <a:lnTo>
                    <a:pt x="8316" y="115"/>
                  </a:lnTo>
                  <a:lnTo>
                    <a:pt x="8193" y="136"/>
                  </a:lnTo>
                  <a:lnTo>
                    <a:pt x="8069" y="158"/>
                  </a:lnTo>
                  <a:lnTo>
                    <a:pt x="7947" y="181"/>
                  </a:lnTo>
                  <a:lnTo>
                    <a:pt x="7824" y="205"/>
                  </a:lnTo>
                  <a:lnTo>
                    <a:pt x="7701" y="231"/>
                  </a:lnTo>
                  <a:lnTo>
                    <a:pt x="7578" y="259"/>
                  </a:lnTo>
                  <a:lnTo>
                    <a:pt x="7457" y="288"/>
                  </a:lnTo>
                  <a:lnTo>
                    <a:pt x="7335" y="319"/>
                  </a:lnTo>
                  <a:lnTo>
                    <a:pt x="7214" y="352"/>
                  </a:lnTo>
                  <a:lnTo>
                    <a:pt x="7094" y="386"/>
                  </a:lnTo>
                  <a:lnTo>
                    <a:pt x="6973" y="422"/>
                  </a:lnTo>
                  <a:lnTo>
                    <a:pt x="6854" y="458"/>
                  </a:lnTo>
                  <a:lnTo>
                    <a:pt x="6735" y="497"/>
                  </a:lnTo>
                  <a:lnTo>
                    <a:pt x="6615" y="538"/>
                  </a:lnTo>
                  <a:lnTo>
                    <a:pt x="6497" y="579"/>
                  </a:lnTo>
                  <a:lnTo>
                    <a:pt x="6380" y="621"/>
                  </a:lnTo>
                  <a:lnTo>
                    <a:pt x="6263" y="666"/>
                  </a:lnTo>
                  <a:lnTo>
                    <a:pt x="6146" y="713"/>
                  </a:lnTo>
                  <a:lnTo>
                    <a:pt x="6030" y="760"/>
                  </a:lnTo>
                  <a:lnTo>
                    <a:pt x="5915" y="810"/>
                  </a:lnTo>
                  <a:lnTo>
                    <a:pt x="5800" y="860"/>
                  </a:lnTo>
                  <a:lnTo>
                    <a:pt x="5685" y="912"/>
                  </a:lnTo>
                  <a:lnTo>
                    <a:pt x="5573" y="966"/>
                  </a:lnTo>
                  <a:lnTo>
                    <a:pt x="5460" y="1021"/>
                  </a:lnTo>
                  <a:lnTo>
                    <a:pt x="5348" y="1077"/>
                  </a:lnTo>
                  <a:lnTo>
                    <a:pt x="5237" y="1134"/>
                  </a:lnTo>
                  <a:lnTo>
                    <a:pt x="5126" y="1194"/>
                  </a:lnTo>
                  <a:lnTo>
                    <a:pt x="5016" y="1255"/>
                  </a:lnTo>
                  <a:lnTo>
                    <a:pt x="4907" y="1317"/>
                  </a:lnTo>
                  <a:lnTo>
                    <a:pt x="4799" y="1380"/>
                  </a:lnTo>
                  <a:lnTo>
                    <a:pt x="4693" y="1444"/>
                  </a:lnTo>
                  <a:lnTo>
                    <a:pt x="4586" y="1511"/>
                  </a:lnTo>
                  <a:lnTo>
                    <a:pt x="4480" y="1579"/>
                  </a:lnTo>
                  <a:lnTo>
                    <a:pt x="4376" y="1648"/>
                  </a:lnTo>
                  <a:lnTo>
                    <a:pt x="4271" y="1718"/>
                  </a:lnTo>
                  <a:lnTo>
                    <a:pt x="4168" y="1789"/>
                  </a:lnTo>
                  <a:lnTo>
                    <a:pt x="4066" y="1862"/>
                  </a:lnTo>
                  <a:lnTo>
                    <a:pt x="3965" y="1936"/>
                  </a:lnTo>
                  <a:lnTo>
                    <a:pt x="3865" y="2011"/>
                  </a:lnTo>
                  <a:lnTo>
                    <a:pt x="3766" y="2088"/>
                  </a:lnTo>
                  <a:lnTo>
                    <a:pt x="3668" y="2166"/>
                  </a:lnTo>
                  <a:lnTo>
                    <a:pt x="3570" y="2246"/>
                  </a:lnTo>
                  <a:lnTo>
                    <a:pt x="3475" y="2326"/>
                  </a:lnTo>
                  <a:lnTo>
                    <a:pt x="3379" y="2407"/>
                  </a:lnTo>
                  <a:lnTo>
                    <a:pt x="3285" y="2490"/>
                  </a:lnTo>
                  <a:lnTo>
                    <a:pt x="3192" y="2574"/>
                  </a:lnTo>
                  <a:lnTo>
                    <a:pt x="3101" y="2659"/>
                  </a:lnTo>
                  <a:lnTo>
                    <a:pt x="3009" y="2746"/>
                  </a:lnTo>
                  <a:lnTo>
                    <a:pt x="2919" y="2833"/>
                  </a:lnTo>
                  <a:lnTo>
                    <a:pt x="2831" y="2922"/>
                  </a:lnTo>
                  <a:lnTo>
                    <a:pt x="2744" y="3011"/>
                  </a:lnTo>
                  <a:lnTo>
                    <a:pt x="2657" y="3103"/>
                  </a:lnTo>
                  <a:lnTo>
                    <a:pt x="2571" y="3195"/>
                  </a:lnTo>
                  <a:lnTo>
                    <a:pt x="2488" y="3288"/>
                  </a:lnTo>
                  <a:lnTo>
                    <a:pt x="2405" y="3382"/>
                  </a:lnTo>
                  <a:lnTo>
                    <a:pt x="2323" y="3477"/>
                  </a:lnTo>
                  <a:lnTo>
                    <a:pt x="2243" y="3574"/>
                  </a:lnTo>
                  <a:lnTo>
                    <a:pt x="2164" y="3671"/>
                  </a:lnTo>
                  <a:lnTo>
                    <a:pt x="2086" y="3769"/>
                  </a:lnTo>
                  <a:lnTo>
                    <a:pt x="2009" y="3869"/>
                  </a:lnTo>
                  <a:lnTo>
                    <a:pt x="1934" y="3969"/>
                  </a:lnTo>
                  <a:lnTo>
                    <a:pt x="1860" y="4070"/>
                  </a:lnTo>
                  <a:lnTo>
                    <a:pt x="1787" y="4172"/>
                  </a:lnTo>
                  <a:lnTo>
                    <a:pt x="1716" y="4275"/>
                  </a:lnTo>
                  <a:lnTo>
                    <a:pt x="1646" y="4380"/>
                  </a:lnTo>
                  <a:lnTo>
                    <a:pt x="1577" y="4484"/>
                  </a:lnTo>
                  <a:lnTo>
                    <a:pt x="1510" y="4590"/>
                  </a:lnTo>
                  <a:lnTo>
                    <a:pt x="1443" y="4696"/>
                  </a:lnTo>
                  <a:lnTo>
                    <a:pt x="1379" y="4803"/>
                  </a:lnTo>
                  <a:lnTo>
                    <a:pt x="1316" y="4912"/>
                  </a:lnTo>
                  <a:lnTo>
                    <a:pt x="1254" y="5021"/>
                  </a:lnTo>
                  <a:lnTo>
                    <a:pt x="1193" y="5130"/>
                  </a:lnTo>
                  <a:lnTo>
                    <a:pt x="1133" y="5242"/>
                  </a:lnTo>
                  <a:lnTo>
                    <a:pt x="1076" y="5353"/>
                  </a:lnTo>
                  <a:lnTo>
                    <a:pt x="1019" y="5464"/>
                  </a:lnTo>
                  <a:lnTo>
                    <a:pt x="964" y="5578"/>
                  </a:lnTo>
                  <a:lnTo>
                    <a:pt x="912" y="5690"/>
                  </a:lnTo>
                  <a:lnTo>
                    <a:pt x="859" y="5805"/>
                  </a:lnTo>
                  <a:lnTo>
                    <a:pt x="808" y="5920"/>
                  </a:lnTo>
                  <a:lnTo>
                    <a:pt x="759" y="6035"/>
                  </a:lnTo>
                  <a:lnTo>
                    <a:pt x="712" y="6151"/>
                  </a:lnTo>
                  <a:lnTo>
                    <a:pt x="666" y="6268"/>
                  </a:lnTo>
                  <a:lnTo>
                    <a:pt x="621" y="6385"/>
                  </a:lnTo>
                  <a:lnTo>
                    <a:pt x="578" y="6503"/>
                  </a:lnTo>
                  <a:lnTo>
                    <a:pt x="536" y="6621"/>
                  </a:lnTo>
                  <a:lnTo>
                    <a:pt x="496" y="6740"/>
                  </a:lnTo>
                  <a:lnTo>
                    <a:pt x="458" y="6859"/>
                  </a:lnTo>
                  <a:lnTo>
                    <a:pt x="420" y="6979"/>
                  </a:lnTo>
                  <a:lnTo>
                    <a:pt x="385" y="7100"/>
                  </a:lnTo>
                  <a:lnTo>
                    <a:pt x="351" y="7221"/>
                  </a:lnTo>
                  <a:lnTo>
                    <a:pt x="318" y="7341"/>
                  </a:lnTo>
                  <a:lnTo>
                    <a:pt x="288" y="7463"/>
                  </a:lnTo>
                  <a:lnTo>
                    <a:pt x="258" y="7586"/>
                  </a:lnTo>
                  <a:lnTo>
                    <a:pt x="231" y="7707"/>
                  </a:lnTo>
                  <a:lnTo>
                    <a:pt x="205" y="7830"/>
                  </a:lnTo>
                  <a:lnTo>
                    <a:pt x="180" y="7953"/>
                  </a:lnTo>
                  <a:lnTo>
                    <a:pt x="156" y="8076"/>
                  </a:lnTo>
                  <a:lnTo>
                    <a:pt x="136" y="8200"/>
                  </a:lnTo>
                  <a:lnTo>
                    <a:pt x="115" y="8324"/>
                  </a:lnTo>
                  <a:lnTo>
                    <a:pt x="97" y="8448"/>
                  </a:lnTo>
                  <a:lnTo>
                    <a:pt x="81" y="8572"/>
                  </a:lnTo>
                  <a:lnTo>
                    <a:pt x="66" y="8697"/>
                  </a:lnTo>
                  <a:lnTo>
                    <a:pt x="52" y="8822"/>
                  </a:lnTo>
                  <a:lnTo>
                    <a:pt x="39" y="8946"/>
                  </a:lnTo>
                  <a:lnTo>
                    <a:pt x="29" y="9071"/>
                  </a:lnTo>
                  <a:lnTo>
                    <a:pt x="21" y="9196"/>
                  </a:lnTo>
                  <a:lnTo>
                    <a:pt x="13" y="9321"/>
                  </a:lnTo>
                  <a:lnTo>
                    <a:pt x="7" y="9447"/>
                  </a:lnTo>
                  <a:lnTo>
                    <a:pt x="4" y="9573"/>
                  </a:lnTo>
                  <a:lnTo>
                    <a:pt x="1" y="9698"/>
                  </a:lnTo>
                  <a:lnTo>
                    <a:pt x="0" y="9823"/>
                  </a:lnTo>
                  <a:lnTo>
                    <a:pt x="1" y="9949"/>
                  </a:lnTo>
                  <a:lnTo>
                    <a:pt x="4" y="10074"/>
                  </a:lnTo>
                  <a:lnTo>
                    <a:pt x="7" y="10199"/>
                  </a:lnTo>
                  <a:lnTo>
                    <a:pt x="13" y="10324"/>
                  </a:lnTo>
                  <a:lnTo>
                    <a:pt x="21" y="10450"/>
                  </a:lnTo>
                  <a:lnTo>
                    <a:pt x="29" y="10575"/>
                  </a:lnTo>
                  <a:lnTo>
                    <a:pt x="39" y="10700"/>
                  </a:lnTo>
                  <a:lnTo>
                    <a:pt x="52" y="10825"/>
                  </a:lnTo>
                  <a:lnTo>
                    <a:pt x="66" y="10950"/>
                  </a:lnTo>
                  <a:lnTo>
                    <a:pt x="81" y="11074"/>
                  </a:lnTo>
                  <a:lnTo>
                    <a:pt x="97" y="11198"/>
                  </a:lnTo>
                  <a:lnTo>
                    <a:pt x="115" y="11323"/>
                  </a:lnTo>
                  <a:lnTo>
                    <a:pt x="136" y="11446"/>
                  </a:lnTo>
                  <a:lnTo>
                    <a:pt x="156" y="11570"/>
                  </a:lnTo>
                  <a:lnTo>
                    <a:pt x="180" y="11693"/>
                  </a:lnTo>
                  <a:lnTo>
                    <a:pt x="205" y="11817"/>
                  </a:lnTo>
                  <a:lnTo>
                    <a:pt x="231" y="11938"/>
                  </a:lnTo>
                  <a:lnTo>
                    <a:pt x="258" y="12061"/>
                  </a:lnTo>
                  <a:lnTo>
                    <a:pt x="288" y="12183"/>
                  </a:lnTo>
                  <a:lnTo>
                    <a:pt x="318" y="12304"/>
                  </a:lnTo>
                  <a:lnTo>
                    <a:pt x="351" y="12426"/>
                  </a:lnTo>
                  <a:lnTo>
                    <a:pt x="385" y="12547"/>
                  </a:lnTo>
                  <a:lnTo>
                    <a:pt x="420" y="12667"/>
                  </a:lnTo>
                  <a:lnTo>
                    <a:pt x="458" y="12787"/>
                  </a:lnTo>
                  <a:lnTo>
                    <a:pt x="496" y="12906"/>
                  </a:lnTo>
                  <a:lnTo>
                    <a:pt x="536" y="13025"/>
                  </a:lnTo>
                  <a:lnTo>
                    <a:pt x="578" y="13144"/>
                  </a:lnTo>
                  <a:lnTo>
                    <a:pt x="621" y="13261"/>
                  </a:lnTo>
                  <a:lnTo>
                    <a:pt x="666" y="13378"/>
                  </a:lnTo>
                  <a:lnTo>
                    <a:pt x="712" y="13495"/>
                  </a:lnTo>
                  <a:lnTo>
                    <a:pt x="759" y="13611"/>
                  </a:lnTo>
                  <a:lnTo>
                    <a:pt x="808" y="13727"/>
                  </a:lnTo>
                  <a:lnTo>
                    <a:pt x="859" y="13841"/>
                  </a:lnTo>
                  <a:lnTo>
                    <a:pt x="912" y="13955"/>
                  </a:lnTo>
                  <a:lnTo>
                    <a:pt x="964" y="14069"/>
                  </a:lnTo>
                  <a:lnTo>
                    <a:pt x="1019" y="14181"/>
                  </a:lnTo>
                  <a:lnTo>
                    <a:pt x="1076" y="14294"/>
                  </a:lnTo>
                  <a:lnTo>
                    <a:pt x="1133" y="14405"/>
                  </a:lnTo>
                  <a:lnTo>
                    <a:pt x="1193" y="14515"/>
                  </a:lnTo>
                  <a:lnTo>
                    <a:pt x="1254" y="14625"/>
                  </a:lnTo>
                  <a:lnTo>
                    <a:pt x="1316" y="14735"/>
                  </a:lnTo>
                  <a:lnTo>
                    <a:pt x="1379" y="14842"/>
                  </a:lnTo>
                  <a:lnTo>
                    <a:pt x="1443" y="14950"/>
                  </a:lnTo>
                  <a:lnTo>
                    <a:pt x="1510" y="1505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" name="Freeform 31"/>
            <p:cNvSpPr>
              <a:spLocks/>
            </p:cNvSpPr>
            <p:nvPr/>
          </p:nvSpPr>
          <p:spPr bwMode="auto">
            <a:xfrm>
              <a:off x="6611938" y="4786313"/>
              <a:ext cx="600075" cy="2078038"/>
            </a:xfrm>
            <a:custGeom>
              <a:avLst/>
              <a:gdLst/>
              <a:ahLst/>
              <a:cxnLst>
                <a:cxn ang="0">
                  <a:pos x="0" y="5234"/>
                </a:cxn>
                <a:cxn ang="0">
                  <a:pos x="66" y="5127"/>
                </a:cxn>
                <a:cxn ang="0">
                  <a:pos x="131" y="5019"/>
                </a:cxn>
                <a:cxn ang="0">
                  <a:pos x="194" y="4912"/>
                </a:cxn>
                <a:cxn ang="0">
                  <a:pos x="256" y="4802"/>
                </a:cxn>
                <a:cxn ang="0">
                  <a:pos x="317" y="4692"/>
                </a:cxn>
                <a:cxn ang="0">
                  <a:pos x="376" y="4582"/>
                </a:cxn>
                <a:cxn ang="0">
                  <a:pos x="434" y="4471"/>
                </a:cxn>
                <a:cxn ang="0">
                  <a:pos x="490" y="4358"/>
                </a:cxn>
                <a:cxn ang="0">
                  <a:pos x="545" y="4246"/>
                </a:cxn>
                <a:cxn ang="0">
                  <a:pos x="599" y="4132"/>
                </a:cxn>
                <a:cxn ang="0">
                  <a:pos x="651" y="4018"/>
                </a:cxn>
                <a:cxn ang="0">
                  <a:pos x="701" y="3904"/>
                </a:cxn>
                <a:cxn ang="0">
                  <a:pos x="750" y="3788"/>
                </a:cxn>
                <a:cxn ang="0">
                  <a:pos x="798" y="3672"/>
                </a:cxn>
                <a:cxn ang="0">
                  <a:pos x="843" y="3555"/>
                </a:cxn>
                <a:cxn ang="0">
                  <a:pos x="888" y="3438"/>
                </a:cxn>
                <a:cxn ang="0">
                  <a:pos x="932" y="3321"/>
                </a:cxn>
                <a:cxn ang="0">
                  <a:pos x="973" y="3202"/>
                </a:cxn>
                <a:cxn ang="0">
                  <a:pos x="1013" y="3083"/>
                </a:cxn>
                <a:cxn ang="0">
                  <a:pos x="1052" y="2964"/>
                </a:cxn>
                <a:cxn ang="0">
                  <a:pos x="1089" y="2844"/>
                </a:cxn>
                <a:cxn ang="0">
                  <a:pos x="1125" y="2724"/>
                </a:cxn>
                <a:cxn ang="0">
                  <a:pos x="1158" y="2603"/>
                </a:cxn>
                <a:cxn ang="0">
                  <a:pos x="1191" y="2481"/>
                </a:cxn>
                <a:cxn ang="0">
                  <a:pos x="1222" y="2360"/>
                </a:cxn>
                <a:cxn ang="0">
                  <a:pos x="1251" y="2238"/>
                </a:cxn>
                <a:cxn ang="0">
                  <a:pos x="1278" y="2115"/>
                </a:cxn>
                <a:cxn ang="0">
                  <a:pos x="1305" y="1994"/>
                </a:cxn>
                <a:cxn ang="0">
                  <a:pos x="1330" y="1870"/>
                </a:cxn>
                <a:cxn ang="0">
                  <a:pos x="1353" y="1747"/>
                </a:cxn>
                <a:cxn ang="0">
                  <a:pos x="1374" y="1623"/>
                </a:cxn>
                <a:cxn ang="0">
                  <a:pos x="1394" y="1500"/>
                </a:cxn>
                <a:cxn ang="0">
                  <a:pos x="1413" y="1375"/>
                </a:cxn>
                <a:cxn ang="0">
                  <a:pos x="1429" y="1251"/>
                </a:cxn>
                <a:cxn ang="0">
                  <a:pos x="1445" y="1127"/>
                </a:cxn>
                <a:cxn ang="0">
                  <a:pos x="1458" y="1002"/>
                </a:cxn>
                <a:cxn ang="0">
                  <a:pos x="1470" y="877"/>
                </a:cxn>
                <a:cxn ang="0">
                  <a:pos x="1481" y="752"/>
                </a:cxn>
                <a:cxn ang="0">
                  <a:pos x="1490" y="627"/>
                </a:cxn>
                <a:cxn ang="0">
                  <a:pos x="1497" y="501"/>
                </a:cxn>
                <a:cxn ang="0">
                  <a:pos x="1502" y="376"/>
                </a:cxn>
                <a:cxn ang="0">
                  <a:pos x="1506" y="251"/>
                </a:cxn>
                <a:cxn ang="0">
                  <a:pos x="1508" y="126"/>
                </a:cxn>
                <a:cxn ang="0">
                  <a:pos x="1509" y="0"/>
                </a:cxn>
              </a:cxnLst>
              <a:rect l="0" t="0" r="r" b="b"/>
              <a:pathLst>
                <a:path w="1509" h="5234">
                  <a:moveTo>
                    <a:pt x="0" y="5234"/>
                  </a:moveTo>
                  <a:lnTo>
                    <a:pt x="66" y="5127"/>
                  </a:lnTo>
                  <a:lnTo>
                    <a:pt x="131" y="5019"/>
                  </a:lnTo>
                  <a:lnTo>
                    <a:pt x="194" y="4912"/>
                  </a:lnTo>
                  <a:lnTo>
                    <a:pt x="256" y="4802"/>
                  </a:lnTo>
                  <a:lnTo>
                    <a:pt x="317" y="4692"/>
                  </a:lnTo>
                  <a:lnTo>
                    <a:pt x="376" y="4582"/>
                  </a:lnTo>
                  <a:lnTo>
                    <a:pt x="434" y="4471"/>
                  </a:lnTo>
                  <a:lnTo>
                    <a:pt x="490" y="4358"/>
                  </a:lnTo>
                  <a:lnTo>
                    <a:pt x="545" y="4246"/>
                  </a:lnTo>
                  <a:lnTo>
                    <a:pt x="599" y="4132"/>
                  </a:lnTo>
                  <a:lnTo>
                    <a:pt x="651" y="4018"/>
                  </a:lnTo>
                  <a:lnTo>
                    <a:pt x="701" y="3904"/>
                  </a:lnTo>
                  <a:lnTo>
                    <a:pt x="750" y="3788"/>
                  </a:lnTo>
                  <a:lnTo>
                    <a:pt x="798" y="3672"/>
                  </a:lnTo>
                  <a:lnTo>
                    <a:pt x="843" y="3555"/>
                  </a:lnTo>
                  <a:lnTo>
                    <a:pt x="888" y="3438"/>
                  </a:lnTo>
                  <a:lnTo>
                    <a:pt x="932" y="3321"/>
                  </a:lnTo>
                  <a:lnTo>
                    <a:pt x="973" y="3202"/>
                  </a:lnTo>
                  <a:lnTo>
                    <a:pt x="1013" y="3083"/>
                  </a:lnTo>
                  <a:lnTo>
                    <a:pt x="1052" y="2964"/>
                  </a:lnTo>
                  <a:lnTo>
                    <a:pt x="1089" y="2844"/>
                  </a:lnTo>
                  <a:lnTo>
                    <a:pt x="1125" y="2724"/>
                  </a:lnTo>
                  <a:lnTo>
                    <a:pt x="1158" y="2603"/>
                  </a:lnTo>
                  <a:lnTo>
                    <a:pt x="1191" y="2481"/>
                  </a:lnTo>
                  <a:lnTo>
                    <a:pt x="1222" y="2360"/>
                  </a:lnTo>
                  <a:lnTo>
                    <a:pt x="1251" y="2238"/>
                  </a:lnTo>
                  <a:lnTo>
                    <a:pt x="1278" y="2115"/>
                  </a:lnTo>
                  <a:lnTo>
                    <a:pt x="1305" y="1994"/>
                  </a:lnTo>
                  <a:lnTo>
                    <a:pt x="1330" y="1870"/>
                  </a:lnTo>
                  <a:lnTo>
                    <a:pt x="1353" y="1747"/>
                  </a:lnTo>
                  <a:lnTo>
                    <a:pt x="1374" y="1623"/>
                  </a:lnTo>
                  <a:lnTo>
                    <a:pt x="1394" y="1500"/>
                  </a:lnTo>
                  <a:lnTo>
                    <a:pt x="1413" y="1375"/>
                  </a:lnTo>
                  <a:lnTo>
                    <a:pt x="1429" y="1251"/>
                  </a:lnTo>
                  <a:lnTo>
                    <a:pt x="1445" y="1127"/>
                  </a:lnTo>
                  <a:lnTo>
                    <a:pt x="1458" y="1002"/>
                  </a:lnTo>
                  <a:lnTo>
                    <a:pt x="1470" y="877"/>
                  </a:lnTo>
                  <a:lnTo>
                    <a:pt x="1481" y="752"/>
                  </a:lnTo>
                  <a:lnTo>
                    <a:pt x="1490" y="627"/>
                  </a:lnTo>
                  <a:lnTo>
                    <a:pt x="1497" y="501"/>
                  </a:lnTo>
                  <a:lnTo>
                    <a:pt x="1502" y="376"/>
                  </a:lnTo>
                  <a:lnTo>
                    <a:pt x="1506" y="251"/>
                  </a:lnTo>
                  <a:lnTo>
                    <a:pt x="1508" y="126"/>
                  </a:lnTo>
                  <a:lnTo>
                    <a:pt x="150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13" name="BlokTextu 12"/>
          <p:cNvSpPr txBox="1"/>
          <p:nvPr/>
        </p:nvSpPr>
        <p:spPr>
          <a:xfrm>
            <a:off x="2879709" y="709534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193"/>
          <p:cNvSpPr>
            <a:spLocks/>
          </p:cNvSpPr>
          <p:nvPr/>
        </p:nvSpPr>
        <p:spPr bwMode="auto">
          <a:xfrm>
            <a:off x="1971675" y="5630863"/>
            <a:ext cx="2686050" cy="827088"/>
          </a:xfrm>
          <a:custGeom>
            <a:avLst/>
            <a:gdLst/>
            <a:ahLst/>
            <a:cxnLst>
              <a:cxn ang="0">
                <a:pos x="1942" y="2082"/>
              </a:cxn>
              <a:cxn ang="0">
                <a:pos x="6767" y="624"/>
              </a:cxn>
              <a:cxn ang="0">
                <a:pos x="4249" y="0"/>
              </a:cxn>
              <a:cxn ang="0">
                <a:pos x="0" y="777"/>
              </a:cxn>
              <a:cxn ang="0">
                <a:pos x="1942" y="2082"/>
              </a:cxn>
            </a:cxnLst>
            <a:rect l="0" t="0" r="r" b="b"/>
            <a:pathLst>
              <a:path w="6767" h="2082">
                <a:moveTo>
                  <a:pt x="1942" y="2082"/>
                </a:moveTo>
                <a:lnTo>
                  <a:pt x="6767" y="624"/>
                </a:lnTo>
                <a:lnTo>
                  <a:pt x="4249" y="0"/>
                </a:lnTo>
                <a:lnTo>
                  <a:pt x="0" y="777"/>
                </a:lnTo>
                <a:lnTo>
                  <a:pt x="1942" y="2082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6350" y="4786313"/>
            <a:ext cx="8820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6349" y="6457950"/>
            <a:ext cx="824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>
            <a:off x="7431088" y="4786313"/>
            <a:ext cx="1588" cy="16716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" name="Freeform 32"/>
          <p:cNvSpPr>
            <a:spLocks/>
          </p:cNvSpPr>
          <p:nvPr/>
        </p:nvSpPr>
        <p:spPr bwMode="auto">
          <a:xfrm>
            <a:off x="32956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3" y="36"/>
              </a:cxn>
              <a:cxn ang="0">
                <a:pos x="98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4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3" y="36"/>
                </a:lnTo>
                <a:lnTo>
                  <a:pt x="98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4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" name="Freeform 34"/>
          <p:cNvSpPr>
            <a:spLocks/>
          </p:cNvSpPr>
          <p:nvPr/>
        </p:nvSpPr>
        <p:spPr bwMode="auto">
          <a:xfrm>
            <a:off x="1368425" y="2838450"/>
            <a:ext cx="3895725" cy="3897313"/>
          </a:xfrm>
          <a:custGeom>
            <a:avLst/>
            <a:gdLst/>
            <a:ahLst/>
            <a:cxnLst>
              <a:cxn ang="0">
                <a:pos x="9795" y="4469"/>
              </a:cxn>
              <a:cxn ang="0">
                <a:pos x="9719" y="3942"/>
              </a:cxn>
              <a:cxn ang="0">
                <a:pos x="9586" y="3428"/>
              </a:cxn>
              <a:cxn ang="0">
                <a:pos x="9397" y="2930"/>
              </a:cxn>
              <a:cxn ang="0">
                <a:pos x="9158" y="2455"/>
              </a:cxn>
              <a:cxn ang="0">
                <a:pos x="8867" y="2010"/>
              </a:cxn>
              <a:cxn ang="0">
                <a:pos x="8531" y="1598"/>
              </a:cxn>
              <a:cxn ang="0">
                <a:pos x="8152" y="1226"/>
              </a:cxn>
              <a:cxn ang="0">
                <a:pos x="7734" y="897"/>
              </a:cxn>
              <a:cxn ang="0">
                <a:pos x="7284" y="614"/>
              </a:cxn>
              <a:cxn ang="0">
                <a:pos x="6806" y="382"/>
              </a:cxn>
              <a:cxn ang="0">
                <a:pos x="6305" y="203"/>
              </a:cxn>
              <a:cxn ang="0">
                <a:pos x="5789" y="79"/>
              </a:cxn>
              <a:cxn ang="0">
                <a:pos x="5262" y="13"/>
              </a:cxn>
              <a:cxn ang="0">
                <a:pos x="4730" y="4"/>
              </a:cxn>
              <a:cxn ang="0">
                <a:pos x="4201" y="51"/>
              </a:cxn>
              <a:cxn ang="0">
                <a:pos x="3680" y="156"/>
              </a:cxn>
              <a:cxn ang="0">
                <a:pos x="3174" y="317"/>
              </a:cxn>
              <a:cxn ang="0">
                <a:pos x="2688" y="532"/>
              </a:cxn>
              <a:cxn ang="0">
                <a:pos x="2228" y="797"/>
              </a:cxn>
              <a:cxn ang="0">
                <a:pos x="1799" y="1111"/>
              </a:cxn>
              <a:cxn ang="0">
                <a:pos x="1406" y="1469"/>
              </a:cxn>
              <a:cxn ang="0">
                <a:pos x="1055" y="1869"/>
              </a:cxn>
              <a:cxn ang="0">
                <a:pos x="750" y="2304"/>
              </a:cxn>
              <a:cxn ang="0">
                <a:pos x="493" y="2769"/>
              </a:cxn>
              <a:cxn ang="0">
                <a:pos x="286" y="3259"/>
              </a:cxn>
              <a:cxn ang="0">
                <a:pos x="136" y="3769"/>
              </a:cxn>
              <a:cxn ang="0">
                <a:pos x="39" y="4292"/>
              </a:cxn>
              <a:cxn ang="0">
                <a:pos x="1" y="4822"/>
              </a:cxn>
              <a:cxn ang="0">
                <a:pos x="21" y="5354"/>
              </a:cxn>
              <a:cxn ang="0">
                <a:pos x="97" y="5880"/>
              </a:cxn>
              <a:cxn ang="0">
                <a:pos x="230" y="6395"/>
              </a:cxn>
              <a:cxn ang="0">
                <a:pos x="418" y="6892"/>
              </a:cxn>
              <a:cxn ang="0">
                <a:pos x="658" y="7367"/>
              </a:cxn>
              <a:cxn ang="0">
                <a:pos x="948" y="7813"/>
              </a:cxn>
              <a:cxn ang="0">
                <a:pos x="1285" y="8224"/>
              </a:cxn>
              <a:cxn ang="0">
                <a:pos x="1663" y="8597"/>
              </a:cxn>
              <a:cxn ang="0">
                <a:pos x="2081" y="8926"/>
              </a:cxn>
              <a:cxn ang="0">
                <a:pos x="2531" y="9208"/>
              </a:cxn>
              <a:cxn ang="0">
                <a:pos x="3010" y="9440"/>
              </a:cxn>
              <a:cxn ang="0">
                <a:pos x="3510" y="9619"/>
              </a:cxn>
              <a:cxn ang="0">
                <a:pos x="4027" y="9742"/>
              </a:cxn>
              <a:cxn ang="0">
                <a:pos x="4554" y="9810"/>
              </a:cxn>
              <a:cxn ang="0">
                <a:pos x="5085" y="9819"/>
              </a:cxn>
              <a:cxn ang="0">
                <a:pos x="5614" y="9771"/>
              </a:cxn>
              <a:cxn ang="0">
                <a:pos x="6135" y="9666"/>
              </a:cxn>
              <a:cxn ang="0">
                <a:pos x="6642" y="9506"/>
              </a:cxn>
              <a:cxn ang="0">
                <a:pos x="7128" y="9291"/>
              </a:cxn>
              <a:cxn ang="0">
                <a:pos x="7587" y="9025"/>
              </a:cxn>
              <a:cxn ang="0">
                <a:pos x="8017" y="8711"/>
              </a:cxn>
              <a:cxn ang="0">
                <a:pos x="8409" y="8352"/>
              </a:cxn>
              <a:cxn ang="0">
                <a:pos x="8760" y="7954"/>
              </a:cxn>
              <a:cxn ang="0">
                <a:pos x="9066" y="7519"/>
              </a:cxn>
              <a:cxn ang="0">
                <a:pos x="9324" y="7054"/>
              </a:cxn>
              <a:cxn ang="0">
                <a:pos x="9529" y="6563"/>
              </a:cxn>
              <a:cxn ang="0">
                <a:pos x="9681" y="6053"/>
              </a:cxn>
              <a:cxn ang="0">
                <a:pos x="9776" y="5531"/>
              </a:cxn>
              <a:cxn ang="0">
                <a:pos x="9814" y="5000"/>
              </a:cxn>
            </a:cxnLst>
            <a:rect l="0" t="0" r="r" b="b"/>
            <a:pathLst>
              <a:path w="9815" h="9823">
                <a:moveTo>
                  <a:pt x="9815" y="4911"/>
                </a:moveTo>
                <a:lnTo>
                  <a:pt x="9814" y="4822"/>
                </a:lnTo>
                <a:lnTo>
                  <a:pt x="9812" y="4734"/>
                </a:lnTo>
                <a:lnTo>
                  <a:pt x="9808" y="4646"/>
                </a:lnTo>
                <a:lnTo>
                  <a:pt x="9803" y="4557"/>
                </a:lnTo>
                <a:lnTo>
                  <a:pt x="9795" y="4469"/>
                </a:lnTo>
                <a:lnTo>
                  <a:pt x="9787" y="4380"/>
                </a:lnTo>
                <a:lnTo>
                  <a:pt x="9776" y="4292"/>
                </a:lnTo>
                <a:lnTo>
                  <a:pt x="9764" y="4204"/>
                </a:lnTo>
                <a:lnTo>
                  <a:pt x="9750" y="4116"/>
                </a:lnTo>
                <a:lnTo>
                  <a:pt x="9735" y="4029"/>
                </a:lnTo>
                <a:lnTo>
                  <a:pt x="9719" y="3942"/>
                </a:lnTo>
                <a:lnTo>
                  <a:pt x="9700" y="3856"/>
                </a:lnTo>
                <a:lnTo>
                  <a:pt x="9681" y="3769"/>
                </a:lnTo>
                <a:lnTo>
                  <a:pt x="9659" y="3683"/>
                </a:lnTo>
                <a:lnTo>
                  <a:pt x="9636" y="3598"/>
                </a:lnTo>
                <a:lnTo>
                  <a:pt x="9612" y="3511"/>
                </a:lnTo>
                <a:lnTo>
                  <a:pt x="9586" y="3428"/>
                </a:lnTo>
                <a:lnTo>
                  <a:pt x="9558" y="3343"/>
                </a:lnTo>
                <a:lnTo>
                  <a:pt x="9529" y="3259"/>
                </a:lnTo>
                <a:lnTo>
                  <a:pt x="9498" y="3176"/>
                </a:lnTo>
                <a:lnTo>
                  <a:pt x="9466" y="3094"/>
                </a:lnTo>
                <a:lnTo>
                  <a:pt x="9433" y="3011"/>
                </a:lnTo>
                <a:lnTo>
                  <a:pt x="9397" y="2930"/>
                </a:lnTo>
                <a:lnTo>
                  <a:pt x="9362" y="2849"/>
                </a:lnTo>
                <a:lnTo>
                  <a:pt x="9324" y="2769"/>
                </a:lnTo>
                <a:lnTo>
                  <a:pt x="9284" y="2690"/>
                </a:lnTo>
                <a:lnTo>
                  <a:pt x="9244" y="2610"/>
                </a:lnTo>
                <a:lnTo>
                  <a:pt x="9201" y="2532"/>
                </a:lnTo>
                <a:lnTo>
                  <a:pt x="9158" y="2455"/>
                </a:lnTo>
                <a:lnTo>
                  <a:pt x="9113" y="2379"/>
                </a:lnTo>
                <a:lnTo>
                  <a:pt x="9066" y="2304"/>
                </a:lnTo>
                <a:lnTo>
                  <a:pt x="9019" y="2229"/>
                </a:lnTo>
                <a:lnTo>
                  <a:pt x="8969" y="2155"/>
                </a:lnTo>
                <a:lnTo>
                  <a:pt x="8919" y="2082"/>
                </a:lnTo>
                <a:lnTo>
                  <a:pt x="8867" y="2010"/>
                </a:lnTo>
                <a:lnTo>
                  <a:pt x="8814" y="1939"/>
                </a:lnTo>
                <a:lnTo>
                  <a:pt x="8760" y="1869"/>
                </a:lnTo>
                <a:lnTo>
                  <a:pt x="8704" y="1800"/>
                </a:lnTo>
                <a:lnTo>
                  <a:pt x="8648" y="1731"/>
                </a:lnTo>
                <a:lnTo>
                  <a:pt x="8589" y="1665"/>
                </a:lnTo>
                <a:lnTo>
                  <a:pt x="8531" y="1598"/>
                </a:lnTo>
                <a:lnTo>
                  <a:pt x="8470" y="1534"/>
                </a:lnTo>
                <a:lnTo>
                  <a:pt x="8409" y="1469"/>
                </a:lnTo>
                <a:lnTo>
                  <a:pt x="8346" y="1407"/>
                </a:lnTo>
                <a:lnTo>
                  <a:pt x="8283" y="1345"/>
                </a:lnTo>
                <a:lnTo>
                  <a:pt x="8217" y="1285"/>
                </a:lnTo>
                <a:lnTo>
                  <a:pt x="8152" y="1226"/>
                </a:lnTo>
                <a:lnTo>
                  <a:pt x="8084" y="1168"/>
                </a:lnTo>
                <a:lnTo>
                  <a:pt x="8017" y="1111"/>
                </a:lnTo>
                <a:lnTo>
                  <a:pt x="7948" y="1055"/>
                </a:lnTo>
                <a:lnTo>
                  <a:pt x="7878" y="1001"/>
                </a:lnTo>
                <a:lnTo>
                  <a:pt x="7807" y="948"/>
                </a:lnTo>
                <a:lnTo>
                  <a:pt x="7734" y="897"/>
                </a:lnTo>
                <a:lnTo>
                  <a:pt x="7662" y="846"/>
                </a:lnTo>
                <a:lnTo>
                  <a:pt x="7587" y="797"/>
                </a:lnTo>
                <a:lnTo>
                  <a:pt x="7513" y="750"/>
                </a:lnTo>
                <a:lnTo>
                  <a:pt x="7438" y="703"/>
                </a:lnTo>
                <a:lnTo>
                  <a:pt x="7361" y="658"/>
                </a:lnTo>
                <a:lnTo>
                  <a:pt x="7284" y="614"/>
                </a:lnTo>
                <a:lnTo>
                  <a:pt x="7206" y="572"/>
                </a:lnTo>
                <a:lnTo>
                  <a:pt x="7128" y="532"/>
                </a:lnTo>
                <a:lnTo>
                  <a:pt x="7048" y="491"/>
                </a:lnTo>
                <a:lnTo>
                  <a:pt x="6969" y="454"/>
                </a:lnTo>
                <a:lnTo>
                  <a:pt x="6887" y="417"/>
                </a:lnTo>
                <a:lnTo>
                  <a:pt x="6806" y="382"/>
                </a:lnTo>
                <a:lnTo>
                  <a:pt x="6724" y="349"/>
                </a:lnTo>
                <a:lnTo>
                  <a:pt x="6642" y="317"/>
                </a:lnTo>
                <a:lnTo>
                  <a:pt x="6559" y="286"/>
                </a:lnTo>
                <a:lnTo>
                  <a:pt x="6475" y="257"/>
                </a:lnTo>
                <a:lnTo>
                  <a:pt x="6390" y="230"/>
                </a:lnTo>
                <a:lnTo>
                  <a:pt x="6305" y="203"/>
                </a:lnTo>
                <a:lnTo>
                  <a:pt x="6220" y="179"/>
                </a:lnTo>
                <a:lnTo>
                  <a:pt x="6135" y="156"/>
                </a:lnTo>
                <a:lnTo>
                  <a:pt x="6049" y="134"/>
                </a:lnTo>
                <a:lnTo>
                  <a:pt x="5963" y="115"/>
                </a:lnTo>
                <a:lnTo>
                  <a:pt x="5876" y="97"/>
                </a:lnTo>
                <a:lnTo>
                  <a:pt x="5789" y="79"/>
                </a:lnTo>
                <a:lnTo>
                  <a:pt x="5701" y="64"/>
                </a:lnTo>
                <a:lnTo>
                  <a:pt x="5614" y="51"/>
                </a:lnTo>
                <a:lnTo>
                  <a:pt x="5526" y="39"/>
                </a:lnTo>
                <a:lnTo>
                  <a:pt x="5439" y="29"/>
                </a:lnTo>
                <a:lnTo>
                  <a:pt x="5350" y="20"/>
                </a:lnTo>
                <a:lnTo>
                  <a:pt x="5262" y="13"/>
                </a:lnTo>
                <a:lnTo>
                  <a:pt x="5173" y="7"/>
                </a:lnTo>
                <a:lnTo>
                  <a:pt x="5085" y="4"/>
                </a:lnTo>
                <a:lnTo>
                  <a:pt x="4997" y="0"/>
                </a:lnTo>
                <a:lnTo>
                  <a:pt x="4908" y="0"/>
                </a:lnTo>
                <a:lnTo>
                  <a:pt x="4819" y="0"/>
                </a:lnTo>
                <a:lnTo>
                  <a:pt x="4730" y="4"/>
                </a:lnTo>
                <a:lnTo>
                  <a:pt x="4642" y="7"/>
                </a:lnTo>
                <a:lnTo>
                  <a:pt x="4554" y="13"/>
                </a:lnTo>
                <a:lnTo>
                  <a:pt x="4465" y="20"/>
                </a:lnTo>
                <a:lnTo>
                  <a:pt x="4377" y="29"/>
                </a:lnTo>
                <a:lnTo>
                  <a:pt x="4290" y="39"/>
                </a:lnTo>
                <a:lnTo>
                  <a:pt x="4201" y="51"/>
                </a:lnTo>
                <a:lnTo>
                  <a:pt x="4114" y="64"/>
                </a:lnTo>
                <a:lnTo>
                  <a:pt x="4027" y="79"/>
                </a:lnTo>
                <a:lnTo>
                  <a:pt x="3940" y="97"/>
                </a:lnTo>
                <a:lnTo>
                  <a:pt x="3853" y="115"/>
                </a:lnTo>
                <a:lnTo>
                  <a:pt x="3766" y="134"/>
                </a:lnTo>
                <a:lnTo>
                  <a:pt x="3680" y="156"/>
                </a:lnTo>
                <a:lnTo>
                  <a:pt x="3595" y="179"/>
                </a:lnTo>
                <a:lnTo>
                  <a:pt x="3510" y="203"/>
                </a:lnTo>
                <a:lnTo>
                  <a:pt x="3425" y="230"/>
                </a:lnTo>
                <a:lnTo>
                  <a:pt x="3340" y="257"/>
                </a:lnTo>
                <a:lnTo>
                  <a:pt x="3258" y="286"/>
                </a:lnTo>
                <a:lnTo>
                  <a:pt x="3174" y="317"/>
                </a:lnTo>
                <a:lnTo>
                  <a:pt x="3091" y="349"/>
                </a:lnTo>
                <a:lnTo>
                  <a:pt x="3010" y="382"/>
                </a:lnTo>
                <a:lnTo>
                  <a:pt x="2928" y="417"/>
                </a:lnTo>
                <a:lnTo>
                  <a:pt x="2847" y="454"/>
                </a:lnTo>
                <a:lnTo>
                  <a:pt x="2768" y="491"/>
                </a:lnTo>
                <a:lnTo>
                  <a:pt x="2688" y="532"/>
                </a:lnTo>
                <a:lnTo>
                  <a:pt x="2609" y="572"/>
                </a:lnTo>
                <a:lnTo>
                  <a:pt x="2531" y="614"/>
                </a:lnTo>
                <a:lnTo>
                  <a:pt x="2454" y="658"/>
                </a:lnTo>
                <a:lnTo>
                  <a:pt x="2377" y="703"/>
                </a:lnTo>
                <a:lnTo>
                  <a:pt x="2303" y="750"/>
                </a:lnTo>
                <a:lnTo>
                  <a:pt x="2228" y="797"/>
                </a:lnTo>
                <a:lnTo>
                  <a:pt x="2154" y="846"/>
                </a:lnTo>
                <a:lnTo>
                  <a:pt x="2081" y="897"/>
                </a:lnTo>
                <a:lnTo>
                  <a:pt x="2009" y="948"/>
                </a:lnTo>
                <a:lnTo>
                  <a:pt x="1938" y="1001"/>
                </a:lnTo>
                <a:lnTo>
                  <a:pt x="1868" y="1055"/>
                </a:lnTo>
                <a:lnTo>
                  <a:pt x="1799" y="1111"/>
                </a:lnTo>
                <a:lnTo>
                  <a:pt x="1731" y="1168"/>
                </a:lnTo>
                <a:lnTo>
                  <a:pt x="1663" y="1226"/>
                </a:lnTo>
                <a:lnTo>
                  <a:pt x="1598" y="1285"/>
                </a:lnTo>
                <a:lnTo>
                  <a:pt x="1533" y="1345"/>
                </a:lnTo>
                <a:lnTo>
                  <a:pt x="1469" y="1407"/>
                </a:lnTo>
                <a:lnTo>
                  <a:pt x="1406" y="1469"/>
                </a:lnTo>
                <a:lnTo>
                  <a:pt x="1345" y="1534"/>
                </a:lnTo>
                <a:lnTo>
                  <a:pt x="1285" y="1598"/>
                </a:lnTo>
                <a:lnTo>
                  <a:pt x="1226" y="1665"/>
                </a:lnTo>
                <a:lnTo>
                  <a:pt x="1168" y="1731"/>
                </a:lnTo>
                <a:lnTo>
                  <a:pt x="1111" y="1800"/>
                </a:lnTo>
                <a:lnTo>
                  <a:pt x="1055" y="1869"/>
                </a:lnTo>
                <a:lnTo>
                  <a:pt x="1001" y="1939"/>
                </a:lnTo>
                <a:lnTo>
                  <a:pt x="948" y="2010"/>
                </a:lnTo>
                <a:lnTo>
                  <a:pt x="897" y="2082"/>
                </a:lnTo>
                <a:lnTo>
                  <a:pt x="846" y="2155"/>
                </a:lnTo>
                <a:lnTo>
                  <a:pt x="797" y="2229"/>
                </a:lnTo>
                <a:lnTo>
                  <a:pt x="750" y="2304"/>
                </a:lnTo>
                <a:lnTo>
                  <a:pt x="703" y="2379"/>
                </a:lnTo>
                <a:lnTo>
                  <a:pt x="658" y="2455"/>
                </a:lnTo>
                <a:lnTo>
                  <a:pt x="614" y="2532"/>
                </a:lnTo>
                <a:lnTo>
                  <a:pt x="572" y="2610"/>
                </a:lnTo>
                <a:lnTo>
                  <a:pt x="532" y="2690"/>
                </a:lnTo>
                <a:lnTo>
                  <a:pt x="493" y="2769"/>
                </a:lnTo>
                <a:lnTo>
                  <a:pt x="454" y="2849"/>
                </a:lnTo>
                <a:lnTo>
                  <a:pt x="418" y="2930"/>
                </a:lnTo>
                <a:lnTo>
                  <a:pt x="382" y="3011"/>
                </a:lnTo>
                <a:lnTo>
                  <a:pt x="349" y="3094"/>
                </a:lnTo>
                <a:lnTo>
                  <a:pt x="317" y="3176"/>
                </a:lnTo>
                <a:lnTo>
                  <a:pt x="286" y="3259"/>
                </a:lnTo>
                <a:lnTo>
                  <a:pt x="257" y="3343"/>
                </a:lnTo>
                <a:lnTo>
                  <a:pt x="230" y="3428"/>
                </a:lnTo>
                <a:lnTo>
                  <a:pt x="203" y="3511"/>
                </a:lnTo>
                <a:lnTo>
                  <a:pt x="179" y="3598"/>
                </a:lnTo>
                <a:lnTo>
                  <a:pt x="156" y="3683"/>
                </a:lnTo>
                <a:lnTo>
                  <a:pt x="136" y="3769"/>
                </a:lnTo>
                <a:lnTo>
                  <a:pt x="115" y="3856"/>
                </a:lnTo>
                <a:lnTo>
                  <a:pt x="97" y="3942"/>
                </a:lnTo>
                <a:lnTo>
                  <a:pt x="81" y="4029"/>
                </a:lnTo>
                <a:lnTo>
                  <a:pt x="66" y="4116"/>
                </a:lnTo>
                <a:lnTo>
                  <a:pt x="52" y="4204"/>
                </a:lnTo>
                <a:lnTo>
                  <a:pt x="39" y="4292"/>
                </a:lnTo>
                <a:lnTo>
                  <a:pt x="29" y="4380"/>
                </a:lnTo>
                <a:lnTo>
                  <a:pt x="21" y="4469"/>
                </a:lnTo>
                <a:lnTo>
                  <a:pt x="13" y="4557"/>
                </a:lnTo>
                <a:lnTo>
                  <a:pt x="8" y="4646"/>
                </a:lnTo>
                <a:lnTo>
                  <a:pt x="4" y="4734"/>
                </a:lnTo>
                <a:lnTo>
                  <a:pt x="1" y="4822"/>
                </a:lnTo>
                <a:lnTo>
                  <a:pt x="0" y="4911"/>
                </a:lnTo>
                <a:lnTo>
                  <a:pt x="1" y="5000"/>
                </a:lnTo>
                <a:lnTo>
                  <a:pt x="4" y="5089"/>
                </a:lnTo>
                <a:lnTo>
                  <a:pt x="8" y="5177"/>
                </a:lnTo>
                <a:lnTo>
                  <a:pt x="13" y="5265"/>
                </a:lnTo>
                <a:lnTo>
                  <a:pt x="21" y="5354"/>
                </a:lnTo>
                <a:lnTo>
                  <a:pt x="29" y="5442"/>
                </a:lnTo>
                <a:lnTo>
                  <a:pt x="39" y="5531"/>
                </a:lnTo>
                <a:lnTo>
                  <a:pt x="52" y="5618"/>
                </a:lnTo>
                <a:lnTo>
                  <a:pt x="66" y="5705"/>
                </a:lnTo>
                <a:lnTo>
                  <a:pt x="81" y="5793"/>
                </a:lnTo>
                <a:lnTo>
                  <a:pt x="97" y="5880"/>
                </a:lnTo>
                <a:lnTo>
                  <a:pt x="115" y="5967"/>
                </a:lnTo>
                <a:lnTo>
                  <a:pt x="136" y="6053"/>
                </a:lnTo>
                <a:lnTo>
                  <a:pt x="156" y="6139"/>
                </a:lnTo>
                <a:lnTo>
                  <a:pt x="179" y="6225"/>
                </a:lnTo>
                <a:lnTo>
                  <a:pt x="203" y="6310"/>
                </a:lnTo>
                <a:lnTo>
                  <a:pt x="230" y="6395"/>
                </a:lnTo>
                <a:lnTo>
                  <a:pt x="257" y="6479"/>
                </a:lnTo>
                <a:lnTo>
                  <a:pt x="286" y="6563"/>
                </a:lnTo>
                <a:lnTo>
                  <a:pt x="317" y="6646"/>
                </a:lnTo>
                <a:lnTo>
                  <a:pt x="349" y="6729"/>
                </a:lnTo>
                <a:lnTo>
                  <a:pt x="382" y="6811"/>
                </a:lnTo>
                <a:lnTo>
                  <a:pt x="418" y="6892"/>
                </a:lnTo>
                <a:lnTo>
                  <a:pt x="454" y="6974"/>
                </a:lnTo>
                <a:lnTo>
                  <a:pt x="493" y="7054"/>
                </a:lnTo>
                <a:lnTo>
                  <a:pt x="532" y="7133"/>
                </a:lnTo>
                <a:lnTo>
                  <a:pt x="572" y="7211"/>
                </a:lnTo>
                <a:lnTo>
                  <a:pt x="614" y="7289"/>
                </a:lnTo>
                <a:lnTo>
                  <a:pt x="658" y="7367"/>
                </a:lnTo>
                <a:lnTo>
                  <a:pt x="703" y="7443"/>
                </a:lnTo>
                <a:lnTo>
                  <a:pt x="750" y="7519"/>
                </a:lnTo>
                <a:lnTo>
                  <a:pt x="797" y="7593"/>
                </a:lnTo>
                <a:lnTo>
                  <a:pt x="846" y="7667"/>
                </a:lnTo>
                <a:lnTo>
                  <a:pt x="897" y="7740"/>
                </a:lnTo>
                <a:lnTo>
                  <a:pt x="948" y="7813"/>
                </a:lnTo>
                <a:lnTo>
                  <a:pt x="1001" y="7884"/>
                </a:lnTo>
                <a:lnTo>
                  <a:pt x="1055" y="7954"/>
                </a:lnTo>
                <a:lnTo>
                  <a:pt x="1111" y="8023"/>
                </a:lnTo>
                <a:lnTo>
                  <a:pt x="1168" y="8090"/>
                </a:lnTo>
                <a:lnTo>
                  <a:pt x="1226" y="8158"/>
                </a:lnTo>
                <a:lnTo>
                  <a:pt x="1285" y="8224"/>
                </a:lnTo>
                <a:lnTo>
                  <a:pt x="1345" y="8289"/>
                </a:lnTo>
                <a:lnTo>
                  <a:pt x="1406" y="8352"/>
                </a:lnTo>
                <a:lnTo>
                  <a:pt x="1469" y="8415"/>
                </a:lnTo>
                <a:lnTo>
                  <a:pt x="1533" y="8476"/>
                </a:lnTo>
                <a:lnTo>
                  <a:pt x="1598" y="8537"/>
                </a:lnTo>
                <a:lnTo>
                  <a:pt x="1663" y="8597"/>
                </a:lnTo>
                <a:lnTo>
                  <a:pt x="1731" y="8654"/>
                </a:lnTo>
                <a:lnTo>
                  <a:pt x="1799" y="8711"/>
                </a:lnTo>
                <a:lnTo>
                  <a:pt x="1868" y="8766"/>
                </a:lnTo>
                <a:lnTo>
                  <a:pt x="1938" y="8820"/>
                </a:lnTo>
                <a:lnTo>
                  <a:pt x="2009" y="8874"/>
                </a:lnTo>
                <a:lnTo>
                  <a:pt x="2081" y="8926"/>
                </a:lnTo>
                <a:lnTo>
                  <a:pt x="2154" y="8977"/>
                </a:lnTo>
                <a:lnTo>
                  <a:pt x="2228" y="9025"/>
                </a:lnTo>
                <a:lnTo>
                  <a:pt x="2303" y="9073"/>
                </a:lnTo>
                <a:lnTo>
                  <a:pt x="2377" y="9119"/>
                </a:lnTo>
                <a:lnTo>
                  <a:pt x="2454" y="9165"/>
                </a:lnTo>
                <a:lnTo>
                  <a:pt x="2531" y="9208"/>
                </a:lnTo>
                <a:lnTo>
                  <a:pt x="2609" y="9250"/>
                </a:lnTo>
                <a:lnTo>
                  <a:pt x="2688" y="9291"/>
                </a:lnTo>
                <a:lnTo>
                  <a:pt x="2768" y="9330"/>
                </a:lnTo>
                <a:lnTo>
                  <a:pt x="2847" y="9368"/>
                </a:lnTo>
                <a:lnTo>
                  <a:pt x="2928" y="9405"/>
                </a:lnTo>
                <a:lnTo>
                  <a:pt x="3010" y="9440"/>
                </a:lnTo>
                <a:lnTo>
                  <a:pt x="3091" y="9474"/>
                </a:lnTo>
                <a:lnTo>
                  <a:pt x="3174" y="9506"/>
                </a:lnTo>
                <a:lnTo>
                  <a:pt x="3258" y="9537"/>
                </a:lnTo>
                <a:lnTo>
                  <a:pt x="3340" y="9565"/>
                </a:lnTo>
                <a:lnTo>
                  <a:pt x="3425" y="9593"/>
                </a:lnTo>
                <a:lnTo>
                  <a:pt x="3510" y="9619"/>
                </a:lnTo>
                <a:lnTo>
                  <a:pt x="3595" y="9643"/>
                </a:lnTo>
                <a:lnTo>
                  <a:pt x="3680" y="9666"/>
                </a:lnTo>
                <a:lnTo>
                  <a:pt x="3766" y="9688"/>
                </a:lnTo>
                <a:lnTo>
                  <a:pt x="3853" y="9708"/>
                </a:lnTo>
                <a:lnTo>
                  <a:pt x="3940" y="9726"/>
                </a:lnTo>
                <a:lnTo>
                  <a:pt x="4027" y="9742"/>
                </a:lnTo>
                <a:lnTo>
                  <a:pt x="4114" y="9757"/>
                </a:lnTo>
                <a:lnTo>
                  <a:pt x="4201" y="9771"/>
                </a:lnTo>
                <a:lnTo>
                  <a:pt x="4290" y="9784"/>
                </a:lnTo>
                <a:lnTo>
                  <a:pt x="4377" y="9794"/>
                </a:lnTo>
                <a:lnTo>
                  <a:pt x="4465" y="9802"/>
                </a:lnTo>
                <a:lnTo>
                  <a:pt x="4554" y="9810"/>
                </a:lnTo>
                <a:lnTo>
                  <a:pt x="4642" y="9816"/>
                </a:lnTo>
                <a:lnTo>
                  <a:pt x="4730" y="9819"/>
                </a:lnTo>
                <a:lnTo>
                  <a:pt x="4819" y="9821"/>
                </a:lnTo>
                <a:lnTo>
                  <a:pt x="4908" y="9823"/>
                </a:lnTo>
                <a:lnTo>
                  <a:pt x="4997" y="9821"/>
                </a:lnTo>
                <a:lnTo>
                  <a:pt x="5085" y="9819"/>
                </a:lnTo>
                <a:lnTo>
                  <a:pt x="5173" y="9816"/>
                </a:lnTo>
                <a:lnTo>
                  <a:pt x="5262" y="9810"/>
                </a:lnTo>
                <a:lnTo>
                  <a:pt x="5350" y="9802"/>
                </a:lnTo>
                <a:lnTo>
                  <a:pt x="5439" y="9794"/>
                </a:lnTo>
                <a:lnTo>
                  <a:pt x="5526" y="9784"/>
                </a:lnTo>
                <a:lnTo>
                  <a:pt x="5614" y="9771"/>
                </a:lnTo>
                <a:lnTo>
                  <a:pt x="5701" y="9757"/>
                </a:lnTo>
                <a:lnTo>
                  <a:pt x="5789" y="9742"/>
                </a:lnTo>
                <a:lnTo>
                  <a:pt x="5876" y="9726"/>
                </a:lnTo>
                <a:lnTo>
                  <a:pt x="5963" y="9708"/>
                </a:lnTo>
                <a:lnTo>
                  <a:pt x="6049" y="9688"/>
                </a:lnTo>
                <a:lnTo>
                  <a:pt x="6135" y="9666"/>
                </a:lnTo>
                <a:lnTo>
                  <a:pt x="6220" y="9643"/>
                </a:lnTo>
                <a:lnTo>
                  <a:pt x="6305" y="9619"/>
                </a:lnTo>
                <a:lnTo>
                  <a:pt x="6390" y="9593"/>
                </a:lnTo>
                <a:lnTo>
                  <a:pt x="6475" y="9565"/>
                </a:lnTo>
                <a:lnTo>
                  <a:pt x="6559" y="9537"/>
                </a:lnTo>
                <a:lnTo>
                  <a:pt x="6642" y="9506"/>
                </a:lnTo>
                <a:lnTo>
                  <a:pt x="6724" y="9474"/>
                </a:lnTo>
                <a:lnTo>
                  <a:pt x="6806" y="9440"/>
                </a:lnTo>
                <a:lnTo>
                  <a:pt x="6887" y="9405"/>
                </a:lnTo>
                <a:lnTo>
                  <a:pt x="6969" y="9368"/>
                </a:lnTo>
                <a:lnTo>
                  <a:pt x="7048" y="9330"/>
                </a:lnTo>
                <a:lnTo>
                  <a:pt x="7128" y="9291"/>
                </a:lnTo>
                <a:lnTo>
                  <a:pt x="7206" y="9250"/>
                </a:lnTo>
                <a:lnTo>
                  <a:pt x="7284" y="9208"/>
                </a:lnTo>
                <a:lnTo>
                  <a:pt x="7361" y="9165"/>
                </a:lnTo>
                <a:lnTo>
                  <a:pt x="7438" y="9119"/>
                </a:lnTo>
                <a:lnTo>
                  <a:pt x="7513" y="9073"/>
                </a:lnTo>
                <a:lnTo>
                  <a:pt x="7587" y="9025"/>
                </a:lnTo>
                <a:lnTo>
                  <a:pt x="7662" y="8977"/>
                </a:lnTo>
                <a:lnTo>
                  <a:pt x="7734" y="8926"/>
                </a:lnTo>
                <a:lnTo>
                  <a:pt x="7807" y="8874"/>
                </a:lnTo>
                <a:lnTo>
                  <a:pt x="7878" y="8820"/>
                </a:lnTo>
                <a:lnTo>
                  <a:pt x="7948" y="8766"/>
                </a:lnTo>
                <a:lnTo>
                  <a:pt x="8017" y="8711"/>
                </a:lnTo>
                <a:lnTo>
                  <a:pt x="8084" y="8654"/>
                </a:lnTo>
                <a:lnTo>
                  <a:pt x="8152" y="8597"/>
                </a:lnTo>
                <a:lnTo>
                  <a:pt x="8217" y="8537"/>
                </a:lnTo>
                <a:lnTo>
                  <a:pt x="8283" y="8476"/>
                </a:lnTo>
                <a:lnTo>
                  <a:pt x="8346" y="8415"/>
                </a:lnTo>
                <a:lnTo>
                  <a:pt x="8409" y="8352"/>
                </a:lnTo>
                <a:lnTo>
                  <a:pt x="8470" y="8289"/>
                </a:lnTo>
                <a:lnTo>
                  <a:pt x="8531" y="8224"/>
                </a:lnTo>
                <a:lnTo>
                  <a:pt x="8589" y="8158"/>
                </a:lnTo>
                <a:lnTo>
                  <a:pt x="8648" y="8090"/>
                </a:lnTo>
                <a:lnTo>
                  <a:pt x="8704" y="8023"/>
                </a:lnTo>
                <a:lnTo>
                  <a:pt x="8760" y="7954"/>
                </a:lnTo>
                <a:lnTo>
                  <a:pt x="8814" y="7884"/>
                </a:lnTo>
                <a:lnTo>
                  <a:pt x="8867" y="7813"/>
                </a:lnTo>
                <a:lnTo>
                  <a:pt x="8919" y="7740"/>
                </a:lnTo>
                <a:lnTo>
                  <a:pt x="8969" y="7667"/>
                </a:lnTo>
                <a:lnTo>
                  <a:pt x="9019" y="7593"/>
                </a:lnTo>
                <a:lnTo>
                  <a:pt x="9066" y="7519"/>
                </a:lnTo>
                <a:lnTo>
                  <a:pt x="9113" y="7443"/>
                </a:lnTo>
                <a:lnTo>
                  <a:pt x="9158" y="7367"/>
                </a:lnTo>
                <a:lnTo>
                  <a:pt x="9201" y="7289"/>
                </a:lnTo>
                <a:lnTo>
                  <a:pt x="9244" y="7211"/>
                </a:lnTo>
                <a:lnTo>
                  <a:pt x="9284" y="7133"/>
                </a:lnTo>
                <a:lnTo>
                  <a:pt x="9324" y="7054"/>
                </a:lnTo>
                <a:lnTo>
                  <a:pt x="9362" y="6974"/>
                </a:lnTo>
                <a:lnTo>
                  <a:pt x="9397" y="6892"/>
                </a:lnTo>
                <a:lnTo>
                  <a:pt x="9433" y="6811"/>
                </a:lnTo>
                <a:lnTo>
                  <a:pt x="9466" y="6729"/>
                </a:lnTo>
                <a:lnTo>
                  <a:pt x="9498" y="6646"/>
                </a:lnTo>
                <a:lnTo>
                  <a:pt x="9529" y="6563"/>
                </a:lnTo>
                <a:lnTo>
                  <a:pt x="9558" y="6479"/>
                </a:lnTo>
                <a:lnTo>
                  <a:pt x="9586" y="6395"/>
                </a:lnTo>
                <a:lnTo>
                  <a:pt x="9612" y="6310"/>
                </a:lnTo>
                <a:lnTo>
                  <a:pt x="9636" y="6225"/>
                </a:lnTo>
                <a:lnTo>
                  <a:pt x="9659" y="6139"/>
                </a:lnTo>
                <a:lnTo>
                  <a:pt x="9681" y="6053"/>
                </a:lnTo>
                <a:lnTo>
                  <a:pt x="9700" y="5967"/>
                </a:lnTo>
                <a:lnTo>
                  <a:pt x="9719" y="5880"/>
                </a:lnTo>
                <a:lnTo>
                  <a:pt x="9735" y="5793"/>
                </a:lnTo>
                <a:lnTo>
                  <a:pt x="9750" y="5705"/>
                </a:lnTo>
                <a:lnTo>
                  <a:pt x="9764" y="5618"/>
                </a:lnTo>
                <a:lnTo>
                  <a:pt x="9776" y="5531"/>
                </a:lnTo>
                <a:lnTo>
                  <a:pt x="9787" y="5442"/>
                </a:lnTo>
                <a:lnTo>
                  <a:pt x="9795" y="5354"/>
                </a:lnTo>
                <a:lnTo>
                  <a:pt x="9803" y="5265"/>
                </a:lnTo>
                <a:lnTo>
                  <a:pt x="9808" y="5177"/>
                </a:lnTo>
                <a:lnTo>
                  <a:pt x="9812" y="5089"/>
                </a:lnTo>
                <a:lnTo>
                  <a:pt x="9814" y="5000"/>
                </a:lnTo>
                <a:lnTo>
                  <a:pt x="9815" y="4911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" name="Line 35"/>
          <p:cNvSpPr>
            <a:spLocks noChangeShapeType="1"/>
          </p:cNvSpPr>
          <p:nvPr/>
        </p:nvSpPr>
        <p:spPr bwMode="auto">
          <a:xfrm flipV="1">
            <a:off x="3316288" y="889000"/>
            <a:ext cx="0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" name="Line 37"/>
          <p:cNvSpPr>
            <a:spLocks noChangeShapeType="1"/>
          </p:cNvSpPr>
          <p:nvPr/>
        </p:nvSpPr>
        <p:spPr bwMode="auto">
          <a:xfrm>
            <a:off x="2743200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9" name="Line 38"/>
          <p:cNvSpPr>
            <a:spLocks noChangeShapeType="1"/>
          </p:cNvSpPr>
          <p:nvPr/>
        </p:nvSpPr>
        <p:spPr bwMode="auto">
          <a:xfrm>
            <a:off x="3298825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0" name="Line 39"/>
          <p:cNvSpPr>
            <a:spLocks noChangeShapeType="1"/>
          </p:cNvSpPr>
          <p:nvPr/>
        </p:nvSpPr>
        <p:spPr bwMode="auto">
          <a:xfrm>
            <a:off x="3856038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1" name="Line 40"/>
          <p:cNvSpPr>
            <a:spLocks noChangeShapeType="1"/>
          </p:cNvSpPr>
          <p:nvPr/>
        </p:nvSpPr>
        <p:spPr bwMode="auto">
          <a:xfrm>
            <a:off x="4411663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2" name="Line 41"/>
          <p:cNvSpPr>
            <a:spLocks noChangeShapeType="1"/>
          </p:cNvSpPr>
          <p:nvPr/>
        </p:nvSpPr>
        <p:spPr bwMode="auto">
          <a:xfrm>
            <a:off x="4968875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3" name="Line 47"/>
          <p:cNvSpPr>
            <a:spLocks noChangeShapeType="1"/>
          </p:cNvSpPr>
          <p:nvPr/>
        </p:nvSpPr>
        <p:spPr bwMode="auto">
          <a:xfrm>
            <a:off x="5524500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4" name="Line 49"/>
          <p:cNvSpPr>
            <a:spLocks noChangeShapeType="1"/>
          </p:cNvSpPr>
          <p:nvPr/>
        </p:nvSpPr>
        <p:spPr bwMode="auto">
          <a:xfrm>
            <a:off x="1630363" y="6457950"/>
            <a:ext cx="55562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" name="Line 51"/>
          <p:cNvSpPr>
            <a:spLocks noChangeShapeType="1"/>
          </p:cNvSpPr>
          <p:nvPr/>
        </p:nvSpPr>
        <p:spPr bwMode="auto">
          <a:xfrm>
            <a:off x="1073150" y="6457950"/>
            <a:ext cx="557213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6" name="Line 53"/>
          <p:cNvSpPr>
            <a:spLocks noChangeShapeType="1"/>
          </p:cNvSpPr>
          <p:nvPr/>
        </p:nvSpPr>
        <p:spPr bwMode="auto">
          <a:xfrm>
            <a:off x="517525" y="6457950"/>
            <a:ext cx="55562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" name="Line 55"/>
          <p:cNvSpPr>
            <a:spLocks noChangeShapeType="1"/>
          </p:cNvSpPr>
          <p:nvPr/>
        </p:nvSpPr>
        <p:spPr bwMode="auto">
          <a:xfrm>
            <a:off x="2185988" y="6457950"/>
            <a:ext cx="557213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8" name="Line 57"/>
          <p:cNvSpPr>
            <a:spLocks noChangeShapeType="1"/>
          </p:cNvSpPr>
          <p:nvPr/>
        </p:nvSpPr>
        <p:spPr bwMode="auto">
          <a:xfrm flipV="1">
            <a:off x="255588" y="889000"/>
            <a:ext cx="3060700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" name="Freeform 58"/>
          <p:cNvSpPr>
            <a:spLocks/>
          </p:cNvSpPr>
          <p:nvPr/>
        </p:nvSpPr>
        <p:spPr bwMode="auto">
          <a:xfrm>
            <a:off x="3295650" y="866775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5" y="43"/>
              </a:cxn>
              <a:cxn ang="0">
                <a:pos x="103" y="34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6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4" y="34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5" y="43"/>
                </a:lnTo>
                <a:lnTo>
                  <a:pt x="103" y="34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6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4" y="34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0" name="Line 59"/>
          <p:cNvSpPr>
            <a:spLocks noChangeShapeType="1"/>
          </p:cNvSpPr>
          <p:nvPr/>
        </p:nvSpPr>
        <p:spPr bwMode="auto">
          <a:xfrm flipH="1" flipV="1">
            <a:off x="3316288" y="889000"/>
            <a:ext cx="4957763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1" name="Freeform 61"/>
          <p:cNvSpPr>
            <a:spLocks/>
          </p:cNvSpPr>
          <p:nvPr/>
        </p:nvSpPr>
        <p:spPr bwMode="auto">
          <a:xfrm>
            <a:off x="2846388" y="1357313"/>
            <a:ext cx="1068388" cy="292100"/>
          </a:xfrm>
          <a:custGeom>
            <a:avLst/>
            <a:gdLst/>
            <a:ahLst/>
            <a:cxnLst>
              <a:cxn ang="0">
                <a:pos x="0" y="322"/>
              </a:cxn>
              <a:cxn ang="0">
                <a:pos x="45" y="357"/>
              </a:cxn>
              <a:cxn ang="0">
                <a:pos x="89" y="389"/>
              </a:cxn>
              <a:cxn ang="0">
                <a:pos x="136" y="420"/>
              </a:cxn>
              <a:cxn ang="0">
                <a:pos x="182" y="450"/>
              </a:cxn>
              <a:cxn ang="0">
                <a:pos x="231" y="478"/>
              </a:cxn>
              <a:cxn ang="0">
                <a:pos x="280" y="506"/>
              </a:cxn>
              <a:cxn ang="0">
                <a:pos x="329" y="531"/>
              </a:cxn>
              <a:cxn ang="0">
                <a:pos x="379" y="555"/>
              </a:cxn>
              <a:cxn ang="0">
                <a:pos x="430" y="578"/>
              </a:cxn>
              <a:cxn ang="0">
                <a:pos x="482" y="599"/>
              </a:cxn>
              <a:cxn ang="0">
                <a:pos x="534" y="619"/>
              </a:cxn>
              <a:cxn ang="0">
                <a:pos x="586" y="637"/>
              </a:cxn>
              <a:cxn ang="0">
                <a:pos x="639" y="653"/>
              </a:cxn>
              <a:cxn ang="0">
                <a:pos x="693" y="668"/>
              </a:cxn>
              <a:cxn ang="0">
                <a:pos x="747" y="682"/>
              </a:cxn>
              <a:cxn ang="0">
                <a:pos x="801" y="694"/>
              </a:cxn>
              <a:cxn ang="0">
                <a:pos x="856" y="705"/>
              </a:cxn>
              <a:cxn ang="0">
                <a:pos x="911" y="713"/>
              </a:cxn>
              <a:cxn ang="0">
                <a:pos x="966" y="720"/>
              </a:cxn>
              <a:cxn ang="0">
                <a:pos x="1021" y="725"/>
              </a:cxn>
              <a:cxn ang="0">
                <a:pos x="1078" y="729"/>
              </a:cxn>
              <a:cxn ang="0">
                <a:pos x="1133" y="731"/>
              </a:cxn>
              <a:cxn ang="0">
                <a:pos x="1189" y="732"/>
              </a:cxn>
              <a:cxn ang="0">
                <a:pos x="1244" y="731"/>
              </a:cxn>
              <a:cxn ang="0">
                <a:pos x="1300" y="729"/>
              </a:cxn>
              <a:cxn ang="0">
                <a:pos x="1355" y="724"/>
              </a:cxn>
              <a:cxn ang="0">
                <a:pos x="1411" y="718"/>
              </a:cxn>
              <a:cxn ang="0">
                <a:pos x="1466" y="712"/>
              </a:cxn>
              <a:cxn ang="0">
                <a:pos x="1521" y="702"/>
              </a:cxn>
              <a:cxn ang="0">
                <a:pos x="1576" y="692"/>
              </a:cxn>
              <a:cxn ang="0">
                <a:pos x="1630" y="679"/>
              </a:cxn>
              <a:cxn ang="0">
                <a:pos x="1684" y="666"/>
              </a:cxn>
              <a:cxn ang="0">
                <a:pos x="1738" y="650"/>
              </a:cxn>
              <a:cxn ang="0">
                <a:pos x="1790" y="633"/>
              </a:cxn>
              <a:cxn ang="0">
                <a:pos x="1843" y="615"/>
              </a:cxn>
              <a:cxn ang="0">
                <a:pos x="1895" y="594"/>
              </a:cxn>
              <a:cxn ang="0">
                <a:pos x="1947" y="574"/>
              </a:cxn>
              <a:cxn ang="0">
                <a:pos x="1997" y="550"/>
              </a:cxn>
              <a:cxn ang="0">
                <a:pos x="2048" y="526"/>
              </a:cxn>
              <a:cxn ang="0">
                <a:pos x="2096" y="500"/>
              </a:cxn>
              <a:cxn ang="0">
                <a:pos x="2145" y="473"/>
              </a:cxn>
              <a:cxn ang="0">
                <a:pos x="2192" y="444"/>
              </a:cxn>
              <a:cxn ang="0">
                <a:pos x="2239" y="414"/>
              </a:cxn>
              <a:cxn ang="0">
                <a:pos x="2285" y="382"/>
              </a:cxn>
              <a:cxn ang="0">
                <a:pos x="2330" y="350"/>
              </a:cxn>
              <a:cxn ang="0">
                <a:pos x="2375" y="315"/>
              </a:cxn>
              <a:cxn ang="0">
                <a:pos x="2417" y="280"/>
              </a:cxn>
              <a:cxn ang="0">
                <a:pos x="2460" y="243"/>
              </a:cxn>
              <a:cxn ang="0">
                <a:pos x="2501" y="206"/>
              </a:cxn>
              <a:cxn ang="0">
                <a:pos x="2540" y="167"/>
              </a:cxn>
              <a:cxn ang="0">
                <a:pos x="2579" y="127"/>
              </a:cxn>
              <a:cxn ang="0">
                <a:pos x="2617" y="86"/>
              </a:cxn>
              <a:cxn ang="0">
                <a:pos x="2653" y="43"/>
              </a:cxn>
              <a:cxn ang="0">
                <a:pos x="2688" y="0"/>
              </a:cxn>
            </a:cxnLst>
            <a:rect l="0" t="0" r="r" b="b"/>
            <a:pathLst>
              <a:path w="2688" h="732">
                <a:moveTo>
                  <a:pt x="0" y="322"/>
                </a:moveTo>
                <a:lnTo>
                  <a:pt x="45" y="357"/>
                </a:lnTo>
                <a:lnTo>
                  <a:pt x="89" y="389"/>
                </a:lnTo>
                <a:lnTo>
                  <a:pt x="136" y="420"/>
                </a:lnTo>
                <a:lnTo>
                  <a:pt x="182" y="450"/>
                </a:lnTo>
                <a:lnTo>
                  <a:pt x="231" y="478"/>
                </a:lnTo>
                <a:lnTo>
                  <a:pt x="280" y="506"/>
                </a:lnTo>
                <a:lnTo>
                  <a:pt x="329" y="531"/>
                </a:lnTo>
                <a:lnTo>
                  <a:pt x="379" y="555"/>
                </a:lnTo>
                <a:lnTo>
                  <a:pt x="430" y="578"/>
                </a:lnTo>
                <a:lnTo>
                  <a:pt x="482" y="599"/>
                </a:lnTo>
                <a:lnTo>
                  <a:pt x="534" y="619"/>
                </a:lnTo>
                <a:lnTo>
                  <a:pt x="586" y="637"/>
                </a:lnTo>
                <a:lnTo>
                  <a:pt x="639" y="653"/>
                </a:lnTo>
                <a:lnTo>
                  <a:pt x="693" y="668"/>
                </a:lnTo>
                <a:lnTo>
                  <a:pt x="747" y="682"/>
                </a:lnTo>
                <a:lnTo>
                  <a:pt x="801" y="694"/>
                </a:lnTo>
                <a:lnTo>
                  <a:pt x="856" y="705"/>
                </a:lnTo>
                <a:lnTo>
                  <a:pt x="911" y="713"/>
                </a:lnTo>
                <a:lnTo>
                  <a:pt x="966" y="720"/>
                </a:lnTo>
                <a:lnTo>
                  <a:pt x="1021" y="725"/>
                </a:lnTo>
                <a:lnTo>
                  <a:pt x="1078" y="729"/>
                </a:lnTo>
                <a:lnTo>
                  <a:pt x="1133" y="731"/>
                </a:lnTo>
                <a:lnTo>
                  <a:pt x="1189" y="732"/>
                </a:lnTo>
                <a:lnTo>
                  <a:pt x="1244" y="731"/>
                </a:lnTo>
                <a:lnTo>
                  <a:pt x="1300" y="729"/>
                </a:lnTo>
                <a:lnTo>
                  <a:pt x="1355" y="724"/>
                </a:lnTo>
                <a:lnTo>
                  <a:pt x="1411" y="718"/>
                </a:lnTo>
                <a:lnTo>
                  <a:pt x="1466" y="712"/>
                </a:lnTo>
                <a:lnTo>
                  <a:pt x="1521" y="702"/>
                </a:lnTo>
                <a:lnTo>
                  <a:pt x="1576" y="692"/>
                </a:lnTo>
                <a:lnTo>
                  <a:pt x="1630" y="679"/>
                </a:lnTo>
                <a:lnTo>
                  <a:pt x="1684" y="666"/>
                </a:lnTo>
                <a:lnTo>
                  <a:pt x="1738" y="650"/>
                </a:lnTo>
                <a:lnTo>
                  <a:pt x="1790" y="633"/>
                </a:lnTo>
                <a:lnTo>
                  <a:pt x="1843" y="615"/>
                </a:lnTo>
                <a:lnTo>
                  <a:pt x="1895" y="594"/>
                </a:lnTo>
                <a:lnTo>
                  <a:pt x="1947" y="574"/>
                </a:lnTo>
                <a:lnTo>
                  <a:pt x="1997" y="550"/>
                </a:lnTo>
                <a:lnTo>
                  <a:pt x="2048" y="526"/>
                </a:lnTo>
                <a:lnTo>
                  <a:pt x="2096" y="500"/>
                </a:lnTo>
                <a:lnTo>
                  <a:pt x="2145" y="473"/>
                </a:lnTo>
                <a:lnTo>
                  <a:pt x="2192" y="444"/>
                </a:lnTo>
                <a:lnTo>
                  <a:pt x="2239" y="414"/>
                </a:lnTo>
                <a:lnTo>
                  <a:pt x="2285" y="382"/>
                </a:lnTo>
                <a:lnTo>
                  <a:pt x="2330" y="350"/>
                </a:lnTo>
                <a:lnTo>
                  <a:pt x="2375" y="315"/>
                </a:lnTo>
                <a:lnTo>
                  <a:pt x="2417" y="280"/>
                </a:lnTo>
                <a:lnTo>
                  <a:pt x="2460" y="243"/>
                </a:lnTo>
                <a:lnTo>
                  <a:pt x="2501" y="206"/>
                </a:lnTo>
                <a:lnTo>
                  <a:pt x="2540" y="167"/>
                </a:lnTo>
                <a:lnTo>
                  <a:pt x="2579" y="127"/>
                </a:lnTo>
                <a:lnTo>
                  <a:pt x="2617" y="86"/>
                </a:lnTo>
                <a:lnTo>
                  <a:pt x="2653" y="43"/>
                </a:lnTo>
                <a:lnTo>
                  <a:pt x="2688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3" name="Line 63"/>
          <p:cNvSpPr>
            <a:spLocks noChangeShapeType="1"/>
          </p:cNvSpPr>
          <p:nvPr/>
        </p:nvSpPr>
        <p:spPr bwMode="auto">
          <a:xfrm>
            <a:off x="255588" y="4786313"/>
            <a:ext cx="2487613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V="1">
            <a:off x="2743200" y="4786313"/>
            <a:ext cx="5530850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5" name="Freeform 65"/>
          <p:cNvSpPr>
            <a:spLocks/>
          </p:cNvSpPr>
          <p:nvPr/>
        </p:nvSpPr>
        <p:spPr bwMode="auto">
          <a:xfrm>
            <a:off x="1970088" y="889000"/>
            <a:ext cx="1346200" cy="3897313"/>
          </a:xfrm>
          <a:custGeom>
            <a:avLst/>
            <a:gdLst/>
            <a:ahLst/>
            <a:cxnLst>
              <a:cxn ang="0">
                <a:pos x="3297" y="127"/>
              </a:cxn>
              <a:cxn ang="0">
                <a:pos x="3104" y="384"/>
              </a:cxn>
              <a:cxn ang="0">
                <a:pos x="2915" y="643"/>
              </a:cxn>
              <a:cxn ang="0">
                <a:pos x="2733" y="907"/>
              </a:cxn>
              <a:cxn ang="0">
                <a:pos x="2556" y="1175"/>
              </a:cxn>
              <a:cxn ang="0">
                <a:pos x="2384" y="1446"/>
              </a:cxn>
              <a:cxn ang="0">
                <a:pos x="2219" y="1720"/>
              </a:cxn>
              <a:cxn ang="0">
                <a:pos x="2058" y="1998"/>
              </a:cxn>
              <a:cxn ang="0">
                <a:pos x="1903" y="2279"/>
              </a:cxn>
              <a:cxn ang="0">
                <a:pos x="1754" y="2562"/>
              </a:cxn>
              <a:cxn ang="0">
                <a:pos x="1610" y="2849"/>
              </a:cxn>
              <a:cxn ang="0">
                <a:pos x="1473" y="3140"/>
              </a:cxn>
              <a:cxn ang="0">
                <a:pos x="1341" y="3431"/>
              </a:cxn>
              <a:cxn ang="0">
                <a:pos x="1214" y="3726"/>
              </a:cxn>
              <a:cxn ang="0">
                <a:pos x="1095" y="4025"/>
              </a:cxn>
              <a:cxn ang="0">
                <a:pos x="980" y="4324"/>
              </a:cxn>
              <a:cxn ang="0">
                <a:pos x="872" y="4626"/>
              </a:cxn>
              <a:cxn ang="0">
                <a:pos x="771" y="4931"/>
              </a:cxn>
              <a:cxn ang="0">
                <a:pos x="676" y="5237"/>
              </a:cxn>
              <a:cxn ang="0">
                <a:pos x="587" y="5545"/>
              </a:cxn>
              <a:cxn ang="0">
                <a:pos x="503" y="5855"/>
              </a:cxn>
              <a:cxn ang="0">
                <a:pos x="426" y="6167"/>
              </a:cxn>
              <a:cxn ang="0">
                <a:pos x="356" y="6479"/>
              </a:cxn>
              <a:cxn ang="0">
                <a:pos x="292" y="6794"/>
              </a:cxn>
              <a:cxn ang="0">
                <a:pos x="233" y="7109"/>
              </a:cxn>
              <a:cxn ang="0">
                <a:pos x="181" y="7426"/>
              </a:cxn>
              <a:cxn ang="0">
                <a:pos x="137" y="7744"/>
              </a:cxn>
              <a:cxn ang="0">
                <a:pos x="98" y="8062"/>
              </a:cxn>
              <a:cxn ang="0">
                <a:pos x="65" y="8381"/>
              </a:cxn>
              <a:cxn ang="0">
                <a:pos x="40" y="8701"/>
              </a:cxn>
              <a:cxn ang="0">
                <a:pos x="21" y="9022"/>
              </a:cxn>
              <a:cxn ang="0">
                <a:pos x="8" y="9342"/>
              </a:cxn>
              <a:cxn ang="0">
                <a:pos x="1" y="9663"/>
              </a:cxn>
            </a:cxnLst>
            <a:rect l="0" t="0" r="r" b="b"/>
            <a:pathLst>
              <a:path w="3395" h="9823">
                <a:moveTo>
                  <a:pt x="3395" y="0"/>
                </a:moveTo>
                <a:lnTo>
                  <a:pt x="3297" y="127"/>
                </a:lnTo>
                <a:lnTo>
                  <a:pt x="3199" y="255"/>
                </a:lnTo>
                <a:lnTo>
                  <a:pt x="3104" y="384"/>
                </a:lnTo>
                <a:lnTo>
                  <a:pt x="3008" y="513"/>
                </a:lnTo>
                <a:lnTo>
                  <a:pt x="2915" y="643"/>
                </a:lnTo>
                <a:lnTo>
                  <a:pt x="2824" y="775"/>
                </a:lnTo>
                <a:lnTo>
                  <a:pt x="2733" y="907"/>
                </a:lnTo>
                <a:lnTo>
                  <a:pt x="2645" y="1040"/>
                </a:lnTo>
                <a:lnTo>
                  <a:pt x="2556" y="1175"/>
                </a:lnTo>
                <a:lnTo>
                  <a:pt x="2470" y="1310"/>
                </a:lnTo>
                <a:lnTo>
                  <a:pt x="2384" y="1446"/>
                </a:lnTo>
                <a:lnTo>
                  <a:pt x="2300" y="1582"/>
                </a:lnTo>
                <a:lnTo>
                  <a:pt x="2219" y="1720"/>
                </a:lnTo>
                <a:lnTo>
                  <a:pt x="2137" y="1859"/>
                </a:lnTo>
                <a:lnTo>
                  <a:pt x="2058" y="1998"/>
                </a:lnTo>
                <a:lnTo>
                  <a:pt x="1980" y="2138"/>
                </a:lnTo>
                <a:lnTo>
                  <a:pt x="1903" y="2279"/>
                </a:lnTo>
                <a:lnTo>
                  <a:pt x="1827" y="2420"/>
                </a:lnTo>
                <a:lnTo>
                  <a:pt x="1754" y="2562"/>
                </a:lnTo>
                <a:lnTo>
                  <a:pt x="1682" y="2706"/>
                </a:lnTo>
                <a:lnTo>
                  <a:pt x="1610" y="2849"/>
                </a:lnTo>
                <a:lnTo>
                  <a:pt x="1540" y="2994"/>
                </a:lnTo>
                <a:lnTo>
                  <a:pt x="1473" y="3140"/>
                </a:lnTo>
                <a:lnTo>
                  <a:pt x="1406" y="3286"/>
                </a:lnTo>
                <a:lnTo>
                  <a:pt x="1341" y="3431"/>
                </a:lnTo>
                <a:lnTo>
                  <a:pt x="1276" y="3579"/>
                </a:lnTo>
                <a:lnTo>
                  <a:pt x="1214" y="3726"/>
                </a:lnTo>
                <a:lnTo>
                  <a:pt x="1154" y="3876"/>
                </a:lnTo>
                <a:lnTo>
                  <a:pt x="1095" y="4025"/>
                </a:lnTo>
                <a:lnTo>
                  <a:pt x="1037" y="4174"/>
                </a:lnTo>
                <a:lnTo>
                  <a:pt x="980" y="4324"/>
                </a:lnTo>
                <a:lnTo>
                  <a:pt x="926" y="4475"/>
                </a:lnTo>
                <a:lnTo>
                  <a:pt x="872" y="4626"/>
                </a:lnTo>
                <a:lnTo>
                  <a:pt x="821" y="4778"/>
                </a:lnTo>
                <a:lnTo>
                  <a:pt x="771" y="4931"/>
                </a:lnTo>
                <a:lnTo>
                  <a:pt x="723" y="5083"/>
                </a:lnTo>
                <a:lnTo>
                  <a:pt x="676" y="5237"/>
                </a:lnTo>
                <a:lnTo>
                  <a:pt x="630" y="5391"/>
                </a:lnTo>
                <a:lnTo>
                  <a:pt x="587" y="5545"/>
                </a:lnTo>
                <a:lnTo>
                  <a:pt x="544" y="5700"/>
                </a:lnTo>
                <a:lnTo>
                  <a:pt x="503" y="5855"/>
                </a:lnTo>
                <a:lnTo>
                  <a:pt x="464" y="6011"/>
                </a:lnTo>
                <a:lnTo>
                  <a:pt x="426" y="6167"/>
                </a:lnTo>
                <a:lnTo>
                  <a:pt x="390" y="6323"/>
                </a:lnTo>
                <a:lnTo>
                  <a:pt x="356" y="6479"/>
                </a:lnTo>
                <a:lnTo>
                  <a:pt x="323" y="6636"/>
                </a:lnTo>
                <a:lnTo>
                  <a:pt x="292" y="6794"/>
                </a:lnTo>
                <a:lnTo>
                  <a:pt x="262" y="6951"/>
                </a:lnTo>
                <a:lnTo>
                  <a:pt x="233" y="7109"/>
                </a:lnTo>
                <a:lnTo>
                  <a:pt x="207" y="7268"/>
                </a:lnTo>
                <a:lnTo>
                  <a:pt x="181" y="7426"/>
                </a:lnTo>
                <a:lnTo>
                  <a:pt x="158" y="7584"/>
                </a:lnTo>
                <a:lnTo>
                  <a:pt x="137" y="7744"/>
                </a:lnTo>
                <a:lnTo>
                  <a:pt x="117" y="7902"/>
                </a:lnTo>
                <a:lnTo>
                  <a:pt x="98" y="8062"/>
                </a:lnTo>
                <a:lnTo>
                  <a:pt x="82" y="8221"/>
                </a:lnTo>
                <a:lnTo>
                  <a:pt x="65" y="8381"/>
                </a:lnTo>
                <a:lnTo>
                  <a:pt x="52" y="8541"/>
                </a:lnTo>
                <a:lnTo>
                  <a:pt x="40" y="8701"/>
                </a:lnTo>
                <a:lnTo>
                  <a:pt x="30" y="8861"/>
                </a:lnTo>
                <a:lnTo>
                  <a:pt x="21" y="9022"/>
                </a:lnTo>
                <a:lnTo>
                  <a:pt x="14" y="9181"/>
                </a:lnTo>
                <a:lnTo>
                  <a:pt x="8" y="9342"/>
                </a:lnTo>
                <a:lnTo>
                  <a:pt x="3" y="9503"/>
                </a:lnTo>
                <a:lnTo>
                  <a:pt x="1" y="9663"/>
                </a:lnTo>
                <a:lnTo>
                  <a:pt x="0" y="9823"/>
                </a:lnTo>
              </a:path>
            </a:pathLst>
          </a:cu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7" name="Line 67"/>
          <p:cNvSpPr>
            <a:spLocks noChangeShapeType="1"/>
          </p:cNvSpPr>
          <p:nvPr/>
        </p:nvSpPr>
        <p:spPr bwMode="auto">
          <a:xfrm>
            <a:off x="1970088" y="4786313"/>
            <a:ext cx="1328738" cy="16716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8" name="Line 68"/>
          <p:cNvSpPr>
            <a:spLocks noChangeShapeType="1"/>
          </p:cNvSpPr>
          <p:nvPr/>
        </p:nvSpPr>
        <p:spPr bwMode="auto">
          <a:xfrm flipH="1" flipV="1">
            <a:off x="1974500" y="4787822"/>
            <a:ext cx="1881537" cy="167012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9" name="Line 69"/>
          <p:cNvSpPr>
            <a:spLocks noChangeShapeType="1"/>
          </p:cNvSpPr>
          <p:nvPr/>
        </p:nvSpPr>
        <p:spPr bwMode="auto">
          <a:xfrm flipH="1" flipV="1">
            <a:off x="1974069" y="4784942"/>
            <a:ext cx="2437593" cy="1673009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0" name="Line 70"/>
          <p:cNvSpPr>
            <a:spLocks noChangeShapeType="1"/>
          </p:cNvSpPr>
          <p:nvPr/>
        </p:nvSpPr>
        <p:spPr bwMode="auto">
          <a:xfrm>
            <a:off x="1982244" y="4791980"/>
            <a:ext cx="2986632" cy="1665972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1" name="Line 71"/>
          <p:cNvSpPr>
            <a:spLocks noChangeShapeType="1"/>
          </p:cNvSpPr>
          <p:nvPr/>
        </p:nvSpPr>
        <p:spPr bwMode="auto">
          <a:xfrm flipH="1" flipV="1">
            <a:off x="1975981" y="4789886"/>
            <a:ext cx="3548520" cy="1668063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2" name="Line 72"/>
          <p:cNvSpPr>
            <a:spLocks noChangeShapeType="1"/>
          </p:cNvSpPr>
          <p:nvPr/>
        </p:nvSpPr>
        <p:spPr bwMode="auto">
          <a:xfrm>
            <a:off x="1972849" y="4786004"/>
            <a:ext cx="4108864" cy="1671947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3" name="Line 73"/>
          <p:cNvSpPr>
            <a:spLocks noChangeShapeType="1"/>
          </p:cNvSpPr>
          <p:nvPr/>
        </p:nvSpPr>
        <p:spPr bwMode="auto">
          <a:xfrm>
            <a:off x="255588" y="4786313"/>
            <a:ext cx="2935288" cy="15351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4" name="Line 74"/>
          <p:cNvSpPr>
            <a:spLocks noChangeShapeType="1"/>
          </p:cNvSpPr>
          <p:nvPr/>
        </p:nvSpPr>
        <p:spPr bwMode="auto">
          <a:xfrm flipH="1" flipV="1">
            <a:off x="255588" y="4786313"/>
            <a:ext cx="3317875" cy="14208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5" name="Line 75"/>
          <p:cNvSpPr>
            <a:spLocks noChangeShapeType="1"/>
          </p:cNvSpPr>
          <p:nvPr/>
        </p:nvSpPr>
        <p:spPr bwMode="auto">
          <a:xfrm>
            <a:off x="255588" y="4786313"/>
            <a:ext cx="3644900" cy="1320800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6" name="Line 76"/>
          <p:cNvSpPr>
            <a:spLocks noChangeShapeType="1"/>
          </p:cNvSpPr>
          <p:nvPr/>
        </p:nvSpPr>
        <p:spPr bwMode="auto">
          <a:xfrm flipH="1" flipV="1">
            <a:off x="255588" y="4786313"/>
            <a:ext cx="3930650" cy="12350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7" name="Line 77"/>
          <p:cNvSpPr>
            <a:spLocks noChangeShapeType="1"/>
          </p:cNvSpPr>
          <p:nvPr/>
        </p:nvSpPr>
        <p:spPr bwMode="auto">
          <a:xfrm>
            <a:off x="255588" y="4786313"/>
            <a:ext cx="4181475" cy="1160463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8" name="Line 78"/>
          <p:cNvSpPr>
            <a:spLocks noChangeShapeType="1"/>
          </p:cNvSpPr>
          <p:nvPr/>
        </p:nvSpPr>
        <p:spPr bwMode="auto">
          <a:xfrm flipH="1" flipV="1">
            <a:off x="255588" y="4786313"/>
            <a:ext cx="4402138" cy="1092200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9" name="Freeform 79"/>
          <p:cNvSpPr>
            <a:spLocks/>
          </p:cNvSpPr>
          <p:nvPr/>
        </p:nvSpPr>
        <p:spPr bwMode="auto">
          <a:xfrm>
            <a:off x="3170238" y="6300788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6"/>
              </a:cxn>
              <a:cxn ang="0">
                <a:pos x="99" y="27"/>
              </a:cxn>
              <a:cxn ang="0">
                <a:pos x="93" y="20"/>
              </a:cxn>
              <a:cxn ang="0">
                <a:pos x="87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9" y="13"/>
              </a:cxn>
              <a:cxn ang="0">
                <a:pos x="12" y="20"/>
              </a:cxn>
              <a:cxn ang="0">
                <a:pos x="7" y="27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7" y="80"/>
              </a:cxn>
              <a:cxn ang="0">
                <a:pos x="12" y="88"/>
              </a:cxn>
              <a:cxn ang="0">
                <a:pos x="19" y="93"/>
              </a:cxn>
              <a:cxn ang="0">
                <a:pos x="26" y="99"/>
              </a:cxn>
              <a:cxn ang="0">
                <a:pos x="34" y="102"/>
              </a:cxn>
              <a:cxn ang="0">
                <a:pos x="43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8"/>
              </a:cxn>
              <a:cxn ang="0">
                <a:pos x="99" y="80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6"/>
                </a:lnTo>
                <a:lnTo>
                  <a:pt x="99" y="27"/>
                </a:lnTo>
                <a:lnTo>
                  <a:pt x="93" y="20"/>
                </a:lnTo>
                <a:lnTo>
                  <a:pt x="87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9" y="13"/>
                </a:lnTo>
                <a:lnTo>
                  <a:pt x="12" y="20"/>
                </a:lnTo>
                <a:lnTo>
                  <a:pt x="7" y="27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7" y="80"/>
                </a:lnTo>
                <a:lnTo>
                  <a:pt x="12" y="88"/>
                </a:lnTo>
                <a:lnTo>
                  <a:pt x="19" y="93"/>
                </a:lnTo>
                <a:lnTo>
                  <a:pt x="26" y="99"/>
                </a:lnTo>
                <a:lnTo>
                  <a:pt x="34" y="102"/>
                </a:lnTo>
                <a:lnTo>
                  <a:pt x="43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8"/>
                </a:lnTo>
                <a:lnTo>
                  <a:pt x="99" y="80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0" name="Freeform 80"/>
          <p:cNvSpPr>
            <a:spLocks/>
          </p:cNvSpPr>
          <p:nvPr/>
        </p:nvSpPr>
        <p:spPr bwMode="auto">
          <a:xfrm>
            <a:off x="3551238" y="6186488"/>
            <a:ext cx="42863" cy="41275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4"/>
              </a:cxn>
              <a:cxn ang="0">
                <a:pos x="98" y="25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2"/>
              </a:cxn>
              <a:cxn ang="0">
                <a:pos x="62" y="0"/>
              </a:cxn>
              <a:cxn ang="0">
                <a:pos x="52" y="0"/>
              </a:cxn>
              <a:cxn ang="0">
                <a:pos x="43" y="0"/>
              </a:cxn>
              <a:cxn ang="0">
                <a:pos x="34" y="2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6" y="25"/>
              </a:cxn>
              <a:cxn ang="0">
                <a:pos x="3" y="34"/>
              </a:cxn>
              <a:cxn ang="0">
                <a:pos x="1" y="43"/>
              </a:cxn>
              <a:cxn ang="0">
                <a:pos x="0" y="52"/>
              </a:cxn>
              <a:cxn ang="0">
                <a:pos x="1" y="61"/>
              </a:cxn>
              <a:cxn ang="0">
                <a:pos x="3" y="70"/>
              </a:cxn>
              <a:cxn ang="0">
                <a:pos x="6" y="78"/>
              </a:cxn>
              <a:cxn ang="0">
                <a:pos x="12" y="86"/>
              </a:cxn>
              <a:cxn ang="0">
                <a:pos x="19" y="92"/>
              </a:cxn>
              <a:cxn ang="0">
                <a:pos x="26" y="98"/>
              </a:cxn>
              <a:cxn ang="0">
                <a:pos x="34" y="101"/>
              </a:cxn>
              <a:cxn ang="0">
                <a:pos x="43" y="105"/>
              </a:cxn>
              <a:cxn ang="0">
                <a:pos x="52" y="105"/>
              </a:cxn>
              <a:cxn ang="0">
                <a:pos x="62" y="105"/>
              </a:cxn>
              <a:cxn ang="0">
                <a:pos x="71" y="101"/>
              </a:cxn>
              <a:cxn ang="0">
                <a:pos x="79" y="98"/>
              </a:cxn>
              <a:cxn ang="0">
                <a:pos x="87" y="92"/>
              </a:cxn>
              <a:cxn ang="0">
                <a:pos x="93" y="86"/>
              </a:cxn>
              <a:cxn ang="0">
                <a:pos x="98" y="78"/>
              </a:cxn>
              <a:cxn ang="0">
                <a:pos x="102" y="70"/>
              </a:cxn>
              <a:cxn ang="0">
                <a:pos x="104" y="61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4"/>
                </a:lnTo>
                <a:lnTo>
                  <a:pt x="98" y="25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2"/>
                </a:lnTo>
                <a:lnTo>
                  <a:pt x="62" y="0"/>
                </a:lnTo>
                <a:lnTo>
                  <a:pt x="52" y="0"/>
                </a:lnTo>
                <a:lnTo>
                  <a:pt x="43" y="0"/>
                </a:lnTo>
                <a:lnTo>
                  <a:pt x="34" y="2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6" y="25"/>
                </a:lnTo>
                <a:lnTo>
                  <a:pt x="3" y="34"/>
                </a:lnTo>
                <a:lnTo>
                  <a:pt x="1" y="43"/>
                </a:lnTo>
                <a:lnTo>
                  <a:pt x="0" y="52"/>
                </a:lnTo>
                <a:lnTo>
                  <a:pt x="1" y="61"/>
                </a:lnTo>
                <a:lnTo>
                  <a:pt x="3" y="70"/>
                </a:lnTo>
                <a:lnTo>
                  <a:pt x="6" y="78"/>
                </a:lnTo>
                <a:lnTo>
                  <a:pt x="12" y="86"/>
                </a:lnTo>
                <a:lnTo>
                  <a:pt x="19" y="92"/>
                </a:lnTo>
                <a:lnTo>
                  <a:pt x="26" y="98"/>
                </a:lnTo>
                <a:lnTo>
                  <a:pt x="34" y="101"/>
                </a:lnTo>
                <a:lnTo>
                  <a:pt x="43" y="105"/>
                </a:lnTo>
                <a:lnTo>
                  <a:pt x="52" y="105"/>
                </a:lnTo>
                <a:lnTo>
                  <a:pt x="62" y="105"/>
                </a:lnTo>
                <a:lnTo>
                  <a:pt x="71" y="101"/>
                </a:lnTo>
                <a:lnTo>
                  <a:pt x="79" y="98"/>
                </a:lnTo>
                <a:lnTo>
                  <a:pt x="87" y="92"/>
                </a:lnTo>
                <a:lnTo>
                  <a:pt x="93" y="86"/>
                </a:lnTo>
                <a:lnTo>
                  <a:pt x="98" y="78"/>
                </a:lnTo>
                <a:lnTo>
                  <a:pt x="102" y="70"/>
                </a:lnTo>
                <a:lnTo>
                  <a:pt x="104" y="61"/>
                </a:lnTo>
                <a:lnTo>
                  <a:pt x="105" y="52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1" name="Freeform 81"/>
          <p:cNvSpPr>
            <a:spLocks/>
          </p:cNvSpPr>
          <p:nvPr/>
        </p:nvSpPr>
        <p:spPr bwMode="auto">
          <a:xfrm>
            <a:off x="3879850" y="6086475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6" y="7"/>
              </a:cxn>
              <a:cxn ang="0">
                <a:pos x="20" y="12"/>
              </a:cxn>
              <a:cxn ang="0">
                <a:pos x="13" y="18"/>
              </a:cxn>
              <a:cxn ang="0">
                <a:pos x="8" y="26"/>
              </a:cxn>
              <a:cxn ang="0">
                <a:pos x="3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8" y="79"/>
              </a:cxn>
              <a:cxn ang="0">
                <a:pos x="13" y="86"/>
              </a:cxn>
              <a:cxn ang="0">
                <a:pos x="20" y="93"/>
              </a:cxn>
              <a:cxn ang="0">
                <a:pos x="26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4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6" y="7"/>
                </a:lnTo>
                <a:lnTo>
                  <a:pt x="20" y="12"/>
                </a:lnTo>
                <a:lnTo>
                  <a:pt x="13" y="18"/>
                </a:lnTo>
                <a:lnTo>
                  <a:pt x="8" y="26"/>
                </a:lnTo>
                <a:lnTo>
                  <a:pt x="3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8" y="79"/>
                </a:lnTo>
                <a:lnTo>
                  <a:pt x="13" y="86"/>
                </a:lnTo>
                <a:lnTo>
                  <a:pt x="20" y="93"/>
                </a:lnTo>
                <a:lnTo>
                  <a:pt x="26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2" name="Freeform 82"/>
          <p:cNvSpPr>
            <a:spLocks/>
          </p:cNvSpPr>
          <p:nvPr/>
        </p:nvSpPr>
        <p:spPr bwMode="auto">
          <a:xfrm>
            <a:off x="4165600" y="6000750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4" y="43"/>
              </a:cxn>
              <a:cxn ang="0">
                <a:pos x="101" y="34"/>
              </a:cxn>
              <a:cxn ang="0">
                <a:pos x="97" y="26"/>
              </a:cxn>
              <a:cxn ang="0">
                <a:pos x="93" y="18"/>
              </a:cxn>
              <a:cxn ang="0">
                <a:pos x="86" y="12"/>
              </a:cxn>
              <a:cxn ang="0">
                <a:pos x="78" y="7"/>
              </a:cxn>
              <a:cxn ang="0">
                <a:pos x="70" y="3"/>
              </a:cxn>
              <a:cxn ang="0">
                <a:pos x="61" y="1"/>
              </a:cxn>
              <a:cxn ang="0">
                <a:pos x="51" y="0"/>
              </a:cxn>
              <a:cxn ang="0">
                <a:pos x="42" y="1"/>
              </a:cxn>
              <a:cxn ang="0">
                <a:pos x="34" y="3"/>
              </a:cxn>
              <a:cxn ang="0">
                <a:pos x="26" y="7"/>
              </a:cxn>
              <a:cxn ang="0">
                <a:pos x="18" y="12"/>
              </a:cxn>
              <a:cxn ang="0">
                <a:pos x="11" y="18"/>
              </a:cxn>
              <a:cxn ang="0">
                <a:pos x="7" y="26"/>
              </a:cxn>
              <a:cxn ang="0">
                <a:pos x="2" y="34"/>
              </a:cxn>
              <a:cxn ang="0">
                <a:pos x="0" y="43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79"/>
              </a:cxn>
              <a:cxn ang="0">
                <a:pos x="11" y="86"/>
              </a:cxn>
              <a:cxn ang="0">
                <a:pos x="18" y="93"/>
              </a:cxn>
              <a:cxn ang="0">
                <a:pos x="26" y="97"/>
              </a:cxn>
              <a:cxn ang="0">
                <a:pos x="34" y="102"/>
              </a:cxn>
              <a:cxn ang="0">
                <a:pos x="42" y="104"/>
              </a:cxn>
              <a:cxn ang="0">
                <a:pos x="51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7"/>
              </a:cxn>
              <a:cxn ang="0">
                <a:pos x="86" y="93"/>
              </a:cxn>
              <a:cxn ang="0">
                <a:pos x="93" y="86"/>
              </a:cxn>
              <a:cxn ang="0">
                <a:pos x="97" y="79"/>
              </a:cxn>
              <a:cxn ang="0">
                <a:pos x="101" y="70"/>
              </a:cxn>
              <a:cxn ang="0">
                <a:pos x="104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4" y="43"/>
                </a:lnTo>
                <a:lnTo>
                  <a:pt x="101" y="34"/>
                </a:lnTo>
                <a:lnTo>
                  <a:pt x="97" y="26"/>
                </a:lnTo>
                <a:lnTo>
                  <a:pt x="93" y="18"/>
                </a:lnTo>
                <a:lnTo>
                  <a:pt x="86" y="12"/>
                </a:lnTo>
                <a:lnTo>
                  <a:pt x="78" y="7"/>
                </a:lnTo>
                <a:lnTo>
                  <a:pt x="70" y="3"/>
                </a:lnTo>
                <a:lnTo>
                  <a:pt x="61" y="1"/>
                </a:lnTo>
                <a:lnTo>
                  <a:pt x="51" y="0"/>
                </a:lnTo>
                <a:lnTo>
                  <a:pt x="42" y="1"/>
                </a:lnTo>
                <a:lnTo>
                  <a:pt x="34" y="3"/>
                </a:lnTo>
                <a:lnTo>
                  <a:pt x="26" y="7"/>
                </a:lnTo>
                <a:lnTo>
                  <a:pt x="18" y="12"/>
                </a:lnTo>
                <a:lnTo>
                  <a:pt x="11" y="18"/>
                </a:lnTo>
                <a:lnTo>
                  <a:pt x="7" y="26"/>
                </a:lnTo>
                <a:lnTo>
                  <a:pt x="2" y="34"/>
                </a:lnTo>
                <a:lnTo>
                  <a:pt x="0" y="43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79"/>
                </a:lnTo>
                <a:lnTo>
                  <a:pt x="11" y="86"/>
                </a:lnTo>
                <a:lnTo>
                  <a:pt x="18" y="93"/>
                </a:lnTo>
                <a:lnTo>
                  <a:pt x="26" y="97"/>
                </a:lnTo>
                <a:lnTo>
                  <a:pt x="34" y="102"/>
                </a:lnTo>
                <a:lnTo>
                  <a:pt x="42" y="104"/>
                </a:lnTo>
                <a:lnTo>
                  <a:pt x="51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7"/>
                </a:lnTo>
                <a:lnTo>
                  <a:pt x="86" y="93"/>
                </a:lnTo>
                <a:lnTo>
                  <a:pt x="93" y="86"/>
                </a:lnTo>
                <a:lnTo>
                  <a:pt x="97" y="79"/>
                </a:lnTo>
                <a:lnTo>
                  <a:pt x="101" y="70"/>
                </a:lnTo>
                <a:lnTo>
                  <a:pt x="104" y="62"/>
                </a:lnTo>
                <a:lnTo>
                  <a:pt x="104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3" name="Freeform 83"/>
          <p:cNvSpPr>
            <a:spLocks/>
          </p:cNvSpPr>
          <p:nvPr/>
        </p:nvSpPr>
        <p:spPr bwMode="auto">
          <a:xfrm>
            <a:off x="4414838" y="5924550"/>
            <a:ext cx="42863" cy="42863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8" y="13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3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8" y="13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3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4" name="Freeform 84"/>
          <p:cNvSpPr>
            <a:spLocks/>
          </p:cNvSpPr>
          <p:nvPr/>
        </p:nvSpPr>
        <p:spPr bwMode="auto">
          <a:xfrm>
            <a:off x="4637088" y="5857875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4"/>
              </a:cxn>
              <a:cxn ang="0">
                <a:pos x="98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2" y="0"/>
              </a:cxn>
              <a:cxn ang="0">
                <a:pos x="43" y="1"/>
              </a:cxn>
              <a:cxn ang="0">
                <a:pos x="34" y="3"/>
              </a:cxn>
              <a:cxn ang="0">
                <a:pos x="26" y="6"/>
              </a:cxn>
              <a:cxn ang="0">
                <a:pos x="19" y="12"/>
              </a:cxn>
              <a:cxn ang="0">
                <a:pos x="12" y="18"/>
              </a:cxn>
              <a:cxn ang="0">
                <a:pos x="7" y="26"/>
              </a:cxn>
              <a:cxn ang="0">
                <a:pos x="3" y="34"/>
              </a:cxn>
              <a:cxn ang="0">
                <a:pos x="1" y="43"/>
              </a:cxn>
              <a:cxn ang="0">
                <a:pos x="0" y="52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4" y="102"/>
              </a:cxn>
              <a:cxn ang="0">
                <a:pos x="43" y="104"/>
              </a:cxn>
              <a:cxn ang="0">
                <a:pos x="52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4"/>
                </a:lnTo>
                <a:lnTo>
                  <a:pt x="98" y="26"/>
                </a:lnTo>
                <a:lnTo>
                  <a:pt x="93" y="18"/>
                </a:lnTo>
                <a:lnTo>
                  <a:pt x="86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2" y="0"/>
                </a:lnTo>
                <a:lnTo>
                  <a:pt x="43" y="1"/>
                </a:lnTo>
                <a:lnTo>
                  <a:pt x="34" y="3"/>
                </a:lnTo>
                <a:lnTo>
                  <a:pt x="26" y="6"/>
                </a:lnTo>
                <a:lnTo>
                  <a:pt x="19" y="12"/>
                </a:lnTo>
                <a:lnTo>
                  <a:pt x="12" y="18"/>
                </a:lnTo>
                <a:lnTo>
                  <a:pt x="7" y="26"/>
                </a:lnTo>
                <a:lnTo>
                  <a:pt x="3" y="34"/>
                </a:lnTo>
                <a:lnTo>
                  <a:pt x="1" y="43"/>
                </a:lnTo>
                <a:lnTo>
                  <a:pt x="0" y="52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4" y="102"/>
                </a:lnTo>
                <a:lnTo>
                  <a:pt x="43" y="104"/>
                </a:lnTo>
                <a:lnTo>
                  <a:pt x="52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2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5" name="Freeform 85"/>
          <p:cNvSpPr>
            <a:spLocks/>
          </p:cNvSpPr>
          <p:nvPr/>
        </p:nvSpPr>
        <p:spPr bwMode="auto">
          <a:xfrm>
            <a:off x="3316288" y="889000"/>
            <a:ext cx="1893888" cy="3897313"/>
          </a:xfrm>
          <a:custGeom>
            <a:avLst/>
            <a:gdLst/>
            <a:ahLst/>
            <a:cxnLst>
              <a:cxn ang="0">
                <a:pos x="4770" y="9680"/>
              </a:cxn>
              <a:cxn ang="0">
                <a:pos x="4763" y="9393"/>
              </a:cxn>
              <a:cxn ang="0">
                <a:pos x="4750" y="9108"/>
              </a:cxn>
              <a:cxn ang="0">
                <a:pos x="4729" y="8823"/>
              </a:cxn>
              <a:cxn ang="0">
                <a:pos x="4704" y="8537"/>
              </a:cxn>
              <a:cxn ang="0">
                <a:pos x="4671" y="8254"/>
              </a:cxn>
              <a:cxn ang="0">
                <a:pos x="4632" y="7970"/>
              </a:cxn>
              <a:cxn ang="0">
                <a:pos x="4586" y="7688"/>
              </a:cxn>
              <a:cxn ang="0">
                <a:pos x="4534" y="7406"/>
              </a:cxn>
              <a:cxn ang="0">
                <a:pos x="4476" y="7126"/>
              </a:cxn>
              <a:cxn ang="0">
                <a:pos x="4410" y="6847"/>
              </a:cxn>
              <a:cxn ang="0">
                <a:pos x="4339" y="6571"/>
              </a:cxn>
              <a:cxn ang="0">
                <a:pos x="4262" y="6295"/>
              </a:cxn>
              <a:cxn ang="0">
                <a:pos x="4178" y="6021"/>
              </a:cxn>
              <a:cxn ang="0">
                <a:pos x="4088" y="5750"/>
              </a:cxn>
              <a:cxn ang="0">
                <a:pos x="3991" y="5480"/>
              </a:cxn>
              <a:cxn ang="0">
                <a:pos x="3889" y="5213"/>
              </a:cxn>
              <a:cxn ang="0">
                <a:pos x="3780" y="4949"/>
              </a:cxn>
              <a:cxn ang="0">
                <a:pos x="3665" y="4686"/>
              </a:cxn>
              <a:cxn ang="0">
                <a:pos x="3545" y="4427"/>
              </a:cxn>
              <a:cxn ang="0">
                <a:pos x="3419" y="4171"/>
              </a:cxn>
              <a:cxn ang="0">
                <a:pos x="3287" y="3917"/>
              </a:cxn>
              <a:cxn ang="0">
                <a:pos x="3149" y="3666"/>
              </a:cxn>
              <a:cxn ang="0">
                <a:pos x="3005" y="3419"/>
              </a:cxn>
              <a:cxn ang="0">
                <a:pos x="2855" y="3174"/>
              </a:cxn>
              <a:cxn ang="0">
                <a:pos x="2700" y="2934"/>
              </a:cxn>
              <a:cxn ang="0">
                <a:pos x="2540" y="2698"/>
              </a:cxn>
              <a:cxn ang="0">
                <a:pos x="2374" y="2464"/>
              </a:cxn>
              <a:cxn ang="0">
                <a:pos x="2203" y="2235"/>
              </a:cxn>
              <a:cxn ang="0">
                <a:pos x="2027" y="2009"/>
              </a:cxn>
              <a:cxn ang="0">
                <a:pos x="1846" y="1789"/>
              </a:cxn>
              <a:cxn ang="0">
                <a:pos x="1659" y="1572"/>
              </a:cxn>
              <a:cxn ang="0">
                <a:pos x="1468" y="1358"/>
              </a:cxn>
              <a:cxn ang="0">
                <a:pos x="1272" y="1151"/>
              </a:cxn>
              <a:cxn ang="0">
                <a:pos x="1071" y="947"/>
              </a:cxn>
              <a:cxn ang="0">
                <a:pos x="866" y="748"/>
              </a:cxn>
              <a:cxn ang="0">
                <a:pos x="656" y="554"/>
              </a:cxn>
              <a:cxn ang="0">
                <a:pos x="441" y="364"/>
              </a:cxn>
              <a:cxn ang="0">
                <a:pos x="223" y="179"/>
              </a:cxn>
              <a:cxn ang="0">
                <a:pos x="0" y="0"/>
              </a:cxn>
            </a:cxnLst>
            <a:rect l="0" t="0" r="r" b="b"/>
            <a:pathLst>
              <a:path w="4770" h="9823">
                <a:moveTo>
                  <a:pt x="4770" y="9823"/>
                </a:moveTo>
                <a:lnTo>
                  <a:pt x="4770" y="9680"/>
                </a:lnTo>
                <a:lnTo>
                  <a:pt x="4767" y="9537"/>
                </a:lnTo>
                <a:lnTo>
                  <a:pt x="4763" y="9393"/>
                </a:lnTo>
                <a:lnTo>
                  <a:pt x="4757" y="9251"/>
                </a:lnTo>
                <a:lnTo>
                  <a:pt x="4750" y="9108"/>
                </a:lnTo>
                <a:lnTo>
                  <a:pt x="4741" y="8965"/>
                </a:lnTo>
                <a:lnTo>
                  <a:pt x="4729" y="8823"/>
                </a:lnTo>
                <a:lnTo>
                  <a:pt x="4718" y="8681"/>
                </a:lnTo>
                <a:lnTo>
                  <a:pt x="4704" y="8537"/>
                </a:lnTo>
                <a:lnTo>
                  <a:pt x="4688" y="8396"/>
                </a:lnTo>
                <a:lnTo>
                  <a:pt x="4671" y="8254"/>
                </a:lnTo>
                <a:lnTo>
                  <a:pt x="4652" y="8111"/>
                </a:lnTo>
                <a:lnTo>
                  <a:pt x="4632" y="7970"/>
                </a:lnTo>
                <a:lnTo>
                  <a:pt x="4610" y="7829"/>
                </a:lnTo>
                <a:lnTo>
                  <a:pt x="4586" y="7688"/>
                </a:lnTo>
                <a:lnTo>
                  <a:pt x="4561" y="7547"/>
                </a:lnTo>
                <a:lnTo>
                  <a:pt x="4534" y="7406"/>
                </a:lnTo>
                <a:lnTo>
                  <a:pt x="4506" y="7266"/>
                </a:lnTo>
                <a:lnTo>
                  <a:pt x="4476" y="7126"/>
                </a:lnTo>
                <a:lnTo>
                  <a:pt x="4444" y="6986"/>
                </a:lnTo>
                <a:lnTo>
                  <a:pt x="4410" y="6847"/>
                </a:lnTo>
                <a:lnTo>
                  <a:pt x="4376" y="6709"/>
                </a:lnTo>
                <a:lnTo>
                  <a:pt x="4339" y="6571"/>
                </a:lnTo>
                <a:lnTo>
                  <a:pt x="4301" y="6432"/>
                </a:lnTo>
                <a:lnTo>
                  <a:pt x="4262" y="6295"/>
                </a:lnTo>
                <a:lnTo>
                  <a:pt x="4221" y="6158"/>
                </a:lnTo>
                <a:lnTo>
                  <a:pt x="4178" y="6021"/>
                </a:lnTo>
                <a:lnTo>
                  <a:pt x="4134" y="5886"/>
                </a:lnTo>
                <a:lnTo>
                  <a:pt x="4088" y="5750"/>
                </a:lnTo>
                <a:lnTo>
                  <a:pt x="4041" y="5615"/>
                </a:lnTo>
                <a:lnTo>
                  <a:pt x="3991" y="5480"/>
                </a:lnTo>
                <a:lnTo>
                  <a:pt x="3941" y="5346"/>
                </a:lnTo>
                <a:lnTo>
                  <a:pt x="3889" y="5213"/>
                </a:lnTo>
                <a:lnTo>
                  <a:pt x="3835" y="5081"/>
                </a:lnTo>
                <a:lnTo>
                  <a:pt x="3780" y="4949"/>
                </a:lnTo>
                <a:lnTo>
                  <a:pt x="3724" y="4817"/>
                </a:lnTo>
                <a:lnTo>
                  <a:pt x="3665" y="4686"/>
                </a:lnTo>
                <a:lnTo>
                  <a:pt x="3607" y="4556"/>
                </a:lnTo>
                <a:lnTo>
                  <a:pt x="3545" y="4427"/>
                </a:lnTo>
                <a:lnTo>
                  <a:pt x="3483" y="4298"/>
                </a:lnTo>
                <a:lnTo>
                  <a:pt x="3419" y="4171"/>
                </a:lnTo>
                <a:lnTo>
                  <a:pt x="3353" y="4043"/>
                </a:lnTo>
                <a:lnTo>
                  <a:pt x="3287" y="3917"/>
                </a:lnTo>
                <a:lnTo>
                  <a:pt x="3219" y="3791"/>
                </a:lnTo>
                <a:lnTo>
                  <a:pt x="3149" y="3666"/>
                </a:lnTo>
                <a:lnTo>
                  <a:pt x="3078" y="3542"/>
                </a:lnTo>
                <a:lnTo>
                  <a:pt x="3005" y="3419"/>
                </a:lnTo>
                <a:lnTo>
                  <a:pt x="2931" y="3296"/>
                </a:lnTo>
                <a:lnTo>
                  <a:pt x="2855" y="3174"/>
                </a:lnTo>
                <a:lnTo>
                  <a:pt x="2778" y="3054"/>
                </a:lnTo>
                <a:lnTo>
                  <a:pt x="2700" y="2934"/>
                </a:lnTo>
                <a:lnTo>
                  <a:pt x="2621" y="2815"/>
                </a:lnTo>
                <a:lnTo>
                  <a:pt x="2540" y="2698"/>
                </a:lnTo>
                <a:lnTo>
                  <a:pt x="2458" y="2581"/>
                </a:lnTo>
                <a:lnTo>
                  <a:pt x="2374" y="2464"/>
                </a:lnTo>
                <a:lnTo>
                  <a:pt x="2289" y="2349"/>
                </a:lnTo>
                <a:lnTo>
                  <a:pt x="2203" y="2235"/>
                </a:lnTo>
                <a:lnTo>
                  <a:pt x="2116" y="2122"/>
                </a:lnTo>
                <a:lnTo>
                  <a:pt x="2027" y="2009"/>
                </a:lnTo>
                <a:lnTo>
                  <a:pt x="1937" y="1899"/>
                </a:lnTo>
                <a:lnTo>
                  <a:pt x="1846" y="1789"/>
                </a:lnTo>
                <a:lnTo>
                  <a:pt x="1753" y="1680"/>
                </a:lnTo>
                <a:lnTo>
                  <a:pt x="1659" y="1572"/>
                </a:lnTo>
                <a:lnTo>
                  <a:pt x="1564" y="1465"/>
                </a:lnTo>
                <a:lnTo>
                  <a:pt x="1468" y="1358"/>
                </a:lnTo>
                <a:lnTo>
                  <a:pt x="1371" y="1254"/>
                </a:lnTo>
                <a:lnTo>
                  <a:pt x="1272" y="1151"/>
                </a:lnTo>
                <a:lnTo>
                  <a:pt x="1172" y="1048"/>
                </a:lnTo>
                <a:lnTo>
                  <a:pt x="1071" y="947"/>
                </a:lnTo>
                <a:lnTo>
                  <a:pt x="969" y="846"/>
                </a:lnTo>
                <a:lnTo>
                  <a:pt x="866" y="748"/>
                </a:lnTo>
                <a:lnTo>
                  <a:pt x="761" y="650"/>
                </a:lnTo>
                <a:lnTo>
                  <a:pt x="656" y="554"/>
                </a:lnTo>
                <a:lnTo>
                  <a:pt x="549" y="458"/>
                </a:lnTo>
                <a:lnTo>
                  <a:pt x="441" y="364"/>
                </a:lnTo>
                <a:lnTo>
                  <a:pt x="332" y="271"/>
                </a:lnTo>
                <a:lnTo>
                  <a:pt x="223" y="179"/>
                </a:lnTo>
                <a:lnTo>
                  <a:pt x="112" y="9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6" name="Line 87"/>
          <p:cNvSpPr>
            <a:spLocks noChangeShapeType="1"/>
          </p:cNvSpPr>
          <p:nvPr/>
        </p:nvSpPr>
        <p:spPr bwMode="auto">
          <a:xfrm flipH="1">
            <a:off x="2185988" y="4786313"/>
            <a:ext cx="3024188" cy="16716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7" name="Line 88"/>
          <p:cNvSpPr>
            <a:spLocks noChangeShapeType="1"/>
          </p:cNvSpPr>
          <p:nvPr/>
        </p:nvSpPr>
        <p:spPr bwMode="auto">
          <a:xfrm flipV="1">
            <a:off x="1630363" y="4786805"/>
            <a:ext cx="3584732" cy="1671146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8" name="Line 89"/>
          <p:cNvSpPr>
            <a:spLocks noChangeShapeType="1"/>
          </p:cNvSpPr>
          <p:nvPr/>
        </p:nvSpPr>
        <p:spPr bwMode="auto">
          <a:xfrm flipH="1">
            <a:off x="1073149" y="4780999"/>
            <a:ext cx="4141945" cy="1676951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9" name="Line 90"/>
          <p:cNvSpPr>
            <a:spLocks noChangeShapeType="1"/>
          </p:cNvSpPr>
          <p:nvPr/>
        </p:nvSpPr>
        <p:spPr bwMode="auto">
          <a:xfrm flipV="1">
            <a:off x="517524" y="4789684"/>
            <a:ext cx="4687521" cy="1668266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0" name="Freeform 91"/>
          <p:cNvSpPr>
            <a:spLocks/>
          </p:cNvSpPr>
          <p:nvPr/>
        </p:nvSpPr>
        <p:spPr bwMode="auto">
          <a:xfrm>
            <a:off x="2470150" y="6267450"/>
            <a:ext cx="42863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5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3"/>
              </a:cxn>
              <a:cxn ang="0">
                <a:pos x="26" y="8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3" y="35"/>
              </a:cxn>
              <a:cxn ang="0">
                <a:pos x="1" y="43"/>
              </a:cxn>
              <a:cxn ang="0">
                <a:pos x="0" y="52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2"/>
              </a:cxn>
              <a:cxn ang="0">
                <a:pos x="26" y="98"/>
              </a:cxn>
              <a:cxn ang="0">
                <a:pos x="34" y="102"/>
              </a:cxn>
              <a:cxn ang="0">
                <a:pos x="43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2"/>
              </a:cxn>
              <a:cxn ang="0">
                <a:pos x="93" y="87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5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3"/>
                </a:lnTo>
                <a:lnTo>
                  <a:pt x="26" y="8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3" y="35"/>
                </a:lnTo>
                <a:lnTo>
                  <a:pt x="1" y="43"/>
                </a:lnTo>
                <a:lnTo>
                  <a:pt x="0" y="52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2"/>
                </a:lnTo>
                <a:lnTo>
                  <a:pt x="26" y="98"/>
                </a:lnTo>
                <a:lnTo>
                  <a:pt x="34" y="102"/>
                </a:lnTo>
                <a:lnTo>
                  <a:pt x="43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2"/>
                </a:lnTo>
                <a:lnTo>
                  <a:pt x="93" y="87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1" name="Freeform 92"/>
          <p:cNvSpPr>
            <a:spLocks/>
          </p:cNvSpPr>
          <p:nvPr/>
        </p:nvSpPr>
        <p:spPr bwMode="auto">
          <a:xfrm>
            <a:off x="2265363" y="6129338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19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6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19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6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2" name="Freeform 93"/>
          <p:cNvSpPr>
            <a:spLocks/>
          </p:cNvSpPr>
          <p:nvPr/>
        </p:nvSpPr>
        <p:spPr bwMode="auto">
          <a:xfrm>
            <a:off x="2095500" y="6015038"/>
            <a:ext cx="41275" cy="42863"/>
          </a:xfrm>
          <a:custGeom>
            <a:avLst/>
            <a:gdLst/>
            <a:ahLst/>
            <a:cxnLst>
              <a:cxn ang="0">
                <a:pos x="104" y="52"/>
              </a:cxn>
              <a:cxn ang="0">
                <a:pos x="104" y="43"/>
              </a:cxn>
              <a:cxn ang="0">
                <a:pos x="101" y="35"/>
              </a:cxn>
              <a:cxn ang="0">
                <a:pos x="98" y="26"/>
              </a:cxn>
              <a:cxn ang="0">
                <a:pos x="93" y="19"/>
              </a:cxn>
              <a:cxn ang="0">
                <a:pos x="86" y="12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2" y="1"/>
              </a:cxn>
              <a:cxn ang="0">
                <a:pos x="34" y="3"/>
              </a:cxn>
              <a:cxn ang="0">
                <a:pos x="26" y="8"/>
              </a:cxn>
              <a:cxn ang="0">
                <a:pos x="18" y="12"/>
              </a:cxn>
              <a:cxn ang="0">
                <a:pos x="11" y="19"/>
              </a:cxn>
              <a:cxn ang="0">
                <a:pos x="7" y="26"/>
              </a:cxn>
              <a:cxn ang="0">
                <a:pos x="2" y="35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2" y="71"/>
              </a:cxn>
              <a:cxn ang="0">
                <a:pos x="7" y="79"/>
              </a:cxn>
              <a:cxn ang="0">
                <a:pos x="11" y="87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2" y="104"/>
              </a:cxn>
              <a:cxn ang="0">
                <a:pos x="52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8"/>
              </a:cxn>
              <a:cxn ang="0">
                <a:pos x="86" y="93"/>
              </a:cxn>
              <a:cxn ang="0">
                <a:pos x="93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4" y="52"/>
              </a:cxn>
            </a:cxnLst>
            <a:rect l="0" t="0" r="r" b="b"/>
            <a:pathLst>
              <a:path w="104" h="105">
                <a:moveTo>
                  <a:pt x="104" y="52"/>
                </a:moveTo>
                <a:lnTo>
                  <a:pt x="104" y="43"/>
                </a:lnTo>
                <a:lnTo>
                  <a:pt x="101" y="35"/>
                </a:lnTo>
                <a:lnTo>
                  <a:pt x="98" y="26"/>
                </a:lnTo>
                <a:lnTo>
                  <a:pt x="93" y="19"/>
                </a:lnTo>
                <a:lnTo>
                  <a:pt x="86" y="12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2" y="1"/>
                </a:lnTo>
                <a:lnTo>
                  <a:pt x="34" y="3"/>
                </a:lnTo>
                <a:lnTo>
                  <a:pt x="26" y="8"/>
                </a:lnTo>
                <a:lnTo>
                  <a:pt x="18" y="12"/>
                </a:lnTo>
                <a:lnTo>
                  <a:pt x="11" y="19"/>
                </a:lnTo>
                <a:lnTo>
                  <a:pt x="7" y="26"/>
                </a:lnTo>
                <a:lnTo>
                  <a:pt x="2" y="35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2" y="71"/>
                </a:lnTo>
                <a:lnTo>
                  <a:pt x="7" y="79"/>
                </a:lnTo>
                <a:lnTo>
                  <a:pt x="11" y="87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2" y="104"/>
                </a:lnTo>
                <a:lnTo>
                  <a:pt x="52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8"/>
                </a:lnTo>
                <a:lnTo>
                  <a:pt x="86" y="93"/>
                </a:lnTo>
                <a:lnTo>
                  <a:pt x="93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4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3" name="Freeform 94"/>
          <p:cNvSpPr>
            <a:spLocks/>
          </p:cNvSpPr>
          <p:nvPr/>
        </p:nvSpPr>
        <p:spPr bwMode="auto">
          <a:xfrm>
            <a:off x="1951038" y="591820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4" name="Line 95"/>
          <p:cNvSpPr>
            <a:spLocks noChangeShapeType="1"/>
          </p:cNvSpPr>
          <p:nvPr/>
        </p:nvSpPr>
        <p:spPr bwMode="auto">
          <a:xfrm flipV="1">
            <a:off x="2492375" y="4786313"/>
            <a:ext cx="5781675" cy="1501775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5" name="Line 96"/>
          <p:cNvSpPr>
            <a:spLocks noChangeShapeType="1"/>
          </p:cNvSpPr>
          <p:nvPr/>
        </p:nvSpPr>
        <p:spPr bwMode="auto">
          <a:xfrm flipH="1">
            <a:off x="2287588" y="4786313"/>
            <a:ext cx="5986463" cy="1365250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6" name="Line 97"/>
          <p:cNvSpPr>
            <a:spLocks noChangeShapeType="1"/>
          </p:cNvSpPr>
          <p:nvPr/>
        </p:nvSpPr>
        <p:spPr bwMode="auto">
          <a:xfrm flipV="1">
            <a:off x="2116138" y="4786313"/>
            <a:ext cx="6157913" cy="1249363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7" name="Line 98"/>
          <p:cNvSpPr>
            <a:spLocks noChangeShapeType="1"/>
          </p:cNvSpPr>
          <p:nvPr/>
        </p:nvSpPr>
        <p:spPr bwMode="auto">
          <a:xfrm flipH="1">
            <a:off x="1971675" y="4786313"/>
            <a:ext cx="6302375" cy="11541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 flipV="1">
            <a:off x="2743200" y="5878513"/>
            <a:ext cx="1914525" cy="57943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0" name="Line 167"/>
          <p:cNvSpPr>
            <a:spLocks noChangeShapeType="1"/>
          </p:cNvSpPr>
          <p:nvPr/>
        </p:nvSpPr>
        <p:spPr bwMode="auto">
          <a:xfrm flipV="1">
            <a:off x="2492375" y="5803900"/>
            <a:ext cx="1863725" cy="48418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1" name="Line 168"/>
          <p:cNvSpPr>
            <a:spLocks noChangeShapeType="1"/>
          </p:cNvSpPr>
          <p:nvPr/>
        </p:nvSpPr>
        <p:spPr bwMode="auto">
          <a:xfrm flipH="1">
            <a:off x="2287588" y="5738813"/>
            <a:ext cx="1806575" cy="41275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2" name="Line 169"/>
          <p:cNvSpPr>
            <a:spLocks noChangeShapeType="1"/>
          </p:cNvSpPr>
          <p:nvPr/>
        </p:nvSpPr>
        <p:spPr bwMode="auto">
          <a:xfrm flipV="1">
            <a:off x="2116138" y="5681663"/>
            <a:ext cx="1746250" cy="3540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3" name="Line 170"/>
          <p:cNvSpPr>
            <a:spLocks noChangeShapeType="1"/>
          </p:cNvSpPr>
          <p:nvPr/>
        </p:nvSpPr>
        <p:spPr bwMode="auto">
          <a:xfrm flipH="1">
            <a:off x="1971675" y="5630863"/>
            <a:ext cx="1687513" cy="30956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7" name="Line 175"/>
          <p:cNvSpPr>
            <a:spLocks noChangeShapeType="1"/>
          </p:cNvSpPr>
          <p:nvPr/>
        </p:nvSpPr>
        <p:spPr bwMode="auto">
          <a:xfrm>
            <a:off x="2333625" y="5873750"/>
            <a:ext cx="857250" cy="4476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8" name="Line 176"/>
          <p:cNvSpPr>
            <a:spLocks noChangeShapeType="1"/>
          </p:cNvSpPr>
          <p:nvPr/>
        </p:nvSpPr>
        <p:spPr bwMode="auto">
          <a:xfrm flipH="1" flipV="1">
            <a:off x="2655888" y="5815013"/>
            <a:ext cx="917575" cy="3921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9" name="Line 177"/>
          <p:cNvSpPr>
            <a:spLocks noChangeShapeType="1"/>
          </p:cNvSpPr>
          <p:nvPr/>
        </p:nvSpPr>
        <p:spPr bwMode="auto">
          <a:xfrm>
            <a:off x="2944813" y="5761038"/>
            <a:ext cx="955675" cy="3460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0" name="Line 178"/>
          <p:cNvSpPr>
            <a:spLocks noChangeShapeType="1"/>
          </p:cNvSpPr>
          <p:nvPr/>
        </p:nvSpPr>
        <p:spPr bwMode="auto">
          <a:xfrm flipH="1" flipV="1">
            <a:off x="3206750" y="5713413"/>
            <a:ext cx="979488" cy="3079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1" name="Line 179"/>
          <p:cNvSpPr>
            <a:spLocks noChangeShapeType="1"/>
          </p:cNvSpPr>
          <p:nvPr/>
        </p:nvSpPr>
        <p:spPr bwMode="auto">
          <a:xfrm>
            <a:off x="3443288" y="5670550"/>
            <a:ext cx="993775" cy="2762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2" name="Line 180"/>
          <p:cNvSpPr>
            <a:spLocks noChangeShapeType="1"/>
          </p:cNvSpPr>
          <p:nvPr/>
        </p:nvSpPr>
        <p:spPr bwMode="auto">
          <a:xfrm flipH="1" flipV="1">
            <a:off x="3659188" y="5630863"/>
            <a:ext cx="998538" cy="2476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5" name="BlokTextu 164"/>
          <p:cNvSpPr txBox="1"/>
          <p:nvPr/>
        </p:nvSpPr>
        <p:spPr>
          <a:xfrm>
            <a:off x="363124" y="1662220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BlokTextu 165"/>
          <p:cNvSpPr txBox="1"/>
          <p:nvPr/>
        </p:nvSpPr>
        <p:spPr>
          <a:xfrm>
            <a:off x="7935701" y="641028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BlokTextu 166"/>
          <p:cNvSpPr txBox="1"/>
          <p:nvPr/>
        </p:nvSpPr>
        <p:spPr>
          <a:xfrm>
            <a:off x="2636131" y="641345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BlokTextu 167"/>
          <p:cNvSpPr txBox="1"/>
          <p:nvPr/>
        </p:nvSpPr>
        <p:spPr>
          <a:xfrm>
            <a:off x="2238297" y="618334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BlokTextu 168"/>
          <p:cNvSpPr txBox="1"/>
          <p:nvPr/>
        </p:nvSpPr>
        <p:spPr>
          <a:xfrm>
            <a:off x="3148613" y="475491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BlokTextu 170"/>
          <p:cNvSpPr txBox="1"/>
          <p:nvPr/>
        </p:nvSpPr>
        <p:spPr>
          <a:xfrm>
            <a:off x="8196803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BlokTextu 171"/>
          <p:cNvSpPr txBox="1"/>
          <p:nvPr/>
        </p:nvSpPr>
        <p:spPr>
          <a:xfrm>
            <a:off x="2763553" y="5929785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BlokTextu 172"/>
          <p:cNvSpPr txBox="1"/>
          <p:nvPr/>
        </p:nvSpPr>
        <p:spPr>
          <a:xfrm>
            <a:off x="3069189" y="606530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BlokTextu 174"/>
          <p:cNvSpPr txBox="1"/>
          <p:nvPr/>
        </p:nvSpPr>
        <p:spPr>
          <a:xfrm>
            <a:off x="7403276" y="549835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BlokTextu 175"/>
          <p:cNvSpPr txBox="1"/>
          <p:nvPr/>
        </p:nvSpPr>
        <p:spPr>
          <a:xfrm>
            <a:off x="1672991" y="313413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d/2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BlokTextu 176"/>
          <p:cNvSpPr txBox="1"/>
          <p:nvPr/>
        </p:nvSpPr>
        <p:spPr>
          <a:xfrm>
            <a:off x="3326526" y="1190836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90°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BlokTextu 177"/>
          <p:cNvSpPr txBox="1"/>
          <p:nvPr/>
        </p:nvSpPr>
        <p:spPr>
          <a:xfrm>
            <a:off x="0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BlokTextu 178"/>
          <p:cNvSpPr txBox="1"/>
          <p:nvPr/>
        </p:nvSpPr>
        <p:spPr>
          <a:xfrm>
            <a:off x="967693" y="530719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BlokTextu 186"/>
          <p:cNvSpPr txBox="1"/>
          <p:nvPr/>
        </p:nvSpPr>
        <p:spPr>
          <a:xfrm>
            <a:off x="1640956" y="2288130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BlokTextu 187"/>
          <p:cNvSpPr txBox="1"/>
          <p:nvPr/>
        </p:nvSpPr>
        <p:spPr>
          <a:xfrm>
            <a:off x="5207888" y="2162738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BlokTextu 188"/>
          <p:cNvSpPr txBox="1"/>
          <p:nvPr/>
        </p:nvSpPr>
        <p:spPr>
          <a:xfrm>
            <a:off x="5761542" y="5505892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Text Box 35"/>
          <p:cNvSpPr txBox="1">
            <a:spLocks noChangeArrowheads="1"/>
          </p:cNvSpPr>
          <p:nvPr/>
        </p:nvSpPr>
        <p:spPr bwMode="auto">
          <a:xfrm flipH="1">
            <a:off x="4899328" y="4525953"/>
            <a:ext cx="362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endParaRPr lang="sk-SK" sz="14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93" name="Freeform 86"/>
          <p:cNvSpPr>
            <a:spLocks/>
          </p:cNvSpPr>
          <p:nvPr/>
        </p:nvSpPr>
        <p:spPr bwMode="auto">
          <a:xfrm>
            <a:off x="5189538" y="4765675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6"/>
              </a:cxn>
              <a:cxn ang="0">
                <a:pos x="97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2" y="1"/>
              </a:cxn>
              <a:cxn ang="0">
                <a:pos x="34" y="3"/>
              </a:cxn>
              <a:cxn ang="0">
                <a:pos x="25" y="8"/>
              </a:cxn>
              <a:cxn ang="0">
                <a:pos x="18" y="13"/>
              </a:cxn>
              <a:cxn ang="0">
                <a:pos x="11" y="19"/>
              </a:cxn>
              <a:cxn ang="0">
                <a:pos x="7" y="26"/>
              </a:cxn>
              <a:cxn ang="0">
                <a:pos x="2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1"/>
              </a:cxn>
              <a:cxn ang="0">
                <a:pos x="7" y="79"/>
              </a:cxn>
              <a:cxn ang="0">
                <a:pos x="11" y="87"/>
              </a:cxn>
              <a:cxn ang="0">
                <a:pos x="18" y="93"/>
              </a:cxn>
              <a:cxn ang="0">
                <a:pos x="25" y="99"/>
              </a:cxn>
              <a:cxn ang="0">
                <a:pos x="34" y="102"/>
              </a:cxn>
              <a:cxn ang="0">
                <a:pos x="42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7" y="79"/>
              </a:cxn>
              <a:cxn ang="0">
                <a:pos x="101" y="71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6">
                <a:moveTo>
                  <a:pt x="104" y="53"/>
                </a:moveTo>
                <a:lnTo>
                  <a:pt x="103" y="44"/>
                </a:lnTo>
                <a:lnTo>
                  <a:pt x="101" y="36"/>
                </a:lnTo>
                <a:lnTo>
                  <a:pt x="97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2" y="1"/>
                </a:lnTo>
                <a:lnTo>
                  <a:pt x="34" y="3"/>
                </a:lnTo>
                <a:lnTo>
                  <a:pt x="25" y="8"/>
                </a:lnTo>
                <a:lnTo>
                  <a:pt x="18" y="13"/>
                </a:lnTo>
                <a:lnTo>
                  <a:pt x="11" y="19"/>
                </a:lnTo>
                <a:lnTo>
                  <a:pt x="7" y="26"/>
                </a:lnTo>
                <a:lnTo>
                  <a:pt x="2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1"/>
                </a:lnTo>
                <a:lnTo>
                  <a:pt x="7" y="79"/>
                </a:lnTo>
                <a:lnTo>
                  <a:pt x="11" y="87"/>
                </a:lnTo>
                <a:lnTo>
                  <a:pt x="18" y="93"/>
                </a:lnTo>
                <a:lnTo>
                  <a:pt x="25" y="99"/>
                </a:lnTo>
                <a:lnTo>
                  <a:pt x="34" y="102"/>
                </a:lnTo>
                <a:lnTo>
                  <a:pt x="42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7" y="79"/>
                </a:lnTo>
                <a:lnTo>
                  <a:pt x="101" y="71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4" name="BlokTextu 193"/>
          <p:cNvSpPr txBox="1"/>
          <p:nvPr/>
        </p:nvSpPr>
        <p:spPr>
          <a:xfrm>
            <a:off x="2017109" y="6432809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B*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BlokTextu 194"/>
          <p:cNvSpPr txBox="1"/>
          <p:nvPr/>
        </p:nvSpPr>
        <p:spPr>
          <a:xfrm>
            <a:off x="3176416" y="6432809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D*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Freeform 42"/>
          <p:cNvSpPr>
            <a:spLocks/>
          </p:cNvSpPr>
          <p:nvPr/>
        </p:nvSpPr>
        <p:spPr bwMode="auto">
          <a:xfrm>
            <a:off x="3278188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7" name="Freeform 43"/>
          <p:cNvSpPr>
            <a:spLocks/>
          </p:cNvSpPr>
          <p:nvPr/>
        </p:nvSpPr>
        <p:spPr bwMode="auto">
          <a:xfrm>
            <a:off x="3835400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1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0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6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6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0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1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1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0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6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6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0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1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8" name="Freeform 44"/>
          <p:cNvSpPr>
            <a:spLocks/>
          </p:cNvSpPr>
          <p:nvPr/>
        </p:nvSpPr>
        <p:spPr bwMode="auto">
          <a:xfrm>
            <a:off x="4391025" y="6437313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3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3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3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3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9" name="Freeform 45"/>
          <p:cNvSpPr>
            <a:spLocks/>
          </p:cNvSpPr>
          <p:nvPr/>
        </p:nvSpPr>
        <p:spPr bwMode="auto">
          <a:xfrm>
            <a:off x="4948238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1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0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0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1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1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0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0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1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0" name="Freeform 46"/>
          <p:cNvSpPr>
            <a:spLocks/>
          </p:cNvSpPr>
          <p:nvPr/>
        </p:nvSpPr>
        <p:spPr bwMode="auto">
          <a:xfrm>
            <a:off x="5503863" y="6437313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4"/>
              </a:cxn>
              <a:cxn ang="0">
                <a:pos x="27" y="7"/>
              </a:cxn>
              <a:cxn ang="0">
                <a:pos x="19" y="12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19" y="93"/>
              </a:cxn>
              <a:cxn ang="0">
                <a:pos x="27" y="98"/>
              </a:cxn>
              <a:cxn ang="0">
                <a:pos x="35" y="103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4"/>
                </a:lnTo>
                <a:lnTo>
                  <a:pt x="27" y="7"/>
                </a:lnTo>
                <a:lnTo>
                  <a:pt x="19" y="12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19" y="93"/>
                </a:lnTo>
                <a:lnTo>
                  <a:pt x="27" y="98"/>
                </a:lnTo>
                <a:lnTo>
                  <a:pt x="35" y="103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1" name="Freeform 48"/>
          <p:cNvSpPr>
            <a:spLocks/>
          </p:cNvSpPr>
          <p:nvPr/>
        </p:nvSpPr>
        <p:spPr bwMode="auto">
          <a:xfrm>
            <a:off x="6061075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2" name="Freeform 50"/>
          <p:cNvSpPr>
            <a:spLocks/>
          </p:cNvSpPr>
          <p:nvPr/>
        </p:nvSpPr>
        <p:spPr bwMode="auto">
          <a:xfrm>
            <a:off x="2165350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03" name="Freeform 52"/>
          <p:cNvSpPr>
            <a:spLocks/>
          </p:cNvSpPr>
          <p:nvPr/>
        </p:nvSpPr>
        <p:spPr bwMode="auto">
          <a:xfrm>
            <a:off x="1609725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7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7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7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7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04" name="Freeform 54"/>
          <p:cNvSpPr>
            <a:spLocks/>
          </p:cNvSpPr>
          <p:nvPr/>
        </p:nvSpPr>
        <p:spPr bwMode="auto">
          <a:xfrm>
            <a:off x="1052513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2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6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6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2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2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6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6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2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05" name="Freeform 56"/>
          <p:cNvSpPr>
            <a:spLocks/>
          </p:cNvSpPr>
          <p:nvPr/>
        </p:nvSpPr>
        <p:spPr bwMode="auto">
          <a:xfrm>
            <a:off x="496888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06" name="Line 196"/>
          <p:cNvSpPr>
            <a:spLocks noChangeShapeType="1"/>
          </p:cNvSpPr>
          <p:nvPr/>
        </p:nvSpPr>
        <p:spPr bwMode="auto">
          <a:xfrm flipH="1" flipV="1">
            <a:off x="1971675" y="5940425"/>
            <a:ext cx="771525" cy="5175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3" name="Freeform 60"/>
          <p:cNvSpPr>
            <a:spLocks/>
          </p:cNvSpPr>
          <p:nvPr/>
        </p:nvSpPr>
        <p:spPr bwMode="auto">
          <a:xfrm>
            <a:off x="8253413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4" name="Freeform 33"/>
          <p:cNvSpPr>
            <a:spLocks/>
          </p:cNvSpPr>
          <p:nvPr/>
        </p:nvSpPr>
        <p:spPr bwMode="auto">
          <a:xfrm>
            <a:off x="2349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1" y="36"/>
              </a:cxn>
              <a:cxn ang="0">
                <a:pos x="98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9"/>
              </a:cxn>
              <a:cxn ang="0">
                <a:pos x="35" y="102"/>
              </a:cxn>
              <a:cxn ang="0">
                <a:pos x="43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1" y="36"/>
                </a:lnTo>
                <a:lnTo>
                  <a:pt x="98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9"/>
                </a:lnTo>
                <a:lnTo>
                  <a:pt x="35" y="102"/>
                </a:lnTo>
                <a:lnTo>
                  <a:pt x="43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6" name="Freeform 66"/>
          <p:cNvSpPr>
            <a:spLocks/>
          </p:cNvSpPr>
          <p:nvPr/>
        </p:nvSpPr>
        <p:spPr bwMode="auto">
          <a:xfrm>
            <a:off x="1947863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8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8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" name="BlokTextu 24"/>
          <p:cNvSpPr txBox="1">
            <a:spLocks noChangeArrowheads="1"/>
          </p:cNvSpPr>
          <p:nvPr/>
        </p:nvSpPr>
        <p:spPr bwMode="auto">
          <a:xfrm>
            <a:off x="4816265" y="900000"/>
            <a:ext cx="4269874" cy="11695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4)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štvorcovú sieť v základnej rovine. </a:t>
            </a:r>
          </a:p>
          <a:p>
            <a:r>
              <a:rPr lang="sk-SK" sz="1400" dirty="0" smtClean="0">
                <a:latin typeface="Arial" pitchFamily="34" charset="0"/>
                <a:cs typeface="Arial" pitchFamily="34" charset="0"/>
              </a:rPr>
              <a:t>Na priamku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nanesieme úsečky dĺžky 2 cm. Použijeme merací bod priamky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(pozri príklad P1 v kapitole P2).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5727176" y="2049862"/>
            <a:ext cx="33840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Pomocou sklopenia smerovej roviny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'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do priemetne zostrojíme </a:t>
            </a:r>
            <a:r>
              <a:rPr lang="sk-SK" sz="1400" dirty="0" err="1" smtClean="0">
                <a:latin typeface="Arial" pitchFamily="34" charset="0"/>
                <a:cs typeface="Arial" pitchFamily="34" charset="0"/>
                <a:sym typeface="Symbol"/>
              </a:rPr>
              <a:t>úbežník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priamok kolmých na priamku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. </a:t>
            </a:r>
          </a:p>
          <a:p>
            <a:r>
              <a:rPr lang="sk-SK" sz="1400" dirty="0" smtClean="0">
                <a:latin typeface="Arial" pitchFamily="34" charset="0"/>
                <a:cs typeface="Arial" pitchFamily="34" charset="0"/>
              </a:rPr>
              <a:t>∡ (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) = 90°</a:t>
            </a:r>
          </a:p>
        </p:txBody>
      </p:sp>
      <p:sp>
        <p:nvSpPr>
          <p:cNvPr id="215" name="BlokTextu 24"/>
          <p:cNvSpPr txBox="1">
            <a:spLocks noChangeArrowheads="1"/>
          </p:cNvSpPr>
          <p:nvPr/>
        </p:nvSpPr>
        <p:spPr bwMode="auto">
          <a:xfrm>
            <a:off x="5727176" y="3001568"/>
            <a:ext cx="33480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latin typeface="Arial" pitchFamily="34" charset="0"/>
                <a:cs typeface="Arial" pitchFamily="34" charset="0"/>
              </a:rPr>
              <a:t>Na priamku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nanesieme úsečky dĺžky 2 cm. Použijeme merací bod priamky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Freeform 141"/>
          <p:cNvSpPr>
            <a:spLocks/>
          </p:cNvSpPr>
          <p:nvPr/>
        </p:nvSpPr>
        <p:spPr bwMode="auto">
          <a:xfrm>
            <a:off x="3636963" y="561022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18"/>
              </a:cxn>
              <a:cxn ang="0">
                <a:pos x="86" y="12"/>
              </a:cxn>
              <a:cxn ang="0">
                <a:pos x="80" y="7"/>
              </a:cxn>
              <a:cxn ang="0">
                <a:pos x="72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1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2" y="102"/>
              </a:cxn>
              <a:cxn ang="0">
                <a:pos x="80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78"/>
              </a:cxn>
              <a:cxn ang="0">
                <a:pos x="103" y="70"/>
              </a:cxn>
              <a:cxn ang="0">
                <a:pos x="105" y="61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18"/>
                </a:lnTo>
                <a:lnTo>
                  <a:pt x="86" y="12"/>
                </a:lnTo>
                <a:lnTo>
                  <a:pt x="80" y="7"/>
                </a:lnTo>
                <a:lnTo>
                  <a:pt x="72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1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2" y="102"/>
                </a:lnTo>
                <a:lnTo>
                  <a:pt x="80" y="98"/>
                </a:lnTo>
                <a:lnTo>
                  <a:pt x="86" y="93"/>
                </a:lnTo>
                <a:lnTo>
                  <a:pt x="93" y="86"/>
                </a:lnTo>
                <a:lnTo>
                  <a:pt x="99" y="78"/>
                </a:lnTo>
                <a:lnTo>
                  <a:pt x="103" y="70"/>
                </a:lnTo>
                <a:lnTo>
                  <a:pt x="105" y="61"/>
                </a:lnTo>
                <a:lnTo>
                  <a:pt x="106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3" name="Freeform 114"/>
          <p:cNvSpPr>
            <a:spLocks/>
          </p:cNvSpPr>
          <p:nvPr/>
        </p:nvSpPr>
        <p:spPr bwMode="auto">
          <a:xfrm>
            <a:off x="2895600" y="61579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3"/>
              </a:cxn>
              <a:cxn ang="0">
                <a:pos x="102" y="34"/>
              </a:cxn>
              <a:cxn ang="0">
                <a:pos x="98" y="26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8" y="26"/>
              </a:cxn>
              <a:cxn ang="0">
                <a:pos x="3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8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5" y="102"/>
              </a:cxn>
              <a:cxn ang="0">
                <a:pos x="43" y="104"/>
              </a:cxn>
              <a:cxn ang="0">
                <a:pos x="52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3"/>
              </a:cxn>
              <a:cxn ang="0">
                <a:pos x="93" y="86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3"/>
                </a:lnTo>
                <a:lnTo>
                  <a:pt x="102" y="34"/>
                </a:lnTo>
                <a:lnTo>
                  <a:pt x="98" y="26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8" y="26"/>
                </a:lnTo>
                <a:lnTo>
                  <a:pt x="3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8" y="79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5" y="102"/>
                </a:lnTo>
                <a:lnTo>
                  <a:pt x="43" y="104"/>
                </a:lnTo>
                <a:lnTo>
                  <a:pt x="52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3"/>
                </a:lnTo>
                <a:lnTo>
                  <a:pt x="93" y="86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" name="Freeform 36"/>
          <p:cNvSpPr>
            <a:spLocks/>
          </p:cNvSpPr>
          <p:nvPr/>
        </p:nvSpPr>
        <p:spPr bwMode="auto">
          <a:xfrm>
            <a:off x="2722563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" name="Zástupný symbol čísla snímky 1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43</a:t>
            </a:fld>
            <a:endParaRPr lang="sk-SK"/>
          </a:p>
        </p:txBody>
      </p:sp>
      <p:grpSp>
        <p:nvGrpSpPr>
          <p:cNvPr id="131" name="Skupina 19"/>
          <p:cNvGrpSpPr>
            <a:grpSpLocks/>
          </p:cNvGrpSpPr>
          <p:nvPr/>
        </p:nvGrpSpPr>
        <p:grpSpPr bwMode="auto">
          <a:xfrm>
            <a:off x="151334" y="5829033"/>
            <a:ext cx="1083171" cy="393700"/>
            <a:chOff x="2699794" y="4497810"/>
            <a:chExt cx="1083583" cy="393091"/>
          </a:xfrm>
        </p:grpSpPr>
        <p:pic>
          <p:nvPicPr>
            <p:cNvPr id="132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15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  <p:bldP spid="181" grpId="0"/>
      <p:bldP spid="182" grpId="0"/>
      <p:bldP spid="183" grpId="0"/>
      <p:bldP spid="184" grpId="0"/>
      <p:bldP spid="185" grpId="0"/>
      <p:bldP spid="16" grpId="0"/>
      <p:bldP spid="17" grpId="0"/>
      <p:bldP spid="18" grpId="0"/>
      <p:bldP spid="19" grpId="0"/>
      <p:bldP spid="192" grpId="0"/>
      <p:bldP spid="13" grpId="0" animBg="1"/>
      <p:bldP spid="20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4" grpId="0" animBg="1"/>
      <p:bldP spid="45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68" grpId="0"/>
      <p:bldP spid="171" grpId="0"/>
      <p:bldP spid="172" grpId="0"/>
      <p:bldP spid="173" grpId="0"/>
      <p:bldP spid="177" grpId="0"/>
      <p:bldP spid="187" grpId="0"/>
      <p:bldP spid="188" grpId="0"/>
      <p:bldP spid="189" grpId="0"/>
      <p:bldP spid="191" grpId="0"/>
      <p:bldP spid="193" grpId="0" animBg="1"/>
      <p:bldP spid="194" grpId="0"/>
      <p:bldP spid="195" grpId="0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13" grpId="0" animBg="1"/>
      <p:bldP spid="46" grpId="0" animBg="1"/>
      <p:bldP spid="7" grpId="0" animBg="1"/>
      <p:bldP spid="215" grpId="0" animBg="1"/>
      <p:bldP spid="119" grpId="0" animBg="1"/>
      <p:bldP spid="9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Freeform 193"/>
          <p:cNvSpPr>
            <a:spLocks/>
          </p:cNvSpPr>
          <p:nvPr/>
        </p:nvSpPr>
        <p:spPr bwMode="auto">
          <a:xfrm>
            <a:off x="1665638" y="5507315"/>
            <a:ext cx="1992607" cy="432215"/>
          </a:xfrm>
          <a:custGeom>
            <a:avLst/>
            <a:gdLst>
              <a:gd name="connsiteX0" fmla="*/ 0 w 7538"/>
              <a:gd name="connsiteY0" fmla="*/ 228 h 777"/>
              <a:gd name="connsiteX1" fmla="*/ 7538 w 7538"/>
              <a:gd name="connsiteY1" fmla="*/ 624 h 777"/>
              <a:gd name="connsiteX2" fmla="*/ 5020 w 7538"/>
              <a:gd name="connsiteY2" fmla="*/ 0 h 777"/>
              <a:gd name="connsiteX3" fmla="*/ 771 w 7538"/>
              <a:gd name="connsiteY3" fmla="*/ 777 h 777"/>
              <a:gd name="connsiteX4" fmla="*/ 0 w 7538"/>
              <a:gd name="connsiteY4" fmla="*/ 228 h 777"/>
              <a:gd name="connsiteX0" fmla="*/ 0 w 5020"/>
              <a:gd name="connsiteY0" fmla="*/ 539 h 1088"/>
              <a:gd name="connsiteX1" fmla="*/ 3820 w 5020"/>
              <a:gd name="connsiteY1" fmla="*/ 0 h 1088"/>
              <a:gd name="connsiteX2" fmla="*/ 5020 w 5020"/>
              <a:gd name="connsiteY2" fmla="*/ 311 h 1088"/>
              <a:gd name="connsiteX3" fmla="*/ 771 w 5020"/>
              <a:gd name="connsiteY3" fmla="*/ 1088 h 1088"/>
              <a:gd name="connsiteX4" fmla="*/ 0 w 5020"/>
              <a:gd name="connsiteY4" fmla="*/ 539 h 1088"/>
              <a:gd name="connsiteX0" fmla="*/ 0 w 5020"/>
              <a:gd name="connsiteY0" fmla="*/ 539 h 1088"/>
              <a:gd name="connsiteX1" fmla="*/ 3820 w 5020"/>
              <a:gd name="connsiteY1" fmla="*/ 0 h 1088"/>
              <a:gd name="connsiteX2" fmla="*/ 5020 w 5020"/>
              <a:gd name="connsiteY2" fmla="*/ 311 h 1088"/>
              <a:gd name="connsiteX3" fmla="*/ 771 w 5020"/>
              <a:gd name="connsiteY3" fmla="*/ 1088 h 1088"/>
              <a:gd name="connsiteX4" fmla="*/ 0 w 5020"/>
              <a:gd name="connsiteY4" fmla="*/ 539 h 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0" h="1088">
                <a:moveTo>
                  <a:pt x="0" y="539"/>
                </a:moveTo>
                <a:lnTo>
                  <a:pt x="3820" y="0"/>
                </a:lnTo>
                <a:lnTo>
                  <a:pt x="5020" y="311"/>
                </a:lnTo>
                <a:lnTo>
                  <a:pt x="771" y="1088"/>
                </a:lnTo>
                <a:lnTo>
                  <a:pt x="0" y="539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2" name="Text Box 35"/>
          <p:cNvSpPr txBox="1">
            <a:spLocks noChangeArrowheads="1"/>
          </p:cNvSpPr>
          <p:nvPr/>
        </p:nvSpPr>
        <p:spPr bwMode="auto">
          <a:xfrm flipH="1">
            <a:off x="1656679" y="4525953"/>
            <a:ext cx="3690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b</a:t>
            </a:r>
            <a:endParaRPr lang="sk-SK" sz="14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5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7386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obraz štvorcovej siete v nepriečelnej polohe. Strana štvorca je 50 cm. Výška horizontu je 150 cm. Štvorcovú sieť zobrazte v zmenšení, keď je výška horizontu 6 cm a dištancia 14 cm.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8549148" y="477511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Skupina 291"/>
          <p:cNvGrpSpPr/>
          <p:nvPr/>
        </p:nvGrpSpPr>
        <p:grpSpPr>
          <a:xfrm>
            <a:off x="-577850" y="889000"/>
            <a:ext cx="7789863" cy="5975351"/>
            <a:chOff x="-577850" y="889000"/>
            <a:chExt cx="7789863" cy="5975351"/>
          </a:xfrm>
        </p:grpSpPr>
        <p:sp>
          <p:nvSpPr>
            <p:cNvPr id="11" name="Freeform 28"/>
            <p:cNvSpPr>
              <a:spLocks/>
            </p:cNvSpPr>
            <p:nvPr/>
          </p:nvSpPr>
          <p:spPr bwMode="auto">
            <a:xfrm>
              <a:off x="-577850" y="889000"/>
              <a:ext cx="7789863" cy="5975350"/>
            </a:xfrm>
            <a:custGeom>
              <a:avLst/>
              <a:gdLst/>
              <a:ahLst/>
              <a:cxnLst>
                <a:cxn ang="0">
                  <a:pos x="19617" y="9321"/>
                </a:cxn>
                <a:cxn ang="0">
                  <a:pos x="19565" y="8697"/>
                </a:cxn>
                <a:cxn ang="0">
                  <a:pos x="19473" y="8076"/>
                </a:cxn>
                <a:cxn ang="0">
                  <a:pos x="19342" y="7463"/>
                </a:cxn>
                <a:cxn ang="0">
                  <a:pos x="19172" y="6859"/>
                </a:cxn>
                <a:cxn ang="0">
                  <a:pos x="18963" y="6268"/>
                </a:cxn>
                <a:cxn ang="0">
                  <a:pos x="18719" y="5690"/>
                </a:cxn>
                <a:cxn ang="0">
                  <a:pos x="18437" y="5130"/>
                </a:cxn>
                <a:cxn ang="0">
                  <a:pos x="18120" y="4590"/>
                </a:cxn>
                <a:cxn ang="0">
                  <a:pos x="17770" y="4070"/>
                </a:cxn>
                <a:cxn ang="0">
                  <a:pos x="17386" y="3574"/>
                </a:cxn>
                <a:cxn ang="0">
                  <a:pos x="16973" y="3103"/>
                </a:cxn>
                <a:cxn ang="0">
                  <a:pos x="16530" y="2659"/>
                </a:cxn>
                <a:cxn ang="0">
                  <a:pos x="16059" y="2246"/>
                </a:cxn>
                <a:cxn ang="0">
                  <a:pos x="15564" y="1862"/>
                </a:cxn>
                <a:cxn ang="0">
                  <a:pos x="15044" y="1511"/>
                </a:cxn>
                <a:cxn ang="0">
                  <a:pos x="14503" y="1194"/>
                </a:cxn>
                <a:cxn ang="0">
                  <a:pos x="13944" y="912"/>
                </a:cxn>
                <a:cxn ang="0">
                  <a:pos x="13367" y="666"/>
                </a:cxn>
                <a:cxn ang="0">
                  <a:pos x="12776" y="458"/>
                </a:cxn>
                <a:cxn ang="0">
                  <a:pos x="12173" y="288"/>
                </a:cxn>
                <a:cxn ang="0">
                  <a:pos x="11560" y="158"/>
                </a:cxn>
                <a:cxn ang="0">
                  <a:pos x="10940" y="66"/>
                </a:cxn>
                <a:cxn ang="0">
                  <a:pos x="10316" y="13"/>
                </a:cxn>
                <a:cxn ang="0">
                  <a:pos x="9689" y="2"/>
                </a:cxn>
                <a:cxn ang="0">
                  <a:pos x="9063" y="29"/>
                </a:cxn>
                <a:cxn ang="0">
                  <a:pos x="8440" y="97"/>
                </a:cxn>
                <a:cxn ang="0">
                  <a:pos x="7824" y="205"/>
                </a:cxn>
                <a:cxn ang="0">
                  <a:pos x="7214" y="352"/>
                </a:cxn>
                <a:cxn ang="0">
                  <a:pos x="6615" y="538"/>
                </a:cxn>
                <a:cxn ang="0">
                  <a:pos x="6030" y="760"/>
                </a:cxn>
                <a:cxn ang="0">
                  <a:pos x="5460" y="1021"/>
                </a:cxn>
                <a:cxn ang="0">
                  <a:pos x="4907" y="1317"/>
                </a:cxn>
                <a:cxn ang="0">
                  <a:pos x="4376" y="1648"/>
                </a:cxn>
                <a:cxn ang="0">
                  <a:pos x="3865" y="2011"/>
                </a:cxn>
                <a:cxn ang="0">
                  <a:pos x="3379" y="2407"/>
                </a:cxn>
                <a:cxn ang="0">
                  <a:pos x="2919" y="2833"/>
                </a:cxn>
                <a:cxn ang="0">
                  <a:pos x="2488" y="3288"/>
                </a:cxn>
                <a:cxn ang="0">
                  <a:pos x="2086" y="3769"/>
                </a:cxn>
                <a:cxn ang="0">
                  <a:pos x="1716" y="4275"/>
                </a:cxn>
                <a:cxn ang="0">
                  <a:pos x="1379" y="4803"/>
                </a:cxn>
                <a:cxn ang="0">
                  <a:pos x="1076" y="5353"/>
                </a:cxn>
                <a:cxn ang="0">
                  <a:pos x="808" y="5920"/>
                </a:cxn>
                <a:cxn ang="0">
                  <a:pos x="578" y="6503"/>
                </a:cxn>
                <a:cxn ang="0">
                  <a:pos x="385" y="7100"/>
                </a:cxn>
                <a:cxn ang="0">
                  <a:pos x="231" y="7707"/>
                </a:cxn>
                <a:cxn ang="0">
                  <a:pos x="115" y="8324"/>
                </a:cxn>
                <a:cxn ang="0">
                  <a:pos x="39" y="8946"/>
                </a:cxn>
                <a:cxn ang="0">
                  <a:pos x="4" y="9573"/>
                </a:cxn>
                <a:cxn ang="0">
                  <a:pos x="7" y="10199"/>
                </a:cxn>
                <a:cxn ang="0">
                  <a:pos x="52" y="10825"/>
                </a:cxn>
                <a:cxn ang="0">
                  <a:pos x="136" y="11446"/>
                </a:cxn>
                <a:cxn ang="0">
                  <a:pos x="258" y="12061"/>
                </a:cxn>
                <a:cxn ang="0">
                  <a:pos x="420" y="12667"/>
                </a:cxn>
                <a:cxn ang="0">
                  <a:pos x="621" y="13261"/>
                </a:cxn>
                <a:cxn ang="0">
                  <a:pos x="859" y="13841"/>
                </a:cxn>
                <a:cxn ang="0">
                  <a:pos x="1133" y="14405"/>
                </a:cxn>
                <a:cxn ang="0">
                  <a:pos x="1443" y="14950"/>
                </a:cxn>
              </a:cxnLst>
              <a:rect l="0" t="0" r="r" b="b"/>
              <a:pathLst>
                <a:path w="19629" h="15057">
                  <a:moveTo>
                    <a:pt x="19629" y="9823"/>
                  </a:moveTo>
                  <a:lnTo>
                    <a:pt x="19628" y="9698"/>
                  </a:lnTo>
                  <a:lnTo>
                    <a:pt x="19626" y="9573"/>
                  </a:lnTo>
                  <a:lnTo>
                    <a:pt x="19622" y="9447"/>
                  </a:lnTo>
                  <a:lnTo>
                    <a:pt x="19617" y="9321"/>
                  </a:lnTo>
                  <a:lnTo>
                    <a:pt x="19610" y="9196"/>
                  </a:lnTo>
                  <a:lnTo>
                    <a:pt x="19601" y="9071"/>
                  </a:lnTo>
                  <a:lnTo>
                    <a:pt x="19590" y="8946"/>
                  </a:lnTo>
                  <a:lnTo>
                    <a:pt x="19578" y="8822"/>
                  </a:lnTo>
                  <a:lnTo>
                    <a:pt x="19565" y="8697"/>
                  </a:lnTo>
                  <a:lnTo>
                    <a:pt x="19549" y="8572"/>
                  </a:lnTo>
                  <a:lnTo>
                    <a:pt x="19533" y="8448"/>
                  </a:lnTo>
                  <a:lnTo>
                    <a:pt x="19514" y="8324"/>
                  </a:lnTo>
                  <a:lnTo>
                    <a:pt x="19494" y="8200"/>
                  </a:lnTo>
                  <a:lnTo>
                    <a:pt x="19473" y="8076"/>
                  </a:lnTo>
                  <a:lnTo>
                    <a:pt x="19450" y="7953"/>
                  </a:lnTo>
                  <a:lnTo>
                    <a:pt x="19425" y="7830"/>
                  </a:lnTo>
                  <a:lnTo>
                    <a:pt x="19398" y="7707"/>
                  </a:lnTo>
                  <a:lnTo>
                    <a:pt x="19371" y="7586"/>
                  </a:lnTo>
                  <a:lnTo>
                    <a:pt x="19342" y="7463"/>
                  </a:lnTo>
                  <a:lnTo>
                    <a:pt x="19311" y="7341"/>
                  </a:lnTo>
                  <a:lnTo>
                    <a:pt x="19278" y="7221"/>
                  </a:lnTo>
                  <a:lnTo>
                    <a:pt x="19245" y="7100"/>
                  </a:lnTo>
                  <a:lnTo>
                    <a:pt x="19209" y="6979"/>
                  </a:lnTo>
                  <a:lnTo>
                    <a:pt x="19172" y="6859"/>
                  </a:lnTo>
                  <a:lnTo>
                    <a:pt x="19133" y="6740"/>
                  </a:lnTo>
                  <a:lnTo>
                    <a:pt x="19093" y="6621"/>
                  </a:lnTo>
                  <a:lnTo>
                    <a:pt x="19052" y="6503"/>
                  </a:lnTo>
                  <a:lnTo>
                    <a:pt x="19008" y="6385"/>
                  </a:lnTo>
                  <a:lnTo>
                    <a:pt x="18963" y="6268"/>
                  </a:lnTo>
                  <a:lnTo>
                    <a:pt x="18918" y="6151"/>
                  </a:lnTo>
                  <a:lnTo>
                    <a:pt x="18870" y="6035"/>
                  </a:lnTo>
                  <a:lnTo>
                    <a:pt x="18821" y="5920"/>
                  </a:lnTo>
                  <a:lnTo>
                    <a:pt x="18771" y="5805"/>
                  </a:lnTo>
                  <a:lnTo>
                    <a:pt x="18719" y="5690"/>
                  </a:lnTo>
                  <a:lnTo>
                    <a:pt x="18665" y="5578"/>
                  </a:lnTo>
                  <a:lnTo>
                    <a:pt x="18610" y="5464"/>
                  </a:lnTo>
                  <a:lnTo>
                    <a:pt x="18554" y="5353"/>
                  </a:lnTo>
                  <a:lnTo>
                    <a:pt x="18496" y="5242"/>
                  </a:lnTo>
                  <a:lnTo>
                    <a:pt x="18437" y="5130"/>
                  </a:lnTo>
                  <a:lnTo>
                    <a:pt x="18376" y="5021"/>
                  </a:lnTo>
                  <a:lnTo>
                    <a:pt x="18314" y="4912"/>
                  </a:lnTo>
                  <a:lnTo>
                    <a:pt x="18251" y="4803"/>
                  </a:lnTo>
                  <a:lnTo>
                    <a:pt x="18186" y="4696"/>
                  </a:lnTo>
                  <a:lnTo>
                    <a:pt x="18120" y="4590"/>
                  </a:lnTo>
                  <a:lnTo>
                    <a:pt x="18053" y="4484"/>
                  </a:lnTo>
                  <a:lnTo>
                    <a:pt x="17984" y="4380"/>
                  </a:lnTo>
                  <a:lnTo>
                    <a:pt x="17913" y="4275"/>
                  </a:lnTo>
                  <a:lnTo>
                    <a:pt x="17842" y="4172"/>
                  </a:lnTo>
                  <a:lnTo>
                    <a:pt x="17770" y="4070"/>
                  </a:lnTo>
                  <a:lnTo>
                    <a:pt x="17695" y="3969"/>
                  </a:lnTo>
                  <a:lnTo>
                    <a:pt x="17621" y="3869"/>
                  </a:lnTo>
                  <a:lnTo>
                    <a:pt x="17544" y="3769"/>
                  </a:lnTo>
                  <a:lnTo>
                    <a:pt x="17466" y="3671"/>
                  </a:lnTo>
                  <a:lnTo>
                    <a:pt x="17386" y="3574"/>
                  </a:lnTo>
                  <a:lnTo>
                    <a:pt x="17306" y="3477"/>
                  </a:lnTo>
                  <a:lnTo>
                    <a:pt x="17225" y="3382"/>
                  </a:lnTo>
                  <a:lnTo>
                    <a:pt x="17142" y="3288"/>
                  </a:lnTo>
                  <a:lnTo>
                    <a:pt x="17058" y="3195"/>
                  </a:lnTo>
                  <a:lnTo>
                    <a:pt x="16973" y="3103"/>
                  </a:lnTo>
                  <a:lnTo>
                    <a:pt x="16886" y="3011"/>
                  </a:lnTo>
                  <a:lnTo>
                    <a:pt x="16799" y="2922"/>
                  </a:lnTo>
                  <a:lnTo>
                    <a:pt x="16710" y="2833"/>
                  </a:lnTo>
                  <a:lnTo>
                    <a:pt x="16621" y="2746"/>
                  </a:lnTo>
                  <a:lnTo>
                    <a:pt x="16530" y="2659"/>
                  </a:lnTo>
                  <a:lnTo>
                    <a:pt x="16437" y="2574"/>
                  </a:lnTo>
                  <a:lnTo>
                    <a:pt x="16344" y="2490"/>
                  </a:lnTo>
                  <a:lnTo>
                    <a:pt x="16250" y="2407"/>
                  </a:lnTo>
                  <a:lnTo>
                    <a:pt x="16156" y="2326"/>
                  </a:lnTo>
                  <a:lnTo>
                    <a:pt x="16059" y="2246"/>
                  </a:lnTo>
                  <a:lnTo>
                    <a:pt x="15962" y="2166"/>
                  </a:lnTo>
                  <a:lnTo>
                    <a:pt x="15863" y="2088"/>
                  </a:lnTo>
                  <a:lnTo>
                    <a:pt x="15764" y="2011"/>
                  </a:lnTo>
                  <a:lnTo>
                    <a:pt x="15665" y="1936"/>
                  </a:lnTo>
                  <a:lnTo>
                    <a:pt x="15564" y="1862"/>
                  </a:lnTo>
                  <a:lnTo>
                    <a:pt x="15461" y="1789"/>
                  </a:lnTo>
                  <a:lnTo>
                    <a:pt x="15358" y="1718"/>
                  </a:lnTo>
                  <a:lnTo>
                    <a:pt x="15255" y="1648"/>
                  </a:lnTo>
                  <a:lnTo>
                    <a:pt x="15149" y="1579"/>
                  </a:lnTo>
                  <a:lnTo>
                    <a:pt x="15044" y="1511"/>
                  </a:lnTo>
                  <a:lnTo>
                    <a:pt x="14937" y="1444"/>
                  </a:lnTo>
                  <a:lnTo>
                    <a:pt x="14830" y="1380"/>
                  </a:lnTo>
                  <a:lnTo>
                    <a:pt x="14722" y="1317"/>
                  </a:lnTo>
                  <a:lnTo>
                    <a:pt x="14613" y="1255"/>
                  </a:lnTo>
                  <a:lnTo>
                    <a:pt x="14503" y="1194"/>
                  </a:lnTo>
                  <a:lnTo>
                    <a:pt x="14393" y="1134"/>
                  </a:lnTo>
                  <a:lnTo>
                    <a:pt x="14281" y="1077"/>
                  </a:lnTo>
                  <a:lnTo>
                    <a:pt x="14170" y="1021"/>
                  </a:lnTo>
                  <a:lnTo>
                    <a:pt x="14057" y="966"/>
                  </a:lnTo>
                  <a:lnTo>
                    <a:pt x="13944" y="912"/>
                  </a:lnTo>
                  <a:lnTo>
                    <a:pt x="13829" y="860"/>
                  </a:lnTo>
                  <a:lnTo>
                    <a:pt x="13714" y="810"/>
                  </a:lnTo>
                  <a:lnTo>
                    <a:pt x="13600" y="760"/>
                  </a:lnTo>
                  <a:lnTo>
                    <a:pt x="13484" y="713"/>
                  </a:lnTo>
                  <a:lnTo>
                    <a:pt x="13367" y="666"/>
                  </a:lnTo>
                  <a:lnTo>
                    <a:pt x="13250" y="621"/>
                  </a:lnTo>
                  <a:lnTo>
                    <a:pt x="13133" y="579"/>
                  </a:lnTo>
                  <a:lnTo>
                    <a:pt x="13014" y="538"/>
                  </a:lnTo>
                  <a:lnTo>
                    <a:pt x="12895" y="497"/>
                  </a:lnTo>
                  <a:lnTo>
                    <a:pt x="12776" y="458"/>
                  </a:lnTo>
                  <a:lnTo>
                    <a:pt x="12656" y="422"/>
                  </a:lnTo>
                  <a:lnTo>
                    <a:pt x="12536" y="386"/>
                  </a:lnTo>
                  <a:lnTo>
                    <a:pt x="12415" y="352"/>
                  </a:lnTo>
                  <a:lnTo>
                    <a:pt x="12295" y="319"/>
                  </a:lnTo>
                  <a:lnTo>
                    <a:pt x="12173" y="288"/>
                  </a:lnTo>
                  <a:lnTo>
                    <a:pt x="12051" y="259"/>
                  </a:lnTo>
                  <a:lnTo>
                    <a:pt x="11928" y="231"/>
                  </a:lnTo>
                  <a:lnTo>
                    <a:pt x="11807" y="205"/>
                  </a:lnTo>
                  <a:lnTo>
                    <a:pt x="11683" y="181"/>
                  </a:lnTo>
                  <a:lnTo>
                    <a:pt x="11560" y="158"/>
                  </a:lnTo>
                  <a:lnTo>
                    <a:pt x="11437" y="136"/>
                  </a:lnTo>
                  <a:lnTo>
                    <a:pt x="11313" y="115"/>
                  </a:lnTo>
                  <a:lnTo>
                    <a:pt x="11189" y="97"/>
                  </a:lnTo>
                  <a:lnTo>
                    <a:pt x="11065" y="81"/>
                  </a:lnTo>
                  <a:lnTo>
                    <a:pt x="10940" y="66"/>
                  </a:lnTo>
                  <a:lnTo>
                    <a:pt x="10816" y="52"/>
                  </a:lnTo>
                  <a:lnTo>
                    <a:pt x="10691" y="39"/>
                  </a:lnTo>
                  <a:lnTo>
                    <a:pt x="10566" y="29"/>
                  </a:lnTo>
                  <a:lnTo>
                    <a:pt x="10441" y="21"/>
                  </a:lnTo>
                  <a:lnTo>
                    <a:pt x="10316" y="13"/>
                  </a:lnTo>
                  <a:lnTo>
                    <a:pt x="10191" y="7"/>
                  </a:lnTo>
                  <a:lnTo>
                    <a:pt x="10066" y="4"/>
                  </a:lnTo>
                  <a:lnTo>
                    <a:pt x="9940" y="2"/>
                  </a:lnTo>
                  <a:lnTo>
                    <a:pt x="9815" y="0"/>
                  </a:lnTo>
                  <a:lnTo>
                    <a:pt x="9689" y="2"/>
                  </a:lnTo>
                  <a:lnTo>
                    <a:pt x="9564" y="4"/>
                  </a:lnTo>
                  <a:lnTo>
                    <a:pt x="9439" y="7"/>
                  </a:lnTo>
                  <a:lnTo>
                    <a:pt x="9314" y="13"/>
                  </a:lnTo>
                  <a:lnTo>
                    <a:pt x="9189" y="21"/>
                  </a:lnTo>
                  <a:lnTo>
                    <a:pt x="9063" y="29"/>
                  </a:lnTo>
                  <a:lnTo>
                    <a:pt x="8938" y="39"/>
                  </a:lnTo>
                  <a:lnTo>
                    <a:pt x="8814" y="52"/>
                  </a:lnTo>
                  <a:lnTo>
                    <a:pt x="8689" y="66"/>
                  </a:lnTo>
                  <a:lnTo>
                    <a:pt x="8565" y="81"/>
                  </a:lnTo>
                  <a:lnTo>
                    <a:pt x="8440" y="97"/>
                  </a:lnTo>
                  <a:lnTo>
                    <a:pt x="8316" y="115"/>
                  </a:lnTo>
                  <a:lnTo>
                    <a:pt x="8193" y="136"/>
                  </a:lnTo>
                  <a:lnTo>
                    <a:pt x="8069" y="158"/>
                  </a:lnTo>
                  <a:lnTo>
                    <a:pt x="7947" y="181"/>
                  </a:lnTo>
                  <a:lnTo>
                    <a:pt x="7824" y="205"/>
                  </a:lnTo>
                  <a:lnTo>
                    <a:pt x="7701" y="231"/>
                  </a:lnTo>
                  <a:lnTo>
                    <a:pt x="7578" y="259"/>
                  </a:lnTo>
                  <a:lnTo>
                    <a:pt x="7457" y="288"/>
                  </a:lnTo>
                  <a:lnTo>
                    <a:pt x="7335" y="319"/>
                  </a:lnTo>
                  <a:lnTo>
                    <a:pt x="7214" y="352"/>
                  </a:lnTo>
                  <a:lnTo>
                    <a:pt x="7094" y="386"/>
                  </a:lnTo>
                  <a:lnTo>
                    <a:pt x="6973" y="422"/>
                  </a:lnTo>
                  <a:lnTo>
                    <a:pt x="6854" y="458"/>
                  </a:lnTo>
                  <a:lnTo>
                    <a:pt x="6735" y="497"/>
                  </a:lnTo>
                  <a:lnTo>
                    <a:pt x="6615" y="538"/>
                  </a:lnTo>
                  <a:lnTo>
                    <a:pt x="6497" y="579"/>
                  </a:lnTo>
                  <a:lnTo>
                    <a:pt x="6380" y="621"/>
                  </a:lnTo>
                  <a:lnTo>
                    <a:pt x="6263" y="666"/>
                  </a:lnTo>
                  <a:lnTo>
                    <a:pt x="6146" y="713"/>
                  </a:lnTo>
                  <a:lnTo>
                    <a:pt x="6030" y="760"/>
                  </a:lnTo>
                  <a:lnTo>
                    <a:pt x="5915" y="810"/>
                  </a:lnTo>
                  <a:lnTo>
                    <a:pt x="5800" y="860"/>
                  </a:lnTo>
                  <a:lnTo>
                    <a:pt x="5685" y="912"/>
                  </a:lnTo>
                  <a:lnTo>
                    <a:pt x="5573" y="966"/>
                  </a:lnTo>
                  <a:lnTo>
                    <a:pt x="5460" y="1021"/>
                  </a:lnTo>
                  <a:lnTo>
                    <a:pt x="5348" y="1077"/>
                  </a:lnTo>
                  <a:lnTo>
                    <a:pt x="5237" y="1134"/>
                  </a:lnTo>
                  <a:lnTo>
                    <a:pt x="5126" y="1194"/>
                  </a:lnTo>
                  <a:lnTo>
                    <a:pt x="5016" y="1255"/>
                  </a:lnTo>
                  <a:lnTo>
                    <a:pt x="4907" y="1317"/>
                  </a:lnTo>
                  <a:lnTo>
                    <a:pt x="4799" y="1380"/>
                  </a:lnTo>
                  <a:lnTo>
                    <a:pt x="4693" y="1444"/>
                  </a:lnTo>
                  <a:lnTo>
                    <a:pt x="4586" y="1511"/>
                  </a:lnTo>
                  <a:lnTo>
                    <a:pt x="4480" y="1579"/>
                  </a:lnTo>
                  <a:lnTo>
                    <a:pt x="4376" y="1648"/>
                  </a:lnTo>
                  <a:lnTo>
                    <a:pt x="4271" y="1718"/>
                  </a:lnTo>
                  <a:lnTo>
                    <a:pt x="4168" y="1789"/>
                  </a:lnTo>
                  <a:lnTo>
                    <a:pt x="4066" y="1862"/>
                  </a:lnTo>
                  <a:lnTo>
                    <a:pt x="3965" y="1936"/>
                  </a:lnTo>
                  <a:lnTo>
                    <a:pt x="3865" y="2011"/>
                  </a:lnTo>
                  <a:lnTo>
                    <a:pt x="3766" y="2088"/>
                  </a:lnTo>
                  <a:lnTo>
                    <a:pt x="3668" y="2166"/>
                  </a:lnTo>
                  <a:lnTo>
                    <a:pt x="3570" y="2246"/>
                  </a:lnTo>
                  <a:lnTo>
                    <a:pt x="3475" y="2326"/>
                  </a:lnTo>
                  <a:lnTo>
                    <a:pt x="3379" y="2407"/>
                  </a:lnTo>
                  <a:lnTo>
                    <a:pt x="3285" y="2490"/>
                  </a:lnTo>
                  <a:lnTo>
                    <a:pt x="3192" y="2574"/>
                  </a:lnTo>
                  <a:lnTo>
                    <a:pt x="3101" y="2659"/>
                  </a:lnTo>
                  <a:lnTo>
                    <a:pt x="3009" y="2746"/>
                  </a:lnTo>
                  <a:lnTo>
                    <a:pt x="2919" y="2833"/>
                  </a:lnTo>
                  <a:lnTo>
                    <a:pt x="2831" y="2922"/>
                  </a:lnTo>
                  <a:lnTo>
                    <a:pt x="2744" y="3011"/>
                  </a:lnTo>
                  <a:lnTo>
                    <a:pt x="2657" y="3103"/>
                  </a:lnTo>
                  <a:lnTo>
                    <a:pt x="2571" y="3195"/>
                  </a:lnTo>
                  <a:lnTo>
                    <a:pt x="2488" y="3288"/>
                  </a:lnTo>
                  <a:lnTo>
                    <a:pt x="2405" y="3382"/>
                  </a:lnTo>
                  <a:lnTo>
                    <a:pt x="2323" y="3477"/>
                  </a:lnTo>
                  <a:lnTo>
                    <a:pt x="2243" y="3574"/>
                  </a:lnTo>
                  <a:lnTo>
                    <a:pt x="2164" y="3671"/>
                  </a:lnTo>
                  <a:lnTo>
                    <a:pt x="2086" y="3769"/>
                  </a:lnTo>
                  <a:lnTo>
                    <a:pt x="2009" y="3869"/>
                  </a:lnTo>
                  <a:lnTo>
                    <a:pt x="1934" y="3969"/>
                  </a:lnTo>
                  <a:lnTo>
                    <a:pt x="1860" y="4070"/>
                  </a:lnTo>
                  <a:lnTo>
                    <a:pt x="1787" y="4172"/>
                  </a:lnTo>
                  <a:lnTo>
                    <a:pt x="1716" y="4275"/>
                  </a:lnTo>
                  <a:lnTo>
                    <a:pt x="1646" y="4380"/>
                  </a:lnTo>
                  <a:lnTo>
                    <a:pt x="1577" y="4484"/>
                  </a:lnTo>
                  <a:lnTo>
                    <a:pt x="1510" y="4590"/>
                  </a:lnTo>
                  <a:lnTo>
                    <a:pt x="1443" y="4696"/>
                  </a:lnTo>
                  <a:lnTo>
                    <a:pt x="1379" y="4803"/>
                  </a:lnTo>
                  <a:lnTo>
                    <a:pt x="1316" y="4912"/>
                  </a:lnTo>
                  <a:lnTo>
                    <a:pt x="1254" y="5021"/>
                  </a:lnTo>
                  <a:lnTo>
                    <a:pt x="1193" y="5130"/>
                  </a:lnTo>
                  <a:lnTo>
                    <a:pt x="1133" y="5242"/>
                  </a:lnTo>
                  <a:lnTo>
                    <a:pt x="1076" y="5353"/>
                  </a:lnTo>
                  <a:lnTo>
                    <a:pt x="1019" y="5464"/>
                  </a:lnTo>
                  <a:lnTo>
                    <a:pt x="964" y="5578"/>
                  </a:lnTo>
                  <a:lnTo>
                    <a:pt x="912" y="5690"/>
                  </a:lnTo>
                  <a:lnTo>
                    <a:pt x="859" y="5805"/>
                  </a:lnTo>
                  <a:lnTo>
                    <a:pt x="808" y="5920"/>
                  </a:lnTo>
                  <a:lnTo>
                    <a:pt x="759" y="6035"/>
                  </a:lnTo>
                  <a:lnTo>
                    <a:pt x="712" y="6151"/>
                  </a:lnTo>
                  <a:lnTo>
                    <a:pt x="666" y="6268"/>
                  </a:lnTo>
                  <a:lnTo>
                    <a:pt x="621" y="6385"/>
                  </a:lnTo>
                  <a:lnTo>
                    <a:pt x="578" y="6503"/>
                  </a:lnTo>
                  <a:lnTo>
                    <a:pt x="536" y="6621"/>
                  </a:lnTo>
                  <a:lnTo>
                    <a:pt x="496" y="6740"/>
                  </a:lnTo>
                  <a:lnTo>
                    <a:pt x="458" y="6859"/>
                  </a:lnTo>
                  <a:lnTo>
                    <a:pt x="420" y="6979"/>
                  </a:lnTo>
                  <a:lnTo>
                    <a:pt x="385" y="7100"/>
                  </a:lnTo>
                  <a:lnTo>
                    <a:pt x="351" y="7221"/>
                  </a:lnTo>
                  <a:lnTo>
                    <a:pt x="318" y="7341"/>
                  </a:lnTo>
                  <a:lnTo>
                    <a:pt x="288" y="7463"/>
                  </a:lnTo>
                  <a:lnTo>
                    <a:pt x="258" y="7586"/>
                  </a:lnTo>
                  <a:lnTo>
                    <a:pt x="231" y="7707"/>
                  </a:lnTo>
                  <a:lnTo>
                    <a:pt x="205" y="7830"/>
                  </a:lnTo>
                  <a:lnTo>
                    <a:pt x="180" y="7953"/>
                  </a:lnTo>
                  <a:lnTo>
                    <a:pt x="156" y="8076"/>
                  </a:lnTo>
                  <a:lnTo>
                    <a:pt x="136" y="8200"/>
                  </a:lnTo>
                  <a:lnTo>
                    <a:pt x="115" y="8324"/>
                  </a:lnTo>
                  <a:lnTo>
                    <a:pt x="97" y="8448"/>
                  </a:lnTo>
                  <a:lnTo>
                    <a:pt x="81" y="8572"/>
                  </a:lnTo>
                  <a:lnTo>
                    <a:pt x="66" y="8697"/>
                  </a:lnTo>
                  <a:lnTo>
                    <a:pt x="52" y="8822"/>
                  </a:lnTo>
                  <a:lnTo>
                    <a:pt x="39" y="8946"/>
                  </a:lnTo>
                  <a:lnTo>
                    <a:pt x="29" y="9071"/>
                  </a:lnTo>
                  <a:lnTo>
                    <a:pt x="21" y="9196"/>
                  </a:lnTo>
                  <a:lnTo>
                    <a:pt x="13" y="9321"/>
                  </a:lnTo>
                  <a:lnTo>
                    <a:pt x="7" y="9447"/>
                  </a:lnTo>
                  <a:lnTo>
                    <a:pt x="4" y="9573"/>
                  </a:lnTo>
                  <a:lnTo>
                    <a:pt x="1" y="9698"/>
                  </a:lnTo>
                  <a:lnTo>
                    <a:pt x="0" y="9823"/>
                  </a:lnTo>
                  <a:lnTo>
                    <a:pt x="1" y="9949"/>
                  </a:lnTo>
                  <a:lnTo>
                    <a:pt x="4" y="10074"/>
                  </a:lnTo>
                  <a:lnTo>
                    <a:pt x="7" y="10199"/>
                  </a:lnTo>
                  <a:lnTo>
                    <a:pt x="13" y="10324"/>
                  </a:lnTo>
                  <a:lnTo>
                    <a:pt x="21" y="10450"/>
                  </a:lnTo>
                  <a:lnTo>
                    <a:pt x="29" y="10575"/>
                  </a:lnTo>
                  <a:lnTo>
                    <a:pt x="39" y="10700"/>
                  </a:lnTo>
                  <a:lnTo>
                    <a:pt x="52" y="10825"/>
                  </a:lnTo>
                  <a:lnTo>
                    <a:pt x="66" y="10950"/>
                  </a:lnTo>
                  <a:lnTo>
                    <a:pt x="81" y="11074"/>
                  </a:lnTo>
                  <a:lnTo>
                    <a:pt x="97" y="11198"/>
                  </a:lnTo>
                  <a:lnTo>
                    <a:pt x="115" y="11323"/>
                  </a:lnTo>
                  <a:lnTo>
                    <a:pt x="136" y="11446"/>
                  </a:lnTo>
                  <a:lnTo>
                    <a:pt x="156" y="11570"/>
                  </a:lnTo>
                  <a:lnTo>
                    <a:pt x="180" y="11693"/>
                  </a:lnTo>
                  <a:lnTo>
                    <a:pt x="205" y="11817"/>
                  </a:lnTo>
                  <a:lnTo>
                    <a:pt x="231" y="11938"/>
                  </a:lnTo>
                  <a:lnTo>
                    <a:pt x="258" y="12061"/>
                  </a:lnTo>
                  <a:lnTo>
                    <a:pt x="288" y="12183"/>
                  </a:lnTo>
                  <a:lnTo>
                    <a:pt x="318" y="12304"/>
                  </a:lnTo>
                  <a:lnTo>
                    <a:pt x="351" y="12426"/>
                  </a:lnTo>
                  <a:lnTo>
                    <a:pt x="385" y="12547"/>
                  </a:lnTo>
                  <a:lnTo>
                    <a:pt x="420" y="12667"/>
                  </a:lnTo>
                  <a:lnTo>
                    <a:pt x="458" y="12787"/>
                  </a:lnTo>
                  <a:lnTo>
                    <a:pt x="496" y="12906"/>
                  </a:lnTo>
                  <a:lnTo>
                    <a:pt x="536" y="13025"/>
                  </a:lnTo>
                  <a:lnTo>
                    <a:pt x="578" y="13144"/>
                  </a:lnTo>
                  <a:lnTo>
                    <a:pt x="621" y="13261"/>
                  </a:lnTo>
                  <a:lnTo>
                    <a:pt x="666" y="13378"/>
                  </a:lnTo>
                  <a:lnTo>
                    <a:pt x="712" y="13495"/>
                  </a:lnTo>
                  <a:lnTo>
                    <a:pt x="759" y="13611"/>
                  </a:lnTo>
                  <a:lnTo>
                    <a:pt x="808" y="13727"/>
                  </a:lnTo>
                  <a:lnTo>
                    <a:pt x="859" y="13841"/>
                  </a:lnTo>
                  <a:lnTo>
                    <a:pt x="912" y="13955"/>
                  </a:lnTo>
                  <a:lnTo>
                    <a:pt x="964" y="14069"/>
                  </a:lnTo>
                  <a:lnTo>
                    <a:pt x="1019" y="14181"/>
                  </a:lnTo>
                  <a:lnTo>
                    <a:pt x="1076" y="14294"/>
                  </a:lnTo>
                  <a:lnTo>
                    <a:pt x="1133" y="14405"/>
                  </a:lnTo>
                  <a:lnTo>
                    <a:pt x="1193" y="14515"/>
                  </a:lnTo>
                  <a:lnTo>
                    <a:pt x="1254" y="14625"/>
                  </a:lnTo>
                  <a:lnTo>
                    <a:pt x="1316" y="14735"/>
                  </a:lnTo>
                  <a:lnTo>
                    <a:pt x="1379" y="14842"/>
                  </a:lnTo>
                  <a:lnTo>
                    <a:pt x="1443" y="14950"/>
                  </a:lnTo>
                  <a:lnTo>
                    <a:pt x="1510" y="1505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" name="Freeform 31"/>
            <p:cNvSpPr>
              <a:spLocks/>
            </p:cNvSpPr>
            <p:nvPr/>
          </p:nvSpPr>
          <p:spPr bwMode="auto">
            <a:xfrm>
              <a:off x="6611938" y="4786313"/>
              <a:ext cx="600075" cy="2078038"/>
            </a:xfrm>
            <a:custGeom>
              <a:avLst/>
              <a:gdLst/>
              <a:ahLst/>
              <a:cxnLst>
                <a:cxn ang="0">
                  <a:pos x="0" y="5234"/>
                </a:cxn>
                <a:cxn ang="0">
                  <a:pos x="66" y="5127"/>
                </a:cxn>
                <a:cxn ang="0">
                  <a:pos x="131" y="5019"/>
                </a:cxn>
                <a:cxn ang="0">
                  <a:pos x="194" y="4912"/>
                </a:cxn>
                <a:cxn ang="0">
                  <a:pos x="256" y="4802"/>
                </a:cxn>
                <a:cxn ang="0">
                  <a:pos x="317" y="4692"/>
                </a:cxn>
                <a:cxn ang="0">
                  <a:pos x="376" y="4582"/>
                </a:cxn>
                <a:cxn ang="0">
                  <a:pos x="434" y="4471"/>
                </a:cxn>
                <a:cxn ang="0">
                  <a:pos x="490" y="4358"/>
                </a:cxn>
                <a:cxn ang="0">
                  <a:pos x="545" y="4246"/>
                </a:cxn>
                <a:cxn ang="0">
                  <a:pos x="599" y="4132"/>
                </a:cxn>
                <a:cxn ang="0">
                  <a:pos x="651" y="4018"/>
                </a:cxn>
                <a:cxn ang="0">
                  <a:pos x="701" y="3904"/>
                </a:cxn>
                <a:cxn ang="0">
                  <a:pos x="750" y="3788"/>
                </a:cxn>
                <a:cxn ang="0">
                  <a:pos x="798" y="3672"/>
                </a:cxn>
                <a:cxn ang="0">
                  <a:pos x="843" y="3555"/>
                </a:cxn>
                <a:cxn ang="0">
                  <a:pos x="888" y="3438"/>
                </a:cxn>
                <a:cxn ang="0">
                  <a:pos x="932" y="3321"/>
                </a:cxn>
                <a:cxn ang="0">
                  <a:pos x="973" y="3202"/>
                </a:cxn>
                <a:cxn ang="0">
                  <a:pos x="1013" y="3083"/>
                </a:cxn>
                <a:cxn ang="0">
                  <a:pos x="1052" y="2964"/>
                </a:cxn>
                <a:cxn ang="0">
                  <a:pos x="1089" y="2844"/>
                </a:cxn>
                <a:cxn ang="0">
                  <a:pos x="1125" y="2724"/>
                </a:cxn>
                <a:cxn ang="0">
                  <a:pos x="1158" y="2603"/>
                </a:cxn>
                <a:cxn ang="0">
                  <a:pos x="1191" y="2481"/>
                </a:cxn>
                <a:cxn ang="0">
                  <a:pos x="1222" y="2360"/>
                </a:cxn>
                <a:cxn ang="0">
                  <a:pos x="1251" y="2238"/>
                </a:cxn>
                <a:cxn ang="0">
                  <a:pos x="1278" y="2115"/>
                </a:cxn>
                <a:cxn ang="0">
                  <a:pos x="1305" y="1994"/>
                </a:cxn>
                <a:cxn ang="0">
                  <a:pos x="1330" y="1870"/>
                </a:cxn>
                <a:cxn ang="0">
                  <a:pos x="1353" y="1747"/>
                </a:cxn>
                <a:cxn ang="0">
                  <a:pos x="1374" y="1623"/>
                </a:cxn>
                <a:cxn ang="0">
                  <a:pos x="1394" y="1500"/>
                </a:cxn>
                <a:cxn ang="0">
                  <a:pos x="1413" y="1375"/>
                </a:cxn>
                <a:cxn ang="0">
                  <a:pos x="1429" y="1251"/>
                </a:cxn>
                <a:cxn ang="0">
                  <a:pos x="1445" y="1127"/>
                </a:cxn>
                <a:cxn ang="0">
                  <a:pos x="1458" y="1002"/>
                </a:cxn>
                <a:cxn ang="0">
                  <a:pos x="1470" y="877"/>
                </a:cxn>
                <a:cxn ang="0">
                  <a:pos x="1481" y="752"/>
                </a:cxn>
                <a:cxn ang="0">
                  <a:pos x="1490" y="627"/>
                </a:cxn>
                <a:cxn ang="0">
                  <a:pos x="1497" y="501"/>
                </a:cxn>
                <a:cxn ang="0">
                  <a:pos x="1502" y="376"/>
                </a:cxn>
                <a:cxn ang="0">
                  <a:pos x="1506" y="251"/>
                </a:cxn>
                <a:cxn ang="0">
                  <a:pos x="1508" y="126"/>
                </a:cxn>
                <a:cxn ang="0">
                  <a:pos x="1509" y="0"/>
                </a:cxn>
              </a:cxnLst>
              <a:rect l="0" t="0" r="r" b="b"/>
              <a:pathLst>
                <a:path w="1509" h="5234">
                  <a:moveTo>
                    <a:pt x="0" y="5234"/>
                  </a:moveTo>
                  <a:lnTo>
                    <a:pt x="66" y="5127"/>
                  </a:lnTo>
                  <a:lnTo>
                    <a:pt x="131" y="5019"/>
                  </a:lnTo>
                  <a:lnTo>
                    <a:pt x="194" y="4912"/>
                  </a:lnTo>
                  <a:lnTo>
                    <a:pt x="256" y="4802"/>
                  </a:lnTo>
                  <a:lnTo>
                    <a:pt x="317" y="4692"/>
                  </a:lnTo>
                  <a:lnTo>
                    <a:pt x="376" y="4582"/>
                  </a:lnTo>
                  <a:lnTo>
                    <a:pt x="434" y="4471"/>
                  </a:lnTo>
                  <a:lnTo>
                    <a:pt x="490" y="4358"/>
                  </a:lnTo>
                  <a:lnTo>
                    <a:pt x="545" y="4246"/>
                  </a:lnTo>
                  <a:lnTo>
                    <a:pt x="599" y="4132"/>
                  </a:lnTo>
                  <a:lnTo>
                    <a:pt x="651" y="4018"/>
                  </a:lnTo>
                  <a:lnTo>
                    <a:pt x="701" y="3904"/>
                  </a:lnTo>
                  <a:lnTo>
                    <a:pt x="750" y="3788"/>
                  </a:lnTo>
                  <a:lnTo>
                    <a:pt x="798" y="3672"/>
                  </a:lnTo>
                  <a:lnTo>
                    <a:pt x="843" y="3555"/>
                  </a:lnTo>
                  <a:lnTo>
                    <a:pt x="888" y="3438"/>
                  </a:lnTo>
                  <a:lnTo>
                    <a:pt x="932" y="3321"/>
                  </a:lnTo>
                  <a:lnTo>
                    <a:pt x="973" y="3202"/>
                  </a:lnTo>
                  <a:lnTo>
                    <a:pt x="1013" y="3083"/>
                  </a:lnTo>
                  <a:lnTo>
                    <a:pt x="1052" y="2964"/>
                  </a:lnTo>
                  <a:lnTo>
                    <a:pt x="1089" y="2844"/>
                  </a:lnTo>
                  <a:lnTo>
                    <a:pt x="1125" y="2724"/>
                  </a:lnTo>
                  <a:lnTo>
                    <a:pt x="1158" y="2603"/>
                  </a:lnTo>
                  <a:lnTo>
                    <a:pt x="1191" y="2481"/>
                  </a:lnTo>
                  <a:lnTo>
                    <a:pt x="1222" y="2360"/>
                  </a:lnTo>
                  <a:lnTo>
                    <a:pt x="1251" y="2238"/>
                  </a:lnTo>
                  <a:lnTo>
                    <a:pt x="1278" y="2115"/>
                  </a:lnTo>
                  <a:lnTo>
                    <a:pt x="1305" y="1994"/>
                  </a:lnTo>
                  <a:lnTo>
                    <a:pt x="1330" y="1870"/>
                  </a:lnTo>
                  <a:lnTo>
                    <a:pt x="1353" y="1747"/>
                  </a:lnTo>
                  <a:lnTo>
                    <a:pt x="1374" y="1623"/>
                  </a:lnTo>
                  <a:lnTo>
                    <a:pt x="1394" y="1500"/>
                  </a:lnTo>
                  <a:lnTo>
                    <a:pt x="1413" y="1375"/>
                  </a:lnTo>
                  <a:lnTo>
                    <a:pt x="1429" y="1251"/>
                  </a:lnTo>
                  <a:lnTo>
                    <a:pt x="1445" y="1127"/>
                  </a:lnTo>
                  <a:lnTo>
                    <a:pt x="1458" y="1002"/>
                  </a:lnTo>
                  <a:lnTo>
                    <a:pt x="1470" y="877"/>
                  </a:lnTo>
                  <a:lnTo>
                    <a:pt x="1481" y="752"/>
                  </a:lnTo>
                  <a:lnTo>
                    <a:pt x="1490" y="627"/>
                  </a:lnTo>
                  <a:lnTo>
                    <a:pt x="1497" y="501"/>
                  </a:lnTo>
                  <a:lnTo>
                    <a:pt x="1502" y="376"/>
                  </a:lnTo>
                  <a:lnTo>
                    <a:pt x="1506" y="251"/>
                  </a:lnTo>
                  <a:lnTo>
                    <a:pt x="1508" y="126"/>
                  </a:lnTo>
                  <a:lnTo>
                    <a:pt x="150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13" name="BlokTextu 12"/>
          <p:cNvSpPr txBox="1"/>
          <p:nvPr/>
        </p:nvSpPr>
        <p:spPr>
          <a:xfrm>
            <a:off x="2879709" y="709534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1622240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2251694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560879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1121049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193"/>
          <p:cNvSpPr>
            <a:spLocks/>
          </p:cNvSpPr>
          <p:nvPr/>
        </p:nvSpPr>
        <p:spPr bwMode="auto">
          <a:xfrm>
            <a:off x="1971675" y="5630863"/>
            <a:ext cx="2686050" cy="827088"/>
          </a:xfrm>
          <a:custGeom>
            <a:avLst/>
            <a:gdLst/>
            <a:ahLst/>
            <a:cxnLst>
              <a:cxn ang="0">
                <a:pos x="1942" y="2082"/>
              </a:cxn>
              <a:cxn ang="0">
                <a:pos x="6767" y="624"/>
              </a:cxn>
              <a:cxn ang="0">
                <a:pos x="4249" y="0"/>
              </a:cxn>
              <a:cxn ang="0">
                <a:pos x="0" y="777"/>
              </a:cxn>
              <a:cxn ang="0">
                <a:pos x="1942" y="2082"/>
              </a:cxn>
            </a:cxnLst>
            <a:rect l="0" t="0" r="r" b="b"/>
            <a:pathLst>
              <a:path w="6767" h="2082">
                <a:moveTo>
                  <a:pt x="1942" y="2082"/>
                </a:moveTo>
                <a:lnTo>
                  <a:pt x="6767" y="624"/>
                </a:lnTo>
                <a:lnTo>
                  <a:pt x="4249" y="0"/>
                </a:lnTo>
                <a:lnTo>
                  <a:pt x="0" y="777"/>
                </a:lnTo>
                <a:lnTo>
                  <a:pt x="1942" y="2082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6350" y="4786313"/>
            <a:ext cx="8820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6349" y="6457950"/>
            <a:ext cx="824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>
            <a:off x="7431088" y="4786313"/>
            <a:ext cx="1588" cy="16716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" name="Freeform 32"/>
          <p:cNvSpPr>
            <a:spLocks/>
          </p:cNvSpPr>
          <p:nvPr/>
        </p:nvSpPr>
        <p:spPr bwMode="auto">
          <a:xfrm>
            <a:off x="32956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3" y="36"/>
              </a:cxn>
              <a:cxn ang="0">
                <a:pos x="98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4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3" y="36"/>
                </a:lnTo>
                <a:lnTo>
                  <a:pt x="98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4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" name="Freeform 34"/>
          <p:cNvSpPr>
            <a:spLocks/>
          </p:cNvSpPr>
          <p:nvPr/>
        </p:nvSpPr>
        <p:spPr bwMode="auto">
          <a:xfrm>
            <a:off x="1368425" y="2838450"/>
            <a:ext cx="3895725" cy="3897313"/>
          </a:xfrm>
          <a:custGeom>
            <a:avLst/>
            <a:gdLst/>
            <a:ahLst/>
            <a:cxnLst>
              <a:cxn ang="0">
                <a:pos x="9795" y="4469"/>
              </a:cxn>
              <a:cxn ang="0">
                <a:pos x="9719" y="3942"/>
              </a:cxn>
              <a:cxn ang="0">
                <a:pos x="9586" y="3428"/>
              </a:cxn>
              <a:cxn ang="0">
                <a:pos x="9397" y="2930"/>
              </a:cxn>
              <a:cxn ang="0">
                <a:pos x="9158" y="2455"/>
              </a:cxn>
              <a:cxn ang="0">
                <a:pos x="8867" y="2010"/>
              </a:cxn>
              <a:cxn ang="0">
                <a:pos x="8531" y="1598"/>
              </a:cxn>
              <a:cxn ang="0">
                <a:pos x="8152" y="1226"/>
              </a:cxn>
              <a:cxn ang="0">
                <a:pos x="7734" y="897"/>
              </a:cxn>
              <a:cxn ang="0">
                <a:pos x="7284" y="614"/>
              </a:cxn>
              <a:cxn ang="0">
                <a:pos x="6806" y="382"/>
              </a:cxn>
              <a:cxn ang="0">
                <a:pos x="6305" y="203"/>
              </a:cxn>
              <a:cxn ang="0">
                <a:pos x="5789" y="79"/>
              </a:cxn>
              <a:cxn ang="0">
                <a:pos x="5262" y="13"/>
              </a:cxn>
              <a:cxn ang="0">
                <a:pos x="4730" y="4"/>
              </a:cxn>
              <a:cxn ang="0">
                <a:pos x="4201" y="51"/>
              </a:cxn>
              <a:cxn ang="0">
                <a:pos x="3680" y="156"/>
              </a:cxn>
              <a:cxn ang="0">
                <a:pos x="3174" y="317"/>
              </a:cxn>
              <a:cxn ang="0">
                <a:pos x="2688" y="532"/>
              </a:cxn>
              <a:cxn ang="0">
                <a:pos x="2228" y="797"/>
              </a:cxn>
              <a:cxn ang="0">
                <a:pos x="1799" y="1111"/>
              </a:cxn>
              <a:cxn ang="0">
                <a:pos x="1406" y="1469"/>
              </a:cxn>
              <a:cxn ang="0">
                <a:pos x="1055" y="1869"/>
              </a:cxn>
              <a:cxn ang="0">
                <a:pos x="750" y="2304"/>
              </a:cxn>
              <a:cxn ang="0">
                <a:pos x="493" y="2769"/>
              </a:cxn>
              <a:cxn ang="0">
                <a:pos x="286" y="3259"/>
              </a:cxn>
              <a:cxn ang="0">
                <a:pos x="136" y="3769"/>
              </a:cxn>
              <a:cxn ang="0">
                <a:pos x="39" y="4292"/>
              </a:cxn>
              <a:cxn ang="0">
                <a:pos x="1" y="4822"/>
              </a:cxn>
              <a:cxn ang="0">
                <a:pos x="21" y="5354"/>
              </a:cxn>
              <a:cxn ang="0">
                <a:pos x="97" y="5880"/>
              </a:cxn>
              <a:cxn ang="0">
                <a:pos x="230" y="6395"/>
              </a:cxn>
              <a:cxn ang="0">
                <a:pos x="418" y="6892"/>
              </a:cxn>
              <a:cxn ang="0">
                <a:pos x="658" y="7367"/>
              </a:cxn>
              <a:cxn ang="0">
                <a:pos x="948" y="7813"/>
              </a:cxn>
              <a:cxn ang="0">
                <a:pos x="1285" y="8224"/>
              </a:cxn>
              <a:cxn ang="0">
                <a:pos x="1663" y="8597"/>
              </a:cxn>
              <a:cxn ang="0">
                <a:pos x="2081" y="8926"/>
              </a:cxn>
              <a:cxn ang="0">
                <a:pos x="2531" y="9208"/>
              </a:cxn>
              <a:cxn ang="0">
                <a:pos x="3010" y="9440"/>
              </a:cxn>
              <a:cxn ang="0">
                <a:pos x="3510" y="9619"/>
              </a:cxn>
              <a:cxn ang="0">
                <a:pos x="4027" y="9742"/>
              </a:cxn>
              <a:cxn ang="0">
                <a:pos x="4554" y="9810"/>
              </a:cxn>
              <a:cxn ang="0">
                <a:pos x="5085" y="9819"/>
              </a:cxn>
              <a:cxn ang="0">
                <a:pos x="5614" y="9771"/>
              </a:cxn>
              <a:cxn ang="0">
                <a:pos x="6135" y="9666"/>
              </a:cxn>
              <a:cxn ang="0">
                <a:pos x="6642" y="9506"/>
              </a:cxn>
              <a:cxn ang="0">
                <a:pos x="7128" y="9291"/>
              </a:cxn>
              <a:cxn ang="0">
                <a:pos x="7587" y="9025"/>
              </a:cxn>
              <a:cxn ang="0">
                <a:pos x="8017" y="8711"/>
              </a:cxn>
              <a:cxn ang="0">
                <a:pos x="8409" y="8352"/>
              </a:cxn>
              <a:cxn ang="0">
                <a:pos x="8760" y="7954"/>
              </a:cxn>
              <a:cxn ang="0">
                <a:pos x="9066" y="7519"/>
              </a:cxn>
              <a:cxn ang="0">
                <a:pos x="9324" y="7054"/>
              </a:cxn>
              <a:cxn ang="0">
                <a:pos x="9529" y="6563"/>
              </a:cxn>
              <a:cxn ang="0">
                <a:pos x="9681" y="6053"/>
              </a:cxn>
              <a:cxn ang="0">
                <a:pos x="9776" y="5531"/>
              </a:cxn>
              <a:cxn ang="0">
                <a:pos x="9814" y="5000"/>
              </a:cxn>
            </a:cxnLst>
            <a:rect l="0" t="0" r="r" b="b"/>
            <a:pathLst>
              <a:path w="9815" h="9823">
                <a:moveTo>
                  <a:pt x="9815" y="4911"/>
                </a:moveTo>
                <a:lnTo>
                  <a:pt x="9814" y="4822"/>
                </a:lnTo>
                <a:lnTo>
                  <a:pt x="9812" y="4734"/>
                </a:lnTo>
                <a:lnTo>
                  <a:pt x="9808" y="4646"/>
                </a:lnTo>
                <a:lnTo>
                  <a:pt x="9803" y="4557"/>
                </a:lnTo>
                <a:lnTo>
                  <a:pt x="9795" y="4469"/>
                </a:lnTo>
                <a:lnTo>
                  <a:pt x="9787" y="4380"/>
                </a:lnTo>
                <a:lnTo>
                  <a:pt x="9776" y="4292"/>
                </a:lnTo>
                <a:lnTo>
                  <a:pt x="9764" y="4204"/>
                </a:lnTo>
                <a:lnTo>
                  <a:pt x="9750" y="4116"/>
                </a:lnTo>
                <a:lnTo>
                  <a:pt x="9735" y="4029"/>
                </a:lnTo>
                <a:lnTo>
                  <a:pt x="9719" y="3942"/>
                </a:lnTo>
                <a:lnTo>
                  <a:pt x="9700" y="3856"/>
                </a:lnTo>
                <a:lnTo>
                  <a:pt x="9681" y="3769"/>
                </a:lnTo>
                <a:lnTo>
                  <a:pt x="9659" y="3683"/>
                </a:lnTo>
                <a:lnTo>
                  <a:pt x="9636" y="3598"/>
                </a:lnTo>
                <a:lnTo>
                  <a:pt x="9612" y="3511"/>
                </a:lnTo>
                <a:lnTo>
                  <a:pt x="9586" y="3428"/>
                </a:lnTo>
                <a:lnTo>
                  <a:pt x="9558" y="3343"/>
                </a:lnTo>
                <a:lnTo>
                  <a:pt x="9529" y="3259"/>
                </a:lnTo>
                <a:lnTo>
                  <a:pt x="9498" y="3176"/>
                </a:lnTo>
                <a:lnTo>
                  <a:pt x="9466" y="3094"/>
                </a:lnTo>
                <a:lnTo>
                  <a:pt x="9433" y="3011"/>
                </a:lnTo>
                <a:lnTo>
                  <a:pt x="9397" y="2930"/>
                </a:lnTo>
                <a:lnTo>
                  <a:pt x="9362" y="2849"/>
                </a:lnTo>
                <a:lnTo>
                  <a:pt x="9324" y="2769"/>
                </a:lnTo>
                <a:lnTo>
                  <a:pt x="9284" y="2690"/>
                </a:lnTo>
                <a:lnTo>
                  <a:pt x="9244" y="2610"/>
                </a:lnTo>
                <a:lnTo>
                  <a:pt x="9201" y="2532"/>
                </a:lnTo>
                <a:lnTo>
                  <a:pt x="9158" y="2455"/>
                </a:lnTo>
                <a:lnTo>
                  <a:pt x="9113" y="2379"/>
                </a:lnTo>
                <a:lnTo>
                  <a:pt x="9066" y="2304"/>
                </a:lnTo>
                <a:lnTo>
                  <a:pt x="9019" y="2229"/>
                </a:lnTo>
                <a:lnTo>
                  <a:pt x="8969" y="2155"/>
                </a:lnTo>
                <a:lnTo>
                  <a:pt x="8919" y="2082"/>
                </a:lnTo>
                <a:lnTo>
                  <a:pt x="8867" y="2010"/>
                </a:lnTo>
                <a:lnTo>
                  <a:pt x="8814" y="1939"/>
                </a:lnTo>
                <a:lnTo>
                  <a:pt x="8760" y="1869"/>
                </a:lnTo>
                <a:lnTo>
                  <a:pt x="8704" y="1800"/>
                </a:lnTo>
                <a:lnTo>
                  <a:pt x="8648" y="1731"/>
                </a:lnTo>
                <a:lnTo>
                  <a:pt x="8589" y="1665"/>
                </a:lnTo>
                <a:lnTo>
                  <a:pt x="8531" y="1598"/>
                </a:lnTo>
                <a:lnTo>
                  <a:pt x="8470" y="1534"/>
                </a:lnTo>
                <a:lnTo>
                  <a:pt x="8409" y="1469"/>
                </a:lnTo>
                <a:lnTo>
                  <a:pt x="8346" y="1407"/>
                </a:lnTo>
                <a:lnTo>
                  <a:pt x="8283" y="1345"/>
                </a:lnTo>
                <a:lnTo>
                  <a:pt x="8217" y="1285"/>
                </a:lnTo>
                <a:lnTo>
                  <a:pt x="8152" y="1226"/>
                </a:lnTo>
                <a:lnTo>
                  <a:pt x="8084" y="1168"/>
                </a:lnTo>
                <a:lnTo>
                  <a:pt x="8017" y="1111"/>
                </a:lnTo>
                <a:lnTo>
                  <a:pt x="7948" y="1055"/>
                </a:lnTo>
                <a:lnTo>
                  <a:pt x="7878" y="1001"/>
                </a:lnTo>
                <a:lnTo>
                  <a:pt x="7807" y="948"/>
                </a:lnTo>
                <a:lnTo>
                  <a:pt x="7734" y="897"/>
                </a:lnTo>
                <a:lnTo>
                  <a:pt x="7662" y="846"/>
                </a:lnTo>
                <a:lnTo>
                  <a:pt x="7587" y="797"/>
                </a:lnTo>
                <a:lnTo>
                  <a:pt x="7513" y="750"/>
                </a:lnTo>
                <a:lnTo>
                  <a:pt x="7438" y="703"/>
                </a:lnTo>
                <a:lnTo>
                  <a:pt x="7361" y="658"/>
                </a:lnTo>
                <a:lnTo>
                  <a:pt x="7284" y="614"/>
                </a:lnTo>
                <a:lnTo>
                  <a:pt x="7206" y="572"/>
                </a:lnTo>
                <a:lnTo>
                  <a:pt x="7128" y="532"/>
                </a:lnTo>
                <a:lnTo>
                  <a:pt x="7048" y="491"/>
                </a:lnTo>
                <a:lnTo>
                  <a:pt x="6969" y="454"/>
                </a:lnTo>
                <a:lnTo>
                  <a:pt x="6887" y="417"/>
                </a:lnTo>
                <a:lnTo>
                  <a:pt x="6806" y="382"/>
                </a:lnTo>
                <a:lnTo>
                  <a:pt x="6724" y="349"/>
                </a:lnTo>
                <a:lnTo>
                  <a:pt x="6642" y="317"/>
                </a:lnTo>
                <a:lnTo>
                  <a:pt x="6559" y="286"/>
                </a:lnTo>
                <a:lnTo>
                  <a:pt x="6475" y="257"/>
                </a:lnTo>
                <a:lnTo>
                  <a:pt x="6390" y="230"/>
                </a:lnTo>
                <a:lnTo>
                  <a:pt x="6305" y="203"/>
                </a:lnTo>
                <a:lnTo>
                  <a:pt x="6220" y="179"/>
                </a:lnTo>
                <a:lnTo>
                  <a:pt x="6135" y="156"/>
                </a:lnTo>
                <a:lnTo>
                  <a:pt x="6049" y="134"/>
                </a:lnTo>
                <a:lnTo>
                  <a:pt x="5963" y="115"/>
                </a:lnTo>
                <a:lnTo>
                  <a:pt x="5876" y="97"/>
                </a:lnTo>
                <a:lnTo>
                  <a:pt x="5789" y="79"/>
                </a:lnTo>
                <a:lnTo>
                  <a:pt x="5701" y="64"/>
                </a:lnTo>
                <a:lnTo>
                  <a:pt x="5614" y="51"/>
                </a:lnTo>
                <a:lnTo>
                  <a:pt x="5526" y="39"/>
                </a:lnTo>
                <a:lnTo>
                  <a:pt x="5439" y="29"/>
                </a:lnTo>
                <a:lnTo>
                  <a:pt x="5350" y="20"/>
                </a:lnTo>
                <a:lnTo>
                  <a:pt x="5262" y="13"/>
                </a:lnTo>
                <a:lnTo>
                  <a:pt x="5173" y="7"/>
                </a:lnTo>
                <a:lnTo>
                  <a:pt x="5085" y="4"/>
                </a:lnTo>
                <a:lnTo>
                  <a:pt x="4997" y="0"/>
                </a:lnTo>
                <a:lnTo>
                  <a:pt x="4908" y="0"/>
                </a:lnTo>
                <a:lnTo>
                  <a:pt x="4819" y="0"/>
                </a:lnTo>
                <a:lnTo>
                  <a:pt x="4730" y="4"/>
                </a:lnTo>
                <a:lnTo>
                  <a:pt x="4642" y="7"/>
                </a:lnTo>
                <a:lnTo>
                  <a:pt x="4554" y="13"/>
                </a:lnTo>
                <a:lnTo>
                  <a:pt x="4465" y="20"/>
                </a:lnTo>
                <a:lnTo>
                  <a:pt x="4377" y="29"/>
                </a:lnTo>
                <a:lnTo>
                  <a:pt x="4290" y="39"/>
                </a:lnTo>
                <a:lnTo>
                  <a:pt x="4201" y="51"/>
                </a:lnTo>
                <a:lnTo>
                  <a:pt x="4114" y="64"/>
                </a:lnTo>
                <a:lnTo>
                  <a:pt x="4027" y="79"/>
                </a:lnTo>
                <a:lnTo>
                  <a:pt x="3940" y="97"/>
                </a:lnTo>
                <a:lnTo>
                  <a:pt x="3853" y="115"/>
                </a:lnTo>
                <a:lnTo>
                  <a:pt x="3766" y="134"/>
                </a:lnTo>
                <a:lnTo>
                  <a:pt x="3680" y="156"/>
                </a:lnTo>
                <a:lnTo>
                  <a:pt x="3595" y="179"/>
                </a:lnTo>
                <a:lnTo>
                  <a:pt x="3510" y="203"/>
                </a:lnTo>
                <a:lnTo>
                  <a:pt x="3425" y="230"/>
                </a:lnTo>
                <a:lnTo>
                  <a:pt x="3340" y="257"/>
                </a:lnTo>
                <a:lnTo>
                  <a:pt x="3258" y="286"/>
                </a:lnTo>
                <a:lnTo>
                  <a:pt x="3174" y="317"/>
                </a:lnTo>
                <a:lnTo>
                  <a:pt x="3091" y="349"/>
                </a:lnTo>
                <a:lnTo>
                  <a:pt x="3010" y="382"/>
                </a:lnTo>
                <a:lnTo>
                  <a:pt x="2928" y="417"/>
                </a:lnTo>
                <a:lnTo>
                  <a:pt x="2847" y="454"/>
                </a:lnTo>
                <a:lnTo>
                  <a:pt x="2768" y="491"/>
                </a:lnTo>
                <a:lnTo>
                  <a:pt x="2688" y="532"/>
                </a:lnTo>
                <a:lnTo>
                  <a:pt x="2609" y="572"/>
                </a:lnTo>
                <a:lnTo>
                  <a:pt x="2531" y="614"/>
                </a:lnTo>
                <a:lnTo>
                  <a:pt x="2454" y="658"/>
                </a:lnTo>
                <a:lnTo>
                  <a:pt x="2377" y="703"/>
                </a:lnTo>
                <a:lnTo>
                  <a:pt x="2303" y="750"/>
                </a:lnTo>
                <a:lnTo>
                  <a:pt x="2228" y="797"/>
                </a:lnTo>
                <a:lnTo>
                  <a:pt x="2154" y="846"/>
                </a:lnTo>
                <a:lnTo>
                  <a:pt x="2081" y="897"/>
                </a:lnTo>
                <a:lnTo>
                  <a:pt x="2009" y="948"/>
                </a:lnTo>
                <a:lnTo>
                  <a:pt x="1938" y="1001"/>
                </a:lnTo>
                <a:lnTo>
                  <a:pt x="1868" y="1055"/>
                </a:lnTo>
                <a:lnTo>
                  <a:pt x="1799" y="1111"/>
                </a:lnTo>
                <a:lnTo>
                  <a:pt x="1731" y="1168"/>
                </a:lnTo>
                <a:lnTo>
                  <a:pt x="1663" y="1226"/>
                </a:lnTo>
                <a:lnTo>
                  <a:pt x="1598" y="1285"/>
                </a:lnTo>
                <a:lnTo>
                  <a:pt x="1533" y="1345"/>
                </a:lnTo>
                <a:lnTo>
                  <a:pt x="1469" y="1407"/>
                </a:lnTo>
                <a:lnTo>
                  <a:pt x="1406" y="1469"/>
                </a:lnTo>
                <a:lnTo>
                  <a:pt x="1345" y="1534"/>
                </a:lnTo>
                <a:lnTo>
                  <a:pt x="1285" y="1598"/>
                </a:lnTo>
                <a:lnTo>
                  <a:pt x="1226" y="1665"/>
                </a:lnTo>
                <a:lnTo>
                  <a:pt x="1168" y="1731"/>
                </a:lnTo>
                <a:lnTo>
                  <a:pt x="1111" y="1800"/>
                </a:lnTo>
                <a:lnTo>
                  <a:pt x="1055" y="1869"/>
                </a:lnTo>
                <a:lnTo>
                  <a:pt x="1001" y="1939"/>
                </a:lnTo>
                <a:lnTo>
                  <a:pt x="948" y="2010"/>
                </a:lnTo>
                <a:lnTo>
                  <a:pt x="897" y="2082"/>
                </a:lnTo>
                <a:lnTo>
                  <a:pt x="846" y="2155"/>
                </a:lnTo>
                <a:lnTo>
                  <a:pt x="797" y="2229"/>
                </a:lnTo>
                <a:lnTo>
                  <a:pt x="750" y="2304"/>
                </a:lnTo>
                <a:lnTo>
                  <a:pt x="703" y="2379"/>
                </a:lnTo>
                <a:lnTo>
                  <a:pt x="658" y="2455"/>
                </a:lnTo>
                <a:lnTo>
                  <a:pt x="614" y="2532"/>
                </a:lnTo>
                <a:lnTo>
                  <a:pt x="572" y="2610"/>
                </a:lnTo>
                <a:lnTo>
                  <a:pt x="532" y="2690"/>
                </a:lnTo>
                <a:lnTo>
                  <a:pt x="493" y="2769"/>
                </a:lnTo>
                <a:lnTo>
                  <a:pt x="454" y="2849"/>
                </a:lnTo>
                <a:lnTo>
                  <a:pt x="418" y="2930"/>
                </a:lnTo>
                <a:lnTo>
                  <a:pt x="382" y="3011"/>
                </a:lnTo>
                <a:lnTo>
                  <a:pt x="349" y="3094"/>
                </a:lnTo>
                <a:lnTo>
                  <a:pt x="317" y="3176"/>
                </a:lnTo>
                <a:lnTo>
                  <a:pt x="286" y="3259"/>
                </a:lnTo>
                <a:lnTo>
                  <a:pt x="257" y="3343"/>
                </a:lnTo>
                <a:lnTo>
                  <a:pt x="230" y="3428"/>
                </a:lnTo>
                <a:lnTo>
                  <a:pt x="203" y="3511"/>
                </a:lnTo>
                <a:lnTo>
                  <a:pt x="179" y="3598"/>
                </a:lnTo>
                <a:lnTo>
                  <a:pt x="156" y="3683"/>
                </a:lnTo>
                <a:lnTo>
                  <a:pt x="136" y="3769"/>
                </a:lnTo>
                <a:lnTo>
                  <a:pt x="115" y="3856"/>
                </a:lnTo>
                <a:lnTo>
                  <a:pt x="97" y="3942"/>
                </a:lnTo>
                <a:lnTo>
                  <a:pt x="81" y="4029"/>
                </a:lnTo>
                <a:lnTo>
                  <a:pt x="66" y="4116"/>
                </a:lnTo>
                <a:lnTo>
                  <a:pt x="52" y="4204"/>
                </a:lnTo>
                <a:lnTo>
                  <a:pt x="39" y="4292"/>
                </a:lnTo>
                <a:lnTo>
                  <a:pt x="29" y="4380"/>
                </a:lnTo>
                <a:lnTo>
                  <a:pt x="21" y="4469"/>
                </a:lnTo>
                <a:lnTo>
                  <a:pt x="13" y="4557"/>
                </a:lnTo>
                <a:lnTo>
                  <a:pt x="8" y="4646"/>
                </a:lnTo>
                <a:lnTo>
                  <a:pt x="4" y="4734"/>
                </a:lnTo>
                <a:lnTo>
                  <a:pt x="1" y="4822"/>
                </a:lnTo>
                <a:lnTo>
                  <a:pt x="0" y="4911"/>
                </a:lnTo>
                <a:lnTo>
                  <a:pt x="1" y="5000"/>
                </a:lnTo>
                <a:lnTo>
                  <a:pt x="4" y="5089"/>
                </a:lnTo>
                <a:lnTo>
                  <a:pt x="8" y="5177"/>
                </a:lnTo>
                <a:lnTo>
                  <a:pt x="13" y="5265"/>
                </a:lnTo>
                <a:lnTo>
                  <a:pt x="21" y="5354"/>
                </a:lnTo>
                <a:lnTo>
                  <a:pt x="29" y="5442"/>
                </a:lnTo>
                <a:lnTo>
                  <a:pt x="39" y="5531"/>
                </a:lnTo>
                <a:lnTo>
                  <a:pt x="52" y="5618"/>
                </a:lnTo>
                <a:lnTo>
                  <a:pt x="66" y="5705"/>
                </a:lnTo>
                <a:lnTo>
                  <a:pt x="81" y="5793"/>
                </a:lnTo>
                <a:lnTo>
                  <a:pt x="97" y="5880"/>
                </a:lnTo>
                <a:lnTo>
                  <a:pt x="115" y="5967"/>
                </a:lnTo>
                <a:lnTo>
                  <a:pt x="136" y="6053"/>
                </a:lnTo>
                <a:lnTo>
                  <a:pt x="156" y="6139"/>
                </a:lnTo>
                <a:lnTo>
                  <a:pt x="179" y="6225"/>
                </a:lnTo>
                <a:lnTo>
                  <a:pt x="203" y="6310"/>
                </a:lnTo>
                <a:lnTo>
                  <a:pt x="230" y="6395"/>
                </a:lnTo>
                <a:lnTo>
                  <a:pt x="257" y="6479"/>
                </a:lnTo>
                <a:lnTo>
                  <a:pt x="286" y="6563"/>
                </a:lnTo>
                <a:lnTo>
                  <a:pt x="317" y="6646"/>
                </a:lnTo>
                <a:lnTo>
                  <a:pt x="349" y="6729"/>
                </a:lnTo>
                <a:lnTo>
                  <a:pt x="382" y="6811"/>
                </a:lnTo>
                <a:lnTo>
                  <a:pt x="418" y="6892"/>
                </a:lnTo>
                <a:lnTo>
                  <a:pt x="454" y="6974"/>
                </a:lnTo>
                <a:lnTo>
                  <a:pt x="493" y="7054"/>
                </a:lnTo>
                <a:lnTo>
                  <a:pt x="532" y="7133"/>
                </a:lnTo>
                <a:lnTo>
                  <a:pt x="572" y="7211"/>
                </a:lnTo>
                <a:lnTo>
                  <a:pt x="614" y="7289"/>
                </a:lnTo>
                <a:lnTo>
                  <a:pt x="658" y="7367"/>
                </a:lnTo>
                <a:lnTo>
                  <a:pt x="703" y="7443"/>
                </a:lnTo>
                <a:lnTo>
                  <a:pt x="750" y="7519"/>
                </a:lnTo>
                <a:lnTo>
                  <a:pt x="797" y="7593"/>
                </a:lnTo>
                <a:lnTo>
                  <a:pt x="846" y="7667"/>
                </a:lnTo>
                <a:lnTo>
                  <a:pt x="897" y="7740"/>
                </a:lnTo>
                <a:lnTo>
                  <a:pt x="948" y="7813"/>
                </a:lnTo>
                <a:lnTo>
                  <a:pt x="1001" y="7884"/>
                </a:lnTo>
                <a:lnTo>
                  <a:pt x="1055" y="7954"/>
                </a:lnTo>
                <a:lnTo>
                  <a:pt x="1111" y="8023"/>
                </a:lnTo>
                <a:lnTo>
                  <a:pt x="1168" y="8090"/>
                </a:lnTo>
                <a:lnTo>
                  <a:pt x="1226" y="8158"/>
                </a:lnTo>
                <a:lnTo>
                  <a:pt x="1285" y="8224"/>
                </a:lnTo>
                <a:lnTo>
                  <a:pt x="1345" y="8289"/>
                </a:lnTo>
                <a:lnTo>
                  <a:pt x="1406" y="8352"/>
                </a:lnTo>
                <a:lnTo>
                  <a:pt x="1469" y="8415"/>
                </a:lnTo>
                <a:lnTo>
                  <a:pt x="1533" y="8476"/>
                </a:lnTo>
                <a:lnTo>
                  <a:pt x="1598" y="8537"/>
                </a:lnTo>
                <a:lnTo>
                  <a:pt x="1663" y="8597"/>
                </a:lnTo>
                <a:lnTo>
                  <a:pt x="1731" y="8654"/>
                </a:lnTo>
                <a:lnTo>
                  <a:pt x="1799" y="8711"/>
                </a:lnTo>
                <a:lnTo>
                  <a:pt x="1868" y="8766"/>
                </a:lnTo>
                <a:lnTo>
                  <a:pt x="1938" y="8820"/>
                </a:lnTo>
                <a:lnTo>
                  <a:pt x="2009" y="8874"/>
                </a:lnTo>
                <a:lnTo>
                  <a:pt x="2081" y="8926"/>
                </a:lnTo>
                <a:lnTo>
                  <a:pt x="2154" y="8977"/>
                </a:lnTo>
                <a:lnTo>
                  <a:pt x="2228" y="9025"/>
                </a:lnTo>
                <a:lnTo>
                  <a:pt x="2303" y="9073"/>
                </a:lnTo>
                <a:lnTo>
                  <a:pt x="2377" y="9119"/>
                </a:lnTo>
                <a:lnTo>
                  <a:pt x="2454" y="9165"/>
                </a:lnTo>
                <a:lnTo>
                  <a:pt x="2531" y="9208"/>
                </a:lnTo>
                <a:lnTo>
                  <a:pt x="2609" y="9250"/>
                </a:lnTo>
                <a:lnTo>
                  <a:pt x="2688" y="9291"/>
                </a:lnTo>
                <a:lnTo>
                  <a:pt x="2768" y="9330"/>
                </a:lnTo>
                <a:lnTo>
                  <a:pt x="2847" y="9368"/>
                </a:lnTo>
                <a:lnTo>
                  <a:pt x="2928" y="9405"/>
                </a:lnTo>
                <a:lnTo>
                  <a:pt x="3010" y="9440"/>
                </a:lnTo>
                <a:lnTo>
                  <a:pt x="3091" y="9474"/>
                </a:lnTo>
                <a:lnTo>
                  <a:pt x="3174" y="9506"/>
                </a:lnTo>
                <a:lnTo>
                  <a:pt x="3258" y="9537"/>
                </a:lnTo>
                <a:lnTo>
                  <a:pt x="3340" y="9565"/>
                </a:lnTo>
                <a:lnTo>
                  <a:pt x="3425" y="9593"/>
                </a:lnTo>
                <a:lnTo>
                  <a:pt x="3510" y="9619"/>
                </a:lnTo>
                <a:lnTo>
                  <a:pt x="3595" y="9643"/>
                </a:lnTo>
                <a:lnTo>
                  <a:pt x="3680" y="9666"/>
                </a:lnTo>
                <a:lnTo>
                  <a:pt x="3766" y="9688"/>
                </a:lnTo>
                <a:lnTo>
                  <a:pt x="3853" y="9708"/>
                </a:lnTo>
                <a:lnTo>
                  <a:pt x="3940" y="9726"/>
                </a:lnTo>
                <a:lnTo>
                  <a:pt x="4027" y="9742"/>
                </a:lnTo>
                <a:lnTo>
                  <a:pt x="4114" y="9757"/>
                </a:lnTo>
                <a:lnTo>
                  <a:pt x="4201" y="9771"/>
                </a:lnTo>
                <a:lnTo>
                  <a:pt x="4290" y="9784"/>
                </a:lnTo>
                <a:lnTo>
                  <a:pt x="4377" y="9794"/>
                </a:lnTo>
                <a:lnTo>
                  <a:pt x="4465" y="9802"/>
                </a:lnTo>
                <a:lnTo>
                  <a:pt x="4554" y="9810"/>
                </a:lnTo>
                <a:lnTo>
                  <a:pt x="4642" y="9816"/>
                </a:lnTo>
                <a:lnTo>
                  <a:pt x="4730" y="9819"/>
                </a:lnTo>
                <a:lnTo>
                  <a:pt x="4819" y="9821"/>
                </a:lnTo>
                <a:lnTo>
                  <a:pt x="4908" y="9823"/>
                </a:lnTo>
                <a:lnTo>
                  <a:pt x="4997" y="9821"/>
                </a:lnTo>
                <a:lnTo>
                  <a:pt x="5085" y="9819"/>
                </a:lnTo>
                <a:lnTo>
                  <a:pt x="5173" y="9816"/>
                </a:lnTo>
                <a:lnTo>
                  <a:pt x="5262" y="9810"/>
                </a:lnTo>
                <a:lnTo>
                  <a:pt x="5350" y="9802"/>
                </a:lnTo>
                <a:lnTo>
                  <a:pt x="5439" y="9794"/>
                </a:lnTo>
                <a:lnTo>
                  <a:pt x="5526" y="9784"/>
                </a:lnTo>
                <a:lnTo>
                  <a:pt x="5614" y="9771"/>
                </a:lnTo>
                <a:lnTo>
                  <a:pt x="5701" y="9757"/>
                </a:lnTo>
                <a:lnTo>
                  <a:pt x="5789" y="9742"/>
                </a:lnTo>
                <a:lnTo>
                  <a:pt x="5876" y="9726"/>
                </a:lnTo>
                <a:lnTo>
                  <a:pt x="5963" y="9708"/>
                </a:lnTo>
                <a:lnTo>
                  <a:pt x="6049" y="9688"/>
                </a:lnTo>
                <a:lnTo>
                  <a:pt x="6135" y="9666"/>
                </a:lnTo>
                <a:lnTo>
                  <a:pt x="6220" y="9643"/>
                </a:lnTo>
                <a:lnTo>
                  <a:pt x="6305" y="9619"/>
                </a:lnTo>
                <a:lnTo>
                  <a:pt x="6390" y="9593"/>
                </a:lnTo>
                <a:lnTo>
                  <a:pt x="6475" y="9565"/>
                </a:lnTo>
                <a:lnTo>
                  <a:pt x="6559" y="9537"/>
                </a:lnTo>
                <a:lnTo>
                  <a:pt x="6642" y="9506"/>
                </a:lnTo>
                <a:lnTo>
                  <a:pt x="6724" y="9474"/>
                </a:lnTo>
                <a:lnTo>
                  <a:pt x="6806" y="9440"/>
                </a:lnTo>
                <a:lnTo>
                  <a:pt x="6887" y="9405"/>
                </a:lnTo>
                <a:lnTo>
                  <a:pt x="6969" y="9368"/>
                </a:lnTo>
                <a:lnTo>
                  <a:pt x="7048" y="9330"/>
                </a:lnTo>
                <a:lnTo>
                  <a:pt x="7128" y="9291"/>
                </a:lnTo>
                <a:lnTo>
                  <a:pt x="7206" y="9250"/>
                </a:lnTo>
                <a:lnTo>
                  <a:pt x="7284" y="9208"/>
                </a:lnTo>
                <a:lnTo>
                  <a:pt x="7361" y="9165"/>
                </a:lnTo>
                <a:lnTo>
                  <a:pt x="7438" y="9119"/>
                </a:lnTo>
                <a:lnTo>
                  <a:pt x="7513" y="9073"/>
                </a:lnTo>
                <a:lnTo>
                  <a:pt x="7587" y="9025"/>
                </a:lnTo>
                <a:lnTo>
                  <a:pt x="7662" y="8977"/>
                </a:lnTo>
                <a:lnTo>
                  <a:pt x="7734" y="8926"/>
                </a:lnTo>
                <a:lnTo>
                  <a:pt x="7807" y="8874"/>
                </a:lnTo>
                <a:lnTo>
                  <a:pt x="7878" y="8820"/>
                </a:lnTo>
                <a:lnTo>
                  <a:pt x="7948" y="8766"/>
                </a:lnTo>
                <a:lnTo>
                  <a:pt x="8017" y="8711"/>
                </a:lnTo>
                <a:lnTo>
                  <a:pt x="8084" y="8654"/>
                </a:lnTo>
                <a:lnTo>
                  <a:pt x="8152" y="8597"/>
                </a:lnTo>
                <a:lnTo>
                  <a:pt x="8217" y="8537"/>
                </a:lnTo>
                <a:lnTo>
                  <a:pt x="8283" y="8476"/>
                </a:lnTo>
                <a:lnTo>
                  <a:pt x="8346" y="8415"/>
                </a:lnTo>
                <a:lnTo>
                  <a:pt x="8409" y="8352"/>
                </a:lnTo>
                <a:lnTo>
                  <a:pt x="8470" y="8289"/>
                </a:lnTo>
                <a:lnTo>
                  <a:pt x="8531" y="8224"/>
                </a:lnTo>
                <a:lnTo>
                  <a:pt x="8589" y="8158"/>
                </a:lnTo>
                <a:lnTo>
                  <a:pt x="8648" y="8090"/>
                </a:lnTo>
                <a:lnTo>
                  <a:pt x="8704" y="8023"/>
                </a:lnTo>
                <a:lnTo>
                  <a:pt x="8760" y="7954"/>
                </a:lnTo>
                <a:lnTo>
                  <a:pt x="8814" y="7884"/>
                </a:lnTo>
                <a:lnTo>
                  <a:pt x="8867" y="7813"/>
                </a:lnTo>
                <a:lnTo>
                  <a:pt x="8919" y="7740"/>
                </a:lnTo>
                <a:lnTo>
                  <a:pt x="8969" y="7667"/>
                </a:lnTo>
                <a:lnTo>
                  <a:pt x="9019" y="7593"/>
                </a:lnTo>
                <a:lnTo>
                  <a:pt x="9066" y="7519"/>
                </a:lnTo>
                <a:lnTo>
                  <a:pt x="9113" y="7443"/>
                </a:lnTo>
                <a:lnTo>
                  <a:pt x="9158" y="7367"/>
                </a:lnTo>
                <a:lnTo>
                  <a:pt x="9201" y="7289"/>
                </a:lnTo>
                <a:lnTo>
                  <a:pt x="9244" y="7211"/>
                </a:lnTo>
                <a:lnTo>
                  <a:pt x="9284" y="7133"/>
                </a:lnTo>
                <a:lnTo>
                  <a:pt x="9324" y="7054"/>
                </a:lnTo>
                <a:lnTo>
                  <a:pt x="9362" y="6974"/>
                </a:lnTo>
                <a:lnTo>
                  <a:pt x="9397" y="6892"/>
                </a:lnTo>
                <a:lnTo>
                  <a:pt x="9433" y="6811"/>
                </a:lnTo>
                <a:lnTo>
                  <a:pt x="9466" y="6729"/>
                </a:lnTo>
                <a:lnTo>
                  <a:pt x="9498" y="6646"/>
                </a:lnTo>
                <a:lnTo>
                  <a:pt x="9529" y="6563"/>
                </a:lnTo>
                <a:lnTo>
                  <a:pt x="9558" y="6479"/>
                </a:lnTo>
                <a:lnTo>
                  <a:pt x="9586" y="6395"/>
                </a:lnTo>
                <a:lnTo>
                  <a:pt x="9612" y="6310"/>
                </a:lnTo>
                <a:lnTo>
                  <a:pt x="9636" y="6225"/>
                </a:lnTo>
                <a:lnTo>
                  <a:pt x="9659" y="6139"/>
                </a:lnTo>
                <a:lnTo>
                  <a:pt x="9681" y="6053"/>
                </a:lnTo>
                <a:lnTo>
                  <a:pt x="9700" y="5967"/>
                </a:lnTo>
                <a:lnTo>
                  <a:pt x="9719" y="5880"/>
                </a:lnTo>
                <a:lnTo>
                  <a:pt x="9735" y="5793"/>
                </a:lnTo>
                <a:lnTo>
                  <a:pt x="9750" y="5705"/>
                </a:lnTo>
                <a:lnTo>
                  <a:pt x="9764" y="5618"/>
                </a:lnTo>
                <a:lnTo>
                  <a:pt x="9776" y="5531"/>
                </a:lnTo>
                <a:lnTo>
                  <a:pt x="9787" y="5442"/>
                </a:lnTo>
                <a:lnTo>
                  <a:pt x="9795" y="5354"/>
                </a:lnTo>
                <a:lnTo>
                  <a:pt x="9803" y="5265"/>
                </a:lnTo>
                <a:lnTo>
                  <a:pt x="9808" y="5177"/>
                </a:lnTo>
                <a:lnTo>
                  <a:pt x="9812" y="5089"/>
                </a:lnTo>
                <a:lnTo>
                  <a:pt x="9814" y="5000"/>
                </a:lnTo>
                <a:lnTo>
                  <a:pt x="9815" y="4911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" name="Line 35"/>
          <p:cNvSpPr>
            <a:spLocks noChangeShapeType="1"/>
          </p:cNvSpPr>
          <p:nvPr/>
        </p:nvSpPr>
        <p:spPr bwMode="auto">
          <a:xfrm flipV="1">
            <a:off x="3316288" y="889000"/>
            <a:ext cx="0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" name="Line 37"/>
          <p:cNvSpPr>
            <a:spLocks noChangeShapeType="1"/>
          </p:cNvSpPr>
          <p:nvPr/>
        </p:nvSpPr>
        <p:spPr bwMode="auto">
          <a:xfrm>
            <a:off x="2743200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9" name="Line 38"/>
          <p:cNvSpPr>
            <a:spLocks noChangeShapeType="1"/>
          </p:cNvSpPr>
          <p:nvPr/>
        </p:nvSpPr>
        <p:spPr bwMode="auto">
          <a:xfrm>
            <a:off x="3298825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0" name="Line 39"/>
          <p:cNvSpPr>
            <a:spLocks noChangeShapeType="1"/>
          </p:cNvSpPr>
          <p:nvPr/>
        </p:nvSpPr>
        <p:spPr bwMode="auto">
          <a:xfrm>
            <a:off x="3856038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1" name="Line 40"/>
          <p:cNvSpPr>
            <a:spLocks noChangeShapeType="1"/>
          </p:cNvSpPr>
          <p:nvPr/>
        </p:nvSpPr>
        <p:spPr bwMode="auto">
          <a:xfrm>
            <a:off x="4411663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2" name="Line 41"/>
          <p:cNvSpPr>
            <a:spLocks noChangeShapeType="1"/>
          </p:cNvSpPr>
          <p:nvPr/>
        </p:nvSpPr>
        <p:spPr bwMode="auto">
          <a:xfrm>
            <a:off x="4968875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3" name="Line 47"/>
          <p:cNvSpPr>
            <a:spLocks noChangeShapeType="1"/>
          </p:cNvSpPr>
          <p:nvPr/>
        </p:nvSpPr>
        <p:spPr bwMode="auto">
          <a:xfrm>
            <a:off x="5524500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4" name="Line 49"/>
          <p:cNvSpPr>
            <a:spLocks noChangeShapeType="1"/>
          </p:cNvSpPr>
          <p:nvPr/>
        </p:nvSpPr>
        <p:spPr bwMode="auto">
          <a:xfrm>
            <a:off x="1630363" y="6457950"/>
            <a:ext cx="55562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" name="Line 51"/>
          <p:cNvSpPr>
            <a:spLocks noChangeShapeType="1"/>
          </p:cNvSpPr>
          <p:nvPr/>
        </p:nvSpPr>
        <p:spPr bwMode="auto">
          <a:xfrm>
            <a:off x="1073150" y="6457950"/>
            <a:ext cx="557213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6" name="Line 53"/>
          <p:cNvSpPr>
            <a:spLocks noChangeShapeType="1"/>
          </p:cNvSpPr>
          <p:nvPr/>
        </p:nvSpPr>
        <p:spPr bwMode="auto">
          <a:xfrm>
            <a:off x="517525" y="6457950"/>
            <a:ext cx="55562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" name="Line 55"/>
          <p:cNvSpPr>
            <a:spLocks noChangeShapeType="1"/>
          </p:cNvSpPr>
          <p:nvPr/>
        </p:nvSpPr>
        <p:spPr bwMode="auto">
          <a:xfrm>
            <a:off x="2185988" y="6457950"/>
            <a:ext cx="557213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8" name="Line 57"/>
          <p:cNvSpPr>
            <a:spLocks noChangeShapeType="1"/>
          </p:cNvSpPr>
          <p:nvPr/>
        </p:nvSpPr>
        <p:spPr bwMode="auto">
          <a:xfrm flipV="1">
            <a:off x="255588" y="889000"/>
            <a:ext cx="3060700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" name="Freeform 58"/>
          <p:cNvSpPr>
            <a:spLocks/>
          </p:cNvSpPr>
          <p:nvPr/>
        </p:nvSpPr>
        <p:spPr bwMode="auto">
          <a:xfrm>
            <a:off x="3295650" y="866775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5" y="43"/>
              </a:cxn>
              <a:cxn ang="0">
                <a:pos x="103" y="34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6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4" y="34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5" y="43"/>
                </a:lnTo>
                <a:lnTo>
                  <a:pt x="103" y="34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6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4" y="34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0" name="Line 59"/>
          <p:cNvSpPr>
            <a:spLocks noChangeShapeType="1"/>
          </p:cNvSpPr>
          <p:nvPr/>
        </p:nvSpPr>
        <p:spPr bwMode="auto">
          <a:xfrm flipH="1" flipV="1">
            <a:off x="3316288" y="889000"/>
            <a:ext cx="4957763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1" name="Freeform 61"/>
          <p:cNvSpPr>
            <a:spLocks/>
          </p:cNvSpPr>
          <p:nvPr/>
        </p:nvSpPr>
        <p:spPr bwMode="auto">
          <a:xfrm>
            <a:off x="2846388" y="1357313"/>
            <a:ext cx="1068388" cy="292100"/>
          </a:xfrm>
          <a:custGeom>
            <a:avLst/>
            <a:gdLst/>
            <a:ahLst/>
            <a:cxnLst>
              <a:cxn ang="0">
                <a:pos x="0" y="322"/>
              </a:cxn>
              <a:cxn ang="0">
                <a:pos x="45" y="357"/>
              </a:cxn>
              <a:cxn ang="0">
                <a:pos x="89" y="389"/>
              </a:cxn>
              <a:cxn ang="0">
                <a:pos x="136" y="420"/>
              </a:cxn>
              <a:cxn ang="0">
                <a:pos x="182" y="450"/>
              </a:cxn>
              <a:cxn ang="0">
                <a:pos x="231" y="478"/>
              </a:cxn>
              <a:cxn ang="0">
                <a:pos x="280" y="506"/>
              </a:cxn>
              <a:cxn ang="0">
                <a:pos x="329" y="531"/>
              </a:cxn>
              <a:cxn ang="0">
                <a:pos x="379" y="555"/>
              </a:cxn>
              <a:cxn ang="0">
                <a:pos x="430" y="578"/>
              </a:cxn>
              <a:cxn ang="0">
                <a:pos x="482" y="599"/>
              </a:cxn>
              <a:cxn ang="0">
                <a:pos x="534" y="619"/>
              </a:cxn>
              <a:cxn ang="0">
                <a:pos x="586" y="637"/>
              </a:cxn>
              <a:cxn ang="0">
                <a:pos x="639" y="653"/>
              </a:cxn>
              <a:cxn ang="0">
                <a:pos x="693" y="668"/>
              </a:cxn>
              <a:cxn ang="0">
                <a:pos x="747" y="682"/>
              </a:cxn>
              <a:cxn ang="0">
                <a:pos x="801" y="694"/>
              </a:cxn>
              <a:cxn ang="0">
                <a:pos x="856" y="705"/>
              </a:cxn>
              <a:cxn ang="0">
                <a:pos x="911" y="713"/>
              </a:cxn>
              <a:cxn ang="0">
                <a:pos x="966" y="720"/>
              </a:cxn>
              <a:cxn ang="0">
                <a:pos x="1021" y="725"/>
              </a:cxn>
              <a:cxn ang="0">
                <a:pos x="1078" y="729"/>
              </a:cxn>
              <a:cxn ang="0">
                <a:pos x="1133" y="731"/>
              </a:cxn>
              <a:cxn ang="0">
                <a:pos x="1189" y="732"/>
              </a:cxn>
              <a:cxn ang="0">
                <a:pos x="1244" y="731"/>
              </a:cxn>
              <a:cxn ang="0">
                <a:pos x="1300" y="729"/>
              </a:cxn>
              <a:cxn ang="0">
                <a:pos x="1355" y="724"/>
              </a:cxn>
              <a:cxn ang="0">
                <a:pos x="1411" y="718"/>
              </a:cxn>
              <a:cxn ang="0">
                <a:pos x="1466" y="712"/>
              </a:cxn>
              <a:cxn ang="0">
                <a:pos x="1521" y="702"/>
              </a:cxn>
              <a:cxn ang="0">
                <a:pos x="1576" y="692"/>
              </a:cxn>
              <a:cxn ang="0">
                <a:pos x="1630" y="679"/>
              </a:cxn>
              <a:cxn ang="0">
                <a:pos x="1684" y="666"/>
              </a:cxn>
              <a:cxn ang="0">
                <a:pos x="1738" y="650"/>
              </a:cxn>
              <a:cxn ang="0">
                <a:pos x="1790" y="633"/>
              </a:cxn>
              <a:cxn ang="0">
                <a:pos x="1843" y="615"/>
              </a:cxn>
              <a:cxn ang="0">
                <a:pos x="1895" y="594"/>
              </a:cxn>
              <a:cxn ang="0">
                <a:pos x="1947" y="574"/>
              </a:cxn>
              <a:cxn ang="0">
                <a:pos x="1997" y="550"/>
              </a:cxn>
              <a:cxn ang="0">
                <a:pos x="2048" y="526"/>
              </a:cxn>
              <a:cxn ang="0">
                <a:pos x="2096" y="500"/>
              </a:cxn>
              <a:cxn ang="0">
                <a:pos x="2145" y="473"/>
              </a:cxn>
              <a:cxn ang="0">
                <a:pos x="2192" y="444"/>
              </a:cxn>
              <a:cxn ang="0">
                <a:pos x="2239" y="414"/>
              </a:cxn>
              <a:cxn ang="0">
                <a:pos x="2285" y="382"/>
              </a:cxn>
              <a:cxn ang="0">
                <a:pos x="2330" y="350"/>
              </a:cxn>
              <a:cxn ang="0">
                <a:pos x="2375" y="315"/>
              </a:cxn>
              <a:cxn ang="0">
                <a:pos x="2417" y="280"/>
              </a:cxn>
              <a:cxn ang="0">
                <a:pos x="2460" y="243"/>
              </a:cxn>
              <a:cxn ang="0">
                <a:pos x="2501" y="206"/>
              </a:cxn>
              <a:cxn ang="0">
                <a:pos x="2540" y="167"/>
              </a:cxn>
              <a:cxn ang="0">
                <a:pos x="2579" y="127"/>
              </a:cxn>
              <a:cxn ang="0">
                <a:pos x="2617" y="86"/>
              </a:cxn>
              <a:cxn ang="0">
                <a:pos x="2653" y="43"/>
              </a:cxn>
              <a:cxn ang="0">
                <a:pos x="2688" y="0"/>
              </a:cxn>
            </a:cxnLst>
            <a:rect l="0" t="0" r="r" b="b"/>
            <a:pathLst>
              <a:path w="2688" h="732">
                <a:moveTo>
                  <a:pt x="0" y="322"/>
                </a:moveTo>
                <a:lnTo>
                  <a:pt x="45" y="357"/>
                </a:lnTo>
                <a:lnTo>
                  <a:pt x="89" y="389"/>
                </a:lnTo>
                <a:lnTo>
                  <a:pt x="136" y="420"/>
                </a:lnTo>
                <a:lnTo>
                  <a:pt x="182" y="450"/>
                </a:lnTo>
                <a:lnTo>
                  <a:pt x="231" y="478"/>
                </a:lnTo>
                <a:lnTo>
                  <a:pt x="280" y="506"/>
                </a:lnTo>
                <a:lnTo>
                  <a:pt x="329" y="531"/>
                </a:lnTo>
                <a:lnTo>
                  <a:pt x="379" y="555"/>
                </a:lnTo>
                <a:lnTo>
                  <a:pt x="430" y="578"/>
                </a:lnTo>
                <a:lnTo>
                  <a:pt x="482" y="599"/>
                </a:lnTo>
                <a:lnTo>
                  <a:pt x="534" y="619"/>
                </a:lnTo>
                <a:lnTo>
                  <a:pt x="586" y="637"/>
                </a:lnTo>
                <a:lnTo>
                  <a:pt x="639" y="653"/>
                </a:lnTo>
                <a:lnTo>
                  <a:pt x="693" y="668"/>
                </a:lnTo>
                <a:lnTo>
                  <a:pt x="747" y="682"/>
                </a:lnTo>
                <a:lnTo>
                  <a:pt x="801" y="694"/>
                </a:lnTo>
                <a:lnTo>
                  <a:pt x="856" y="705"/>
                </a:lnTo>
                <a:lnTo>
                  <a:pt x="911" y="713"/>
                </a:lnTo>
                <a:lnTo>
                  <a:pt x="966" y="720"/>
                </a:lnTo>
                <a:lnTo>
                  <a:pt x="1021" y="725"/>
                </a:lnTo>
                <a:lnTo>
                  <a:pt x="1078" y="729"/>
                </a:lnTo>
                <a:lnTo>
                  <a:pt x="1133" y="731"/>
                </a:lnTo>
                <a:lnTo>
                  <a:pt x="1189" y="732"/>
                </a:lnTo>
                <a:lnTo>
                  <a:pt x="1244" y="731"/>
                </a:lnTo>
                <a:lnTo>
                  <a:pt x="1300" y="729"/>
                </a:lnTo>
                <a:lnTo>
                  <a:pt x="1355" y="724"/>
                </a:lnTo>
                <a:lnTo>
                  <a:pt x="1411" y="718"/>
                </a:lnTo>
                <a:lnTo>
                  <a:pt x="1466" y="712"/>
                </a:lnTo>
                <a:lnTo>
                  <a:pt x="1521" y="702"/>
                </a:lnTo>
                <a:lnTo>
                  <a:pt x="1576" y="692"/>
                </a:lnTo>
                <a:lnTo>
                  <a:pt x="1630" y="679"/>
                </a:lnTo>
                <a:lnTo>
                  <a:pt x="1684" y="666"/>
                </a:lnTo>
                <a:lnTo>
                  <a:pt x="1738" y="650"/>
                </a:lnTo>
                <a:lnTo>
                  <a:pt x="1790" y="633"/>
                </a:lnTo>
                <a:lnTo>
                  <a:pt x="1843" y="615"/>
                </a:lnTo>
                <a:lnTo>
                  <a:pt x="1895" y="594"/>
                </a:lnTo>
                <a:lnTo>
                  <a:pt x="1947" y="574"/>
                </a:lnTo>
                <a:lnTo>
                  <a:pt x="1997" y="550"/>
                </a:lnTo>
                <a:lnTo>
                  <a:pt x="2048" y="526"/>
                </a:lnTo>
                <a:lnTo>
                  <a:pt x="2096" y="500"/>
                </a:lnTo>
                <a:lnTo>
                  <a:pt x="2145" y="473"/>
                </a:lnTo>
                <a:lnTo>
                  <a:pt x="2192" y="444"/>
                </a:lnTo>
                <a:lnTo>
                  <a:pt x="2239" y="414"/>
                </a:lnTo>
                <a:lnTo>
                  <a:pt x="2285" y="382"/>
                </a:lnTo>
                <a:lnTo>
                  <a:pt x="2330" y="350"/>
                </a:lnTo>
                <a:lnTo>
                  <a:pt x="2375" y="315"/>
                </a:lnTo>
                <a:lnTo>
                  <a:pt x="2417" y="280"/>
                </a:lnTo>
                <a:lnTo>
                  <a:pt x="2460" y="243"/>
                </a:lnTo>
                <a:lnTo>
                  <a:pt x="2501" y="206"/>
                </a:lnTo>
                <a:lnTo>
                  <a:pt x="2540" y="167"/>
                </a:lnTo>
                <a:lnTo>
                  <a:pt x="2579" y="127"/>
                </a:lnTo>
                <a:lnTo>
                  <a:pt x="2617" y="86"/>
                </a:lnTo>
                <a:lnTo>
                  <a:pt x="2653" y="43"/>
                </a:lnTo>
                <a:lnTo>
                  <a:pt x="2688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3" name="Line 63"/>
          <p:cNvSpPr>
            <a:spLocks noChangeShapeType="1"/>
          </p:cNvSpPr>
          <p:nvPr/>
        </p:nvSpPr>
        <p:spPr bwMode="auto">
          <a:xfrm>
            <a:off x="255588" y="4786313"/>
            <a:ext cx="2487613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V="1">
            <a:off x="2743200" y="4786313"/>
            <a:ext cx="5530850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5" name="Freeform 65"/>
          <p:cNvSpPr>
            <a:spLocks/>
          </p:cNvSpPr>
          <p:nvPr/>
        </p:nvSpPr>
        <p:spPr bwMode="auto">
          <a:xfrm>
            <a:off x="1970088" y="889000"/>
            <a:ext cx="1346200" cy="3897313"/>
          </a:xfrm>
          <a:custGeom>
            <a:avLst/>
            <a:gdLst/>
            <a:ahLst/>
            <a:cxnLst>
              <a:cxn ang="0">
                <a:pos x="3297" y="127"/>
              </a:cxn>
              <a:cxn ang="0">
                <a:pos x="3104" y="384"/>
              </a:cxn>
              <a:cxn ang="0">
                <a:pos x="2915" y="643"/>
              </a:cxn>
              <a:cxn ang="0">
                <a:pos x="2733" y="907"/>
              </a:cxn>
              <a:cxn ang="0">
                <a:pos x="2556" y="1175"/>
              </a:cxn>
              <a:cxn ang="0">
                <a:pos x="2384" y="1446"/>
              </a:cxn>
              <a:cxn ang="0">
                <a:pos x="2219" y="1720"/>
              </a:cxn>
              <a:cxn ang="0">
                <a:pos x="2058" y="1998"/>
              </a:cxn>
              <a:cxn ang="0">
                <a:pos x="1903" y="2279"/>
              </a:cxn>
              <a:cxn ang="0">
                <a:pos x="1754" y="2562"/>
              </a:cxn>
              <a:cxn ang="0">
                <a:pos x="1610" y="2849"/>
              </a:cxn>
              <a:cxn ang="0">
                <a:pos x="1473" y="3140"/>
              </a:cxn>
              <a:cxn ang="0">
                <a:pos x="1341" y="3431"/>
              </a:cxn>
              <a:cxn ang="0">
                <a:pos x="1214" y="3726"/>
              </a:cxn>
              <a:cxn ang="0">
                <a:pos x="1095" y="4025"/>
              </a:cxn>
              <a:cxn ang="0">
                <a:pos x="980" y="4324"/>
              </a:cxn>
              <a:cxn ang="0">
                <a:pos x="872" y="4626"/>
              </a:cxn>
              <a:cxn ang="0">
                <a:pos x="771" y="4931"/>
              </a:cxn>
              <a:cxn ang="0">
                <a:pos x="676" y="5237"/>
              </a:cxn>
              <a:cxn ang="0">
                <a:pos x="587" y="5545"/>
              </a:cxn>
              <a:cxn ang="0">
                <a:pos x="503" y="5855"/>
              </a:cxn>
              <a:cxn ang="0">
                <a:pos x="426" y="6167"/>
              </a:cxn>
              <a:cxn ang="0">
                <a:pos x="356" y="6479"/>
              </a:cxn>
              <a:cxn ang="0">
                <a:pos x="292" y="6794"/>
              </a:cxn>
              <a:cxn ang="0">
                <a:pos x="233" y="7109"/>
              </a:cxn>
              <a:cxn ang="0">
                <a:pos x="181" y="7426"/>
              </a:cxn>
              <a:cxn ang="0">
                <a:pos x="137" y="7744"/>
              </a:cxn>
              <a:cxn ang="0">
                <a:pos x="98" y="8062"/>
              </a:cxn>
              <a:cxn ang="0">
                <a:pos x="65" y="8381"/>
              </a:cxn>
              <a:cxn ang="0">
                <a:pos x="40" y="8701"/>
              </a:cxn>
              <a:cxn ang="0">
                <a:pos x="21" y="9022"/>
              </a:cxn>
              <a:cxn ang="0">
                <a:pos x="8" y="9342"/>
              </a:cxn>
              <a:cxn ang="0">
                <a:pos x="1" y="9663"/>
              </a:cxn>
            </a:cxnLst>
            <a:rect l="0" t="0" r="r" b="b"/>
            <a:pathLst>
              <a:path w="3395" h="9823">
                <a:moveTo>
                  <a:pt x="3395" y="0"/>
                </a:moveTo>
                <a:lnTo>
                  <a:pt x="3297" y="127"/>
                </a:lnTo>
                <a:lnTo>
                  <a:pt x="3199" y="255"/>
                </a:lnTo>
                <a:lnTo>
                  <a:pt x="3104" y="384"/>
                </a:lnTo>
                <a:lnTo>
                  <a:pt x="3008" y="513"/>
                </a:lnTo>
                <a:lnTo>
                  <a:pt x="2915" y="643"/>
                </a:lnTo>
                <a:lnTo>
                  <a:pt x="2824" y="775"/>
                </a:lnTo>
                <a:lnTo>
                  <a:pt x="2733" y="907"/>
                </a:lnTo>
                <a:lnTo>
                  <a:pt x="2645" y="1040"/>
                </a:lnTo>
                <a:lnTo>
                  <a:pt x="2556" y="1175"/>
                </a:lnTo>
                <a:lnTo>
                  <a:pt x="2470" y="1310"/>
                </a:lnTo>
                <a:lnTo>
                  <a:pt x="2384" y="1446"/>
                </a:lnTo>
                <a:lnTo>
                  <a:pt x="2300" y="1582"/>
                </a:lnTo>
                <a:lnTo>
                  <a:pt x="2219" y="1720"/>
                </a:lnTo>
                <a:lnTo>
                  <a:pt x="2137" y="1859"/>
                </a:lnTo>
                <a:lnTo>
                  <a:pt x="2058" y="1998"/>
                </a:lnTo>
                <a:lnTo>
                  <a:pt x="1980" y="2138"/>
                </a:lnTo>
                <a:lnTo>
                  <a:pt x="1903" y="2279"/>
                </a:lnTo>
                <a:lnTo>
                  <a:pt x="1827" y="2420"/>
                </a:lnTo>
                <a:lnTo>
                  <a:pt x="1754" y="2562"/>
                </a:lnTo>
                <a:lnTo>
                  <a:pt x="1682" y="2706"/>
                </a:lnTo>
                <a:lnTo>
                  <a:pt x="1610" y="2849"/>
                </a:lnTo>
                <a:lnTo>
                  <a:pt x="1540" y="2994"/>
                </a:lnTo>
                <a:lnTo>
                  <a:pt x="1473" y="3140"/>
                </a:lnTo>
                <a:lnTo>
                  <a:pt x="1406" y="3286"/>
                </a:lnTo>
                <a:lnTo>
                  <a:pt x="1341" y="3431"/>
                </a:lnTo>
                <a:lnTo>
                  <a:pt x="1276" y="3579"/>
                </a:lnTo>
                <a:lnTo>
                  <a:pt x="1214" y="3726"/>
                </a:lnTo>
                <a:lnTo>
                  <a:pt x="1154" y="3876"/>
                </a:lnTo>
                <a:lnTo>
                  <a:pt x="1095" y="4025"/>
                </a:lnTo>
                <a:lnTo>
                  <a:pt x="1037" y="4174"/>
                </a:lnTo>
                <a:lnTo>
                  <a:pt x="980" y="4324"/>
                </a:lnTo>
                <a:lnTo>
                  <a:pt x="926" y="4475"/>
                </a:lnTo>
                <a:lnTo>
                  <a:pt x="872" y="4626"/>
                </a:lnTo>
                <a:lnTo>
                  <a:pt x="821" y="4778"/>
                </a:lnTo>
                <a:lnTo>
                  <a:pt x="771" y="4931"/>
                </a:lnTo>
                <a:lnTo>
                  <a:pt x="723" y="5083"/>
                </a:lnTo>
                <a:lnTo>
                  <a:pt x="676" y="5237"/>
                </a:lnTo>
                <a:lnTo>
                  <a:pt x="630" y="5391"/>
                </a:lnTo>
                <a:lnTo>
                  <a:pt x="587" y="5545"/>
                </a:lnTo>
                <a:lnTo>
                  <a:pt x="544" y="5700"/>
                </a:lnTo>
                <a:lnTo>
                  <a:pt x="503" y="5855"/>
                </a:lnTo>
                <a:lnTo>
                  <a:pt x="464" y="6011"/>
                </a:lnTo>
                <a:lnTo>
                  <a:pt x="426" y="6167"/>
                </a:lnTo>
                <a:lnTo>
                  <a:pt x="390" y="6323"/>
                </a:lnTo>
                <a:lnTo>
                  <a:pt x="356" y="6479"/>
                </a:lnTo>
                <a:lnTo>
                  <a:pt x="323" y="6636"/>
                </a:lnTo>
                <a:lnTo>
                  <a:pt x="292" y="6794"/>
                </a:lnTo>
                <a:lnTo>
                  <a:pt x="262" y="6951"/>
                </a:lnTo>
                <a:lnTo>
                  <a:pt x="233" y="7109"/>
                </a:lnTo>
                <a:lnTo>
                  <a:pt x="207" y="7268"/>
                </a:lnTo>
                <a:lnTo>
                  <a:pt x="181" y="7426"/>
                </a:lnTo>
                <a:lnTo>
                  <a:pt x="158" y="7584"/>
                </a:lnTo>
                <a:lnTo>
                  <a:pt x="137" y="7744"/>
                </a:lnTo>
                <a:lnTo>
                  <a:pt x="117" y="7902"/>
                </a:lnTo>
                <a:lnTo>
                  <a:pt x="98" y="8062"/>
                </a:lnTo>
                <a:lnTo>
                  <a:pt x="82" y="8221"/>
                </a:lnTo>
                <a:lnTo>
                  <a:pt x="65" y="8381"/>
                </a:lnTo>
                <a:lnTo>
                  <a:pt x="52" y="8541"/>
                </a:lnTo>
                <a:lnTo>
                  <a:pt x="40" y="8701"/>
                </a:lnTo>
                <a:lnTo>
                  <a:pt x="30" y="8861"/>
                </a:lnTo>
                <a:lnTo>
                  <a:pt x="21" y="9022"/>
                </a:lnTo>
                <a:lnTo>
                  <a:pt x="14" y="9181"/>
                </a:lnTo>
                <a:lnTo>
                  <a:pt x="8" y="9342"/>
                </a:lnTo>
                <a:lnTo>
                  <a:pt x="3" y="9503"/>
                </a:lnTo>
                <a:lnTo>
                  <a:pt x="1" y="9663"/>
                </a:lnTo>
                <a:lnTo>
                  <a:pt x="0" y="9823"/>
                </a:lnTo>
              </a:path>
            </a:pathLst>
          </a:cu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7" name="Line 67"/>
          <p:cNvSpPr>
            <a:spLocks noChangeShapeType="1"/>
          </p:cNvSpPr>
          <p:nvPr/>
        </p:nvSpPr>
        <p:spPr bwMode="auto">
          <a:xfrm>
            <a:off x="3197946" y="6331037"/>
            <a:ext cx="100880" cy="126914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8" name="Line 68"/>
          <p:cNvSpPr>
            <a:spLocks noChangeShapeType="1"/>
          </p:cNvSpPr>
          <p:nvPr/>
        </p:nvSpPr>
        <p:spPr bwMode="auto">
          <a:xfrm flipH="1" flipV="1">
            <a:off x="3573463" y="6207125"/>
            <a:ext cx="282575" cy="250825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9" name="Line 69"/>
          <p:cNvSpPr>
            <a:spLocks noChangeShapeType="1"/>
          </p:cNvSpPr>
          <p:nvPr/>
        </p:nvSpPr>
        <p:spPr bwMode="auto">
          <a:xfrm flipH="1" flipV="1">
            <a:off x="3900488" y="6107113"/>
            <a:ext cx="511175" cy="350838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0" name="Line 70"/>
          <p:cNvSpPr>
            <a:spLocks noChangeShapeType="1"/>
          </p:cNvSpPr>
          <p:nvPr/>
        </p:nvSpPr>
        <p:spPr bwMode="auto">
          <a:xfrm>
            <a:off x="4186238" y="6021388"/>
            <a:ext cx="782638" cy="436563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1" name="Line 71"/>
          <p:cNvSpPr>
            <a:spLocks noChangeShapeType="1"/>
          </p:cNvSpPr>
          <p:nvPr/>
        </p:nvSpPr>
        <p:spPr bwMode="auto">
          <a:xfrm flipH="1" flipV="1">
            <a:off x="4437063" y="5946775"/>
            <a:ext cx="1087438" cy="511175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2" name="Line 72"/>
          <p:cNvSpPr>
            <a:spLocks noChangeShapeType="1"/>
          </p:cNvSpPr>
          <p:nvPr/>
        </p:nvSpPr>
        <p:spPr bwMode="auto">
          <a:xfrm>
            <a:off x="4657725" y="5878513"/>
            <a:ext cx="1423988" cy="579438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3" name="Line 73"/>
          <p:cNvSpPr>
            <a:spLocks noChangeShapeType="1"/>
          </p:cNvSpPr>
          <p:nvPr/>
        </p:nvSpPr>
        <p:spPr bwMode="auto">
          <a:xfrm>
            <a:off x="255588" y="4786313"/>
            <a:ext cx="2935288" cy="15351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4" name="Line 74"/>
          <p:cNvSpPr>
            <a:spLocks noChangeShapeType="1"/>
          </p:cNvSpPr>
          <p:nvPr/>
        </p:nvSpPr>
        <p:spPr bwMode="auto">
          <a:xfrm flipH="1" flipV="1">
            <a:off x="255588" y="4786313"/>
            <a:ext cx="3317875" cy="14208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5" name="Line 75"/>
          <p:cNvSpPr>
            <a:spLocks noChangeShapeType="1"/>
          </p:cNvSpPr>
          <p:nvPr/>
        </p:nvSpPr>
        <p:spPr bwMode="auto">
          <a:xfrm>
            <a:off x="255588" y="4786313"/>
            <a:ext cx="3644900" cy="1320800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6" name="Line 76"/>
          <p:cNvSpPr>
            <a:spLocks noChangeShapeType="1"/>
          </p:cNvSpPr>
          <p:nvPr/>
        </p:nvSpPr>
        <p:spPr bwMode="auto">
          <a:xfrm flipH="1" flipV="1">
            <a:off x="255588" y="4786313"/>
            <a:ext cx="3930650" cy="12350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7" name="Line 77"/>
          <p:cNvSpPr>
            <a:spLocks noChangeShapeType="1"/>
          </p:cNvSpPr>
          <p:nvPr/>
        </p:nvSpPr>
        <p:spPr bwMode="auto">
          <a:xfrm>
            <a:off x="255588" y="4786313"/>
            <a:ext cx="4181475" cy="1160463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8" name="Line 78"/>
          <p:cNvSpPr>
            <a:spLocks noChangeShapeType="1"/>
          </p:cNvSpPr>
          <p:nvPr/>
        </p:nvSpPr>
        <p:spPr bwMode="auto">
          <a:xfrm flipH="1" flipV="1">
            <a:off x="255588" y="4786313"/>
            <a:ext cx="4402138" cy="1092200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9" name="Freeform 79"/>
          <p:cNvSpPr>
            <a:spLocks/>
          </p:cNvSpPr>
          <p:nvPr/>
        </p:nvSpPr>
        <p:spPr bwMode="auto">
          <a:xfrm>
            <a:off x="3170238" y="6300788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6"/>
              </a:cxn>
              <a:cxn ang="0">
                <a:pos x="99" y="27"/>
              </a:cxn>
              <a:cxn ang="0">
                <a:pos x="93" y="20"/>
              </a:cxn>
              <a:cxn ang="0">
                <a:pos x="87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9" y="13"/>
              </a:cxn>
              <a:cxn ang="0">
                <a:pos x="12" y="20"/>
              </a:cxn>
              <a:cxn ang="0">
                <a:pos x="7" y="27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7" y="80"/>
              </a:cxn>
              <a:cxn ang="0">
                <a:pos x="12" y="88"/>
              </a:cxn>
              <a:cxn ang="0">
                <a:pos x="19" y="93"/>
              </a:cxn>
              <a:cxn ang="0">
                <a:pos x="26" y="99"/>
              </a:cxn>
              <a:cxn ang="0">
                <a:pos x="34" y="102"/>
              </a:cxn>
              <a:cxn ang="0">
                <a:pos x="43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8"/>
              </a:cxn>
              <a:cxn ang="0">
                <a:pos x="99" y="80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6"/>
                </a:lnTo>
                <a:lnTo>
                  <a:pt x="99" y="27"/>
                </a:lnTo>
                <a:lnTo>
                  <a:pt x="93" y="20"/>
                </a:lnTo>
                <a:lnTo>
                  <a:pt x="87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9" y="13"/>
                </a:lnTo>
                <a:lnTo>
                  <a:pt x="12" y="20"/>
                </a:lnTo>
                <a:lnTo>
                  <a:pt x="7" y="27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7" y="80"/>
                </a:lnTo>
                <a:lnTo>
                  <a:pt x="12" y="88"/>
                </a:lnTo>
                <a:lnTo>
                  <a:pt x="19" y="93"/>
                </a:lnTo>
                <a:lnTo>
                  <a:pt x="26" y="99"/>
                </a:lnTo>
                <a:lnTo>
                  <a:pt x="34" y="102"/>
                </a:lnTo>
                <a:lnTo>
                  <a:pt x="43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8"/>
                </a:lnTo>
                <a:lnTo>
                  <a:pt x="99" y="80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0" name="Freeform 80"/>
          <p:cNvSpPr>
            <a:spLocks/>
          </p:cNvSpPr>
          <p:nvPr/>
        </p:nvSpPr>
        <p:spPr bwMode="auto">
          <a:xfrm>
            <a:off x="3551238" y="6186488"/>
            <a:ext cx="42863" cy="41275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4"/>
              </a:cxn>
              <a:cxn ang="0">
                <a:pos x="98" y="25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2"/>
              </a:cxn>
              <a:cxn ang="0">
                <a:pos x="62" y="0"/>
              </a:cxn>
              <a:cxn ang="0">
                <a:pos x="52" y="0"/>
              </a:cxn>
              <a:cxn ang="0">
                <a:pos x="43" y="0"/>
              </a:cxn>
              <a:cxn ang="0">
                <a:pos x="34" y="2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6" y="25"/>
              </a:cxn>
              <a:cxn ang="0">
                <a:pos x="3" y="34"/>
              </a:cxn>
              <a:cxn ang="0">
                <a:pos x="1" y="43"/>
              </a:cxn>
              <a:cxn ang="0">
                <a:pos x="0" y="52"/>
              </a:cxn>
              <a:cxn ang="0">
                <a:pos x="1" y="61"/>
              </a:cxn>
              <a:cxn ang="0">
                <a:pos x="3" y="70"/>
              </a:cxn>
              <a:cxn ang="0">
                <a:pos x="6" y="78"/>
              </a:cxn>
              <a:cxn ang="0">
                <a:pos x="12" y="86"/>
              </a:cxn>
              <a:cxn ang="0">
                <a:pos x="19" y="92"/>
              </a:cxn>
              <a:cxn ang="0">
                <a:pos x="26" y="98"/>
              </a:cxn>
              <a:cxn ang="0">
                <a:pos x="34" y="101"/>
              </a:cxn>
              <a:cxn ang="0">
                <a:pos x="43" y="105"/>
              </a:cxn>
              <a:cxn ang="0">
                <a:pos x="52" y="105"/>
              </a:cxn>
              <a:cxn ang="0">
                <a:pos x="62" y="105"/>
              </a:cxn>
              <a:cxn ang="0">
                <a:pos x="71" y="101"/>
              </a:cxn>
              <a:cxn ang="0">
                <a:pos x="79" y="98"/>
              </a:cxn>
              <a:cxn ang="0">
                <a:pos x="87" y="92"/>
              </a:cxn>
              <a:cxn ang="0">
                <a:pos x="93" y="86"/>
              </a:cxn>
              <a:cxn ang="0">
                <a:pos x="98" y="78"/>
              </a:cxn>
              <a:cxn ang="0">
                <a:pos x="102" y="70"/>
              </a:cxn>
              <a:cxn ang="0">
                <a:pos x="104" y="61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4"/>
                </a:lnTo>
                <a:lnTo>
                  <a:pt x="98" y="25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2"/>
                </a:lnTo>
                <a:lnTo>
                  <a:pt x="62" y="0"/>
                </a:lnTo>
                <a:lnTo>
                  <a:pt x="52" y="0"/>
                </a:lnTo>
                <a:lnTo>
                  <a:pt x="43" y="0"/>
                </a:lnTo>
                <a:lnTo>
                  <a:pt x="34" y="2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6" y="25"/>
                </a:lnTo>
                <a:lnTo>
                  <a:pt x="3" y="34"/>
                </a:lnTo>
                <a:lnTo>
                  <a:pt x="1" y="43"/>
                </a:lnTo>
                <a:lnTo>
                  <a:pt x="0" y="52"/>
                </a:lnTo>
                <a:lnTo>
                  <a:pt x="1" y="61"/>
                </a:lnTo>
                <a:lnTo>
                  <a:pt x="3" y="70"/>
                </a:lnTo>
                <a:lnTo>
                  <a:pt x="6" y="78"/>
                </a:lnTo>
                <a:lnTo>
                  <a:pt x="12" y="86"/>
                </a:lnTo>
                <a:lnTo>
                  <a:pt x="19" y="92"/>
                </a:lnTo>
                <a:lnTo>
                  <a:pt x="26" y="98"/>
                </a:lnTo>
                <a:lnTo>
                  <a:pt x="34" y="101"/>
                </a:lnTo>
                <a:lnTo>
                  <a:pt x="43" y="105"/>
                </a:lnTo>
                <a:lnTo>
                  <a:pt x="52" y="105"/>
                </a:lnTo>
                <a:lnTo>
                  <a:pt x="62" y="105"/>
                </a:lnTo>
                <a:lnTo>
                  <a:pt x="71" y="101"/>
                </a:lnTo>
                <a:lnTo>
                  <a:pt x="79" y="98"/>
                </a:lnTo>
                <a:lnTo>
                  <a:pt x="87" y="92"/>
                </a:lnTo>
                <a:lnTo>
                  <a:pt x="93" y="86"/>
                </a:lnTo>
                <a:lnTo>
                  <a:pt x="98" y="78"/>
                </a:lnTo>
                <a:lnTo>
                  <a:pt x="102" y="70"/>
                </a:lnTo>
                <a:lnTo>
                  <a:pt x="104" y="61"/>
                </a:lnTo>
                <a:lnTo>
                  <a:pt x="105" y="52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1" name="Freeform 81"/>
          <p:cNvSpPr>
            <a:spLocks/>
          </p:cNvSpPr>
          <p:nvPr/>
        </p:nvSpPr>
        <p:spPr bwMode="auto">
          <a:xfrm>
            <a:off x="3879850" y="6086475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6" y="7"/>
              </a:cxn>
              <a:cxn ang="0">
                <a:pos x="20" y="12"/>
              </a:cxn>
              <a:cxn ang="0">
                <a:pos x="13" y="18"/>
              </a:cxn>
              <a:cxn ang="0">
                <a:pos x="8" y="26"/>
              </a:cxn>
              <a:cxn ang="0">
                <a:pos x="3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8" y="79"/>
              </a:cxn>
              <a:cxn ang="0">
                <a:pos x="13" y="86"/>
              </a:cxn>
              <a:cxn ang="0">
                <a:pos x="20" y="93"/>
              </a:cxn>
              <a:cxn ang="0">
                <a:pos x="26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4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6" y="7"/>
                </a:lnTo>
                <a:lnTo>
                  <a:pt x="20" y="12"/>
                </a:lnTo>
                <a:lnTo>
                  <a:pt x="13" y="18"/>
                </a:lnTo>
                <a:lnTo>
                  <a:pt x="8" y="26"/>
                </a:lnTo>
                <a:lnTo>
                  <a:pt x="3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8" y="79"/>
                </a:lnTo>
                <a:lnTo>
                  <a:pt x="13" y="86"/>
                </a:lnTo>
                <a:lnTo>
                  <a:pt x="20" y="93"/>
                </a:lnTo>
                <a:lnTo>
                  <a:pt x="26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2" name="Freeform 82"/>
          <p:cNvSpPr>
            <a:spLocks/>
          </p:cNvSpPr>
          <p:nvPr/>
        </p:nvSpPr>
        <p:spPr bwMode="auto">
          <a:xfrm>
            <a:off x="4165600" y="6000750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4" y="43"/>
              </a:cxn>
              <a:cxn ang="0">
                <a:pos x="101" y="34"/>
              </a:cxn>
              <a:cxn ang="0">
                <a:pos x="97" y="26"/>
              </a:cxn>
              <a:cxn ang="0">
                <a:pos x="93" y="18"/>
              </a:cxn>
              <a:cxn ang="0">
                <a:pos x="86" y="12"/>
              </a:cxn>
              <a:cxn ang="0">
                <a:pos x="78" y="7"/>
              </a:cxn>
              <a:cxn ang="0">
                <a:pos x="70" y="3"/>
              </a:cxn>
              <a:cxn ang="0">
                <a:pos x="61" y="1"/>
              </a:cxn>
              <a:cxn ang="0">
                <a:pos x="51" y="0"/>
              </a:cxn>
              <a:cxn ang="0">
                <a:pos x="42" y="1"/>
              </a:cxn>
              <a:cxn ang="0">
                <a:pos x="34" y="3"/>
              </a:cxn>
              <a:cxn ang="0">
                <a:pos x="26" y="7"/>
              </a:cxn>
              <a:cxn ang="0">
                <a:pos x="18" y="12"/>
              </a:cxn>
              <a:cxn ang="0">
                <a:pos x="11" y="18"/>
              </a:cxn>
              <a:cxn ang="0">
                <a:pos x="7" y="26"/>
              </a:cxn>
              <a:cxn ang="0">
                <a:pos x="2" y="34"/>
              </a:cxn>
              <a:cxn ang="0">
                <a:pos x="0" y="43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79"/>
              </a:cxn>
              <a:cxn ang="0">
                <a:pos x="11" y="86"/>
              </a:cxn>
              <a:cxn ang="0">
                <a:pos x="18" y="93"/>
              </a:cxn>
              <a:cxn ang="0">
                <a:pos x="26" y="97"/>
              </a:cxn>
              <a:cxn ang="0">
                <a:pos x="34" y="102"/>
              </a:cxn>
              <a:cxn ang="0">
                <a:pos x="42" y="104"/>
              </a:cxn>
              <a:cxn ang="0">
                <a:pos x="51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7"/>
              </a:cxn>
              <a:cxn ang="0">
                <a:pos x="86" y="93"/>
              </a:cxn>
              <a:cxn ang="0">
                <a:pos x="93" y="86"/>
              </a:cxn>
              <a:cxn ang="0">
                <a:pos x="97" y="79"/>
              </a:cxn>
              <a:cxn ang="0">
                <a:pos x="101" y="70"/>
              </a:cxn>
              <a:cxn ang="0">
                <a:pos x="104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4" y="43"/>
                </a:lnTo>
                <a:lnTo>
                  <a:pt x="101" y="34"/>
                </a:lnTo>
                <a:lnTo>
                  <a:pt x="97" y="26"/>
                </a:lnTo>
                <a:lnTo>
                  <a:pt x="93" y="18"/>
                </a:lnTo>
                <a:lnTo>
                  <a:pt x="86" y="12"/>
                </a:lnTo>
                <a:lnTo>
                  <a:pt x="78" y="7"/>
                </a:lnTo>
                <a:lnTo>
                  <a:pt x="70" y="3"/>
                </a:lnTo>
                <a:lnTo>
                  <a:pt x="61" y="1"/>
                </a:lnTo>
                <a:lnTo>
                  <a:pt x="51" y="0"/>
                </a:lnTo>
                <a:lnTo>
                  <a:pt x="42" y="1"/>
                </a:lnTo>
                <a:lnTo>
                  <a:pt x="34" y="3"/>
                </a:lnTo>
                <a:lnTo>
                  <a:pt x="26" y="7"/>
                </a:lnTo>
                <a:lnTo>
                  <a:pt x="18" y="12"/>
                </a:lnTo>
                <a:lnTo>
                  <a:pt x="11" y="18"/>
                </a:lnTo>
                <a:lnTo>
                  <a:pt x="7" y="26"/>
                </a:lnTo>
                <a:lnTo>
                  <a:pt x="2" y="34"/>
                </a:lnTo>
                <a:lnTo>
                  <a:pt x="0" y="43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79"/>
                </a:lnTo>
                <a:lnTo>
                  <a:pt x="11" y="86"/>
                </a:lnTo>
                <a:lnTo>
                  <a:pt x="18" y="93"/>
                </a:lnTo>
                <a:lnTo>
                  <a:pt x="26" y="97"/>
                </a:lnTo>
                <a:lnTo>
                  <a:pt x="34" y="102"/>
                </a:lnTo>
                <a:lnTo>
                  <a:pt x="42" y="104"/>
                </a:lnTo>
                <a:lnTo>
                  <a:pt x="51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7"/>
                </a:lnTo>
                <a:lnTo>
                  <a:pt x="86" y="93"/>
                </a:lnTo>
                <a:lnTo>
                  <a:pt x="93" y="86"/>
                </a:lnTo>
                <a:lnTo>
                  <a:pt x="97" y="79"/>
                </a:lnTo>
                <a:lnTo>
                  <a:pt x="101" y="70"/>
                </a:lnTo>
                <a:lnTo>
                  <a:pt x="104" y="62"/>
                </a:lnTo>
                <a:lnTo>
                  <a:pt x="104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3" name="Freeform 83"/>
          <p:cNvSpPr>
            <a:spLocks/>
          </p:cNvSpPr>
          <p:nvPr/>
        </p:nvSpPr>
        <p:spPr bwMode="auto">
          <a:xfrm>
            <a:off x="4414838" y="5924550"/>
            <a:ext cx="42863" cy="42863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8" y="13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3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8" y="13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3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4" name="Freeform 84"/>
          <p:cNvSpPr>
            <a:spLocks/>
          </p:cNvSpPr>
          <p:nvPr/>
        </p:nvSpPr>
        <p:spPr bwMode="auto">
          <a:xfrm>
            <a:off x="4637088" y="5857875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4"/>
              </a:cxn>
              <a:cxn ang="0">
                <a:pos x="98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2" y="0"/>
              </a:cxn>
              <a:cxn ang="0">
                <a:pos x="43" y="1"/>
              </a:cxn>
              <a:cxn ang="0">
                <a:pos x="34" y="3"/>
              </a:cxn>
              <a:cxn ang="0">
                <a:pos x="26" y="6"/>
              </a:cxn>
              <a:cxn ang="0">
                <a:pos x="19" y="12"/>
              </a:cxn>
              <a:cxn ang="0">
                <a:pos x="12" y="18"/>
              </a:cxn>
              <a:cxn ang="0">
                <a:pos x="7" y="26"/>
              </a:cxn>
              <a:cxn ang="0">
                <a:pos x="3" y="34"/>
              </a:cxn>
              <a:cxn ang="0">
                <a:pos x="1" y="43"/>
              </a:cxn>
              <a:cxn ang="0">
                <a:pos x="0" y="52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4" y="102"/>
              </a:cxn>
              <a:cxn ang="0">
                <a:pos x="43" y="104"/>
              </a:cxn>
              <a:cxn ang="0">
                <a:pos x="52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4"/>
                </a:lnTo>
                <a:lnTo>
                  <a:pt x="98" y="26"/>
                </a:lnTo>
                <a:lnTo>
                  <a:pt x="93" y="18"/>
                </a:lnTo>
                <a:lnTo>
                  <a:pt x="86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2" y="0"/>
                </a:lnTo>
                <a:lnTo>
                  <a:pt x="43" y="1"/>
                </a:lnTo>
                <a:lnTo>
                  <a:pt x="34" y="3"/>
                </a:lnTo>
                <a:lnTo>
                  <a:pt x="26" y="6"/>
                </a:lnTo>
                <a:lnTo>
                  <a:pt x="19" y="12"/>
                </a:lnTo>
                <a:lnTo>
                  <a:pt x="12" y="18"/>
                </a:lnTo>
                <a:lnTo>
                  <a:pt x="7" y="26"/>
                </a:lnTo>
                <a:lnTo>
                  <a:pt x="3" y="34"/>
                </a:lnTo>
                <a:lnTo>
                  <a:pt x="1" y="43"/>
                </a:lnTo>
                <a:lnTo>
                  <a:pt x="0" y="52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4" y="102"/>
                </a:lnTo>
                <a:lnTo>
                  <a:pt x="43" y="104"/>
                </a:lnTo>
                <a:lnTo>
                  <a:pt x="52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2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5" name="Freeform 85"/>
          <p:cNvSpPr>
            <a:spLocks/>
          </p:cNvSpPr>
          <p:nvPr/>
        </p:nvSpPr>
        <p:spPr bwMode="auto">
          <a:xfrm>
            <a:off x="3316288" y="889000"/>
            <a:ext cx="1893888" cy="3897313"/>
          </a:xfrm>
          <a:custGeom>
            <a:avLst/>
            <a:gdLst/>
            <a:ahLst/>
            <a:cxnLst>
              <a:cxn ang="0">
                <a:pos x="4770" y="9680"/>
              </a:cxn>
              <a:cxn ang="0">
                <a:pos x="4763" y="9393"/>
              </a:cxn>
              <a:cxn ang="0">
                <a:pos x="4750" y="9108"/>
              </a:cxn>
              <a:cxn ang="0">
                <a:pos x="4729" y="8823"/>
              </a:cxn>
              <a:cxn ang="0">
                <a:pos x="4704" y="8537"/>
              </a:cxn>
              <a:cxn ang="0">
                <a:pos x="4671" y="8254"/>
              </a:cxn>
              <a:cxn ang="0">
                <a:pos x="4632" y="7970"/>
              </a:cxn>
              <a:cxn ang="0">
                <a:pos x="4586" y="7688"/>
              </a:cxn>
              <a:cxn ang="0">
                <a:pos x="4534" y="7406"/>
              </a:cxn>
              <a:cxn ang="0">
                <a:pos x="4476" y="7126"/>
              </a:cxn>
              <a:cxn ang="0">
                <a:pos x="4410" y="6847"/>
              </a:cxn>
              <a:cxn ang="0">
                <a:pos x="4339" y="6571"/>
              </a:cxn>
              <a:cxn ang="0">
                <a:pos x="4262" y="6295"/>
              </a:cxn>
              <a:cxn ang="0">
                <a:pos x="4178" y="6021"/>
              </a:cxn>
              <a:cxn ang="0">
                <a:pos x="4088" y="5750"/>
              </a:cxn>
              <a:cxn ang="0">
                <a:pos x="3991" y="5480"/>
              </a:cxn>
              <a:cxn ang="0">
                <a:pos x="3889" y="5213"/>
              </a:cxn>
              <a:cxn ang="0">
                <a:pos x="3780" y="4949"/>
              </a:cxn>
              <a:cxn ang="0">
                <a:pos x="3665" y="4686"/>
              </a:cxn>
              <a:cxn ang="0">
                <a:pos x="3545" y="4427"/>
              </a:cxn>
              <a:cxn ang="0">
                <a:pos x="3419" y="4171"/>
              </a:cxn>
              <a:cxn ang="0">
                <a:pos x="3287" y="3917"/>
              </a:cxn>
              <a:cxn ang="0">
                <a:pos x="3149" y="3666"/>
              </a:cxn>
              <a:cxn ang="0">
                <a:pos x="3005" y="3419"/>
              </a:cxn>
              <a:cxn ang="0">
                <a:pos x="2855" y="3174"/>
              </a:cxn>
              <a:cxn ang="0">
                <a:pos x="2700" y="2934"/>
              </a:cxn>
              <a:cxn ang="0">
                <a:pos x="2540" y="2698"/>
              </a:cxn>
              <a:cxn ang="0">
                <a:pos x="2374" y="2464"/>
              </a:cxn>
              <a:cxn ang="0">
                <a:pos x="2203" y="2235"/>
              </a:cxn>
              <a:cxn ang="0">
                <a:pos x="2027" y="2009"/>
              </a:cxn>
              <a:cxn ang="0">
                <a:pos x="1846" y="1789"/>
              </a:cxn>
              <a:cxn ang="0">
                <a:pos x="1659" y="1572"/>
              </a:cxn>
              <a:cxn ang="0">
                <a:pos x="1468" y="1358"/>
              </a:cxn>
              <a:cxn ang="0">
                <a:pos x="1272" y="1151"/>
              </a:cxn>
              <a:cxn ang="0">
                <a:pos x="1071" y="947"/>
              </a:cxn>
              <a:cxn ang="0">
                <a:pos x="866" y="748"/>
              </a:cxn>
              <a:cxn ang="0">
                <a:pos x="656" y="554"/>
              </a:cxn>
              <a:cxn ang="0">
                <a:pos x="441" y="364"/>
              </a:cxn>
              <a:cxn ang="0">
                <a:pos x="223" y="179"/>
              </a:cxn>
              <a:cxn ang="0">
                <a:pos x="0" y="0"/>
              </a:cxn>
            </a:cxnLst>
            <a:rect l="0" t="0" r="r" b="b"/>
            <a:pathLst>
              <a:path w="4770" h="9823">
                <a:moveTo>
                  <a:pt x="4770" y="9823"/>
                </a:moveTo>
                <a:lnTo>
                  <a:pt x="4770" y="9680"/>
                </a:lnTo>
                <a:lnTo>
                  <a:pt x="4767" y="9537"/>
                </a:lnTo>
                <a:lnTo>
                  <a:pt x="4763" y="9393"/>
                </a:lnTo>
                <a:lnTo>
                  <a:pt x="4757" y="9251"/>
                </a:lnTo>
                <a:lnTo>
                  <a:pt x="4750" y="9108"/>
                </a:lnTo>
                <a:lnTo>
                  <a:pt x="4741" y="8965"/>
                </a:lnTo>
                <a:lnTo>
                  <a:pt x="4729" y="8823"/>
                </a:lnTo>
                <a:lnTo>
                  <a:pt x="4718" y="8681"/>
                </a:lnTo>
                <a:lnTo>
                  <a:pt x="4704" y="8537"/>
                </a:lnTo>
                <a:lnTo>
                  <a:pt x="4688" y="8396"/>
                </a:lnTo>
                <a:lnTo>
                  <a:pt x="4671" y="8254"/>
                </a:lnTo>
                <a:lnTo>
                  <a:pt x="4652" y="8111"/>
                </a:lnTo>
                <a:lnTo>
                  <a:pt x="4632" y="7970"/>
                </a:lnTo>
                <a:lnTo>
                  <a:pt x="4610" y="7829"/>
                </a:lnTo>
                <a:lnTo>
                  <a:pt x="4586" y="7688"/>
                </a:lnTo>
                <a:lnTo>
                  <a:pt x="4561" y="7547"/>
                </a:lnTo>
                <a:lnTo>
                  <a:pt x="4534" y="7406"/>
                </a:lnTo>
                <a:lnTo>
                  <a:pt x="4506" y="7266"/>
                </a:lnTo>
                <a:lnTo>
                  <a:pt x="4476" y="7126"/>
                </a:lnTo>
                <a:lnTo>
                  <a:pt x="4444" y="6986"/>
                </a:lnTo>
                <a:lnTo>
                  <a:pt x="4410" y="6847"/>
                </a:lnTo>
                <a:lnTo>
                  <a:pt x="4376" y="6709"/>
                </a:lnTo>
                <a:lnTo>
                  <a:pt x="4339" y="6571"/>
                </a:lnTo>
                <a:lnTo>
                  <a:pt x="4301" y="6432"/>
                </a:lnTo>
                <a:lnTo>
                  <a:pt x="4262" y="6295"/>
                </a:lnTo>
                <a:lnTo>
                  <a:pt x="4221" y="6158"/>
                </a:lnTo>
                <a:lnTo>
                  <a:pt x="4178" y="6021"/>
                </a:lnTo>
                <a:lnTo>
                  <a:pt x="4134" y="5886"/>
                </a:lnTo>
                <a:lnTo>
                  <a:pt x="4088" y="5750"/>
                </a:lnTo>
                <a:lnTo>
                  <a:pt x="4041" y="5615"/>
                </a:lnTo>
                <a:lnTo>
                  <a:pt x="3991" y="5480"/>
                </a:lnTo>
                <a:lnTo>
                  <a:pt x="3941" y="5346"/>
                </a:lnTo>
                <a:lnTo>
                  <a:pt x="3889" y="5213"/>
                </a:lnTo>
                <a:lnTo>
                  <a:pt x="3835" y="5081"/>
                </a:lnTo>
                <a:lnTo>
                  <a:pt x="3780" y="4949"/>
                </a:lnTo>
                <a:lnTo>
                  <a:pt x="3724" y="4817"/>
                </a:lnTo>
                <a:lnTo>
                  <a:pt x="3665" y="4686"/>
                </a:lnTo>
                <a:lnTo>
                  <a:pt x="3607" y="4556"/>
                </a:lnTo>
                <a:lnTo>
                  <a:pt x="3545" y="4427"/>
                </a:lnTo>
                <a:lnTo>
                  <a:pt x="3483" y="4298"/>
                </a:lnTo>
                <a:lnTo>
                  <a:pt x="3419" y="4171"/>
                </a:lnTo>
                <a:lnTo>
                  <a:pt x="3353" y="4043"/>
                </a:lnTo>
                <a:lnTo>
                  <a:pt x="3287" y="3917"/>
                </a:lnTo>
                <a:lnTo>
                  <a:pt x="3219" y="3791"/>
                </a:lnTo>
                <a:lnTo>
                  <a:pt x="3149" y="3666"/>
                </a:lnTo>
                <a:lnTo>
                  <a:pt x="3078" y="3542"/>
                </a:lnTo>
                <a:lnTo>
                  <a:pt x="3005" y="3419"/>
                </a:lnTo>
                <a:lnTo>
                  <a:pt x="2931" y="3296"/>
                </a:lnTo>
                <a:lnTo>
                  <a:pt x="2855" y="3174"/>
                </a:lnTo>
                <a:lnTo>
                  <a:pt x="2778" y="3054"/>
                </a:lnTo>
                <a:lnTo>
                  <a:pt x="2700" y="2934"/>
                </a:lnTo>
                <a:lnTo>
                  <a:pt x="2621" y="2815"/>
                </a:lnTo>
                <a:lnTo>
                  <a:pt x="2540" y="2698"/>
                </a:lnTo>
                <a:lnTo>
                  <a:pt x="2458" y="2581"/>
                </a:lnTo>
                <a:lnTo>
                  <a:pt x="2374" y="2464"/>
                </a:lnTo>
                <a:lnTo>
                  <a:pt x="2289" y="2349"/>
                </a:lnTo>
                <a:lnTo>
                  <a:pt x="2203" y="2235"/>
                </a:lnTo>
                <a:lnTo>
                  <a:pt x="2116" y="2122"/>
                </a:lnTo>
                <a:lnTo>
                  <a:pt x="2027" y="2009"/>
                </a:lnTo>
                <a:lnTo>
                  <a:pt x="1937" y="1899"/>
                </a:lnTo>
                <a:lnTo>
                  <a:pt x="1846" y="1789"/>
                </a:lnTo>
                <a:lnTo>
                  <a:pt x="1753" y="1680"/>
                </a:lnTo>
                <a:lnTo>
                  <a:pt x="1659" y="1572"/>
                </a:lnTo>
                <a:lnTo>
                  <a:pt x="1564" y="1465"/>
                </a:lnTo>
                <a:lnTo>
                  <a:pt x="1468" y="1358"/>
                </a:lnTo>
                <a:lnTo>
                  <a:pt x="1371" y="1254"/>
                </a:lnTo>
                <a:lnTo>
                  <a:pt x="1272" y="1151"/>
                </a:lnTo>
                <a:lnTo>
                  <a:pt x="1172" y="1048"/>
                </a:lnTo>
                <a:lnTo>
                  <a:pt x="1071" y="947"/>
                </a:lnTo>
                <a:lnTo>
                  <a:pt x="969" y="846"/>
                </a:lnTo>
                <a:lnTo>
                  <a:pt x="866" y="748"/>
                </a:lnTo>
                <a:lnTo>
                  <a:pt x="761" y="650"/>
                </a:lnTo>
                <a:lnTo>
                  <a:pt x="656" y="554"/>
                </a:lnTo>
                <a:lnTo>
                  <a:pt x="549" y="458"/>
                </a:lnTo>
                <a:lnTo>
                  <a:pt x="441" y="364"/>
                </a:lnTo>
                <a:lnTo>
                  <a:pt x="332" y="271"/>
                </a:lnTo>
                <a:lnTo>
                  <a:pt x="223" y="179"/>
                </a:lnTo>
                <a:lnTo>
                  <a:pt x="112" y="9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6" name="Line 87"/>
          <p:cNvSpPr>
            <a:spLocks noChangeShapeType="1"/>
          </p:cNvSpPr>
          <p:nvPr/>
        </p:nvSpPr>
        <p:spPr bwMode="auto">
          <a:xfrm flipH="1">
            <a:off x="2185988" y="6288967"/>
            <a:ext cx="305712" cy="168984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7" name="Line 88"/>
          <p:cNvSpPr>
            <a:spLocks noChangeShapeType="1"/>
          </p:cNvSpPr>
          <p:nvPr/>
        </p:nvSpPr>
        <p:spPr bwMode="auto">
          <a:xfrm flipV="1">
            <a:off x="1630363" y="6151563"/>
            <a:ext cx="657225" cy="306388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8" name="Line 89"/>
          <p:cNvSpPr>
            <a:spLocks noChangeShapeType="1"/>
          </p:cNvSpPr>
          <p:nvPr/>
        </p:nvSpPr>
        <p:spPr bwMode="auto">
          <a:xfrm flipH="1">
            <a:off x="1073150" y="6035675"/>
            <a:ext cx="1042988" cy="422275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9" name="Line 90"/>
          <p:cNvSpPr>
            <a:spLocks noChangeShapeType="1"/>
          </p:cNvSpPr>
          <p:nvPr/>
        </p:nvSpPr>
        <p:spPr bwMode="auto">
          <a:xfrm flipV="1">
            <a:off x="517525" y="5940425"/>
            <a:ext cx="1454150" cy="517525"/>
          </a:xfrm>
          <a:prstGeom prst="line">
            <a:avLst/>
          </a:prstGeom>
          <a:noFill/>
          <a:ln w="12700">
            <a:solidFill>
              <a:srgbClr val="C0C0C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0" name="Freeform 91"/>
          <p:cNvSpPr>
            <a:spLocks/>
          </p:cNvSpPr>
          <p:nvPr/>
        </p:nvSpPr>
        <p:spPr bwMode="auto">
          <a:xfrm>
            <a:off x="2470150" y="6267450"/>
            <a:ext cx="42863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5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3"/>
              </a:cxn>
              <a:cxn ang="0">
                <a:pos x="26" y="8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3" y="35"/>
              </a:cxn>
              <a:cxn ang="0">
                <a:pos x="1" y="43"/>
              </a:cxn>
              <a:cxn ang="0">
                <a:pos x="0" y="52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2"/>
              </a:cxn>
              <a:cxn ang="0">
                <a:pos x="26" y="98"/>
              </a:cxn>
              <a:cxn ang="0">
                <a:pos x="34" y="102"/>
              </a:cxn>
              <a:cxn ang="0">
                <a:pos x="43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2"/>
              </a:cxn>
              <a:cxn ang="0">
                <a:pos x="93" y="87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5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3"/>
                </a:lnTo>
                <a:lnTo>
                  <a:pt x="26" y="8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3" y="35"/>
                </a:lnTo>
                <a:lnTo>
                  <a:pt x="1" y="43"/>
                </a:lnTo>
                <a:lnTo>
                  <a:pt x="0" y="52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2"/>
                </a:lnTo>
                <a:lnTo>
                  <a:pt x="26" y="98"/>
                </a:lnTo>
                <a:lnTo>
                  <a:pt x="34" y="102"/>
                </a:lnTo>
                <a:lnTo>
                  <a:pt x="43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2"/>
                </a:lnTo>
                <a:lnTo>
                  <a:pt x="93" y="87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1" name="Freeform 92"/>
          <p:cNvSpPr>
            <a:spLocks/>
          </p:cNvSpPr>
          <p:nvPr/>
        </p:nvSpPr>
        <p:spPr bwMode="auto">
          <a:xfrm>
            <a:off x="2265363" y="6129338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19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6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19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6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2" name="Freeform 93"/>
          <p:cNvSpPr>
            <a:spLocks/>
          </p:cNvSpPr>
          <p:nvPr/>
        </p:nvSpPr>
        <p:spPr bwMode="auto">
          <a:xfrm>
            <a:off x="2095500" y="6015038"/>
            <a:ext cx="41275" cy="42863"/>
          </a:xfrm>
          <a:custGeom>
            <a:avLst/>
            <a:gdLst/>
            <a:ahLst/>
            <a:cxnLst>
              <a:cxn ang="0">
                <a:pos x="104" y="52"/>
              </a:cxn>
              <a:cxn ang="0">
                <a:pos x="104" y="43"/>
              </a:cxn>
              <a:cxn ang="0">
                <a:pos x="101" y="35"/>
              </a:cxn>
              <a:cxn ang="0">
                <a:pos x="98" y="26"/>
              </a:cxn>
              <a:cxn ang="0">
                <a:pos x="93" y="19"/>
              </a:cxn>
              <a:cxn ang="0">
                <a:pos x="86" y="12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2" y="1"/>
              </a:cxn>
              <a:cxn ang="0">
                <a:pos x="34" y="3"/>
              </a:cxn>
              <a:cxn ang="0">
                <a:pos x="26" y="8"/>
              </a:cxn>
              <a:cxn ang="0">
                <a:pos x="18" y="12"/>
              </a:cxn>
              <a:cxn ang="0">
                <a:pos x="11" y="19"/>
              </a:cxn>
              <a:cxn ang="0">
                <a:pos x="7" y="26"/>
              </a:cxn>
              <a:cxn ang="0">
                <a:pos x="2" y="35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2" y="71"/>
              </a:cxn>
              <a:cxn ang="0">
                <a:pos x="7" y="79"/>
              </a:cxn>
              <a:cxn ang="0">
                <a:pos x="11" y="87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2" y="104"/>
              </a:cxn>
              <a:cxn ang="0">
                <a:pos x="52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8"/>
              </a:cxn>
              <a:cxn ang="0">
                <a:pos x="86" y="93"/>
              </a:cxn>
              <a:cxn ang="0">
                <a:pos x="93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4" y="52"/>
              </a:cxn>
            </a:cxnLst>
            <a:rect l="0" t="0" r="r" b="b"/>
            <a:pathLst>
              <a:path w="104" h="105">
                <a:moveTo>
                  <a:pt x="104" y="52"/>
                </a:moveTo>
                <a:lnTo>
                  <a:pt x="104" y="43"/>
                </a:lnTo>
                <a:lnTo>
                  <a:pt x="101" y="35"/>
                </a:lnTo>
                <a:lnTo>
                  <a:pt x="98" y="26"/>
                </a:lnTo>
                <a:lnTo>
                  <a:pt x="93" y="19"/>
                </a:lnTo>
                <a:lnTo>
                  <a:pt x="86" y="12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2" y="1"/>
                </a:lnTo>
                <a:lnTo>
                  <a:pt x="34" y="3"/>
                </a:lnTo>
                <a:lnTo>
                  <a:pt x="26" y="8"/>
                </a:lnTo>
                <a:lnTo>
                  <a:pt x="18" y="12"/>
                </a:lnTo>
                <a:lnTo>
                  <a:pt x="11" y="19"/>
                </a:lnTo>
                <a:lnTo>
                  <a:pt x="7" y="26"/>
                </a:lnTo>
                <a:lnTo>
                  <a:pt x="2" y="35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2" y="71"/>
                </a:lnTo>
                <a:lnTo>
                  <a:pt x="7" y="79"/>
                </a:lnTo>
                <a:lnTo>
                  <a:pt x="11" y="87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2" y="104"/>
                </a:lnTo>
                <a:lnTo>
                  <a:pt x="52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8"/>
                </a:lnTo>
                <a:lnTo>
                  <a:pt x="86" y="93"/>
                </a:lnTo>
                <a:lnTo>
                  <a:pt x="93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4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4" name="Line 95"/>
          <p:cNvSpPr>
            <a:spLocks noChangeShapeType="1"/>
          </p:cNvSpPr>
          <p:nvPr/>
        </p:nvSpPr>
        <p:spPr bwMode="auto">
          <a:xfrm flipV="1">
            <a:off x="2492375" y="4786313"/>
            <a:ext cx="5781675" cy="1501775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5" name="Line 96"/>
          <p:cNvSpPr>
            <a:spLocks noChangeShapeType="1"/>
          </p:cNvSpPr>
          <p:nvPr/>
        </p:nvSpPr>
        <p:spPr bwMode="auto">
          <a:xfrm flipH="1">
            <a:off x="2287588" y="4786313"/>
            <a:ext cx="5986463" cy="1365250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6" name="Line 97"/>
          <p:cNvSpPr>
            <a:spLocks noChangeShapeType="1"/>
          </p:cNvSpPr>
          <p:nvPr/>
        </p:nvSpPr>
        <p:spPr bwMode="auto">
          <a:xfrm flipV="1">
            <a:off x="2116138" y="4786313"/>
            <a:ext cx="6157913" cy="1249363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7" name="Line 98"/>
          <p:cNvSpPr>
            <a:spLocks noChangeShapeType="1"/>
          </p:cNvSpPr>
          <p:nvPr/>
        </p:nvSpPr>
        <p:spPr bwMode="auto">
          <a:xfrm flipH="1">
            <a:off x="1971675" y="4786313"/>
            <a:ext cx="6302375" cy="11541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8" name="Line 99"/>
          <p:cNvSpPr>
            <a:spLocks noChangeShapeType="1"/>
          </p:cNvSpPr>
          <p:nvPr/>
        </p:nvSpPr>
        <p:spPr bwMode="auto">
          <a:xfrm flipH="1" flipV="1">
            <a:off x="3316288" y="889000"/>
            <a:ext cx="468313" cy="3897313"/>
          </a:xfrm>
          <a:prstGeom prst="line">
            <a:avLst/>
          </a:prstGeom>
          <a:noFill/>
          <a:ln w="12700">
            <a:solidFill>
              <a:srgbClr val="FF00FF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9" name="Freeform 100"/>
          <p:cNvSpPr>
            <a:spLocks/>
          </p:cNvSpPr>
          <p:nvPr/>
        </p:nvSpPr>
        <p:spPr bwMode="auto">
          <a:xfrm>
            <a:off x="3763963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2" y="36"/>
              </a:cxn>
              <a:cxn ang="0">
                <a:pos x="98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0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19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0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8" y="79"/>
              </a:cxn>
              <a:cxn ang="0">
                <a:pos x="102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2" y="36"/>
                </a:lnTo>
                <a:lnTo>
                  <a:pt x="98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0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19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0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8" y="79"/>
                </a:lnTo>
                <a:lnTo>
                  <a:pt x="102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FF00FF"/>
          </a:solidFill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0" name="Freeform 101"/>
          <p:cNvSpPr>
            <a:spLocks/>
          </p:cNvSpPr>
          <p:nvPr/>
        </p:nvSpPr>
        <p:spPr bwMode="auto">
          <a:xfrm>
            <a:off x="2600325" y="1800225"/>
            <a:ext cx="854075" cy="2476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" y="42"/>
              </a:cxn>
              <a:cxn ang="0">
                <a:pos x="108" y="82"/>
              </a:cxn>
              <a:cxn ang="0">
                <a:pos x="163" y="120"/>
              </a:cxn>
              <a:cxn ang="0">
                <a:pos x="219" y="158"/>
              </a:cxn>
              <a:cxn ang="0">
                <a:pos x="277" y="193"/>
              </a:cxn>
              <a:cxn ang="0">
                <a:pos x="334" y="228"/>
              </a:cxn>
              <a:cxn ang="0">
                <a:pos x="392" y="261"/>
              </a:cxn>
              <a:cxn ang="0">
                <a:pos x="452" y="293"/>
              </a:cxn>
              <a:cxn ang="0">
                <a:pos x="513" y="324"/>
              </a:cxn>
              <a:cxn ang="0">
                <a:pos x="574" y="353"/>
              </a:cxn>
              <a:cxn ang="0">
                <a:pos x="635" y="380"/>
              </a:cxn>
              <a:cxn ang="0">
                <a:pos x="697" y="407"/>
              </a:cxn>
              <a:cxn ang="0">
                <a:pos x="760" y="432"/>
              </a:cxn>
              <a:cxn ang="0">
                <a:pos x="823" y="455"/>
              </a:cxn>
              <a:cxn ang="0">
                <a:pos x="887" y="477"/>
              </a:cxn>
              <a:cxn ang="0">
                <a:pos x="951" y="497"/>
              </a:cxn>
              <a:cxn ang="0">
                <a:pos x="1016" y="517"/>
              </a:cxn>
              <a:cxn ang="0">
                <a:pos x="1081" y="534"/>
              </a:cxn>
              <a:cxn ang="0">
                <a:pos x="1147" y="550"/>
              </a:cxn>
              <a:cxn ang="0">
                <a:pos x="1212" y="564"/>
              </a:cxn>
              <a:cxn ang="0">
                <a:pos x="1279" y="578"/>
              </a:cxn>
              <a:cxn ang="0">
                <a:pos x="1345" y="588"/>
              </a:cxn>
              <a:cxn ang="0">
                <a:pos x="1412" y="598"/>
              </a:cxn>
              <a:cxn ang="0">
                <a:pos x="1478" y="606"/>
              </a:cxn>
              <a:cxn ang="0">
                <a:pos x="1546" y="613"/>
              </a:cxn>
              <a:cxn ang="0">
                <a:pos x="1613" y="619"/>
              </a:cxn>
              <a:cxn ang="0">
                <a:pos x="1680" y="623"/>
              </a:cxn>
              <a:cxn ang="0">
                <a:pos x="1748" y="625"/>
              </a:cxn>
              <a:cxn ang="0">
                <a:pos x="1816" y="625"/>
              </a:cxn>
              <a:cxn ang="0">
                <a:pos x="1882" y="624"/>
              </a:cxn>
              <a:cxn ang="0">
                <a:pos x="1950" y="621"/>
              </a:cxn>
              <a:cxn ang="0">
                <a:pos x="2018" y="617"/>
              </a:cxn>
              <a:cxn ang="0">
                <a:pos x="2084" y="611"/>
              </a:cxn>
              <a:cxn ang="0">
                <a:pos x="2152" y="604"/>
              </a:cxn>
            </a:cxnLst>
            <a:rect l="0" t="0" r="r" b="b"/>
            <a:pathLst>
              <a:path w="2152" h="625">
                <a:moveTo>
                  <a:pt x="0" y="0"/>
                </a:moveTo>
                <a:lnTo>
                  <a:pt x="53" y="42"/>
                </a:lnTo>
                <a:lnTo>
                  <a:pt x="108" y="82"/>
                </a:lnTo>
                <a:lnTo>
                  <a:pt x="163" y="120"/>
                </a:lnTo>
                <a:lnTo>
                  <a:pt x="219" y="158"/>
                </a:lnTo>
                <a:lnTo>
                  <a:pt x="277" y="193"/>
                </a:lnTo>
                <a:lnTo>
                  <a:pt x="334" y="228"/>
                </a:lnTo>
                <a:lnTo>
                  <a:pt x="392" y="261"/>
                </a:lnTo>
                <a:lnTo>
                  <a:pt x="452" y="293"/>
                </a:lnTo>
                <a:lnTo>
                  <a:pt x="513" y="324"/>
                </a:lnTo>
                <a:lnTo>
                  <a:pt x="574" y="353"/>
                </a:lnTo>
                <a:lnTo>
                  <a:pt x="635" y="380"/>
                </a:lnTo>
                <a:lnTo>
                  <a:pt x="697" y="407"/>
                </a:lnTo>
                <a:lnTo>
                  <a:pt x="760" y="432"/>
                </a:lnTo>
                <a:lnTo>
                  <a:pt x="823" y="455"/>
                </a:lnTo>
                <a:lnTo>
                  <a:pt x="887" y="477"/>
                </a:lnTo>
                <a:lnTo>
                  <a:pt x="951" y="497"/>
                </a:lnTo>
                <a:lnTo>
                  <a:pt x="1016" y="517"/>
                </a:lnTo>
                <a:lnTo>
                  <a:pt x="1081" y="534"/>
                </a:lnTo>
                <a:lnTo>
                  <a:pt x="1147" y="550"/>
                </a:lnTo>
                <a:lnTo>
                  <a:pt x="1212" y="564"/>
                </a:lnTo>
                <a:lnTo>
                  <a:pt x="1279" y="578"/>
                </a:lnTo>
                <a:lnTo>
                  <a:pt x="1345" y="588"/>
                </a:lnTo>
                <a:lnTo>
                  <a:pt x="1412" y="598"/>
                </a:lnTo>
                <a:lnTo>
                  <a:pt x="1478" y="606"/>
                </a:lnTo>
                <a:lnTo>
                  <a:pt x="1546" y="613"/>
                </a:lnTo>
                <a:lnTo>
                  <a:pt x="1613" y="619"/>
                </a:lnTo>
                <a:lnTo>
                  <a:pt x="1680" y="623"/>
                </a:lnTo>
                <a:lnTo>
                  <a:pt x="1748" y="625"/>
                </a:lnTo>
                <a:lnTo>
                  <a:pt x="1816" y="625"/>
                </a:lnTo>
                <a:lnTo>
                  <a:pt x="1882" y="624"/>
                </a:lnTo>
                <a:lnTo>
                  <a:pt x="1950" y="621"/>
                </a:lnTo>
                <a:lnTo>
                  <a:pt x="2018" y="617"/>
                </a:lnTo>
                <a:lnTo>
                  <a:pt x="2084" y="611"/>
                </a:lnTo>
                <a:lnTo>
                  <a:pt x="2152" y="604"/>
                </a:lnTo>
              </a:path>
            </a:pathLst>
          </a:custGeom>
          <a:noFill/>
          <a:ln w="12700">
            <a:solidFill>
              <a:srgbClr val="FF00FF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2" name="Line 103"/>
          <p:cNvSpPr>
            <a:spLocks noChangeShapeType="1"/>
          </p:cNvSpPr>
          <p:nvPr/>
        </p:nvSpPr>
        <p:spPr bwMode="auto">
          <a:xfrm flipV="1">
            <a:off x="1971675" y="4786313"/>
            <a:ext cx="1812925" cy="1154113"/>
          </a:xfrm>
          <a:prstGeom prst="line">
            <a:avLst/>
          </a:prstGeom>
          <a:noFill/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6" name="Line 107"/>
          <p:cNvSpPr>
            <a:spLocks noChangeShapeType="1"/>
          </p:cNvSpPr>
          <p:nvPr/>
        </p:nvSpPr>
        <p:spPr bwMode="auto">
          <a:xfrm flipH="1">
            <a:off x="1847850" y="4786313"/>
            <a:ext cx="6426200" cy="1069975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7" name="Line 108"/>
          <p:cNvSpPr>
            <a:spLocks noChangeShapeType="1"/>
          </p:cNvSpPr>
          <p:nvPr/>
        </p:nvSpPr>
        <p:spPr bwMode="auto">
          <a:xfrm flipV="1">
            <a:off x="1741488" y="4786313"/>
            <a:ext cx="6532563" cy="998538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8" name="Line 109"/>
          <p:cNvSpPr>
            <a:spLocks noChangeShapeType="1"/>
          </p:cNvSpPr>
          <p:nvPr/>
        </p:nvSpPr>
        <p:spPr bwMode="auto">
          <a:xfrm flipH="1">
            <a:off x="1647825" y="4786313"/>
            <a:ext cx="6626225" cy="935038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9" name="Freeform 110"/>
          <p:cNvSpPr>
            <a:spLocks/>
          </p:cNvSpPr>
          <p:nvPr/>
        </p:nvSpPr>
        <p:spPr bwMode="auto">
          <a:xfrm>
            <a:off x="1827213" y="5835650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4" y="4"/>
              </a:cxn>
              <a:cxn ang="0">
                <a:pos x="26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3" y="86"/>
              </a:cxn>
              <a:cxn ang="0">
                <a:pos x="20" y="93"/>
              </a:cxn>
              <a:cxn ang="0">
                <a:pos x="26" y="98"/>
              </a:cxn>
              <a:cxn ang="0">
                <a:pos x="34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4" y="4"/>
                </a:lnTo>
                <a:lnTo>
                  <a:pt x="26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3" y="86"/>
                </a:lnTo>
                <a:lnTo>
                  <a:pt x="20" y="93"/>
                </a:lnTo>
                <a:lnTo>
                  <a:pt x="26" y="98"/>
                </a:lnTo>
                <a:lnTo>
                  <a:pt x="34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0" name="Freeform 111"/>
          <p:cNvSpPr>
            <a:spLocks/>
          </p:cNvSpPr>
          <p:nvPr/>
        </p:nvSpPr>
        <p:spPr bwMode="auto">
          <a:xfrm>
            <a:off x="1720850" y="57642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4"/>
              </a:cxn>
              <a:cxn ang="0">
                <a:pos x="98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7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7" y="7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4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3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1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1" y="34"/>
                </a:lnTo>
                <a:lnTo>
                  <a:pt x="98" y="26"/>
                </a:lnTo>
                <a:lnTo>
                  <a:pt x="93" y="19"/>
                </a:lnTo>
                <a:lnTo>
                  <a:pt x="87" y="13"/>
                </a:lnTo>
                <a:lnTo>
                  <a:pt x="79" y="7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7" y="7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3" y="34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3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1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1" name="Freeform 112"/>
          <p:cNvSpPr>
            <a:spLocks/>
          </p:cNvSpPr>
          <p:nvPr/>
        </p:nvSpPr>
        <p:spPr bwMode="auto">
          <a:xfrm>
            <a:off x="1627188" y="5700713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3" y="43"/>
              </a:cxn>
              <a:cxn ang="0">
                <a:pos x="101" y="35"/>
              </a:cxn>
              <a:cxn ang="0">
                <a:pos x="98" y="26"/>
              </a:cxn>
              <a:cxn ang="0">
                <a:pos x="92" y="19"/>
              </a:cxn>
              <a:cxn ang="0">
                <a:pos x="86" y="12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5" y="8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2" y="35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2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5" y="98"/>
              </a:cxn>
              <a:cxn ang="0">
                <a:pos x="35" y="102"/>
              </a:cxn>
              <a:cxn ang="0">
                <a:pos x="43" y="104"/>
              </a:cxn>
              <a:cxn ang="0">
                <a:pos x="52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8"/>
              </a:cxn>
              <a:cxn ang="0">
                <a:pos x="86" y="93"/>
              </a:cxn>
              <a:cxn ang="0">
                <a:pos x="92" y="87"/>
              </a:cxn>
              <a:cxn ang="0">
                <a:pos x="98" y="79"/>
              </a:cxn>
              <a:cxn ang="0">
                <a:pos x="101" y="71"/>
              </a:cxn>
              <a:cxn ang="0">
                <a:pos x="103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3" y="43"/>
                </a:lnTo>
                <a:lnTo>
                  <a:pt x="101" y="35"/>
                </a:lnTo>
                <a:lnTo>
                  <a:pt x="98" y="26"/>
                </a:lnTo>
                <a:lnTo>
                  <a:pt x="92" y="19"/>
                </a:lnTo>
                <a:lnTo>
                  <a:pt x="86" y="12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5" y="8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2" y="35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2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5" y="98"/>
                </a:lnTo>
                <a:lnTo>
                  <a:pt x="35" y="102"/>
                </a:lnTo>
                <a:lnTo>
                  <a:pt x="43" y="104"/>
                </a:lnTo>
                <a:lnTo>
                  <a:pt x="52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8"/>
                </a:lnTo>
                <a:lnTo>
                  <a:pt x="86" y="93"/>
                </a:lnTo>
                <a:lnTo>
                  <a:pt x="92" y="87"/>
                </a:lnTo>
                <a:lnTo>
                  <a:pt x="98" y="79"/>
                </a:lnTo>
                <a:lnTo>
                  <a:pt x="101" y="71"/>
                </a:lnTo>
                <a:lnTo>
                  <a:pt x="103" y="62"/>
                </a:lnTo>
                <a:lnTo>
                  <a:pt x="105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2" name="Line 113"/>
          <p:cNvSpPr>
            <a:spLocks noChangeShapeType="1"/>
          </p:cNvSpPr>
          <p:nvPr/>
        </p:nvSpPr>
        <p:spPr bwMode="auto">
          <a:xfrm flipV="1">
            <a:off x="2743200" y="4786313"/>
            <a:ext cx="1041400" cy="1671638"/>
          </a:xfrm>
          <a:prstGeom prst="line">
            <a:avLst/>
          </a:prstGeom>
          <a:noFill/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" name="Freeform 141"/>
          <p:cNvSpPr>
            <a:spLocks/>
          </p:cNvSpPr>
          <p:nvPr/>
        </p:nvSpPr>
        <p:spPr bwMode="auto">
          <a:xfrm>
            <a:off x="3636963" y="561022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18"/>
              </a:cxn>
              <a:cxn ang="0">
                <a:pos x="86" y="12"/>
              </a:cxn>
              <a:cxn ang="0">
                <a:pos x="80" y="7"/>
              </a:cxn>
              <a:cxn ang="0">
                <a:pos x="72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1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2" y="102"/>
              </a:cxn>
              <a:cxn ang="0">
                <a:pos x="80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78"/>
              </a:cxn>
              <a:cxn ang="0">
                <a:pos x="103" y="70"/>
              </a:cxn>
              <a:cxn ang="0">
                <a:pos x="105" y="61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18"/>
                </a:lnTo>
                <a:lnTo>
                  <a:pt x="86" y="12"/>
                </a:lnTo>
                <a:lnTo>
                  <a:pt x="80" y="7"/>
                </a:lnTo>
                <a:lnTo>
                  <a:pt x="72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1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2" y="102"/>
                </a:lnTo>
                <a:lnTo>
                  <a:pt x="80" y="98"/>
                </a:lnTo>
                <a:lnTo>
                  <a:pt x="86" y="93"/>
                </a:lnTo>
                <a:lnTo>
                  <a:pt x="93" y="86"/>
                </a:lnTo>
                <a:lnTo>
                  <a:pt x="99" y="78"/>
                </a:lnTo>
                <a:lnTo>
                  <a:pt x="103" y="70"/>
                </a:lnTo>
                <a:lnTo>
                  <a:pt x="105" y="61"/>
                </a:lnTo>
                <a:lnTo>
                  <a:pt x="106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 flipV="1">
            <a:off x="2743200" y="5878513"/>
            <a:ext cx="1914525" cy="57943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0" name="Line 167"/>
          <p:cNvSpPr>
            <a:spLocks noChangeShapeType="1"/>
          </p:cNvSpPr>
          <p:nvPr/>
        </p:nvSpPr>
        <p:spPr bwMode="auto">
          <a:xfrm flipV="1">
            <a:off x="2492375" y="5803900"/>
            <a:ext cx="1863725" cy="48418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1" name="Line 168"/>
          <p:cNvSpPr>
            <a:spLocks noChangeShapeType="1"/>
          </p:cNvSpPr>
          <p:nvPr/>
        </p:nvSpPr>
        <p:spPr bwMode="auto">
          <a:xfrm flipH="1">
            <a:off x="2287588" y="5738813"/>
            <a:ext cx="1806575" cy="41275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2" name="Line 169"/>
          <p:cNvSpPr>
            <a:spLocks noChangeShapeType="1"/>
          </p:cNvSpPr>
          <p:nvPr/>
        </p:nvSpPr>
        <p:spPr bwMode="auto">
          <a:xfrm flipV="1">
            <a:off x="2116138" y="5681663"/>
            <a:ext cx="1746250" cy="3540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3" name="Line 170"/>
          <p:cNvSpPr>
            <a:spLocks noChangeShapeType="1"/>
          </p:cNvSpPr>
          <p:nvPr/>
        </p:nvSpPr>
        <p:spPr bwMode="auto">
          <a:xfrm flipH="1">
            <a:off x="1971675" y="5630863"/>
            <a:ext cx="1687513" cy="30956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4" name="Line 171"/>
          <p:cNvSpPr>
            <a:spLocks noChangeShapeType="1"/>
          </p:cNvSpPr>
          <p:nvPr/>
        </p:nvSpPr>
        <p:spPr bwMode="auto">
          <a:xfrm flipH="1">
            <a:off x="1847850" y="5586413"/>
            <a:ext cx="1627188" cy="269875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5" name="Line 172"/>
          <p:cNvSpPr>
            <a:spLocks noChangeShapeType="1"/>
          </p:cNvSpPr>
          <p:nvPr/>
        </p:nvSpPr>
        <p:spPr bwMode="auto">
          <a:xfrm flipV="1">
            <a:off x="1741488" y="5545138"/>
            <a:ext cx="1570038" cy="2397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7" name="Line 175"/>
          <p:cNvSpPr>
            <a:spLocks noChangeShapeType="1"/>
          </p:cNvSpPr>
          <p:nvPr/>
        </p:nvSpPr>
        <p:spPr bwMode="auto">
          <a:xfrm>
            <a:off x="2333625" y="5873750"/>
            <a:ext cx="857250" cy="4476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8" name="Line 176"/>
          <p:cNvSpPr>
            <a:spLocks noChangeShapeType="1"/>
          </p:cNvSpPr>
          <p:nvPr/>
        </p:nvSpPr>
        <p:spPr bwMode="auto">
          <a:xfrm flipH="1" flipV="1">
            <a:off x="2655888" y="5815013"/>
            <a:ext cx="917575" cy="3921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9" name="Line 177"/>
          <p:cNvSpPr>
            <a:spLocks noChangeShapeType="1"/>
          </p:cNvSpPr>
          <p:nvPr/>
        </p:nvSpPr>
        <p:spPr bwMode="auto">
          <a:xfrm>
            <a:off x="2944813" y="5761038"/>
            <a:ext cx="955675" cy="3460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0" name="Line 178"/>
          <p:cNvSpPr>
            <a:spLocks noChangeShapeType="1"/>
          </p:cNvSpPr>
          <p:nvPr/>
        </p:nvSpPr>
        <p:spPr bwMode="auto">
          <a:xfrm flipH="1" flipV="1">
            <a:off x="3206750" y="5713413"/>
            <a:ext cx="979488" cy="3079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1" name="Line 179"/>
          <p:cNvSpPr>
            <a:spLocks noChangeShapeType="1"/>
          </p:cNvSpPr>
          <p:nvPr/>
        </p:nvSpPr>
        <p:spPr bwMode="auto">
          <a:xfrm>
            <a:off x="3443288" y="5670550"/>
            <a:ext cx="993775" cy="2762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2" name="Line 180"/>
          <p:cNvSpPr>
            <a:spLocks noChangeShapeType="1"/>
          </p:cNvSpPr>
          <p:nvPr/>
        </p:nvSpPr>
        <p:spPr bwMode="auto">
          <a:xfrm flipH="1" flipV="1">
            <a:off x="3659188" y="5630863"/>
            <a:ext cx="998538" cy="2476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5" name="BlokTextu 164"/>
          <p:cNvSpPr txBox="1"/>
          <p:nvPr/>
        </p:nvSpPr>
        <p:spPr>
          <a:xfrm>
            <a:off x="363124" y="1662220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BlokTextu 165"/>
          <p:cNvSpPr txBox="1"/>
          <p:nvPr/>
        </p:nvSpPr>
        <p:spPr>
          <a:xfrm>
            <a:off x="7935701" y="641028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BlokTextu 166"/>
          <p:cNvSpPr txBox="1"/>
          <p:nvPr/>
        </p:nvSpPr>
        <p:spPr>
          <a:xfrm>
            <a:off x="2636131" y="641345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BlokTextu 167"/>
          <p:cNvSpPr txBox="1"/>
          <p:nvPr/>
        </p:nvSpPr>
        <p:spPr>
          <a:xfrm>
            <a:off x="2238297" y="618334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BlokTextu 168"/>
          <p:cNvSpPr txBox="1"/>
          <p:nvPr/>
        </p:nvSpPr>
        <p:spPr>
          <a:xfrm>
            <a:off x="3148613" y="475491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BlokTextu 169"/>
          <p:cNvSpPr txBox="1"/>
          <p:nvPr/>
        </p:nvSpPr>
        <p:spPr>
          <a:xfrm>
            <a:off x="2793884" y="1699841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45°</a:t>
            </a:r>
            <a:endParaRPr lang="sk-SK" sz="14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BlokTextu 170"/>
          <p:cNvSpPr txBox="1"/>
          <p:nvPr/>
        </p:nvSpPr>
        <p:spPr>
          <a:xfrm>
            <a:off x="8196803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BlokTextu 171"/>
          <p:cNvSpPr txBox="1"/>
          <p:nvPr/>
        </p:nvSpPr>
        <p:spPr>
          <a:xfrm>
            <a:off x="2763553" y="5929785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BlokTextu 172"/>
          <p:cNvSpPr txBox="1"/>
          <p:nvPr/>
        </p:nvSpPr>
        <p:spPr>
          <a:xfrm>
            <a:off x="3069189" y="606530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BlokTextu 174"/>
          <p:cNvSpPr txBox="1"/>
          <p:nvPr/>
        </p:nvSpPr>
        <p:spPr>
          <a:xfrm>
            <a:off x="7403276" y="549835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BlokTextu 175"/>
          <p:cNvSpPr txBox="1"/>
          <p:nvPr/>
        </p:nvSpPr>
        <p:spPr>
          <a:xfrm>
            <a:off x="1672991" y="313413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d/2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BlokTextu 176"/>
          <p:cNvSpPr txBox="1"/>
          <p:nvPr/>
        </p:nvSpPr>
        <p:spPr>
          <a:xfrm>
            <a:off x="3326526" y="1190836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90°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BlokTextu 177"/>
          <p:cNvSpPr txBox="1"/>
          <p:nvPr/>
        </p:nvSpPr>
        <p:spPr>
          <a:xfrm>
            <a:off x="0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BlokTextu 178"/>
          <p:cNvSpPr txBox="1"/>
          <p:nvPr/>
        </p:nvSpPr>
        <p:spPr>
          <a:xfrm>
            <a:off x="967693" y="530719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BlokTextu 179"/>
          <p:cNvSpPr txBox="1"/>
          <p:nvPr/>
        </p:nvSpPr>
        <p:spPr>
          <a:xfrm>
            <a:off x="2824223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BlokTextu 180"/>
          <p:cNvSpPr txBox="1"/>
          <p:nvPr/>
        </p:nvSpPr>
        <p:spPr>
          <a:xfrm>
            <a:off x="3391897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BlokTextu 181"/>
          <p:cNvSpPr txBox="1"/>
          <p:nvPr/>
        </p:nvSpPr>
        <p:spPr>
          <a:xfrm>
            <a:off x="3903379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BlokTextu 182"/>
          <p:cNvSpPr txBox="1"/>
          <p:nvPr/>
        </p:nvSpPr>
        <p:spPr>
          <a:xfrm>
            <a:off x="4451193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BlokTextu 183"/>
          <p:cNvSpPr txBox="1"/>
          <p:nvPr/>
        </p:nvSpPr>
        <p:spPr>
          <a:xfrm>
            <a:off x="5003131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BlokTextu 184"/>
          <p:cNvSpPr txBox="1"/>
          <p:nvPr/>
        </p:nvSpPr>
        <p:spPr>
          <a:xfrm>
            <a:off x="5557123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BlokTextu 186"/>
          <p:cNvSpPr txBox="1"/>
          <p:nvPr/>
        </p:nvSpPr>
        <p:spPr>
          <a:xfrm>
            <a:off x="1640956" y="2288130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BlokTextu 187"/>
          <p:cNvSpPr txBox="1"/>
          <p:nvPr/>
        </p:nvSpPr>
        <p:spPr>
          <a:xfrm>
            <a:off x="5207888" y="2162738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BlokTextu 188"/>
          <p:cNvSpPr txBox="1"/>
          <p:nvPr/>
        </p:nvSpPr>
        <p:spPr>
          <a:xfrm>
            <a:off x="5761542" y="5505892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BlokTextu 189"/>
          <p:cNvSpPr txBox="1"/>
          <p:nvPr/>
        </p:nvSpPr>
        <p:spPr>
          <a:xfrm>
            <a:off x="3699333" y="4476858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err="1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sk-SK" sz="1400" b="1" baseline="30000" dirty="0">
              <a:solidFill>
                <a:srgbClr val="FF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Text Box 35"/>
          <p:cNvSpPr txBox="1">
            <a:spLocks noChangeArrowheads="1"/>
          </p:cNvSpPr>
          <p:nvPr/>
        </p:nvSpPr>
        <p:spPr bwMode="auto">
          <a:xfrm flipH="1">
            <a:off x="4899328" y="4525953"/>
            <a:ext cx="362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endParaRPr lang="sk-SK" sz="14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93" name="Freeform 86"/>
          <p:cNvSpPr>
            <a:spLocks/>
          </p:cNvSpPr>
          <p:nvPr/>
        </p:nvSpPr>
        <p:spPr bwMode="auto">
          <a:xfrm>
            <a:off x="5189538" y="4765675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6"/>
              </a:cxn>
              <a:cxn ang="0">
                <a:pos x="97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2" y="1"/>
              </a:cxn>
              <a:cxn ang="0">
                <a:pos x="34" y="3"/>
              </a:cxn>
              <a:cxn ang="0">
                <a:pos x="25" y="8"/>
              </a:cxn>
              <a:cxn ang="0">
                <a:pos x="18" y="13"/>
              </a:cxn>
              <a:cxn ang="0">
                <a:pos x="11" y="19"/>
              </a:cxn>
              <a:cxn ang="0">
                <a:pos x="7" y="26"/>
              </a:cxn>
              <a:cxn ang="0">
                <a:pos x="2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1"/>
              </a:cxn>
              <a:cxn ang="0">
                <a:pos x="7" y="79"/>
              </a:cxn>
              <a:cxn ang="0">
                <a:pos x="11" y="87"/>
              </a:cxn>
              <a:cxn ang="0">
                <a:pos x="18" y="93"/>
              </a:cxn>
              <a:cxn ang="0">
                <a:pos x="25" y="99"/>
              </a:cxn>
              <a:cxn ang="0">
                <a:pos x="34" y="102"/>
              </a:cxn>
              <a:cxn ang="0">
                <a:pos x="42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7" y="79"/>
              </a:cxn>
              <a:cxn ang="0">
                <a:pos x="101" y="71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6">
                <a:moveTo>
                  <a:pt x="104" y="53"/>
                </a:moveTo>
                <a:lnTo>
                  <a:pt x="103" y="44"/>
                </a:lnTo>
                <a:lnTo>
                  <a:pt x="101" y="36"/>
                </a:lnTo>
                <a:lnTo>
                  <a:pt x="97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2" y="1"/>
                </a:lnTo>
                <a:lnTo>
                  <a:pt x="34" y="3"/>
                </a:lnTo>
                <a:lnTo>
                  <a:pt x="25" y="8"/>
                </a:lnTo>
                <a:lnTo>
                  <a:pt x="18" y="13"/>
                </a:lnTo>
                <a:lnTo>
                  <a:pt x="11" y="19"/>
                </a:lnTo>
                <a:lnTo>
                  <a:pt x="7" y="26"/>
                </a:lnTo>
                <a:lnTo>
                  <a:pt x="2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1"/>
                </a:lnTo>
                <a:lnTo>
                  <a:pt x="7" y="79"/>
                </a:lnTo>
                <a:lnTo>
                  <a:pt x="11" y="87"/>
                </a:lnTo>
                <a:lnTo>
                  <a:pt x="18" y="93"/>
                </a:lnTo>
                <a:lnTo>
                  <a:pt x="25" y="99"/>
                </a:lnTo>
                <a:lnTo>
                  <a:pt x="34" y="102"/>
                </a:lnTo>
                <a:lnTo>
                  <a:pt x="42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7" y="79"/>
                </a:lnTo>
                <a:lnTo>
                  <a:pt x="101" y="71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4" name="BlokTextu 193"/>
          <p:cNvSpPr txBox="1"/>
          <p:nvPr/>
        </p:nvSpPr>
        <p:spPr>
          <a:xfrm>
            <a:off x="2017109" y="6432809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B*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BlokTextu 194"/>
          <p:cNvSpPr txBox="1"/>
          <p:nvPr/>
        </p:nvSpPr>
        <p:spPr>
          <a:xfrm>
            <a:off x="3176416" y="6432809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D*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Freeform 42"/>
          <p:cNvSpPr>
            <a:spLocks/>
          </p:cNvSpPr>
          <p:nvPr/>
        </p:nvSpPr>
        <p:spPr bwMode="auto">
          <a:xfrm>
            <a:off x="3278188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7" name="Freeform 43"/>
          <p:cNvSpPr>
            <a:spLocks/>
          </p:cNvSpPr>
          <p:nvPr/>
        </p:nvSpPr>
        <p:spPr bwMode="auto">
          <a:xfrm>
            <a:off x="3835400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1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0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6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6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0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1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1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0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6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6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0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1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8" name="Freeform 44"/>
          <p:cNvSpPr>
            <a:spLocks/>
          </p:cNvSpPr>
          <p:nvPr/>
        </p:nvSpPr>
        <p:spPr bwMode="auto">
          <a:xfrm>
            <a:off x="4391025" y="6437313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3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3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3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3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9" name="Freeform 45"/>
          <p:cNvSpPr>
            <a:spLocks/>
          </p:cNvSpPr>
          <p:nvPr/>
        </p:nvSpPr>
        <p:spPr bwMode="auto">
          <a:xfrm>
            <a:off x="4948238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1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0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0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1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1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0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0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1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0" name="Freeform 46"/>
          <p:cNvSpPr>
            <a:spLocks/>
          </p:cNvSpPr>
          <p:nvPr/>
        </p:nvSpPr>
        <p:spPr bwMode="auto">
          <a:xfrm>
            <a:off x="5503863" y="6437313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4"/>
              </a:cxn>
              <a:cxn ang="0">
                <a:pos x="27" y="7"/>
              </a:cxn>
              <a:cxn ang="0">
                <a:pos x="19" y="12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19" y="93"/>
              </a:cxn>
              <a:cxn ang="0">
                <a:pos x="27" y="98"/>
              </a:cxn>
              <a:cxn ang="0">
                <a:pos x="35" y="103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4"/>
                </a:lnTo>
                <a:lnTo>
                  <a:pt x="27" y="7"/>
                </a:lnTo>
                <a:lnTo>
                  <a:pt x="19" y="12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19" y="93"/>
                </a:lnTo>
                <a:lnTo>
                  <a:pt x="27" y="98"/>
                </a:lnTo>
                <a:lnTo>
                  <a:pt x="35" y="103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1" name="Freeform 48"/>
          <p:cNvSpPr>
            <a:spLocks/>
          </p:cNvSpPr>
          <p:nvPr/>
        </p:nvSpPr>
        <p:spPr bwMode="auto">
          <a:xfrm>
            <a:off x="6061075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2" name="Freeform 50"/>
          <p:cNvSpPr>
            <a:spLocks/>
          </p:cNvSpPr>
          <p:nvPr/>
        </p:nvSpPr>
        <p:spPr bwMode="auto">
          <a:xfrm>
            <a:off x="2165350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03" name="Freeform 52"/>
          <p:cNvSpPr>
            <a:spLocks/>
          </p:cNvSpPr>
          <p:nvPr/>
        </p:nvSpPr>
        <p:spPr bwMode="auto">
          <a:xfrm>
            <a:off x="1609725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7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7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7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7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04" name="Freeform 54"/>
          <p:cNvSpPr>
            <a:spLocks/>
          </p:cNvSpPr>
          <p:nvPr/>
        </p:nvSpPr>
        <p:spPr bwMode="auto">
          <a:xfrm>
            <a:off x="1052513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2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6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6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2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2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6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6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2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05" name="Freeform 56"/>
          <p:cNvSpPr>
            <a:spLocks/>
          </p:cNvSpPr>
          <p:nvPr/>
        </p:nvSpPr>
        <p:spPr bwMode="auto">
          <a:xfrm>
            <a:off x="496888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06" name="Line 196"/>
          <p:cNvSpPr>
            <a:spLocks noChangeShapeType="1"/>
          </p:cNvSpPr>
          <p:nvPr/>
        </p:nvSpPr>
        <p:spPr bwMode="auto">
          <a:xfrm flipH="1" flipV="1">
            <a:off x="1971675" y="5940425"/>
            <a:ext cx="771525" cy="5175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3" name="Freeform 60"/>
          <p:cNvSpPr>
            <a:spLocks/>
          </p:cNvSpPr>
          <p:nvPr/>
        </p:nvSpPr>
        <p:spPr bwMode="auto">
          <a:xfrm>
            <a:off x="8253413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4" name="Freeform 33"/>
          <p:cNvSpPr>
            <a:spLocks/>
          </p:cNvSpPr>
          <p:nvPr/>
        </p:nvSpPr>
        <p:spPr bwMode="auto">
          <a:xfrm>
            <a:off x="2349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1" y="36"/>
              </a:cxn>
              <a:cxn ang="0">
                <a:pos x="98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9"/>
              </a:cxn>
              <a:cxn ang="0">
                <a:pos x="35" y="102"/>
              </a:cxn>
              <a:cxn ang="0">
                <a:pos x="43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1" y="36"/>
                </a:lnTo>
                <a:lnTo>
                  <a:pt x="98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9"/>
                </a:lnTo>
                <a:lnTo>
                  <a:pt x="35" y="102"/>
                </a:lnTo>
                <a:lnTo>
                  <a:pt x="43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6" name="Freeform 66"/>
          <p:cNvSpPr>
            <a:spLocks/>
          </p:cNvSpPr>
          <p:nvPr/>
        </p:nvSpPr>
        <p:spPr bwMode="auto">
          <a:xfrm>
            <a:off x="1947863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8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8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" name="BlokTextu 24"/>
          <p:cNvSpPr txBox="1">
            <a:spLocks noChangeArrowheads="1"/>
          </p:cNvSpPr>
          <p:nvPr/>
        </p:nvSpPr>
        <p:spPr bwMode="auto">
          <a:xfrm>
            <a:off x="4816265" y="900000"/>
            <a:ext cx="4269874" cy="8156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200" dirty="0" smtClean="0">
                <a:latin typeface="Arial" pitchFamily="34" charset="0"/>
                <a:cs typeface="Arial" pitchFamily="34" charset="0"/>
              </a:rPr>
              <a:t> Ak potrebujeme zostrojiť viac štvorcov a v nákresni nie je miesto na pomocné body na </a:t>
            </a:r>
            <a:r>
              <a:rPr lang="sk-SK" sz="1200" dirty="0" err="1" smtClean="0">
                <a:latin typeface="Arial" pitchFamily="34" charset="0"/>
                <a:cs typeface="Arial" pitchFamily="34" charset="0"/>
              </a:rPr>
              <a:t>základnici</a:t>
            </a:r>
            <a:r>
              <a:rPr lang="sk-SK" sz="12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sk-SK" sz="1200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sk-SK" sz="1200" dirty="0" smtClean="0">
                <a:latin typeface="Arial" pitchFamily="34" charset="0"/>
                <a:cs typeface="Arial" pitchFamily="34" charset="0"/>
              </a:rPr>
              <a:t>, tak použijeme uhlopriečky štvorcov s </a:t>
            </a:r>
            <a:r>
              <a:rPr lang="sk-SK" sz="1200" dirty="0" err="1" smtClean="0">
                <a:latin typeface="Arial" pitchFamily="34" charset="0"/>
                <a:cs typeface="Arial" pitchFamily="34" charset="0"/>
              </a:rPr>
              <a:t>úbežníkom</a:t>
            </a:r>
            <a:r>
              <a:rPr lang="sk-SK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200" b="1" dirty="0" err="1" smtClean="0">
                <a:latin typeface="Arial" pitchFamily="34" charset="0"/>
                <a:cs typeface="Arial" pitchFamily="34" charset="0"/>
              </a:rPr>
              <a:t>U</a:t>
            </a:r>
            <a:r>
              <a:rPr lang="sk-SK" sz="1200" b="1" baseline="30000" dirty="0" err="1" smtClean="0">
                <a:latin typeface="Arial" pitchFamily="34" charset="0"/>
                <a:cs typeface="Arial" pitchFamily="34" charset="0"/>
              </a:rPr>
              <a:t>u</a:t>
            </a:r>
            <a:r>
              <a:rPr lang="sk-SK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sk-SK" sz="1100" dirty="0" smtClean="0">
                <a:latin typeface="Arial" pitchFamily="34" charset="0"/>
                <a:cs typeface="Arial" pitchFamily="34" charset="0"/>
              </a:rPr>
              <a:t>∡ (</a:t>
            </a:r>
            <a:r>
              <a:rPr lang="sk-SK" sz="11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100" b="1" baseline="30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sk-SK" sz="11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sk-SK" sz="11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sk-SK" sz="11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sk-SK" sz="11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1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) = 45°</a:t>
            </a:r>
          </a:p>
        </p:txBody>
      </p:sp>
      <p:sp>
        <p:nvSpPr>
          <p:cNvPr id="93" name="Freeform 114"/>
          <p:cNvSpPr>
            <a:spLocks/>
          </p:cNvSpPr>
          <p:nvPr/>
        </p:nvSpPr>
        <p:spPr bwMode="auto">
          <a:xfrm>
            <a:off x="2895600" y="61579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3"/>
              </a:cxn>
              <a:cxn ang="0">
                <a:pos x="102" y="34"/>
              </a:cxn>
              <a:cxn ang="0">
                <a:pos x="98" y="26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8" y="26"/>
              </a:cxn>
              <a:cxn ang="0">
                <a:pos x="3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8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5" y="102"/>
              </a:cxn>
              <a:cxn ang="0">
                <a:pos x="43" y="104"/>
              </a:cxn>
              <a:cxn ang="0">
                <a:pos x="52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3"/>
              </a:cxn>
              <a:cxn ang="0">
                <a:pos x="93" y="86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3"/>
                </a:lnTo>
                <a:lnTo>
                  <a:pt x="102" y="34"/>
                </a:lnTo>
                <a:lnTo>
                  <a:pt x="98" y="26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8" y="26"/>
                </a:lnTo>
                <a:lnTo>
                  <a:pt x="3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8" y="79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5" y="102"/>
                </a:lnTo>
                <a:lnTo>
                  <a:pt x="43" y="104"/>
                </a:lnTo>
                <a:lnTo>
                  <a:pt x="52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3"/>
                </a:lnTo>
                <a:lnTo>
                  <a:pt x="93" y="86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4" name="Freeform 115"/>
          <p:cNvSpPr>
            <a:spLocks/>
          </p:cNvSpPr>
          <p:nvPr/>
        </p:nvSpPr>
        <p:spPr bwMode="auto">
          <a:xfrm>
            <a:off x="3021013" y="5957888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2" y="35"/>
              </a:cxn>
              <a:cxn ang="0">
                <a:pos x="98" y="27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0" y="4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3" y="18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79"/>
              </a:cxn>
              <a:cxn ang="0">
                <a:pos x="13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0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79"/>
              </a:cxn>
              <a:cxn ang="0">
                <a:pos x="102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2" y="35"/>
                </a:lnTo>
                <a:lnTo>
                  <a:pt x="98" y="27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0" y="4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3" y="18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79"/>
                </a:lnTo>
                <a:lnTo>
                  <a:pt x="13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0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79"/>
                </a:lnTo>
                <a:lnTo>
                  <a:pt x="102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5" name="Freeform 116"/>
          <p:cNvSpPr>
            <a:spLocks/>
          </p:cNvSpPr>
          <p:nvPr/>
        </p:nvSpPr>
        <p:spPr bwMode="auto">
          <a:xfrm>
            <a:off x="3113088" y="5808663"/>
            <a:ext cx="41275" cy="42863"/>
          </a:xfrm>
          <a:custGeom>
            <a:avLst/>
            <a:gdLst/>
            <a:ahLst/>
            <a:cxnLst>
              <a:cxn ang="0">
                <a:pos x="106" y="52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6"/>
              </a:cxn>
              <a:cxn ang="0">
                <a:pos x="19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2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6"/>
              </a:cxn>
              <a:cxn ang="0">
                <a:pos x="19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2"/>
              </a:cxn>
            </a:cxnLst>
            <a:rect l="0" t="0" r="r" b="b"/>
            <a:pathLst>
              <a:path w="106" h="105">
                <a:moveTo>
                  <a:pt x="106" y="52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6"/>
                </a:lnTo>
                <a:lnTo>
                  <a:pt x="19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2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6"/>
                </a:lnTo>
                <a:lnTo>
                  <a:pt x="19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2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3" name="Freeform 94"/>
          <p:cNvSpPr>
            <a:spLocks/>
          </p:cNvSpPr>
          <p:nvPr/>
        </p:nvSpPr>
        <p:spPr bwMode="auto">
          <a:xfrm>
            <a:off x="1951038" y="591820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" name="Freeform 36"/>
          <p:cNvSpPr>
            <a:spLocks/>
          </p:cNvSpPr>
          <p:nvPr/>
        </p:nvSpPr>
        <p:spPr bwMode="auto">
          <a:xfrm>
            <a:off x="2722563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grpSp>
        <p:nvGrpSpPr>
          <p:cNvPr id="162" name="Skupina 161"/>
          <p:cNvGrpSpPr/>
          <p:nvPr/>
        </p:nvGrpSpPr>
        <p:grpSpPr>
          <a:xfrm>
            <a:off x="1646063" y="5509426"/>
            <a:ext cx="2008731" cy="431369"/>
            <a:chOff x="1798463" y="5661826"/>
            <a:chExt cx="2008731" cy="431369"/>
          </a:xfrm>
        </p:grpSpPr>
        <p:sp>
          <p:nvSpPr>
            <p:cNvPr id="153" name="Line 175"/>
            <p:cNvSpPr>
              <a:spLocks noChangeShapeType="1"/>
            </p:cNvSpPr>
            <p:nvPr/>
          </p:nvSpPr>
          <p:spPr bwMode="auto">
            <a:xfrm>
              <a:off x="2114898" y="5832340"/>
              <a:ext cx="371185" cy="19384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56" name="Line 176"/>
            <p:cNvSpPr>
              <a:spLocks noChangeShapeType="1"/>
            </p:cNvSpPr>
            <p:nvPr/>
          </p:nvSpPr>
          <p:spPr bwMode="auto">
            <a:xfrm flipH="1" flipV="1">
              <a:off x="2393521" y="5790168"/>
              <a:ext cx="415127" cy="17739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solid"/>
              <a:round/>
              <a:headEnd type="none"/>
              <a:tailEnd type="none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57" name="Line 177"/>
            <p:cNvSpPr>
              <a:spLocks noChangeShapeType="1"/>
            </p:cNvSpPr>
            <p:nvPr/>
          </p:nvSpPr>
          <p:spPr bwMode="auto">
            <a:xfrm>
              <a:off x="2657184" y="5754092"/>
              <a:ext cx="440700" cy="15958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58" name="Line 178"/>
            <p:cNvSpPr>
              <a:spLocks noChangeShapeType="1"/>
            </p:cNvSpPr>
            <p:nvPr/>
          </p:nvSpPr>
          <p:spPr bwMode="auto">
            <a:xfrm flipH="1" flipV="1">
              <a:off x="2900363" y="5721558"/>
              <a:ext cx="468297" cy="147244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solid"/>
              <a:round/>
              <a:headEnd type="none"/>
              <a:tailEnd type="none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59" name="Line 179"/>
            <p:cNvSpPr>
              <a:spLocks noChangeShapeType="1"/>
            </p:cNvSpPr>
            <p:nvPr/>
          </p:nvSpPr>
          <p:spPr bwMode="auto">
            <a:xfrm>
              <a:off x="3117189" y="5689949"/>
              <a:ext cx="479638" cy="13331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0" name="Line 180"/>
            <p:cNvSpPr>
              <a:spLocks noChangeShapeType="1"/>
            </p:cNvSpPr>
            <p:nvPr/>
          </p:nvSpPr>
          <p:spPr bwMode="auto">
            <a:xfrm flipH="1" flipV="1">
              <a:off x="3321945" y="5661826"/>
              <a:ext cx="485249" cy="120348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solid"/>
              <a:round/>
              <a:headEnd type="none"/>
              <a:tailEnd type="none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1" name="Line 196"/>
            <p:cNvSpPr>
              <a:spLocks noChangeShapeType="1"/>
            </p:cNvSpPr>
            <p:nvPr/>
          </p:nvSpPr>
          <p:spPr bwMode="auto">
            <a:xfrm flipH="1" flipV="1">
              <a:off x="1798463" y="5874412"/>
              <a:ext cx="326161" cy="218783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solid"/>
              <a:round/>
              <a:headEnd type="none"/>
              <a:tailEnd type="none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146" name="Line 173"/>
          <p:cNvSpPr>
            <a:spLocks noChangeShapeType="1"/>
          </p:cNvSpPr>
          <p:nvPr/>
        </p:nvSpPr>
        <p:spPr bwMode="auto">
          <a:xfrm flipH="1">
            <a:off x="1647825" y="5508625"/>
            <a:ext cx="1516063" cy="212725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5" name="Freeform 106"/>
          <p:cNvSpPr>
            <a:spLocks/>
          </p:cNvSpPr>
          <p:nvPr/>
        </p:nvSpPr>
        <p:spPr bwMode="auto">
          <a:xfrm>
            <a:off x="2482850" y="558006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6"/>
              </a:cxn>
              <a:cxn ang="0">
                <a:pos x="98" y="27"/>
              </a:cxn>
              <a:cxn ang="0">
                <a:pos x="93" y="20"/>
              </a:cxn>
              <a:cxn ang="0">
                <a:pos x="86" y="13"/>
              </a:cxn>
              <a:cxn ang="0">
                <a:pos x="79" y="8"/>
              </a:cxn>
              <a:cxn ang="0">
                <a:pos x="71" y="4"/>
              </a:cxn>
              <a:cxn ang="0">
                <a:pos x="62" y="2"/>
              </a:cxn>
              <a:cxn ang="0">
                <a:pos x="52" y="0"/>
              </a:cxn>
              <a:cxn ang="0">
                <a:pos x="43" y="2"/>
              </a:cxn>
              <a:cxn ang="0">
                <a:pos x="34" y="4"/>
              </a:cxn>
              <a:cxn ang="0">
                <a:pos x="26" y="8"/>
              </a:cxn>
              <a:cxn ang="0">
                <a:pos x="19" y="13"/>
              </a:cxn>
              <a:cxn ang="0">
                <a:pos x="12" y="20"/>
              </a:cxn>
              <a:cxn ang="0">
                <a:pos x="7" y="27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2"/>
              </a:cxn>
              <a:cxn ang="0">
                <a:pos x="7" y="80"/>
              </a:cxn>
              <a:cxn ang="0">
                <a:pos x="12" y="88"/>
              </a:cxn>
              <a:cxn ang="0">
                <a:pos x="19" y="93"/>
              </a:cxn>
              <a:cxn ang="0">
                <a:pos x="26" y="99"/>
              </a:cxn>
              <a:cxn ang="0">
                <a:pos x="34" y="103"/>
              </a:cxn>
              <a:cxn ang="0">
                <a:pos x="43" y="105"/>
              </a:cxn>
              <a:cxn ang="0">
                <a:pos x="52" y="106"/>
              </a:cxn>
              <a:cxn ang="0">
                <a:pos x="62" y="105"/>
              </a:cxn>
              <a:cxn ang="0">
                <a:pos x="71" y="103"/>
              </a:cxn>
              <a:cxn ang="0">
                <a:pos x="79" y="99"/>
              </a:cxn>
              <a:cxn ang="0">
                <a:pos x="86" y="93"/>
              </a:cxn>
              <a:cxn ang="0">
                <a:pos x="93" y="88"/>
              </a:cxn>
              <a:cxn ang="0">
                <a:pos x="98" y="80"/>
              </a:cxn>
              <a:cxn ang="0">
                <a:pos x="102" y="72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6"/>
                </a:lnTo>
                <a:lnTo>
                  <a:pt x="98" y="27"/>
                </a:lnTo>
                <a:lnTo>
                  <a:pt x="93" y="20"/>
                </a:lnTo>
                <a:lnTo>
                  <a:pt x="86" y="13"/>
                </a:lnTo>
                <a:lnTo>
                  <a:pt x="79" y="8"/>
                </a:lnTo>
                <a:lnTo>
                  <a:pt x="71" y="4"/>
                </a:lnTo>
                <a:lnTo>
                  <a:pt x="62" y="2"/>
                </a:lnTo>
                <a:lnTo>
                  <a:pt x="52" y="0"/>
                </a:lnTo>
                <a:lnTo>
                  <a:pt x="43" y="2"/>
                </a:lnTo>
                <a:lnTo>
                  <a:pt x="34" y="4"/>
                </a:lnTo>
                <a:lnTo>
                  <a:pt x="26" y="8"/>
                </a:lnTo>
                <a:lnTo>
                  <a:pt x="19" y="13"/>
                </a:lnTo>
                <a:lnTo>
                  <a:pt x="12" y="20"/>
                </a:lnTo>
                <a:lnTo>
                  <a:pt x="7" y="27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2"/>
                </a:lnTo>
                <a:lnTo>
                  <a:pt x="7" y="80"/>
                </a:lnTo>
                <a:lnTo>
                  <a:pt x="12" y="88"/>
                </a:lnTo>
                <a:lnTo>
                  <a:pt x="19" y="93"/>
                </a:lnTo>
                <a:lnTo>
                  <a:pt x="26" y="99"/>
                </a:lnTo>
                <a:lnTo>
                  <a:pt x="34" y="103"/>
                </a:lnTo>
                <a:lnTo>
                  <a:pt x="43" y="105"/>
                </a:lnTo>
                <a:lnTo>
                  <a:pt x="52" y="106"/>
                </a:lnTo>
                <a:lnTo>
                  <a:pt x="62" y="105"/>
                </a:lnTo>
                <a:lnTo>
                  <a:pt x="71" y="103"/>
                </a:lnTo>
                <a:lnTo>
                  <a:pt x="79" y="99"/>
                </a:lnTo>
                <a:lnTo>
                  <a:pt x="86" y="93"/>
                </a:lnTo>
                <a:lnTo>
                  <a:pt x="93" y="88"/>
                </a:lnTo>
                <a:lnTo>
                  <a:pt x="98" y="80"/>
                </a:lnTo>
                <a:lnTo>
                  <a:pt x="102" y="72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7" name="Freeform 118"/>
          <p:cNvSpPr>
            <a:spLocks/>
          </p:cNvSpPr>
          <p:nvPr/>
        </p:nvSpPr>
        <p:spPr bwMode="auto">
          <a:xfrm>
            <a:off x="3243263" y="5599113"/>
            <a:ext cx="41275" cy="42863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3"/>
              </a:cxn>
              <a:cxn ang="0">
                <a:pos x="103" y="35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80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19" y="12"/>
              </a:cxn>
              <a:cxn ang="0">
                <a:pos x="13" y="19"/>
              </a:cxn>
              <a:cxn ang="0">
                <a:pos x="7" y="26"/>
              </a:cxn>
              <a:cxn ang="0">
                <a:pos x="4" y="35"/>
              </a:cxn>
              <a:cxn ang="0">
                <a:pos x="2" y="43"/>
              </a:cxn>
              <a:cxn ang="0">
                <a:pos x="0" y="53"/>
              </a:cxn>
              <a:cxn ang="0">
                <a:pos x="2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19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80" y="98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3"/>
                </a:lnTo>
                <a:lnTo>
                  <a:pt x="103" y="35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80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19" y="12"/>
                </a:lnTo>
                <a:lnTo>
                  <a:pt x="13" y="19"/>
                </a:lnTo>
                <a:lnTo>
                  <a:pt x="7" y="26"/>
                </a:lnTo>
                <a:lnTo>
                  <a:pt x="4" y="35"/>
                </a:lnTo>
                <a:lnTo>
                  <a:pt x="2" y="43"/>
                </a:lnTo>
                <a:lnTo>
                  <a:pt x="0" y="53"/>
                </a:lnTo>
                <a:lnTo>
                  <a:pt x="2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19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80" y="98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8" name="Freeform 119"/>
          <p:cNvSpPr>
            <a:spLocks/>
          </p:cNvSpPr>
          <p:nvPr/>
        </p:nvSpPr>
        <p:spPr bwMode="auto">
          <a:xfrm>
            <a:off x="3290888" y="5524500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4" y="44"/>
              </a:cxn>
              <a:cxn ang="0">
                <a:pos x="102" y="35"/>
              </a:cxn>
              <a:cxn ang="0">
                <a:pos x="97" y="27"/>
              </a:cxn>
              <a:cxn ang="0">
                <a:pos x="93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2"/>
              </a:cxn>
              <a:cxn ang="0">
                <a:pos x="62" y="0"/>
              </a:cxn>
              <a:cxn ang="0">
                <a:pos x="53" y="0"/>
              </a:cxn>
              <a:cxn ang="0">
                <a:pos x="43" y="0"/>
              </a:cxn>
              <a:cxn ang="0">
                <a:pos x="34" y="2"/>
              </a:cxn>
              <a:cxn ang="0">
                <a:pos x="26" y="7"/>
              </a:cxn>
              <a:cxn ang="0">
                <a:pos x="18" y="12"/>
              </a:cxn>
              <a:cxn ang="0">
                <a:pos x="11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78"/>
              </a:cxn>
              <a:cxn ang="0">
                <a:pos x="11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3" y="105"/>
              </a:cxn>
              <a:cxn ang="0">
                <a:pos x="53" y="105"/>
              </a:cxn>
              <a:cxn ang="0">
                <a:pos x="62" y="105"/>
              </a:cxn>
              <a:cxn ang="0">
                <a:pos x="70" y="102"/>
              </a:cxn>
              <a:cxn ang="0">
                <a:pos x="78" y="98"/>
              </a:cxn>
              <a:cxn ang="0">
                <a:pos x="86" y="93"/>
              </a:cxn>
              <a:cxn ang="0">
                <a:pos x="93" y="86"/>
              </a:cxn>
              <a:cxn ang="0">
                <a:pos x="97" y="78"/>
              </a:cxn>
              <a:cxn ang="0">
                <a:pos x="102" y="70"/>
              </a:cxn>
              <a:cxn ang="0">
                <a:pos x="104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4" y="44"/>
                </a:lnTo>
                <a:lnTo>
                  <a:pt x="102" y="35"/>
                </a:lnTo>
                <a:lnTo>
                  <a:pt x="97" y="27"/>
                </a:lnTo>
                <a:lnTo>
                  <a:pt x="93" y="19"/>
                </a:lnTo>
                <a:lnTo>
                  <a:pt x="86" y="12"/>
                </a:lnTo>
                <a:lnTo>
                  <a:pt x="78" y="7"/>
                </a:lnTo>
                <a:lnTo>
                  <a:pt x="70" y="2"/>
                </a:lnTo>
                <a:lnTo>
                  <a:pt x="62" y="0"/>
                </a:lnTo>
                <a:lnTo>
                  <a:pt x="53" y="0"/>
                </a:lnTo>
                <a:lnTo>
                  <a:pt x="43" y="0"/>
                </a:lnTo>
                <a:lnTo>
                  <a:pt x="34" y="2"/>
                </a:lnTo>
                <a:lnTo>
                  <a:pt x="26" y="7"/>
                </a:lnTo>
                <a:lnTo>
                  <a:pt x="18" y="12"/>
                </a:lnTo>
                <a:lnTo>
                  <a:pt x="11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78"/>
                </a:lnTo>
                <a:lnTo>
                  <a:pt x="11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3" y="105"/>
                </a:lnTo>
                <a:lnTo>
                  <a:pt x="53" y="105"/>
                </a:lnTo>
                <a:lnTo>
                  <a:pt x="62" y="105"/>
                </a:lnTo>
                <a:lnTo>
                  <a:pt x="70" y="102"/>
                </a:lnTo>
                <a:lnTo>
                  <a:pt x="78" y="98"/>
                </a:lnTo>
                <a:lnTo>
                  <a:pt x="86" y="93"/>
                </a:lnTo>
                <a:lnTo>
                  <a:pt x="93" y="86"/>
                </a:lnTo>
                <a:lnTo>
                  <a:pt x="97" y="78"/>
                </a:lnTo>
                <a:lnTo>
                  <a:pt x="102" y="70"/>
                </a:lnTo>
                <a:lnTo>
                  <a:pt x="104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3" name="Freeform 104"/>
          <p:cNvSpPr>
            <a:spLocks/>
          </p:cNvSpPr>
          <p:nvPr/>
        </p:nvSpPr>
        <p:spPr bwMode="auto">
          <a:xfrm>
            <a:off x="2171700" y="5778500"/>
            <a:ext cx="41275" cy="41275"/>
          </a:xfrm>
          <a:custGeom>
            <a:avLst/>
            <a:gdLst/>
            <a:ahLst/>
            <a:cxnLst>
              <a:cxn ang="0">
                <a:pos x="104" y="52"/>
              </a:cxn>
              <a:cxn ang="0">
                <a:pos x="104" y="43"/>
              </a:cxn>
              <a:cxn ang="0">
                <a:pos x="102" y="34"/>
              </a:cxn>
              <a:cxn ang="0">
                <a:pos x="97" y="26"/>
              </a:cxn>
              <a:cxn ang="0">
                <a:pos x="93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3"/>
              </a:cxn>
              <a:cxn ang="0">
                <a:pos x="62" y="1"/>
              </a:cxn>
              <a:cxn ang="0">
                <a:pos x="52" y="0"/>
              </a:cxn>
              <a:cxn ang="0">
                <a:pos x="43" y="1"/>
              </a:cxn>
              <a:cxn ang="0">
                <a:pos x="34" y="3"/>
              </a:cxn>
              <a:cxn ang="0">
                <a:pos x="26" y="7"/>
              </a:cxn>
              <a:cxn ang="0">
                <a:pos x="18" y="12"/>
              </a:cxn>
              <a:cxn ang="0">
                <a:pos x="11" y="19"/>
              </a:cxn>
              <a:cxn ang="0">
                <a:pos x="7" y="26"/>
              </a:cxn>
              <a:cxn ang="0">
                <a:pos x="3" y="34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1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3" y="104"/>
              </a:cxn>
              <a:cxn ang="0">
                <a:pos x="52" y="105"/>
              </a:cxn>
              <a:cxn ang="0">
                <a:pos x="62" y="104"/>
              </a:cxn>
              <a:cxn ang="0">
                <a:pos x="70" y="102"/>
              </a:cxn>
              <a:cxn ang="0">
                <a:pos x="78" y="98"/>
              </a:cxn>
              <a:cxn ang="0">
                <a:pos x="86" y="93"/>
              </a:cxn>
              <a:cxn ang="0">
                <a:pos x="93" y="86"/>
              </a:cxn>
              <a:cxn ang="0">
                <a:pos x="97" y="79"/>
              </a:cxn>
              <a:cxn ang="0">
                <a:pos x="102" y="71"/>
              </a:cxn>
              <a:cxn ang="0">
                <a:pos x="104" y="62"/>
              </a:cxn>
              <a:cxn ang="0">
                <a:pos x="104" y="52"/>
              </a:cxn>
            </a:cxnLst>
            <a:rect l="0" t="0" r="r" b="b"/>
            <a:pathLst>
              <a:path w="104" h="105">
                <a:moveTo>
                  <a:pt x="104" y="52"/>
                </a:moveTo>
                <a:lnTo>
                  <a:pt x="104" y="43"/>
                </a:lnTo>
                <a:lnTo>
                  <a:pt x="102" y="34"/>
                </a:lnTo>
                <a:lnTo>
                  <a:pt x="97" y="26"/>
                </a:lnTo>
                <a:lnTo>
                  <a:pt x="93" y="19"/>
                </a:lnTo>
                <a:lnTo>
                  <a:pt x="86" y="12"/>
                </a:lnTo>
                <a:lnTo>
                  <a:pt x="78" y="7"/>
                </a:lnTo>
                <a:lnTo>
                  <a:pt x="70" y="3"/>
                </a:lnTo>
                <a:lnTo>
                  <a:pt x="62" y="1"/>
                </a:lnTo>
                <a:lnTo>
                  <a:pt x="52" y="0"/>
                </a:lnTo>
                <a:lnTo>
                  <a:pt x="43" y="1"/>
                </a:lnTo>
                <a:lnTo>
                  <a:pt x="34" y="3"/>
                </a:lnTo>
                <a:lnTo>
                  <a:pt x="26" y="7"/>
                </a:lnTo>
                <a:lnTo>
                  <a:pt x="18" y="12"/>
                </a:lnTo>
                <a:lnTo>
                  <a:pt x="11" y="19"/>
                </a:lnTo>
                <a:lnTo>
                  <a:pt x="7" y="26"/>
                </a:lnTo>
                <a:lnTo>
                  <a:pt x="3" y="34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1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3" y="104"/>
                </a:lnTo>
                <a:lnTo>
                  <a:pt x="52" y="105"/>
                </a:lnTo>
                <a:lnTo>
                  <a:pt x="62" y="104"/>
                </a:lnTo>
                <a:lnTo>
                  <a:pt x="70" y="102"/>
                </a:lnTo>
                <a:lnTo>
                  <a:pt x="78" y="98"/>
                </a:lnTo>
                <a:lnTo>
                  <a:pt x="86" y="93"/>
                </a:lnTo>
                <a:lnTo>
                  <a:pt x="93" y="86"/>
                </a:lnTo>
                <a:lnTo>
                  <a:pt x="97" y="79"/>
                </a:lnTo>
                <a:lnTo>
                  <a:pt x="102" y="71"/>
                </a:lnTo>
                <a:lnTo>
                  <a:pt x="104" y="62"/>
                </a:lnTo>
                <a:lnTo>
                  <a:pt x="104" y="52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4" name="Freeform 105"/>
          <p:cNvSpPr>
            <a:spLocks/>
          </p:cNvSpPr>
          <p:nvPr/>
        </p:nvSpPr>
        <p:spPr bwMode="auto">
          <a:xfrm>
            <a:off x="2343150" y="566896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4"/>
              </a:cxn>
              <a:cxn ang="0">
                <a:pos x="98" y="26"/>
              </a:cxn>
              <a:cxn ang="0">
                <a:pos x="93" y="20"/>
              </a:cxn>
              <a:cxn ang="0">
                <a:pos x="87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2" y="0"/>
              </a:cxn>
              <a:cxn ang="0">
                <a:pos x="43" y="1"/>
              </a:cxn>
              <a:cxn ang="0">
                <a:pos x="35" y="4"/>
              </a:cxn>
              <a:cxn ang="0">
                <a:pos x="26" y="7"/>
              </a:cxn>
              <a:cxn ang="0">
                <a:pos x="19" y="13"/>
              </a:cxn>
              <a:cxn ang="0">
                <a:pos x="12" y="20"/>
              </a:cxn>
              <a:cxn ang="0">
                <a:pos x="8" y="26"/>
              </a:cxn>
              <a:cxn ang="0">
                <a:pos x="3" y="34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8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9"/>
              </a:cxn>
              <a:cxn ang="0">
                <a:pos x="35" y="102"/>
              </a:cxn>
              <a:cxn ang="0">
                <a:pos x="43" y="105"/>
              </a:cxn>
              <a:cxn ang="0">
                <a:pos x="52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4"/>
                </a:lnTo>
                <a:lnTo>
                  <a:pt x="98" y="26"/>
                </a:lnTo>
                <a:lnTo>
                  <a:pt x="93" y="20"/>
                </a:lnTo>
                <a:lnTo>
                  <a:pt x="87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2" y="0"/>
                </a:lnTo>
                <a:lnTo>
                  <a:pt x="43" y="1"/>
                </a:lnTo>
                <a:lnTo>
                  <a:pt x="35" y="4"/>
                </a:lnTo>
                <a:lnTo>
                  <a:pt x="26" y="7"/>
                </a:lnTo>
                <a:lnTo>
                  <a:pt x="19" y="13"/>
                </a:lnTo>
                <a:lnTo>
                  <a:pt x="12" y="20"/>
                </a:lnTo>
                <a:lnTo>
                  <a:pt x="8" y="26"/>
                </a:lnTo>
                <a:lnTo>
                  <a:pt x="3" y="34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8" y="79"/>
                </a:lnTo>
                <a:lnTo>
                  <a:pt x="12" y="87"/>
                </a:lnTo>
                <a:lnTo>
                  <a:pt x="19" y="93"/>
                </a:lnTo>
                <a:lnTo>
                  <a:pt x="26" y="99"/>
                </a:lnTo>
                <a:lnTo>
                  <a:pt x="35" y="102"/>
                </a:lnTo>
                <a:lnTo>
                  <a:pt x="43" y="105"/>
                </a:lnTo>
                <a:lnTo>
                  <a:pt x="52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6" name="Freeform 117"/>
          <p:cNvSpPr>
            <a:spLocks/>
          </p:cNvSpPr>
          <p:nvPr/>
        </p:nvSpPr>
        <p:spPr bwMode="auto">
          <a:xfrm>
            <a:off x="3186113" y="56927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4"/>
              </a:cxn>
              <a:cxn ang="0">
                <a:pos x="97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0" y="3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3"/>
              </a:cxn>
              <a:cxn ang="0">
                <a:pos x="26" y="7"/>
              </a:cxn>
              <a:cxn ang="0">
                <a:pos x="18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4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6"/>
              </a:cxn>
              <a:cxn ang="0">
                <a:pos x="18" y="93"/>
              </a:cxn>
              <a:cxn ang="0">
                <a:pos x="26" y="99"/>
              </a:cxn>
              <a:cxn ang="0">
                <a:pos x="34" y="102"/>
              </a:cxn>
              <a:cxn ang="0">
                <a:pos x="43" y="104"/>
              </a:cxn>
              <a:cxn ang="0">
                <a:pos x="53" y="106"/>
              </a:cxn>
              <a:cxn ang="0">
                <a:pos x="62" y="104"/>
              </a:cxn>
              <a:cxn ang="0">
                <a:pos x="70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7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4"/>
                </a:lnTo>
                <a:lnTo>
                  <a:pt x="97" y="26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0" y="3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3"/>
                </a:lnTo>
                <a:lnTo>
                  <a:pt x="26" y="7"/>
                </a:lnTo>
                <a:lnTo>
                  <a:pt x="18" y="13"/>
                </a:lnTo>
                <a:lnTo>
                  <a:pt x="12" y="19"/>
                </a:lnTo>
                <a:lnTo>
                  <a:pt x="7" y="26"/>
                </a:lnTo>
                <a:lnTo>
                  <a:pt x="3" y="34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6"/>
                </a:lnTo>
                <a:lnTo>
                  <a:pt x="18" y="93"/>
                </a:lnTo>
                <a:lnTo>
                  <a:pt x="26" y="99"/>
                </a:lnTo>
                <a:lnTo>
                  <a:pt x="34" y="102"/>
                </a:lnTo>
                <a:lnTo>
                  <a:pt x="43" y="104"/>
                </a:lnTo>
                <a:lnTo>
                  <a:pt x="53" y="106"/>
                </a:lnTo>
                <a:lnTo>
                  <a:pt x="62" y="104"/>
                </a:lnTo>
                <a:lnTo>
                  <a:pt x="70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7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4" name="Zástupný symbol čísla snímky 1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44</a:t>
            </a:fld>
            <a:endParaRPr lang="sk-SK"/>
          </a:p>
        </p:txBody>
      </p:sp>
      <p:grpSp>
        <p:nvGrpSpPr>
          <p:cNvPr id="163" name="Skupina 19"/>
          <p:cNvGrpSpPr>
            <a:grpSpLocks/>
          </p:cNvGrpSpPr>
          <p:nvPr/>
        </p:nvGrpSpPr>
        <p:grpSpPr bwMode="auto">
          <a:xfrm>
            <a:off x="151334" y="5829033"/>
            <a:ext cx="1083171" cy="393700"/>
            <a:chOff x="2699794" y="4497810"/>
            <a:chExt cx="1083583" cy="393091"/>
          </a:xfrm>
        </p:grpSpPr>
        <p:pic>
          <p:nvPicPr>
            <p:cNvPr id="174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6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78" grpId="0" animBg="1"/>
      <p:bldP spid="79" grpId="0" animBg="1"/>
      <p:bldP spid="80" grpId="0" animBg="1"/>
      <p:bldP spid="82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144" grpId="0" animBg="1"/>
      <p:bldP spid="145" grpId="0" animBg="1"/>
      <p:bldP spid="170" grpId="0"/>
      <p:bldP spid="190" grpId="0"/>
      <p:bldP spid="94" grpId="0" animBg="1"/>
      <p:bldP spid="95" grpId="0" animBg="1"/>
      <p:bldP spid="146" grpId="0" animBg="1"/>
      <p:bldP spid="85" grpId="0" animBg="1"/>
      <p:bldP spid="97" grpId="0" animBg="1"/>
      <p:bldP spid="98" grpId="0" animBg="1"/>
      <p:bldP spid="83" grpId="0" animBg="1"/>
      <p:bldP spid="84" grpId="0" animBg="1"/>
      <p:bldP spid="9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73866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obraz štvorcovej siete v nepriečelnej polohe. Strana štvorca je 50 cm. Výška horizontu je 150 cm. Štvorcovú sieť zobrazte v zmenšení, keď je výška horizontu 6 cm a dištancia 14 cm.</a:t>
            </a:r>
          </a:p>
        </p:txBody>
      </p:sp>
      <p:sp>
        <p:nvSpPr>
          <p:cNvPr id="276" name="BlokTextu 275"/>
          <p:cNvSpPr txBox="1"/>
          <p:nvPr/>
        </p:nvSpPr>
        <p:spPr>
          <a:xfrm>
            <a:off x="8549148" y="477511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Skupina 291"/>
          <p:cNvGrpSpPr/>
          <p:nvPr/>
        </p:nvGrpSpPr>
        <p:grpSpPr>
          <a:xfrm>
            <a:off x="-577850" y="889000"/>
            <a:ext cx="7789863" cy="5975351"/>
            <a:chOff x="-577850" y="889000"/>
            <a:chExt cx="7789863" cy="5975351"/>
          </a:xfrm>
        </p:grpSpPr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-577850" y="889000"/>
              <a:ext cx="7789863" cy="5975350"/>
            </a:xfrm>
            <a:custGeom>
              <a:avLst/>
              <a:gdLst/>
              <a:ahLst/>
              <a:cxnLst>
                <a:cxn ang="0">
                  <a:pos x="19617" y="9321"/>
                </a:cxn>
                <a:cxn ang="0">
                  <a:pos x="19565" y="8697"/>
                </a:cxn>
                <a:cxn ang="0">
                  <a:pos x="19473" y="8076"/>
                </a:cxn>
                <a:cxn ang="0">
                  <a:pos x="19342" y="7463"/>
                </a:cxn>
                <a:cxn ang="0">
                  <a:pos x="19172" y="6859"/>
                </a:cxn>
                <a:cxn ang="0">
                  <a:pos x="18963" y="6268"/>
                </a:cxn>
                <a:cxn ang="0">
                  <a:pos x="18719" y="5690"/>
                </a:cxn>
                <a:cxn ang="0">
                  <a:pos x="18437" y="5130"/>
                </a:cxn>
                <a:cxn ang="0">
                  <a:pos x="18120" y="4590"/>
                </a:cxn>
                <a:cxn ang="0">
                  <a:pos x="17770" y="4070"/>
                </a:cxn>
                <a:cxn ang="0">
                  <a:pos x="17386" y="3574"/>
                </a:cxn>
                <a:cxn ang="0">
                  <a:pos x="16973" y="3103"/>
                </a:cxn>
                <a:cxn ang="0">
                  <a:pos x="16530" y="2659"/>
                </a:cxn>
                <a:cxn ang="0">
                  <a:pos x="16059" y="2246"/>
                </a:cxn>
                <a:cxn ang="0">
                  <a:pos x="15564" y="1862"/>
                </a:cxn>
                <a:cxn ang="0">
                  <a:pos x="15044" y="1511"/>
                </a:cxn>
                <a:cxn ang="0">
                  <a:pos x="14503" y="1194"/>
                </a:cxn>
                <a:cxn ang="0">
                  <a:pos x="13944" y="912"/>
                </a:cxn>
                <a:cxn ang="0">
                  <a:pos x="13367" y="666"/>
                </a:cxn>
                <a:cxn ang="0">
                  <a:pos x="12776" y="458"/>
                </a:cxn>
                <a:cxn ang="0">
                  <a:pos x="12173" y="288"/>
                </a:cxn>
                <a:cxn ang="0">
                  <a:pos x="11560" y="158"/>
                </a:cxn>
                <a:cxn ang="0">
                  <a:pos x="10940" y="66"/>
                </a:cxn>
                <a:cxn ang="0">
                  <a:pos x="10316" y="13"/>
                </a:cxn>
                <a:cxn ang="0">
                  <a:pos x="9689" y="2"/>
                </a:cxn>
                <a:cxn ang="0">
                  <a:pos x="9063" y="29"/>
                </a:cxn>
                <a:cxn ang="0">
                  <a:pos x="8440" y="97"/>
                </a:cxn>
                <a:cxn ang="0">
                  <a:pos x="7824" y="205"/>
                </a:cxn>
                <a:cxn ang="0">
                  <a:pos x="7214" y="352"/>
                </a:cxn>
                <a:cxn ang="0">
                  <a:pos x="6615" y="538"/>
                </a:cxn>
                <a:cxn ang="0">
                  <a:pos x="6030" y="760"/>
                </a:cxn>
                <a:cxn ang="0">
                  <a:pos x="5460" y="1021"/>
                </a:cxn>
                <a:cxn ang="0">
                  <a:pos x="4907" y="1317"/>
                </a:cxn>
                <a:cxn ang="0">
                  <a:pos x="4376" y="1648"/>
                </a:cxn>
                <a:cxn ang="0">
                  <a:pos x="3865" y="2011"/>
                </a:cxn>
                <a:cxn ang="0">
                  <a:pos x="3379" y="2407"/>
                </a:cxn>
                <a:cxn ang="0">
                  <a:pos x="2919" y="2833"/>
                </a:cxn>
                <a:cxn ang="0">
                  <a:pos x="2488" y="3288"/>
                </a:cxn>
                <a:cxn ang="0">
                  <a:pos x="2086" y="3769"/>
                </a:cxn>
                <a:cxn ang="0">
                  <a:pos x="1716" y="4275"/>
                </a:cxn>
                <a:cxn ang="0">
                  <a:pos x="1379" y="4803"/>
                </a:cxn>
                <a:cxn ang="0">
                  <a:pos x="1076" y="5353"/>
                </a:cxn>
                <a:cxn ang="0">
                  <a:pos x="808" y="5920"/>
                </a:cxn>
                <a:cxn ang="0">
                  <a:pos x="578" y="6503"/>
                </a:cxn>
                <a:cxn ang="0">
                  <a:pos x="385" y="7100"/>
                </a:cxn>
                <a:cxn ang="0">
                  <a:pos x="231" y="7707"/>
                </a:cxn>
                <a:cxn ang="0">
                  <a:pos x="115" y="8324"/>
                </a:cxn>
                <a:cxn ang="0">
                  <a:pos x="39" y="8946"/>
                </a:cxn>
                <a:cxn ang="0">
                  <a:pos x="4" y="9573"/>
                </a:cxn>
                <a:cxn ang="0">
                  <a:pos x="7" y="10199"/>
                </a:cxn>
                <a:cxn ang="0">
                  <a:pos x="52" y="10825"/>
                </a:cxn>
                <a:cxn ang="0">
                  <a:pos x="136" y="11446"/>
                </a:cxn>
                <a:cxn ang="0">
                  <a:pos x="258" y="12061"/>
                </a:cxn>
                <a:cxn ang="0">
                  <a:pos x="420" y="12667"/>
                </a:cxn>
                <a:cxn ang="0">
                  <a:pos x="621" y="13261"/>
                </a:cxn>
                <a:cxn ang="0">
                  <a:pos x="859" y="13841"/>
                </a:cxn>
                <a:cxn ang="0">
                  <a:pos x="1133" y="14405"/>
                </a:cxn>
                <a:cxn ang="0">
                  <a:pos x="1443" y="14950"/>
                </a:cxn>
              </a:cxnLst>
              <a:rect l="0" t="0" r="r" b="b"/>
              <a:pathLst>
                <a:path w="19629" h="15057">
                  <a:moveTo>
                    <a:pt x="19629" y="9823"/>
                  </a:moveTo>
                  <a:lnTo>
                    <a:pt x="19628" y="9698"/>
                  </a:lnTo>
                  <a:lnTo>
                    <a:pt x="19626" y="9573"/>
                  </a:lnTo>
                  <a:lnTo>
                    <a:pt x="19622" y="9447"/>
                  </a:lnTo>
                  <a:lnTo>
                    <a:pt x="19617" y="9321"/>
                  </a:lnTo>
                  <a:lnTo>
                    <a:pt x="19610" y="9196"/>
                  </a:lnTo>
                  <a:lnTo>
                    <a:pt x="19601" y="9071"/>
                  </a:lnTo>
                  <a:lnTo>
                    <a:pt x="19590" y="8946"/>
                  </a:lnTo>
                  <a:lnTo>
                    <a:pt x="19578" y="8822"/>
                  </a:lnTo>
                  <a:lnTo>
                    <a:pt x="19565" y="8697"/>
                  </a:lnTo>
                  <a:lnTo>
                    <a:pt x="19549" y="8572"/>
                  </a:lnTo>
                  <a:lnTo>
                    <a:pt x="19533" y="8448"/>
                  </a:lnTo>
                  <a:lnTo>
                    <a:pt x="19514" y="8324"/>
                  </a:lnTo>
                  <a:lnTo>
                    <a:pt x="19494" y="8200"/>
                  </a:lnTo>
                  <a:lnTo>
                    <a:pt x="19473" y="8076"/>
                  </a:lnTo>
                  <a:lnTo>
                    <a:pt x="19450" y="7953"/>
                  </a:lnTo>
                  <a:lnTo>
                    <a:pt x="19425" y="7830"/>
                  </a:lnTo>
                  <a:lnTo>
                    <a:pt x="19398" y="7707"/>
                  </a:lnTo>
                  <a:lnTo>
                    <a:pt x="19371" y="7586"/>
                  </a:lnTo>
                  <a:lnTo>
                    <a:pt x="19342" y="7463"/>
                  </a:lnTo>
                  <a:lnTo>
                    <a:pt x="19311" y="7341"/>
                  </a:lnTo>
                  <a:lnTo>
                    <a:pt x="19278" y="7221"/>
                  </a:lnTo>
                  <a:lnTo>
                    <a:pt x="19245" y="7100"/>
                  </a:lnTo>
                  <a:lnTo>
                    <a:pt x="19209" y="6979"/>
                  </a:lnTo>
                  <a:lnTo>
                    <a:pt x="19172" y="6859"/>
                  </a:lnTo>
                  <a:lnTo>
                    <a:pt x="19133" y="6740"/>
                  </a:lnTo>
                  <a:lnTo>
                    <a:pt x="19093" y="6621"/>
                  </a:lnTo>
                  <a:lnTo>
                    <a:pt x="19052" y="6503"/>
                  </a:lnTo>
                  <a:lnTo>
                    <a:pt x="19008" y="6385"/>
                  </a:lnTo>
                  <a:lnTo>
                    <a:pt x="18963" y="6268"/>
                  </a:lnTo>
                  <a:lnTo>
                    <a:pt x="18918" y="6151"/>
                  </a:lnTo>
                  <a:lnTo>
                    <a:pt x="18870" y="6035"/>
                  </a:lnTo>
                  <a:lnTo>
                    <a:pt x="18821" y="5920"/>
                  </a:lnTo>
                  <a:lnTo>
                    <a:pt x="18771" y="5805"/>
                  </a:lnTo>
                  <a:lnTo>
                    <a:pt x="18719" y="5690"/>
                  </a:lnTo>
                  <a:lnTo>
                    <a:pt x="18665" y="5578"/>
                  </a:lnTo>
                  <a:lnTo>
                    <a:pt x="18610" y="5464"/>
                  </a:lnTo>
                  <a:lnTo>
                    <a:pt x="18554" y="5353"/>
                  </a:lnTo>
                  <a:lnTo>
                    <a:pt x="18496" y="5242"/>
                  </a:lnTo>
                  <a:lnTo>
                    <a:pt x="18437" y="5130"/>
                  </a:lnTo>
                  <a:lnTo>
                    <a:pt x="18376" y="5021"/>
                  </a:lnTo>
                  <a:lnTo>
                    <a:pt x="18314" y="4912"/>
                  </a:lnTo>
                  <a:lnTo>
                    <a:pt x="18251" y="4803"/>
                  </a:lnTo>
                  <a:lnTo>
                    <a:pt x="18186" y="4696"/>
                  </a:lnTo>
                  <a:lnTo>
                    <a:pt x="18120" y="4590"/>
                  </a:lnTo>
                  <a:lnTo>
                    <a:pt x="18053" y="4484"/>
                  </a:lnTo>
                  <a:lnTo>
                    <a:pt x="17984" y="4380"/>
                  </a:lnTo>
                  <a:lnTo>
                    <a:pt x="17913" y="4275"/>
                  </a:lnTo>
                  <a:lnTo>
                    <a:pt x="17842" y="4172"/>
                  </a:lnTo>
                  <a:lnTo>
                    <a:pt x="17770" y="4070"/>
                  </a:lnTo>
                  <a:lnTo>
                    <a:pt x="17695" y="3969"/>
                  </a:lnTo>
                  <a:lnTo>
                    <a:pt x="17621" y="3869"/>
                  </a:lnTo>
                  <a:lnTo>
                    <a:pt x="17544" y="3769"/>
                  </a:lnTo>
                  <a:lnTo>
                    <a:pt x="17466" y="3671"/>
                  </a:lnTo>
                  <a:lnTo>
                    <a:pt x="17386" y="3574"/>
                  </a:lnTo>
                  <a:lnTo>
                    <a:pt x="17306" y="3477"/>
                  </a:lnTo>
                  <a:lnTo>
                    <a:pt x="17225" y="3382"/>
                  </a:lnTo>
                  <a:lnTo>
                    <a:pt x="17142" y="3288"/>
                  </a:lnTo>
                  <a:lnTo>
                    <a:pt x="17058" y="3195"/>
                  </a:lnTo>
                  <a:lnTo>
                    <a:pt x="16973" y="3103"/>
                  </a:lnTo>
                  <a:lnTo>
                    <a:pt x="16886" y="3011"/>
                  </a:lnTo>
                  <a:lnTo>
                    <a:pt x="16799" y="2922"/>
                  </a:lnTo>
                  <a:lnTo>
                    <a:pt x="16710" y="2833"/>
                  </a:lnTo>
                  <a:lnTo>
                    <a:pt x="16621" y="2746"/>
                  </a:lnTo>
                  <a:lnTo>
                    <a:pt x="16530" y="2659"/>
                  </a:lnTo>
                  <a:lnTo>
                    <a:pt x="16437" y="2574"/>
                  </a:lnTo>
                  <a:lnTo>
                    <a:pt x="16344" y="2490"/>
                  </a:lnTo>
                  <a:lnTo>
                    <a:pt x="16250" y="2407"/>
                  </a:lnTo>
                  <a:lnTo>
                    <a:pt x="16156" y="2326"/>
                  </a:lnTo>
                  <a:lnTo>
                    <a:pt x="16059" y="2246"/>
                  </a:lnTo>
                  <a:lnTo>
                    <a:pt x="15962" y="2166"/>
                  </a:lnTo>
                  <a:lnTo>
                    <a:pt x="15863" y="2088"/>
                  </a:lnTo>
                  <a:lnTo>
                    <a:pt x="15764" y="2011"/>
                  </a:lnTo>
                  <a:lnTo>
                    <a:pt x="15665" y="1936"/>
                  </a:lnTo>
                  <a:lnTo>
                    <a:pt x="15564" y="1862"/>
                  </a:lnTo>
                  <a:lnTo>
                    <a:pt x="15461" y="1789"/>
                  </a:lnTo>
                  <a:lnTo>
                    <a:pt x="15358" y="1718"/>
                  </a:lnTo>
                  <a:lnTo>
                    <a:pt x="15255" y="1648"/>
                  </a:lnTo>
                  <a:lnTo>
                    <a:pt x="15149" y="1579"/>
                  </a:lnTo>
                  <a:lnTo>
                    <a:pt x="15044" y="1511"/>
                  </a:lnTo>
                  <a:lnTo>
                    <a:pt x="14937" y="1444"/>
                  </a:lnTo>
                  <a:lnTo>
                    <a:pt x="14830" y="1380"/>
                  </a:lnTo>
                  <a:lnTo>
                    <a:pt x="14722" y="1317"/>
                  </a:lnTo>
                  <a:lnTo>
                    <a:pt x="14613" y="1255"/>
                  </a:lnTo>
                  <a:lnTo>
                    <a:pt x="14503" y="1194"/>
                  </a:lnTo>
                  <a:lnTo>
                    <a:pt x="14393" y="1134"/>
                  </a:lnTo>
                  <a:lnTo>
                    <a:pt x="14281" y="1077"/>
                  </a:lnTo>
                  <a:lnTo>
                    <a:pt x="14170" y="1021"/>
                  </a:lnTo>
                  <a:lnTo>
                    <a:pt x="14057" y="966"/>
                  </a:lnTo>
                  <a:lnTo>
                    <a:pt x="13944" y="912"/>
                  </a:lnTo>
                  <a:lnTo>
                    <a:pt x="13829" y="860"/>
                  </a:lnTo>
                  <a:lnTo>
                    <a:pt x="13714" y="810"/>
                  </a:lnTo>
                  <a:lnTo>
                    <a:pt x="13600" y="760"/>
                  </a:lnTo>
                  <a:lnTo>
                    <a:pt x="13484" y="713"/>
                  </a:lnTo>
                  <a:lnTo>
                    <a:pt x="13367" y="666"/>
                  </a:lnTo>
                  <a:lnTo>
                    <a:pt x="13250" y="621"/>
                  </a:lnTo>
                  <a:lnTo>
                    <a:pt x="13133" y="579"/>
                  </a:lnTo>
                  <a:lnTo>
                    <a:pt x="13014" y="538"/>
                  </a:lnTo>
                  <a:lnTo>
                    <a:pt x="12895" y="497"/>
                  </a:lnTo>
                  <a:lnTo>
                    <a:pt x="12776" y="458"/>
                  </a:lnTo>
                  <a:lnTo>
                    <a:pt x="12656" y="422"/>
                  </a:lnTo>
                  <a:lnTo>
                    <a:pt x="12536" y="386"/>
                  </a:lnTo>
                  <a:lnTo>
                    <a:pt x="12415" y="352"/>
                  </a:lnTo>
                  <a:lnTo>
                    <a:pt x="12295" y="319"/>
                  </a:lnTo>
                  <a:lnTo>
                    <a:pt x="12173" y="288"/>
                  </a:lnTo>
                  <a:lnTo>
                    <a:pt x="12051" y="259"/>
                  </a:lnTo>
                  <a:lnTo>
                    <a:pt x="11928" y="231"/>
                  </a:lnTo>
                  <a:lnTo>
                    <a:pt x="11807" y="205"/>
                  </a:lnTo>
                  <a:lnTo>
                    <a:pt x="11683" y="181"/>
                  </a:lnTo>
                  <a:lnTo>
                    <a:pt x="11560" y="158"/>
                  </a:lnTo>
                  <a:lnTo>
                    <a:pt x="11437" y="136"/>
                  </a:lnTo>
                  <a:lnTo>
                    <a:pt x="11313" y="115"/>
                  </a:lnTo>
                  <a:lnTo>
                    <a:pt x="11189" y="97"/>
                  </a:lnTo>
                  <a:lnTo>
                    <a:pt x="11065" y="81"/>
                  </a:lnTo>
                  <a:lnTo>
                    <a:pt x="10940" y="66"/>
                  </a:lnTo>
                  <a:lnTo>
                    <a:pt x="10816" y="52"/>
                  </a:lnTo>
                  <a:lnTo>
                    <a:pt x="10691" y="39"/>
                  </a:lnTo>
                  <a:lnTo>
                    <a:pt x="10566" y="29"/>
                  </a:lnTo>
                  <a:lnTo>
                    <a:pt x="10441" y="21"/>
                  </a:lnTo>
                  <a:lnTo>
                    <a:pt x="10316" y="13"/>
                  </a:lnTo>
                  <a:lnTo>
                    <a:pt x="10191" y="7"/>
                  </a:lnTo>
                  <a:lnTo>
                    <a:pt x="10066" y="4"/>
                  </a:lnTo>
                  <a:lnTo>
                    <a:pt x="9940" y="2"/>
                  </a:lnTo>
                  <a:lnTo>
                    <a:pt x="9815" y="0"/>
                  </a:lnTo>
                  <a:lnTo>
                    <a:pt x="9689" y="2"/>
                  </a:lnTo>
                  <a:lnTo>
                    <a:pt x="9564" y="4"/>
                  </a:lnTo>
                  <a:lnTo>
                    <a:pt x="9439" y="7"/>
                  </a:lnTo>
                  <a:lnTo>
                    <a:pt x="9314" y="13"/>
                  </a:lnTo>
                  <a:lnTo>
                    <a:pt x="9189" y="21"/>
                  </a:lnTo>
                  <a:lnTo>
                    <a:pt x="9063" y="29"/>
                  </a:lnTo>
                  <a:lnTo>
                    <a:pt x="8938" y="39"/>
                  </a:lnTo>
                  <a:lnTo>
                    <a:pt x="8814" y="52"/>
                  </a:lnTo>
                  <a:lnTo>
                    <a:pt x="8689" y="66"/>
                  </a:lnTo>
                  <a:lnTo>
                    <a:pt x="8565" y="81"/>
                  </a:lnTo>
                  <a:lnTo>
                    <a:pt x="8440" y="97"/>
                  </a:lnTo>
                  <a:lnTo>
                    <a:pt x="8316" y="115"/>
                  </a:lnTo>
                  <a:lnTo>
                    <a:pt x="8193" y="136"/>
                  </a:lnTo>
                  <a:lnTo>
                    <a:pt x="8069" y="158"/>
                  </a:lnTo>
                  <a:lnTo>
                    <a:pt x="7947" y="181"/>
                  </a:lnTo>
                  <a:lnTo>
                    <a:pt x="7824" y="205"/>
                  </a:lnTo>
                  <a:lnTo>
                    <a:pt x="7701" y="231"/>
                  </a:lnTo>
                  <a:lnTo>
                    <a:pt x="7578" y="259"/>
                  </a:lnTo>
                  <a:lnTo>
                    <a:pt x="7457" y="288"/>
                  </a:lnTo>
                  <a:lnTo>
                    <a:pt x="7335" y="319"/>
                  </a:lnTo>
                  <a:lnTo>
                    <a:pt x="7214" y="352"/>
                  </a:lnTo>
                  <a:lnTo>
                    <a:pt x="7094" y="386"/>
                  </a:lnTo>
                  <a:lnTo>
                    <a:pt x="6973" y="422"/>
                  </a:lnTo>
                  <a:lnTo>
                    <a:pt x="6854" y="458"/>
                  </a:lnTo>
                  <a:lnTo>
                    <a:pt x="6735" y="497"/>
                  </a:lnTo>
                  <a:lnTo>
                    <a:pt x="6615" y="538"/>
                  </a:lnTo>
                  <a:lnTo>
                    <a:pt x="6497" y="579"/>
                  </a:lnTo>
                  <a:lnTo>
                    <a:pt x="6380" y="621"/>
                  </a:lnTo>
                  <a:lnTo>
                    <a:pt x="6263" y="666"/>
                  </a:lnTo>
                  <a:lnTo>
                    <a:pt x="6146" y="713"/>
                  </a:lnTo>
                  <a:lnTo>
                    <a:pt x="6030" y="760"/>
                  </a:lnTo>
                  <a:lnTo>
                    <a:pt x="5915" y="810"/>
                  </a:lnTo>
                  <a:lnTo>
                    <a:pt x="5800" y="860"/>
                  </a:lnTo>
                  <a:lnTo>
                    <a:pt x="5685" y="912"/>
                  </a:lnTo>
                  <a:lnTo>
                    <a:pt x="5573" y="966"/>
                  </a:lnTo>
                  <a:lnTo>
                    <a:pt x="5460" y="1021"/>
                  </a:lnTo>
                  <a:lnTo>
                    <a:pt x="5348" y="1077"/>
                  </a:lnTo>
                  <a:lnTo>
                    <a:pt x="5237" y="1134"/>
                  </a:lnTo>
                  <a:lnTo>
                    <a:pt x="5126" y="1194"/>
                  </a:lnTo>
                  <a:lnTo>
                    <a:pt x="5016" y="1255"/>
                  </a:lnTo>
                  <a:lnTo>
                    <a:pt x="4907" y="1317"/>
                  </a:lnTo>
                  <a:lnTo>
                    <a:pt x="4799" y="1380"/>
                  </a:lnTo>
                  <a:lnTo>
                    <a:pt x="4693" y="1444"/>
                  </a:lnTo>
                  <a:lnTo>
                    <a:pt x="4586" y="1511"/>
                  </a:lnTo>
                  <a:lnTo>
                    <a:pt x="4480" y="1579"/>
                  </a:lnTo>
                  <a:lnTo>
                    <a:pt x="4376" y="1648"/>
                  </a:lnTo>
                  <a:lnTo>
                    <a:pt x="4271" y="1718"/>
                  </a:lnTo>
                  <a:lnTo>
                    <a:pt x="4168" y="1789"/>
                  </a:lnTo>
                  <a:lnTo>
                    <a:pt x="4066" y="1862"/>
                  </a:lnTo>
                  <a:lnTo>
                    <a:pt x="3965" y="1936"/>
                  </a:lnTo>
                  <a:lnTo>
                    <a:pt x="3865" y="2011"/>
                  </a:lnTo>
                  <a:lnTo>
                    <a:pt x="3766" y="2088"/>
                  </a:lnTo>
                  <a:lnTo>
                    <a:pt x="3668" y="2166"/>
                  </a:lnTo>
                  <a:lnTo>
                    <a:pt x="3570" y="2246"/>
                  </a:lnTo>
                  <a:lnTo>
                    <a:pt x="3475" y="2326"/>
                  </a:lnTo>
                  <a:lnTo>
                    <a:pt x="3379" y="2407"/>
                  </a:lnTo>
                  <a:lnTo>
                    <a:pt x="3285" y="2490"/>
                  </a:lnTo>
                  <a:lnTo>
                    <a:pt x="3192" y="2574"/>
                  </a:lnTo>
                  <a:lnTo>
                    <a:pt x="3101" y="2659"/>
                  </a:lnTo>
                  <a:lnTo>
                    <a:pt x="3009" y="2746"/>
                  </a:lnTo>
                  <a:lnTo>
                    <a:pt x="2919" y="2833"/>
                  </a:lnTo>
                  <a:lnTo>
                    <a:pt x="2831" y="2922"/>
                  </a:lnTo>
                  <a:lnTo>
                    <a:pt x="2744" y="3011"/>
                  </a:lnTo>
                  <a:lnTo>
                    <a:pt x="2657" y="3103"/>
                  </a:lnTo>
                  <a:lnTo>
                    <a:pt x="2571" y="3195"/>
                  </a:lnTo>
                  <a:lnTo>
                    <a:pt x="2488" y="3288"/>
                  </a:lnTo>
                  <a:lnTo>
                    <a:pt x="2405" y="3382"/>
                  </a:lnTo>
                  <a:lnTo>
                    <a:pt x="2323" y="3477"/>
                  </a:lnTo>
                  <a:lnTo>
                    <a:pt x="2243" y="3574"/>
                  </a:lnTo>
                  <a:lnTo>
                    <a:pt x="2164" y="3671"/>
                  </a:lnTo>
                  <a:lnTo>
                    <a:pt x="2086" y="3769"/>
                  </a:lnTo>
                  <a:lnTo>
                    <a:pt x="2009" y="3869"/>
                  </a:lnTo>
                  <a:lnTo>
                    <a:pt x="1934" y="3969"/>
                  </a:lnTo>
                  <a:lnTo>
                    <a:pt x="1860" y="4070"/>
                  </a:lnTo>
                  <a:lnTo>
                    <a:pt x="1787" y="4172"/>
                  </a:lnTo>
                  <a:lnTo>
                    <a:pt x="1716" y="4275"/>
                  </a:lnTo>
                  <a:lnTo>
                    <a:pt x="1646" y="4380"/>
                  </a:lnTo>
                  <a:lnTo>
                    <a:pt x="1577" y="4484"/>
                  </a:lnTo>
                  <a:lnTo>
                    <a:pt x="1510" y="4590"/>
                  </a:lnTo>
                  <a:lnTo>
                    <a:pt x="1443" y="4696"/>
                  </a:lnTo>
                  <a:lnTo>
                    <a:pt x="1379" y="4803"/>
                  </a:lnTo>
                  <a:lnTo>
                    <a:pt x="1316" y="4912"/>
                  </a:lnTo>
                  <a:lnTo>
                    <a:pt x="1254" y="5021"/>
                  </a:lnTo>
                  <a:lnTo>
                    <a:pt x="1193" y="5130"/>
                  </a:lnTo>
                  <a:lnTo>
                    <a:pt x="1133" y="5242"/>
                  </a:lnTo>
                  <a:lnTo>
                    <a:pt x="1076" y="5353"/>
                  </a:lnTo>
                  <a:lnTo>
                    <a:pt x="1019" y="5464"/>
                  </a:lnTo>
                  <a:lnTo>
                    <a:pt x="964" y="5578"/>
                  </a:lnTo>
                  <a:lnTo>
                    <a:pt x="912" y="5690"/>
                  </a:lnTo>
                  <a:lnTo>
                    <a:pt x="859" y="5805"/>
                  </a:lnTo>
                  <a:lnTo>
                    <a:pt x="808" y="5920"/>
                  </a:lnTo>
                  <a:lnTo>
                    <a:pt x="759" y="6035"/>
                  </a:lnTo>
                  <a:lnTo>
                    <a:pt x="712" y="6151"/>
                  </a:lnTo>
                  <a:lnTo>
                    <a:pt x="666" y="6268"/>
                  </a:lnTo>
                  <a:lnTo>
                    <a:pt x="621" y="6385"/>
                  </a:lnTo>
                  <a:lnTo>
                    <a:pt x="578" y="6503"/>
                  </a:lnTo>
                  <a:lnTo>
                    <a:pt x="536" y="6621"/>
                  </a:lnTo>
                  <a:lnTo>
                    <a:pt x="496" y="6740"/>
                  </a:lnTo>
                  <a:lnTo>
                    <a:pt x="458" y="6859"/>
                  </a:lnTo>
                  <a:lnTo>
                    <a:pt x="420" y="6979"/>
                  </a:lnTo>
                  <a:lnTo>
                    <a:pt x="385" y="7100"/>
                  </a:lnTo>
                  <a:lnTo>
                    <a:pt x="351" y="7221"/>
                  </a:lnTo>
                  <a:lnTo>
                    <a:pt x="318" y="7341"/>
                  </a:lnTo>
                  <a:lnTo>
                    <a:pt x="288" y="7463"/>
                  </a:lnTo>
                  <a:lnTo>
                    <a:pt x="258" y="7586"/>
                  </a:lnTo>
                  <a:lnTo>
                    <a:pt x="231" y="7707"/>
                  </a:lnTo>
                  <a:lnTo>
                    <a:pt x="205" y="7830"/>
                  </a:lnTo>
                  <a:lnTo>
                    <a:pt x="180" y="7953"/>
                  </a:lnTo>
                  <a:lnTo>
                    <a:pt x="156" y="8076"/>
                  </a:lnTo>
                  <a:lnTo>
                    <a:pt x="136" y="8200"/>
                  </a:lnTo>
                  <a:lnTo>
                    <a:pt x="115" y="8324"/>
                  </a:lnTo>
                  <a:lnTo>
                    <a:pt x="97" y="8448"/>
                  </a:lnTo>
                  <a:lnTo>
                    <a:pt x="81" y="8572"/>
                  </a:lnTo>
                  <a:lnTo>
                    <a:pt x="66" y="8697"/>
                  </a:lnTo>
                  <a:lnTo>
                    <a:pt x="52" y="8822"/>
                  </a:lnTo>
                  <a:lnTo>
                    <a:pt x="39" y="8946"/>
                  </a:lnTo>
                  <a:lnTo>
                    <a:pt x="29" y="9071"/>
                  </a:lnTo>
                  <a:lnTo>
                    <a:pt x="21" y="9196"/>
                  </a:lnTo>
                  <a:lnTo>
                    <a:pt x="13" y="9321"/>
                  </a:lnTo>
                  <a:lnTo>
                    <a:pt x="7" y="9447"/>
                  </a:lnTo>
                  <a:lnTo>
                    <a:pt x="4" y="9573"/>
                  </a:lnTo>
                  <a:lnTo>
                    <a:pt x="1" y="9698"/>
                  </a:lnTo>
                  <a:lnTo>
                    <a:pt x="0" y="9823"/>
                  </a:lnTo>
                  <a:lnTo>
                    <a:pt x="1" y="9949"/>
                  </a:lnTo>
                  <a:lnTo>
                    <a:pt x="4" y="10074"/>
                  </a:lnTo>
                  <a:lnTo>
                    <a:pt x="7" y="10199"/>
                  </a:lnTo>
                  <a:lnTo>
                    <a:pt x="13" y="10324"/>
                  </a:lnTo>
                  <a:lnTo>
                    <a:pt x="21" y="10450"/>
                  </a:lnTo>
                  <a:lnTo>
                    <a:pt x="29" y="10575"/>
                  </a:lnTo>
                  <a:lnTo>
                    <a:pt x="39" y="10700"/>
                  </a:lnTo>
                  <a:lnTo>
                    <a:pt x="52" y="10825"/>
                  </a:lnTo>
                  <a:lnTo>
                    <a:pt x="66" y="10950"/>
                  </a:lnTo>
                  <a:lnTo>
                    <a:pt x="81" y="11074"/>
                  </a:lnTo>
                  <a:lnTo>
                    <a:pt x="97" y="11198"/>
                  </a:lnTo>
                  <a:lnTo>
                    <a:pt x="115" y="11323"/>
                  </a:lnTo>
                  <a:lnTo>
                    <a:pt x="136" y="11446"/>
                  </a:lnTo>
                  <a:lnTo>
                    <a:pt x="156" y="11570"/>
                  </a:lnTo>
                  <a:lnTo>
                    <a:pt x="180" y="11693"/>
                  </a:lnTo>
                  <a:lnTo>
                    <a:pt x="205" y="11817"/>
                  </a:lnTo>
                  <a:lnTo>
                    <a:pt x="231" y="11938"/>
                  </a:lnTo>
                  <a:lnTo>
                    <a:pt x="258" y="12061"/>
                  </a:lnTo>
                  <a:lnTo>
                    <a:pt x="288" y="12183"/>
                  </a:lnTo>
                  <a:lnTo>
                    <a:pt x="318" y="12304"/>
                  </a:lnTo>
                  <a:lnTo>
                    <a:pt x="351" y="12426"/>
                  </a:lnTo>
                  <a:lnTo>
                    <a:pt x="385" y="12547"/>
                  </a:lnTo>
                  <a:lnTo>
                    <a:pt x="420" y="12667"/>
                  </a:lnTo>
                  <a:lnTo>
                    <a:pt x="458" y="12787"/>
                  </a:lnTo>
                  <a:lnTo>
                    <a:pt x="496" y="12906"/>
                  </a:lnTo>
                  <a:lnTo>
                    <a:pt x="536" y="13025"/>
                  </a:lnTo>
                  <a:lnTo>
                    <a:pt x="578" y="13144"/>
                  </a:lnTo>
                  <a:lnTo>
                    <a:pt x="621" y="13261"/>
                  </a:lnTo>
                  <a:lnTo>
                    <a:pt x="666" y="13378"/>
                  </a:lnTo>
                  <a:lnTo>
                    <a:pt x="712" y="13495"/>
                  </a:lnTo>
                  <a:lnTo>
                    <a:pt x="759" y="13611"/>
                  </a:lnTo>
                  <a:lnTo>
                    <a:pt x="808" y="13727"/>
                  </a:lnTo>
                  <a:lnTo>
                    <a:pt x="859" y="13841"/>
                  </a:lnTo>
                  <a:lnTo>
                    <a:pt x="912" y="13955"/>
                  </a:lnTo>
                  <a:lnTo>
                    <a:pt x="964" y="14069"/>
                  </a:lnTo>
                  <a:lnTo>
                    <a:pt x="1019" y="14181"/>
                  </a:lnTo>
                  <a:lnTo>
                    <a:pt x="1076" y="14294"/>
                  </a:lnTo>
                  <a:lnTo>
                    <a:pt x="1133" y="14405"/>
                  </a:lnTo>
                  <a:lnTo>
                    <a:pt x="1193" y="14515"/>
                  </a:lnTo>
                  <a:lnTo>
                    <a:pt x="1254" y="14625"/>
                  </a:lnTo>
                  <a:lnTo>
                    <a:pt x="1316" y="14735"/>
                  </a:lnTo>
                  <a:lnTo>
                    <a:pt x="1379" y="14842"/>
                  </a:lnTo>
                  <a:lnTo>
                    <a:pt x="1443" y="14950"/>
                  </a:lnTo>
                  <a:lnTo>
                    <a:pt x="1510" y="1505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611938" y="4786313"/>
              <a:ext cx="600075" cy="2078038"/>
            </a:xfrm>
            <a:custGeom>
              <a:avLst/>
              <a:gdLst/>
              <a:ahLst/>
              <a:cxnLst>
                <a:cxn ang="0">
                  <a:pos x="0" y="5234"/>
                </a:cxn>
                <a:cxn ang="0">
                  <a:pos x="66" y="5127"/>
                </a:cxn>
                <a:cxn ang="0">
                  <a:pos x="131" y="5019"/>
                </a:cxn>
                <a:cxn ang="0">
                  <a:pos x="194" y="4912"/>
                </a:cxn>
                <a:cxn ang="0">
                  <a:pos x="256" y="4802"/>
                </a:cxn>
                <a:cxn ang="0">
                  <a:pos x="317" y="4692"/>
                </a:cxn>
                <a:cxn ang="0">
                  <a:pos x="376" y="4582"/>
                </a:cxn>
                <a:cxn ang="0">
                  <a:pos x="434" y="4471"/>
                </a:cxn>
                <a:cxn ang="0">
                  <a:pos x="490" y="4358"/>
                </a:cxn>
                <a:cxn ang="0">
                  <a:pos x="545" y="4246"/>
                </a:cxn>
                <a:cxn ang="0">
                  <a:pos x="599" y="4132"/>
                </a:cxn>
                <a:cxn ang="0">
                  <a:pos x="651" y="4018"/>
                </a:cxn>
                <a:cxn ang="0">
                  <a:pos x="701" y="3904"/>
                </a:cxn>
                <a:cxn ang="0">
                  <a:pos x="750" y="3788"/>
                </a:cxn>
                <a:cxn ang="0">
                  <a:pos x="798" y="3672"/>
                </a:cxn>
                <a:cxn ang="0">
                  <a:pos x="843" y="3555"/>
                </a:cxn>
                <a:cxn ang="0">
                  <a:pos x="888" y="3438"/>
                </a:cxn>
                <a:cxn ang="0">
                  <a:pos x="932" y="3321"/>
                </a:cxn>
                <a:cxn ang="0">
                  <a:pos x="973" y="3202"/>
                </a:cxn>
                <a:cxn ang="0">
                  <a:pos x="1013" y="3083"/>
                </a:cxn>
                <a:cxn ang="0">
                  <a:pos x="1052" y="2964"/>
                </a:cxn>
                <a:cxn ang="0">
                  <a:pos x="1089" y="2844"/>
                </a:cxn>
                <a:cxn ang="0">
                  <a:pos x="1125" y="2724"/>
                </a:cxn>
                <a:cxn ang="0">
                  <a:pos x="1158" y="2603"/>
                </a:cxn>
                <a:cxn ang="0">
                  <a:pos x="1191" y="2481"/>
                </a:cxn>
                <a:cxn ang="0">
                  <a:pos x="1222" y="2360"/>
                </a:cxn>
                <a:cxn ang="0">
                  <a:pos x="1251" y="2238"/>
                </a:cxn>
                <a:cxn ang="0">
                  <a:pos x="1278" y="2115"/>
                </a:cxn>
                <a:cxn ang="0">
                  <a:pos x="1305" y="1994"/>
                </a:cxn>
                <a:cxn ang="0">
                  <a:pos x="1330" y="1870"/>
                </a:cxn>
                <a:cxn ang="0">
                  <a:pos x="1353" y="1747"/>
                </a:cxn>
                <a:cxn ang="0">
                  <a:pos x="1374" y="1623"/>
                </a:cxn>
                <a:cxn ang="0">
                  <a:pos x="1394" y="1500"/>
                </a:cxn>
                <a:cxn ang="0">
                  <a:pos x="1413" y="1375"/>
                </a:cxn>
                <a:cxn ang="0">
                  <a:pos x="1429" y="1251"/>
                </a:cxn>
                <a:cxn ang="0">
                  <a:pos x="1445" y="1127"/>
                </a:cxn>
                <a:cxn ang="0">
                  <a:pos x="1458" y="1002"/>
                </a:cxn>
                <a:cxn ang="0">
                  <a:pos x="1470" y="877"/>
                </a:cxn>
                <a:cxn ang="0">
                  <a:pos x="1481" y="752"/>
                </a:cxn>
                <a:cxn ang="0">
                  <a:pos x="1490" y="627"/>
                </a:cxn>
                <a:cxn ang="0">
                  <a:pos x="1497" y="501"/>
                </a:cxn>
                <a:cxn ang="0">
                  <a:pos x="1502" y="376"/>
                </a:cxn>
                <a:cxn ang="0">
                  <a:pos x="1506" y="251"/>
                </a:cxn>
                <a:cxn ang="0">
                  <a:pos x="1508" y="126"/>
                </a:cxn>
                <a:cxn ang="0">
                  <a:pos x="1509" y="0"/>
                </a:cxn>
              </a:cxnLst>
              <a:rect l="0" t="0" r="r" b="b"/>
              <a:pathLst>
                <a:path w="1509" h="5234">
                  <a:moveTo>
                    <a:pt x="0" y="5234"/>
                  </a:moveTo>
                  <a:lnTo>
                    <a:pt x="66" y="5127"/>
                  </a:lnTo>
                  <a:lnTo>
                    <a:pt x="131" y="5019"/>
                  </a:lnTo>
                  <a:lnTo>
                    <a:pt x="194" y="4912"/>
                  </a:lnTo>
                  <a:lnTo>
                    <a:pt x="256" y="4802"/>
                  </a:lnTo>
                  <a:lnTo>
                    <a:pt x="317" y="4692"/>
                  </a:lnTo>
                  <a:lnTo>
                    <a:pt x="376" y="4582"/>
                  </a:lnTo>
                  <a:lnTo>
                    <a:pt x="434" y="4471"/>
                  </a:lnTo>
                  <a:lnTo>
                    <a:pt x="490" y="4358"/>
                  </a:lnTo>
                  <a:lnTo>
                    <a:pt x="545" y="4246"/>
                  </a:lnTo>
                  <a:lnTo>
                    <a:pt x="599" y="4132"/>
                  </a:lnTo>
                  <a:lnTo>
                    <a:pt x="651" y="4018"/>
                  </a:lnTo>
                  <a:lnTo>
                    <a:pt x="701" y="3904"/>
                  </a:lnTo>
                  <a:lnTo>
                    <a:pt x="750" y="3788"/>
                  </a:lnTo>
                  <a:lnTo>
                    <a:pt x="798" y="3672"/>
                  </a:lnTo>
                  <a:lnTo>
                    <a:pt x="843" y="3555"/>
                  </a:lnTo>
                  <a:lnTo>
                    <a:pt x="888" y="3438"/>
                  </a:lnTo>
                  <a:lnTo>
                    <a:pt x="932" y="3321"/>
                  </a:lnTo>
                  <a:lnTo>
                    <a:pt x="973" y="3202"/>
                  </a:lnTo>
                  <a:lnTo>
                    <a:pt x="1013" y="3083"/>
                  </a:lnTo>
                  <a:lnTo>
                    <a:pt x="1052" y="2964"/>
                  </a:lnTo>
                  <a:lnTo>
                    <a:pt x="1089" y="2844"/>
                  </a:lnTo>
                  <a:lnTo>
                    <a:pt x="1125" y="2724"/>
                  </a:lnTo>
                  <a:lnTo>
                    <a:pt x="1158" y="2603"/>
                  </a:lnTo>
                  <a:lnTo>
                    <a:pt x="1191" y="2481"/>
                  </a:lnTo>
                  <a:lnTo>
                    <a:pt x="1222" y="2360"/>
                  </a:lnTo>
                  <a:lnTo>
                    <a:pt x="1251" y="2238"/>
                  </a:lnTo>
                  <a:lnTo>
                    <a:pt x="1278" y="2115"/>
                  </a:lnTo>
                  <a:lnTo>
                    <a:pt x="1305" y="1994"/>
                  </a:lnTo>
                  <a:lnTo>
                    <a:pt x="1330" y="1870"/>
                  </a:lnTo>
                  <a:lnTo>
                    <a:pt x="1353" y="1747"/>
                  </a:lnTo>
                  <a:lnTo>
                    <a:pt x="1374" y="1623"/>
                  </a:lnTo>
                  <a:lnTo>
                    <a:pt x="1394" y="1500"/>
                  </a:lnTo>
                  <a:lnTo>
                    <a:pt x="1413" y="1375"/>
                  </a:lnTo>
                  <a:lnTo>
                    <a:pt x="1429" y="1251"/>
                  </a:lnTo>
                  <a:lnTo>
                    <a:pt x="1445" y="1127"/>
                  </a:lnTo>
                  <a:lnTo>
                    <a:pt x="1458" y="1002"/>
                  </a:lnTo>
                  <a:lnTo>
                    <a:pt x="1470" y="877"/>
                  </a:lnTo>
                  <a:lnTo>
                    <a:pt x="1481" y="752"/>
                  </a:lnTo>
                  <a:lnTo>
                    <a:pt x="1490" y="627"/>
                  </a:lnTo>
                  <a:lnTo>
                    <a:pt x="1497" y="501"/>
                  </a:lnTo>
                  <a:lnTo>
                    <a:pt x="1502" y="376"/>
                  </a:lnTo>
                  <a:lnTo>
                    <a:pt x="1506" y="251"/>
                  </a:lnTo>
                  <a:lnTo>
                    <a:pt x="1508" y="126"/>
                  </a:lnTo>
                  <a:lnTo>
                    <a:pt x="150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283" name="BlokTextu 282"/>
          <p:cNvSpPr txBox="1"/>
          <p:nvPr/>
        </p:nvSpPr>
        <p:spPr>
          <a:xfrm>
            <a:off x="2879709" y="709534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8" name="Freeform 194"/>
          <p:cNvSpPr>
            <a:spLocks/>
          </p:cNvSpPr>
          <p:nvPr/>
        </p:nvSpPr>
        <p:spPr bwMode="auto">
          <a:xfrm>
            <a:off x="1971675" y="3633788"/>
            <a:ext cx="1687513" cy="2306638"/>
          </a:xfrm>
          <a:custGeom>
            <a:avLst/>
            <a:gdLst/>
            <a:ahLst/>
            <a:cxnLst>
              <a:cxn ang="0">
                <a:pos x="0" y="5809"/>
              </a:cxn>
              <a:cxn ang="0">
                <a:pos x="4249" y="5032"/>
              </a:cxn>
              <a:cxn ang="0">
                <a:pos x="4249" y="777"/>
              </a:cxn>
              <a:cxn ang="0">
                <a:pos x="0" y="0"/>
              </a:cxn>
              <a:cxn ang="0">
                <a:pos x="0" y="5809"/>
              </a:cxn>
            </a:cxnLst>
            <a:rect l="0" t="0" r="r" b="b"/>
            <a:pathLst>
              <a:path w="4249" h="5809">
                <a:moveTo>
                  <a:pt x="0" y="5809"/>
                </a:moveTo>
                <a:lnTo>
                  <a:pt x="4249" y="5032"/>
                </a:lnTo>
                <a:lnTo>
                  <a:pt x="4249" y="777"/>
                </a:lnTo>
                <a:lnTo>
                  <a:pt x="0" y="0"/>
                </a:lnTo>
                <a:lnTo>
                  <a:pt x="0" y="5809"/>
                </a:lnTo>
                <a:close/>
              </a:path>
            </a:pathLst>
          </a:custGeom>
          <a:solidFill>
            <a:srgbClr val="92D05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9" name="Freeform 195"/>
          <p:cNvSpPr>
            <a:spLocks/>
          </p:cNvSpPr>
          <p:nvPr/>
        </p:nvSpPr>
        <p:spPr bwMode="auto">
          <a:xfrm>
            <a:off x="3659188" y="3694113"/>
            <a:ext cx="998538" cy="2184400"/>
          </a:xfrm>
          <a:custGeom>
            <a:avLst/>
            <a:gdLst/>
            <a:ahLst/>
            <a:cxnLst>
              <a:cxn ang="0">
                <a:pos x="2518" y="5504"/>
              </a:cxn>
              <a:cxn ang="0">
                <a:pos x="2518" y="0"/>
              </a:cxn>
              <a:cxn ang="0">
                <a:pos x="0" y="625"/>
              </a:cxn>
              <a:cxn ang="0">
                <a:pos x="0" y="4880"/>
              </a:cxn>
              <a:cxn ang="0">
                <a:pos x="2518" y="5504"/>
              </a:cxn>
            </a:cxnLst>
            <a:rect l="0" t="0" r="r" b="b"/>
            <a:pathLst>
              <a:path w="2518" h="5504">
                <a:moveTo>
                  <a:pt x="2518" y="5504"/>
                </a:moveTo>
                <a:lnTo>
                  <a:pt x="2518" y="0"/>
                </a:lnTo>
                <a:lnTo>
                  <a:pt x="0" y="625"/>
                </a:lnTo>
                <a:lnTo>
                  <a:pt x="0" y="4880"/>
                </a:lnTo>
                <a:lnTo>
                  <a:pt x="2518" y="5504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00" name="BlokTextu 299"/>
          <p:cNvSpPr txBox="1"/>
          <p:nvPr/>
        </p:nvSpPr>
        <p:spPr>
          <a:xfrm>
            <a:off x="1622240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BlokTextu 300"/>
          <p:cNvSpPr txBox="1"/>
          <p:nvPr/>
        </p:nvSpPr>
        <p:spPr>
          <a:xfrm>
            <a:off x="2251694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BlokTextu 301"/>
          <p:cNvSpPr txBox="1"/>
          <p:nvPr/>
        </p:nvSpPr>
        <p:spPr>
          <a:xfrm>
            <a:off x="560879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BlokTextu 302"/>
          <p:cNvSpPr txBox="1"/>
          <p:nvPr/>
        </p:nvSpPr>
        <p:spPr>
          <a:xfrm>
            <a:off x="1121049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7" name="Freeform 193"/>
          <p:cNvSpPr>
            <a:spLocks/>
          </p:cNvSpPr>
          <p:nvPr/>
        </p:nvSpPr>
        <p:spPr bwMode="auto">
          <a:xfrm>
            <a:off x="1971675" y="5630863"/>
            <a:ext cx="2686050" cy="827088"/>
          </a:xfrm>
          <a:custGeom>
            <a:avLst/>
            <a:gdLst/>
            <a:ahLst/>
            <a:cxnLst>
              <a:cxn ang="0">
                <a:pos x="1942" y="2082"/>
              </a:cxn>
              <a:cxn ang="0">
                <a:pos x="6767" y="624"/>
              </a:cxn>
              <a:cxn ang="0">
                <a:pos x="4249" y="0"/>
              </a:cxn>
              <a:cxn ang="0">
                <a:pos x="0" y="777"/>
              </a:cxn>
              <a:cxn ang="0">
                <a:pos x="1942" y="2082"/>
              </a:cxn>
            </a:cxnLst>
            <a:rect l="0" t="0" r="r" b="b"/>
            <a:pathLst>
              <a:path w="6767" h="2082">
                <a:moveTo>
                  <a:pt x="1942" y="2082"/>
                </a:moveTo>
                <a:lnTo>
                  <a:pt x="6767" y="624"/>
                </a:lnTo>
                <a:lnTo>
                  <a:pt x="4249" y="0"/>
                </a:lnTo>
                <a:lnTo>
                  <a:pt x="0" y="777"/>
                </a:lnTo>
                <a:lnTo>
                  <a:pt x="1942" y="2082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6350" y="4786313"/>
            <a:ext cx="8820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349" y="6457950"/>
            <a:ext cx="824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auto">
          <a:xfrm>
            <a:off x="7431088" y="4786313"/>
            <a:ext cx="1588" cy="16716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6" name="Freeform 32"/>
          <p:cNvSpPr>
            <a:spLocks/>
          </p:cNvSpPr>
          <p:nvPr/>
        </p:nvSpPr>
        <p:spPr bwMode="auto">
          <a:xfrm>
            <a:off x="32956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3" y="36"/>
              </a:cxn>
              <a:cxn ang="0">
                <a:pos x="98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4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3" y="36"/>
                </a:lnTo>
                <a:lnTo>
                  <a:pt x="98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4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8" name="Freeform 34"/>
          <p:cNvSpPr>
            <a:spLocks/>
          </p:cNvSpPr>
          <p:nvPr/>
        </p:nvSpPr>
        <p:spPr bwMode="auto">
          <a:xfrm>
            <a:off x="1368425" y="2838450"/>
            <a:ext cx="3895725" cy="3897313"/>
          </a:xfrm>
          <a:custGeom>
            <a:avLst/>
            <a:gdLst/>
            <a:ahLst/>
            <a:cxnLst>
              <a:cxn ang="0">
                <a:pos x="9795" y="4469"/>
              </a:cxn>
              <a:cxn ang="0">
                <a:pos x="9719" y="3942"/>
              </a:cxn>
              <a:cxn ang="0">
                <a:pos x="9586" y="3428"/>
              </a:cxn>
              <a:cxn ang="0">
                <a:pos x="9397" y="2930"/>
              </a:cxn>
              <a:cxn ang="0">
                <a:pos x="9158" y="2455"/>
              </a:cxn>
              <a:cxn ang="0">
                <a:pos x="8867" y="2010"/>
              </a:cxn>
              <a:cxn ang="0">
                <a:pos x="8531" y="1598"/>
              </a:cxn>
              <a:cxn ang="0">
                <a:pos x="8152" y="1226"/>
              </a:cxn>
              <a:cxn ang="0">
                <a:pos x="7734" y="897"/>
              </a:cxn>
              <a:cxn ang="0">
                <a:pos x="7284" y="614"/>
              </a:cxn>
              <a:cxn ang="0">
                <a:pos x="6806" y="382"/>
              </a:cxn>
              <a:cxn ang="0">
                <a:pos x="6305" y="203"/>
              </a:cxn>
              <a:cxn ang="0">
                <a:pos x="5789" y="79"/>
              </a:cxn>
              <a:cxn ang="0">
                <a:pos x="5262" y="13"/>
              </a:cxn>
              <a:cxn ang="0">
                <a:pos x="4730" y="4"/>
              </a:cxn>
              <a:cxn ang="0">
                <a:pos x="4201" y="51"/>
              </a:cxn>
              <a:cxn ang="0">
                <a:pos x="3680" y="156"/>
              </a:cxn>
              <a:cxn ang="0">
                <a:pos x="3174" y="317"/>
              </a:cxn>
              <a:cxn ang="0">
                <a:pos x="2688" y="532"/>
              </a:cxn>
              <a:cxn ang="0">
                <a:pos x="2228" y="797"/>
              </a:cxn>
              <a:cxn ang="0">
                <a:pos x="1799" y="1111"/>
              </a:cxn>
              <a:cxn ang="0">
                <a:pos x="1406" y="1469"/>
              </a:cxn>
              <a:cxn ang="0">
                <a:pos x="1055" y="1869"/>
              </a:cxn>
              <a:cxn ang="0">
                <a:pos x="750" y="2304"/>
              </a:cxn>
              <a:cxn ang="0">
                <a:pos x="493" y="2769"/>
              </a:cxn>
              <a:cxn ang="0">
                <a:pos x="286" y="3259"/>
              </a:cxn>
              <a:cxn ang="0">
                <a:pos x="136" y="3769"/>
              </a:cxn>
              <a:cxn ang="0">
                <a:pos x="39" y="4292"/>
              </a:cxn>
              <a:cxn ang="0">
                <a:pos x="1" y="4822"/>
              </a:cxn>
              <a:cxn ang="0">
                <a:pos x="21" y="5354"/>
              </a:cxn>
              <a:cxn ang="0">
                <a:pos x="97" y="5880"/>
              </a:cxn>
              <a:cxn ang="0">
                <a:pos x="230" y="6395"/>
              </a:cxn>
              <a:cxn ang="0">
                <a:pos x="418" y="6892"/>
              </a:cxn>
              <a:cxn ang="0">
                <a:pos x="658" y="7367"/>
              </a:cxn>
              <a:cxn ang="0">
                <a:pos x="948" y="7813"/>
              </a:cxn>
              <a:cxn ang="0">
                <a:pos x="1285" y="8224"/>
              </a:cxn>
              <a:cxn ang="0">
                <a:pos x="1663" y="8597"/>
              </a:cxn>
              <a:cxn ang="0">
                <a:pos x="2081" y="8926"/>
              </a:cxn>
              <a:cxn ang="0">
                <a:pos x="2531" y="9208"/>
              </a:cxn>
              <a:cxn ang="0">
                <a:pos x="3010" y="9440"/>
              </a:cxn>
              <a:cxn ang="0">
                <a:pos x="3510" y="9619"/>
              </a:cxn>
              <a:cxn ang="0">
                <a:pos x="4027" y="9742"/>
              </a:cxn>
              <a:cxn ang="0">
                <a:pos x="4554" y="9810"/>
              </a:cxn>
              <a:cxn ang="0">
                <a:pos x="5085" y="9819"/>
              </a:cxn>
              <a:cxn ang="0">
                <a:pos x="5614" y="9771"/>
              </a:cxn>
              <a:cxn ang="0">
                <a:pos x="6135" y="9666"/>
              </a:cxn>
              <a:cxn ang="0">
                <a:pos x="6642" y="9506"/>
              </a:cxn>
              <a:cxn ang="0">
                <a:pos x="7128" y="9291"/>
              </a:cxn>
              <a:cxn ang="0">
                <a:pos x="7587" y="9025"/>
              </a:cxn>
              <a:cxn ang="0">
                <a:pos x="8017" y="8711"/>
              </a:cxn>
              <a:cxn ang="0">
                <a:pos x="8409" y="8352"/>
              </a:cxn>
              <a:cxn ang="0">
                <a:pos x="8760" y="7954"/>
              </a:cxn>
              <a:cxn ang="0">
                <a:pos x="9066" y="7519"/>
              </a:cxn>
              <a:cxn ang="0">
                <a:pos x="9324" y="7054"/>
              </a:cxn>
              <a:cxn ang="0">
                <a:pos x="9529" y="6563"/>
              </a:cxn>
              <a:cxn ang="0">
                <a:pos x="9681" y="6053"/>
              </a:cxn>
              <a:cxn ang="0">
                <a:pos x="9776" y="5531"/>
              </a:cxn>
              <a:cxn ang="0">
                <a:pos x="9814" y="5000"/>
              </a:cxn>
            </a:cxnLst>
            <a:rect l="0" t="0" r="r" b="b"/>
            <a:pathLst>
              <a:path w="9815" h="9823">
                <a:moveTo>
                  <a:pt x="9815" y="4911"/>
                </a:moveTo>
                <a:lnTo>
                  <a:pt x="9814" y="4822"/>
                </a:lnTo>
                <a:lnTo>
                  <a:pt x="9812" y="4734"/>
                </a:lnTo>
                <a:lnTo>
                  <a:pt x="9808" y="4646"/>
                </a:lnTo>
                <a:lnTo>
                  <a:pt x="9803" y="4557"/>
                </a:lnTo>
                <a:lnTo>
                  <a:pt x="9795" y="4469"/>
                </a:lnTo>
                <a:lnTo>
                  <a:pt x="9787" y="4380"/>
                </a:lnTo>
                <a:lnTo>
                  <a:pt x="9776" y="4292"/>
                </a:lnTo>
                <a:lnTo>
                  <a:pt x="9764" y="4204"/>
                </a:lnTo>
                <a:lnTo>
                  <a:pt x="9750" y="4116"/>
                </a:lnTo>
                <a:lnTo>
                  <a:pt x="9735" y="4029"/>
                </a:lnTo>
                <a:lnTo>
                  <a:pt x="9719" y="3942"/>
                </a:lnTo>
                <a:lnTo>
                  <a:pt x="9700" y="3856"/>
                </a:lnTo>
                <a:lnTo>
                  <a:pt x="9681" y="3769"/>
                </a:lnTo>
                <a:lnTo>
                  <a:pt x="9659" y="3683"/>
                </a:lnTo>
                <a:lnTo>
                  <a:pt x="9636" y="3598"/>
                </a:lnTo>
                <a:lnTo>
                  <a:pt x="9612" y="3511"/>
                </a:lnTo>
                <a:lnTo>
                  <a:pt x="9586" y="3428"/>
                </a:lnTo>
                <a:lnTo>
                  <a:pt x="9558" y="3343"/>
                </a:lnTo>
                <a:lnTo>
                  <a:pt x="9529" y="3259"/>
                </a:lnTo>
                <a:lnTo>
                  <a:pt x="9498" y="3176"/>
                </a:lnTo>
                <a:lnTo>
                  <a:pt x="9466" y="3094"/>
                </a:lnTo>
                <a:lnTo>
                  <a:pt x="9433" y="3011"/>
                </a:lnTo>
                <a:lnTo>
                  <a:pt x="9397" y="2930"/>
                </a:lnTo>
                <a:lnTo>
                  <a:pt x="9362" y="2849"/>
                </a:lnTo>
                <a:lnTo>
                  <a:pt x="9324" y="2769"/>
                </a:lnTo>
                <a:lnTo>
                  <a:pt x="9284" y="2690"/>
                </a:lnTo>
                <a:lnTo>
                  <a:pt x="9244" y="2610"/>
                </a:lnTo>
                <a:lnTo>
                  <a:pt x="9201" y="2532"/>
                </a:lnTo>
                <a:lnTo>
                  <a:pt x="9158" y="2455"/>
                </a:lnTo>
                <a:lnTo>
                  <a:pt x="9113" y="2379"/>
                </a:lnTo>
                <a:lnTo>
                  <a:pt x="9066" y="2304"/>
                </a:lnTo>
                <a:lnTo>
                  <a:pt x="9019" y="2229"/>
                </a:lnTo>
                <a:lnTo>
                  <a:pt x="8969" y="2155"/>
                </a:lnTo>
                <a:lnTo>
                  <a:pt x="8919" y="2082"/>
                </a:lnTo>
                <a:lnTo>
                  <a:pt x="8867" y="2010"/>
                </a:lnTo>
                <a:lnTo>
                  <a:pt x="8814" y="1939"/>
                </a:lnTo>
                <a:lnTo>
                  <a:pt x="8760" y="1869"/>
                </a:lnTo>
                <a:lnTo>
                  <a:pt x="8704" y="1800"/>
                </a:lnTo>
                <a:lnTo>
                  <a:pt x="8648" y="1731"/>
                </a:lnTo>
                <a:lnTo>
                  <a:pt x="8589" y="1665"/>
                </a:lnTo>
                <a:lnTo>
                  <a:pt x="8531" y="1598"/>
                </a:lnTo>
                <a:lnTo>
                  <a:pt x="8470" y="1534"/>
                </a:lnTo>
                <a:lnTo>
                  <a:pt x="8409" y="1469"/>
                </a:lnTo>
                <a:lnTo>
                  <a:pt x="8346" y="1407"/>
                </a:lnTo>
                <a:lnTo>
                  <a:pt x="8283" y="1345"/>
                </a:lnTo>
                <a:lnTo>
                  <a:pt x="8217" y="1285"/>
                </a:lnTo>
                <a:lnTo>
                  <a:pt x="8152" y="1226"/>
                </a:lnTo>
                <a:lnTo>
                  <a:pt x="8084" y="1168"/>
                </a:lnTo>
                <a:lnTo>
                  <a:pt x="8017" y="1111"/>
                </a:lnTo>
                <a:lnTo>
                  <a:pt x="7948" y="1055"/>
                </a:lnTo>
                <a:lnTo>
                  <a:pt x="7878" y="1001"/>
                </a:lnTo>
                <a:lnTo>
                  <a:pt x="7807" y="948"/>
                </a:lnTo>
                <a:lnTo>
                  <a:pt x="7734" y="897"/>
                </a:lnTo>
                <a:lnTo>
                  <a:pt x="7662" y="846"/>
                </a:lnTo>
                <a:lnTo>
                  <a:pt x="7587" y="797"/>
                </a:lnTo>
                <a:lnTo>
                  <a:pt x="7513" y="750"/>
                </a:lnTo>
                <a:lnTo>
                  <a:pt x="7438" y="703"/>
                </a:lnTo>
                <a:lnTo>
                  <a:pt x="7361" y="658"/>
                </a:lnTo>
                <a:lnTo>
                  <a:pt x="7284" y="614"/>
                </a:lnTo>
                <a:lnTo>
                  <a:pt x="7206" y="572"/>
                </a:lnTo>
                <a:lnTo>
                  <a:pt x="7128" y="532"/>
                </a:lnTo>
                <a:lnTo>
                  <a:pt x="7048" y="491"/>
                </a:lnTo>
                <a:lnTo>
                  <a:pt x="6969" y="454"/>
                </a:lnTo>
                <a:lnTo>
                  <a:pt x="6887" y="417"/>
                </a:lnTo>
                <a:lnTo>
                  <a:pt x="6806" y="382"/>
                </a:lnTo>
                <a:lnTo>
                  <a:pt x="6724" y="349"/>
                </a:lnTo>
                <a:lnTo>
                  <a:pt x="6642" y="317"/>
                </a:lnTo>
                <a:lnTo>
                  <a:pt x="6559" y="286"/>
                </a:lnTo>
                <a:lnTo>
                  <a:pt x="6475" y="257"/>
                </a:lnTo>
                <a:lnTo>
                  <a:pt x="6390" y="230"/>
                </a:lnTo>
                <a:lnTo>
                  <a:pt x="6305" y="203"/>
                </a:lnTo>
                <a:lnTo>
                  <a:pt x="6220" y="179"/>
                </a:lnTo>
                <a:lnTo>
                  <a:pt x="6135" y="156"/>
                </a:lnTo>
                <a:lnTo>
                  <a:pt x="6049" y="134"/>
                </a:lnTo>
                <a:lnTo>
                  <a:pt x="5963" y="115"/>
                </a:lnTo>
                <a:lnTo>
                  <a:pt x="5876" y="97"/>
                </a:lnTo>
                <a:lnTo>
                  <a:pt x="5789" y="79"/>
                </a:lnTo>
                <a:lnTo>
                  <a:pt x="5701" y="64"/>
                </a:lnTo>
                <a:lnTo>
                  <a:pt x="5614" y="51"/>
                </a:lnTo>
                <a:lnTo>
                  <a:pt x="5526" y="39"/>
                </a:lnTo>
                <a:lnTo>
                  <a:pt x="5439" y="29"/>
                </a:lnTo>
                <a:lnTo>
                  <a:pt x="5350" y="20"/>
                </a:lnTo>
                <a:lnTo>
                  <a:pt x="5262" y="13"/>
                </a:lnTo>
                <a:lnTo>
                  <a:pt x="5173" y="7"/>
                </a:lnTo>
                <a:lnTo>
                  <a:pt x="5085" y="4"/>
                </a:lnTo>
                <a:lnTo>
                  <a:pt x="4997" y="0"/>
                </a:lnTo>
                <a:lnTo>
                  <a:pt x="4908" y="0"/>
                </a:lnTo>
                <a:lnTo>
                  <a:pt x="4819" y="0"/>
                </a:lnTo>
                <a:lnTo>
                  <a:pt x="4730" y="4"/>
                </a:lnTo>
                <a:lnTo>
                  <a:pt x="4642" y="7"/>
                </a:lnTo>
                <a:lnTo>
                  <a:pt x="4554" y="13"/>
                </a:lnTo>
                <a:lnTo>
                  <a:pt x="4465" y="20"/>
                </a:lnTo>
                <a:lnTo>
                  <a:pt x="4377" y="29"/>
                </a:lnTo>
                <a:lnTo>
                  <a:pt x="4290" y="39"/>
                </a:lnTo>
                <a:lnTo>
                  <a:pt x="4201" y="51"/>
                </a:lnTo>
                <a:lnTo>
                  <a:pt x="4114" y="64"/>
                </a:lnTo>
                <a:lnTo>
                  <a:pt x="4027" y="79"/>
                </a:lnTo>
                <a:lnTo>
                  <a:pt x="3940" y="97"/>
                </a:lnTo>
                <a:lnTo>
                  <a:pt x="3853" y="115"/>
                </a:lnTo>
                <a:lnTo>
                  <a:pt x="3766" y="134"/>
                </a:lnTo>
                <a:lnTo>
                  <a:pt x="3680" y="156"/>
                </a:lnTo>
                <a:lnTo>
                  <a:pt x="3595" y="179"/>
                </a:lnTo>
                <a:lnTo>
                  <a:pt x="3510" y="203"/>
                </a:lnTo>
                <a:lnTo>
                  <a:pt x="3425" y="230"/>
                </a:lnTo>
                <a:lnTo>
                  <a:pt x="3340" y="257"/>
                </a:lnTo>
                <a:lnTo>
                  <a:pt x="3258" y="286"/>
                </a:lnTo>
                <a:lnTo>
                  <a:pt x="3174" y="317"/>
                </a:lnTo>
                <a:lnTo>
                  <a:pt x="3091" y="349"/>
                </a:lnTo>
                <a:lnTo>
                  <a:pt x="3010" y="382"/>
                </a:lnTo>
                <a:lnTo>
                  <a:pt x="2928" y="417"/>
                </a:lnTo>
                <a:lnTo>
                  <a:pt x="2847" y="454"/>
                </a:lnTo>
                <a:lnTo>
                  <a:pt x="2768" y="491"/>
                </a:lnTo>
                <a:lnTo>
                  <a:pt x="2688" y="532"/>
                </a:lnTo>
                <a:lnTo>
                  <a:pt x="2609" y="572"/>
                </a:lnTo>
                <a:lnTo>
                  <a:pt x="2531" y="614"/>
                </a:lnTo>
                <a:lnTo>
                  <a:pt x="2454" y="658"/>
                </a:lnTo>
                <a:lnTo>
                  <a:pt x="2377" y="703"/>
                </a:lnTo>
                <a:lnTo>
                  <a:pt x="2303" y="750"/>
                </a:lnTo>
                <a:lnTo>
                  <a:pt x="2228" y="797"/>
                </a:lnTo>
                <a:lnTo>
                  <a:pt x="2154" y="846"/>
                </a:lnTo>
                <a:lnTo>
                  <a:pt x="2081" y="897"/>
                </a:lnTo>
                <a:lnTo>
                  <a:pt x="2009" y="948"/>
                </a:lnTo>
                <a:lnTo>
                  <a:pt x="1938" y="1001"/>
                </a:lnTo>
                <a:lnTo>
                  <a:pt x="1868" y="1055"/>
                </a:lnTo>
                <a:lnTo>
                  <a:pt x="1799" y="1111"/>
                </a:lnTo>
                <a:lnTo>
                  <a:pt x="1731" y="1168"/>
                </a:lnTo>
                <a:lnTo>
                  <a:pt x="1663" y="1226"/>
                </a:lnTo>
                <a:lnTo>
                  <a:pt x="1598" y="1285"/>
                </a:lnTo>
                <a:lnTo>
                  <a:pt x="1533" y="1345"/>
                </a:lnTo>
                <a:lnTo>
                  <a:pt x="1469" y="1407"/>
                </a:lnTo>
                <a:lnTo>
                  <a:pt x="1406" y="1469"/>
                </a:lnTo>
                <a:lnTo>
                  <a:pt x="1345" y="1534"/>
                </a:lnTo>
                <a:lnTo>
                  <a:pt x="1285" y="1598"/>
                </a:lnTo>
                <a:lnTo>
                  <a:pt x="1226" y="1665"/>
                </a:lnTo>
                <a:lnTo>
                  <a:pt x="1168" y="1731"/>
                </a:lnTo>
                <a:lnTo>
                  <a:pt x="1111" y="1800"/>
                </a:lnTo>
                <a:lnTo>
                  <a:pt x="1055" y="1869"/>
                </a:lnTo>
                <a:lnTo>
                  <a:pt x="1001" y="1939"/>
                </a:lnTo>
                <a:lnTo>
                  <a:pt x="948" y="2010"/>
                </a:lnTo>
                <a:lnTo>
                  <a:pt x="897" y="2082"/>
                </a:lnTo>
                <a:lnTo>
                  <a:pt x="846" y="2155"/>
                </a:lnTo>
                <a:lnTo>
                  <a:pt x="797" y="2229"/>
                </a:lnTo>
                <a:lnTo>
                  <a:pt x="750" y="2304"/>
                </a:lnTo>
                <a:lnTo>
                  <a:pt x="703" y="2379"/>
                </a:lnTo>
                <a:lnTo>
                  <a:pt x="658" y="2455"/>
                </a:lnTo>
                <a:lnTo>
                  <a:pt x="614" y="2532"/>
                </a:lnTo>
                <a:lnTo>
                  <a:pt x="572" y="2610"/>
                </a:lnTo>
                <a:lnTo>
                  <a:pt x="532" y="2690"/>
                </a:lnTo>
                <a:lnTo>
                  <a:pt x="493" y="2769"/>
                </a:lnTo>
                <a:lnTo>
                  <a:pt x="454" y="2849"/>
                </a:lnTo>
                <a:lnTo>
                  <a:pt x="418" y="2930"/>
                </a:lnTo>
                <a:lnTo>
                  <a:pt x="382" y="3011"/>
                </a:lnTo>
                <a:lnTo>
                  <a:pt x="349" y="3094"/>
                </a:lnTo>
                <a:lnTo>
                  <a:pt x="317" y="3176"/>
                </a:lnTo>
                <a:lnTo>
                  <a:pt x="286" y="3259"/>
                </a:lnTo>
                <a:lnTo>
                  <a:pt x="257" y="3343"/>
                </a:lnTo>
                <a:lnTo>
                  <a:pt x="230" y="3428"/>
                </a:lnTo>
                <a:lnTo>
                  <a:pt x="203" y="3511"/>
                </a:lnTo>
                <a:lnTo>
                  <a:pt x="179" y="3598"/>
                </a:lnTo>
                <a:lnTo>
                  <a:pt x="156" y="3683"/>
                </a:lnTo>
                <a:lnTo>
                  <a:pt x="136" y="3769"/>
                </a:lnTo>
                <a:lnTo>
                  <a:pt x="115" y="3856"/>
                </a:lnTo>
                <a:lnTo>
                  <a:pt x="97" y="3942"/>
                </a:lnTo>
                <a:lnTo>
                  <a:pt x="81" y="4029"/>
                </a:lnTo>
                <a:lnTo>
                  <a:pt x="66" y="4116"/>
                </a:lnTo>
                <a:lnTo>
                  <a:pt x="52" y="4204"/>
                </a:lnTo>
                <a:lnTo>
                  <a:pt x="39" y="4292"/>
                </a:lnTo>
                <a:lnTo>
                  <a:pt x="29" y="4380"/>
                </a:lnTo>
                <a:lnTo>
                  <a:pt x="21" y="4469"/>
                </a:lnTo>
                <a:lnTo>
                  <a:pt x="13" y="4557"/>
                </a:lnTo>
                <a:lnTo>
                  <a:pt x="8" y="4646"/>
                </a:lnTo>
                <a:lnTo>
                  <a:pt x="4" y="4734"/>
                </a:lnTo>
                <a:lnTo>
                  <a:pt x="1" y="4822"/>
                </a:lnTo>
                <a:lnTo>
                  <a:pt x="0" y="4911"/>
                </a:lnTo>
                <a:lnTo>
                  <a:pt x="1" y="5000"/>
                </a:lnTo>
                <a:lnTo>
                  <a:pt x="4" y="5089"/>
                </a:lnTo>
                <a:lnTo>
                  <a:pt x="8" y="5177"/>
                </a:lnTo>
                <a:lnTo>
                  <a:pt x="13" y="5265"/>
                </a:lnTo>
                <a:lnTo>
                  <a:pt x="21" y="5354"/>
                </a:lnTo>
                <a:lnTo>
                  <a:pt x="29" y="5442"/>
                </a:lnTo>
                <a:lnTo>
                  <a:pt x="39" y="5531"/>
                </a:lnTo>
                <a:lnTo>
                  <a:pt x="52" y="5618"/>
                </a:lnTo>
                <a:lnTo>
                  <a:pt x="66" y="5705"/>
                </a:lnTo>
                <a:lnTo>
                  <a:pt x="81" y="5793"/>
                </a:lnTo>
                <a:lnTo>
                  <a:pt x="97" y="5880"/>
                </a:lnTo>
                <a:lnTo>
                  <a:pt x="115" y="5967"/>
                </a:lnTo>
                <a:lnTo>
                  <a:pt x="136" y="6053"/>
                </a:lnTo>
                <a:lnTo>
                  <a:pt x="156" y="6139"/>
                </a:lnTo>
                <a:lnTo>
                  <a:pt x="179" y="6225"/>
                </a:lnTo>
                <a:lnTo>
                  <a:pt x="203" y="6310"/>
                </a:lnTo>
                <a:lnTo>
                  <a:pt x="230" y="6395"/>
                </a:lnTo>
                <a:lnTo>
                  <a:pt x="257" y="6479"/>
                </a:lnTo>
                <a:lnTo>
                  <a:pt x="286" y="6563"/>
                </a:lnTo>
                <a:lnTo>
                  <a:pt x="317" y="6646"/>
                </a:lnTo>
                <a:lnTo>
                  <a:pt x="349" y="6729"/>
                </a:lnTo>
                <a:lnTo>
                  <a:pt x="382" y="6811"/>
                </a:lnTo>
                <a:lnTo>
                  <a:pt x="418" y="6892"/>
                </a:lnTo>
                <a:lnTo>
                  <a:pt x="454" y="6974"/>
                </a:lnTo>
                <a:lnTo>
                  <a:pt x="493" y="7054"/>
                </a:lnTo>
                <a:lnTo>
                  <a:pt x="532" y="7133"/>
                </a:lnTo>
                <a:lnTo>
                  <a:pt x="572" y="7211"/>
                </a:lnTo>
                <a:lnTo>
                  <a:pt x="614" y="7289"/>
                </a:lnTo>
                <a:lnTo>
                  <a:pt x="658" y="7367"/>
                </a:lnTo>
                <a:lnTo>
                  <a:pt x="703" y="7443"/>
                </a:lnTo>
                <a:lnTo>
                  <a:pt x="750" y="7519"/>
                </a:lnTo>
                <a:lnTo>
                  <a:pt x="797" y="7593"/>
                </a:lnTo>
                <a:lnTo>
                  <a:pt x="846" y="7667"/>
                </a:lnTo>
                <a:lnTo>
                  <a:pt x="897" y="7740"/>
                </a:lnTo>
                <a:lnTo>
                  <a:pt x="948" y="7813"/>
                </a:lnTo>
                <a:lnTo>
                  <a:pt x="1001" y="7884"/>
                </a:lnTo>
                <a:lnTo>
                  <a:pt x="1055" y="7954"/>
                </a:lnTo>
                <a:lnTo>
                  <a:pt x="1111" y="8023"/>
                </a:lnTo>
                <a:lnTo>
                  <a:pt x="1168" y="8090"/>
                </a:lnTo>
                <a:lnTo>
                  <a:pt x="1226" y="8158"/>
                </a:lnTo>
                <a:lnTo>
                  <a:pt x="1285" y="8224"/>
                </a:lnTo>
                <a:lnTo>
                  <a:pt x="1345" y="8289"/>
                </a:lnTo>
                <a:lnTo>
                  <a:pt x="1406" y="8352"/>
                </a:lnTo>
                <a:lnTo>
                  <a:pt x="1469" y="8415"/>
                </a:lnTo>
                <a:lnTo>
                  <a:pt x="1533" y="8476"/>
                </a:lnTo>
                <a:lnTo>
                  <a:pt x="1598" y="8537"/>
                </a:lnTo>
                <a:lnTo>
                  <a:pt x="1663" y="8597"/>
                </a:lnTo>
                <a:lnTo>
                  <a:pt x="1731" y="8654"/>
                </a:lnTo>
                <a:lnTo>
                  <a:pt x="1799" y="8711"/>
                </a:lnTo>
                <a:lnTo>
                  <a:pt x="1868" y="8766"/>
                </a:lnTo>
                <a:lnTo>
                  <a:pt x="1938" y="8820"/>
                </a:lnTo>
                <a:lnTo>
                  <a:pt x="2009" y="8874"/>
                </a:lnTo>
                <a:lnTo>
                  <a:pt x="2081" y="8926"/>
                </a:lnTo>
                <a:lnTo>
                  <a:pt x="2154" y="8977"/>
                </a:lnTo>
                <a:lnTo>
                  <a:pt x="2228" y="9025"/>
                </a:lnTo>
                <a:lnTo>
                  <a:pt x="2303" y="9073"/>
                </a:lnTo>
                <a:lnTo>
                  <a:pt x="2377" y="9119"/>
                </a:lnTo>
                <a:lnTo>
                  <a:pt x="2454" y="9165"/>
                </a:lnTo>
                <a:lnTo>
                  <a:pt x="2531" y="9208"/>
                </a:lnTo>
                <a:lnTo>
                  <a:pt x="2609" y="9250"/>
                </a:lnTo>
                <a:lnTo>
                  <a:pt x="2688" y="9291"/>
                </a:lnTo>
                <a:lnTo>
                  <a:pt x="2768" y="9330"/>
                </a:lnTo>
                <a:lnTo>
                  <a:pt x="2847" y="9368"/>
                </a:lnTo>
                <a:lnTo>
                  <a:pt x="2928" y="9405"/>
                </a:lnTo>
                <a:lnTo>
                  <a:pt x="3010" y="9440"/>
                </a:lnTo>
                <a:lnTo>
                  <a:pt x="3091" y="9474"/>
                </a:lnTo>
                <a:lnTo>
                  <a:pt x="3174" y="9506"/>
                </a:lnTo>
                <a:lnTo>
                  <a:pt x="3258" y="9537"/>
                </a:lnTo>
                <a:lnTo>
                  <a:pt x="3340" y="9565"/>
                </a:lnTo>
                <a:lnTo>
                  <a:pt x="3425" y="9593"/>
                </a:lnTo>
                <a:lnTo>
                  <a:pt x="3510" y="9619"/>
                </a:lnTo>
                <a:lnTo>
                  <a:pt x="3595" y="9643"/>
                </a:lnTo>
                <a:lnTo>
                  <a:pt x="3680" y="9666"/>
                </a:lnTo>
                <a:lnTo>
                  <a:pt x="3766" y="9688"/>
                </a:lnTo>
                <a:lnTo>
                  <a:pt x="3853" y="9708"/>
                </a:lnTo>
                <a:lnTo>
                  <a:pt x="3940" y="9726"/>
                </a:lnTo>
                <a:lnTo>
                  <a:pt x="4027" y="9742"/>
                </a:lnTo>
                <a:lnTo>
                  <a:pt x="4114" y="9757"/>
                </a:lnTo>
                <a:lnTo>
                  <a:pt x="4201" y="9771"/>
                </a:lnTo>
                <a:lnTo>
                  <a:pt x="4290" y="9784"/>
                </a:lnTo>
                <a:lnTo>
                  <a:pt x="4377" y="9794"/>
                </a:lnTo>
                <a:lnTo>
                  <a:pt x="4465" y="9802"/>
                </a:lnTo>
                <a:lnTo>
                  <a:pt x="4554" y="9810"/>
                </a:lnTo>
                <a:lnTo>
                  <a:pt x="4642" y="9816"/>
                </a:lnTo>
                <a:lnTo>
                  <a:pt x="4730" y="9819"/>
                </a:lnTo>
                <a:lnTo>
                  <a:pt x="4819" y="9821"/>
                </a:lnTo>
                <a:lnTo>
                  <a:pt x="4908" y="9823"/>
                </a:lnTo>
                <a:lnTo>
                  <a:pt x="4997" y="9821"/>
                </a:lnTo>
                <a:lnTo>
                  <a:pt x="5085" y="9819"/>
                </a:lnTo>
                <a:lnTo>
                  <a:pt x="5173" y="9816"/>
                </a:lnTo>
                <a:lnTo>
                  <a:pt x="5262" y="9810"/>
                </a:lnTo>
                <a:lnTo>
                  <a:pt x="5350" y="9802"/>
                </a:lnTo>
                <a:lnTo>
                  <a:pt x="5439" y="9794"/>
                </a:lnTo>
                <a:lnTo>
                  <a:pt x="5526" y="9784"/>
                </a:lnTo>
                <a:lnTo>
                  <a:pt x="5614" y="9771"/>
                </a:lnTo>
                <a:lnTo>
                  <a:pt x="5701" y="9757"/>
                </a:lnTo>
                <a:lnTo>
                  <a:pt x="5789" y="9742"/>
                </a:lnTo>
                <a:lnTo>
                  <a:pt x="5876" y="9726"/>
                </a:lnTo>
                <a:lnTo>
                  <a:pt x="5963" y="9708"/>
                </a:lnTo>
                <a:lnTo>
                  <a:pt x="6049" y="9688"/>
                </a:lnTo>
                <a:lnTo>
                  <a:pt x="6135" y="9666"/>
                </a:lnTo>
                <a:lnTo>
                  <a:pt x="6220" y="9643"/>
                </a:lnTo>
                <a:lnTo>
                  <a:pt x="6305" y="9619"/>
                </a:lnTo>
                <a:lnTo>
                  <a:pt x="6390" y="9593"/>
                </a:lnTo>
                <a:lnTo>
                  <a:pt x="6475" y="9565"/>
                </a:lnTo>
                <a:lnTo>
                  <a:pt x="6559" y="9537"/>
                </a:lnTo>
                <a:lnTo>
                  <a:pt x="6642" y="9506"/>
                </a:lnTo>
                <a:lnTo>
                  <a:pt x="6724" y="9474"/>
                </a:lnTo>
                <a:lnTo>
                  <a:pt x="6806" y="9440"/>
                </a:lnTo>
                <a:lnTo>
                  <a:pt x="6887" y="9405"/>
                </a:lnTo>
                <a:lnTo>
                  <a:pt x="6969" y="9368"/>
                </a:lnTo>
                <a:lnTo>
                  <a:pt x="7048" y="9330"/>
                </a:lnTo>
                <a:lnTo>
                  <a:pt x="7128" y="9291"/>
                </a:lnTo>
                <a:lnTo>
                  <a:pt x="7206" y="9250"/>
                </a:lnTo>
                <a:lnTo>
                  <a:pt x="7284" y="9208"/>
                </a:lnTo>
                <a:lnTo>
                  <a:pt x="7361" y="9165"/>
                </a:lnTo>
                <a:lnTo>
                  <a:pt x="7438" y="9119"/>
                </a:lnTo>
                <a:lnTo>
                  <a:pt x="7513" y="9073"/>
                </a:lnTo>
                <a:lnTo>
                  <a:pt x="7587" y="9025"/>
                </a:lnTo>
                <a:lnTo>
                  <a:pt x="7662" y="8977"/>
                </a:lnTo>
                <a:lnTo>
                  <a:pt x="7734" y="8926"/>
                </a:lnTo>
                <a:lnTo>
                  <a:pt x="7807" y="8874"/>
                </a:lnTo>
                <a:lnTo>
                  <a:pt x="7878" y="8820"/>
                </a:lnTo>
                <a:lnTo>
                  <a:pt x="7948" y="8766"/>
                </a:lnTo>
                <a:lnTo>
                  <a:pt x="8017" y="8711"/>
                </a:lnTo>
                <a:lnTo>
                  <a:pt x="8084" y="8654"/>
                </a:lnTo>
                <a:lnTo>
                  <a:pt x="8152" y="8597"/>
                </a:lnTo>
                <a:lnTo>
                  <a:pt x="8217" y="8537"/>
                </a:lnTo>
                <a:lnTo>
                  <a:pt x="8283" y="8476"/>
                </a:lnTo>
                <a:lnTo>
                  <a:pt x="8346" y="8415"/>
                </a:lnTo>
                <a:lnTo>
                  <a:pt x="8409" y="8352"/>
                </a:lnTo>
                <a:lnTo>
                  <a:pt x="8470" y="8289"/>
                </a:lnTo>
                <a:lnTo>
                  <a:pt x="8531" y="8224"/>
                </a:lnTo>
                <a:lnTo>
                  <a:pt x="8589" y="8158"/>
                </a:lnTo>
                <a:lnTo>
                  <a:pt x="8648" y="8090"/>
                </a:lnTo>
                <a:lnTo>
                  <a:pt x="8704" y="8023"/>
                </a:lnTo>
                <a:lnTo>
                  <a:pt x="8760" y="7954"/>
                </a:lnTo>
                <a:lnTo>
                  <a:pt x="8814" y="7884"/>
                </a:lnTo>
                <a:lnTo>
                  <a:pt x="8867" y="7813"/>
                </a:lnTo>
                <a:lnTo>
                  <a:pt x="8919" y="7740"/>
                </a:lnTo>
                <a:lnTo>
                  <a:pt x="8969" y="7667"/>
                </a:lnTo>
                <a:lnTo>
                  <a:pt x="9019" y="7593"/>
                </a:lnTo>
                <a:lnTo>
                  <a:pt x="9066" y="7519"/>
                </a:lnTo>
                <a:lnTo>
                  <a:pt x="9113" y="7443"/>
                </a:lnTo>
                <a:lnTo>
                  <a:pt x="9158" y="7367"/>
                </a:lnTo>
                <a:lnTo>
                  <a:pt x="9201" y="7289"/>
                </a:lnTo>
                <a:lnTo>
                  <a:pt x="9244" y="7211"/>
                </a:lnTo>
                <a:lnTo>
                  <a:pt x="9284" y="7133"/>
                </a:lnTo>
                <a:lnTo>
                  <a:pt x="9324" y="7054"/>
                </a:lnTo>
                <a:lnTo>
                  <a:pt x="9362" y="6974"/>
                </a:lnTo>
                <a:lnTo>
                  <a:pt x="9397" y="6892"/>
                </a:lnTo>
                <a:lnTo>
                  <a:pt x="9433" y="6811"/>
                </a:lnTo>
                <a:lnTo>
                  <a:pt x="9466" y="6729"/>
                </a:lnTo>
                <a:lnTo>
                  <a:pt x="9498" y="6646"/>
                </a:lnTo>
                <a:lnTo>
                  <a:pt x="9529" y="6563"/>
                </a:lnTo>
                <a:lnTo>
                  <a:pt x="9558" y="6479"/>
                </a:lnTo>
                <a:lnTo>
                  <a:pt x="9586" y="6395"/>
                </a:lnTo>
                <a:lnTo>
                  <a:pt x="9612" y="6310"/>
                </a:lnTo>
                <a:lnTo>
                  <a:pt x="9636" y="6225"/>
                </a:lnTo>
                <a:lnTo>
                  <a:pt x="9659" y="6139"/>
                </a:lnTo>
                <a:lnTo>
                  <a:pt x="9681" y="6053"/>
                </a:lnTo>
                <a:lnTo>
                  <a:pt x="9700" y="5967"/>
                </a:lnTo>
                <a:lnTo>
                  <a:pt x="9719" y="5880"/>
                </a:lnTo>
                <a:lnTo>
                  <a:pt x="9735" y="5793"/>
                </a:lnTo>
                <a:lnTo>
                  <a:pt x="9750" y="5705"/>
                </a:lnTo>
                <a:lnTo>
                  <a:pt x="9764" y="5618"/>
                </a:lnTo>
                <a:lnTo>
                  <a:pt x="9776" y="5531"/>
                </a:lnTo>
                <a:lnTo>
                  <a:pt x="9787" y="5442"/>
                </a:lnTo>
                <a:lnTo>
                  <a:pt x="9795" y="5354"/>
                </a:lnTo>
                <a:lnTo>
                  <a:pt x="9803" y="5265"/>
                </a:lnTo>
                <a:lnTo>
                  <a:pt x="9808" y="5177"/>
                </a:lnTo>
                <a:lnTo>
                  <a:pt x="9812" y="5089"/>
                </a:lnTo>
                <a:lnTo>
                  <a:pt x="9814" y="5000"/>
                </a:lnTo>
                <a:lnTo>
                  <a:pt x="9815" y="4911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9" name="Line 35"/>
          <p:cNvSpPr>
            <a:spLocks noChangeShapeType="1"/>
          </p:cNvSpPr>
          <p:nvPr/>
        </p:nvSpPr>
        <p:spPr bwMode="auto">
          <a:xfrm flipV="1">
            <a:off x="3316288" y="889000"/>
            <a:ext cx="0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1" name="Line 37"/>
          <p:cNvSpPr>
            <a:spLocks noChangeShapeType="1"/>
          </p:cNvSpPr>
          <p:nvPr/>
        </p:nvSpPr>
        <p:spPr bwMode="auto">
          <a:xfrm>
            <a:off x="2743200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2" name="Line 38"/>
          <p:cNvSpPr>
            <a:spLocks noChangeShapeType="1"/>
          </p:cNvSpPr>
          <p:nvPr/>
        </p:nvSpPr>
        <p:spPr bwMode="auto">
          <a:xfrm>
            <a:off x="3298825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3" name="Line 39"/>
          <p:cNvSpPr>
            <a:spLocks noChangeShapeType="1"/>
          </p:cNvSpPr>
          <p:nvPr/>
        </p:nvSpPr>
        <p:spPr bwMode="auto">
          <a:xfrm>
            <a:off x="3856038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4" name="Line 40"/>
          <p:cNvSpPr>
            <a:spLocks noChangeShapeType="1"/>
          </p:cNvSpPr>
          <p:nvPr/>
        </p:nvSpPr>
        <p:spPr bwMode="auto">
          <a:xfrm>
            <a:off x="4411663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5" name="Line 41"/>
          <p:cNvSpPr>
            <a:spLocks noChangeShapeType="1"/>
          </p:cNvSpPr>
          <p:nvPr/>
        </p:nvSpPr>
        <p:spPr bwMode="auto">
          <a:xfrm>
            <a:off x="4968875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1" name="Line 47"/>
          <p:cNvSpPr>
            <a:spLocks noChangeShapeType="1"/>
          </p:cNvSpPr>
          <p:nvPr/>
        </p:nvSpPr>
        <p:spPr bwMode="auto">
          <a:xfrm>
            <a:off x="5524500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3" name="Line 49"/>
          <p:cNvSpPr>
            <a:spLocks noChangeShapeType="1"/>
          </p:cNvSpPr>
          <p:nvPr/>
        </p:nvSpPr>
        <p:spPr bwMode="auto">
          <a:xfrm>
            <a:off x="1630363" y="6457950"/>
            <a:ext cx="55562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5" name="Line 51"/>
          <p:cNvSpPr>
            <a:spLocks noChangeShapeType="1"/>
          </p:cNvSpPr>
          <p:nvPr/>
        </p:nvSpPr>
        <p:spPr bwMode="auto">
          <a:xfrm>
            <a:off x="1073150" y="6457950"/>
            <a:ext cx="557213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7" name="Line 53"/>
          <p:cNvSpPr>
            <a:spLocks noChangeShapeType="1"/>
          </p:cNvSpPr>
          <p:nvPr/>
        </p:nvSpPr>
        <p:spPr bwMode="auto">
          <a:xfrm>
            <a:off x="517525" y="6457950"/>
            <a:ext cx="55562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9" name="Line 55"/>
          <p:cNvSpPr>
            <a:spLocks noChangeShapeType="1"/>
          </p:cNvSpPr>
          <p:nvPr/>
        </p:nvSpPr>
        <p:spPr bwMode="auto">
          <a:xfrm>
            <a:off x="2185988" y="6457950"/>
            <a:ext cx="557213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1" name="Line 57"/>
          <p:cNvSpPr>
            <a:spLocks noChangeShapeType="1"/>
          </p:cNvSpPr>
          <p:nvPr/>
        </p:nvSpPr>
        <p:spPr bwMode="auto">
          <a:xfrm flipV="1">
            <a:off x="255588" y="889000"/>
            <a:ext cx="3060700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2" name="Freeform 58"/>
          <p:cNvSpPr>
            <a:spLocks/>
          </p:cNvSpPr>
          <p:nvPr/>
        </p:nvSpPr>
        <p:spPr bwMode="auto">
          <a:xfrm>
            <a:off x="3295650" y="866775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5" y="43"/>
              </a:cxn>
              <a:cxn ang="0">
                <a:pos x="103" y="34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6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4" y="34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5" y="43"/>
                </a:lnTo>
                <a:lnTo>
                  <a:pt x="103" y="34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6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4" y="34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3" name="Line 59"/>
          <p:cNvSpPr>
            <a:spLocks noChangeShapeType="1"/>
          </p:cNvSpPr>
          <p:nvPr/>
        </p:nvSpPr>
        <p:spPr bwMode="auto">
          <a:xfrm flipH="1" flipV="1">
            <a:off x="3316288" y="889000"/>
            <a:ext cx="4957763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5" name="Freeform 61"/>
          <p:cNvSpPr>
            <a:spLocks/>
          </p:cNvSpPr>
          <p:nvPr/>
        </p:nvSpPr>
        <p:spPr bwMode="auto">
          <a:xfrm>
            <a:off x="2846388" y="1357313"/>
            <a:ext cx="1068388" cy="292100"/>
          </a:xfrm>
          <a:custGeom>
            <a:avLst/>
            <a:gdLst/>
            <a:ahLst/>
            <a:cxnLst>
              <a:cxn ang="0">
                <a:pos x="0" y="322"/>
              </a:cxn>
              <a:cxn ang="0">
                <a:pos x="45" y="357"/>
              </a:cxn>
              <a:cxn ang="0">
                <a:pos x="89" y="389"/>
              </a:cxn>
              <a:cxn ang="0">
                <a:pos x="136" y="420"/>
              </a:cxn>
              <a:cxn ang="0">
                <a:pos x="182" y="450"/>
              </a:cxn>
              <a:cxn ang="0">
                <a:pos x="231" y="478"/>
              </a:cxn>
              <a:cxn ang="0">
                <a:pos x="280" y="506"/>
              </a:cxn>
              <a:cxn ang="0">
                <a:pos x="329" y="531"/>
              </a:cxn>
              <a:cxn ang="0">
                <a:pos x="379" y="555"/>
              </a:cxn>
              <a:cxn ang="0">
                <a:pos x="430" y="578"/>
              </a:cxn>
              <a:cxn ang="0">
                <a:pos x="482" y="599"/>
              </a:cxn>
              <a:cxn ang="0">
                <a:pos x="534" y="619"/>
              </a:cxn>
              <a:cxn ang="0">
                <a:pos x="586" y="637"/>
              </a:cxn>
              <a:cxn ang="0">
                <a:pos x="639" y="653"/>
              </a:cxn>
              <a:cxn ang="0">
                <a:pos x="693" y="668"/>
              </a:cxn>
              <a:cxn ang="0">
                <a:pos x="747" y="682"/>
              </a:cxn>
              <a:cxn ang="0">
                <a:pos x="801" y="694"/>
              </a:cxn>
              <a:cxn ang="0">
                <a:pos x="856" y="705"/>
              </a:cxn>
              <a:cxn ang="0">
                <a:pos x="911" y="713"/>
              </a:cxn>
              <a:cxn ang="0">
                <a:pos x="966" y="720"/>
              </a:cxn>
              <a:cxn ang="0">
                <a:pos x="1021" y="725"/>
              </a:cxn>
              <a:cxn ang="0">
                <a:pos x="1078" y="729"/>
              </a:cxn>
              <a:cxn ang="0">
                <a:pos x="1133" y="731"/>
              </a:cxn>
              <a:cxn ang="0">
                <a:pos x="1189" y="732"/>
              </a:cxn>
              <a:cxn ang="0">
                <a:pos x="1244" y="731"/>
              </a:cxn>
              <a:cxn ang="0">
                <a:pos x="1300" y="729"/>
              </a:cxn>
              <a:cxn ang="0">
                <a:pos x="1355" y="724"/>
              </a:cxn>
              <a:cxn ang="0">
                <a:pos x="1411" y="718"/>
              </a:cxn>
              <a:cxn ang="0">
                <a:pos x="1466" y="712"/>
              </a:cxn>
              <a:cxn ang="0">
                <a:pos x="1521" y="702"/>
              </a:cxn>
              <a:cxn ang="0">
                <a:pos x="1576" y="692"/>
              </a:cxn>
              <a:cxn ang="0">
                <a:pos x="1630" y="679"/>
              </a:cxn>
              <a:cxn ang="0">
                <a:pos x="1684" y="666"/>
              </a:cxn>
              <a:cxn ang="0">
                <a:pos x="1738" y="650"/>
              </a:cxn>
              <a:cxn ang="0">
                <a:pos x="1790" y="633"/>
              </a:cxn>
              <a:cxn ang="0">
                <a:pos x="1843" y="615"/>
              </a:cxn>
              <a:cxn ang="0">
                <a:pos x="1895" y="594"/>
              </a:cxn>
              <a:cxn ang="0">
                <a:pos x="1947" y="574"/>
              </a:cxn>
              <a:cxn ang="0">
                <a:pos x="1997" y="550"/>
              </a:cxn>
              <a:cxn ang="0">
                <a:pos x="2048" y="526"/>
              </a:cxn>
              <a:cxn ang="0">
                <a:pos x="2096" y="500"/>
              </a:cxn>
              <a:cxn ang="0">
                <a:pos x="2145" y="473"/>
              </a:cxn>
              <a:cxn ang="0">
                <a:pos x="2192" y="444"/>
              </a:cxn>
              <a:cxn ang="0">
                <a:pos x="2239" y="414"/>
              </a:cxn>
              <a:cxn ang="0">
                <a:pos x="2285" y="382"/>
              </a:cxn>
              <a:cxn ang="0">
                <a:pos x="2330" y="350"/>
              </a:cxn>
              <a:cxn ang="0">
                <a:pos x="2375" y="315"/>
              </a:cxn>
              <a:cxn ang="0">
                <a:pos x="2417" y="280"/>
              </a:cxn>
              <a:cxn ang="0">
                <a:pos x="2460" y="243"/>
              </a:cxn>
              <a:cxn ang="0">
                <a:pos x="2501" y="206"/>
              </a:cxn>
              <a:cxn ang="0">
                <a:pos x="2540" y="167"/>
              </a:cxn>
              <a:cxn ang="0">
                <a:pos x="2579" y="127"/>
              </a:cxn>
              <a:cxn ang="0">
                <a:pos x="2617" y="86"/>
              </a:cxn>
              <a:cxn ang="0">
                <a:pos x="2653" y="43"/>
              </a:cxn>
              <a:cxn ang="0">
                <a:pos x="2688" y="0"/>
              </a:cxn>
            </a:cxnLst>
            <a:rect l="0" t="0" r="r" b="b"/>
            <a:pathLst>
              <a:path w="2688" h="732">
                <a:moveTo>
                  <a:pt x="0" y="322"/>
                </a:moveTo>
                <a:lnTo>
                  <a:pt x="45" y="357"/>
                </a:lnTo>
                <a:lnTo>
                  <a:pt x="89" y="389"/>
                </a:lnTo>
                <a:lnTo>
                  <a:pt x="136" y="420"/>
                </a:lnTo>
                <a:lnTo>
                  <a:pt x="182" y="450"/>
                </a:lnTo>
                <a:lnTo>
                  <a:pt x="231" y="478"/>
                </a:lnTo>
                <a:lnTo>
                  <a:pt x="280" y="506"/>
                </a:lnTo>
                <a:lnTo>
                  <a:pt x="329" y="531"/>
                </a:lnTo>
                <a:lnTo>
                  <a:pt x="379" y="555"/>
                </a:lnTo>
                <a:lnTo>
                  <a:pt x="430" y="578"/>
                </a:lnTo>
                <a:lnTo>
                  <a:pt x="482" y="599"/>
                </a:lnTo>
                <a:lnTo>
                  <a:pt x="534" y="619"/>
                </a:lnTo>
                <a:lnTo>
                  <a:pt x="586" y="637"/>
                </a:lnTo>
                <a:lnTo>
                  <a:pt x="639" y="653"/>
                </a:lnTo>
                <a:lnTo>
                  <a:pt x="693" y="668"/>
                </a:lnTo>
                <a:lnTo>
                  <a:pt x="747" y="682"/>
                </a:lnTo>
                <a:lnTo>
                  <a:pt x="801" y="694"/>
                </a:lnTo>
                <a:lnTo>
                  <a:pt x="856" y="705"/>
                </a:lnTo>
                <a:lnTo>
                  <a:pt x="911" y="713"/>
                </a:lnTo>
                <a:lnTo>
                  <a:pt x="966" y="720"/>
                </a:lnTo>
                <a:lnTo>
                  <a:pt x="1021" y="725"/>
                </a:lnTo>
                <a:lnTo>
                  <a:pt x="1078" y="729"/>
                </a:lnTo>
                <a:lnTo>
                  <a:pt x="1133" y="731"/>
                </a:lnTo>
                <a:lnTo>
                  <a:pt x="1189" y="732"/>
                </a:lnTo>
                <a:lnTo>
                  <a:pt x="1244" y="731"/>
                </a:lnTo>
                <a:lnTo>
                  <a:pt x="1300" y="729"/>
                </a:lnTo>
                <a:lnTo>
                  <a:pt x="1355" y="724"/>
                </a:lnTo>
                <a:lnTo>
                  <a:pt x="1411" y="718"/>
                </a:lnTo>
                <a:lnTo>
                  <a:pt x="1466" y="712"/>
                </a:lnTo>
                <a:lnTo>
                  <a:pt x="1521" y="702"/>
                </a:lnTo>
                <a:lnTo>
                  <a:pt x="1576" y="692"/>
                </a:lnTo>
                <a:lnTo>
                  <a:pt x="1630" y="679"/>
                </a:lnTo>
                <a:lnTo>
                  <a:pt x="1684" y="666"/>
                </a:lnTo>
                <a:lnTo>
                  <a:pt x="1738" y="650"/>
                </a:lnTo>
                <a:lnTo>
                  <a:pt x="1790" y="633"/>
                </a:lnTo>
                <a:lnTo>
                  <a:pt x="1843" y="615"/>
                </a:lnTo>
                <a:lnTo>
                  <a:pt x="1895" y="594"/>
                </a:lnTo>
                <a:lnTo>
                  <a:pt x="1947" y="574"/>
                </a:lnTo>
                <a:lnTo>
                  <a:pt x="1997" y="550"/>
                </a:lnTo>
                <a:lnTo>
                  <a:pt x="2048" y="526"/>
                </a:lnTo>
                <a:lnTo>
                  <a:pt x="2096" y="500"/>
                </a:lnTo>
                <a:lnTo>
                  <a:pt x="2145" y="473"/>
                </a:lnTo>
                <a:lnTo>
                  <a:pt x="2192" y="444"/>
                </a:lnTo>
                <a:lnTo>
                  <a:pt x="2239" y="414"/>
                </a:lnTo>
                <a:lnTo>
                  <a:pt x="2285" y="382"/>
                </a:lnTo>
                <a:lnTo>
                  <a:pt x="2330" y="350"/>
                </a:lnTo>
                <a:lnTo>
                  <a:pt x="2375" y="315"/>
                </a:lnTo>
                <a:lnTo>
                  <a:pt x="2417" y="280"/>
                </a:lnTo>
                <a:lnTo>
                  <a:pt x="2460" y="243"/>
                </a:lnTo>
                <a:lnTo>
                  <a:pt x="2501" y="206"/>
                </a:lnTo>
                <a:lnTo>
                  <a:pt x="2540" y="167"/>
                </a:lnTo>
                <a:lnTo>
                  <a:pt x="2579" y="127"/>
                </a:lnTo>
                <a:lnTo>
                  <a:pt x="2617" y="86"/>
                </a:lnTo>
                <a:lnTo>
                  <a:pt x="2653" y="43"/>
                </a:lnTo>
                <a:lnTo>
                  <a:pt x="2688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7" name="Line 63"/>
          <p:cNvSpPr>
            <a:spLocks noChangeShapeType="1"/>
          </p:cNvSpPr>
          <p:nvPr/>
        </p:nvSpPr>
        <p:spPr bwMode="auto">
          <a:xfrm>
            <a:off x="255588" y="4786313"/>
            <a:ext cx="2487613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8" name="Line 64"/>
          <p:cNvSpPr>
            <a:spLocks noChangeShapeType="1"/>
          </p:cNvSpPr>
          <p:nvPr/>
        </p:nvSpPr>
        <p:spPr bwMode="auto">
          <a:xfrm flipV="1">
            <a:off x="2743200" y="4786313"/>
            <a:ext cx="5530850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0" name="Freeform 66"/>
          <p:cNvSpPr>
            <a:spLocks/>
          </p:cNvSpPr>
          <p:nvPr/>
        </p:nvSpPr>
        <p:spPr bwMode="auto">
          <a:xfrm>
            <a:off x="1947863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8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8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7" name="Line 73"/>
          <p:cNvSpPr>
            <a:spLocks noChangeShapeType="1"/>
          </p:cNvSpPr>
          <p:nvPr/>
        </p:nvSpPr>
        <p:spPr bwMode="auto">
          <a:xfrm>
            <a:off x="255588" y="4786313"/>
            <a:ext cx="2935288" cy="1535113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8" name="Line 74"/>
          <p:cNvSpPr>
            <a:spLocks noChangeShapeType="1"/>
          </p:cNvSpPr>
          <p:nvPr/>
        </p:nvSpPr>
        <p:spPr bwMode="auto">
          <a:xfrm flipH="1" flipV="1">
            <a:off x="255588" y="4786313"/>
            <a:ext cx="3317875" cy="1420813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9" name="Line 75"/>
          <p:cNvSpPr>
            <a:spLocks noChangeShapeType="1"/>
          </p:cNvSpPr>
          <p:nvPr/>
        </p:nvSpPr>
        <p:spPr bwMode="auto">
          <a:xfrm>
            <a:off x="255588" y="4786313"/>
            <a:ext cx="3644900" cy="1320800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0" name="Line 76"/>
          <p:cNvSpPr>
            <a:spLocks noChangeShapeType="1"/>
          </p:cNvSpPr>
          <p:nvPr/>
        </p:nvSpPr>
        <p:spPr bwMode="auto">
          <a:xfrm flipH="1" flipV="1">
            <a:off x="255588" y="4786313"/>
            <a:ext cx="3930650" cy="1235075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1" name="Line 77"/>
          <p:cNvSpPr>
            <a:spLocks noChangeShapeType="1"/>
          </p:cNvSpPr>
          <p:nvPr/>
        </p:nvSpPr>
        <p:spPr bwMode="auto">
          <a:xfrm>
            <a:off x="255588" y="4786313"/>
            <a:ext cx="4181475" cy="1160463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2" name="Line 78"/>
          <p:cNvSpPr>
            <a:spLocks noChangeShapeType="1"/>
          </p:cNvSpPr>
          <p:nvPr/>
        </p:nvSpPr>
        <p:spPr bwMode="auto">
          <a:xfrm flipH="1" flipV="1">
            <a:off x="255588" y="4786313"/>
            <a:ext cx="4402138" cy="1092200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3" name="Freeform 79"/>
          <p:cNvSpPr>
            <a:spLocks/>
          </p:cNvSpPr>
          <p:nvPr/>
        </p:nvSpPr>
        <p:spPr bwMode="auto">
          <a:xfrm>
            <a:off x="3170238" y="6300788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6"/>
              </a:cxn>
              <a:cxn ang="0">
                <a:pos x="99" y="27"/>
              </a:cxn>
              <a:cxn ang="0">
                <a:pos x="93" y="20"/>
              </a:cxn>
              <a:cxn ang="0">
                <a:pos x="87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9" y="13"/>
              </a:cxn>
              <a:cxn ang="0">
                <a:pos x="12" y="20"/>
              </a:cxn>
              <a:cxn ang="0">
                <a:pos x="7" y="27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7" y="80"/>
              </a:cxn>
              <a:cxn ang="0">
                <a:pos x="12" y="88"/>
              </a:cxn>
              <a:cxn ang="0">
                <a:pos x="19" y="93"/>
              </a:cxn>
              <a:cxn ang="0">
                <a:pos x="26" y="99"/>
              </a:cxn>
              <a:cxn ang="0">
                <a:pos x="34" y="102"/>
              </a:cxn>
              <a:cxn ang="0">
                <a:pos x="43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8"/>
              </a:cxn>
              <a:cxn ang="0">
                <a:pos x="99" y="80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6"/>
                </a:lnTo>
                <a:lnTo>
                  <a:pt x="99" y="27"/>
                </a:lnTo>
                <a:lnTo>
                  <a:pt x="93" y="20"/>
                </a:lnTo>
                <a:lnTo>
                  <a:pt x="87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9" y="13"/>
                </a:lnTo>
                <a:lnTo>
                  <a:pt x="12" y="20"/>
                </a:lnTo>
                <a:lnTo>
                  <a:pt x="7" y="27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7" y="80"/>
                </a:lnTo>
                <a:lnTo>
                  <a:pt x="12" y="88"/>
                </a:lnTo>
                <a:lnTo>
                  <a:pt x="19" y="93"/>
                </a:lnTo>
                <a:lnTo>
                  <a:pt x="26" y="99"/>
                </a:lnTo>
                <a:lnTo>
                  <a:pt x="34" y="102"/>
                </a:lnTo>
                <a:lnTo>
                  <a:pt x="43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8"/>
                </a:lnTo>
                <a:lnTo>
                  <a:pt x="99" y="80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4" name="Freeform 80"/>
          <p:cNvSpPr>
            <a:spLocks/>
          </p:cNvSpPr>
          <p:nvPr/>
        </p:nvSpPr>
        <p:spPr bwMode="auto">
          <a:xfrm>
            <a:off x="3551238" y="6186488"/>
            <a:ext cx="42863" cy="41275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4"/>
              </a:cxn>
              <a:cxn ang="0">
                <a:pos x="98" y="25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2"/>
              </a:cxn>
              <a:cxn ang="0">
                <a:pos x="62" y="0"/>
              </a:cxn>
              <a:cxn ang="0">
                <a:pos x="52" y="0"/>
              </a:cxn>
              <a:cxn ang="0">
                <a:pos x="43" y="0"/>
              </a:cxn>
              <a:cxn ang="0">
                <a:pos x="34" y="2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6" y="25"/>
              </a:cxn>
              <a:cxn ang="0">
                <a:pos x="3" y="34"/>
              </a:cxn>
              <a:cxn ang="0">
                <a:pos x="1" y="43"/>
              </a:cxn>
              <a:cxn ang="0">
                <a:pos x="0" y="52"/>
              </a:cxn>
              <a:cxn ang="0">
                <a:pos x="1" y="61"/>
              </a:cxn>
              <a:cxn ang="0">
                <a:pos x="3" y="70"/>
              </a:cxn>
              <a:cxn ang="0">
                <a:pos x="6" y="78"/>
              </a:cxn>
              <a:cxn ang="0">
                <a:pos x="12" y="86"/>
              </a:cxn>
              <a:cxn ang="0">
                <a:pos x="19" y="92"/>
              </a:cxn>
              <a:cxn ang="0">
                <a:pos x="26" y="98"/>
              </a:cxn>
              <a:cxn ang="0">
                <a:pos x="34" y="101"/>
              </a:cxn>
              <a:cxn ang="0">
                <a:pos x="43" y="105"/>
              </a:cxn>
              <a:cxn ang="0">
                <a:pos x="52" y="105"/>
              </a:cxn>
              <a:cxn ang="0">
                <a:pos x="62" y="105"/>
              </a:cxn>
              <a:cxn ang="0">
                <a:pos x="71" y="101"/>
              </a:cxn>
              <a:cxn ang="0">
                <a:pos x="79" y="98"/>
              </a:cxn>
              <a:cxn ang="0">
                <a:pos x="87" y="92"/>
              </a:cxn>
              <a:cxn ang="0">
                <a:pos x="93" y="86"/>
              </a:cxn>
              <a:cxn ang="0">
                <a:pos x="98" y="78"/>
              </a:cxn>
              <a:cxn ang="0">
                <a:pos x="102" y="70"/>
              </a:cxn>
              <a:cxn ang="0">
                <a:pos x="104" y="61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4"/>
                </a:lnTo>
                <a:lnTo>
                  <a:pt x="98" y="25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2"/>
                </a:lnTo>
                <a:lnTo>
                  <a:pt x="62" y="0"/>
                </a:lnTo>
                <a:lnTo>
                  <a:pt x="52" y="0"/>
                </a:lnTo>
                <a:lnTo>
                  <a:pt x="43" y="0"/>
                </a:lnTo>
                <a:lnTo>
                  <a:pt x="34" y="2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6" y="25"/>
                </a:lnTo>
                <a:lnTo>
                  <a:pt x="3" y="34"/>
                </a:lnTo>
                <a:lnTo>
                  <a:pt x="1" y="43"/>
                </a:lnTo>
                <a:lnTo>
                  <a:pt x="0" y="52"/>
                </a:lnTo>
                <a:lnTo>
                  <a:pt x="1" y="61"/>
                </a:lnTo>
                <a:lnTo>
                  <a:pt x="3" y="70"/>
                </a:lnTo>
                <a:lnTo>
                  <a:pt x="6" y="78"/>
                </a:lnTo>
                <a:lnTo>
                  <a:pt x="12" y="86"/>
                </a:lnTo>
                <a:lnTo>
                  <a:pt x="19" y="92"/>
                </a:lnTo>
                <a:lnTo>
                  <a:pt x="26" y="98"/>
                </a:lnTo>
                <a:lnTo>
                  <a:pt x="34" y="101"/>
                </a:lnTo>
                <a:lnTo>
                  <a:pt x="43" y="105"/>
                </a:lnTo>
                <a:lnTo>
                  <a:pt x="52" y="105"/>
                </a:lnTo>
                <a:lnTo>
                  <a:pt x="62" y="105"/>
                </a:lnTo>
                <a:lnTo>
                  <a:pt x="71" y="101"/>
                </a:lnTo>
                <a:lnTo>
                  <a:pt x="79" y="98"/>
                </a:lnTo>
                <a:lnTo>
                  <a:pt x="87" y="92"/>
                </a:lnTo>
                <a:lnTo>
                  <a:pt x="93" y="86"/>
                </a:lnTo>
                <a:lnTo>
                  <a:pt x="98" y="78"/>
                </a:lnTo>
                <a:lnTo>
                  <a:pt x="102" y="70"/>
                </a:lnTo>
                <a:lnTo>
                  <a:pt x="104" y="61"/>
                </a:lnTo>
                <a:lnTo>
                  <a:pt x="105" y="52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5" name="Freeform 81"/>
          <p:cNvSpPr>
            <a:spLocks/>
          </p:cNvSpPr>
          <p:nvPr/>
        </p:nvSpPr>
        <p:spPr bwMode="auto">
          <a:xfrm>
            <a:off x="3879850" y="6086475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6" y="7"/>
              </a:cxn>
              <a:cxn ang="0">
                <a:pos x="20" y="12"/>
              </a:cxn>
              <a:cxn ang="0">
                <a:pos x="13" y="18"/>
              </a:cxn>
              <a:cxn ang="0">
                <a:pos x="8" y="26"/>
              </a:cxn>
              <a:cxn ang="0">
                <a:pos x="3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8" y="79"/>
              </a:cxn>
              <a:cxn ang="0">
                <a:pos x="13" y="86"/>
              </a:cxn>
              <a:cxn ang="0">
                <a:pos x="20" y="93"/>
              </a:cxn>
              <a:cxn ang="0">
                <a:pos x="26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4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6" y="7"/>
                </a:lnTo>
                <a:lnTo>
                  <a:pt x="20" y="12"/>
                </a:lnTo>
                <a:lnTo>
                  <a:pt x="13" y="18"/>
                </a:lnTo>
                <a:lnTo>
                  <a:pt x="8" y="26"/>
                </a:lnTo>
                <a:lnTo>
                  <a:pt x="3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8" y="79"/>
                </a:lnTo>
                <a:lnTo>
                  <a:pt x="13" y="86"/>
                </a:lnTo>
                <a:lnTo>
                  <a:pt x="20" y="93"/>
                </a:lnTo>
                <a:lnTo>
                  <a:pt x="26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6" name="Freeform 82"/>
          <p:cNvSpPr>
            <a:spLocks/>
          </p:cNvSpPr>
          <p:nvPr/>
        </p:nvSpPr>
        <p:spPr bwMode="auto">
          <a:xfrm>
            <a:off x="4165600" y="6000750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4" y="43"/>
              </a:cxn>
              <a:cxn ang="0">
                <a:pos x="101" y="34"/>
              </a:cxn>
              <a:cxn ang="0">
                <a:pos x="97" y="26"/>
              </a:cxn>
              <a:cxn ang="0">
                <a:pos x="93" y="18"/>
              </a:cxn>
              <a:cxn ang="0">
                <a:pos x="86" y="12"/>
              </a:cxn>
              <a:cxn ang="0">
                <a:pos x="78" y="7"/>
              </a:cxn>
              <a:cxn ang="0">
                <a:pos x="70" y="3"/>
              </a:cxn>
              <a:cxn ang="0">
                <a:pos x="61" y="1"/>
              </a:cxn>
              <a:cxn ang="0">
                <a:pos x="51" y="0"/>
              </a:cxn>
              <a:cxn ang="0">
                <a:pos x="42" y="1"/>
              </a:cxn>
              <a:cxn ang="0">
                <a:pos x="34" y="3"/>
              </a:cxn>
              <a:cxn ang="0">
                <a:pos x="26" y="7"/>
              </a:cxn>
              <a:cxn ang="0">
                <a:pos x="18" y="12"/>
              </a:cxn>
              <a:cxn ang="0">
                <a:pos x="11" y="18"/>
              </a:cxn>
              <a:cxn ang="0">
                <a:pos x="7" y="26"/>
              </a:cxn>
              <a:cxn ang="0">
                <a:pos x="2" y="34"/>
              </a:cxn>
              <a:cxn ang="0">
                <a:pos x="0" y="43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79"/>
              </a:cxn>
              <a:cxn ang="0">
                <a:pos x="11" y="86"/>
              </a:cxn>
              <a:cxn ang="0">
                <a:pos x="18" y="93"/>
              </a:cxn>
              <a:cxn ang="0">
                <a:pos x="26" y="97"/>
              </a:cxn>
              <a:cxn ang="0">
                <a:pos x="34" y="102"/>
              </a:cxn>
              <a:cxn ang="0">
                <a:pos x="42" y="104"/>
              </a:cxn>
              <a:cxn ang="0">
                <a:pos x="51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7"/>
              </a:cxn>
              <a:cxn ang="0">
                <a:pos x="86" y="93"/>
              </a:cxn>
              <a:cxn ang="0">
                <a:pos x="93" y="86"/>
              </a:cxn>
              <a:cxn ang="0">
                <a:pos x="97" y="79"/>
              </a:cxn>
              <a:cxn ang="0">
                <a:pos x="101" y="70"/>
              </a:cxn>
              <a:cxn ang="0">
                <a:pos x="104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4" y="43"/>
                </a:lnTo>
                <a:lnTo>
                  <a:pt x="101" y="34"/>
                </a:lnTo>
                <a:lnTo>
                  <a:pt x="97" y="26"/>
                </a:lnTo>
                <a:lnTo>
                  <a:pt x="93" y="18"/>
                </a:lnTo>
                <a:lnTo>
                  <a:pt x="86" y="12"/>
                </a:lnTo>
                <a:lnTo>
                  <a:pt x="78" y="7"/>
                </a:lnTo>
                <a:lnTo>
                  <a:pt x="70" y="3"/>
                </a:lnTo>
                <a:lnTo>
                  <a:pt x="61" y="1"/>
                </a:lnTo>
                <a:lnTo>
                  <a:pt x="51" y="0"/>
                </a:lnTo>
                <a:lnTo>
                  <a:pt x="42" y="1"/>
                </a:lnTo>
                <a:lnTo>
                  <a:pt x="34" y="3"/>
                </a:lnTo>
                <a:lnTo>
                  <a:pt x="26" y="7"/>
                </a:lnTo>
                <a:lnTo>
                  <a:pt x="18" y="12"/>
                </a:lnTo>
                <a:lnTo>
                  <a:pt x="11" y="18"/>
                </a:lnTo>
                <a:lnTo>
                  <a:pt x="7" y="26"/>
                </a:lnTo>
                <a:lnTo>
                  <a:pt x="2" y="34"/>
                </a:lnTo>
                <a:lnTo>
                  <a:pt x="0" y="43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79"/>
                </a:lnTo>
                <a:lnTo>
                  <a:pt x="11" y="86"/>
                </a:lnTo>
                <a:lnTo>
                  <a:pt x="18" y="93"/>
                </a:lnTo>
                <a:lnTo>
                  <a:pt x="26" y="97"/>
                </a:lnTo>
                <a:lnTo>
                  <a:pt x="34" y="102"/>
                </a:lnTo>
                <a:lnTo>
                  <a:pt x="42" y="104"/>
                </a:lnTo>
                <a:lnTo>
                  <a:pt x="51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7"/>
                </a:lnTo>
                <a:lnTo>
                  <a:pt x="86" y="93"/>
                </a:lnTo>
                <a:lnTo>
                  <a:pt x="93" y="86"/>
                </a:lnTo>
                <a:lnTo>
                  <a:pt x="97" y="79"/>
                </a:lnTo>
                <a:lnTo>
                  <a:pt x="101" y="70"/>
                </a:lnTo>
                <a:lnTo>
                  <a:pt x="104" y="62"/>
                </a:lnTo>
                <a:lnTo>
                  <a:pt x="104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7" name="Freeform 83"/>
          <p:cNvSpPr>
            <a:spLocks/>
          </p:cNvSpPr>
          <p:nvPr/>
        </p:nvSpPr>
        <p:spPr bwMode="auto">
          <a:xfrm>
            <a:off x="4414838" y="5924550"/>
            <a:ext cx="42863" cy="42863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8" y="13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3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8" y="13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3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8" name="Freeform 84"/>
          <p:cNvSpPr>
            <a:spLocks/>
          </p:cNvSpPr>
          <p:nvPr/>
        </p:nvSpPr>
        <p:spPr bwMode="auto">
          <a:xfrm>
            <a:off x="4637088" y="5857875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4"/>
              </a:cxn>
              <a:cxn ang="0">
                <a:pos x="98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2" y="0"/>
              </a:cxn>
              <a:cxn ang="0">
                <a:pos x="43" y="1"/>
              </a:cxn>
              <a:cxn ang="0">
                <a:pos x="34" y="3"/>
              </a:cxn>
              <a:cxn ang="0">
                <a:pos x="26" y="6"/>
              </a:cxn>
              <a:cxn ang="0">
                <a:pos x="19" y="12"/>
              </a:cxn>
              <a:cxn ang="0">
                <a:pos x="12" y="18"/>
              </a:cxn>
              <a:cxn ang="0">
                <a:pos x="7" y="26"/>
              </a:cxn>
              <a:cxn ang="0">
                <a:pos x="3" y="34"/>
              </a:cxn>
              <a:cxn ang="0">
                <a:pos x="1" y="43"/>
              </a:cxn>
              <a:cxn ang="0">
                <a:pos x="0" y="52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4" y="102"/>
              </a:cxn>
              <a:cxn ang="0">
                <a:pos x="43" y="104"/>
              </a:cxn>
              <a:cxn ang="0">
                <a:pos x="52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4"/>
                </a:lnTo>
                <a:lnTo>
                  <a:pt x="98" y="26"/>
                </a:lnTo>
                <a:lnTo>
                  <a:pt x="93" y="18"/>
                </a:lnTo>
                <a:lnTo>
                  <a:pt x="86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2" y="0"/>
                </a:lnTo>
                <a:lnTo>
                  <a:pt x="43" y="1"/>
                </a:lnTo>
                <a:lnTo>
                  <a:pt x="34" y="3"/>
                </a:lnTo>
                <a:lnTo>
                  <a:pt x="26" y="6"/>
                </a:lnTo>
                <a:lnTo>
                  <a:pt x="19" y="12"/>
                </a:lnTo>
                <a:lnTo>
                  <a:pt x="12" y="18"/>
                </a:lnTo>
                <a:lnTo>
                  <a:pt x="7" y="26"/>
                </a:lnTo>
                <a:lnTo>
                  <a:pt x="3" y="34"/>
                </a:lnTo>
                <a:lnTo>
                  <a:pt x="1" y="43"/>
                </a:lnTo>
                <a:lnTo>
                  <a:pt x="0" y="52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4" y="102"/>
                </a:lnTo>
                <a:lnTo>
                  <a:pt x="43" y="104"/>
                </a:lnTo>
                <a:lnTo>
                  <a:pt x="52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2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5" name="Freeform 91"/>
          <p:cNvSpPr>
            <a:spLocks/>
          </p:cNvSpPr>
          <p:nvPr/>
        </p:nvSpPr>
        <p:spPr bwMode="auto">
          <a:xfrm>
            <a:off x="2470150" y="6267450"/>
            <a:ext cx="42863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5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3"/>
              </a:cxn>
              <a:cxn ang="0">
                <a:pos x="26" y="8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3" y="35"/>
              </a:cxn>
              <a:cxn ang="0">
                <a:pos x="1" y="43"/>
              </a:cxn>
              <a:cxn ang="0">
                <a:pos x="0" y="52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2"/>
              </a:cxn>
              <a:cxn ang="0">
                <a:pos x="26" y="98"/>
              </a:cxn>
              <a:cxn ang="0">
                <a:pos x="34" y="102"/>
              </a:cxn>
              <a:cxn ang="0">
                <a:pos x="43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2"/>
              </a:cxn>
              <a:cxn ang="0">
                <a:pos x="93" y="87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5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3"/>
                </a:lnTo>
                <a:lnTo>
                  <a:pt x="26" y="8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3" y="35"/>
                </a:lnTo>
                <a:lnTo>
                  <a:pt x="1" y="43"/>
                </a:lnTo>
                <a:lnTo>
                  <a:pt x="0" y="52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2"/>
                </a:lnTo>
                <a:lnTo>
                  <a:pt x="26" y="98"/>
                </a:lnTo>
                <a:lnTo>
                  <a:pt x="34" y="102"/>
                </a:lnTo>
                <a:lnTo>
                  <a:pt x="43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2"/>
                </a:lnTo>
                <a:lnTo>
                  <a:pt x="93" y="87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6" name="Freeform 92"/>
          <p:cNvSpPr>
            <a:spLocks/>
          </p:cNvSpPr>
          <p:nvPr/>
        </p:nvSpPr>
        <p:spPr bwMode="auto">
          <a:xfrm>
            <a:off x="2265363" y="6129338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19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6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19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6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7" name="Freeform 93"/>
          <p:cNvSpPr>
            <a:spLocks/>
          </p:cNvSpPr>
          <p:nvPr/>
        </p:nvSpPr>
        <p:spPr bwMode="auto">
          <a:xfrm>
            <a:off x="2095500" y="6015038"/>
            <a:ext cx="41275" cy="42863"/>
          </a:xfrm>
          <a:custGeom>
            <a:avLst/>
            <a:gdLst/>
            <a:ahLst/>
            <a:cxnLst>
              <a:cxn ang="0">
                <a:pos x="104" y="52"/>
              </a:cxn>
              <a:cxn ang="0">
                <a:pos x="104" y="43"/>
              </a:cxn>
              <a:cxn ang="0">
                <a:pos x="101" y="35"/>
              </a:cxn>
              <a:cxn ang="0">
                <a:pos x="98" y="26"/>
              </a:cxn>
              <a:cxn ang="0">
                <a:pos x="93" y="19"/>
              </a:cxn>
              <a:cxn ang="0">
                <a:pos x="86" y="12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2" y="1"/>
              </a:cxn>
              <a:cxn ang="0">
                <a:pos x="34" y="3"/>
              </a:cxn>
              <a:cxn ang="0">
                <a:pos x="26" y="8"/>
              </a:cxn>
              <a:cxn ang="0">
                <a:pos x="18" y="12"/>
              </a:cxn>
              <a:cxn ang="0">
                <a:pos x="11" y="19"/>
              </a:cxn>
              <a:cxn ang="0">
                <a:pos x="7" y="26"/>
              </a:cxn>
              <a:cxn ang="0">
                <a:pos x="2" y="35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2" y="71"/>
              </a:cxn>
              <a:cxn ang="0">
                <a:pos x="7" y="79"/>
              </a:cxn>
              <a:cxn ang="0">
                <a:pos x="11" y="87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2" y="104"/>
              </a:cxn>
              <a:cxn ang="0">
                <a:pos x="52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8"/>
              </a:cxn>
              <a:cxn ang="0">
                <a:pos x="86" y="93"/>
              </a:cxn>
              <a:cxn ang="0">
                <a:pos x="93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4" y="52"/>
              </a:cxn>
            </a:cxnLst>
            <a:rect l="0" t="0" r="r" b="b"/>
            <a:pathLst>
              <a:path w="104" h="105">
                <a:moveTo>
                  <a:pt x="104" y="52"/>
                </a:moveTo>
                <a:lnTo>
                  <a:pt x="104" y="43"/>
                </a:lnTo>
                <a:lnTo>
                  <a:pt x="101" y="35"/>
                </a:lnTo>
                <a:lnTo>
                  <a:pt x="98" y="26"/>
                </a:lnTo>
                <a:lnTo>
                  <a:pt x="93" y="19"/>
                </a:lnTo>
                <a:lnTo>
                  <a:pt x="86" y="12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2" y="1"/>
                </a:lnTo>
                <a:lnTo>
                  <a:pt x="34" y="3"/>
                </a:lnTo>
                <a:lnTo>
                  <a:pt x="26" y="8"/>
                </a:lnTo>
                <a:lnTo>
                  <a:pt x="18" y="12"/>
                </a:lnTo>
                <a:lnTo>
                  <a:pt x="11" y="19"/>
                </a:lnTo>
                <a:lnTo>
                  <a:pt x="7" y="26"/>
                </a:lnTo>
                <a:lnTo>
                  <a:pt x="2" y="35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2" y="71"/>
                </a:lnTo>
                <a:lnTo>
                  <a:pt x="7" y="79"/>
                </a:lnTo>
                <a:lnTo>
                  <a:pt x="11" y="87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2" y="104"/>
                </a:lnTo>
                <a:lnTo>
                  <a:pt x="52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8"/>
                </a:lnTo>
                <a:lnTo>
                  <a:pt x="86" y="93"/>
                </a:lnTo>
                <a:lnTo>
                  <a:pt x="93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4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8" name="Freeform 94"/>
          <p:cNvSpPr>
            <a:spLocks/>
          </p:cNvSpPr>
          <p:nvPr/>
        </p:nvSpPr>
        <p:spPr bwMode="auto">
          <a:xfrm>
            <a:off x="1951038" y="591820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9" name="Line 95"/>
          <p:cNvSpPr>
            <a:spLocks noChangeShapeType="1"/>
          </p:cNvSpPr>
          <p:nvPr/>
        </p:nvSpPr>
        <p:spPr bwMode="auto">
          <a:xfrm flipV="1">
            <a:off x="2492375" y="4786313"/>
            <a:ext cx="5781675" cy="1501775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0" name="Line 96"/>
          <p:cNvSpPr>
            <a:spLocks noChangeShapeType="1"/>
          </p:cNvSpPr>
          <p:nvPr/>
        </p:nvSpPr>
        <p:spPr bwMode="auto">
          <a:xfrm flipH="1">
            <a:off x="2287588" y="4786313"/>
            <a:ext cx="5986463" cy="1365250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1" name="Line 97"/>
          <p:cNvSpPr>
            <a:spLocks noChangeShapeType="1"/>
          </p:cNvSpPr>
          <p:nvPr/>
        </p:nvSpPr>
        <p:spPr bwMode="auto">
          <a:xfrm flipV="1">
            <a:off x="2116138" y="4786313"/>
            <a:ext cx="6157913" cy="1249363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2" name="Line 98"/>
          <p:cNvSpPr>
            <a:spLocks noChangeShapeType="1"/>
          </p:cNvSpPr>
          <p:nvPr/>
        </p:nvSpPr>
        <p:spPr bwMode="auto">
          <a:xfrm flipH="1">
            <a:off x="1971675" y="4786313"/>
            <a:ext cx="6302375" cy="1154113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8" name="Freeform 114"/>
          <p:cNvSpPr>
            <a:spLocks/>
          </p:cNvSpPr>
          <p:nvPr/>
        </p:nvSpPr>
        <p:spPr bwMode="auto">
          <a:xfrm>
            <a:off x="2895600" y="61579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3"/>
              </a:cxn>
              <a:cxn ang="0">
                <a:pos x="102" y="34"/>
              </a:cxn>
              <a:cxn ang="0">
                <a:pos x="98" y="26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8" y="26"/>
              </a:cxn>
              <a:cxn ang="0">
                <a:pos x="3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8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5" y="102"/>
              </a:cxn>
              <a:cxn ang="0">
                <a:pos x="43" y="104"/>
              </a:cxn>
              <a:cxn ang="0">
                <a:pos x="52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3"/>
              </a:cxn>
              <a:cxn ang="0">
                <a:pos x="93" y="86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3"/>
                </a:lnTo>
                <a:lnTo>
                  <a:pt x="102" y="34"/>
                </a:lnTo>
                <a:lnTo>
                  <a:pt x="98" y="26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8" y="26"/>
                </a:lnTo>
                <a:lnTo>
                  <a:pt x="3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8" y="79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5" y="102"/>
                </a:lnTo>
                <a:lnTo>
                  <a:pt x="43" y="104"/>
                </a:lnTo>
                <a:lnTo>
                  <a:pt x="52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3"/>
                </a:lnTo>
                <a:lnTo>
                  <a:pt x="93" y="86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2" name="Line 128"/>
          <p:cNvSpPr>
            <a:spLocks noChangeShapeType="1"/>
          </p:cNvSpPr>
          <p:nvPr/>
        </p:nvSpPr>
        <p:spPr bwMode="auto">
          <a:xfrm flipV="1">
            <a:off x="4657725" y="3694113"/>
            <a:ext cx="0" cy="21844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3" name="Line 129"/>
          <p:cNvSpPr>
            <a:spLocks noChangeShapeType="1"/>
          </p:cNvSpPr>
          <p:nvPr/>
        </p:nvSpPr>
        <p:spPr bwMode="auto">
          <a:xfrm flipH="1">
            <a:off x="255588" y="3116263"/>
            <a:ext cx="2487613" cy="16700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4" name="Line 130"/>
          <p:cNvSpPr>
            <a:spLocks noChangeShapeType="1"/>
          </p:cNvSpPr>
          <p:nvPr/>
        </p:nvSpPr>
        <p:spPr bwMode="auto">
          <a:xfrm flipH="1">
            <a:off x="255586" y="3672525"/>
            <a:ext cx="2487613" cy="111378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5" name="Line 131"/>
          <p:cNvSpPr>
            <a:spLocks noChangeShapeType="1"/>
          </p:cNvSpPr>
          <p:nvPr/>
        </p:nvSpPr>
        <p:spPr bwMode="auto">
          <a:xfrm flipV="1">
            <a:off x="255588" y="4232531"/>
            <a:ext cx="2473706" cy="553781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6" name="Line 132"/>
          <p:cNvSpPr>
            <a:spLocks noChangeShapeType="1"/>
          </p:cNvSpPr>
          <p:nvPr/>
        </p:nvSpPr>
        <p:spPr bwMode="auto">
          <a:xfrm flipH="1" flipV="1">
            <a:off x="255587" y="4786312"/>
            <a:ext cx="2474959" cy="554061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7" name="Line 133"/>
          <p:cNvSpPr>
            <a:spLocks noChangeShapeType="1"/>
          </p:cNvSpPr>
          <p:nvPr/>
        </p:nvSpPr>
        <p:spPr bwMode="auto">
          <a:xfrm>
            <a:off x="255587" y="4786312"/>
            <a:ext cx="2487701" cy="1113827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8" name="Freeform 134"/>
          <p:cNvSpPr>
            <a:spLocks/>
          </p:cNvSpPr>
          <p:nvPr/>
        </p:nvSpPr>
        <p:spPr bwMode="auto">
          <a:xfrm>
            <a:off x="1951038" y="361315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9" name="Freeform 135"/>
          <p:cNvSpPr>
            <a:spLocks/>
          </p:cNvSpPr>
          <p:nvPr/>
        </p:nvSpPr>
        <p:spPr bwMode="auto">
          <a:xfrm>
            <a:off x="1951038" y="3997325"/>
            <a:ext cx="41275" cy="41275"/>
          </a:xfrm>
          <a:custGeom>
            <a:avLst/>
            <a:gdLst/>
            <a:ahLst/>
            <a:cxnLst>
              <a:cxn ang="0">
                <a:pos x="106" y="51"/>
              </a:cxn>
              <a:cxn ang="0">
                <a:pos x="105" y="42"/>
              </a:cxn>
              <a:cxn ang="0">
                <a:pos x="102" y="34"/>
              </a:cxn>
              <a:cxn ang="0">
                <a:pos x="99" y="25"/>
              </a:cxn>
              <a:cxn ang="0">
                <a:pos x="93" y="18"/>
              </a:cxn>
              <a:cxn ang="0">
                <a:pos x="86" y="11"/>
              </a:cxn>
              <a:cxn ang="0">
                <a:pos x="79" y="7"/>
              </a:cxn>
              <a:cxn ang="0">
                <a:pos x="71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1"/>
              </a:cxn>
              <a:cxn ang="0">
                <a:pos x="13" y="18"/>
              </a:cxn>
              <a:cxn ang="0">
                <a:pos x="7" y="25"/>
              </a:cxn>
              <a:cxn ang="0">
                <a:pos x="4" y="34"/>
              </a:cxn>
              <a:cxn ang="0">
                <a:pos x="1" y="42"/>
              </a:cxn>
              <a:cxn ang="0">
                <a:pos x="0" y="51"/>
              </a:cxn>
              <a:cxn ang="0">
                <a:pos x="1" y="60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1"/>
              </a:cxn>
              <a:cxn ang="0">
                <a:pos x="27" y="97"/>
              </a:cxn>
              <a:cxn ang="0">
                <a:pos x="35" y="101"/>
              </a:cxn>
              <a:cxn ang="0">
                <a:pos x="44" y="104"/>
              </a:cxn>
              <a:cxn ang="0">
                <a:pos x="53" y="104"/>
              </a:cxn>
              <a:cxn ang="0">
                <a:pos x="62" y="104"/>
              </a:cxn>
              <a:cxn ang="0">
                <a:pos x="71" y="101"/>
              </a:cxn>
              <a:cxn ang="0">
                <a:pos x="79" y="97"/>
              </a:cxn>
              <a:cxn ang="0">
                <a:pos x="86" y="91"/>
              </a:cxn>
              <a:cxn ang="0">
                <a:pos x="93" y="86"/>
              </a:cxn>
              <a:cxn ang="0">
                <a:pos x="99" y="78"/>
              </a:cxn>
              <a:cxn ang="0">
                <a:pos x="102" y="70"/>
              </a:cxn>
              <a:cxn ang="0">
                <a:pos x="105" y="60"/>
              </a:cxn>
              <a:cxn ang="0">
                <a:pos x="106" y="51"/>
              </a:cxn>
            </a:cxnLst>
            <a:rect l="0" t="0" r="r" b="b"/>
            <a:pathLst>
              <a:path w="106" h="104">
                <a:moveTo>
                  <a:pt x="106" y="51"/>
                </a:moveTo>
                <a:lnTo>
                  <a:pt x="105" y="42"/>
                </a:lnTo>
                <a:lnTo>
                  <a:pt x="102" y="34"/>
                </a:lnTo>
                <a:lnTo>
                  <a:pt x="99" y="25"/>
                </a:lnTo>
                <a:lnTo>
                  <a:pt x="93" y="18"/>
                </a:lnTo>
                <a:lnTo>
                  <a:pt x="86" y="11"/>
                </a:lnTo>
                <a:lnTo>
                  <a:pt x="79" y="7"/>
                </a:lnTo>
                <a:lnTo>
                  <a:pt x="71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1"/>
                </a:lnTo>
                <a:lnTo>
                  <a:pt x="13" y="18"/>
                </a:lnTo>
                <a:lnTo>
                  <a:pt x="7" y="25"/>
                </a:lnTo>
                <a:lnTo>
                  <a:pt x="4" y="34"/>
                </a:lnTo>
                <a:lnTo>
                  <a:pt x="1" y="42"/>
                </a:lnTo>
                <a:lnTo>
                  <a:pt x="0" y="51"/>
                </a:lnTo>
                <a:lnTo>
                  <a:pt x="1" y="60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1"/>
                </a:lnTo>
                <a:lnTo>
                  <a:pt x="27" y="97"/>
                </a:lnTo>
                <a:lnTo>
                  <a:pt x="35" y="101"/>
                </a:lnTo>
                <a:lnTo>
                  <a:pt x="44" y="104"/>
                </a:lnTo>
                <a:lnTo>
                  <a:pt x="53" y="104"/>
                </a:lnTo>
                <a:lnTo>
                  <a:pt x="62" y="104"/>
                </a:lnTo>
                <a:lnTo>
                  <a:pt x="71" y="101"/>
                </a:lnTo>
                <a:lnTo>
                  <a:pt x="79" y="97"/>
                </a:lnTo>
                <a:lnTo>
                  <a:pt x="86" y="91"/>
                </a:lnTo>
                <a:lnTo>
                  <a:pt x="93" y="86"/>
                </a:lnTo>
                <a:lnTo>
                  <a:pt x="99" y="78"/>
                </a:lnTo>
                <a:lnTo>
                  <a:pt x="102" y="70"/>
                </a:lnTo>
                <a:lnTo>
                  <a:pt x="105" y="60"/>
                </a:lnTo>
                <a:lnTo>
                  <a:pt x="106" y="51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0" name="Freeform 136"/>
          <p:cNvSpPr>
            <a:spLocks/>
          </p:cNvSpPr>
          <p:nvPr/>
        </p:nvSpPr>
        <p:spPr bwMode="auto">
          <a:xfrm>
            <a:off x="1951038" y="438150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1" name="Freeform 137"/>
          <p:cNvSpPr>
            <a:spLocks/>
          </p:cNvSpPr>
          <p:nvPr/>
        </p:nvSpPr>
        <p:spPr bwMode="auto">
          <a:xfrm>
            <a:off x="1951038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2" name="Freeform 138"/>
          <p:cNvSpPr>
            <a:spLocks/>
          </p:cNvSpPr>
          <p:nvPr/>
        </p:nvSpPr>
        <p:spPr bwMode="auto">
          <a:xfrm>
            <a:off x="1951038" y="5149850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7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7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7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7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1951038" y="5534025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7"/>
              </a:cxn>
              <a:cxn ang="0">
                <a:pos x="93" y="20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2"/>
              </a:cxn>
              <a:cxn ang="0">
                <a:pos x="53" y="0"/>
              </a:cxn>
              <a:cxn ang="0">
                <a:pos x="44" y="2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20"/>
              </a:cxn>
              <a:cxn ang="0">
                <a:pos x="7" y="27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2"/>
              </a:cxn>
              <a:cxn ang="0">
                <a:pos x="7" y="80"/>
              </a:cxn>
              <a:cxn ang="0">
                <a:pos x="13" y="88"/>
              </a:cxn>
              <a:cxn ang="0">
                <a:pos x="20" y="93"/>
              </a:cxn>
              <a:cxn ang="0">
                <a:pos x="27" y="99"/>
              </a:cxn>
              <a:cxn ang="0">
                <a:pos x="35" y="103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3"/>
              </a:cxn>
              <a:cxn ang="0">
                <a:pos x="79" y="99"/>
              </a:cxn>
              <a:cxn ang="0">
                <a:pos x="86" y="93"/>
              </a:cxn>
              <a:cxn ang="0">
                <a:pos x="93" y="88"/>
              </a:cxn>
              <a:cxn ang="0">
                <a:pos x="99" y="80"/>
              </a:cxn>
              <a:cxn ang="0">
                <a:pos x="102" y="72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7"/>
                </a:lnTo>
                <a:lnTo>
                  <a:pt x="93" y="20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2"/>
                </a:lnTo>
                <a:lnTo>
                  <a:pt x="53" y="0"/>
                </a:lnTo>
                <a:lnTo>
                  <a:pt x="44" y="2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20"/>
                </a:lnTo>
                <a:lnTo>
                  <a:pt x="7" y="27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2"/>
                </a:lnTo>
                <a:lnTo>
                  <a:pt x="7" y="80"/>
                </a:lnTo>
                <a:lnTo>
                  <a:pt x="13" y="88"/>
                </a:lnTo>
                <a:lnTo>
                  <a:pt x="20" y="93"/>
                </a:lnTo>
                <a:lnTo>
                  <a:pt x="27" y="99"/>
                </a:lnTo>
                <a:lnTo>
                  <a:pt x="35" y="103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3"/>
                </a:lnTo>
                <a:lnTo>
                  <a:pt x="79" y="99"/>
                </a:lnTo>
                <a:lnTo>
                  <a:pt x="86" y="93"/>
                </a:lnTo>
                <a:lnTo>
                  <a:pt x="93" y="88"/>
                </a:lnTo>
                <a:lnTo>
                  <a:pt x="99" y="80"/>
                </a:lnTo>
                <a:lnTo>
                  <a:pt x="102" y="72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4" name="Line 140"/>
          <p:cNvSpPr>
            <a:spLocks noChangeShapeType="1"/>
          </p:cNvSpPr>
          <p:nvPr/>
        </p:nvSpPr>
        <p:spPr bwMode="auto">
          <a:xfrm flipV="1">
            <a:off x="3659188" y="3941763"/>
            <a:ext cx="0" cy="16891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5" name="Freeform 141"/>
          <p:cNvSpPr>
            <a:spLocks/>
          </p:cNvSpPr>
          <p:nvPr/>
        </p:nvSpPr>
        <p:spPr bwMode="auto">
          <a:xfrm>
            <a:off x="3636963" y="561022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18"/>
              </a:cxn>
              <a:cxn ang="0">
                <a:pos x="86" y="12"/>
              </a:cxn>
              <a:cxn ang="0">
                <a:pos x="80" y="7"/>
              </a:cxn>
              <a:cxn ang="0">
                <a:pos x="72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1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2" y="102"/>
              </a:cxn>
              <a:cxn ang="0">
                <a:pos x="80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78"/>
              </a:cxn>
              <a:cxn ang="0">
                <a:pos x="103" y="70"/>
              </a:cxn>
              <a:cxn ang="0">
                <a:pos x="105" y="61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18"/>
                </a:lnTo>
                <a:lnTo>
                  <a:pt x="86" y="12"/>
                </a:lnTo>
                <a:lnTo>
                  <a:pt x="80" y="7"/>
                </a:lnTo>
                <a:lnTo>
                  <a:pt x="72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1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2" y="102"/>
                </a:lnTo>
                <a:lnTo>
                  <a:pt x="80" y="98"/>
                </a:lnTo>
                <a:lnTo>
                  <a:pt x="86" y="93"/>
                </a:lnTo>
                <a:lnTo>
                  <a:pt x="93" y="86"/>
                </a:lnTo>
                <a:lnTo>
                  <a:pt x="99" y="78"/>
                </a:lnTo>
                <a:lnTo>
                  <a:pt x="103" y="70"/>
                </a:lnTo>
                <a:lnTo>
                  <a:pt x="105" y="61"/>
                </a:lnTo>
                <a:lnTo>
                  <a:pt x="106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6" name="Line 142"/>
          <p:cNvSpPr>
            <a:spLocks noChangeShapeType="1"/>
          </p:cNvSpPr>
          <p:nvPr/>
        </p:nvSpPr>
        <p:spPr bwMode="auto">
          <a:xfrm>
            <a:off x="1971675" y="3633788"/>
            <a:ext cx="6302375" cy="11525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7" name="Line 143"/>
          <p:cNvSpPr>
            <a:spLocks noChangeShapeType="1"/>
          </p:cNvSpPr>
          <p:nvPr/>
        </p:nvSpPr>
        <p:spPr bwMode="auto">
          <a:xfrm>
            <a:off x="1971675" y="4017963"/>
            <a:ext cx="6302375" cy="7683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8" name="Line 144"/>
          <p:cNvSpPr>
            <a:spLocks noChangeShapeType="1"/>
          </p:cNvSpPr>
          <p:nvPr/>
        </p:nvSpPr>
        <p:spPr bwMode="auto">
          <a:xfrm flipH="1" flipV="1">
            <a:off x="1971675" y="4402138"/>
            <a:ext cx="6302375" cy="3841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9" name="Line 145"/>
          <p:cNvSpPr>
            <a:spLocks noChangeShapeType="1"/>
          </p:cNvSpPr>
          <p:nvPr/>
        </p:nvSpPr>
        <p:spPr bwMode="auto">
          <a:xfrm flipV="1">
            <a:off x="1971675" y="4786313"/>
            <a:ext cx="6302375" cy="3841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0" name="Line 146"/>
          <p:cNvSpPr>
            <a:spLocks noChangeShapeType="1"/>
          </p:cNvSpPr>
          <p:nvPr/>
        </p:nvSpPr>
        <p:spPr bwMode="auto">
          <a:xfrm flipH="1">
            <a:off x="1971675" y="4786313"/>
            <a:ext cx="6302375" cy="7683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1" name="Freeform 147"/>
          <p:cNvSpPr>
            <a:spLocks/>
          </p:cNvSpPr>
          <p:nvPr/>
        </p:nvSpPr>
        <p:spPr bwMode="auto">
          <a:xfrm>
            <a:off x="3636963" y="3921125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4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80" y="7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4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2" y="102"/>
              </a:cxn>
              <a:cxn ang="0">
                <a:pos x="80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3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4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80" y="7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4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2" y="102"/>
                </a:lnTo>
                <a:lnTo>
                  <a:pt x="80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3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2" name="Freeform 148"/>
          <p:cNvSpPr>
            <a:spLocks/>
          </p:cNvSpPr>
          <p:nvPr/>
        </p:nvSpPr>
        <p:spPr bwMode="auto">
          <a:xfrm>
            <a:off x="3636963" y="4203700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80" y="7"/>
              </a:cxn>
              <a:cxn ang="0">
                <a:pos x="72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2" y="102"/>
              </a:cxn>
              <a:cxn ang="0">
                <a:pos x="80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3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80" y="7"/>
                </a:lnTo>
                <a:lnTo>
                  <a:pt x="72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2" y="102"/>
                </a:lnTo>
                <a:lnTo>
                  <a:pt x="80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3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3" name="Freeform 149"/>
          <p:cNvSpPr>
            <a:spLocks/>
          </p:cNvSpPr>
          <p:nvPr/>
        </p:nvSpPr>
        <p:spPr bwMode="auto">
          <a:xfrm>
            <a:off x="3636963" y="4484688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3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1"/>
              </a:cxn>
              <a:cxn ang="0">
                <a:pos x="80" y="7"/>
              </a:cxn>
              <a:cxn ang="0">
                <a:pos x="72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1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2" y="43"/>
              </a:cxn>
              <a:cxn ang="0">
                <a:pos x="0" y="53"/>
              </a:cxn>
              <a:cxn ang="0">
                <a:pos x="2" y="61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3"/>
              </a:cxn>
              <a:cxn ang="0">
                <a:pos x="27" y="97"/>
              </a:cxn>
              <a:cxn ang="0">
                <a:pos x="35" y="102"/>
              </a:cxn>
              <a:cxn ang="0">
                <a:pos x="44" y="104"/>
              </a:cxn>
              <a:cxn ang="0">
                <a:pos x="53" y="104"/>
              </a:cxn>
              <a:cxn ang="0">
                <a:pos x="62" y="104"/>
              </a:cxn>
              <a:cxn ang="0">
                <a:pos x="72" y="102"/>
              </a:cxn>
              <a:cxn ang="0">
                <a:pos x="80" y="97"/>
              </a:cxn>
              <a:cxn ang="0">
                <a:pos x="86" y="93"/>
              </a:cxn>
              <a:cxn ang="0">
                <a:pos x="93" y="86"/>
              </a:cxn>
              <a:cxn ang="0">
                <a:pos x="99" y="78"/>
              </a:cxn>
              <a:cxn ang="0">
                <a:pos x="103" y="70"/>
              </a:cxn>
              <a:cxn ang="0">
                <a:pos x="105" y="61"/>
              </a:cxn>
              <a:cxn ang="0">
                <a:pos x="106" y="53"/>
              </a:cxn>
            </a:cxnLst>
            <a:rect l="0" t="0" r="r" b="b"/>
            <a:pathLst>
              <a:path w="106" h="104">
                <a:moveTo>
                  <a:pt x="106" y="53"/>
                </a:moveTo>
                <a:lnTo>
                  <a:pt x="105" y="43"/>
                </a:lnTo>
                <a:lnTo>
                  <a:pt x="103" y="34"/>
                </a:lnTo>
                <a:lnTo>
                  <a:pt x="99" y="26"/>
                </a:lnTo>
                <a:lnTo>
                  <a:pt x="93" y="18"/>
                </a:lnTo>
                <a:lnTo>
                  <a:pt x="86" y="11"/>
                </a:lnTo>
                <a:lnTo>
                  <a:pt x="80" y="7"/>
                </a:lnTo>
                <a:lnTo>
                  <a:pt x="72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1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2" y="43"/>
                </a:lnTo>
                <a:lnTo>
                  <a:pt x="0" y="53"/>
                </a:lnTo>
                <a:lnTo>
                  <a:pt x="2" y="61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3"/>
                </a:lnTo>
                <a:lnTo>
                  <a:pt x="27" y="97"/>
                </a:lnTo>
                <a:lnTo>
                  <a:pt x="35" y="102"/>
                </a:lnTo>
                <a:lnTo>
                  <a:pt x="44" y="104"/>
                </a:lnTo>
                <a:lnTo>
                  <a:pt x="53" y="104"/>
                </a:lnTo>
                <a:lnTo>
                  <a:pt x="62" y="104"/>
                </a:lnTo>
                <a:lnTo>
                  <a:pt x="72" y="102"/>
                </a:lnTo>
                <a:lnTo>
                  <a:pt x="80" y="97"/>
                </a:lnTo>
                <a:lnTo>
                  <a:pt x="86" y="93"/>
                </a:lnTo>
                <a:lnTo>
                  <a:pt x="93" y="86"/>
                </a:lnTo>
                <a:lnTo>
                  <a:pt x="99" y="78"/>
                </a:lnTo>
                <a:lnTo>
                  <a:pt x="103" y="70"/>
                </a:lnTo>
                <a:lnTo>
                  <a:pt x="105" y="61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4" name="Freeform 150"/>
          <p:cNvSpPr>
            <a:spLocks/>
          </p:cNvSpPr>
          <p:nvPr/>
        </p:nvSpPr>
        <p:spPr bwMode="auto">
          <a:xfrm>
            <a:off x="3636963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80" y="8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2" y="102"/>
              </a:cxn>
              <a:cxn ang="0">
                <a:pos x="80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3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80" y="8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2" y="102"/>
                </a:lnTo>
                <a:lnTo>
                  <a:pt x="80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3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5" name="Freeform 151"/>
          <p:cNvSpPr>
            <a:spLocks/>
          </p:cNvSpPr>
          <p:nvPr/>
        </p:nvSpPr>
        <p:spPr bwMode="auto">
          <a:xfrm>
            <a:off x="3636963" y="5046663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20"/>
              </a:cxn>
              <a:cxn ang="0">
                <a:pos x="86" y="13"/>
              </a:cxn>
              <a:cxn ang="0">
                <a:pos x="80" y="7"/>
              </a:cxn>
              <a:cxn ang="0">
                <a:pos x="72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20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2"/>
              </a:cxn>
              <a:cxn ang="0">
                <a:pos x="7" y="80"/>
              </a:cxn>
              <a:cxn ang="0">
                <a:pos x="13" y="86"/>
              </a:cxn>
              <a:cxn ang="0">
                <a:pos x="20" y="93"/>
              </a:cxn>
              <a:cxn ang="0">
                <a:pos x="27" y="99"/>
              </a:cxn>
              <a:cxn ang="0">
                <a:pos x="35" y="103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2" y="103"/>
              </a:cxn>
              <a:cxn ang="0">
                <a:pos x="80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3" y="72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20"/>
                </a:lnTo>
                <a:lnTo>
                  <a:pt x="86" y="13"/>
                </a:lnTo>
                <a:lnTo>
                  <a:pt x="80" y="7"/>
                </a:lnTo>
                <a:lnTo>
                  <a:pt x="72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20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2"/>
                </a:lnTo>
                <a:lnTo>
                  <a:pt x="7" y="80"/>
                </a:lnTo>
                <a:lnTo>
                  <a:pt x="13" y="86"/>
                </a:lnTo>
                <a:lnTo>
                  <a:pt x="20" y="93"/>
                </a:lnTo>
                <a:lnTo>
                  <a:pt x="27" y="99"/>
                </a:lnTo>
                <a:lnTo>
                  <a:pt x="35" y="103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2" y="103"/>
                </a:lnTo>
                <a:lnTo>
                  <a:pt x="80" y="99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3" y="72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6" name="Freeform 152"/>
          <p:cNvSpPr>
            <a:spLocks/>
          </p:cNvSpPr>
          <p:nvPr/>
        </p:nvSpPr>
        <p:spPr bwMode="auto">
          <a:xfrm>
            <a:off x="3636963" y="5329238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3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80" y="7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2" y="43"/>
              </a:cxn>
              <a:cxn ang="0">
                <a:pos x="0" y="53"/>
              </a:cxn>
              <a:cxn ang="0">
                <a:pos x="2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7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2" y="102"/>
              </a:cxn>
              <a:cxn ang="0">
                <a:pos x="80" y="97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3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3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80" y="7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2" y="43"/>
                </a:lnTo>
                <a:lnTo>
                  <a:pt x="0" y="53"/>
                </a:lnTo>
                <a:lnTo>
                  <a:pt x="2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7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2" y="102"/>
                </a:lnTo>
                <a:lnTo>
                  <a:pt x="80" y="97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3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7" name="Line 153"/>
          <p:cNvSpPr>
            <a:spLocks noChangeShapeType="1"/>
          </p:cNvSpPr>
          <p:nvPr/>
        </p:nvSpPr>
        <p:spPr bwMode="auto">
          <a:xfrm flipV="1">
            <a:off x="255588" y="3694113"/>
            <a:ext cx="4402138" cy="10922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8" name="Line 154"/>
          <p:cNvSpPr>
            <a:spLocks noChangeShapeType="1"/>
          </p:cNvSpPr>
          <p:nvPr/>
        </p:nvSpPr>
        <p:spPr bwMode="auto">
          <a:xfrm flipH="1">
            <a:off x="255588" y="4059238"/>
            <a:ext cx="4402138" cy="727075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9" name="Line 155"/>
          <p:cNvSpPr>
            <a:spLocks noChangeShapeType="1"/>
          </p:cNvSpPr>
          <p:nvPr/>
        </p:nvSpPr>
        <p:spPr bwMode="auto">
          <a:xfrm flipV="1">
            <a:off x="255588" y="4422775"/>
            <a:ext cx="4402138" cy="363538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0" name="Line 156"/>
          <p:cNvSpPr>
            <a:spLocks noChangeShapeType="1"/>
          </p:cNvSpPr>
          <p:nvPr/>
        </p:nvSpPr>
        <p:spPr bwMode="auto">
          <a:xfrm flipH="1" flipV="1">
            <a:off x="255588" y="4786313"/>
            <a:ext cx="4402138" cy="363538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1" name="Line 157"/>
          <p:cNvSpPr>
            <a:spLocks noChangeShapeType="1"/>
          </p:cNvSpPr>
          <p:nvPr/>
        </p:nvSpPr>
        <p:spPr bwMode="auto">
          <a:xfrm>
            <a:off x="255588" y="4786313"/>
            <a:ext cx="4402138" cy="728663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7" name="Line 163"/>
          <p:cNvSpPr>
            <a:spLocks noChangeShapeType="1"/>
          </p:cNvSpPr>
          <p:nvPr/>
        </p:nvSpPr>
        <p:spPr bwMode="auto">
          <a:xfrm flipV="1">
            <a:off x="4356100" y="3768725"/>
            <a:ext cx="0" cy="2035175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8" name="Line 164"/>
          <p:cNvSpPr>
            <a:spLocks noChangeShapeType="1"/>
          </p:cNvSpPr>
          <p:nvPr/>
        </p:nvSpPr>
        <p:spPr bwMode="auto">
          <a:xfrm flipV="1">
            <a:off x="4094163" y="3833813"/>
            <a:ext cx="0" cy="1905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9" name="Line 165"/>
          <p:cNvSpPr>
            <a:spLocks noChangeShapeType="1"/>
          </p:cNvSpPr>
          <p:nvPr/>
        </p:nvSpPr>
        <p:spPr bwMode="auto">
          <a:xfrm flipV="1">
            <a:off x="3862388" y="3892550"/>
            <a:ext cx="0" cy="178911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0" name="Line 166"/>
          <p:cNvSpPr>
            <a:spLocks noChangeShapeType="1"/>
          </p:cNvSpPr>
          <p:nvPr/>
        </p:nvSpPr>
        <p:spPr bwMode="auto">
          <a:xfrm flipV="1">
            <a:off x="2743200" y="5878513"/>
            <a:ext cx="1914525" cy="57943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1" name="Line 167"/>
          <p:cNvSpPr>
            <a:spLocks noChangeShapeType="1"/>
          </p:cNvSpPr>
          <p:nvPr/>
        </p:nvSpPr>
        <p:spPr bwMode="auto">
          <a:xfrm flipV="1">
            <a:off x="2492375" y="5803900"/>
            <a:ext cx="1863725" cy="48418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2" name="Line 168"/>
          <p:cNvSpPr>
            <a:spLocks noChangeShapeType="1"/>
          </p:cNvSpPr>
          <p:nvPr/>
        </p:nvSpPr>
        <p:spPr bwMode="auto">
          <a:xfrm flipH="1">
            <a:off x="2287588" y="5738813"/>
            <a:ext cx="1806575" cy="41275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3" name="Line 169"/>
          <p:cNvSpPr>
            <a:spLocks noChangeShapeType="1"/>
          </p:cNvSpPr>
          <p:nvPr/>
        </p:nvSpPr>
        <p:spPr bwMode="auto">
          <a:xfrm flipV="1">
            <a:off x="2116138" y="5681663"/>
            <a:ext cx="1746250" cy="3540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4" name="Line 170"/>
          <p:cNvSpPr>
            <a:spLocks noChangeShapeType="1"/>
          </p:cNvSpPr>
          <p:nvPr/>
        </p:nvSpPr>
        <p:spPr bwMode="auto">
          <a:xfrm flipH="1">
            <a:off x="1971675" y="5630863"/>
            <a:ext cx="1687513" cy="30956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9" name="Line 175"/>
          <p:cNvSpPr>
            <a:spLocks noChangeShapeType="1"/>
          </p:cNvSpPr>
          <p:nvPr/>
        </p:nvSpPr>
        <p:spPr bwMode="auto">
          <a:xfrm>
            <a:off x="2333625" y="5873750"/>
            <a:ext cx="857250" cy="4476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0" name="Line 176"/>
          <p:cNvSpPr>
            <a:spLocks noChangeShapeType="1"/>
          </p:cNvSpPr>
          <p:nvPr/>
        </p:nvSpPr>
        <p:spPr bwMode="auto">
          <a:xfrm flipH="1" flipV="1">
            <a:off x="2655888" y="5815013"/>
            <a:ext cx="917575" cy="3921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1" name="Line 177"/>
          <p:cNvSpPr>
            <a:spLocks noChangeShapeType="1"/>
          </p:cNvSpPr>
          <p:nvPr/>
        </p:nvSpPr>
        <p:spPr bwMode="auto">
          <a:xfrm>
            <a:off x="2944813" y="5761038"/>
            <a:ext cx="955675" cy="3460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2" name="Line 178"/>
          <p:cNvSpPr>
            <a:spLocks noChangeShapeType="1"/>
          </p:cNvSpPr>
          <p:nvPr/>
        </p:nvSpPr>
        <p:spPr bwMode="auto">
          <a:xfrm flipH="1" flipV="1">
            <a:off x="3206750" y="5713413"/>
            <a:ext cx="979488" cy="3079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3" name="Line 179"/>
          <p:cNvSpPr>
            <a:spLocks noChangeShapeType="1"/>
          </p:cNvSpPr>
          <p:nvPr/>
        </p:nvSpPr>
        <p:spPr bwMode="auto">
          <a:xfrm>
            <a:off x="3443288" y="5670550"/>
            <a:ext cx="993775" cy="2762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4" name="Line 180"/>
          <p:cNvSpPr>
            <a:spLocks noChangeShapeType="1"/>
          </p:cNvSpPr>
          <p:nvPr/>
        </p:nvSpPr>
        <p:spPr bwMode="auto">
          <a:xfrm flipH="1" flipV="1">
            <a:off x="3659188" y="5630863"/>
            <a:ext cx="998538" cy="2476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5" name="Line 181"/>
          <p:cNvSpPr>
            <a:spLocks noChangeShapeType="1"/>
          </p:cNvSpPr>
          <p:nvPr/>
        </p:nvSpPr>
        <p:spPr bwMode="auto">
          <a:xfrm>
            <a:off x="1971675" y="3633788"/>
            <a:ext cx="1687513" cy="3079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6" name="Line 182"/>
          <p:cNvSpPr>
            <a:spLocks noChangeShapeType="1"/>
          </p:cNvSpPr>
          <p:nvPr/>
        </p:nvSpPr>
        <p:spPr bwMode="auto">
          <a:xfrm>
            <a:off x="1971675" y="4017963"/>
            <a:ext cx="1687513" cy="2063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7" name="Line 183"/>
          <p:cNvSpPr>
            <a:spLocks noChangeShapeType="1"/>
          </p:cNvSpPr>
          <p:nvPr/>
        </p:nvSpPr>
        <p:spPr bwMode="auto">
          <a:xfrm flipH="1" flipV="1">
            <a:off x="1971675" y="4402138"/>
            <a:ext cx="1687513" cy="1031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8" name="Line 184"/>
          <p:cNvSpPr>
            <a:spLocks noChangeShapeType="1"/>
          </p:cNvSpPr>
          <p:nvPr/>
        </p:nvSpPr>
        <p:spPr bwMode="auto">
          <a:xfrm flipV="1">
            <a:off x="1971675" y="5068888"/>
            <a:ext cx="1687513" cy="1016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9" name="Line 185"/>
          <p:cNvSpPr>
            <a:spLocks noChangeShapeType="1"/>
          </p:cNvSpPr>
          <p:nvPr/>
        </p:nvSpPr>
        <p:spPr bwMode="auto">
          <a:xfrm flipH="1">
            <a:off x="1971675" y="5349875"/>
            <a:ext cx="1687513" cy="2047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0" name="Line 186"/>
          <p:cNvSpPr>
            <a:spLocks noChangeShapeType="1"/>
          </p:cNvSpPr>
          <p:nvPr/>
        </p:nvSpPr>
        <p:spPr bwMode="auto">
          <a:xfrm flipV="1">
            <a:off x="3659188" y="3694113"/>
            <a:ext cx="998538" cy="2476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1" name="Line 187"/>
          <p:cNvSpPr>
            <a:spLocks noChangeShapeType="1"/>
          </p:cNvSpPr>
          <p:nvPr/>
        </p:nvSpPr>
        <p:spPr bwMode="auto">
          <a:xfrm flipH="1">
            <a:off x="3659188" y="4059238"/>
            <a:ext cx="998538" cy="1651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2" name="Line 188"/>
          <p:cNvSpPr>
            <a:spLocks noChangeShapeType="1"/>
          </p:cNvSpPr>
          <p:nvPr/>
        </p:nvSpPr>
        <p:spPr bwMode="auto">
          <a:xfrm flipV="1">
            <a:off x="3659188" y="4422775"/>
            <a:ext cx="998538" cy="825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3" name="Line 189"/>
          <p:cNvSpPr>
            <a:spLocks noChangeShapeType="1"/>
          </p:cNvSpPr>
          <p:nvPr/>
        </p:nvSpPr>
        <p:spPr bwMode="auto">
          <a:xfrm flipH="1" flipV="1">
            <a:off x="3659188" y="5068888"/>
            <a:ext cx="998538" cy="8096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4" name="Line 190"/>
          <p:cNvSpPr>
            <a:spLocks noChangeShapeType="1"/>
          </p:cNvSpPr>
          <p:nvPr/>
        </p:nvSpPr>
        <p:spPr bwMode="auto">
          <a:xfrm>
            <a:off x="3659188" y="5349875"/>
            <a:ext cx="998538" cy="1651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5" name="Line 191"/>
          <p:cNvSpPr>
            <a:spLocks noChangeShapeType="1"/>
          </p:cNvSpPr>
          <p:nvPr/>
        </p:nvSpPr>
        <p:spPr bwMode="auto">
          <a:xfrm>
            <a:off x="3659188" y="4786313"/>
            <a:ext cx="998538" cy="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6" name="Line 192"/>
          <p:cNvSpPr>
            <a:spLocks noChangeShapeType="1"/>
          </p:cNvSpPr>
          <p:nvPr/>
        </p:nvSpPr>
        <p:spPr bwMode="auto">
          <a:xfrm flipH="1">
            <a:off x="1970088" y="4786313"/>
            <a:ext cx="1689100" cy="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5" name="BlokTextu 274"/>
          <p:cNvSpPr txBox="1"/>
          <p:nvPr/>
        </p:nvSpPr>
        <p:spPr>
          <a:xfrm>
            <a:off x="363124" y="1662220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BlokTextu 276"/>
          <p:cNvSpPr txBox="1"/>
          <p:nvPr/>
        </p:nvSpPr>
        <p:spPr>
          <a:xfrm>
            <a:off x="7935701" y="641028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BlokTextu 277"/>
          <p:cNvSpPr txBox="1"/>
          <p:nvPr/>
        </p:nvSpPr>
        <p:spPr>
          <a:xfrm>
            <a:off x="2636131" y="641345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BlokTextu 278"/>
          <p:cNvSpPr txBox="1"/>
          <p:nvPr/>
        </p:nvSpPr>
        <p:spPr>
          <a:xfrm>
            <a:off x="2238297" y="618334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BlokTextu 279"/>
          <p:cNvSpPr txBox="1"/>
          <p:nvPr/>
        </p:nvSpPr>
        <p:spPr>
          <a:xfrm>
            <a:off x="3148613" y="475491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BlokTextu 281"/>
          <p:cNvSpPr txBox="1"/>
          <p:nvPr/>
        </p:nvSpPr>
        <p:spPr>
          <a:xfrm>
            <a:off x="8196803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4" name="BlokTextu 283"/>
          <p:cNvSpPr txBox="1"/>
          <p:nvPr/>
        </p:nvSpPr>
        <p:spPr>
          <a:xfrm>
            <a:off x="2763553" y="5929785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BlokTextu 284"/>
          <p:cNvSpPr txBox="1"/>
          <p:nvPr/>
        </p:nvSpPr>
        <p:spPr>
          <a:xfrm>
            <a:off x="3069189" y="606530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BlokTextu 286"/>
          <p:cNvSpPr txBox="1"/>
          <p:nvPr/>
        </p:nvSpPr>
        <p:spPr>
          <a:xfrm>
            <a:off x="7403276" y="549835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BlokTextu 287"/>
          <p:cNvSpPr txBox="1"/>
          <p:nvPr/>
        </p:nvSpPr>
        <p:spPr>
          <a:xfrm>
            <a:off x="1672991" y="313413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d/2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BlokTextu 288"/>
          <p:cNvSpPr txBox="1"/>
          <p:nvPr/>
        </p:nvSpPr>
        <p:spPr>
          <a:xfrm>
            <a:off x="3326526" y="1190836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90°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BlokTextu 289"/>
          <p:cNvSpPr txBox="1"/>
          <p:nvPr/>
        </p:nvSpPr>
        <p:spPr>
          <a:xfrm>
            <a:off x="0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BlokTextu 290"/>
          <p:cNvSpPr txBox="1"/>
          <p:nvPr/>
        </p:nvSpPr>
        <p:spPr>
          <a:xfrm>
            <a:off x="967693" y="530719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BlokTextu 293"/>
          <p:cNvSpPr txBox="1"/>
          <p:nvPr/>
        </p:nvSpPr>
        <p:spPr>
          <a:xfrm>
            <a:off x="2824223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BlokTextu 294"/>
          <p:cNvSpPr txBox="1"/>
          <p:nvPr/>
        </p:nvSpPr>
        <p:spPr>
          <a:xfrm>
            <a:off x="3391897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BlokTextu 295"/>
          <p:cNvSpPr txBox="1"/>
          <p:nvPr/>
        </p:nvSpPr>
        <p:spPr>
          <a:xfrm>
            <a:off x="3903379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BlokTextu 296"/>
          <p:cNvSpPr txBox="1"/>
          <p:nvPr/>
        </p:nvSpPr>
        <p:spPr>
          <a:xfrm>
            <a:off x="4451193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BlokTextu 297"/>
          <p:cNvSpPr txBox="1"/>
          <p:nvPr/>
        </p:nvSpPr>
        <p:spPr>
          <a:xfrm>
            <a:off x="5003131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BlokTextu 298"/>
          <p:cNvSpPr txBox="1"/>
          <p:nvPr/>
        </p:nvSpPr>
        <p:spPr>
          <a:xfrm>
            <a:off x="5557123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BlokTextu 303"/>
          <p:cNvSpPr txBox="1"/>
          <p:nvPr/>
        </p:nvSpPr>
        <p:spPr>
          <a:xfrm>
            <a:off x="2520630" y="245017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BlokTextu 304"/>
          <p:cNvSpPr txBox="1"/>
          <p:nvPr/>
        </p:nvSpPr>
        <p:spPr>
          <a:xfrm>
            <a:off x="1640956" y="2288130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BlokTextu 305"/>
          <p:cNvSpPr txBox="1"/>
          <p:nvPr/>
        </p:nvSpPr>
        <p:spPr>
          <a:xfrm>
            <a:off x="5207888" y="2162738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BlokTextu 306"/>
          <p:cNvSpPr txBox="1"/>
          <p:nvPr/>
        </p:nvSpPr>
        <p:spPr>
          <a:xfrm>
            <a:off x="5761542" y="5505892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BlokTextu 311"/>
          <p:cNvSpPr txBox="1"/>
          <p:nvPr/>
        </p:nvSpPr>
        <p:spPr>
          <a:xfrm>
            <a:off x="2017109" y="6432809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B*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BlokTextu 312"/>
          <p:cNvSpPr txBox="1"/>
          <p:nvPr/>
        </p:nvSpPr>
        <p:spPr>
          <a:xfrm>
            <a:off x="3176416" y="6432809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D*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6" name="Freeform 42"/>
          <p:cNvSpPr>
            <a:spLocks/>
          </p:cNvSpPr>
          <p:nvPr/>
        </p:nvSpPr>
        <p:spPr bwMode="auto">
          <a:xfrm>
            <a:off x="3278188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7" name="Freeform 43"/>
          <p:cNvSpPr>
            <a:spLocks/>
          </p:cNvSpPr>
          <p:nvPr/>
        </p:nvSpPr>
        <p:spPr bwMode="auto">
          <a:xfrm>
            <a:off x="3835400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1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0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6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6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0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1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1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0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6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6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0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1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8" name="Freeform 44"/>
          <p:cNvSpPr>
            <a:spLocks/>
          </p:cNvSpPr>
          <p:nvPr/>
        </p:nvSpPr>
        <p:spPr bwMode="auto">
          <a:xfrm>
            <a:off x="4391025" y="6437313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3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3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3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3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9" name="Freeform 45"/>
          <p:cNvSpPr>
            <a:spLocks/>
          </p:cNvSpPr>
          <p:nvPr/>
        </p:nvSpPr>
        <p:spPr bwMode="auto">
          <a:xfrm>
            <a:off x="4948238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1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0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0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1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1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0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0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1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0" name="Freeform 46"/>
          <p:cNvSpPr>
            <a:spLocks/>
          </p:cNvSpPr>
          <p:nvPr/>
        </p:nvSpPr>
        <p:spPr bwMode="auto">
          <a:xfrm>
            <a:off x="5503863" y="6437313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4"/>
              </a:cxn>
              <a:cxn ang="0">
                <a:pos x="27" y="7"/>
              </a:cxn>
              <a:cxn ang="0">
                <a:pos x="19" y="12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19" y="93"/>
              </a:cxn>
              <a:cxn ang="0">
                <a:pos x="27" y="98"/>
              </a:cxn>
              <a:cxn ang="0">
                <a:pos x="35" y="103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4"/>
                </a:lnTo>
                <a:lnTo>
                  <a:pt x="27" y="7"/>
                </a:lnTo>
                <a:lnTo>
                  <a:pt x="19" y="12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19" y="93"/>
                </a:lnTo>
                <a:lnTo>
                  <a:pt x="27" y="98"/>
                </a:lnTo>
                <a:lnTo>
                  <a:pt x="35" y="103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2" name="Freeform 48"/>
          <p:cNvSpPr>
            <a:spLocks/>
          </p:cNvSpPr>
          <p:nvPr/>
        </p:nvSpPr>
        <p:spPr bwMode="auto">
          <a:xfrm>
            <a:off x="6061075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4" name="Freeform 50"/>
          <p:cNvSpPr>
            <a:spLocks/>
          </p:cNvSpPr>
          <p:nvPr/>
        </p:nvSpPr>
        <p:spPr bwMode="auto">
          <a:xfrm>
            <a:off x="2165350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076" name="Freeform 52"/>
          <p:cNvSpPr>
            <a:spLocks/>
          </p:cNvSpPr>
          <p:nvPr/>
        </p:nvSpPr>
        <p:spPr bwMode="auto">
          <a:xfrm>
            <a:off x="1609725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7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7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7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7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078" name="Freeform 54"/>
          <p:cNvSpPr>
            <a:spLocks/>
          </p:cNvSpPr>
          <p:nvPr/>
        </p:nvSpPr>
        <p:spPr bwMode="auto">
          <a:xfrm>
            <a:off x="1052513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2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6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6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2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2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6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6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2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080" name="Freeform 56"/>
          <p:cNvSpPr>
            <a:spLocks/>
          </p:cNvSpPr>
          <p:nvPr/>
        </p:nvSpPr>
        <p:spPr bwMode="auto">
          <a:xfrm>
            <a:off x="496888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350" name="Line 196"/>
          <p:cNvSpPr>
            <a:spLocks noChangeShapeType="1"/>
          </p:cNvSpPr>
          <p:nvPr/>
        </p:nvSpPr>
        <p:spPr bwMode="auto">
          <a:xfrm flipH="1" flipV="1">
            <a:off x="1971675" y="5940425"/>
            <a:ext cx="771525" cy="5175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1" name="Line 127"/>
          <p:cNvSpPr>
            <a:spLocks noChangeShapeType="1"/>
          </p:cNvSpPr>
          <p:nvPr/>
        </p:nvSpPr>
        <p:spPr bwMode="auto">
          <a:xfrm flipV="1">
            <a:off x="1971675" y="3633788"/>
            <a:ext cx="0" cy="230663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6" name="Line 162"/>
          <p:cNvSpPr>
            <a:spLocks noChangeShapeType="1"/>
          </p:cNvSpPr>
          <p:nvPr/>
        </p:nvSpPr>
        <p:spPr bwMode="auto">
          <a:xfrm flipV="1">
            <a:off x="2333625" y="3700463"/>
            <a:ext cx="0" cy="21732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5" name="Line 161"/>
          <p:cNvSpPr>
            <a:spLocks noChangeShapeType="1"/>
          </p:cNvSpPr>
          <p:nvPr/>
        </p:nvSpPr>
        <p:spPr bwMode="auto">
          <a:xfrm flipV="1">
            <a:off x="2655888" y="3759200"/>
            <a:ext cx="0" cy="205581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4" name="Line 160"/>
          <p:cNvSpPr>
            <a:spLocks noChangeShapeType="1"/>
          </p:cNvSpPr>
          <p:nvPr/>
        </p:nvSpPr>
        <p:spPr bwMode="auto">
          <a:xfrm flipV="1">
            <a:off x="2944813" y="3811588"/>
            <a:ext cx="0" cy="19494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3" name="Line 159"/>
          <p:cNvSpPr>
            <a:spLocks noChangeShapeType="1"/>
          </p:cNvSpPr>
          <p:nvPr/>
        </p:nvSpPr>
        <p:spPr bwMode="auto">
          <a:xfrm flipV="1">
            <a:off x="3206750" y="3859213"/>
            <a:ext cx="0" cy="18542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2" name="Line 158"/>
          <p:cNvSpPr>
            <a:spLocks noChangeShapeType="1"/>
          </p:cNvSpPr>
          <p:nvPr/>
        </p:nvSpPr>
        <p:spPr bwMode="auto">
          <a:xfrm flipV="1">
            <a:off x="3443288" y="3903663"/>
            <a:ext cx="0" cy="17668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4" name="Freeform 60"/>
          <p:cNvSpPr>
            <a:spLocks/>
          </p:cNvSpPr>
          <p:nvPr/>
        </p:nvSpPr>
        <p:spPr bwMode="auto">
          <a:xfrm>
            <a:off x="8253413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7" name="Freeform 33"/>
          <p:cNvSpPr>
            <a:spLocks/>
          </p:cNvSpPr>
          <p:nvPr/>
        </p:nvSpPr>
        <p:spPr bwMode="auto">
          <a:xfrm>
            <a:off x="2349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1" y="36"/>
              </a:cxn>
              <a:cxn ang="0">
                <a:pos x="98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9"/>
              </a:cxn>
              <a:cxn ang="0">
                <a:pos x="35" y="102"/>
              </a:cxn>
              <a:cxn ang="0">
                <a:pos x="43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1" y="36"/>
                </a:lnTo>
                <a:lnTo>
                  <a:pt x="98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9"/>
                </a:lnTo>
                <a:lnTo>
                  <a:pt x="35" y="102"/>
                </a:lnTo>
                <a:lnTo>
                  <a:pt x="43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210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" name="BlokTextu 24"/>
          <p:cNvSpPr txBox="1">
            <a:spLocks noChangeArrowheads="1"/>
          </p:cNvSpPr>
          <p:nvPr/>
        </p:nvSpPr>
        <p:spPr bwMode="auto">
          <a:xfrm>
            <a:off x="5400000" y="900000"/>
            <a:ext cx="365760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5)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štvorcovú sieť v zvislých rovinách. Na zvislej priamke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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sa zachováva dĺžka. 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5" name="BlokTextu 214"/>
          <p:cNvSpPr txBox="1"/>
          <p:nvPr/>
        </p:nvSpPr>
        <p:spPr>
          <a:xfrm>
            <a:off x="2273010" y="5988036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 rot="10800000" flipV="1">
            <a:off x="2744788" y="2533950"/>
            <a:ext cx="0" cy="3924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6" name="Freeform 122"/>
          <p:cNvSpPr>
            <a:spLocks/>
          </p:cNvSpPr>
          <p:nvPr/>
        </p:nvSpPr>
        <p:spPr bwMode="auto">
          <a:xfrm>
            <a:off x="2722563" y="5322888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3"/>
              </a:cxn>
              <a:cxn ang="0">
                <a:pos x="101" y="34"/>
              </a:cxn>
              <a:cxn ang="0">
                <a:pos x="98" y="26"/>
              </a:cxn>
              <a:cxn ang="0">
                <a:pos x="92" y="18"/>
              </a:cxn>
              <a:cxn ang="0">
                <a:pos x="86" y="12"/>
              </a:cxn>
              <a:cxn ang="0">
                <a:pos x="78" y="7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7" y="26"/>
              </a:cxn>
              <a:cxn ang="0">
                <a:pos x="3" y="34"/>
              </a:cxn>
              <a:cxn ang="0">
                <a:pos x="0" y="43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7"/>
              </a:cxn>
              <a:cxn ang="0">
                <a:pos x="35" y="102"/>
              </a:cxn>
              <a:cxn ang="0">
                <a:pos x="43" y="104"/>
              </a:cxn>
              <a:cxn ang="0">
                <a:pos x="52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7"/>
              </a:cxn>
              <a:cxn ang="0">
                <a:pos x="86" y="93"/>
              </a:cxn>
              <a:cxn ang="0">
                <a:pos x="92" y="86"/>
              </a:cxn>
              <a:cxn ang="0">
                <a:pos x="98" y="79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3"/>
                </a:lnTo>
                <a:lnTo>
                  <a:pt x="101" y="34"/>
                </a:lnTo>
                <a:lnTo>
                  <a:pt x="98" y="26"/>
                </a:lnTo>
                <a:lnTo>
                  <a:pt x="92" y="18"/>
                </a:lnTo>
                <a:lnTo>
                  <a:pt x="86" y="12"/>
                </a:lnTo>
                <a:lnTo>
                  <a:pt x="78" y="7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7" y="26"/>
                </a:lnTo>
                <a:lnTo>
                  <a:pt x="3" y="34"/>
                </a:lnTo>
                <a:lnTo>
                  <a:pt x="0" y="43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7"/>
                </a:lnTo>
                <a:lnTo>
                  <a:pt x="35" y="102"/>
                </a:lnTo>
                <a:lnTo>
                  <a:pt x="43" y="104"/>
                </a:lnTo>
                <a:lnTo>
                  <a:pt x="52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7"/>
                </a:lnTo>
                <a:lnTo>
                  <a:pt x="86" y="93"/>
                </a:lnTo>
                <a:lnTo>
                  <a:pt x="92" y="86"/>
                </a:lnTo>
                <a:lnTo>
                  <a:pt x="98" y="79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5" name="Freeform 121"/>
          <p:cNvSpPr>
            <a:spLocks/>
          </p:cNvSpPr>
          <p:nvPr/>
        </p:nvSpPr>
        <p:spPr bwMode="auto">
          <a:xfrm>
            <a:off x="2722563" y="5880100"/>
            <a:ext cx="41275" cy="41275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5" y="43"/>
              </a:cxn>
              <a:cxn ang="0">
                <a:pos x="101" y="34"/>
              </a:cxn>
              <a:cxn ang="0">
                <a:pos x="98" y="26"/>
              </a:cxn>
              <a:cxn ang="0">
                <a:pos x="92" y="19"/>
              </a:cxn>
              <a:cxn ang="0">
                <a:pos x="86" y="12"/>
              </a:cxn>
              <a:cxn ang="0">
                <a:pos x="78" y="6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6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3" y="34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8"/>
              </a:cxn>
              <a:cxn ang="0">
                <a:pos x="35" y="102"/>
              </a:cxn>
              <a:cxn ang="0">
                <a:pos x="43" y="104"/>
              </a:cxn>
              <a:cxn ang="0">
                <a:pos x="52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8"/>
              </a:cxn>
              <a:cxn ang="0">
                <a:pos x="86" y="93"/>
              </a:cxn>
              <a:cxn ang="0">
                <a:pos x="92" y="87"/>
              </a:cxn>
              <a:cxn ang="0">
                <a:pos x="98" y="79"/>
              </a:cxn>
              <a:cxn ang="0">
                <a:pos x="101" y="71"/>
              </a:cxn>
              <a:cxn ang="0">
                <a:pos x="105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5" y="43"/>
                </a:lnTo>
                <a:lnTo>
                  <a:pt x="101" y="34"/>
                </a:lnTo>
                <a:lnTo>
                  <a:pt x="98" y="26"/>
                </a:lnTo>
                <a:lnTo>
                  <a:pt x="92" y="19"/>
                </a:lnTo>
                <a:lnTo>
                  <a:pt x="86" y="12"/>
                </a:lnTo>
                <a:lnTo>
                  <a:pt x="78" y="6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6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3" y="34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8"/>
                </a:lnTo>
                <a:lnTo>
                  <a:pt x="35" y="102"/>
                </a:lnTo>
                <a:lnTo>
                  <a:pt x="43" y="104"/>
                </a:lnTo>
                <a:lnTo>
                  <a:pt x="52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8"/>
                </a:lnTo>
                <a:lnTo>
                  <a:pt x="86" y="93"/>
                </a:lnTo>
                <a:lnTo>
                  <a:pt x="92" y="87"/>
                </a:lnTo>
                <a:lnTo>
                  <a:pt x="98" y="79"/>
                </a:lnTo>
                <a:lnTo>
                  <a:pt x="101" y="71"/>
                </a:lnTo>
                <a:lnTo>
                  <a:pt x="105" y="62"/>
                </a:lnTo>
                <a:lnTo>
                  <a:pt x="105" y="52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7" name="Freeform 123"/>
          <p:cNvSpPr>
            <a:spLocks/>
          </p:cNvSpPr>
          <p:nvPr/>
        </p:nvSpPr>
        <p:spPr bwMode="auto">
          <a:xfrm>
            <a:off x="2722563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6"/>
              </a:cxn>
              <a:cxn ang="0">
                <a:pos x="98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9"/>
              </a:cxn>
              <a:cxn ang="0">
                <a:pos x="35" y="102"/>
              </a:cxn>
              <a:cxn ang="0">
                <a:pos x="43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8" y="79"/>
              </a:cxn>
              <a:cxn ang="0">
                <a:pos x="101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1" y="36"/>
                </a:lnTo>
                <a:lnTo>
                  <a:pt x="98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9"/>
                </a:lnTo>
                <a:lnTo>
                  <a:pt x="35" y="102"/>
                </a:lnTo>
                <a:lnTo>
                  <a:pt x="43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8" y="79"/>
                </a:lnTo>
                <a:lnTo>
                  <a:pt x="101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8" name="Freeform 124"/>
          <p:cNvSpPr>
            <a:spLocks/>
          </p:cNvSpPr>
          <p:nvPr/>
        </p:nvSpPr>
        <p:spPr bwMode="auto">
          <a:xfrm>
            <a:off x="2722563" y="4208463"/>
            <a:ext cx="41275" cy="42863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3"/>
              </a:cxn>
              <a:cxn ang="0">
                <a:pos x="78" y="7"/>
              </a:cxn>
              <a:cxn ang="0">
                <a:pos x="70" y="4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4"/>
              </a:cxn>
              <a:cxn ang="0">
                <a:pos x="26" y="7"/>
              </a:cxn>
              <a:cxn ang="0">
                <a:pos x="19" y="13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9"/>
              </a:cxn>
              <a:cxn ang="0">
                <a:pos x="35" y="102"/>
              </a:cxn>
              <a:cxn ang="0">
                <a:pos x="43" y="105"/>
              </a:cxn>
              <a:cxn ang="0">
                <a:pos x="52" y="106"/>
              </a:cxn>
              <a:cxn ang="0">
                <a:pos x="61" y="105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6"/>
              </a:cxn>
              <a:cxn ang="0">
                <a:pos x="98" y="79"/>
              </a:cxn>
              <a:cxn ang="0">
                <a:pos x="101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3"/>
                </a:lnTo>
                <a:lnTo>
                  <a:pt x="78" y="7"/>
                </a:lnTo>
                <a:lnTo>
                  <a:pt x="70" y="4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4"/>
                </a:lnTo>
                <a:lnTo>
                  <a:pt x="26" y="7"/>
                </a:lnTo>
                <a:lnTo>
                  <a:pt x="19" y="13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9"/>
                </a:lnTo>
                <a:lnTo>
                  <a:pt x="35" y="102"/>
                </a:lnTo>
                <a:lnTo>
                  <a:pt x="43" y="105"/>
                </a:lnTo>
                <a:lnTo>
                  <a:pt x="52" y="106"/>
                </a:lnTo>
                <a:lnTo>
                  <a:pt x="61" y="105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6"/>
                </a:lnTo>
                <a:lnTo>
                  <a:pt x="98" y="79"/>
                </a:lnTo>
                <a:lnTo>
                  <a:pt x="101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9" name="Freeform 125"/>
          <p:cNvSpPr>
            <a:spLocks/>
          </p:cNvSpPr>
          <p:nvPr/>
        </p:nvSpPr>
        <p:spPr bwMode="auto">
          <a:xfrm>
            <a:off x="2722563" y="3652838"/>
            <a:ext cx="41275" cy="41275"/>
          </a:xfrm>
          <a:custGeom>
            <a:avLst/>
            <a:gdLst/>
            <a:ahLst/>
            <a:cxnLst>
              <a:cxn ang="0">
                <a:pos x="105" y="51"/>
              </a:cxn>
              <a:cxn ang="0">
                <a:pos x="105" y="42"/>
              </a:cxn>
              <a:cxn ang="0">
                <a:pos x="101" y="34"/>
              </a:cxn>
              <a:cxn ang="0">
                <a:pos x="98" y="25"/>
              </a:cxn>
              <a:cxn ang="0">
                <a:pos x="92" y="18"/>
              </a:cxn>
              <a:cxn ang="0">
                <a:pos x="86" y="11"/>
              </a:cxn>
              <a:cxn ang="0">
                <a:pos x="78" y="6"/>
              </a:cxn>
              <a:cxn ang="0">
                <a:pos x="70" y="2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2"/>
              </a:cxn>
              <a:cxn ang="0">
                <a:pos x="26" y="6"/>
              </a:cxn>
              <a:cxn ang="0">
                <a:pos x="19" y="11"/>
              </a:cxn>
              <a:cxn ang="0">
                <a:pos x="12" y="18"/>
              </a:cxn>
              <a:cxn ang="0">
                <a:pos x="7" y="25"/>
              </a:cxn>
              <a:cxn ang="0">
                <a:pos x="3" y="34"/>
              </a:cxn>
              <a:cxn ang="0">
                <a:pos x="0" y="42"/>
              </a:cxn>
              <a:cxn ang="0">
                <a:pos x="0" y="51"/>
              </a:cxn>
              <a:cxn ang="0">
                <a:pos x="0" y="60"/>
              </a:cxn>
              <a:cxn ang="0">
                <a:pos x="3" y="70"/>
              </a:cxn>
              <a:cxn ang="0">
                <a:pos x="7" y="78"/>
              </a:cxn>
              <a:cxn ang="0">
                <a:pos x="12" y="86"/>
              </a:cxn>
              <a:cxn ang="0">
                <a:pos x="19" y="93"/>
              </a:cxn>
              <a:cxn ang="0">
                <a:pos x="26" y="97"/>
              </a:cxn>
              <a:cxn ang="0">
                <a:pos x="35" y="101"/>
              </a:cxn>
              <a:cxn ang="0">
                <a:pos x="43" y="104"/>
              </a:cxn>
              <a:cxn ang="0">
                <a:pos x="52" y="104"/>
              </a:cxn>
              <a:cxn ang="0">
                <a:pos x="61" y="104"/>
              </a:cxn>
              <a:cxn ang="0">
                <a:pos x="70" y="101"/>
              </a:cxn>
              <a:cxn ang="0">
                <a:pos x="78" y="97"/>
              </a:cxn>
              <a:cxn ang="0">
                <a:pos x="86" y="93"/>
              </a:cxn>
              <a:cxn ang="0">
                <a:pos x="92" y="86"/>
              </a:cxn>
              <a:cxn ang="0">
                <a:pos x="98" y="78"/>
              </a:cxn>
              <a:cxn ang="0">
                <a:pos x="101" y="70"/>
              </a:cxn>
              <a:cxn ang="0">
                <a:pos x="105" y="60"/>
              </a:cxn>
              <a:cxn ang="0">
                <a:pos x="105" y="51"/>
              </a:cxn>
            </a:cxnLst>
            <a:rect l="0" t="0" r="r" b="b"/>
            <a:pathLst>
              <a:path w="105" h="104">
                <a:moveTo>
                  <a:pt x="105" y="51"/>
                </a:moveTo>
                <a:lnTo>
                  <a:pt x="105" y="42"/>
                </a:lnTo>
                <a:lnTo>
                  <a:pt x="101" y="34"/>
                </a:lnTo>
                <a:lnTo>
                  <a:pt x="98" y="25"/>
                </a:lnTo>
                <a:lnTo>
                  <a:pt x="92" y="18"/>
                </a:lnTo>
                <a:lnTo>
                  <a:pt x="86" y="11"/>
                </a:lnTo>
                <a:lnTo>
                  <a:pt x="78" y="6"/>
                </a:lnTo>
                <a:lnTo>
                  <a:pt x="70" y="2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2"/>
                </a:lnTo>
                <a:lnTo>
                  <a:pt x="26" y="6"/>
                </a:lnTo>
                <a:lnTo>
                  <a:pt x="19" y="11"/>
                </a:lnTo>
                <a:lnTo>
                  <a:pt x="12" y="18"/>
                </a:lnTo>
                <a:lnTo>
                  <a:pt x="7" y="25"/>
                </a:lnTo>
                <a:lnTo>
                  <a:pt x="3" y="34"/>
                </a:lnTo>
                <a:lnTo>
                  <a:pt x="0" y="42"/>
                </a:lnTo>
                <a:lnTo>
                  <a:pt x="0" y="51"/>
                </a:lnTo>
                <a:lnTo>
                  <a:pt x="0" y="60"/>
                </a:lnTo>
                <a:lnTo>
                  <a:pt x="3" y="70"/>
                </a:lnTo>
                <a:lnTo>
                  <a:pt x="7" y="78"/>
                </a:lnTo>
                <a:lnTo>
                  <a:pt x="12" y="86"/>
                </a:lnTo>
                <a:lnTo>
                  <a:pt x="19" y="93"/>
                </a:lnTo>
                <a:lnTo>
                  <a:pt x="26" y="97"/>
                </a:lnTo>
                <a:lnTo>
                  <a:pt x="35" y="101"/>
                </a:lnTo>
                <a:lnTo>
                  <a:pt x="43" y="104"/>
                </a:lnTo>
                <a:lnTo>
                  <a:pt x="52" y="104"/>
                </a:lnTo>
                <a:lnTo>
                  <a:pt x="61" y="104"/>
                </a:lnTo>
                <a:lnTo>
                  <a:pt x="70" y="101"/>
                </a:lnTo>
                <a:lnTo>
                  <a:pt x="78" y="97"/>
                </a:lnTo>
                <a:lnTo>
                  <a:pt x="86" y="93"/>
                </a:lnTo>
                <a:lnTo>
                  <a:pt x="92" y="86"/>
                </a:lnTo>
                <a:lnTo>
                  <a:pt x="98" y="78"/>
                </a:lnTo>
                <a:lnTo>
                  <a:pt x="101" y="70"/>
                </a:lnTo>
                <a:lnTo>
                  <a:pt x="105" y="60"/>
                </a:lnTo>
                <a:lnTo>
                  <a:pt x="105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0" name="Freeform 126"/>
          <p:cNvSpPr>
            <a:spLocks/>
          </p:cNvSpPr>
          <p:nvPr/>
        </p:nvSpPr>
        <p:spPr bwMode="auto">
          <a:xfrm>
            <a:off x="2722563" y="3095625"/>
            <a:ext cx="41275" cy="41275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5" y="43"/>
              </a:cxn>
              <a:cxn ang="0">
                <a:pos x="101" y="34"/>
              </a:cxn>
              <a:cxn ang="0">
                <a:pos x="98" y="26"/>
              </a:cxn>
              <a:cxn ang="0">
                <a:pos x="92" y="18"/>
              </a:cxn>
              <a:cxn ang="0">
                <a:pos x="86" y="12"/>
              </a:cxn>
              <a:cxn ang="0">
                <a:pos x="78" y="7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7" y="26"/>
              </a:cxn>
              <a:cxn ang="0">
                <a:pos x="3" y="34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5" y="102"/>
              </a:cxn>
              <a:cxn ang="0">
                <a:pos x="43" y="104"/>
              </a:cxn>
              <a:cxn ang="0">
                <a:pos x="52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79"/>
              </a:cxn>
              <a:cxn ang="0">
                <a:pos x="101" y="71"/>
              </a:cxn>
              <a:cxn ang="0">
                <a:pos x="105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5" y="43"/>
                </a:lnTo>
                <a:lnTo>
                  <a:pt x="101" y="34"/>
                </a:lnTo>
                <a:lnTo>
                  <a:pt x="98" y="26"/>
                </a:lnTo>
                <a:lnTo>
                  <a:pt x="92" y="18"/>
                </a:lnTo>
                <a:lnTo>
                  <a:pt x="86" y="12"/>
                </a:lnTo>
                <a:lnTo>
                  <a:pt x="78" y="7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7" y="26"/>
                </a:lnTo>
                <a:lnTo>
                  <a:pt x="3" y="34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5" y="102"/>
                </a:lnTo>
                <a:lnTo>
                  <a:pt x="43" y="104"/>
                </a:lnTo>
                <a:lnTo>
                  <a:pt x="52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79"/>
                </a:lnTo>
                <a:lnTo>
                  <a:pt x="101" y="71"/>
                </a:lnTo>
                <a:lnTo>
                  <a:pt x="105" y="62"/>
                </a:lnTo>
                <a:lnTo>
                  <a:pt x="105" y="52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0" name="Freeform 36"/>
          <p:cNvSpPr>
            <a:spLocks/>
          </p:cNvSpPr>
          <p:nvPr/>
        </p:nvSpPr>
        <p:spPr bwMode="auto">
          <a:xfrm>
            <a:off x="2722563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1" name="BlokTextu 170"/>
          <p:cNvSpPr txBox="1"/>
          <p:nvPr/>
        </p:nvSpPr>
        <p:spPr>
          <a:xfrm>
            <a:off x="2273010" y="5498406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BlokTextu 172"/>
          <p:cNvSpPr txBox="1"/>
          <p:nvPr/>
        </p:nvSpPr>
        <p:spPr>
          <a:xfrm>
            <a:off x="2273010" y="4903399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BlokTextu 173"/>
          <p:cNvSpPr txBox="1"/>
          <p:nvPr/>
        </p:nvSpPr>
        <p:spPr>
          <a:xfrm>
            <a:off x="2273010" y="4413774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BlokTextu 174"/>
          <p:cNvSpPr txBox="1"/>
          <p:nvPr/>
        </p:nvSpPr>
        <p:spPr>
          <a:xfrm>
            <a:off x="2273010" y="3826864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BlokTextu 175"/>
          <p:cNvSpPr txBox="1"/>
          <p:nvPr/>
        </p:nvSpPr>
        <p:spPr>
          <a:xfrm>
            <a:off x="2273010" y="3317787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BlokTextu 177"/>
          <p:cNvSpPr txBox="1"/>
          <p:nvPr/>
        </p:nvSpPr>
        <p:spPr>
          <a:xfrm>
            <a:off x="4824000" y="2646223"/>
            <a:ext cx="4320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Poznámka: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Táto perspektíva je niekedy nesprávne nazývaná </a:t>
            </a:r>
            <a:r>
              <a:rPr lang="sk-SK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dvojúbežníková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perspektíva. Na zobrazenie štvorcovej siete sme použili tri </a:t>
            </a:r>
            <a:r>
              <a:rPr lang="sk-SK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úbežníky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z ktorých len dva sú vlastné body (ležiace na horizonte). 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Zástupný symbol čísla snímky 1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45</a:t>
            </a:fld>
            <a:endParaRPr lang="sk-SK"/>
          </a:p>
        </p:txBody>
      </p:sp>
      <p:grpSp>
        <p:nvGrpSpPr>
          <p:cNvPr id="179" name="Skupina 19"/>
          <p:cNvGrpSpPr>
            <a:grpSpLocks/>
          </p:cNvGrpSpPr>
          <p:nvPr/>
        </p:nvGrpSpPr>
        <p:grpSpPr bwMode="auto">
          <a:xfrm>
            <a:off x="151334" y="5829033"/>
            <a:ext cx="1083171" cy="393700"/>
            <a:chOff x="2699794" y="4497810"/>
            <a:chExt cx="1083583" cy="393091"/>
          </a:xfrm>
        </p:grpSpPr>
        <p:pic>
          <p:nvPicPr>
            <p:cNvPr id="180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1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1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" grpId="0" animBg="1"/>
      <p:bldP spid="1219" grpId="0" animBg="1"/>
      <p:bldP spid="1090" grpId="0" animBg="1"/>
      <p:bldP spid="1152" grpId="0" animBg="1"/>
      <p:bldP spid="1153" grpId="0" animBg="1"/>
      <p:bldP spid="1154" grpId="0" animBg="1"/>
      <p:bldP spid="1155" grpId="0" animBg="1"/>
      <p:bldP spid="1156" grpId="0" animBg="1"/>
      <p:bldP spid="1157" grpId="0" animBg="1"/>
      <p:bldP spid="1158" grpId="0" animBg="1"/>
      <p:bldP spid="1159" grpId="0" animBg="1"/>
      <p:bldP spid="1160" grpId="0" animBg="1"/>
      <p:bldP spid="1161" grpId="0" animBg="1"/>
      <p:bldP spid="1162" grpId="0" animBg="1"/>
      <p:bldP spid="1163" grpId="0" animBg="1"/>
      <p:bldP spid="1164" grpId="0" animBg="1"/>
      <p:bldP spid="1166" grpId="0" animBg="1"/>
      <p:bldP spid="1167" grpId="0" animBg="1"/>
      <p:bldP spid="1168" grpId="0" animBg="1"/>
      <p:bldP spid="1169" grpId="0" animBg="1"/>
      <p:bldP spid="1170" grpId="0" animBg="1"/>
      <p:bldP spid="1171" grpId="0" animBg="1"/>
      <p:bldP spid="1172" grpId="0" animBg="1"/>
      <p:bldP spid="1173" grpId="0" animBg="1"/>
      <p:bldP spid="1174" grpId="0" animBg="1"/>
      <p:bldP spid="1175" grpId="0" animBg="1"/>
      <p:bldP spid="1176" grpId="0" animBg="1"/>
      <p:bldP spid="1177" grpId="0" animBg="1"/>
      <p:bldP spid="1178" grpId="0" animBg="1"/>
      <p:bldP spid="1179" grpId="0" animBg="1"/>
      <p:bldP spid="1180" grpId="0" animBg="1"/>
      <p:bldP spid="1181" grpId="0" animBg="1"/>
      <p:bldP spid="1187" grpId="0" animBg="1"/>
      <p:bldP spid="1188" grpId="0" animBg="1"/>
      <p:bldP spid="1189" grpId="0" animBg="1"/>
      <p:bldP spid="1205" grpId="0" animBg="1"/>
      <p:bldP spid="1206" grpId="0" animBg="1"/>
      <p:bldP spid="1207" grpId="0" animBg="1"/>
      <p:bldP spid="1208" grpId="0" animBg="1"/>
      <p:bldP spid="1209" grpId="0" animBg="1"/>
      <p:bldP spid="1210" grpId="0" animBg="1"/>
      <p:bldP spid="1211" grpId="0" animBg="1"/>
      <p:bldP spid="1212" grpId="0" animBg="1"/>
      <p:bldP spid="1213" grpId="0" animBg="1"/>
      <p:bldP spid="1214" grpId="0" animBg="1"/>
      <p:bldP spid="1215" grpId="0" animBg="1"/>
      <p:bldP spid="1216" grpId="0" animBg="1"/>
      <p:bldP spid="304" grpId="0"/>
      <p:bldP spid="1151" grpId="0" animBg="1"/>
      <p:bldP spid="1186" grpId="0" animBg="1"/>
      <p:bldP spid="1185" grpId="0" animBg="1"/>
      <p:bldP spid="1184" grpId="0" animBg="1"/>
      <p:bldP spid="1183" grpId="0" animBg="1"/>
      <p:bldP spid="1182" grpId="0" animBg="1"/>
      <p:bldP spid="215" grpId="0"/>
      <p:bldP spid="1144" grpId="0" animBg="1"/>
      <p:bldP spid="1146" grpId="0" animBg="1"/>
      <p:bldP spid="1145" grpId="0" animBg="1"/>
      <p:bldP spid="1147" grpId="0" animBg="1"/>
      <p:bldP spid="1148" grpId="0" animBg="1"/>
      <p:bldP spid="1149" grpId="0" animBg="1"/>
      <p:bldP spid="1150" grpId="0" animBg="1"/>
      <p:bldP spid="171" grpId="0"/>
      <p:bldP spid="173" grpId="0"/>
      <p:bldP spid="174" grpId="0"/>
      <p:bldP spid="175" grpId="0"/>
      <p:bldP spid="176" grpId="0"/>
      <p:bldP spid="17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ravá zložená zátvorka 61"/>
          <p:cNvSpPr/>
          <p:nvPr/>
        </p:nvSpPr>
        <p:spPr>
          <a:xfrm rot="5400000" flipV="1">
            <a:off x="2911288" y="4525312"/>
            <a:ext cx="144000" cy="666000"/>
          </a:xfrm>
          <a:prstGeom prst="rightBrace">
            <a:avLst>
              <a:gd name="adj1" fmla="val 62955"/>
              <a:gd name="adj2" fmla="val 50000"/>
            </a:avLst>
          </a:prstGeom>
          <a:ln w="127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3" name="Pravá zložená zátvorka 62"/>
          <p:cNvSpPr/>
          <p:nvPr/>
        </p:nvSpPr>
        <p:spPr>
          <a:xfrm rot="5400000" flipV="1">
            <a:off x="2229120" y="4525312"/>
            <a:ext cx="144000" cy="666000"/>
          </a:xfrm>
          <a:prstGeom prst="rightBrace">
            <a:avLst>
              <a:gd name="adj1" fmla="val 62955"/>
              <a:gd name="adj2" fmla="val 50000"/>
            </a:avLst>
          </a:prstGeom>
          <a:ln w="127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6" name="Pravá zložená zátvorka 55"/>
          <p:cNvSpPr/>
          <p:nvPr/>
        </p:nvSpPr>
        <p:spPr>
          <a:xfrm rot="16200000">
            <a:off x="948588" y="3949313"/>
            <a:ext cx="144000" cy="1530000"/>
          </a:xfrm>
          <a:prstGeom prst="rightBrace">
            <a:avLst>
              <a:gd name="adj1" fmla="val 62955"/>
              <a:gd name="adj2" fmla="val 50000"/>
            </a:avLst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7" name="Pravá zložená zátvorka 56"/>
          <p:cNvSpPr/>
          <p:nvPr/>
        </p:nvSpPr>
        <p:spPr>
          <a:xfrm rot="16200000">
            <a:off x="2477056" y="3949313"/>
            <a:ext cx="144000" cy="1530000"/>
          </a:xfrm>
          <a:prstGeom prst="rightBrace">
            <a:avLst>
              <a:gd name="adj1" fmla="val 62955"/>
              <a:gd name="adj2" fmla="val 50000"/>
            </a:avLst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8" name="Pravá zložená zátvorka 57"/>
          <p:cNvSpPr/>
          <p:nvPr/>
        </p:nvSpPr>
        <p:spPr>
          <a:xfrm rot="16200000">
            <a:off x="4477288" y="3481313"/>
            <a:ext cx="144000" cy="2466000"/>
          </a:xfrm>
          <a:prstGeom prst="rightBrace">
            <a:avLst>
              <a:gd name="adj1" fmla="val 62955"/>
              <a:gd name="adj2" fmla="val 50000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9" name="Pravá zložená zátvorka 58"/>
          <p:cNvSpPr/>
          <p:nvPr/>
        </p:nvSpPr>
        <p:spPr>
          <a:xfrm rot="16200000">
            <a:off x="6969050" y="3481313"/>
            <a:ext cx="144000" cy="2466000"/>
          </a:xfrm>
          <a:prstGeom prst="rightBrace">
            <a:avLst>
              <a:gd name="adj1" fmla="val 62955"/>
              <a:gd name="adj2" fmla="val 50000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0" name="Pravá zložená zátvorka 59"/>
          <p:cNvSpPr/>
          <p:nvPr/>
        </p:nvSpPr>
        <p:spPr>
          <a:xfrm rot="16200000" flipH="1" flipV="1">
            <a:off x="3712288" y="4390313"/>
            <a:ext cx="144000" cy="936000"/>
          </a:xfrm>
          <a:prstGeom prst="rightBrace">
            <a:avLst>
              <a:gd name="adj1" fmla="val 62955"/>
              <a:gd name="adj2" fmla="val 50000"/>
            </a:avLst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1" name="Pravá zložená zátvorka 60"/>
          <p:cNvSpPr/>
          <p:nvPr/>
        </p:nvSpPr>
        <p:spPr>
          <a:xfrm rot="16200000" flipH="1" flipV="1">
            <a:off x="4677488" y="4390313"/>
            <a:ext cx="144000" cy="936000"/>
          </a:xfrm>
          <a:prstGeom prst="rightBrace">
            <a:avLst>
              <a:gd name="adj1" fmla="val 62955"/>
              <a:gd name="adj2" fmla="val 50000"/>
            </a:avLst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BlokTextu 24"/>
          <p:cNvSpPr txBox="1">
            <a:spLocks noChangeArrowheads="1"/>
          </p:cNvSpPr>
          <p:nvPr/>
        </p:nvSpPr>
        <p:spPr bwMode="auto">
          <a:xfrm>
            <a:off x="360000" y="360000"/>
            <a:ext cx="867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Ak v nákresni nie je dostupný bod (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), tak pri konštrukcii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úbežníka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a meracích bodov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b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môžeme použiť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rovnoľahlosť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so stredom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a koeficientom ½.</a:t>
            </a:r>
            <a:endParaRPr lang="sk-SK" sz="14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35"/>
          <p:cNvSpPr txBox="1">
            <a:spLocks noChangeArrowheads="1"/>
          </p:cNvSpPr>
          <p:nvPr/>
        </p:nvSpPr>
        <p:spPr bwMode="auto">
          <a:xfrm flipH="1">
            <a:off x="1747834" y="4782525"/>
            <a:ext cx="3690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b</a:t>
            </a:r>
            <a:endParaRPr lang="sk-SK" sz="14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8549148" y="477511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Skupina 291"/>
          <p:cNvGrpSpPr/>
          <p:nvPr/>
        </p:nvGrpSpPr>
        <p:grpSpPr>
          <a:xfrm>
            <a:off x="-577850" y="889000"/>
            <a:ext cx="7789863" cy="5975351"/>
            <a:chOff x="-577850" y="889000"/>
            <a:chExt cx="7789863" cy="5975351"/>
          </a:xfrm>
        </p:grpSpPr>
        <p:sp>
          <p:nvSpPr>
            <p:cNvPr id="17" name="Freeform 28"/>
            <p:cNvSpPr>
              <a:spLocks/>
            </p:cNvSpPr>
            <p:nvPr/>
          </p:nvSpPr>
          <p:spPr bwMode="auto">
            <a:xfrm>
              <a:off x="-577850" y="889000"/>
              <a:ext cx="7789863" cy="5975350"/>
            </a:xfrm>
            <a:custGeom>
              <a:avLst/>
              <a:gdLst/>
              <a:ahLst/>
              <a:cxnLst>
                <a:cxn ang="0">
                  <a:pos x="19617" y="9321"/>
                </a:cxn>
                <a:cxn ang="0">
                  <a:pos x="19565" y="8697"/>
                </a:cxn>
                <a:cxn ang="0">
                  <a:pos x="19473" y="8076"/>
                </a:cxn>
                <a:cxn ang="0">
                  <a:pos x="19342" y="7463"/>
                </a:cxn>
                <a:cxn ang="0">
                  <a:pos x="19172" y="6859"/>
                </a:cxn>
                <a:cxn ang="0">
                  <a:pos x="18963" y="6268"/>
                </a:cxn>
                <a:cxn ang="0">
                  <a:pos x="18719" y="5690"/>
                </a:cxn>
                <a:cxn ang="0">
                  <a:pos x="18437" y="5130"/>
                </a:cxn>
                <a:cxn ang="0">
                  <a:pos x="18120" y="4590"/>
                </a:cxn>
                <a:cxn ang="0">
                  <a:pos x="17770" y="4070"/>
                </a:cxn>
                <a:cxn ang="0">
                  <a:pos x="17386" y="3574"/>
                </a:cxn>
                <a:cxn ang="0">
                  <a:pos x="16973" y="3103"/>
                </a:cxn>
                <a:cxn ang="0">
                  <a:pos x="16530" y="2659"/>
                </a:cxn>
                <a:cxn ang="0">
                  <a:pos x="16059" y="2246"/>
                </a:cxn>
                <a:cxn ang="0">
                  <a:pos x="15564" y="1862"/>
                </a:cxn>
                <a:cxn ang="0">
                  <a:pos x="15044" y="1511"/>
                </a:cxn>
                <a:cxn ang="0">
                  <a:pos x="14503" y="1194"/>
                </a:cxn>
                <a:cxn ang="0">
                  <a:pos x="13944" y="912"/>
                </a:cxn>
                <a:cxn ang="0">
                  <a:pos x="13367" y="666"/>
                </a:cxn>
                <a:cxn ang="0">
                  <a:pos x="12776" y="458"/>
                </a:cxn>
                <a:cxn ang="0">
                  <a:pos x="12173" y="288"/>
                </a:cxn>
                <a:cxn ang="0">
                  <a:pos x="11560" y="158"/>
                </a:cxn>
                <a:cxn ang="0">
                  <a:pos x="10940" y="66"/>
                </a:cxn>
                <a:cxn ang="0">
                  <a:pos x="10316" y="13"/>
                </a:cxn>
                <a:cxn ang="0">
                  <a:pos x="9689" y="2"/>
                </a:cxn>
                <a:cxn ang="0">
                  <a:pos x="9063" y="29"/>
                </a:cxn>
                <a:cxn ang="0">
                  <a:pos x="8440" y="97"/>
                </a:cxn>
                <a:cxn ang="0">
                  <a:pos x="7824" y="205"/>
                </a:cxn>
                <a:cxn ang="0">
                  <a:pos x="7214" y="352"/>
                </a:cxn>
                <a:cxn ang="0">
                  <a:pos x="6615" y="538"/>
                </a:cxn>
                <a:cxn ang="0">
                  <a:pos x="6030" y="760"/>
                </a:cxn>
                <a:cxn ang="0">
                  <a:pos x="5460" y="1021"/>
                </a:cxn>
                <a:cxn ang="0">
                  <a:pos x="4907" y="1317"/>
                </a:cxn>
                <a:cxn ang="0">
                  <a:pos x="4376" y="1648"/>
                </a:cxn>
                <a:cxn ang="0">
                  <a:pos x="3865" y="2011"/>
                </a:cxn>
                <a:cxn ang="0">
                  <a:pos x="3379" y="2407"/>
                </a:cxn>
                <a:cxn ang="0">
                  <a:pos x="2919" y="2833"/>
                </a:cxn>
                <a:cxn ang="0">
                  <a:pos x="2488" y="3288"/>
                </a:cxn>
                <a:cxn ang="0">
                  <a:pos x="2086" y="3769"/>
                </a:cxn>
                <a:cxn ang="0">
                  <a:pos x="1716" y="4275"/>
                </a:cxn>
                <a:cxn ang="0">
                  <a:pos x="1379" y="4803"/>
                </a:cxn>
                <a:cxn ang="0">
                  <a:pos x="1076" y="5353"/>
                </a:cxn>
                <a:cxn ang="0">
                  <a:pos x="808" y="5920"/>
                </a:cxn>
                <a:cxn ang="0">
                  <a:pos x="578" y="6503"/>
                </a:cxn>
                <a:cxn ang="0">
                  <a:pos x="385" y="7100"/>
                </a:cxn>
                <a:cxn ang="0">
                  <a:pos x="231" y="7707"/>
                </a:cxn>
                <a:cxn ang="0">
                  <a:pos x="115" y="8324"/>
                </a:cxn>
                <a:cxn ang="0">
                  <a:pos x="39" y="8946"/>
                </a:cxn>
                <a:cxn ang="0">
                  <a:pos x="4" y="9573"/>
                </a:cxn>
                <a:cxn ang="0">
                  <a:pos x="7" y="10199"/>
                </a:cxn>
                <a:cxn ang="0">
                  <a:pos x="52" y="10825"/>
                </a:cxn>
                <a:cxn ang="0">
                  <a:pos x="136" y="11446"/>
                </a:cxn>
                <a:cxn ang="0">
                  <a:pos x="258" y="12061"/>
                </a:cxn>
                <a:cxn ang="0">
                  <a:pos x="420" y="12667"/>
                </a:cxn>
                <a:cxn ang="0">
                  <a:pos x="621" y="13261"/>
                </a:cxn>
                <a:cxn ang="0">
                  <a:pos x="859" y="13841"/>
                </a:cxn>
                <a:cxn ang="0">
                  <a:pos x="1133" y="14405"/>
                </a:cxn>
                <a:cxn ang="0">
                  <a:pos x="1443" y="14950"/>
                </a:cxn>
              </a:cxnLst>
              <a:rect l="0" t="0" r="r" b="b"/>
              <a:pathLst>
                <a:path w="19629" h="15057">
                  <a:moveTo>
                    <a:pt x="19629" y="9823"/>
                  </a:moveTo>
                  <a:lnTo>
                    <a:pt x="19628" y="9698"/>
                  </a:lnTo>
                  <a:lnTo>
                    <a:pt x="19626" y="9573"/>
                  </a:lnTo>
                  <a:lnTo>
                    <a:pt x="19622" y="9447"/>
                  </a:lnTo>
                  <a:lnTo>
                    <a:pt x="19617" y="9321"/>
                  </a:lnTo>
                  <a:lnTo>
                    <a:pt x="19610" y="9196"/>
                  </a:lnTo>
                  <a:lnTo>
                    <a:pt x="19601" y="9071"/>
                  </a:lnTo>
                  <a:lnTo>
                    <a:pt x="19590" y="8946"/>
                  </a:lnTo>
                  <a:lnTo>
                    <a:pt x="19578" y="8822"/>
                  </a:lnTo>
                  <a:lnTo>
                    <a:pt x="19565" y="8697"/>
                  </a:lnTo>
                  <a:lnTo>
                    <a:pt x="19549" y="8572"/>
                  </a:lnTo>
                  <a:lnTo>
                    <a:pt x="19533" y="8448"/>
                  </a:lnTo>
                  <a:lnTo>
                    <a:pt x="19514" y="8324"/>
                  </a:lnTo>
                  <a:lnTo>
                    <a:pt x="19494" y="8200"/>
                  </a:lnTo>
                  <a:lnTo>
                    <a:pt x="19473" y="8076"/>
                  </a:lnTo>
                  <a:lnTo>
                    <a:pt x="19450" y="7953"/>
                  </a:lnTo>
                  <a:lnTo>
                    <a:pt x="19425" y="7830"/>
                  </a:lnTo>
                  <a:lnTo>
                    <a:pt x="19398" y="7707"/>
                  </a:lnTo>
                  <a:lnTo>
                    <a:pt x="19371" y="7586"/>
                  </a:lnTo>
                  <a:lnTo>
                    <a:pt x="19342" y="7463"/>
                  </a:lnTo>
                  <a:lnTo>
                    <a:pt x="19311" y="7341"/>
                  </a:lnTo>
                  <a:lnTo>
                    <a:pt x="19278" y="7221"/>
                  </a:lnTo>
                  <a:lnTo>
                    <a:pt x="19245" y="7100"/>
                  </a:lnTo>
                  <a:lnTo>
                    <a:pt x="19209" y="6979"/>
                  </a:lnTo>
                  <a:lnTo>
                    <a:pt x="19172" y="6859"/>
                  </a:lnTo>
                  <a:lnTo>
                    <a:pt x="19133" y="6740"/>
                  </a:lnTo>
                  <a:lnTo>
                    <a:pt x="19093" y="6621"/>
                  </a:lnTo>
                  <a:lnTo>
                    <a:pt x="19052" y="6503"/>
                  </a:lnTo>
                  <a:lnTo>
                    <a:pt x="19008" y="6385"/>
                  </a:lnTo>
                  <a:lnTo>
                    <a:pt x="18963" y="6268"/>
                  </a:lnTo>
                  <a:lnTo>
                    <a:pt x="18918" y="6151"/>
                  </a:lnTo>
                  <a:lnTo>
                    <a:pt x="18870" y="6035"/>
                  </a:lnTo>
                  <a:lnTo>
                    <a:pt x="18821" y="5920"/>
                  </a:lnTo>
                  <a:lnTo>
                    <a:pt x="18771" y="5805"/>
                  </a:lnTo>
                  <a:lnTo>
                    <a:pt x="18719" y="5690"/>
                  </a:lnTo>
                  <a:lnTo>
                    <a:pt x="18665" y="5578"/>
                  </a:lnTo>
                  <a:lnTo>
                    <a:pt x="18610" y="5464"/>
                  </a:lnTo>
                  <a:lnTo>
                    <a:pt x="18554" y="5353"/>
                  </a:lnTo>
                  <a:lnTo>
                    <a:pt x="18496" y="5242"/>
                  </a:lnTo>
                  <a:lnTo>
                    <a:pt x="18437" y="5130"/>
                  </a:lnTo>
                  <a:lnTo>
                    <a:pt x="18376" y="5021"/>
                  </a:lnTo>
                  <a:lnTo>
                    <a:pt x="18314" y="4912"/>
                  </a:lnTo>
                  <a:lnTo>
                    <a:pt x="18251" y="4803"/>
                  </a:lnTo>
                  <a:lnTo>
                    <a:pt x="18186" y="4696"/>
                  </a:lnTo>
                  <a:lnTo>
                    <a:pt x="18120" y="4590"/>
                  </a:lnTo>
                  <a:lnTo>
                    <a:pt x="18053" y="4484"/>
                  </a:lnTo>
                  <a:lnTo>
                    <a:pt x="17984" y="4380"/>
                  </a:lnTo>
                  <a:lnTo>
                    <a:pt x="17913" y="4275"/>
                  </a:lnTo>
                  <a:lnTo>
                    <a:pt x="17842" y="4172"/>
                  </a:lnTo>
                  <a:lnTo>
                    <a:pt x="17770" y="4070"/>
                  </a:lnTo>
                  <a:lnTo>
                    <a:pt x="17695" y="3969"/>
                  </a:lnTo>
                  <a:lnTo>
                    <a:pt x="17621" y="3869"/>
                  </a:lnTo>
                  <a:lnTo>
                    <a:pt x="17544" y="3769"/>
                  </a:lnTo>
                  <a:lnTo>
                    <a:pt x="17466" y="3671"/>
                  </a:lnTo>
                  <a:lnTo>
                    <a:pt x="17386" y="3574"/>
                  </a:lnTo>
                  <a:lnTo>
                    <a:pt x="17306" y="3477"/>
                  </a:lnTo>
                  <a:lnTo>
                    <a:pt x="17225" y="3382"/>
                  </a:lnTo>
                  <a:lnTo>
                    <a:pt x="17142" y="3288"/>
                  </a:lnTo>
                  <a:lnTo>
                    <a:pt x="17058" y="3195"/>
                  </a:lnTo>
                  <a:lnTo>
                    <a:pt x="16973" y="3103"/>
                  </a:lnTo>
                  <a:lnTo>
                    <a:pt x="16886" y="3011"/>
                  </a:lnTo>
                  <a:lnTo>
                    <a:pt x="16799" y="2922"/>
                  </a:lnTo>
                  <a:lnTo>
                    <a:pt x="16710" y="2833"/>
                  </a:lnTo>
                  <a:lnTo>
                    <a:pt x="16621" y="2746"/>
                  </a:lnTo>
                  <a:lnTo>
                    <a:pt x="16530" y="2659"/>
                  </a:lnTo>
                  <a:lnTo>
                    <a:pt x="16437" y="2574"/>
                  </a:lnTo>
                  <a:lnTo>
                    <a:pt x="16344" y="2490"/>
                  </a:lnTo>
                  <a:lnTo>
                    <a:pt x="16250" y="2407"/>
                  </a:lnTo>
                  <a:lnTo>
                    <a:pt x="16156" y="2326"/>
                  </a:lnTo>
                  <a:lnTo>
                    <a:pt x="16059" y="2246"/>
                  </a:lnTo>
                  <a:lnTo>
                    <a:pt x="15962" y="2166"/>
                  </a:lnTo>
                  <a:lnTo>
                    <a:pt x="15863" y="2088"/>
                  </a:lnTo>
                  <a:lnTo>
                    <a:pt x="15764" y="2011"/>
                  </a:lnTo>
                  <a:lnTo>
                    <a:pt x="15665" y="1936"/>
                  </a:lnTo>
                  <a:lnTo>
                    <a:pt x="15564" y="1862"/>
                  </a:lnTo>
                  <a:lnTo>
                    <a:pt x="15461" y="1789"/>
                  </a:lnTo>
                  <a:lnTo>
                    <a:pt x="15358" y="1718"/>
                  </a:lnTo>
                  <a:lnTo>
                    <a:pt x="15255" y="1648"/>
                  </a:lnTo>
                  <a:lnTo>
                    <a:pt x="15149" y="1579"/>
                  </a:lnTo>
                  <a:lnTo>
                    <a:pt x="15044" y="1511"/>
                  </a:lnTo>
                  <a:lnTo>
                    <a:pt x="14937" y="1444"/>
                  </a:lnTo>
                  <a:lnTo>
                    <a:pt x="14830" y="1380"/>
                  </a:lnTo>
                  <a:lnTo>
                    <a:pt x="14722" y="1317"/>
                  </a:lnTo>
                  <a:lnTo>
                    <a:pt x="14613" y="1255"/>
                  </a:lnTo>
                  <a:lnTo>
                    <a:pt x="14503" y="1194"/>
                  </a:lnTo>
                  <a:lnTo>
                    <a:pt x="14393" y="1134"/>
                  </a:lnTo>
                  <a:lnTo>
                    <a:pt x="14281" y="1077"/>
                  </a:lnTo>
                  <a:lnTo>
                    <a:pt x="14170" y="1021"/>
                  </a:lnTo>
                  <a:lnTo>
                    <a:pt x="14057" y="966"/>
                  </a:lnTo>
                  <a:lnTo>
                    <a:pt x="13944" y="912"/>
                  </a:lnTo>
                  <a:lnTo>
                    <a:pt x="13829" y="860"/>
                  </a:lnTo>
                  <a:lnTo>
                    <a:pt x="13714" y="810"/>
                  </a:lnTo>
                  <a:lnTo>
                    <a:pt x="13600" y="760"/>
                  </a:lnTo>
                  <a:lnTo>
                    <a:pt x="13484" y="713"/>
                  </a:lnTo>
                  <a:lnTo>
                    <a:pt x="13367" y="666"/>
                  </a:lnTo>
                  <a:lnTo>
                    <a:pt x="13250" y="621"/>
                  </a:lnTo>
                  <a:lnTo>
                    <a:pt x="13133" y="579"/>
                  </a:lnTo>
                  <a:lnTo>
                    <a:pt x="13014" y="538"/>
                  </a:lnTo>
                  <a:lnTo>
                    <a:pt x="12895" y="497"/>
                  </a:lnTo>
                  <a:lnTo>
                    <a:pt x="12776" y="458"/>
                  </a:lnTo>
                  <a:lnTo>
                    <a:pt x="12656" y="422"/>
                  </a:lnTo>
                  <a:lnTo>
                    <a:pt x="12536" y="386"/>
                  </a:lnTo>
                  <a:lnTo>
                    <a:pt x="12415" y="352"/>
                  </a:lnTo>
                  <a:lnTo>
                    <a:pt x="12295" y="319"/>
                  </a:lnTo>
                  <a:lnTo>
                    <a:pt x="12173" y="288"/>
                  </a:lnTo>
                  <a:lnTo>
                    <a:pt x="12051" y="259"/>
                  </a:lnTo>
                  <a:lnTo>
                    <a:pt x="11928" y="231"/>
                  </a:lnTo>
                  <a:lnTo>
                    <a:pt x="11807" y="205"/>
                  </a:lnTo>
                  <a:lnTo>
                    <a:pt x="11683" y="181"/>
                  </a:lnTo>
                  <a:lnTo>
                    <a:pt x="11560" y="158"/>
                  </a:lnTo>
                  <a:lnTo>
                    <a:pt x="11437" y="136"/>
                  </a:lnTo>
                  <a:lnTo>
                    <a:pt x="11313" y="115"/>
                  </a:lnTo>
                  <a:lnTo>
                    <a:pt x="11189" y="97"/>
                  </a:lnTo>
                  <a:lnTo>
                    <a:pt x="11065" y="81"/>
                  </a:lnTo>
                  <a:lnTo>
                    <a:pt x="10940" y="66"/>
                  </a:lnTo>
                  <a:lnTo>
                    <a:pt x="10816" y="52"/>
                  </a:lnTo>
                  <a:lnTo>
                    <a:pt x="10691" y="39"/>
                  </a:lnTo>
                  <a:lnTo>
                    <a:pt x="10566" y="29"/>
                  </a:lnTo>
                  <a:lnTo>
                    <a:pt x="10441" y="21"/>
                  </a:lnTo>
                  <a:lnTo>
                    <a:pt x="10316" y="13"/>
                  </a:lnTo>
                  <a:lnTo>
                    <a:pt x="10191" y="7"/>
                  </a:lnTo>
                  <a:lnTo>
                    <a:pt x="10066" y="4"/>
                  </a:lnTo>
                  <a:lnTo>
                    <a:pt x="9940" y="2"/>
                  </a:lnTo>
                  <a:lnTo>
                    <a:pt x="9815" y="0"/>
                  </a:lnTo>
                  <a:lnTo>
                    <a:pt x="9689" y="2"/>
                  </a:lnTo>
                  <a:lnTo>
                    <a:pt x="9564" y="4"/>
                  </a:lnTo>
                  <a:lnTo>
                    <a:pt x="9439" y="7"/>
                  </a:lnTo>
                  <a:lnTo>
                    <a:pt x="9314" y="13"/>
                  </a:lnTo>
                  <a:lnTo>
                    <a:pt x="9189" y="21"/>
                  </a:lnTo>
                  <a:lnTo>
                    <a:pt x="9063" y="29"/>
                  </a:lnTo>
                  <a:lnTo>
                    <a:pt x="8938" y="39"/>
                  </a:lnTo>
                  <a:lnTo>
                    <a:pt x="8814" y="52"/>
                  </a:lnTo>
                  <a:lnTo>
                    <a:pt x="8689" y="66"/>
                  </a:lnTo>
                  <a:lnTo>
                    <a:pt x="8565" y="81"/>
                  </a:lnTo>
                  <a:lnTo>
                    <a:pt x="8440" y="97"/>
                  </a:lnTo>
                  <a:lnTo>
                    <a:pt x="8316" y="115"/>
                  </a:lnTo>
                  <a:lnTo>
                    <a:pt x="8193" y="136"/>
                  </a:lnTo>
                  <a:lnTo>
                    <a:pt x="8069" y="158"/>
                  </a:lnTo>
                  <a:lnTo>
                    <a:pt x="7947" y="181"/>
                  </a:lnTo>
                  <a:lnTo>
                    <a:pt x="7824" y="205"/>
                  </a:lnTo>
                  <a:lnTo>
                    <a:pt x="7701" y="231"/>
                  </a:lnTo>
                  <a:lnTo>
                    <a:pt x="7578" y="259"/>
                  </a:lnTo>
                  <a:lnTo>
                    <a:pt x="7457" y="288"/>
                  </a:lnTo>
                  <a:lnTo>
                    <a:pt x="7335" y="319"/>
                  </a:lnTo>
                  <a:lnTo>
                    <a:pt x="7214" y="352"/>
                  </a:lnTo>
                  <a:lnTo>
                    <a:pt x="7094" y="386"/>
                  </a:lnTo>
                  <a:lnTo>
                    <a:pt x="6973" y="422"/>
                  </a:lnTo>
                  <a:lnTo>
                    <a:pt x="6854" y="458"/>
                  </a:lnTo>
                  <a:lnTo>
                    <a:pt x="6735" y="497"/>
                  </a:lnTo>
                  <a:lnTo>
                    <a:pt x="6615" y="538"/>
                  </a:lnTo>
                  <a:lnTo>
                    <a:pt x="6497" y="579"/>
                  </a:lnTo>
                  <a:lnTo>
                    <a:pt x="6380" y="621"/>
                  </a:lnTo>
                  <a:lnTo>
                    <a:pt x="6263" y="666"/>
                  </a:lnTo>
                  <a:lnTo>
                    <a:pt x="6146" y="713"/>
                  </a:lnTo>
                  <a:lnTo>
                    <a:pt x="6030" y="760"/>
                  </a:lnTo>
                  <a:lnTo>
                    <a:pt x="5915" y="810"/>
                  </a:lnTo>
                  <a:lnTo>
                    <a:pt x="5800" y="860"/>
                  </a:lnTo>
                  <a:lnTo>
                    <a:pt x="5685" y="912"/>
                  </a:lnTo>
                  <a:lnTo>
                    <a:pt x="5573" y="966"/>
                  </a:lnTo>
                  <a:lnTo>
                    <a:pt x="5460" y="1021"/>
                  </a:lnTo>
                  <a:lnTo>
                    <a:pt x="5348" y="1077"/>
                  </a:lnTo>
                  <a:lnTo>
                    <a:pt x="5237" y="1134"/>
                  </a:lnTo>
                  <a:lnTo>
                    <a:pt x="5126" y="1194"/>
                  </a:lnTo>
                  <a:lnTo>
                    <a:pt x="5016" y="1255"/>
                  </a:lnTo>
                  <a:lnTo>
                    <a:pt x="4907" y="1317"/>
                  </a:lnTo>
                  <a:lnTo>
                    <a:pt x="4799" y="1380"/>
                  </a:lnTo>
                  <a:lnTo>
                    <a:pt x="4693" y="1444"/>
                  </a:lnTo>
                  <a:lnTo>
                    <a:pt x="4586" y="1511"/>
                  </a:lnTo>
                  <a:lnTo>
                    <a:pt x="4480" y="1579"/>
                  </a:lnTo>
                  <a:lnTo>
                    <a:pt x="4376" y="1648"/>
                  </a:lnTo>
                  <a:lnTo>
                    <a:pt x="4271" y="1718"/>
                  </a:lnTo>
                  <a:lnTo>
                    <a:pt x="4168" y="1789"/>
                  </a:lnTo>
                  <a:lnTo>
                    <a:pt x="4066" y="1862"/>
                  </a:lnTo>
                  <a:lnTo>
                    <a:pt x="3965" y="1936"/>
                  </a:lnTo>
                  <a:lnTo>
                    <a:pt x="3865" y="2011"/>
                  </a:lnTo>
                  <a:lnTo>
                    <a:pt x="3766" y="2088"/>
                  </a:lnTo>
                  <a:lnTo>
                    <a:pt x="3668" y="2166"/>
                  </a:lnTo>
                  <a:lnTo>
                    <a:pt x="3570" y="2246"/>
                  </a:lnTo>
                  <a:lnTo>
                    <a:pt x="3475" y="2326"/>
                  </a:lnTo>
                  <a:lnTo>
                    <a:pt x="3379" y="2407"/>
                  </a:lnTo>
                  <a:lnTo>
                    <a:pt x="3285" y="2490"/>
                  </a:lnTo>
                  <a:lnTo>
                    <a:pt x="3192" y="2574"/>
                  </a:lnTo>
                  <a:lnTo>
                    <a:pt x="3101" y="2659"/>
                  </a:lnTo>
                  <a:lnTo>
                    <a:pt x="3009" y="2746"/>
                  </a:lnTo>
                  <a:lnTo>
                    <a:pt x="2919" y="2833"/>
                  </a:lnTo>
                  <a:lnTo>
                    <a:pt x="2831" y="2922"/>
                  </a:lnTo>
                  <a:lnTo>
                    <a:pt x="2744" y="3011"/>
                  </a:lnTo>
                  <a:lnTo>
                    <a:pt x="2657" y="3103"/>
                  </a:lnTo>
                  <a:lnTo>
                    <a:pt x="2571" y="3195"/>
                  </a:lnTo>
                  <a:lnTo>
                    <a:pt x="2488" y="3288"/>
                  </a:lnTo>
                  <a:lnTo>
                    <a:pt x="2405" y="3382"/>
                  </a:lnTo>
                  <a:lnTo>
                    <a:pt x="2323" y="3477"/>
                  </a:lnTo>
                  <a:lnTo>
                    <a:pt x="2243" y="3574"/>
                  </a:lnTo>
                  <a:lnTo>
                    <a:pt x="2164" y="3671"/>
                  </a:lnTo>
                  <a:lnTo>
                    <a:pt x="2086" y="3769"/>
                  </a:lnTo>
                  <a:lnTo>
                    <a:pt x="2009" y="3869"/>
                  </a:lnTo>
                  <a:lnTo>
                    <a:pt x="1934" y="3969"/>
                  </a:lnTo>
                  <a:lnTo>
                    <a:pt x="1860" y="4070"/>
                  </a:lnTo>
                  <a:lnTo>
                    <a:pt x="1787" y="4172"/>
                  </a:lnTo>
                  <a:lnTo>
                    <a:pt x="1716" y="4275"/>
                  </a:lnTo>
                  <a:lnTo>
                    <a:pt x="1646" y="4380"/>
                  </a:lnTo>
                  <a:lnTo>
                    <a:pt x="1577" y="4484"/>
                  </a:lnTo>
                  <a:lnTo>
                    <a:pt x="1510" y="4590"/>
                  </a:lnTo>
                  <a:lnTo>
                    <a:pt x="1443" y="4696"/>
                  </a:lnTo>
                  <a:lnTo>
                    <a:pt x="1379" y="4803"/>
                  </a:lnTo>
                  <a:lnTo>
                    <a:pt x="1316" y="4912"/>
                  </a:lnTo>
                  <a:lnTo>
                    <a:pt x="1254" y="5021"/>
                  </a:lnTo>
                  <a:lnTo>
                    <a:pt x="1193" y="5130"/>
                  </a:lnTo>
                  <a:lnTo>
                    <a:pt x="1133" y="5242"/>
                  </a:lnTo>
                  <a:lnTo>
                    <a:pt x="1076" y="5353"/>
                  </a:lnTo>
                  <a:lnTo>
                    <a:pt x="1019" y="5464"/>
                  </a:lnTo>
                  <a:lnTo>
                    <a:pt x="964" y="5578"/>
                  </a:lnTo>
                  <a:lnTo>
                    <a:pt x="912" y="5690"/>
                  </a:lnTo>
                  <a:lnTo>
                    <a:pt x="859" y="5805"/>
                  </a:lnTo>
                  <a:lnTo>
                    <a:pt x="808" y="5920"/>
                  </a:lnTo>
                  <a:lnTo>
                    <a:pt x="759" y="6035"/>
                  </a:lnTo>
                  <a:lnTo>
                    <a:pt x="712" y="6151"/>
                  </a:lnTo>
                  <a:lnTo>
                    <a:pt x="666" y="6268"/>
                  </a:lnTo>
                  <a:lnTo>
                    <a:pt x="621" y="6385"/>
                  </a:lnTo>
                  <a:lnTo>
                    <a:pt x="578" y="6503"/>
                  </a:lnTo>
                  <a:lnTo>
                    <a:pt x="536" y="6621"/>
                  </a:lnTo>
                  <a:lnTo>
                    <a:pt x="496" y="6740"/>
                  </a:lnTo>
                  <a:lnTo>
                    <a:pt x="458" y="6859"/>
                  </a:lnTo>
                  <a:lnTo>
                    <a:pt x="420" y="6979"/>
                  </a:lnTo>
                  <a:lnTo>
                    <a:pt x="385" y="7100"/>
                  </a:lnTo>
                  <a:lnTo>
                    <a:pt x="351" y="7221"/>
                  </a:lnTo>
                  <a:lnTo>
                    <a:pt x="318" y="7341"/>
                  </a:lnTo>
                  <a:lnTo>
                    <a:pt x="288" y="7463"/>
                  </a:lnTo>
                  <a:lnTo>
                    <a:pt x="258" y="7586"/>
                  </a:lnTo>
                  <a:lnTo>
                    <a:pt x="231" y="7707"/>
                  </a:lnTo>
                  <a:lnTo>
                    <a:pt x="205" y="7830"/>
                  </a:lnTo>
                  <a:lnTo>
                    <a:pt x="180" y="7953"/>
                  </a:lnTo>
                  <a:lnTo>
                    <a:pt x="156" y="8076"/>
                  </a:lnTo>
                  <a:lnTo>
                    <a:pt x="136" y="8200"/>
                  </a:lnTo>
                  <a:lnTo>
                    <a:pt x="115" y="8324"/>
                  </a:lnTo>
                  <a:lnTo>
                    <a:pt x="97" y="8448"/>
                  </a:lnTo>
                  <a:lnTo>
                    <a:pt x="81" y="8572"/>
                  </a:lnTo>
                  <a:lnTo>
                    <a:pt x="66" y="8697"/>
                  </a:lnTo>
                  <a:lnTo>
                    <a:pt x="52" y="8822"/>
                  </a:lnTo>
                  <a:lnTo>
                    <a:pt x="39" y="8946"/>
                  </a:lnTo>
                  <a:lnTo>
                    <a:pt x="29" y="9071"/>
                  </a:lnTo>
                  <a:lnTo>
                    <a:pt x="21" y="9196"/>
                  </a:lnTo>
                  <a:lnTo>
                    <a:pt x="13" y="9321"/>
                  </a:lnTo>
                  <a:lnTo>
                    <a:pt x="7" y="9447"/>
                  </a:lnTo>
                  <a:lnTo>
                    <a:pt x="4" y="9573"/>
                  </a:lnTo>
                  <a:lnTo>
                    <a:pt x="1" y="9698"/>
                  </a:lnTo>
                  <a:lnTo>
                    <a:pt x="0" y="9823"/>
                  </a:lnTo>
                  <a:lnTo>
                    <a:pt x="1" y="9949"/>
                  </a:lnTo>
                  <a:lnTo>
                    <a:pt x="4" y="10074"/>
                  </a:lnTo>
                  <a:lnTo>
                    <a:pt x="7" y="10199"/>
                  </a:lnTo>
                  <a:lnTo>
                    <a:pt x="13" y="10324"/>
                  </a:lnTo>
                  <a:lnTo>
                    <a:pt x="21" y="10450"/>
                  </a:lnTo>
                  <a:lnTo>
                    <a:pt x="29" y="10575"/>
                  </a:lnTo>
                  <a:lnTo>
                    <a:pt x="39" y="10700"/>
                  </a:lnTo>
                  <a:lnTo>
                    <a:pt x="52" y="10825"/>
                  </a:lnTo>
                  <a:lnTo>
                    <a:pt x="66" y="10950"/>
                  </a:lnTo>
                  <a:lnTo>
                    <a:pt x="81" y="11074"/>
                  </a:lnTo>
                  <a:lnTo>
                    <a:pt x="97" y="11198"/>
                  </a:lnTo>
                  <a:lnTo>
                    <a:pt x="115" y="11323"/>
                  </a:lnTo>
                  <a:lnTo>
                    <a:pt x="136" y="11446"/>
                  </a:lnTo>
                  <a:lnTo>
                    <a:pt x="156" y="11570"/>
                  </a:lnTo>
                  <a:lnTo>
                    <a:pt x="180" y="11693"/>
                  </a:lnTo>
                  <a:lnTo>
                    <a:pt x="205" y="11817"/>
                  </a:lnTo>
                  <a:lnTo>
                    <a:pt x="231" y="11938"/>
                  </a:lnTo>
                  <a:lnTo>
                    <a:pt x="258" y="12061"/>
                  </a:lnTo>
                  <a:lnTo>
                    <a:pt x="288" y="12183"/>
                  </a:lnTo>
                  <a:lnTo>
                    <a:pt x="318" y="12304"/>
                  </a:lnTo>
                  <a:lnTo>
                    <a:pt x="351" y="12426"/>
                  </a:lnTo>
                  <a:lnTo>
                    <a:pt x="385" y="12547"/>
                  </a:lnTo>
                  <a:lnTo>
                    <a:pt x="420" y="12667"/>
                  </a:lnTo>
                  <a:lnTo>
                    <a:pt x="458" y="12787"/>
                  </a:lnTo>
                  <a:lnTo>
                    <a:pt x="496" y="12906"/>
                  </a:lnTo>
                  <a:lnTo>
                    <a:pt x="536" y="13025"/>
                  </a:lnTo>
                  <a:lnTo>
                    <a:pt x="578" y="13144"/>
                  </a:lnTo>
                  <a:lnTo>
                    <a:pt x="621" y="13261"/>
                  </a:lnTo>
                  <a:lnTo>
                    <a:pt x="666" y="13378"/>
                  </a:lnTo>
                  <a:lnTo>
                    <a:pt x="712" y="13495"/>
                  </a:lnTo>
                  <a:lnTo>
                    <a:pt x="759" y="13611"/>
                  </a:lnTo>
                  <a:lnTo>
                    <a:pt x="808" y="13727"/>
                  </a:lnTo>
                  <a:lnTo>
                    <a:pt x="859" y="13841"/>
                  </a:lnTo>
                  <a:lnTo>
                    <a:pt x="912" y="13955"/>
                  </a:lnTo>
                  <a:lnTo>
                    <a:pt x="964" y="14069"/>
                  </a:lnTo>
                  <a:lnTo>
                    <a:pt x="1019" y="14181"/>
                  </a:lnTo>
                  <a:lnTo>
                    <a:pt x="1076" y="14294"/>
                  </a:lnTo>
                  <a:lnTo>
                    <a:pt x="1133" y="14405"/>
                  </a:lnTo>
                  <a:lnTo>
                    <a:pt x="1193" y="14515"/>
                  </a:lnTo>
                  <a:lnTo>
                    <a:pt x="1254" y="14625"/>
                  </a:lnTo>
                  <a:lnTo>
                    <a:pt x="1316" y="14735"/>
                  </a:lnTo>
                  <a:lnTo>
                    <a:pt x="1379" y="14842"/>
                  </a:lnTo>
                  <a:lnTo>
                    <a:pt x="1443" y="14950"/>
                  </a:lnTo>
                  <a:lnTo>
                    <a:pt x="1510" y="1505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" name="Freeform 31"/>
            <p:cNvSpPr>
              <a:spLocks/>
            </p:cNvSpPr>
            <p:nvPr/>
          </p:nvSpPr>
          <p:spPr bwMode="auto">
            <a:xfrm>
              <a:off x="6611938" y="4786313"/>
              <a:ext cx="600075" cy="2078038"/>
            </a:xfrm>
            <a:custGeom>
              <a:avLst/>
              <a:gdLst/>
              <a:ahLst/>
              <a:cxnLst>
                <a:cxn ang="0">
                  <a:pos x="0" y="5234"/>
                </a:cxn>
                <a:cxn ang="0">
                  <a:pos x="66" y="5127"/>
                </a:cxn>
                <a:cxn ang="0">
                  <a:pos x="131" y="5019"/>
                </a:cxn>
                <a:cxn ang="0">
                  <a:pos x="194" y="4912"/>
                </a:cxn>
                <a:cxn ang="0">
                  <a:pos x="256" y="4802"/>
                </a:cxn>
                <a:cxn ang="0">
                  <a:pos x="317" y="4692"/>
                </a:cxn>
                <a:cxn ang="0">
                  <a:pos x="376" y="4582"/>
                </a:cxn>
                <a:cxn ang="0">
                  <a:pos x="434" y="4471"/>
                </a:cxn>
                <a:cxn ang="0">
                  <a:pos x="490" y="4358"/>
                </a:cxn>
                <a:cxn ang="0">
                  <a:pos x="545" y="4246"/>
                </a:cxn>
                <a:cxn ang="0">
                  <a:pos x="599" y="4132"/>
                </a:cxn>
                <a:cxn ang="0">
                  <a:pos x="651" y="4018"/>
                </a:cxn>
                <a:cxn ang="0">
                  <a:pos x="701" y="3904"/>
                </a:cxn>
                <a:cxn ang="0">
                  <a:pos x="750" y="3788"/>
                </a:cxn>
                <a:cxn ang="0">
                  <a:pos x="798" y="3672"/>
                </a:cxn>
                <a:cxn ang="0">
                  <a:pos x="843" y="3555"/>
                </a:cxn>
                <a:cxn ang="0">
                  <a:pos x="888" y="3438"/>
                </a:cxn>
                <a:cxn ang="0">
                  <a:pos x="932" y="3321"/>
                </a:cxn>
                <a:cxn ang="0">
                  <a:pos x="973" y="3202"/>
                </a:cxn>
                <a:cxn ang="0">
                  <a:pos x="1013" y="3083"/>
                </a:cxn>
                <a:cxn ang="0">
                  <a:pos x="1052" y="2964"/>
                </a:cxn>
                <a:cxn ang="0">
                  <a:pos x="1089" y="2844"/>
                </a:cxn>
                <a:cxn ang="0">
                  <a:pos x="1125" y="2724"/>
                </a:cxn>
                <a:cxn ang="0">
                  <a:pos x="1158" y="2603"/>
                </a:cxn>
                <a:cxn ang="0">
                  <a:pos x="1191" y="2481"/>
                </a:cxn>
                <a:cxn ang="0">
                  <a:pos x="1222" y="2360"/>
                </a:cxn>
                <a:cxn ang="0">
                  <a:pos x="1251" y="2238"/>
                </a:cxn>
                <a:cxn ang="0">
                  <a:pos x="1278" y="2115"/>
                </a:cxn>
                <a:cxn ang="0">
                  <a:pos x="1305" y="1994"/>
                </a:cxn>
                <a:cxn ang="0">
                  <a:pos x="1330" y="1870"/>
                </a:cxn>
                <a:cxn ang="0">
                  <a:pos x="1353" y="1747"/>
                </a:cxn>
                <a:cxn ang="0">
                  <a:pos x="1374" y="1623"/>
                </a:cxn>
                <a:cxn ang="0">
                  <a:pos x="1394" y="1500"/>
                </a:cxn>
                <a:cxn ang="0">
                  <a:pos x="1413" y="1375"/>
                </a:cxn>
                <a:cxn ang="0">
                  <a:pos x="1429" y="1251"/>
                </a:cxn>
                <a:cxn ang="0">
                  <a:pos x="1445" y="1127"/>
                </a:cxn>
                <a:cxn ang="0">
                  <a:pos x="1458" y="1002"/>
                </a:cxn>
                <a:cxn ang="0">
                  <a:pos x="1470" y="877"/>
                </a:cxn>
                <a:cxn ang="0">
                  <a:pos x="1481" y="752"/>
                </a:cxn>
                <a:cxn ang="0">
                  <a:pos x="1490" y="627"/>
                </a:cxn>
                <a:cxn ang="0">
                  <a:pos x="1497" y="501"/>
                </a:cxn>
                <a:cxn ang="0">
                  <a:pos x="1502" y="376"/>
                </a:cxn>
                <a:cxn ang="0">
                  <a:pos x="1506" y="251"/>
                </a:cxn>
                <a:cxn ang="0">
                  <a:pos x="1508" y="126"/>
                </a:cxn>
                <a:cxn ang="0">
                  <a:pos x="1509" y="0"/>
                </a:cxn>
              </a:cxnLst>
              <a:rect l="0" t="0" r="r" b="b"/>
              <a:pathLst>
                <a:path w="1509" h="5234">
                  <a:moveTo>
                    <a:pt x="0" y="5234"/>
                  </a:moveTo>
                  <a:lnTo>
                    <a:pt x="66" y="5127"/>
                  </a:lnTo>
                  <a:lnTo>
                    <a:pt x="131" y="5019"/>
                  </a:lnTo>
                  <a:lnTo>
                    <a:pt x="194" y="4912"/>
                  </a:lnTo>
                  <a:lnTo>
                    <a:pt x="256" y="4802"/>
                  </a:lnTo>
                  <a:lnTo>
                    <a:pt x="317" y="4692"/>
                  </a:lnTo>
                  <a:lnTo>
                    <a:pt x="376" y="4582"/>
                  </a:lnTo>
                  <a:lnTo>
                    <a:pt x="434" y="4471"/>
                  </a:lnTo>
                  <a:lnTo>
                    <a:pt x="490" y="4358"/>
                  </a:lnTo>
                  <a:lnTo>
                    <a:pt x="545" y="4246"/>
                  </a:lnTo>
                  <a:lnTo>
                    <a:pt x="599" y="4132"/>
                  </a:lnTo>
                  <a:lnTo>
                    <a:pt x="651" y="4018"/>
                  </a:lnTo>
                  <a:lnTo>
                    <a:pt x="701" y="3904"/>
                  </a:lnTo>
                  <a:lnTo>
                    <a:pt x="750" y="3788"/>
                  </a:lnTo>
                  <a:lnTo>
                    <a:pt x="798" y="3672"/>
                  </a:lnTo>
                  <a:lnTo>
                    <a:pt x="843" y="3555"/>
                  </a:lnTo>
                  <a:lnTo>
                    <a:pt x="888" y="3438"/>
                  </a:lnTo>
                  <a:lnTo>
                    <a:pt x="932" y="3321"/>
                  </a:lnTo>
                  <a:lnTo>
                    <a:pt x="973" y="3202"/>
                  </a:lnTo>
                  <a:lnTo>
                    <a:pt x="1013" y="3083"/>
                  </a:lnTo>
                  <a:lnTo>
                    <a:pt x="1052" y="2964"/>
                  </a:lnTo>
                  <a:lnTo>
                    <a:pt x="1089" y="2844"/>
                  </a:lnTo>
                  <a:lnTo>
                    <a:pt x="1125" y="2724"/>
                  </a:lnTo>
                  <a:lnTo>
                    <a:pt x="1158" y="2603"/>
                  </a:lnTo>
                  <a:lnTo>
                    <a:pt x="1191" y="2481"/>
                  </a:lnTo>
                  <a:lnTo>
                    <a:pt x="1222" y="2360"/>
                  </a:lnTo>
                  <a:lnTo>
                    <a:pt x="1251" y="2238"/>
                  </a:lnTo>
                  <a:lnTo>
                    <a:pt x="1278" y="2115"/>
                  </a:lnTo>
                  <a:lnTo>
                    <a:pt x="1305" y="1994"/>
                  </a:lnTo>
                  <a:lnTo>
                    <a:pt x="1330" y="1870"/>
                  </a:lnTo>
                  <a:lnTo>
                    <a:pt x="1353" y="1747"/>
                  </a:lnTo>
                  <a:lnTo>
                    <a:pt x="1374" y="1623"/>
                  </a:lnTo>
                  <a:lnTo>
                    <a:pt x="1394" y="1500"/>
                  </a:lnTo>
                  <a:lnTo>
                    <a:pt x="1413" y="1375"/>
                  </a:lnTo>
                  <a:lnTo>
                    <a:pt x="1429" y="1251"/>
                  </a:lnTo>
                  <a:lnTo>
                    <a:pt x="1445" y="1127"/>
                  </a:lnTo>
                  <a:lnTo>
                    <a:pt x="1458" y="1002"/>
                  </a:lnTo>
                  <a:lnTo>
                    <a:pt x="1470" y="877"/>
                  </a:lnTo>
                  <a:lnTo>
                    <a:pt x="1481" y="752"/>
                  </a:lnTo>
                  <a:lnTo>
                    <a:pt x="1490" y="627"/>
                  </a:lnTo>
                  <a:lnTo>
                    <a:pt x="1497" y="501"/>
                  </a:lnTo>
                  <a:lnTo>
                    <a:pt x="1502" y="376"/>
                  </a:lnTo>
                  <a:lnTo>
                    <a:pt x="1506" y="251"/>
                  </a:lnTo>
                  <a:lnTo>
                    <a:pt x="1508" y="126"/>
                  </a:lnTo>
                  <a:lnTo>
                    <a:pt x="150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19" name="BlokTextu 18"/>
          <p:cNvSpPr txBox="1"/>
          <p:nvPr/>
        </p:nvSpPr>
        <p:spPr>
          <a:xfrm>
            <a:off x="2949583" y="851402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6350" y="4786313"/>
            <a:ext cx="8820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6349" y="6457950"/>
            <a:ext cx="824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" name="Freeform 34"/>
          <p:cNvSpPr>
            <a:spLocks/>
          </p:cNvSpPr>
          <p:nvPr/>
        </p:nvSpPr>
        <p:spPr bwMode="auto">
          <a:xfrm>
            <a:off x="1368425" y="2838450"/>
            <a:ext cx="3895725" cy="3897313"/>
          </a:xfrm>
          <a:custGeom>
            <a:avLst/>
            <a:gdLst/>
            <a:ahLst/>
            <a:cxnLst>
              <a:cxn ang="0">
                <a:pos x="9795" y="4469"/>
              </a:cxn>
              <a:cxn ang="0">
                <a:pos x="9719" y="3942"/>
              </a:cxn>
              <a:cxn ang="0">
                <a:pos x="9586" y="3428"/>
              </a:cxn>
              <a:cxn ang="0">
                <a:pos x="9397" y="2930"/>
              </a:cxn>
              <a:cxn ang="0">
                <a:pos x="9158" y="2455"/>
              </a:cxn>
              <a:cxn ang="0">
                <a:pos x="8867" y="2010"/>
              </a:cxn>
              <a:cxn ang="0">
                <a:pos x="8531" y="1598"/>
              </a:cxn>
              <a:cxn ang="0">
                <a:pos x="8152" y="1226"/>
              </a:cxn>
              <a:cxn ang="0">
                <a:pos x="7734" y="897"/>
              </a:cxn>
              <a:cxn ang="0">
                <a:pos x="7284" y="614"/>
              </a:cxn>
              <a:cxn ang="0">
                <a:pos x="6806" y="382"/>
              </a:cxn>
              <a:cxn ang="0">
                <a:pos x="6305" y="203"/>
              </a:cxn>
              <a:cxn ang="0">
                <a:pos x="5789" y="79"/>
              </a:cxn>
              <a:cxn ang="0">
                <a:pos x="5262" y="13"/>
              </a:cxn>
              <a:cxn ang="0">
                <a:pos x="4730" y="4"/>
              </a:cxn>
              <a:cxn ang="0">
                <a:pos x="4201" y="51"/>
              </a:cxn>
              <a:cxn ang="0">
                <a:pos x="3680" y="156"/>
              </a:cxn>
              <a:cxn ang="0">
                <a:pos x="3174" y="317"/>
              </a:cxn>
              <a:cxn ang="0">
                <a:pos x="2688" y="532"/>
              </a:cxn>
              <a:cxn ang="0">
                <a:pos x="2228" y="797"/>
              </a:cxn>
              <a:cxn ang="0">
                <a:pos x="1799" y="1111"/>
              </a:cxn>
              <a:cxn ang="0">
                <a:pos x="1406" y="1469"/>
              </a:cxn>
              <a:cxn ang="0">
                <a:pos x="1055" y="1869"/>
              </a:cxn>
              <a:cxn ang="0">
                <a:pos x="750" y="2304"/>
              </a:cxn>
              <a:cxn ang="0">
                <a:pos x="493" y="2769"/>
              </a:cxn>
              <a:cxn ang="0">
                <a:pos x="286" y="3259"/>
              </a:cxn>
              <a:cxn ang="0">
                <a:pos x="136" y="3769"/>
              </a:cxn>
              <a:cxn ang="0">
                <a:pos x="39" y="4292"/>
              </a:cxn>
              <a:cxn ang="0">
                <a:pos x="1" y="4822"/>
              </a:cxn>
              <a:cxn ang="0">
                <a:pos x="21" y="5354"/>
              </a:cxn>
              <a:cxn ang="0">
                <a:pos x="97" y="5880"/>
              </a:cxn>
              <a:cxn ang="0">
                <a:pos x="230" y="6395"/>
              </a:cxn>
              <a:cxn ang="0">
                <a:pos x="418" y="6892"/>
              </a:cxn>
              <a:cxn ang="0">
                <a:pos x="658" y="7367"/>
              </a:cxn>
              <a:cxn ang="0">
                <a:pos x="948" y="7813"/>
              </a:cxn>
              <a:cxn ang="0">
                <a:pos x="1285" y="8224"/>
              </a:cxn>
              <a:cxn ang="0">
                <a:pos x="1663" y="8597"/>
              </a:cxn>
              <a:cxn ang="0">
                <a:pos x="2081" y="8926"/>
              </a:cxn>
              <a:cxn ang="0">
                <a:pos x="2531" y="9208"/>
              </a:cxn>
              <a:cxn ang="0">
                <a:pos x="3010" y="9440"/>
              </a:cxn>
              <a:cxn ang="0">
                <a:pos x="3510" y="9619"/>
              </a:cxn>
              <a:cxn ang="0">
                <a:pos x="4027" y="9742"/>
              </a:cxn>
              <a:cxn ang="0">
                <a:pos x="4554" y="9810"/>
              </a:cxn>
              <a:cxn ang="0">
                <a:pos x="5085" y="9819"/>
              </a:cxn>
              <a:cxn ang="0">
                <a:pos x="5614" y="9771"/>
              </a:cxn>
              <a:cxn ang="0">
                <a:pos x="6135" y="9666"/>
              </a:cxn>
              <a:cxn ang="0">
                <a:pos x="6642" y="9506"/>
              </a:cxn>
              <a:cxn ang="0">
                <a:pos x="7128" y="9291"/>
              </a:cxn>
              <a:cxn ang="0">
                <a:pos x="7587" y="9025"/>
              </a:cxn>
              <a:cxn ang="0">
                <a:pos x="8017" y="8711"/>
              </a:cxn>
              <a:cxn ang="0">
                <a:pos x="8409" y="8352"/>
              </a:cxn>
              <a:cxn ang="0">
                <a:pos x="8760" y="7954"/>
              </a:cxn>
              <a:cxn ang="0">
                <a:pos x="9066" y="7519"/>
              </a:cxn>
              <a:cxn ang="0">
                <a:pos x="9324" y="7054"/>
              </a:cxn>
              <a:cxn ang="0">
                <a:pos x="9529" y="6563"/>
              </a:cxn>
              <a:cxn ang="0">
                <a:pos x="9681" y="6053"/>
              </a:cxn>
              <a:cxn ang="0">
                <a:pos x="9776" y="5531"/>
              </a:cxn>
              <a:cxn ang="0">
                <a:pos x="9814" y="5000"/>
              </a:cxn>
            </a:cxnLst>
            <a:rect l="0" t="0" r="r" b="b"/>
            <a:pathLst>
              <a:path w="9815" h="9823">
                <a:moveTo>
                  <a:pt x="9815" y="4911"/>
                </a:moveTo>
                <a:lnTo>
                  <a:pt x="9814" y="4822"/>
                </a:lnTo>
                <a:lnTo>
                  <a:pt x="9812" y="4734"/>
                </a:lnTo>
                <a:lnTo>
                  <a:pt x="9808" y="4646"/>
                </a:lnTo>
                <a:lnTo>
                  <a:pt x="9803" y="4557"/>
                </a:lnTo>
                <a:lnTo>
                  <a:pt x="9795" y="4469"/>
                </a:lnTo>
                <a:lnTo>
                  <a:pt x="9787" y="4380"/>
                </a:lnTo>
                <a:lnTo>
                  <a:pt x="9776" y="4292"/>
                </a:lnTo>
                <a:lnTo>
                  <a:pt x="9764" y="4204"/>
                </a:lnTo>
                <a:lnTo>
                  <a:pt x="9750" y="4116"/>
                </a:lnTo>
                <a:lnTo>
                  <a:pt x="9735" y="4029"/>
                </a:lnTo>
                <a:lnTo>
                  <a:pt x="9719" y="3942"/>
                </a:lnTo>
                <a:lnTo>
                  <a:pt x="9700" y="3856"/>
                </a:lnTo>
                <a:lnTo>
                  <a:pt x="9681" y="3769"/>
                </a:lnTo>
                <a:lnTo>
                  <a:pt x="9659" y="3683"/>
                </a:lnTo>
                <a:lnTo>
                  <a:pt x="9636" y="3598"/>
                </a:lnTo>
                <a:lnTo>
                  <a:pt x="9612" y="3511"/>
                </a:lnTo>
                <a:lnTo>
                  <a:pt x="9586" y="3428"/>
                </a:lnTo>
                <a:lnTo>
                  <a:pt x="9558" y="3343"/>
                </a:lnTo>
                <a:lnTo>
                  <a:pt x="9529" y="3259"/>
                </a:lnTo>
                <a:lnTo>
                  <a:pt x="9498" y="3176"/>
                </a:lnTo>
                <a:lnTo>
                  <a:pt x="9466" y="3094"/>
                </a:lnTo>
                <a:lnTo>
                  <a:pt x="9433" y="3011"/>
                </a:lnTo>
                <a:lnTo>
                  <a:pt x="9397" y="2930"/>
                </a:lnTo>
                <a:lnTo>
                  <a:pt x="9362" y="2849"/>
                </a:lnTo>
                <a:lnTo>
                  <a:pt x="9324" y="2769"/>
                </a:lnTo>
                <a:lnTo>
                  <a:pt x="9284" y="2690"/>
                </a:lnTo>
                <a:lnTo>
                  <a:pt x="9244" y="2610"/>
                </a:lnTo>
                <a:lnTo>
                  <a:pt x="9201" y="2532"/>
                </a:lnTo>
                <a:lnTo>
                  <a:pt x="9158" y="2455"/>
                </a:lnTo>
                <a:lnTo>
                  <a:pt x="9113" y="2379"/>
                </a:lnTo>
                <a:lnTo>
                  <a:pt x="9066" y="2304"/>
                </a:lnTo>
                <a:lnTo>
                  <a:pt x="9019" y="2229"/>
                </a:lnTo>
                <a:lnTo>
                  <a:pt x="8969" y="2155"/>
                </a:lnTo>
                <a:lnTo>
                  <a:pt x="8919" y="2082"/>
                </a:lnTo>
                <a:lnTo>
                  <a:pt x="8867" y="2010"/>
                </a:lnTo>
                <a:lnTo>
                  <a:pt x="8814" y="1939"/>
                </a:lnTo>
                <a:lnTo>
                  <a:pt x="8760" y="1869"/>
                </a:lnTo>
                <a:lnTo>
                  <a:pt x="8704" y="1800"/>
                </a:lnTo>
                <a:lnTo>
                  <a:pt x="8648" y="1731"/>
                </a:lnTo>
                <a:lnTo>
                  <a:pt x="8589" y="1665"/>
                </a:lnTo>
                <a:lnTo>
                  <a:pt x="8531" y="1598"/>
                </a:lnTo>
                <a:lnTo>
                  <a:pt x="8470" y="1534"/>
                </a:lnTo>
                <a:lnTo>
                  <a:pt x="8409" y="1469"/>
                </a:lnTo>
                <a:lnTo>
                  <a:pt x="8346" y="1407"/>
                </a:lnTo>
                <a:lnTo>
                  <a:pt x="8283" y="1345"/>
                </a:lnTo>
                <a:lnTo>
                  <a:pt x="8217" y="1285"/>
                </a:lnTo>
                <a:lnTo>
                  <a:pt x="8152" y="1226"/>
                </a:lnTo>
                <a:lnTo>
                  <a:pt x="8084" y="1168"/>
                </a:lnTo>
                <a:lnTo>
                  <a:pt x="8017" y="1111"/>
                </a:lnTo>
                <a:lnTo>
                  <a:pt x="7948" y="1055"/>
                </a:lnTo>
                <a:lnTo>
                  <a:pt x="7878" y="1001"/>
                </a:lnTo>
                <a:lnTo>
                  <a:pt x="7807" y="948"/>
                </a:lnTo>
                <a:lnTo>
                  <a:pt x="7734" y="897"/>
                </a:lnTo>
                <a:lnTo>
                  <a:pt x="7662" y="846"/>
                </a:lnTo>
                <a:lnTo>
                  <a:pt x="7587" y="797"/>
                </a:lnTo>
                <a:lnTo>
                  <a:pt x="7513" y="750"/>
                </a:lnTo>
                <a:lnTo>
                  <a:pt x="7438" y="703"/>
                </a:lnTo>
                <a:lnTo>
                  <a:pt x="7361" y="658"/>
                </a:lnTo>
                <a:lnTo>
                  <a:pt x="7284" y="614"/>
                </a:lnTo>
                <a:lnTo>
                  <a:pt x="7206" y="572"/>
                </a:lnTo>
                <a:lnTo>
                  <a:pt x="7128" y="532"/>
                </a:lnTo>
                <a:lnTo>
                  <a:pt x="7048" y="491"/>
                </a:lnTo>
                <a:lnTo>
                  <a:pt x="6969" y="454"/>
                </a:lnTo>
                <a:lnTo>
                  <a:pt x="6887" y="417"/>
                </a:lnTo>
                <a:lnTo>
                  <a:pt x="6806" y="382"/>
                </a:lnTo>
                <a:lnTo>
                  <a:pt x="6724" y="349"/>
                </a:lnTo>
                <a:lnTo>
                  <a:pt x="6642" y="317"/>
                </a:lnTo>
                <a:lnTo>
                  <a:pt x="6559" y="286"/>
                </a:lnTo>
                <a:lnTo>
                  <a:pt x="6475" y="257"/>
                </a:lnTo>
                <a:lnTo>
                  <a:pt x="6390" y="230"/>
                </a:lnTo>
                <a:lnTo>
                  <a:pt x="6305" y="203"/>
                </a:lnTo>
                <a:lnTo>
                  <a:pt x="6220" y="179"/>
                </a:lnTo>
                <a:lnTo>
                  <a:pt x="6135" y="156"/>
                </a:lnTo>
                <a:lnTo>
                  <a:pt x="6049" y="134"/>
                </a:lnTo>
                <a:lnTo>
                  <a:pt x="5963" y="115"/>
                </a:lnTo>
                <a:lnTo>
                  <a:pt x="5876" y="97"/>
                </a:lnTo>
                <a:lnTo>
                  <a:pt x="5789" y="79"/>
                </a:lnTo>
                <a:lnTo>
                  <a:pt x="5701" y="64"/>
                </a:lnTo>
                <a:lnTo>
                  <a:pt x="5614" y="51"/>
                </a:lnTo>
                <a:lnTo>
                  <a:pt x="5526" y="39"/>
                </a:lnTo>
                <a:lnTo>
                  <a:pt x="5439" y="29"/>
                </a:lnTo>
                <a:lnTo>
                  <a:pt x="5350" y="20"/>
                </a:lnTo>
                <a:lnTo>
                  <a:pt x="5262" y="13"/>
                </a:lnTo>
                <a:lnTo>
                  <a:pt x="5173" y="7"/>
                </a:lnTo>
                <a:lnTo>
                  <a:pt x="5085" y="4"/>
                </a:lnTo>
                <a:lnTo>
                  <a:pt x="4997" y="0"/>
                </a:lnTo>
                <a:lnTo>
                  <a:pt x="4908" y="0"/>
                </a:lnTo>
                <a:lnTo>
                  <a:pt x="4819" y="0"/>
                </a:lnTo>
                <a:lnTo>
                  <a:pt x="4730" y="4"/>
                </a:lnTo>
                <a:lnTo>
                  <a:pt x="4642" y="7"/>
                </a:lnTo>
                <a:lnTo>
                  <a:pt x="4554" y="13"/>
                </a:lnTo>
                <a:lnTo>
                  <a:pt x="4465" y="20"/>
                </a:lnTo>
                <a:lnTo>
                  <a:pt x="4377" y="29"/>
                </a:lnTo>
                <a:lnTo>
                  <a:pt x="4290" y="39"/>
                </a:lnTo>
                <a:lnTo>
                  <a:pt x="4201" y="51"/>
                </a:lnTo>
                <a:lnTo>
                  <a:pt x="4114" y="64"/>
                </a:lnTo>
                <a:lnTo>
                  <a:pt x="4027" y="79"/>
                </a:lnTo>
                <a:lnTo>
                  <a:pt x="3940" y="97"/>
                </a:lnTo>
                <a:lnTo>
                  <a:pt x="3853" y="115"/>
                </a:lnTo>
                <a:lnTo>
                  <a:pt x="3766" y="134"/>
                </a:lnTo>
                <a:lnTo>
                  <a:pt x="3680" y="156"/>
                </a:lnTo>
                <a:lnTo>
                  <a:pt x="3595" y="179"/>
                </a:lnTo>
                <a:lnTo>
                  <a:pt x="3510" y="203"/>
                </a:lnTo>
                <a:lnTo>
                  <a:pt x="3425" y="230"/>
                </a:lnTo>
                <a:lnTo>
                  <a:pt x="3340" y="257"/>
                </a:lnTo>
                <a:lnTo>
                  <a:pt x="3258" y="286"/>
                </a:lnTo>
                <a:lnTo>
                  <a:pt x="3174" y="317"/>
                </a:lnTo>
                <a:lnTo>
                  <a:pt x="3091" y="349"/>
                </a:lnTo>
                <a:lnTo>
                  <a:pt x="3010" y="382"/>
                </a:lnTo>
                <a:lnTo>
                  <a:pt x="2928" y="417"/>
                </a:lnTo>
                <a:lnTo>
                  <a:pt x="2847" y="454"/>
                </a:lnTo>
                <a:lnTo>
                  <a:pt x="2768" y="491"/>
                </a:lnTo>
                <a:lnTo>
                  <a:pt x="2688" y="532"/>
                </a:lnTo>
                <a:lnTo>
                  <a:pt x="2609" y="572"/>
                </a:lnTo>
                <a:lnTo>
                  <a:pt x="2531" y="614"/>
                </a:lnTo>
                <a:lnTo>
                  <a:pt x="2454" y="658"/>
                </a:lnTo>
                <a:lnTo>
                  <a:pt x="2377" y="703"/>
                </a:lnTo>
                <a:lnTo>
                  <a:pt x="2303" y="750"/>
                </a:lnTo>
                <a:lnTo>
                  <a:pt x="2228" y="797"/>
                </a:lnTo>
                <a:lnTo>
                  <a:pt x="2154" y="846"/>
                </a:lnTo>
                <a:lnTo>
                  <a:pt x="2081" y="897"/>
                </a:lnTo>
                <a:lnTo>
                  <a:pt x="2009" y="948"/>
                </a:lnTo>
                <a:lnTo>
                  <a:pt x="1938" y="1001"/>
                </a:lnTo>
                <a:lnTo>
                  <a:pt x="1868" y="1055"/>
                </a:lnTo>
                <a:lnTo>
                  <a:pt x="1799" y="1111"/>
                </a:lnTo>
                <a:lnTo>
                  <a:pt x="1731" y="1168"/>
                </a:lnTo>
                <a:lnTo>
                  <a:pt x="1663" y="1226"/>
                </a:lnTo>
                <a:lnTo>
                  <a:pt x="1598" y="1285"/>
                </a:lnTo>
                <a:lnTo>
                  <a:pt x="1533" y="1345"/>
                </a:lnTo>
                <a:lnTo>
                  <a:pt x="1469" y="1407"/>
                </a:lnTo>
                <a:lnTo>
                  <a:pt x="1406" y="1469"/>
                </a:lnTo>
                <a:lnTo>
                  <a:pt x="1345" y="1534"/>
                </a:lnTo>
                <a:lnTo>
                  <a:pt x="1285" y="1598"/>
                </a:lnTo>
                <a:lnTo>
                  <a:pt x="1226" y="1665"/>
                </a:lnTo>
                <a:lnTo>
                  <a:pt x="1168" y="1731"/>
                </a:lnTo>
                <a:lnTo>
                  <a:pt x="1111" y="1800"/>
                </a:lnTo>
                <a:lnTo>
                  <a:pt x="1055" y="1869"/>
                </a:lnTo>
                <a:lnTo>
                  <a:pt x="1001" y="1939"/>
                </a:lnTo>
                <a:lnTo>
                  <a:pt x="948" y="2010"/>
                </a:lnTo>
                <a:lnTo>
                  <a:pt x="897" y="2082"/>
                </a:lnTo>
                <a:lnTo>
                  <a:pt x="846" y="2155"/>
                </a:lnTo>
                <a:lnTo>
                  <a:pt x="797" y="2229"/>
                </a:lnTo>
                <a:lnTo>
                  <a:pt x="750" y="2304"/>
                </a:lnTo>
                <a:lnTo>
                  <a:pt x="703" y="2379"/>
                </a:lnTo>
                <a:lnTo>
                  <a:pt x="658" y="2455"/>
                </a:lnTo>
                <a:lnTo>
                  <a:pt x="614" y="2532"/>
                </a:lnTo>
                <a:lnTo>
                  <a:pt x="572" y="2610"/>
                </a:lnTo>
                <a:lnTo>
                  <a:pt x="532" y="2690"/>
                </a:lnTo>
                <a:lnTo>
                  <a:pt x="493" y="2769"/>
                </a:lnTo>
                <a:lnTo>
                  <a:pt x="454" y="2849"/>
                </a:lnTo>
                <a:lnTo>
                  <a:pt x="418" y="2930"/>
                </a:lnTo>
                <a:lnTo>
                  <a:pt x="382" y="3011"/>
                </a:lnTo>
                <a:lnTo>
                  <a:pt x="349" y="3094"/>
                </a:lnTo>
                <a:lnTo>
                  <a:pt x="317" y="3176"/>
                </a:lnTo>
                <a:lnTo>
                  <a:pt x="286" y="3259"/>
                </a:lnTo>
                <a:lnTo>
                  <a:pt x="257" y="3343"/>
                </a:lnTo>
                <a:lnTo>
                  <a:pt x="230" y="3428"/>
                </a:lnTo>
                <a:lnTo>
                  <a:pt x="203" y="3511"/>
                </a:lnTo>
                <a:lnTo>
                  <a:pt x="179" y="3598"/>
                </a:lnTo>
                <a:lnTo>
                  <a:pt x="156" y="3683"/>
                </a:lnTo>
                <a:lnTo>
                  <a:pt x="136" y="3769"/>
                </a:lnTo>
                <a:lnTo>
                  <a:pt x="115" y="3856"/>
                </a:lnTo>
                <a:lnTo>
                  <a:pt x="97" y="3942"/>
                </a:lnTo>
                <a:lnTo>
                  <a:pt x="81" y="4029"/>
                </a:lnTo>
                <a:lnTo>
                  <a:pt x="66" y="4116"/>
                </a:lnTo>
                <a:lnTo>
                  <a:pt x="52" y="4204"/>
                </a:lnTo>
                <a:lnTo>
                  <a:pt x="39" y="4292"/>
                </a:lnTo>
                <a:lnTo>
                  <a:pt x="29" y="4380"/>
                </a:lnTo>
                <a:lnTo>
                  <a:pt x="21" y="4469"/>
                </a:lnTo>
                <a:lnTo>
                  <a:pt x="13" y="4557"/>
                </a:lnTo>
                <a:lnTo>
                  <a:pt x="8" y="4646"/>
                </a:lnTo>
                <a:lnTo>
                  <a:pt x="4" y="4734"/>
                </a:lnTo>
                <a:lnTo>
                  <a:pt x="1" y="4822"/>
                </a:lnTo>
                <a:lnTo>
                  <a:pt x="0" y="4911"/>
                </a:lnTo>
                <a:lnTo>
                  <a:pt x="1" y="5000"/>
                </a:lnTo>
                <a:lnTo>
                  <a:pt x="4" y="5089"/>
                </a:lnTo>
                <a:lnTo>
                  <a:pt x="8" y="5177"/>
                </a:lnTo>
                <a:lnTo>
                  <a:pt x="13" y="5265"/>
                </a:lnTo>
                <a:lnTo>
                  <a:pt x="21" y="5354"/>
                </a:lnTo>
                <a:lnTo>
                  <a:pt x="29" y="5442"/>
                </a:lnTo>
                <a:lnTo>
                  <a:pt x="39" y="5531"/>
                </a:lnTo>
                <a:lnTo>
                  <a:pt x="52" y="5618"/>
                </a:lnTo>
                <a:lnTo>
                  <a:pt x="66" y="5705"/>
                </a:lnTo>
                <a:lnTo>
                  <a:pt x="81" y="5793"/>
                </a:lnTo>
                <a:lnTo>
                  <a:pt x="97" y="5880"/>
                </a:lnTo>
                <a:lnTo>
                  <a:pt x="115" y="5967"/>
                </a:lnTo>
                <a:lnTo>
                  <a:pt x="136" y="6053"/>
                </a:lnTo>
                <a:lnTo>
                  <a:pt x="156" y="6139"/>
                </a:lnTo>
                <a:lnTo>
                  <a:pt x="179" y="6225"/>
                </a:lnTo>
                <a:lnTo>
                  <a:pt x="203" y="6310"/>
                </a:lnTo>
                <a:lnTo>
                  <a:pt x="230" y="6395"/>
                </a:lnTo>
                <a:lnTo>
                  <a:pt x="257" y="6479"/>
                </a:lnTo>
                <a:lnTo>
                  <a:pt x="286" y="6563"/>
                </a:lnTo>
                <a:lnTo>
                  <a:pt x="317" y="6646"/>
                </a:lnTo>
                <a:lnTo>
                  <a:pt x="349" y="6729"/>
                </a:lnTo>
                <a:lnTo>
                  <a:pt x="382" y="6811"/>
                </a:lnTo>
                <a:lnTo>
                  <a:pt x="418" y="6892"/>
                </a:lnTo>
                <a:lnTo>
                  <a:pt x="454" y="6974"/>
                </a:lnTo>
                <a:lnTo>
                  <a:pt x="493" y="7054"/>
                </a:lnTo>
                <a:lnTo>
                  <a:pt x="532" y="7133"/>
                </a:lnTo>
                <a:lnTo>
                  <a:pt x="572" y="7211"/>
                </a:lnTo>
                <a:lnTo>
                  <a:pt x="614" y="7289"/>
                </a:lnTo>
                <a:lnTo>
                  <a:pt x="658" y="7367"/>
                </a:lnTo>
                <a:lnTo>
                  <a:pt x="703" y="7443"/>
                </a:lnTo>
                <a:lnTo>
                  <a:pt x="750" y="7519"/>
                </a:lnTo>
                <a:lnTo>
                  <a:pt x="797" y="7593"/>
                </a:lnTo>
                <a:lnTo>
                  <a:pt x="846" y="7667"/>
                </a:lnTo>
                <a:lnTo>
                  <a:pt x="897" y="7740"/>
                </a:lnTo>
                <a:lnTo>
                  <a:pt x="948" y="7813"/>
                </a:lnTo>
                <a:lnTo>
                  <a:pt x="1001" y="7884"/>
                </a:lnTo>
                <a:lnTo>
                  <a:pt x="1055" y="7954"/>
                </a:lnTo>
                <a:lnTo>
                  <a:pt x="1111" y="8023"/>
                </a:lnTo>
                <a:lnTo>
                  <a:pt x="1168" y="8090"/>
                </a:lnTo>
                <a:lnTo>
                  <a:pt x="1226" y="8158"/>
                </a:lnTo>
                <a:lnTo>
                  <a:pt x="1285" y="8224"/>
                </a:lnTo>
                <a:lnTo>
                  <a:pt x="1345" y="8289"/>
                </a:lnTo>
                <a:lnTo>
                  <a:pt x="1406" y="8352"/>
                </a:lnTo>
                <a:lnTo>
                  <a:pt x="1469" y="8415"/>
                </a:lnTo>
                <a:lnTo>
                  <a:pt x="1533" y="8476"/>
                </a:lnTo>
                <a:lnTo>
                  <a:pt x="1598" y="8537"/>
                </a:lnTo>
                <a:lnTo>
                  <a:pt x="1663" y="8597"/>
                </a:lnTo>
                <a:lnTo>
                  <a:pt x="1731" y="8654"/>
                </a:lnTo>
                <a:lnTo>
                  <a:pt x="1799" y="8711"/>
                </a:lnTo>
                <a:lnTo>
                  <a:pt x="1868" y="8766"/>
                </a:lnTo>
                <a:lnTo>
                  <a:pt x="1938" y="8820"/>
                </a:lnTo>
                <a:lnTo>
                  <a:pt x="2009" y="8874"/>
                </a:lnTo>
                <a:lnTo>
                  <a:pt x="2081" y="8926"/>
                </a:lnTo>
                <a:lnTo>
                  <a:pt x="2154" y="8977"/>
                </a:lnTo>
                <a:lnTo>
                  <a:pt x="2228" y="9025"/>
                </a:lnTo>
                <a:lnTo>
                  <a:pt x="2303" y="9073"/>
                </a:lnTo>
                <a:lnTo>
                  <a:pt x="2377" y="9119"/>
                </a:lnTo>
                <a:lnTo>
                  <a:pt x="2454" y="9165"/>
                </a:lnTo>
                <a:lnTo>
                  <a:pt x="2531" y="9208"/>
                </a:lnTo>
                <a:lnTo>
                  <a:pt x="2609" y="9250"/>
                </a:lnTo>
                <a:lnTo>
                  <a:pt x="2688" y="9291"/>
                </a:lnTo>
                <a:lnTo>
                  <a:pt x="2768" y="9330"/>
                </a:lnTo>
                <a:lnTo>
                  <a:pt x="2847" y="9368"/>
                </a:lnTo>
                <a:lnTo>
                  <a:pt x="2928" y="9405"/>
                </a:lnTo>
                <a:lnTo>
                  <a:pt x="3010" y="9440"/>
                </a:lnTo>
                <a:lnTo>
                  <a:pt x="3091" y="9474"/>
                </a:lnTo>
                <a:lnTo>
                  <a:pt x="3174" y="9506"/>
                </a:lnTo>
                <a:lnTo>
                  <a:pt x="3258" y="9537"/>
                </a:lnTo>
                <a:lnTo>
                  <a:pt x="3340" y="9565"/>
                </a:lnTo>
                <a:lnTo>
                  <a:pt x="3425" y="9593"/>
                </a:lnTo>
                <a:lnTo>
                  <a:pt x="3510" y="9619"/>
                </a:lnTo>
                <a:lnTo>
                  <a:pt x="3595" y="9643"/>
                </a:lnTo>
                <a:lnTo>
                  <a:pt x="3680" y="9666"/>
                </a:lnTo>
                <a:lnTo>
                  <a:pt x="3766" y="9688"/>
                </a:lnTo>
                <a:lnTo>
                  <a:pt x="3853" y="9708"/>
                </a:lnTo>
                <a:lnTo>
                  <a:pt x="3940" y="9726"/>
                </a:lnTo>
                <a:lnTo>
                  <a:pt x="4027" y="9742"/>
                </a:lnTo>
                <a:lnTo>
                  <a:pt x="4114" y="9757"/>
                </a:lnTo>
                <a:lnTo>
                  <a:pt x="4201" y="9771"/>
                </a:lnTo>
                <a:lnTo>
                  <a:pt x="4290" y="9784"/>
                </a:lnTo>
                <a:lnTo>
                  <a:pt x="4377" y="9794"/>
                </a:lnTo>
                <a:lnTo>
                  <a:pt x="4465" y="9802"/>
                </a:lnTo>
                <a:lnTo>
                  <a:pt x="4554" y="9810"/>
                </a:lnTo>
                <a:lnTo>
                  <a:pt x="4642" y="9816"/>
                </a:lnTo>
                <a:lnTo>
                  <a:pt x="4730" y="9819"/>
                </a:lnTo>
                <a:lnTo>
                  <a:pt x="4819" y="9821"/>
                </a:lnTo>
                <a:lnTo>
                  <a:pt x="4908" y="9823"/>
                </a:lnTo>
                <a:lnTo>
                  <a:pt x="4997" y="9821"/>
                </a:lnTo>
                <a:lnTo>
                  <a:pt x="5085" y="9819"/>
                </a:lnTo>
                <a:lnTo>
                  <a:pt x="5173" y="9816"/>
                </a:lnTo>
                <a:lnTo>
                  <a:pt x="5262" y="9810"/>
                </a:lnTo>
                <a:lnTo>
                  <a:pt x="5350" y="9802"/>
                </a:lnTo>
                <a:lnTo>
                  <a:pt x="5439" y="9794"/>
                </a:lnTo>
                <a:lnTo>
                  <a:pt x="5526" y="9784"/>
                </a:lnTo>
                <a:lnTo>
                  <a:pt x="5614" y="9771"/>
                </a:lnTo>
                <a:lnTo>
                  <a:pt x="5701" y="9757"/>
                </a:lnTo>
                <a:lnTo>
                  <a:pt x="5789" y="9742"/>
                </a:lnTo>
                <a:lnTo>
                  <a:pt x="5876" y="9726"/>
                </a:lnTo>
                <a:lnTo>
                  <a:pt x="5963" y="9708"/>
                </a:lnTo>
                <a:lnTo>
                  <a:pt x="6049" y="9688"/>
                </a:lnTo>
                <a:lnTo>
                  <a:pt x="6135" y="9666"/>
                </a:lnTo>
                <a:lnTo>
                  <a:pt x="6220" y="9643"/>
                </a:lnTo>
                <a:lnTo>
                  <a:pt x="6305" y="9619"/>
                </a:lnTo>
                <a:lnTo>
                  <a:pt x="6390" y="9593"/>
                </a:lnTo>
                <a:lnTo>
                  <a:pt x="6475" y="9565"/>
                </a:lnTo>
                <a:lnTo>
                  <a:pt x="6559" y="9537"/>
                </a:lnTo>
                <a:lnTo>
                  <a:pt x="6642" y="9506"/>
                </a:lnTo>
                <a:lnTo>
                  <a:pt x="6724" y="9474"/>
                </a:lnTo>
                <a:lnTo>
                  <a:pt x="6806" y="9440"/>
                </a:lnTo>
                <a:lnTo>
                  <a:pt x="6887" y="9405"/>
                </a:lnTo>
                <a:lnTo>
                  <a:pt x="6969" y="9368"/>
                </a:lnTo>
                <a:lnTo>
                  <a:pt x="7048" y="9330"/>
                </a:lnTo>
                <a:lnTo>
                  <a:pt x="7128" y="9291"/>
                </a:lnTo>
                <a:lnTo>
                  <a:pt x="7206" y="9250"/>
                </a:lnTo>
                <a:lnTo>
                  <a:pt x="7284" y="9208"/>
                </a:lnTo>
                <a:lnTo>
                  <a:pt x="7361" y="9165"/>
                </a:lnTo>
                <a:lnTo>
                  <a:pt x="7438" y="9119"/>
                </a:lnTo>
                <a:lnTo>
                  <a:pt x="7513" y="9073"/>
                </a:lnTo>
                <a:lnTo>
                  <a:pt x="7587" y="9025"/>
                </a:lnTo>
                <a:lnTo>
                  <a:pt x="7662" y="8977"/>
                </a:lnTo>
                <a:lnTo>
                  <a:pt x="7734" y="8926"/>
                </a:lnTo>
                <a:lnTo>
                  <a:pt x="7807" y="8874"/>
                </a:lnTo>
                <a:lnTo>
                  <a:pt x="7878" y="8820"/>
                </a:lnTo>
                <a:lnTo>
                  <a:pt x="7948" y="8766"/>
                </a:lnTo>
                <a:lnTo>
                  <a:pt x="8017" y="8711"/>
                </a:lnTo>
                <a:lnTo>
                  <a:pt x="8084" y="8654"/>
                </a:lnTo>
                <a:lnTo>
                  <a:pt x="8152" y="8597"/>
                </a:lnTo>
                <a:lnTo>
                  <a:pt x="8217" y="8537"/>
                </a:lnTo>
                <a:lnTo>
                  <a:pt x="8283" y="8476"/>
                </a:lnTo>
                <a:lnTo>
                  <a:pt x="8346" y="8415"/>
                </a:lnTo>
                <a:lnTo>
                  <a:pt x="8409" y="8352"/>
                </a:lnTo>
                <a:lnTo>
                  <a:pt x="8470" y="8289"/>
                </a:lnTo>
                <a:lnTo>
                  <a:pt x="8531" y="8224"/>
                </a:lnTo>
                <a:lnTo>
                  <a:pt x="8589" y="8158"/>
                </a:lnTo>
                <a:lnTo>
                  <a:pt x="8648" y="8090"/>
                </a:lnTo>
                <a:lnTo>
                  <a:pt x="8704" y="8023"/>
                </a:lnTo>
                <a:lnTo>
                  <a:pt x="8760" y="7954"/>
                </a:lnTo>
                <a:lnTo>
                  <a:pt x="8814" y="7884"/>
                </a:lnTo>
                <a:lnTo>
                  <a:pt x="8867" y="7813"/>
                </a:lnTo>
                <a:lnTo>
                  <a:pt x="8919" y="7740"/>
                </a:lnTo>
                <a:lnTo>
                  <a:pt x="8969" y="7667"/>
                </a:lnTo>
                <a:lnTo>
                  <a:pt x="9019" y="7593"/>
                </a:lnTo>
                <a:lnTo>
                  <a:pt x="9066" y="7519"/>
                </a:lnTo>
                <a:lnTo>
                  <a:pt x="9113" y="7443"/>
                </a:lnTo>
                <a:lnTo>
                  <a:pt x="9158" y="7367"/>
                </a:lnTo>
                <a:lnTo>
                  <a:pt x="9201" y="7289"/>
                </a:lnTo>
                <a:lnTo>
                  <a:pt x="9244" y="7211"/>
                </a:lnTo>
                <a:lnTo>
                  <a:pt x="9284" y="7133"/>
                </a:lnTo>
                <a:lnTo>
                  <a:pt x="9324" y="7054"/>
                </a:lnTo>
                <a:lnTo>
                  <a:pt x="9362" y="6974"/>
                </a:lnTo>
                <a:lnTo>
                  <a:pt x="9397" y="6892"/>
                </a:lnTo>
                <a:lnTo>
                  <a:pt x="9433" y="6811"/>
                </a:lnTo>
                <a:lnTo>
                  <a:pt x="9466" y="6729"/>
                </a:lnTo>
                <a:lnTo>
                  <a:pt x="9498" y="6646"/>
                </a:lnTo>
                <a:lnTo>
                  <a:pt x="9529" y="6563"/>
                </a:lnTo>
                <a:lnTo>
                  <a:pt x="9558" y="6479"/>
                </a:lnTo>
                <a:lnTo>
                  <a:pt x="9586" y="6395"/>
                </a:lnTo>
                <a:lnTo>
                  <a:pt x="9612" y="6310"/>
                </a:lnTo>
                <a:lnTo>
                  <a:pt x="9636" y="6225"/>
                </a:lnTo>
                <a:lnTo>
                  <a:pt x="9659" y="6139"/>
                </a:lnTo>
                <a:lnTo>
                  <a:pt x="9681" y="6053"/>
                </a:lnTo>
                <a:lnTo>
                  <a:pt x="9700" y="5967"/>
                </a:lnTo>
                <a:lnTo>
                  <a:pt x="9719" y="5880"/>
                </a:lnTo>
                <a:lnTo>
                  <a:pt x="9735" y="5793"/>
                </a:lnTo>
                <a:lnTo>
                  <a:pt x="9750" y="5705"/>
                </a:lnTo>
                <a:lnTo>
                  <a:pt x="9764" y="5618"/>
                </a:lnTo>
                <a:lnTo>
                  <a:pt x="9776" y="5531"/>
                </a:lnTo>
                <a:lnTo>
                  <a:pt x="9787" y="5442"/>
                </a:lnTo>
                <a:lnTo>
                  <a:pt x="9795" y="5354"/>
                </a:lnTo>
                <a:lnTo>
                  <a:pt x="9803" y="5265"/>
                </a:lnTo>
                <a:lnTo>
                  <a:pt x="9808" y="5177"/>
                </a:lnTo>
                <a:lnTo>
                  <a:pt x="9812" y="5089"/>
                </a:lnTo>
                <a:lnTo>
                  <a:pt x="9814" y="5000"/>
                </a:lnTo>
                <a:lnTo>
                  <a:pt x="9815" y="4911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" name="Line 35"/>
          <p:cNvSpPr>
            <a:spLocks noChangeShapeType="1"/>
          </p:cNvSpPr>
          <p:nvPr/>
        </p:nvSpPr>
        <p:spPr bwMode="auto">
          <a:xfrm flipV="1">
            <a:off x="3316288" y="889000"/>
            <a:ext cx="0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8" name="Freeform 58"/>
          <p:cNvSpPr>
            <a:spLocks/>
          </p:cNvSpPr>
          <p:nvPr/>
        </p:nvSpPr>
        <p:spPr bwMode="auto">
          <a:xfrm>
            <a:off x="3295650" y="866775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5" y="43"/>
              </a:cxn>
              <a:cxn ang="0">
                <a:pos x="103" y="34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6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4" y="34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5" y="43"/>
                </a:lnTo>
                <a:lnTo>
                  <a:pt x="103" y="34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6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4" y="34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1" name="Line 63"/>
          <p:cNvSpPr>
            <a:spLocks noChangeShapeType="1"/>
          </p:cNvSpPr>
          <p:nvPr/>
        </p:nvSpPr>
        <p:spPr bwMode="auto">
          <a:xfrm>
            <a:off x="255588" y="4786313"/>
            <a:ext cx="2487613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2" name="Line 64"/>
          <p:cNvSpPr>
            <a:spLocks noChangeShapeType="1"/>
          </p:cNvSpPr>
          <p:nvPr/>
        </p:nvSpPr>
        <p:spPr bwMode="auto">
          <a:xfrm flipV="1">
            <a:off x="2743200" y="4786313"/>
            <a:ext cx="5530850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6" name="BlokTextu 85"/>
          <p:cNvSpPr txBox="1"/>
          <p:nvPr/>
        </p:nvSpPr>
        <p:spPr>
          <a:xfrm>
            <a:off x="363124" y="1662220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BlokTextu 86"/>
          <p:cNvSpPr txBox="1"/>
          <p:nvPr/>
        </p:nvSpPr>
        <p:spPr>
          <a:xfrm>
            <a:off x="7935701" y="641028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BlokTextu 87"/>
          <p:cNvSpPr txBox="1"/>
          <p:nvPr/>
        </p:nvSpPr>
        <p:spPr>
          <a:xfrm>
            <a:off x="2636131" y="641345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BlokTextu 89"/>
          <p:cNvSpPr txBox="1"/>
          <p:nvPr/>
        </p:nvSpPr>
        <p:spPr>
          <a:xfrm>
            <a:off x="3148613" y="475491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BlokTextu 90"/>
          <p:cNvSpPr txBox="1"/>
          <p:nvPr/>
        </p:nvSpPr>
        <p:spPr>
          <a:xfrm>
            <a:off x="8196803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BlokTextu 94"/>
          <p:cNvSpPr txBox="1"/>
          <p:nvPr/>
        </p:nvSpPr>
        <p:spPr>
          <a:xfrm>
            <a:off x="1672991" y="313413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d/2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BlokTextu 95"/>
          <p:cNvSpPr txBox="1"/>
          <p:nvPr/>
        </p:nvSpPr>
        <p:spPr>
          <a:xfrm>
            <a:off x="3291803" y="3170108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90°</a:t>
            </a:r>
            <a:endParaRPr lang="sk-SK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BlokTextu 96"/>
          <p:cNvSpPr txBox="1"/>
          <p:nvPr/>
        </p:nvSpPr>
        <p:spPr>
          <a:xfrm>
            <a:off x="0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BlokTextu 97"/>
          <p:cNvSpPr txBox="1"/>
          <p:nvPr/>
        </p:nvSpPr>
        <p:spPr>
          <a:xfrm>
            <a:off x="967693" y="530719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BlokTextu 100"/>
          <p:cNvSpPr txBox="1"/>
          <p:nvPr/>
        </p:nvSpPr>
        <p:spPr>
          <a:xfrm>
            <a:off x="5761542" y="5505892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 Box 35"/>
          <p:cNvSpPr txBox="1">
            <a:spLocks noChangeArrowheads="1"/>
          </p:cNvSpPr>
          <p:nvPr/>
        </p:nvSpPr>
        <p:spPr bwMode="auto">
          <a:xfrm flipH="1">
            <a:off x="4950143" y="4782525"/>
            <a:ext cx="362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endParaRPr lang="sk-SK" sz="14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3" name="Freeform 86"/>
          <p:cNvSpPr>
            <a:spLocks/>
          </p:cNvSpPr>
          <p:nvPr/>
        </p:nvSpPr>
        <p:spPr bwMode="auto">
          <a:xfrm>
            <a:off x="5189538" y="4765675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6"/>
              </a:cxn>
              <a:cxn ang="0">
                <a:pos x="97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2" y="1"/>
              </a:cxn>
              <a:cxn ang="0">
                <a:pos x="34" y="3"/>
              </a:cxn>
              <a:cxn ang="0">
                <a:pos x="25" y="8"/>
              </a:cxn>
              <a:cxn ang="0">
                <a:pos x="18" y="13"/>
              </a:cxn>
              <a:cxn ang="0">
                <a:pos x="11" y="19"/>
              </a:cxn>
              <a:cxn ang="0">
                <a:pos x="7" y="26"/>
              </a:cxn>
              <a:cxn ang="0">
                <a:pos x="2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1"/>
              </a:cxn>
              <a:cxn ang="0">
                <a:pos x="7" y="79"/>
              </a:cxn>
              <a:cxn ang="0">
                <a:pos x="11" y="87"/>
              </a:cxn>
              <a:cxn ang="0">
                <a:pos x="18" y="93"/>
              </a:cxn>
              <a:cxn ang="0">
                <a:pos x="25" y="99"/>
              </a:cxn>
              <a:cxn ang="0">
                <a:pos x="34" y="102"/>
              </a:cxn>
              <a:cxn ang="0">
                <a:pos x="42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7" y="79"/>
              </a:cxn>
              <a:cxn ang="0">
                <a:pos x="101" y="71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6">
                <a:moveTo>
                  <a:pt x="104" y="53"/>
                </a:moveTo>
                <a:lnTo>
                  <a:pt x="103" y="44"/>
                </a:lnTo>
                <a:lnTo>
                  <a:pt x="101" y="36"/>
                </a:lnTo>
                <a:lnTo>
                  <a:pt x="97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2" y="1"/>
                </a:lnTo>
                <a:lnTo>
                  <a:pt x="34" y="3"/>
                </a:lnTo>
                <a:lnTo>
                  <a:pt x="25" y="8"/>
                </a:lnTo>
                <a:lnTo>
                  <a:pt x="18" y="13"/>
                </a:lnTo>
                <a:lnTo>
                  <a:pt x="11" y="19"/>
                </a:lnTo>
                <a:lnTo>
                  <a:pt x="7" y="26"/>
                </a:lnTo>
                <a:lnTo>
                  <a:pt x="2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1"/>
                </a:lnTo>
                <a:lnTo>
                  <a:pt x="7" y="79"/>
                </a:lnTo>
                <a:lnTo>
                  <a:pt x="11" y="87"/>
                </a:lnTo>
                <a:lnTo>
                  <a:pt x="18" y="93"/>
                </a:lnTo>
                <a:lnTo>
                  <a:pt x="25" y="99"/>
                </a:lnTo>
                <a:lnTo>
                  <a:pt x="34" y="102"/>
                </a:lnTo>
                <a:lnTo>
                  <a:pt x="42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7" y="79"/>
                </a:lnTo>
                <a:lnTo>
                  <a:pt x="101" y="71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" name="Freeform 60"/>
          <p:cNvSpPr>
            <a:spLocks/>
          </p:cNvSpPr>
          <p:nvPr/>
        </p:nvSpPr>
        <p:spPr bwMode="auto">
          <a:xfrm>
            <a:off x="8253413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" name="Freeform 33"/>
          <p:cNvSpPr>
            <a:spLocks/>
          </p:cNvSpPr>
          <p:nvPr/>
        </p:nvSpPr>
        <p:spPr bwMode="auto">
          <a:xfrm>
            <a:off x="2349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1" y="36"/>
              </a:cxn>
              <a:cxn ang="0">
                <a:pos x="98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9"/>
              </a:cxn>
              <a:cxn ang="0">
                <a:pos x="35" y="102"/>
              </a:cxn>
              <a:cxn ang="0">
                <a:pos x="43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1" y="36"/>
                </a:lnTo>
                <a:lnTo>
                  <a:pt x="98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9"/>
                </a:lnTo>
                <a:lnTo>
                  <a:pt x="35" y="102"/>
                </a:lnTo>
                <a:lnTo>
                  <a:pt x="43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" name="Freeform 66"/>
          <p:cNvSpPr>
            <a:spLocks/>
          </p:cNvSpPr>
          <p:nvPr/>
        </p:nvSpPr>
        <p:spPr bwMode="auto">
          <a:xfrm>
            <a:off x="1947863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8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8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" name="Freeform 36"/>
          <p:cNvSpPr>
            <a:spLocks/>
          </p:cNvSpPr>
          <p:nvPr/>
        </p:nvSpPr>
        <p:spPr bwMode="auto">
          <a:xfrm>
            <a:off x="2722563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" name="Freeform 61"/>
          <p:cNvSpPr>
            <a:spLocks/>
          </p:cNvSpPr>
          <p:nvPr/>
        </p:nvSpPr>
        <p:spPr bwMode="auto">
          <a:xfrm>
            <a:off x="3079456" y="3072607"/>
            <a:ext cx="534194" cy="146050"/>
          </a:xfrm>
          <a:custGeom>
            <a:avLst/>
            <a:gdLst/>
            <a:ahLst/>
            <a:cxnLst>
              <a:cxn ang="0">
                <a:pos x="0" y="322"/>
              </a:cxn>
              <a:cxn ang="0">
                <a:pos x="45" y="357"/>
              </a:cxn>
              <a:cxn ang="0">
                <a:pos x="89" y="389"/>
              </a:cxn>
              <a:cxn ang="0">
                <a:pos x="136" y="420"/>
              </a:cxn>
              <a:cxn ang="0">
                <a:pos x="182" y="450"/>
              </a:cxn>
              <a:cxn ang="0">
                <a:pos x="231" y="478"/>
              </a:cxn>
              <a:cxn ang="0">
                <a:pos x="280" y="506"/>
              </a:cxn>
              <a:cxn ang="0">
                <a:pos x="329" y="531"/>
              </a:cxn>
              <a:cxn ang="0">
                <a:pos x="379" y="555"/>
              </a:cxn>
              <a:cxn ang="0">
                <a:pos x="430" y="578"/>
              </a:cxn>
              <a:cxn ang="0">
                <a:pos x="482" y="599"/>
              </a:cxn>
              <a:cxn ang="0">
                <a:pos x="534" y="619"/>
              </a:cxn>
              <a:cxn ang="0">
                <a:pos x="586" y="637"/>
              </a:cxn>
              <a:cxn ang="0">
                <a:pos x="639" y="653"/>
              </a:cxn>
              <a:cxn ang="0">
                <a:pos x="693" y="668"/>
              </a:cxn>
              <a:cxn ang="0">
                <a:pos x="747" y="682"/>
              </a:cxn>
              <a:cxn ang="0">
                <a:pos x="801" y="694"/>
              </a:cxn>
              <a:cxn ang="0">
                <a:pos x="856" y="705"/>
              </a:cxn>
              <a:cxn ang="0">
                <a:pos x="911" y="713"/>
              </a:cxn>
              <a:cxn ang="0">
                <a:pos x="966" y="720"/>
              </a:cxn>
              <a:cxn ang="0">
                <a:pos x="1021" y="725"/>
              </a:cxn>
              <a:cxn ang="0">
                <a:pos x="1078" y="729"/>
              </a:cxn>
              <a:cxn ang="0">
                <a:pos x="1133" y="731"/>
              </a:cxn>
              <a:cxn ang="0">
                <a:pos x="1189" y="732"/>
              </a:cxn>
              <a:cxn ang="0">
                <a:pos x="1244" y="731"/>
              </a:cxn>
              <a:cxn ang="0">
                <a:pos x="1300" y="729"/>
              </a:cxn>
              <a:cxn ang="0">
                <a:pos x="1355" y="724"/>
              </a:cxn>
              <a:cxn ang="0">
                <a:pos x="1411" y="718"/>
              </a:cxn>
              <a:cxn ang="0">
                <a:pos x="1466" y="712"/>
              </a:cxn>
              <a:cxn ang="0">
                <a:pos x="1521" y="702"/>
              </a:cxn>
              <a:cxn ang="0">
                <a:pos x="1576" y="692"/>
              </a:cxn>
              <a:cxn ang="0">
                <a:pos x="1630" y="679"/>
              </a:cxn>
              <a:cxn ang="0">
                <a:pos x="1684" y="666"/>
              </a:cxn>
              <a:cxn ang="0">
                <a:pos x="1738" y="650"/>
              </a:cxn>
              <a:cxn ang="0">
                <a:pos x="1790" y="633"/>
              </a:cxn>
              <a:cxn ang="0">
                <a:pos x="1843" y="615"/>
              </a:cxn>
              <a:cxn ang="0">
                <a:pos x="1895" y="594"/>
              </a:cxn>
              <a:cxn ang="0">
                <a:pos x="1947" y="574"/>
              </a:cxn>
              <a:cxn ang="0">
                <a:pos x="1997" y="550"/>
              </a:cxn>
              <a:cxn ang="0">
                <a:pos x="2048" y="526"/>
              </a:cxn>
              <a:cxn ang="0">
                <a:pos x="2096" y="500"/>
              </a:cxn>
              <a:cxn ang="0">
                <a:pos x="2145" y="473"/>
              </a:cxn>
              <a:cxn ang="0">
                <a:pos x="2192" y="444"/>
              </a:cxn>
              <a:cxn ang="0">
                <a:pos x="2239" y="414"/>
              </a:cxn>
              <a:cxn ang="0">
                <a:pos x="2285" y="382"/>
              </a:cxn>
              <a:cxn ang="0">
                <a:pos x="2330" y="350"/>
              </a:cxn>
              <a:cxn ang="0">
                <a:pos x="2375" y="315"/>
              </a:cxn>
              <a:cxn ang="0">
                <a:pos x="2417" y="280"/>
              </a:cxn>
              <a:cxn ang="0">
                <a:pos x="2460" y="243"/>
              </a:cxn>
              <a:cxn ang="0">
                <a:pos x="2501" y="206"/>
              </a:cxn>
              <a:cxn ang="0">
                <a:pos x="2540" y="167"/>
              </a:cxn>
              <a:cxn ang="0">
                <a:pos x="2579" y="127"/>
              </a:cxn>
              <a:cxn ang="0">
                <a:pos x="2617" y="86"/>
              </a:cxn>
              <a:cxn ang="0">
                <a:pos x="2653" y="43"/>
              </a:cxn>
              <a:cxn ang="0">
                <a:pos x="2688" y="0"/>
              </a:cxn>
            </a:cxnLst>
            <a:rect l="0" t="0" r="r" b="b"/>
            <a:pathLst>
              <a:path w="2688" h="732">
                <a:moveTo>
                  <a:pt x="0" y="322"/>
                </a:moveTo>
                <a:lnTo>
                  <a:pt x="45" y="357"/>
                </a:lnTo>
                <a:lnTo>
                  <a:pt x="89" y="389"/>
                </a:lnTo>
                <a:lnTo>
                  <a:pt x="136" y="420"/>
                </a:lnTo>
                <a:lnTo>
                  <a:pt x="182" y="450"/>
                </a:lnTo>
                <a:lnTo>
                  <a:pt x="231" y="478"/>
                </a:lnTo>
                <a:lnTo>
                  <a:pt x="280" y="506"/>
                </a:lnTo>
                <a:lnTo>
                  <a:pt x="329" y="531"/>
                </a:lnTo>
                <a:lnTo>
                  <a:pt x="379" y="555"/>
                </a:lnTo>
                <a:lnTo>
                  <a:pt x="430" y="578"/>
                </a:lnTo>
                <a:lnTo>
                  <a:pt x="482" y="599"/>
                </a:lnTo>
                <a:lnTo>
                  <a:pt x="534" y="619"/>
                </a:lnTo>
                <a:lnTo>
                  <a:pt x="586" y="637"/>
                </a:lnTo>
                <a:lnTo>
                  <a:pt x="639" y="653"/>
                </a:lnTo>
                <a:lnTo>
                  <a:pt x="693" y="668"/>
                </a:lnTo>
                <a:lnTo>
                  <a:pt x="747" y="682"/>
                </a:lnTo>
                <a:lnTo>
                  <a:pt x="801" y="694"/>
                </a:lnTo>
                <a:lnTo>
                  <a:pt x="856" y="705"/>
                </a:lnTo>
                <a:lnTo>
                  <a:pt x="911" y="713"/>
                </a:lnTo>
                <a:lnTo>
                  <a:pt x="966" y="720"/>
                </a:lnTo>
                <a:lnTo>
                  <a:pt x="1021" y="725"/>
                </a:lnTo>
                <a:lnTo>
                  <a:pt x="1078" y="729"/>
                </a:lnTo>
                <a:lnTo>
                  <a:pt x="1133" y="731"/>
                </a:lnTo>
                <a:lnTo>
                  <a:pt x="1189" y="732"/>
                </a:lnTo>
                <a:lnTo>
                  <a:pt x="1244" y="731"/>
                </a:lnTo>
                <a:lnTo>
                  <a:pt x="1300" y="729"/>
                </a:lnTo>
                <a:lnTo>
                  <a:pt x="1355" y="724"/>
                </a:lnTo>
                <a:lnTo>
                  <a:pt x="1411" y="718"/>
                </a:lnTo>
                <a:lnTo>
                  <a:pt x="1466" y="712"/>
                </a:lnTo>
                <a:lnTo>
                  <a:pt x="1521" y="702"/>
                </a:lnTo>
                <a:lnTo>
                  <a:pt x="1576" y="692"/>
                </a:lnTo>
                <a:lnTo>
                  <a:pt x="1630" y="679"/>
                </a:lnTo>
                <a:lnTo>
                  <a:pt x="1684" y="666"/>
                </a:lnTo>
                <a:lnTo>
                  <a:pt x="1738" y="650"/>
                </a:lnTo>
                <a:lnTo>
                  <a:pt x="1790" y="633"/>
                </a:lnTo>
                <a:lnTo>
                  <a:pt x="1843" y="615"/>
                </a:lnTo>
                <a:lnTo>
                  <a:pt x="1895" y="594"/>
                </a:lnTo>
                <a:lnTo>
                  <a:pt x="1947" y="574"/>
                </a:lnTo>
                <a:lnTo>
                  <a:pt x="1997" y="550"/>
                </a:lnTo>
                <a:lnTo>
                  <a:pt x="2048" y="526"/>
                </a:lnTo>
                <a:lnTo>
                  <a:pt x="2096" y="500"/>
                </a:lnTo>
                <a:lnTo>
                  <a:pt x="2145" y="473"/>
                </a:lnTo>
                <a:lnTo>
                  <a:pt x="2192" y="444"/>
                </a:lnTo>
                <a:lnTo>
                  <a:pt x="2239" y="414"/>
                </a:lnTo>
                <a:lnTo>
                  <a:pt x="2285" y="382"/>
                </a:lnTo>
                <a:lnTo>
                  <a:pt x="2330" y="350"/>
                </a:lnTo>
                <a:lnTo>
                  <a:pt x="2375" y="315"/>
                </a:lnTo>
                <a:lnTo>
                  <a:pt x="2417" y="280"/>
                </a:lnTo>
                <a:lnTo>
                  <a:pt x="2460" y="243"/>
                </a:lnTo>
                <a:lnTo>
                  <a:pt x="2501" y="206"/>
                </a:lnTo>
                <a:lnTo>
                  <a:pt x="2540" y="167"/>
                </a:lnTo>
                <a:lnTo>
                  <a:pt x="2579" y="127"/>
                </a:lnTo>
                <a:lnTo>
                  <a:pt x="2617" y="86"/>
                </a:lnTo>
                <a:lnTo>
                  <a:pt x="2653" y="43"/>
                </a:lnTo>
                <a:lnTo>
                  <a:pt x="2688" y="0"/>
                </a:lnTo>
              </a:path>
            </a:pathLst>
          </a:custGeom>
          <a:noFill/>
          <a:ln w="12700">
            <a:solidFill>
              <a:srgbClr val="FF0000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" name="Line 59"/>
          <p:cNvSpPr>
            <a:spLocks noChangeShapeType="1"/>
          </p:cNvSpPr>
          <p:nvPr/>
        </p:nvSpPr>
        <p:spPr bwMode="auto">
          <a:xfrm flipH="1" flipV="1">
            <a:off x="3316288" y="2838450"/>
            <a:ext cx="2478882" cy="1948657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Dot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9" name="Freeform 85"/>
          <p:cNvSpPr>
            <a:spLocks/>
          </p:cNvSpPr>
          <p:nvPr/>
        </p:nvSpPr>
        <p:spPr bwMode="auto">
          <a:xfrm>
            <a:off x="3316288" y="2838450"/>
            <a:ext cx="946944" cy="1948657"/>
          </a:xfrm>
          <a:custGeom>
            <a:avLst/>
            <a:gdLst/>
            <a:ahLst/>
            <a:cxnLst>
              <a:cxn ang="0">
                <a:pos x="4770" y="9680"/>
              </a:cxn>
              <a:cxn ang="0">
                <a:pos x="4763" y="9393"/>
              </a:cxn>
              <a:cxn ang="0">
                <a:pos x="4750" y="9108"/>
              </a:cxn>
              <a:cxn ang="0">
                <a:pos x="4729" y="8823"/>
              </a:cxn>
              <a:cxn ang="0">
                <a:pos x="4704" y="8537"/>
              </a:cxn>
              <a:cxn ang="0">
                <a:pos x="4671" y="8254"/>
              </a:cxn>
              <a:cxn ang="0">
                <a:pos x="4632" y="7970"/>
              </a:cxn>
              <a:cxn ang="0">
                <a:pos x="4586" y="7688"/>
              </a:cxn>
              <a:cxn ang="0">
                <a:pos x="4534" y="7406"/>
              </a:cxn>
              <a:cxn ang="0">
                <a:pos x="4476" y="7126"/>
              </a:cxn>
              <a:cxn ang="0">
                <a:pos x="4410" y="6847"/>
              </a:cxn>
              <a:cxn ang="0">
                <a:pos x="4339" y="6571"/>
              </a:cxn>
              <a:cxn ang="0">
                <a:pos x="4262" y="6295"/>
              </a:cxn>
              <a:cxn ang="0">
                <a:pos x="4178" y="6021"/>
              </a:cxn>
              <a:cxn ang="0">
                <a:pos x="4088" y="5750"/>
              </a:cxn>
              <a:cxn ang="0">
                <a:pos x="3991" y="5480"/>
              </a:cxn>
              <a:cxn ang="0">
                <a:pos x="3889" y="5213"/>
              </a:cxn>
              <a:cxn ang="0">
                <a:pos x="3780" y="4949"/>
              </a:cxn>
              <a:cxn ang="0">
                <a:pos x="3665" y="4686"/>
              </a:cxn>
              <a:cxn ang="0">
                <a:pos x="3545" y="4427"/>
              </a:cxn>
              <a:cxn ang="0">
                <a:pos x="3419" y="4171"/>
              </a:cxn>
              <a:cxn ang="0">
                <a:pos x="3287" y="3917"/>
              </a:cxn>
              <a:cxn ang="0">
                <a:pos x="3149" y="3666"/>
              </a:cxn>
              <a:cxn ang="0">
                <a:pos x="3005" y="3419"/>
              </a:cxn>
              <a:cxn ang="0">
                <a:pos x="2855" y="3174"/>
              </a:cxn>
              <a:cxn ang="0">
                <a:pos x="2700" y="2934"/>
              </a:cxn>
              <a:cxn ang="0">
                <a:pos x="2540" y="2698"/>
              </a:cxn>
              <a:cxn ang="0">
                <a:pos x="2374" y="2464"/>
              </a:cxn>
              <a:cxn ang="0">
                <a:pos x="2203" y="2235"/>
              </a:cxn>
              <a:cxn ang="0">
                <a:pos x="2027" y="2009"/>
              </a:cxn>
              <a:cxn ang="0">
                <a:pos x="1846" y="1789"/>
              </a:cxn>
              <a:cxn ang="0">
                <a:pos x="1659" y="1572"/>
              </a:cxn>
              <a:cxn ang="0">
                <a:pos x="1468" y="1358"/>
              </a:cxn>
              <a:cxn ang="0">
                <a:pos x="1272" y="1151"/>
              </a:cxn>
              <a:cxn ang="0">
                <a:pos x="1071" y="947"/>
              </a:cxn>
              <a:cxn ang="0">
                <a:pos x="866" y="748"/>
              </a:cxn>
              <a:cxn ang="0">
                <a:pos x="656" y="554"/>
              </a:cxn>
              <a:cxn ang="0">
                <a:pos x="441" y="364"/>
              </a:cxn>
              <a:cxn ang="0">
                <a:pos x="223" y="179"/>
              </a:cxn>
              <a:cxn ang="0">
                <a:pos x="0" y="0"/>
              </a:cxn>
            </a:cxnLst>
            <a:rect l="0" t="0" r="r" b="b"/>
            <a:pathLst>
              <a:path w="4770" h="9823">
                <a:moveTo>
                  <a:pt x="4770" y="9823"/>
                </a:moveTo>
                <a:lnTo>
                  <a:pt x="4770" y="9680"/>
                </a:lnTo>
                <a:lnTo>
                  <a:pt x="4767" y="9537"/>
                </a:lnTo>
                <a:lnTo>
                  <a:pt x="4763" y="9393"/>
                </a:lnTo>
                <a:lnTo>
                  <a:pt x="4757" y="9251"/>
                </a:lnTo>
                <a:lnTo>
                  <a:pt x="4750" y="9108"/>
                </a:lnTo>
                <a:lnTo>
                  <a:pt x="4741" y="8965"/>
                </a:lnTo>
                <a:lnTo>
                  <a:pt x="4729" y="8823"/>
                </a:lnTo>
                <a:lnTo>
                  <a:pt x="4718" y="8681"/>
                </a:lnTo>
                <a:lnTo>
                  <a:pt x="4704" y="8537"/>
                </a:lnTo>
                <a:lnTo>
                  <a:pt x="4688" y="8396"/>
                </a:lnTo>
                <a:lnTo>
                  <a:pt x="4671" y="8254"/>
                </a:lnTo>
                <a:lnTo>
                  <a:pt x="4652" y="8111"/>
                </a:lnTo>
                <a:lnTo>
                  <a:pt x="4632" y="7970"/>
                </a:lnTo>
                <a:lnTo>
                  <a:pt x="4610" y="7829"/>
                </a:lnTo>
                <a:lnTo>
                  <a:pt x="4586" y="7688"/>
                </a:lnTo>
                <a:lnTo>
                  <a:pt x="4561" y="7547"/>
                </a:lnTo>
                <a:lnTo>
                  <a:pt x="4534" y="7406"/>
                </a:lnTo>
                <a:lnTo>
                  <a:pt x="4506" y="7266"/>
                </a:lnTo>
                <a:lnTo>
                  <a:pt x="4476" y="7126"/>
                </a:lnTo>
                <a:lnTo>
                  <a:pt x="4444" y="6986"/>
                </a:lnTo>
                <a:lnTo>
                  <a:pt x="4410" y="6847"/>
                </a:lnTo>
                <a:lnTo>
                  <a:pt x="4376" y="6709"/>
                </a:lnTo>
                <a:lnTo>
                  <a:pt x="4339" y="6571"/>
                </a:lnTo>
                <a:lnTo>
                  <a:pt x="4301" y="6432"/>
                </a:lnTo>
                <a:lnTo>
                  <a:pt x="4262" y="6295"/>
                </a:lnTo>
                <a:lnTo>
                  <a:pt x="4221" y="6158"/>
                </a:lnTo>
                <a:lnTo>
                  <a:pt x="4178" y="6021"/>
                </a:lnTo>
                <a:lnTo>
                  <a:pt x="4134" y="5886"/>
                </a:lnTo>
                <a:lnTo>
                  <a:pt x="4088" y="5750"/>
                </a:lnTo>
                <a:lnTo>
                  <a:pt x="4041" y="5615"/>
                </a:lnTo>
                <a:lnTo>
                  <a:pt x="3991" y="5480"/>
                </a:lnTo>
                <a:lnTo>
                  <a:pt x="3941" y="5346"/>
                </a:lnTo>
                <a:lnTo>
                  <a:pt x="3889" y="5213"/>
                </a:lnTo>
                <a:lnTo>
                  <a:pt x="3835" y="5081"/>
                </a:lnTo>
                <a:lnTo>
                  <a:pt x="3780" y="4949"/>
                </a:lnTo>
                <a:lnTo>
                  <a:pt x="3724" y="4817"/>
                </a:lnTo>
                <a:lnTo>
                  <a:pt x="3665" y="4686"/>
                </a:lnTo>
                <a:lnTo>
                  <a:pt x="3607" y="4556"/>
                </a:lnTo>
                <a:lnTo>
                  <a:pt x="3545" y="4427"/>
                </a:lnTo>
                <a:lnTo>
                  <a:pt x="3483" y="4298"/>
                </a:lnTo>
                <a:lnTo>
                  <a:pt x="3419" y="4171"/>
                </a:lnTo>
                <a:lnTo>
                  <a:pt x="3353" y="4043"/>
                </a:lnTo>
                <a:lnTo>
                  <a:pt x="3287" y="3917"/>
                </a:lnTo>
                <a:lnTo>
                  <a:pt x="3219" y="3791"/>
                </a:lnTo>
                <a:lnTo>
                  <a:pt x="3149" y="3666"/>
                </a:lnTo>
                <a:lnTo>
                  <a:pt x="3078" y="3542"/>
                </a:lnTo>
                <a:lnTo>
                  <a:pt x="3005" y="3419"/>
                </a:lnTo>
                <a:lnTo>
                  <a:pt x="2931" y="3296"/>
                </a:lnTo>
                <a:lnTo>
                  <a:pt x="2855" y="3174"/>
                </a:lnTo>
                <a:lnTo>
                  <a:pt x="2778" y="3054"/>
                </a:lnTo>
                <a:lnTo>
                  <a:pt x="2700" y="2934"/>
                </a:lnTo>
                <a:lnTo>
                  <a:pt x="2621" y="2815"/>
                </a:lnTo>
                <a:lnTo>
                  <a:pt x="2540" y="2698"/>
                </a:lnTo>
                <a:lnTo>
                  <a:pt x="2458" y="2581"/>
                </a:lnTo>
                <a:lnTo>
                  <a:pt x="2374" y="2464"/>
                </a:lnTo>
                <a:lnTo>
                  <a:pt x="2289" y="2349"/>
                </a:lnTo>
                <a:lnTo>
                  <a:pt x="2203" y="2235"/>
                </a:lnTo>
                <a:lnTo>
                  <a:pt x="2116" y="2122"/>
                </a:lnTo>
                <a:lnTo>
                  <a:pt x="2027" y="2009"/>
                </a:lnTo>
                <a:lnTo>
                  <a:pt x="1937" y="1899"/>
                </a:lnTo>
                <a:lnTo>
                  <a:pt x="1846" y="1789"/>
                </a:lnTo>
                <a:lnTo>
                  <a:pt x="1753" y="1680"/>
                </a:lnTo>
                <a:lnTo>
                  <a:pt x="1659" y="1572"/>
                </a:lnTo>
                <a:lnTo>
                  <a:pt x="1564" y="1465"/>
                </a:lnTo>
                <a:lnTo>
                  <a:pt x="1468" y="1358"/>
                </a:lnTo>
                <a:lnTo>
                  <a:pt x="1371" y="1254"/>
                </a:lnTo>
                <a:lnTo>
                  <a:pt x="1272" y="1151"/>
                </a:lnTo>
                <a:lnTo>
                  <a:pt x="1172" y="1048"/>
                </a:lnTo>
                <a:lnTo>
                  <a:pt x="1071" y="947"/>
                </a:lnTo>
                <a:lnTo>
                  <a:pt x="969" y="846"/>
                </a:lnTo>
                <a:lnTo>
                  <a:pt x="866" y="748"/>
                </a:lnTo>
                <a:lnTo>
                  <a:pt x="761" y="650"/>
                </a:lnTo>
                <a:lnTo>
                  <a:pt x="656" y="554"/>
                </a:lnTo>
                <a:lnTo>
                  <a:pt x="549" y="458"/>
                </a:lnTo>
                <a:lnTo>
                  <a:pt x="441" y="364"/>
                </a:lnTo>
                <a:lnTo>
                  <a:pt x="332" y="271"/>
                </a:lnTo>
                <a:lnTo>
                  <a:pt x="223" y="179"/>
                </a:lnTo>
                <a:lnTo>
                  <a:pt x="112" y="9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F0000"/>
            </a:solidFill>
            <a:prstDash val="lgDashDot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" name="Line 57"/>
          <p:cNvSpPr>
            <a:spLocks noChangeShapeType="1"/>
          </p:cNvSpPr>
          <p:nvPr/>
        </p:nvSpPr>
        <p:spPr bwMode="auto">
          <a:xfrm flipV="1">
            <a:off x="1784056" y="2838450"/>
            <a:ext cx="1530350" cy="1948657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Dot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8" name="Freeform 65"/>
          <p:cNvSpPr>
            <a:spLocks/>
          </p:cNvSpPr>
          <p:nvPr/>
        </p:nvSpPr>
        <p:spPr bwMode="auto">
          <a:xfrm>
            <a:off x="2641306" y="2838450"/>
            <a:ext cx="673100" cy="1948657"/>
          </a:xfrm>
          <a:custGeom>
            <a:avLst/>
            <a:gdLst/>
            <a:ahLst/>
            <a:cxnLst>
              <a:cxn ang="0">
                <a:pos x="3297" y="127"/>
              </a:cxn>
              <a:cxn ang="0">
                <a:pos x="3104" y="384"/>
              </a:cxn>
              <a:cxn ang="0">
                <a:pos x="2915" y="643"/>
              </a:cxn>
              <a:cxn ang="0">
                <a:pos x="2733" y="907"/>
              </a:cxn>
              <a:cxn ang="0">
                <a:pos x="2556" y="1175"/>
              </a:cxn>
              <a:cxn ang="0">
                <a:pos x="2384" y="1446"/>
              </a:cxn>
              <a:cxn ang="0">
                <a:pos x="2219" y="1720"/>
              </a:cxn>
              <a:cxn ang="0">
                <a:pos x="2058" y="1998"/>
              </a:cxn>
              <a:cxn ang="0">
                <a:pos x="1903" y="2279"/>
              </a:cxn>
              <a:cxn ang="0">
                <a:pos x="1754" y="2562"/>
              </a:cxn>
              <a:cxn ang="0">
                <a:pos x="1610" y="2849"/>
              </a:cxn>
              <a:cxn ang="0">
                <a:pos x="1473" y="3140"/>
              </a:cxn>
              <a:cxn ang="0">
                <a:pos x="1341" y="3431"/>
              </a:cxn>
              <a:cxn ang="0">
                <a:pos x="1214" y="3726"/>
              </a:cxn>
              <a:cxn ang="0">
                <a:pos x="1095" y="4025"/>
              </a:cxn>
              <a:cxn ang="0">
                <a:pos x="980" y="4324"/>
              </a:cxn>
              <a:cxn ang="0">
                <a:pos x="872" y="4626"/>
              </a:cxn>
              <a:cxn ang="0">
                <a:pos x="771" y="4931"/>
              </a:cxn>
              <a:cxn ang="0">
                <a:pos x="676" y="5237"/>
              </a:cxn>
              <a:cxn ang="0">
                <a:pos x="587" y="5545"/>
              </a:cxn>
              <a:cxn ang="0">
                <a:pos x="503" y="5855"/>
              </a:cxn>
              <a:cxn ang="0">
                <a:pos x="426" y="6167"/>
              </a:cxn>
              <a:cxn ang="0">
                <a:pos x="356" y="6479"/>
              </a:cxn>
              <a:cxn ang="0">
                <a:pos x="292" y="6794"/>
              </a:cxn>
              <a:cxn ang="0">
                <a:pos x="233" y="7109"/>
              </a:cxn>
              <a:cxn ang="0">
                <a:pos x="181" y="7426"/>
              </a:cxn>
              <a:cxn ang="0">
                <a:pos x="137" y="7744"/>
              </a:cxn>
              <a:cxn ang="0">
                <a:pos x="98" y="8062"/>
              </a:cxn>
              <a:cxn ang="0">
                <a:pos x="65" y="8381"/>
              </a:cxn>
              <a:cxn ang="0">
                <a:pos x="40" y="8701"/>
              </a:cxn>
              <a:cxn ang="0">
                <a:pos x="21" y="9022"/>
              </a:cxn>
              <a:cxn ang="0">
                <a:pos x="8" y="9342"/>
              </a:cxn>
              <a:cxn ang="0">
                <a:pos x="1" y="9663"/>
              </a:cxn>
            </a:cxnLst>
            <a:rect l="0" t="0" r="r" b="b"/>
            <a:pathLst>
              <a:path w="3395" h="9823">
                <a:moveTo>
                  <a:pt x="3395" y="0"/>
                </a:moveTo>
                <a:lnTo>
                  <a:pt x="3297" y="127"/>
                </a:lnTo>
                <a:lnTo>
                  <a:pt x="3199" y="255"/>
                </a:lnTo>
                <a:lnTo>
                  <a:pt x="3104" y="384"/>
                </a:lnTo>
                <a:lnTo>
                  <a:pt x="3008" y="513"/>
                </a:lnTo>
                <a:lnTo>
                  <a:pt x="2915" y="643"/>
                </a:lnTo>
                <a:lnTo>
                  <a:pt x="2824" y="775"/>
                </a:lnTo>
                <a:lnTo>
                  <a:pt x="2733" y="907"/>
                </a:lnTo>
                <a:lnTo>
                  <a:pt x="2645" y="1040"/>
                </a:lnTo>
                <a:lnTo>
                  <a:pt x="2556" y="1175"/>
                </a:lnTo>
                <a:lnTo>
                  <a:pt x="2470" y="1310"/>
                </a:lnTo>
                <a:lnTo>
                  <a:pt x="2384" y="1446"/>
                </a:lnTo>
                <a:lnTo>
                  <a:pt x="2300" y="1582"/>
                </a:lnTo>
                <a:lnTo>
                  <a:pt x="2219" y="1720"/>
                </a:lnTo>
                <a:lnTo>
                  <a:pt x="2137" y="1859"/>
                </a:lnTo>
                <a:lnTo>
                  <a:pt x="2058" y="1998"/>
                </a:lnTo>
                <a:lnTo>
                  <a:pt x="1980" y="2138"/>
                </a:lnTo>
                <a:lnTo>
                  <a:pt x="1903" y="2279"/>
                </a:lnTo>
                <a:lnTo>
                  <a:pt x="1827" y="2420"/>
                </a:lnTo>
                <a:lnTo>
                  <a:pt x="1754" y="2562"/>
                </a:lnTo>
                <a:lnTo>
                  <a:pt x="1682" y="2706"/>
                </a:lnTo>
                <a:lnTo>
                  <a:pt x="1610" y="2849"/>
                </a:lnTo>
                <a:lnTo>
                  <a:pt x="1540" y="2994"/>
                </a:lnTo>
                <a:lnTo>
                  <a:pt x="1473" y="3140"/>
                </a:lnTo>
                <a:lnTo>
                  <a:pt x="1406" y="3286"/>
                </a:lnTo>
                <a:lnTo>
                  <a:pt x="1341" y="3431"/>
                </a:lnTo>
                <a:lnTo>
                  <a:pt x="1276" y="3579"/>
                </a:lnTo>
                <a:lnTo>
                  <a:pt x="1214" y="3726"/>
                </a:lnTo>
                <a:lnTo>
                  <a:pt x="1154" y="3876"/>
                </a:lnTo>
                <a:lnTo>
                  <a:pt x="1095" y="4025"/>
                </a:lnTo>
                <a:lnTo>
                  <a:pt x="1037" y="4174"/>
                </a:lnTo>
                <a:lnTo>
                  <a:pt x="980" y="4324"/>
                </a:lnTo>
                <a:lnTo>
                  <a:pt x="926" y="4475"/>
                </a:lnTo>
                <a:lnTo>
                  <a:pt x="872" y="4626"/>
                </a:lnTo>
                <a:lnTo>
                  <a:pt x="821" y="4778"/>
                </a:lnTo>
                <a:lnTo>
                  <a:pt x="771" y="4931"/>
                </a:lnTo>
                <a:lnTo>
                  <a:pt x="723" y="5083"/>
                </a:lnTo>
                <a:lnTo>
                  <a:pt x="676" y="5237"/>
                </a:lnTo>
                <a:lnTo>
                  <a:pt x="630" y="5391"/>
                </a:lnTo>
                <a:lnTo>
                  <a:pt x="587" y="5545"/>
                </a:lnTo>
                <a:lnTo>
                  <a:pt x="544" y="5700"/>
                </a:lnTo>
                <a:lnTo>
                  <a:pt x="503" y="5855"/>
                </a:lnTo>
                <a:lnTo>
                  <a:pt x="464" y="6011"/>
                </a:lnTo>
                <a:lnTo>
                  <a:pt x="426" y="6167"/>
                </a:lnTo>
                <a:lnTo>
                  <a:pt x="390" y="6323"/>
                </a:lnTo>
                <a:lnTo>
                  <a:pt x="356" y="6479"/>
                </a:lnTo>
                <a:lnTo>
                  <a:pt x="323" y="6636"/>
                </a:lnTo>
                <a:lnTo>
                  <a:pt x="292" y="6794"/>
                </a:lnTo>
                <a:lnTo>
                  <a:pt x="262" y="6951"/>
                </a:lnTo>
                <a:lnTo>
                  <a:pt x="233" y="7109"/>
                </a:lnTo>
                <a:lnTo>
                  <a:pt x="207" y="7268"/>
                </a:lnTo>
                <a:lnTo>
                  <a:pt x="181" y="7426"/>
                </a:lnTo>
                <a:lnTo>
                  <a:pt x="158" y="7584"/>
                </a:lnTo>
                <a:lnTo>
                  <a:pt x="137" y="7744"/>
                </a:lnTo>
                <a:lnTo>
                  <a:pt x="117" y="7902"/>
                </a:lnTo>
                <a:lnTo>
                  <a:pt x="98" y="8062"/>
                </a:lnTo>
                <a:lnTo>
                  <a:pt x="82" y="8221"/>
                </a:lnTo>
                <a:lnTo>
                  <a:pt x="65" y="8381"/>
                </a:lnTo>
                <a:lnTo>
                  <a:pt x="52" y="8541"/>
                </a:lnTo>
                <a:lnTo>
                  <a:pt x="40" y="8701"/>
                </a:lnTo>
                <a:lnTo>
                  <a:pt x="30" y="8861"/>
                </a:lnTo>
                <a:lnTo>
                  <a:pt x="21" y="9022"/>
                </a:lnTo>
                <a:lnTo>
                  <a:pt x="14" y="9181"/>
                </a:lnTo>
                <a:lnTo>
                  <a:pt x="8" y="9342"/>
                </a:lnTo>
                <a:lnTo>
                  <a:pt x="3" y="9503"/>
                </a:lnTo>
                <a:lnTo>
                  <a:pt x="1" y="9663"/>
                </a:lnTo>
                <a:lnTo>
                  <a:pt x="0" y="9823"/>
                </a:lnTo>
              </a:path>
            </a:pathLst>
          </a:custGeom>
          <a:noFill/>
          <a:ln w="12700">
            <a:solidFill>
              <a:srgbClr val="FF0000"/>
            </a:solidFill>
            <a:prstDash val="lgDashDot"/>
            <a:round/>
            <a:headEnd type="none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" name="Line 35"/>
          <p:cNvSpPr>
            <a:spLocks noChangeShapeType="1"/>
          </p:cNvSpPr>
          <p:nvPr/>
        </p:nvSpPr>
        <p:spPr bwMode="auto">
          <a:xfrm flipV="1">
            <a:off x="3316288" y="2838450"/>
            <a:ext cx="0" cy="1948657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5" name="Freeform 58"/>
          <p:cNvSpPr>
            <a:spLocks/>
          </p:cNvSpPr>
          <p:nvPr/>
        </p:nvSpPr>
        <p:spPr bwMode="auto">
          <a:xfrm>
            <a:off x="3295650" y="2818407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5" y="43"/>
              </a:cxn>
              <a:cxn ang="0">
                <a:pos x="103" y="34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6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4" y="34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5" y="43"/>
                </a:lnTo>
                <a:lnTo>
                  <a:pt x="103" y="34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6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4" y="34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2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8" name="Text Box 35"/>
          <p:cNvSpPr txBox="1">
            <a:spLocks noChangeArrowheads="1"/>
          </p:cNvSpPr>
          <p:nvPr/>
        </p:nvSpPr>
        <p:spPr bwMode="auto">
          <a:xfrm flipH="1">
            <a:off x="2404784" y="4782525"/>
            <a:ext cx="5180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b</a:t>
            </a:r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  <a:endParaRPr lang="sk-SK" sz="1400" b="1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39" name="BlokTextu 138"/>
          <p:cNvSpPr txBox="1"/>
          <p:nvPr/>
        </p:nvSpPr>
        <p:spPr>
          <a:xfrm>
            <a:off x="5598974" y="4456601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  <a:endParaRPr lang="sk-SK" sz="14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BlokTextu 139"/>
          <p:cNvSpPr txBox="1"/>
          <p:nvPr/>
        </p:nvSpPr>
        <p:spPr>
          <a:xfrm>
            <a:off x="1416066" y="4456601"/>
            <a:ext cx="530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 Box 35"/>
          <p:cNvSpPr txBox="1">
            <a:spLocks noChangeArrowheads="1"/>
          </p:cNvSpPr>
          <p:nvPr/>
        </p:nvSpPr>
        <p:spPr bwMode="auto">
          <a:xfrm flipH="1">
            <a:off x="4067879" y="4782525"/>
            <a:ext cx="5116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  <a:endParaRPr lang="sk-SK" sz="1400" b="1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42" name="BlokTextu 141"/>
          <p:cNvSpPr txBox="1"/>
          <p:nvPr/>
        </p:nvSpPr>
        <p:spPr>
          <a:xfrm>
            <a:off x="2795125" y="255480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32"/>
          <p:cNvSpPr>
            <a:spLocks/>
          </p:cNvSpPr>
          <p:nvPr/>
        </p:nvSpPr>
        <p:spPr bwMode="auto">
          <a:xfrm>
            <a:off x="32956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3" y="36"/>
              </a:cxn>
              <a:cxn ang="0">
                <a:pos x="98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4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3" y="36"/>
                </a:lnTo>
                <a:lnTo>
                  <a:pt x="98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4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3" name="Freeform 66"/>
          <p:cNvSpPr>
            <a:spLocks/>
          </p:cNvSpPr>
          <p:nvPr/>
        </p:nvSpPr>
        <p:spPr bwMode="auto">
          <a:xfrm>
            <a:off x="1760869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8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8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4" name="Freeform 66"/>
          <p:cNvSpPr>
            <a:spLocks/>
          </p:cNvSpPr>
          <p:nvPr/>
        </p:nvSpPr>
        <p:spPr bwMode="auto">
          <a:xfrm>
            <a:off x="5772823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8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8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5" name="Freeform 66"/>
          <p:cNvSpPr>
            <a:spLocks/>
          </p:cNvSpPr>
          <p:nvPr/>
        </p:nvSpPr>
        <p:spPr bwMode="auto">
          <a:xfrm>
            <a:off x="4245084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8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8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6" name="Freeform 66"/>
          <p:cNvSpPr>
            <a:spLocks/>
          </p:cNvSpPr>
          <p:nvPr/>
        </p:nvSpPr>
        <p:spPr bwMode="auto">
          <a:xfrm>
            <a:off x="2621975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8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8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7" name="BlokTextu 24"/>
          <p:cNvSpPr txBox="1">
            <a:spLocks noChangeArrowheads="1"/>
          </p:cNvSpPr>
          <p:nvPr/>
        </p:nvSpPr>
        <p:spPr bwMode="auto">
          <a:xfrm>
            <a:off x="7100927" y="1139602"/>
            <a:ext cx="157286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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 = ½ 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</a:t>
            </a:r>
          </a:p>
          <a:p>
            <a:pPr>
              <a:lnSpc>
                <a:spcPct val="150000"/>
              </a:lnSpc>
            </a:pP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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 = 2 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</a:t>
            </a:r>
          </a:p>
          <a:p>
            <a:pPr>
              <a:lnSpc>
                <a:spcPct val="150000"/>
              </a:lnSpc>
            </a:pPr>
            <a:r>
              <a:rPr lang="sk-SK" sz="1400" dirty="0" err="1" smtClean="0">
                <a:latin typeface="Arial" pitchFamily="34" charset="0"/>
                <a:cs typeface="Arial" pitchFamily="34" charset="0"/>
                <a:sym typeface="Symbol"/>
              </a:rPr>
              <a:t>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400" dirty="0" err="1" smtClean="0">
                <a:latin typeface="Arial" pitchFamily="34" charset="0"/>
                <a:cs typeface="Arial" pitchFamily="34" charset="0"/>
                <a:sym typeface="Symbol"/>
              </a:rPr>
              <a:t>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= 2 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</a:t>
            </a:r>
          </a:p>
          <a:p>
            <a:pPr>
              <a:lnSpc>
                <a:spcPct val="150000"/>
              </a:lnSpc>
            </a:pPr>
            <a:r>
              <a:rPr lang="sk-SK" sz="1400" dirty="0" err="1" smtClean="0">
                <a:latin typeface="Arial" pitchFamily="34" charset="0"/>
                <a:cs typeface="Arial" pitchFamily="34" charset="0"/>
                <a:sym typeface="Symbol"/>
              </a:rPr>
              <a:t>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sk-SK" sz="1400" dirty="0" err="1" smtClean="0">
                <a:latin typeface="Arial" pitchFamily="34" charset="0"/>
                <a:cs typeface="Arial" pitchFamily="34" charset="0"/>
                <a:sym typeface="Symbol"/>
              </a:rPr>
              <a:t>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= 2 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/2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</a:t>
            </a:r>
            <a:endParaRPr lang="sk-SK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49"/>
          <p:cNvSpPr>
            <a:spLocks noChangeShapeType="1"/>
          </p:cNvSpPr>
          <p:nvPr/>
        </p:nvSpPr>
        <p:spPr bwMode="auto">
          <a:xfrm flipH="1" flipV="1">
            <a:off x="1858734" y="3504646"/>
            <a:ext cx="1457554" cy="1282461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none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2" name="BlokTextu 51"/>
          <p:cNvSpPr txBox="1"/>
          <p:nvPr/>
        </p:nvSpPr>
        <p:spPr>
          <a:xfrm>
            <a:off x="1965913" y="3445858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d/2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Zástupný symbol čísla snímky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46</a:t>
            </a:fld>
            <a:endParaRPr lang="sk-SK"/>
          </a:p>
        </p:txBody>
      </p:sp>
      <p:grpSp>
        <p:nvGrpSpPr>
          <p:cNvPr id="65" name="Skupina 19"/>
          <p:cNvGrpSpPr>
            <a:grpSpLocks/>
          </p:cNvGrpSpPr>
          <p:nvPr/>
        </p:nvGrpSpPr>
        <p:grpSpPr bwMode="auto">
          <a:xfrm>
            <a:off x="151334" y="5829033"/>
            <a:ext cx="1083171" cy="393700"/>
            <a:chOff x="2699794" y="4497810"/>
            <a:chExt cx="1083583" cy="393091"/>
          </a:xfrm>
        </p:grpSpPr>
        <p:pic>
          <p:nvPicPr>
            <p:cNvPr id="66" name="Picture 5" descr="mandaly"/>
            <p:cNvPicPr>
              <a:picLocks noChangeAspect="1" noChangeArrowheads="1"/>
            </p:cNvPicPr>
            <p:nvPr/>
          </p:nvPicPr>
          <p:blipFill>
            <a:blip r:embed="rId2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14" grpId="0"/>
      <p:bldP spid="19" grpId="0" animBg="1"/>
      <p:bldP spid="19" grpId="1" animBg="1"/>
      <p:bldP spid="25" grpId="0" animBg="1"/>
      <p:bldP spid="26" grpId="0" animBg="1"/>
      <p:bldP spid="26" grpId="1" animBg="1"/>
      <p:bldP spid="38" grpId="0" animBg="1"/>
      <p:bldP spid="38" grpId="1" animBg="1"/>
      <p:bldP spid="42" grpId="0" animBg="1"/>
      <p:bldP spid="91" grpId="0"/>
      <p:bldP spid="95" grpId="0"/>
      <p:bldP spid="96" grpId="0"/>
      <p:bldP spid="101" grpId="0"/>
      <p:bldP spid="102" grpId="0"/>
      <p:bldP spid="103" grpId="0" animBg="1"/>
      <p:bldP spid="117" grpId="0" animBg="1"/>
      <p:bldP spid="119" grpId="0" animBg="1"/>
      <p:bldP spid="127" grpId="0" animBg="1"/>
      <p:bldP spid="126" grpId="0" animBg="1"/>
      <p:bldP spid="129" grpId="0" animBg="1"/>
      <p:bldP spid="124" grpId="0" animBg="1"/>
      <p:bldP spid="128" grpId="0" animBg="1"/>
      <p:bldP spid="123" grpId="0" animBg="1"/>
      <p:bldP spid="135" grpId="0" animBg="1"/>
      <p:bldP spid="138" grpId="0"/>
      <p:bldP spid="139" grpId="0"/>
      <p:bldP spid="140" grpId="0"/>
      <p:bldP spid="141" grpId="0"/>
      <p:bldP spid="142" grpId="0"/>
      <p:bldP spid="143" grpId="0" animBg="1"/>
      <p:bldP spid="144" grpId="0" animBg="1"/>
      <p:bldP spid="145" grpId="0" animBg="1"/>
      <p:bldP spid="146" grpId="0" animBg="1"/>
      <p:bldP spid="51" grpId="0" animBg="1"/>
      <p:bldP spid="5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69249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nepriečelnej polohe obraz objektu, ktorého podstava leží v základnej rovine. Objekt je daný pôdorysom a nárysom v štvorcovej sieti. Strana štvorca je 50 cm. Výška horizontu je 150 cm. Objekt zobrazte v zmenšení, keď je výška horizontu 6 cm a dištancia 14 cm.</a:t>
            </a:r>
          </a:p>
        </p:txBody>
      </p:sp>
      <p:sp>
        <p:nvSpPr>
          <p:cNvPr id="5" name="BlokTextu 107"/>
          <p:cNvSpPr txBox="1">
            <a:spLocks noChangeArrowheads="1"/>
          </p:cNvSpPr>
          <p:nvPr/>
        </p:nvSpPr>
        <p:spPr bwMode="auto">
          <a:xfrm>
            <a:off x="0" y="765175"/>
            <a:ext cx="595035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P22</a:t>
            </a:r>
            <a:endParaRPr lang="sk-SK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738000" y="3060000"/>
            <a:ext cx="4264309" cy="1600438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sz="1400" dirty="0"/>
              <a:t>Výpočet </a:t>
            </a:r>
            <a:r>
              <a:rPr lang="sk-SK" altLang="sk-SK" sz="1400" dirty="0" smtClean="0"/>
              <a:t>zmenšenej dĺžky strany štvorca (v mierke):</a:t>
            </a:r>
          </a:p>
          <a:p>
            <a:pPr algn="l" eaLnBrk="1" hangingPunct="1"/>
            <a:endParaRPr lang="sk-SK" altLang="sk-SK" sz="1400" dirty="0" smtClean="0"/>
          </a:p>
          <a:p>
            <a:pPr eaLnBrk="1" hangingPunct="1"/>
            <a:r>
              <a:rPr lang="sk-SK" altLang="sk-SK" sz="1400" dirty="0" smtClean="0"/>
              <a:t>6 cm...............150 cm</a:t>
            </a:r>
          </a:p>
          <a:p>
            <a:pPr eaLnBrk="1" hangingPunct="1"/>
            <a:r>
              <a:rPr lang="sk-SK" altLang="sk-SK" sz="1400" dirty="0" smtClean="0"/>
              <a:t>x cm.................50 cm</a:t>
            </a:r>
          </a:p>
          <a:p>
            <a:pPr eaLnBrk="1" hangingPunct="1"/>
            <a:r>
              <a:rPr lang="sk-SK" altLang="sk-SK" sz="1400" dirty="0" smtClean="0"/>
              <a:t>–––––––––––––––––––––</a:t>
            </a:r>
          </a:p>
          <a:p>
            <a:pPr eaLnBrk="1" hangingPunct="1"/>
            <a:r>
              <a:rPr lang="sk-SK" altLang="sk-SK" sz="1400" dirty="0" smtClean="0"/>
              <a:t>x / 6 = 50 / 150</a:t>
            </a:r>
          </a:p>
          <a:p>
            <a:pPr eaLnBrk="1" hangingPunct="1"/>
            <a:r>
              <a:rPr lang="sk-SK" altLang="sk-SK" sz="1400" dirty="0" smtClean="0"/>
              <a:t>     x = 2 cm</a:t>
            </a: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2555230" y="1600845"/>
            <a:ext cx="3066865" cy="95410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sk-SK" sz="1400" dirty="0"/>
              <a:t>|</a:t>
            </a:r>
            <a:r>
              <a:rPr lang="sk-SK" altLang="sk-SK" sz="1400" b="1" dirty="0"/>
              <a:t>h</a:t>
            </a:r>
            <a:r>
              <a:rPr lang="sk-SK" altLang="sk-SK" sz="1400" dirty="0"/>
              <a:t>, </a:t>
            </a:r>
            <a:r>
              <a:rPr lang="sk-SK" altLang="sk-SK" sz="1400" b="1" dirty="0"/>
              <a:t>z</a:t>
            </a:r>
            <a:r>
              <a:rPr lang="en-US" altLang="sk-SK" sz="1400" dirty="0"/>
              <a:t>|</a:t>
            </a:r>
            <a:r>
              <a:rPr lang="sk-SK" altLang="sk-SK" sz="1400" dirty="0"/>
              <a:t> = </a:t>
            </a:r>
            <a:r>
              <a:rPr lang="sk-SK" altLang="sk-SK" sz="1400" dirty="0" smtClean="0"/>
              <a:t>150 </a:t>
            </a:r>
            <a:r>
              <a:rPr lang="sk-SK" altLang="sk-SK" sz="1400" dirty="0"/>
              <a:t>cm – v </a:t>
            </a:r>
            <a:r>
              <a:rPr lang="sk-SK" altLang="sk-SK" sz="1400" dirty="0" smtClean="0"/>
              <a:t>skutočnosti</a:t>
            </a:r>
          </a:p>
          <a:p>
            <a:pPr eaLnBrk="1" hangingPunct="1"/>
            <a:r>
              <a:rPr lang="en-US" altLang="sk-SK" sz="1400" dirty="0" smtClean="0"/>
              <a:t>|</a:t>
            </a:r>
            <a:r>
              <a:rPr lang="sk-SK" altLang="sk-SK" sz="1400" b="1" dirty="0" smtClean="0"/>
              <a:t>h</a:t>
            </a:r>
            <a:r>
              <a:rPr lang="sk-SK" altLang="sk-SK" sz="1400" dirty="0" smtClean="0"/>
              <a:t>, </a:t>
            </a:r>
            <a:r>
              <a:rPr lang="sk-SK" altLang="sk-SK" sz="1400" b="1" dirty="0" smtClean="0"/>
              <a:t>z</a:t>
            </a:r>
            <a:r>
              <a:rPr lang="en-US" altLang="sk-SK" sz="1400" dirty="0" smtClean="0"/>
              <a:t>|</a:t>
            </a:r>
            <a:r>
              <a:rPr lang="sk-SK" altLang="sk-SK" sz="1400" dirty="0" smtClean="0"/>
              <a:t> = 6 cm – zmenšené (v mierke)</a:t>
            </a:r>
          </a:p>
          <a:p>
            <a:pPr eaLnBrk="1" hangingPunct="1"/>
            <a:r>
              <a:rPr lang="sk-SK" altLang="sk-SK" sz="1400" dirty="0" smtClean="0"/>
              <a:t>–––––––––––––––––––––––––––––</a:t>
            </a:r>
          </a:p>
          <a:p>
            <a:pPr eaLnBrk="1" hangingPunct="1"/>
            <a:r>
              <a:rPr lang="sk-SK" altLang="sk-SK" sz="1400" b="1" dirty="0" smtClean="0"/>
              <a:t>Mierka je</a:t>
            </a:r>
            <a:r>
              <a:rPr lang="sk-SK" altLang="sk-SK" sz="1400" dirty="0" smtClean="0"/>
              <a:t>  6 : 150 = 1 : 25</a:t>
            </a:r>
          </a:p>
        </p:txBody>
      </p:sp>
      <p:sp>
        <p:nvSpPr>
          <p:cNvPr id="9" name="BlokTextu 24"/>
          <p:cNvSpPr txBox="1">
            <a:spLocks noChangeArrowheads="1"/>
          </p:cNvSpPr>
          <p:nvPr/>
        </p:nvSpPr>
        <p:spPr bwMode="auto">
          <a:xfrm>
            <a:off x="539750" y="1196752"/>
            <a:ext cx="1968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1)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Vypočítame mierku: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8691632" y="2474455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Skupina 54"/>
          <p:cNvGrpSpPr>
            <a:grpSpLocks noChangeAspect="1"/>
          </p:cNvGrpSpPr>
          <p:nvPr/>
        </p:nvGrpSpPr>
        <p:grpSpPr>
          <a:xfrm>
            <a:off x="7100234" y="1073025"/>
            <a:ext cx="1889125" cy="2732088"/>
            <a:chOff x="7100234" y="1073025"/>
            <a:chExt cx="1889125" cy="2732088"/>
          </a:xfrm>
        </p:grpSpPr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7100234" y="1282575"/>
              <a:ext cx="1679575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7100234" y="1493713"/>
              <a:ext cx="1679575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7100234" y="1703263"/>
              <a:ext cx="1679575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" name="Line 8"/>
            <p:cNvSpPr>
              <a:spLocks noChangeShapeType="1"/>
            </p:cNvSpPr>
            <p:nvPr/>
          </p:nvSpPr>
          <p:spPr bwMode="auto">
            <a:xfrm>
              <a:off x="7100234" y="1912813"/>
              <a:ext cx="1679575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7100234" y="2123950"/>
              <a:ext cx="1679575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9" name="Line 10"/>
            <p:cNvSpPr>
              <a:spLocks noChangeShapeType="1"/>
            </p:cNvSpPr>
            <p:nvPr/>
          </p:nvSpPr>
          <p:spPr bwMode="auto">
            <a:xfrm>
              <a:off x="7100234" y="2333500"/>
              <a:ext cx="1679575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0" name="Line 11"/>
            <p:cNvSpPr>
              <a:spLocks noChangeShapeType="1"/>
            </p:cNvSpPr>
            <p:nvPr/>
          </p:nvSpPr>
          <p:spPr bwMode="auto">
            <a:xfrm>
              <a:off x="7100234" y="2543050"/>
              <a:ext cx="18891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1" name="Line 12"/>
            <p:cNvSpPr>
              <a:spLocks noChangeShapeType="1"/>
            </p:cNvSpPr>
            <p:nvPr/>
          </p:nvSpPr>
          <p:spPr bwMode="auto">
            <a:xfrm>
              <a:off x="7100234" y="2754188"/>
              <a:ext cx="168116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2" name="Line 13"/>
            <p:cNvSpPr>
              <a:spLocks noChangeShapeType="1"/>
            </p:cNvSpPr>
            <p:nvPr/>
          </p:nvSpPr>
          <p:spPr bwMode="auto">
            <a:xfrm>
              <a:off x="7100234" y="2963738"/>
              <a:ext cx="1679575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3" name="Line 14"/>
            <p:cNvSpPr>
              <a:spLocks noChangeShapeType="1"/>
            </p:cNvSpPr>
            <p:nvPr/>
          </p:nvSpPr>
          <p:spPr bwMode="auto">
            <a:xfrm>
              <a:off x="7100234" y="3174875"/>
              <a:ext cx="1679575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" name="Line 15"/>
            <p:cNvSpPr>
              <a:spLocks noChangeShapeType="1"/>
            </p:cNvSpPr>
            <p:nvPr/>
          </p:nvSpPr>
          <p:spPr bwMode="auto">
            <a:xfrm>
              <a:off x="7100234" y="3384425"/>
              <a:ext cx="1679575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>
              <a:off x="7100234" y="3593975"/>
              <a:ext cx="1679575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" name="Line 17"/>
            <p:cNvSpPr>
              <a:spLocks noChangeShapeType="1"/>
            </p:cNvSpPr>
            <p:nvPr/>
          </p:nvSpPr>
          <p:spPr bwMode="auto">
            <a:xfrm>
              <a:off x="7309784" y="1073025"/>
              <a:ext cx="0" cy="2732088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" name="Line 18"/>
            <p:cNvSpPr>
              <a:spLocks noChangeShapeType="1"/>
            </p:cNvSpPr>
            <p:nvPr/>
          </p:nvSpPr>
          <p:spPr bwMode="auto">
            <a:xfrm>
              <a:off x="7519334" y="1073025"/>
              <a:ext cx="0" cy="2732088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8" name="Line 19"/>
            <p:cNvSpPr>
              <a:spLocks noChangeShapeType="1"/>
            </p:cNvSpPr>
            <p:nvPr/>
          </p:nvSpPr>
          <p:spPr bwMode="auto">
            <a:xfrm>
              <a:off x="7730472" y="1073025"/>
              <a:ext cx="0" cy="2732088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>
              <a:off x="7940022" y="1073025"/>
              <a:ext cx="0" cy="2732088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>
              <a:off x="8149572" y="1073025"/>
              <a:ext cx="0" cy="2732088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" name="Line 22"/>
            <p:cNvSpPr>
              <a:spLocks noChangeShapeType="1"/>
            </p:cNvSpPr>
            <p:nvPr/>
          </p:nvSpPr>
          <p:spPr bwMode="auto">
            <a:xfrm>
              <a:off x="8359122" y="1073025"/>
              <a:ext cx="0" cy="2732088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" name="Line 23"/>
            <p:cNvSpPr>
              <a:spLocks noChangeShapeType="1"/>
            </p:cNvSpPr>
            <p:nvPr/>
          </p:nvSpPr>
          <p:spPr bwMode="auto">
            <a:xfrm>
              <a:off x="8570259" y="1073025"/>
              <a:ext cx="0" cy="2732088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" name="Line 24"/>
            <p:cNvSpPr>
              <a:spLocks noChangeShapeType="1"/>
            </p:cNvSpPr>
            <p:nvPr/>
          </p:nvSpPr>
          <p:spPr bwMode="auto">
            <a:xfrm>
              <a:off x="7309784" y="1282575"/>
              <a:ext cx="126047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" name="Line 25"/>
            <p:cNvSpPr>
              <a:spLocks noChangeShapeType="1"/>
            </p:cNvSpPr>
            <p:nvPr/>
          </p:nvSpPr>
          <p:spPr bwMode="auto">
            <a:xfrm>
              <a:off x="8570259" y="1282575"/>
              <a:ext cx="1588" cy="12604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5" name="Line 26"/>
            <p:cNvSpPr>
              <a:spLocks noChangeShapeType="1"/>
            </p:cNvSpPr>
            <p:nvPr/>
          </p:nvSpPr>
          <p:spPr bwMode="auto">
            <a:xfrm flipH="1">
              <a:off x="7309784" y="2543050"/>
              <a:ext cx="20955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" name="Line 27"/>
            <p:cNvSpPr>
              <a:spLocks noChangeShapeType="1"/>
            </p:cNvSpPr>
            <p:nvPr/>
          </p:nvSpPr>
          <p:spPr bwMode="auto">
            <a:xfrm flipV="1">
              <a:off x="8359122" y="1912813"/>
              <a:ext cx="1588" cy="6302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" name="Line 28"/>
            <p:cNvSpPr>
              <a:spLocks noChangeShapeType="1"/>
            </p:cNvSpPr>
            <p:nvPr/>
          </p:nvSpPr>
          <p:spPr bwMode="auto">
            <a:xfrm flipV="1">
              <a:off x="7309784" y="1282575"/>
              <a:ext cx="1588" cy="12604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" name="Line 29"/>
            <p:cNvSpPr>
              <a:spLocks noChangeShapeType="1"/>
            </p:cNvSpPr>
            <p:nvPr/>
          </p:nvSpPr>
          <p:spPr bwMode="auto">
            <a:xfrm>
              <a:off x="7309784" y="2754188"/>
              <a:ext cx="0" cy="8397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9" name="Line 30"/>
            <p:cNvSpPr>
              <a:spLocks noChangeShapeType="1"/>
            </p:cNvSpPr>
            <p:nvPr/>
          </p:nvSpPr>
          <p:spPr bwMode="auto">
            <a:xfrm>
              <a:off x="7309784" y="3593975"/>
              <a:ext cx="126047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0" name="Line 31"/>
            <p:cNvSpPr>
              <a:spLocks noChangeShapeType="1"/>
            </p:cNvSpPr>
            <p:nvPr/>
          </p:nvSpPr>
          <p:spPr bwMode="auto">
            <a:xfrm flipV="1">
              <a:off x="8570259" y="2754188"/>
              <a:ext cx="0" cy="8397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1" name="Line 32"/>
            <p:cNvSpPr>
              <a:spLocks noChangeShapeType="1"/>
            </p:cNvSpPr>
            <p:nvPr/>
          </p:nvSpPr>
          <p:spPr bwMode="auto">
            <a:xfrm flipH="1">
              <a:off x="7309784" y="2754188"/>
              <a:ext cx="126047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2" name="Line 33"/>
            <p:cNvSpPr>
              <a:spLocks noChangeShapeType="1"/>
            </p:cNvSpPr>
            <p:nvPr/>
          </p:nvSpPr>
          <p:spPr bwMode="auto">
            <a:xfrm>
              <a:off x="8359122" y="2543050"/>
              <a:ext cx="2111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3" name="Line 34"/>
            <p:cNvSpPr>
              <a:spLocks noChangeShapeType="1"/>
            </p:cNvSpPr>
            <p:nvPr/>
          </p:nvSpPr>
          <p:spPr bwMode="auto">
            <a:xfrm flipV="1">
              <a:off x="7519334" y="1912813"/>
              <a:ext cx="1588" cy="6302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7519334" y="1493713"/>
              <a:ext cx="839788" cy="419100"/>
            </a:xfrm>
            <a:custGeom>
              <a:avLst/>
              <a:gdLst/>
              <a:ahLst/>
              <a:cxnLst>
                <a:cxn ang="0">
                  <a:pos x="2644" y="1278"/>
                </a:cxn>
                <a:cxn ang="0">
                  <a:pos x="2638" y="1191"/>
                </a:cxn>
                <a:cxn ang="0">
                  <a:pos x="2626" y="1103"/>
                </a:cxn>
                <a:cxn ang="0">
                  <a:pos x="2609" y="1016"/>
                </a:cxn>
                <a:cxn ang="0">
                  <a:pos x="2585" y="931"/>
                </a:cxn>
                <a:cxn ang="0">
                  <a:pos x="2556" y="848"/>
                </a:cxn>
                <a:cxn ang="0">
                  <a:pos x="2523" y="766"/>
                </a:cxn>
                <a:cxn ang="0">
                  <a:pos x="2482" y="687"/>
                </a:cxn>
                <a:cxn ang="0">
                  <a:pos x="2437" y="611"/>
                </a:cxn>
                <a:cxn ang="0">
                  <a:pos x="2387" y="538"/>
                </a:cxn>
                <a:cxn ang="0">
                  <a:pos x="2332" y="469"/>
                </a:cxn>
                <a:cxn ang="0">
                  <a:pos x="2274" y="403"/>
                </a:cxn>
                <a:cxn ang="0">
                  <a:pos x="2210" y="342"/>
                </a:cxn>
                <a:cxn ang="0">
                  <a:pos x="2143" y="285"/>
                </a:cxn>
                <a:cxn ang="0">
                  <a:pos x="2071" y="231"/>
                </a:cxn>
                <a:cxn ang="0">
                  <a:pos x="1996" y="185"/>
                </a:cxn>
                <a:cxn ang="0">
                  <a:pos x="1918" y="142"/>
                </a:cxn>
                <a:cxn ang="0">
                  <a:pos x="1838" y="105"/>
                </a:cxn>
                <a:cxn ang="0">
                  <a:pos x="1756" y="73"/>
                </a:cxn>
                <a:cxn ang="0">
                  <a:pos x="1672" y="46"/>
                </a:cxn>
                <a:cxn ang="0">
                  <a:pos x="1586" y="26"/>
                </a:cxn>
                <a:cxn ang="0">
                  <a:pos x="1498" y="12"/>
                </a:cxn>
                <a:cxn ang="0">
                  <a:pos x="1411" y="3"/>
                </a:cxn>
                <a:cxn ang="0">
                  <a:pos x="1323" y="0"/>
                </a:cxn>
                <a:cxn ang="0">
                  <a:pos x="1234" y="3"/>
                </a:cxn>
                <a:cxn ang="0">
                  <a:pos x="1146" y="12"/>
                </a:cxn>
                <a:cxn ang="0">
                  <a:pos x="1059" y="26"/>
                </a:cxn>
                <a:cxn ang="0">
                  <a:pos x="973" y="46"/>
                </a:cxn>
                <a:cxn ang="0">
                  <a:pos x="889" y="73"/>
                </a:cxn>
                <a:cxn ang="0">
                  <a:pos x="807" y="105"/>
                </a:cxn>
                <a:cxn ang="0">
                  <a:pos x="726" y="142"/>
                </a:cxn>
                <a:cxn ang="0">
                  <a:pos x="648" y="185"/>
                </a:cxn>
                <a:cxn ang="0">
                  <a:pos x="574" y="231"/>
                </a:cxn>
                <a:cxn ang="0">
                  <a:pos x="502" y="285"/>
                </a:cxn>
                <a:cxn ang="0">
                  <a:pos x="435" y="342"/>
                </a:cxn>
                <a:cxn ang="0">
                  <a:pos x="371" y="403"/>
                </a:cxn>
                <a:cxn ang="0">
                  <a:pos x="313" y="469"/>
                </a:cxn>
                <a:cxn ang="0">
                  <a:pos x="258" y="538"/>
                </a:cxn>
                <a:cxn ang="0">
                  <a:pos x="208" y="611"/>
                </a:cxn>
                <a:cxn ang="0">
                  <a:pos x="162" y="687"/>
                </a:cxn>
                <a:cxn ang="0">
                  <a:pos x="123" y="766"/>
                </a:cxn>
                <a:cxn ang="0">
                  <a:pos x="89" y="848"/>
                </a:cxn>
                <a:cxn ang="0">
                  <a:pos x="59" y="931"/>
                </a:cxn>
                <a:cxn ang="0">
                  <a:pos x="36" y="1016"/>
                </a:cxn>
                <a:cxn ang="0">
                  <a:pos x="18" y="1103"/>
                </a:cxn>
                <a:cxn ang="0">
                  <a:pos x="6" y="1191"/>
                </a:cxn>
                <a:cxn ang="0">
                  <a:pos x="1" y="1278"/>
                </a:cxn>
              </a:cxnLst>
              <a:rect l="0" t="0" r="r" b="b"/>
              <a:pathLst>
                <a:path w="2645" h="1323">
                  <a:moveTo>
                    <a:pt x="2645" y="1323"/>
                  </a:moveTo>
                  <a:lnTo>
                    <a:pt x="2644" y="1278"/>
                  </a:lnTo>
                  <a:lnTo>
                    <a:pt x="2642" y="1235"/>
                  </a:lnTo>
                  <a:lnTo>
                    <a:pt x="2638" y="1191"/>
                  </a:lnTo>
                  <a:lnTo>
                    <a:pt x="2633" y="1146"/>
                  </a:lnTo>
                  <a:lnTo>
                    <a:pt x="2626" y="1103"/>
                  </a:lnTo>
                  <a:lnTo>
                    <a:pt x="2619" y="1060"/>
                  </a:lnTo>
                  <a:lnTo>
                    <a:pt x="2609" y="1016"/>
                  </a:lnTo>
                  <a:lnTo>
                    <a:pt x="2598" y="973"/>
                  </a:lnTo>
                  <a:lnTo>
                    <a:pt x="2585" y="931"/>
                  </a:lnTo>
                  <a:lnTo>
                    <a:pt x="2571" y="889"/>
                  </a:lnTo>
                  <a:lnTo>
                    <a:pt x="2556" y="848"/>
                  </a:lnTo>
                  <a:lnTo>
                    <a:pt x="2540" y="806"/>
                  </a:lnTo>
                  <a:lnTo>
                    <a:pt x="2523" y="766"/>
                  </a:lnTo>
                  <a:lnTo>
                    <a:pt x="2503" y="726"/>
                  </a:lnTo>
                  <a:lnTo>
                    <a:pt x="2482" y="687"/>
                  </a:lnTo>
                  <a:lnTo>
                    <a:pt x="2460" y="648"/>
                  </a:lnTo>
                  <a:lnTo>
                    <a:pt x="2437" y="611"/>
                  </a:lnTo>
                  <a:lnTo>
                    <a:pt x="2413" y="574"/>
                  </a:lnTo>
                  <a:lnTo>
                    <a:pt x="2387" y="538"/>
                  </a:lnTo>
                  <a:lnTo>
                    <a:pt x="2360" y="503"/>
                  </a:lnTo>
                  <a:lnTo>
                    <a:pt x="2332" y="469"/>
                  </a:lnTo>
                  <a:lnTo>
                    <a:pt x="2303" y="435"/>
                  </a:lnTo>
                  <a:lnTo>
                    <a:pt x="2274" y="403"/>
                  </a:lnTo>
                  <a:lnTo>
                    <a:pt x="2242" y="372"/>
                  </a:lnTo>
                  <a:lnTo>
                    <a:pt x="2210" y="342"/>
                  </a:lnTo>
                  <a:lnTo>
                    <a:pt x="2176" y="313"/>
                  </a:lnTo>
                  <a:lnTo>
                    <a:pt x="2143" y="285"/>
                  </a:lnTo>
                  <a:lnTo>
                    <a:pt x="2107" y="257"/>
                  </a:lnTo>
                  <a:lnTo>
                    <a:pt x="2071" y="231"/>
                  </a:lnTo>
                  <a:lnTo>
                    <a:pt x="2034" y="208"/>
                  </a:lnTo>
                  <a:lnTo>
                    <a:pt x="1996" y="185"/>
                  </a:lnTo>
                  <a:lnTo>
                    <a:pt x="1958" y="162"/>
                  </a:lnTo>
                  <a:lnTo>
                    <a:pt x="1918" y="142"/>
                  </a:lnTo>
                  <a:lnTo>
                    <a:pt x="1879" y="122"/>
                  </a:lnTo>
                  <a:lnTo>
                    <a:pt x="1838" y="105"/>
                  </a:lnTo>
                  <a:lnTo>
                    <a:pt x="1798" y="89"/>
                  </a:lnTo>
                  <a:lnTo>
                    <a:pt x="1756" y="73"/>
                  </a:lnTo>
                  <a:lnTo>
                    <a:pt x="1714" y="59"/>
                  </a:lnTo>
                  <a:lnTo>
                    <a:pt x="1672" y="46"/>
                  </a:lnTo>
                  <a:lnTo>
                    <a:pt x="1629" y="36"/>
                  </a:lnTo>
                  <a:lnTo>
                    <a:pt x="1586" y="26"/>
                  </a:lnTo>
                  <a:lnTo>
                    <a:pt x="1543" y="18"/>
                  </a:lnTo>
                  <a:lnTo>
                    <a:pt x="1498" y="12"/>
                  </a:lnTo>
                  <a:lnTo>
                    <a:pt x="1455" y="6"/>
                  </a:lnTo>
                  <a:lnTo>
                    <a:pt x="1411" y="3"/>
                  </a:lnTo>
                  <a:lnTo>
                    <a:pt x="1366" y="1"/>
                  </a:lnTo>
                  <a:lnTo>
                    <a:pt x="1323" y="0"/>
                  </a:lnTo>
                  <a:lnTo>
                    <a:pt x="1279" y="1"/>
                  </a:lnTo>
                  <a:lnTo>
                    <a:pt x="1234" y="3"/>
                  </a:lnTo>
                  <a:lnTo>
                    <a:pt x="1190" y="6"/>
                  </a:lnTo>
                  <a:lnTo>
                    <a:pt x="1146" y="12"/>
                  </a:lnTo>
                  <a:lnTo>
                    <a:pt x="1102" y="18"/>
                  </a:lnTo>
                  <a:lnTo>
                    <a:pt x="1059" y="26"/>
                  </a:lnTo>
                  <a:lnTo>
                    <a:pt x="1015" y="36"/>
                  </a:lnTo>
                  <a:lnTo>
                    <a:pt x="973" y="46"/>
                  </a:lnTo>
                  <a:lnTo>
                    <a:pt x="931" y="59"/>
                  </a:lnTo>
                  <a:lnTo>
                    <a:pt x="889" y="73"/>
                  </a:lnTo>
                  <a:lnTo>
                    <a:pt x="847" y="89"/>
                  </a:lnTo>
                  <a:lnTo>
                    <a:pt x="807" y="105"/>
                  </a:lnTo>
                  <a:lnTo>
                    <a:pt x="765" y="122"/>
                  </a:lnTo>
                  <a:lnTo>
                    <a:pt x="726" y="142"/>
                  </a:lnTo>
                  <a:lnTo>
                    <a:pt x="686" y="162"/>
                  </a:lnTo>
                  <a:lnTo>
                    <a:pt x="648" y="185"/>
                  </a:lnTo>
                  <a:lnTo>
                    <a:pt x="611" y="208"/>
                  </a:lnTo>
                  <a:lnTo>
                    <a:pt x="574" y="231"/>
                  </a:lnTo>
                  <a:lnTo>
                    <a:pt x="538" y="257"/>
                  </a:lnTo>
                  <a:lnTo>
                    <a:pt x="502" y="285"/>
                  </a:lnTo>
                  <a:lnTo>
                    <a:pt x="469" y="313"/>
                  </a:lnTo>
                  <a:lnTo>
                    <a:pt x="435" y="342"/>
                  </a:lnTo>
                  <a:lnTo>
                    <a:pt x="403" y="372"/>
                  </a:lnTo>
                  <a:lnTo>
                    <a:pt x="371" y="403"/>
                  </a:lnTo>
                  <a:lnTo>
                    <a:pt x="342" y="435"/>
                  </a:lnTo>
                  <a:lnTo>
                    <a:pt x="313" y="469"/>
                  </a:lnTo>
                  <a:lnTo>
                    <a:pt x="285" y="503"/>
                  </a:lnTo>
                  <a:lnTo>
                    <a:pt x="258" y="538"/>
                  </a:lnTo>
                  <a:lnTo>
                    <a:pt x="232" y="574"/>
                  </a:lnTo>
                  <a:lnTo>
                    <a:pt x="208" y="611"/>
                  </a:lnTo>
                  <a:lnTo>
                    <a:pt x="185" y="648"/>
                  </a:lnTo>
                  <a:lnTo>
                    <a:pt x="162" y="687"/>
                  </a:lnTo>
                  <a:lnTo>
                    <a:pt x="142" y="726"/>
                  </a:lnTo>
                  <a:lnTo>
                    <a:pt x="123" y="766"/>
                  </a:lnTo>
                  <a:lnTo>
                    <a:pt x="105" y="806"/>
                  </a:lnTo>
                  <a:lnTo>
                    <a:pt x="89" y="848"/>
                  </a:lnTo>
                  <a:lnTo>
                    <a:pt x="74" y="889"/>
                  </a:lnTo>
                  <a:lnTo>
                    <a:pt x="59" y="931"/>
                  </a:lnTo>
                  <a:lnTo>
                    <a:pt x="46" y="973"/>
                  </a:lnTo>
                  <a:lnTo>
                    <a:pt x="36" y="1016"/>
                  </a:lnTo>
                  <a:lnTo>
                    <a:pt x="26" y="1060"/>
                  </a:lnTo>
                  <a:lnTo>
                    <a:pt x="18" y="1103"/>
                  </a:lnTo>
                  <a:lnTo>
                    <a:pt x="12" y="1146"/>
                  </a:lnTo>
                  <a:lnTo>
                    <a:pt x="6" y="1191"/>
                  </a:lnTo>
                  <a:lnTo>
                    <a:pt x="3" y="1235"/>
                  </a:lnTo>
                  <a:lnTo>
                    <a:pt x="1" y="1278"/>
                  </a:lnTo>
                  <a:lnTo>
                    <a:pt x="0" y="1323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5" name="Line 36"/>
            <p:cNvSpPr>
              <a:spLocks noChangeShapeType="1"/>
            </p:cNvSpPr>
            <p:nvPr/>
          </p:nvSpPr>
          <p:spPr bwMode="auto">
            <a:xfrm flipV="1">
              <a:off x="7519334" y="2754188"/>
              <a:ext cx="0" cy="8397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6" name="Line 37"/>
            <p:cNvSpPr>
              <a:spLocks noChangeShapeType="1"/>
            </p:cNvSpPr>
            <p:nvPr/>
          </p:nvSpPr>
          <p:spPr bwMode="auto">
            <a:xfrm>
              <a:off x="8359122" y="2754188"/>
              <a:ext cx="0" cy="83978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7" name="Freeform 38"/>
            <p:cNvSpPr>
              <a:spLocks/>
            </p:cNvSpPr>
            <p:nvPr/>
          </p:nvSpPr>
          <p:spPr bwMode="auto">
            <a:xfrm>
              <a:off x="7924147" y="1896938"/>
              <a:ext cx="31750" cy="31750"/>
            </a:xfrm>
            <a:custGeom>
              <a:avLst/>
              <a:gdLst/>
              <a:ahLst/>
              <a:cxnLst>
                <a:cxn ang="0">
                  <a:pos x="99" y="50"/>
                </a:cxn>
                <a:cxn ang="0">
                  <a:pos x="99" y="41"/>
                </a:cxn>
                <a:cxn ang="0">
                  <a:pos x="97" y="34"/>
                </a:cxn>
                <a:cxn ang="0">
                  <a:pos x="92" y="25"/>
                </a:cxn>
                <a:cxn ang="0">
                  <a:pos x="88" y="18"/>
                </a:cxn>
                <a:cxn ang="0">
                  <a:pos x="81" y="12"/>
                </a:cxn>
                <a:cxn ang="0">
                  <a:pos x="74" y="8"/>
                </a:cxn>
                <a:cxn ang="0">
                  <a:pos x="66" y="3"/>
                </a:cxn>
                <a:cxn ang="0">
                  <a:pos x="58" y="1"/>
                </a:cxn>
                <a:cxn ang="0">
                  <a:pos x="50" y="0"/>
                </a:cxn>
                <a:cxn ang="0">
                  <a:pos x="41" y="1"/>
                </a:cxn>
                <a:cxn ang="0">
                  <a:pos x="33" y="3"/>
                </a:cxn>
                <a:cxn ang="0">
                  <a:pos x="25" y="8"/>
                </a:cxn>
                <a:cxn ang="0">
                  <a:pos x="17" y="12"/>
                </a:cxn>
                <a:cxn ang="0">
                  <a:pos x="11" y="18"/>
                </a:cxn>
                <a:cxn ang="0">
                  <a:pos x="7" y="25"/>
                </a:cxn>
                <a:cxn ang="0">
                  <a:pos x="2" y="34"/>
                </a:cxn>
                <a:cxn ang="0">
                  <a:pos x="0" y="41"/>
                </a:cxn>
                <a:cxn ang="0">
                  <a:pos x="0" y="50"/>
                </a:cxn>
                <a:cxn ang="0">
                  <a:pos x="0" y="58"/>
                </a:cxn>
                <a:cxn ang="0">
                  <a:pos x="2" y="67"/>
                </a:cxn>
                <a:cxn ang="0">
                  <a:pos x="7" y="75"/>
                </a:cxn>
                <a:cxn ang="0">
                  <a:pos x="11" y="82"/>
                </a:cxn>
                <a:cxn ang="0">
                  <a:pos x="17" y="88"/>
                </a:cxn>
                <a:cxn ang="0">
                  <a:pos x="25" y="93"/>
                </a:cxn>
                <a:cxn ang="0">
                  <a:pos x="33" y="96"/>
                </a:cxn>
                <a:cxn ang="0">
                  <a:pos x="41" y="99"/>
                </a:cxn>
                <a:cxn ang="0">
                  <a:pos x="50" y="100"/>
                </a:cxn>
                <a:cxn ang="0">
                  <a:pos x="58" y="99"/>
                </a:cxn>
                <a:cxn ang="0">
                  <a:pos x="66" y="96"/>
                </a:cxn>
                <a:cxn ang="0">
                  <a:pos x="74" y="93"/>
                </a:cxn>
                <a:cxn ang="0">
                  <a:pos x="81" y="88"/>
                </a:cxn>
                <a:cxn ang="0">
                  <a:pos x="88" y="82"/>
                </a:cxn>
                <a:cxn ang="0">
                  <a:pos x="92" y="75"/>
                </a:cxn>
                <a:cxn ang="0">
                  <a:pos x="97" y="67"/>
                </a:cxn>
                <a:cxn ang="0">
                  <a:pos x="99" y="58"/>
                </a:cxn>
                <a:cxn ang="0">
                  <a:pos x="99" y="50"/>
                </a:cxn>
              </a:cxnLst>
              <a:rect l="0" t="0" r="r" b="b"/>
              <a:pathLst>
                <a:path w="99" h="100">
                  <a:moveTo>
                    <a:pt x="99" y="50"/>
                  </a:moveTo>
                  <a:lnTo>
                    <a:pt x="99" y="41"/>
                  </a:lnTo>
                  <a:lnTo>
                    <a:pt x="97" y="34"/>
                  </a:lnTo>
                  <a:lnTo>
                    <a:pt x="92" y="25"/>
                  </a:lnTo>
                  <a:lnTo>
                    <a:pt x="88" y="18"/>
                  </a:lnTo>
                  <a:lnTo>
                    <a:pt x="81" y="12"/>
                  </a:lnTo>
                  <a:lnTo>
                    <a:pt x="74" y="8"/>
                  </a:lnTo>
                  <a:lnTo>
                    <a:pt x="66" y="3"/>
                  </a:lnTo>
                  <a:lnTo>
                    <a:pt x="58" y="1"/>
                  </a:lnTo>
                  <a:lnTo>
                    <a:pt x="50" y="0"/>
                  </a:lnTo>
                  <a:lnTo>
                    <a:pt x="41" y="1"/>
                  </a:lnTo>
                  <a:lnTo>
                    <a:pt x="33" y="3"/>
                  </a:lnTo>
                  <a:lnTo>
                    <a:pt x="25" y="8"/>
                  </a:lnTo>
                  <a:lnTo>
                    <a:pt x="17" y="12"/>
                  </a:lnTo>
                  <a:lnTo>
                    <a:pt x="11" y="18"/>
                  </a:lnTo>
                  <a:lnTo>
                    <a:pt x="7" y="25"/>
                  </a:lnTo>
                  <a:lnTo>
                    <a:pt x="2" y="34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2" y="67"/>
                  </a:lnTo>
                  <a:lnTo>
                    <a:pt x="7" y="75"/>
                  </a:lnTo>
                  <a:lnTo>
                    <a:pt x="11" y="82"/>
                  </a:lnTo>
                  <a:lnTo>
                    <a:pt x="17" y="88"/>
                  </a:lnTo>
                  <a:lnTo>
                    <a:pt x="25" y="93"/>
                  </a:lnTo>
                  <a:lnTo>
                    <a:pt x="33" y="96"/>
                  </a:lnTo>
                  <a:lnTo>
                    <a:pt x="41" y="99"/>
                  </a:lnTo>
                  <a:lnTo>
                    <a:pt x="50" y="100"/>
                  </a:lnTo>
                  <a:lnTo>
                    <a:pt x="58" y="99"/>
                  </a:lnTo>
                  <a:lnTo>
                    <a:pt x="66" y="96"/>
                  </a:lnTo>
                  <a:lnTo>
                    <a:pt x="74" y="93"/>
                  </a:lnTo>
                  <a:lnTo>
                    <a:pt x="81" y="88"/>
                  </a:lnTo>
                  <a:lnTo>
                    <a:pt x="88" y="82"/>
                  </a:lnTo>
                  <a:lnTo>
                    <a:pt x="92" y="75"/>
                  </a:lnTo>
                  <a:lnTo>
                    <a:pt x="97" y="67"/>
                  </a:lnTo>
                  <a:lnTo>
                    <a:pt x="99" y="58"/>
                  </a:lnTo>
                  <a:lnTo>
                    <a:pt x="99" y="5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48" name="BlokTextu 47"/>
          <p:cNvSpPr txBox="1"/>
          <p:nvPr/>
        </p:nvSpPr>
        <p:spPr>
          <a:xfrm>
            <a:off x="7021462" y="3537398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 38"/>
          <p:cNvSpPr>
            <a:spLocks/>
          </p:cNvSpPr>
          <p:nvPr/>
        </p:nvSpPr>
        <p:spPr bwMode="auto">
          <a:xfrm>
            <a:off x="7295069" y="3578371"/>
            <a:ext cx="31750" cy="31750"/>
          </a:xfrm>
          <a:custGeom>
            <a:avLst/>
            <a:gdLst/>
            <a:ahLst/>
            <a:cxnLst>
              <a:cxn ang="0">
                <a:pos x="99" y="50"/>
              </a:cxn>
              <a:cxn ang="0">
                <a:pos x="99" y="41"/>
              </a:cxn>
              <a:cxn ang="0">
                <a:pos x="97" y="34"/>
              </a:cxn>
              <a:cxn ang="0">
                <a:pos x="92" y="25"/>
              </a:cxn>
              <a:cxn ang="0">
                <a:pos x="88" y="18"/>
              </a:cxn>
              <a:cxn ang="0">
                <a:pos x="81" y="12"/>
              </a:cxn>
              <a:cxn ang="0">
                <a:pos x="74" y="8"/>
              </a:cxn>
              <a:cxn ang="0">
                <a:pos x="66" y="3"/>
              </a:cxn>
              <a:cxn ang="0">
                <a:pos x="58" y="1"/>
              </a:cxn>
              <a:cxn ang="0">
                <a:pos x="50" y="0"/>
              </a:cxn>
              <a:cxn ang="0">
                <a:pos x="41" y="1"/>
              </a:cxn>
              <a:cxn ang="0">
                <a:pos x="33" y="3"/>
              </a:cxn>
              <a:cxn ang="0">
                <a:pos x="25" y="8"/>
              </a:cxn>
              <a:cxn ang="0">
                <a:pos x="17" y="12"/>
              </a:cxn>
              <a:cxn ang="0">
                <a:pos x="11" y="18"/>
              </a:cxn>
              <a:cxn ang="0">
                <a:pos x="7" y="25"/>
              </a:cxn>
              <a:cxn ang="0">
                <a:pos x="2" y="34"/>
              </a:cxn>
              <a:cxn ang="0">
                <a:pos x="0" y="41"/>
              </a:cxn>
              <a:cxn ang="0">
                <a:pos x="0" y="50"/>
              </a:cxn>
              <a:cxn ang="0">
                <a:pos x="0" y="58"/>
              </a:cxn>
              <a:cxn ang="0">
                <a:pos x="2" y="67"/>
              </a:cxn>
              <a:cxn ang="0">
                <a:pos x="7" y="75"/>
              </a:cxn>
              <a:cxn ang="0">
                <a:pos x="11" y="82"/>
              </a:cxn>
              <a:cxn ang="0">
                <a:pos x="17" y="88"/>
              </a:cxn>
              <a:cxn ang="0">
                <a:pos x="25" y="93"/>
              </a:cxn>
              <a:cxn ang="0">
                <a:pos x="33" y="96"/>
              </a:cxn>
              <a:cxn ang="0">
                <a:pos x="41" y="99"/>
              </a:cxn>
              <a:cxn ang="0">
                <a:pos x="50" y="100"/>
              </a:cxn>
              <a:cxn ang="0">
                <a:pos x="58" y="99"/>
              </a:cxn>
              <a:cxn ang="0">
                <a:pos x="66" y="96"/>
              </a:cxn>
              <a:cxn ang="0">
                <a:pos x="74" y="93"/>
              </a:cxn>
              <a:cxn ang="0">
                <a:pos x="81" y="88"/>
              </a:cxn>
              <a:cxn ang="0">
                <a:pos x="88" y="82"/>
              </a:cxn>
              <a:cxn ang="0">
                <a:pos x="92" y="75"/>
              </a:cxn>
              <a:cxn ang="0">
                <a:pos x="97" y="67"/>
              </a:cxn>
              <a:cxn ang="0">
                <a:pos x="99" y="58"/>
              </a:cxn>
              <a:cxn ang="0">
                <a:pos x="99" y="50"/>
              </a:cxn>
            </a:cxnLst>
            <a:rect l="0" t="0" r="r" b="b"/>
            <a:pathLst>
              <a:path w="99" h="100">
                <a:moveTo>
                  <a:pt x="99" y="50"/>
                </a:moveTo>
                <a:lnTo>
                  <a:pt x="99" y="41"/>
                </a:lnTo>
                <a:lnTo>
                  <a:pt x="97" y="34"/>
                </a:lnTo>
                <a:lnTo>
                  <a:pt x="92" y="25"/>
                </a:lnTo>
                <a:lnTo>
                  <a:pt x="88" y="18"/>
                </a:lnTo>
                <a:lnTo>
                  <a:pt x="81" y="12"/>
                </a:lnTo>
                <a:lnTo>
                  <a:pt x="74" y="8"/>
                </a:lnTo>
                <a:lnTo>
                  <a:pt x="66" y="3"/>
                </a:lnTo>
                <a:lnTo>
                  <a:pt x="58" y="1"/>
                </a:lnTo>
                <a:lnTo>
                  <a:pt x="50" y="0"/>
                </a:lnTo>
                <a:lnTo>
                  <a:pt x="41" y="1"/>
                </a:lnTo>
                <a:lnTo>
                  <a:pt x="33" y="3"/>
                </a:lnTo>
                <a:lnTo>
                  <a:pt x="25" y="8"/>
                </a:lnTo>
                <a:lnTo>
                  <a:pt x="17" y="12"/>
                </a:lnTo>
                <a:lnTo>
                  <a:pt x="11" y="18"/>
                </a:lnTo>
                <a:lnTo>
                  <a:pt x="7" y="25"/>
                </a:lnTo>
                <a:lnTo>
                  <a:pt x="2" y="34"/>
                </a:lnTo>
                <a:lnTo>
                  <a:pt x="0" y="41"/>
                </a:lnTo>
                <a:lnTo>
                  <a:pt x="0" y="50"/>
                </a:lnTo>
                <a:lnTo>
                  <a:pt x="0" y="58"/>
                </a:lnTo>
                <a:lnTo>
                  <a:pt x="2" y="67"/>
                </a:lnTo>
                <a:lnTo>
                  <a:pt x="7" y="75"/>
                </a:lnTo>
                <a:lnTo>
                  <a:pt x="11" y="82"/>
                </a:lnTo>
                <a:lnTo>
                  <a:pt x="17" y="88"/>
                </a:lnTo>
                <a:lnTo>
                  <a:pt x="25" y="93"/>
                </a:lnTo>
                <a:lnTo>
                  <a:pt x="33" y="96"/>
                </a:lnTo>
                <a:lnTo>
                  <a:pt x="41" y="99"/>
                </a:lnTo>
                <a:lnTo>
                  <a:pt x="50" y="100"/>
                </a:lnTo>
                <a:lnTo>
                  <a:pt x="58" y="99"/>
                </a:lnTo>
                <a:lnTo>
                  <a:pt x="66" y="96"/>
                </a:lnTo>
                <a:lnTo>
                  <a:pt x="74" y="93"/>
                </a:lnTo>
                <a:lnTo>
                  <a:pt x="81" y="88"/>
                </a:lnTo>
                <a:lnTo>
                  <a:pt x="88" y="82"/>
                </a:lnTo>
                <a:lnTo>
                  <a:pt x="92" y="75"/>
                </a:lnTo>
                <a:lnTo>
                  <a:pt x="97" y="67"/>
                </a:lnTo>
                <a:lnTo>
                  <a:pt x="99" y="58"/>
                </a:lnTo>
                <a:lnTo>
                  <a:pt x="99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0" name="Line 12"/>
          <p:cNvSpPr>
            <a:spLocks noChangeShapeType="1"/>
          </p:cNvSpPr>
          <p:nvPr/>
        </p:nvSpPr>
        <p:spPr bwMode="auto">
          <a:xfrm>
            <a:off x="7100233" y="1912813"/>
            <a:ext cx="18000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1" name="BlokTextu 50"/>
          <p:cNvSpPr txBox="1"/>
          <p:nvPr/>
        </p:nvSpPr>
        <p:spPr>
          <a:xfrm>
            <a:off x="8763054" y="1853402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h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BlokTextu 53"/>
          <p:cNvSpPr txBox="1"/>
          <p:nvPr/>
        </p:nvSpPr>
        <p:spPr>
          <a:xfrm>
            <a:off x="539750" y="828000"/>
            <a:ext cx="3109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Príklad rysujte na papier A4 na šírku.</a:t>
            </a:r>
          </a:p>
        </p:txBody>
      </p:sp>
      <p:sp>
        <p:nvSpPr>
          <p:cNvPr id="56" name="BlokTextu 55"/>
          <p:cNvSpPr txBox="1"/>
          <p:nvPr/>
        </p:nvSpPr>
        <p:spPr>
          <a:xfrm>
            <a:off x="539750" y="5400000"/>
            <a:ext cx="831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Poznámka: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Priemetňu </a:t>
            </a:r>
            <a:r>
              <a:rPr lang="sk-SK" sz="1200" b="1" dirty="0" smtClean="0"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zvolíme tak, aby štvorcová sieť bola v nepriečelnej polohe a aby bod </a:t>
            </a:r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ležal v priemetni. Podľa zadaných rozmerov je horizont vo výške 3 štvorcov. Na zobrazenie objektu stačí zostrojiť sieť 4x6 štvorcov v základnej rovine a 6 štvorcov do výšky.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BlokTextu 56"/>
          <p:cNvSpPr txBox="1"/>
          <p:nvPr/>
        </p:nvSpPr>
        <p:spPr>
          <a:xfrm>
            <a:off x="6994373" y="2487637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38"/>
          <p:cNvSpPr>
            <a:spLocks/>
          </p:cNvSpPr>
          <p:nvPr/>
        </p:nvSpPr>
        <p:spPr bwMode="auto">
          <a:xfrm>
            <a:off x="7295069" y="2531102"/>
            <a:ext cx="31750" cy="31750"/>
          </a:xfrm>
          <a:custGeom>
            <a:avLst/>
            <a:gdLst/>
            <a:ahLst/>
            <a:cxnLst>
              <a:cxn ang="0">
                <a:pos x="99" y="50"/>
              </a:cxn>
              <a:cxn ang="0">
                <a:pos x="99" y="41"/>
              </a:cxn>
              <a:cxn ang="0">
                <a:pos x="97" y="34"/>
              </a:cxn>
              <a:cxn ang="0">
                <a:pos x="92" y="25"/>
              </a:cxn>
              <a:cxn ang="0">
                <a:pos x="88" y="18"/>
              </a:cxn>
              <a:cxn ang="0">
                <a:pos x="81" y="12"/>
              </a:cxn>
              <a:cxn ang="0">
                <a:pos x="74" y="8"/>
              </a:cxn>
              <a:cxn ang="0">
                <a:pos x="66" y="3"/>
              </a:cxn>
              <a:cxn ang="0">
                <a:pos x="58" y="1"/>
              </a:cxn>
              <a:cxn ang="0">
                <a:pos x="50" y="0"/>
              </a:cxn>
              <a:cxn ang="0">
                <a:pos x="41" y="1"/>
              </a:cxn>
              <a:cxn ang="0">
                <a:pos x="33" y="3"/>
              </a:cxn>
              <a:cxn ang="0">
                <a:pos x="25" y="8"/>
              </a:cxn>
              <a:cxn ang="0">
                <a:pos x="17" y="12"/>
              </a:cxn>
              <a:cxn ang="0">
                <a:pos x="11" y="18"/>
              </a:cxn>
              <a:cxn ang="0">
                <a:pos x="7" y="25"/>
              </a:cxn>
              <a:cxn ang="0">
                <a:pos x="2" y="34"/>
              </a:cxn>
              <a:cxn ang="0">
                <a:pos x="0" y="41"/>
              </a:cxn>
              <a:cxn ang="0">
                <a:pos x="0" y="50"/>
              </a:cxn>
              <a:cxn ang="0">
                <a:pos x="0" y="58"/>
              </a:cxn>
              <a:cxn ang="0">
                <a:pos x="2" y="67"/>
              </a:cxn>
              <a:cxn ang="0">
                <a:pos x="7" y="75"/>
              </a:cxn>
              <a:cxn ang="0">
                <a:pos x="11" y="82"/>
              </a:cxn>
              <a:cxn ang="0">
                <a:pos x="17" y="88"/>
              </a:cxn>
              <a:cxn ang="0">
                <a:pos x="25" y="93"/>
              </a:cxn>
              <a:cxn ang="0">
                <a:pos x="33" y="96"/>
              </a:cxn>
              <a:cxn ang="0">
                <a:pos x="41" y="99"/>
              </a:cxn>
              <a:cxn ang="0">
                <a:pos x="50" y="100"/>
              </a:cxn>
              <a:cxn ang="0">
                <a:pos x="58" y="99"/>
              </a:cxn>
              <a:cxn ang="0">
                <a:pos x="66" y="96"/>
              </a:cxn>
              <a:cxn ang="0">
                <a:pos x="74" y="93"/>
              </a:cxn>
              <a:cxn ang="0">
                <a:pos x="81" y="88"/>
              </a:cxn>
              <a:cxn ang="0">
                <a:pos x="88" y="82"/>
              </a:cxn>
              <a:cxn ang="0">
                <a:pos x="92" y="75"/>
              </a:cxn>
              <a:cxn ang="0">
                <a:pos x="97" y="67"/>
              </a:cxn>
              <a:cxn ang="0">
                <a:pos x="99" y="58"/>
              </a:cxn>
              <a:cxn ang="0">
                <a:pos x="99" y="50"/>
              </a:cxn>
            </a:cxnLst>
            <a:rect l="0" t="0" r="r" b="b"/>
            <a:pathLst>
              <a:path w="99" h="100">
                <a:moveTo>
                  <a:pt x="99" y="50"/>
                </a:moveTo>
                <a:lnTo>
                  <a:pt x="99" y="41"/>
                </a:lnTo>
                <a:lnTo>
                  <a:pt x="97" y="34"/>
                </a:lnTo>
                <a:lnTo>
                  <a:pt x="92" y="25"/>
                </a:lnTo>
                <a:lnTo>
                  <a:pt x="88" y="18"/>
                </a:lnTo>
                <a:lnTo>
                  <a:pt x="81" y="12"/>
                </a:lnTo>
                <a:lnTo>
                  <a:pt x="74" y="8"/>
                </a:lnTo>
                <a:lnTo>
                  <a:pt x="66" y="3"/>
                </a:lnTo>
                <a:lnTo>
                  <a:pt x="58" y="1"/>
                </a:lnTo>
                <a:lnTo>
                  <a:pt x="50" y="0"/>
                </a:lnTo>
                <a:lnTo>
                  <a:pt x="41" y="1"/>
                </a:lnTo>
                <a:lnTo>
                  <a:pt x="33" y="3"/>
                </a:lnTo>
                <a:lnTo>
                  <a:pt x="25" y="8"/>
                </a:lnTo>
                <a:lnTo>
                  <a:pt x="17" y="12"/>
                </a:lnTo>
                <a:lnTo>
                  <a:pt x="11" y="18"/>
                </a:lnTo>
                <a:lnTo>
                  <a:pt x="7" y="25"/>
                </a:lnTo>
                <a:lnTo>
                  <a:pt x="2" y="34"/>
                </a:lnTo>
                <a:lnTo>
                  <a:pt x="0" y="41"/>
                </a:lnTo>
                <a:lnTo>
                  <a:pt x="0" y="50"/>
                </a:lnTo>
                <a:lnTo>
                  <a:pt x="0" y="58"/>
                </a:lnTo>
                <a:lnTo>
                  <a:pt x="2" y="67"/>
                </a:lnTo>
                <a:lnTo>
                  <a:pt x="7" y="75"/>
                </a:lnTo>
                <a:lnTo>
                  <a:pt x="11" y="82"/>
                </a:lnTo>
                <a:lnTo>
                  <a:pt x="17" y="88"/>
                </a:lnTo>
                <a:lnTo>
                  <a:pt x="25" y="93"/>
                </a:lnTo>
                <a:lnTo>
                  <a:pt x="33" y="96"/>
                </a:lnTo>
                <a:lnTo>
                  <a:pt x="41" y="99"/>
                </a:lnTo>
                <a:lnTo>
                  <a:pt x="50" y="100"/>
                </a:lnTo>
                <a:lnTo>
                  <a:pt x="58" y="99"/>
                </a:lnTo>
                <a:lnTo>
                  <a:pt x="66" y="96"/>
                </a:lnTo>
                <a:lnTo>
                  <a:pt x="74" y="93"/>
                </a:lnTo>
                <a:lnTo>
                  <a:pt x="81" y="88"/>
                </a:lnTo>
                <a:lnTo>
                  <a:pt x="88" y="82"/>
                </a:lnTo>
                <a:lnTo>
                  <a:pt x="92" y="75"/>
                </a:lnTo>
                <a:lnTo>
                  <a:pt x="97" y="67"/>
                </a:lnTo>
                <a:lnTo>
                  <a:pt x="99" y="58"/>
                </a:lnTo>
                <a:lnTo>
                  <a:pt x="99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3" name="Zástupný symbol čísla snímky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47</a:t>
            </a:fld>
            <a:endParaRPr lang="sk-SK"/>
          </a:p>
        </p:txBody>
      </p:sp>
      <p:grpSp>
        <p:nvGrpSpPr>
          <p:cNvPr id="59" name="Skupina 19"/>
          <p:cNvGrpSpPr>
            <a:grpSpLocks/>
          </p:cNvGrpSpPr>
          <p:nvPr/>
        </p:nvGrpSpPr>
        <p:grpSpPr bwMode="auto">
          <a:xfrm>
            <a:off x="132084" y="6368046"/>
            <a:ext cx="1083171" cy="393700"/>
            <a:chOff x="2699794" y="4497810"/>
            <a:chExt cx="1083583" cy="393091"/>
          </a:xfrm>
        </p:grpSpPr>
        <p:pic>
          <p:nvPicPr>
            <p:cNvPr id="60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48" grpId="0"/>
      <p:bldP spid="49" grpId="0" animBg="1"/>
      <p:bldP spid="50" grpId="0" animBg="1"/>
      <p:bldP spid="51" grpId="0"/>
      <p:bldP spid="56" grpId="0"/>
      <p:bldP spid="57" grpId="0"/>
      <p:bldP spid="5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lokTextu 7"/>
          <p:cNvSpPr txBox="1"/>
          <p:nvPr/>
        </p:nvSpPr>
        <p:spPr>
          <a:xfrm>
            <a:off x="8549148" y="477511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6350" y="4786313"/>
            <a:ext cx="8820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6349" y="6457950"/>
            <a:ext cx="824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" name="Line 27"/>
          <p:cNvSpPr>
            <a:spLocks noChangeShapeType="1"/>
          </p:cNvSpPr>
          <p:nvPr/>
        </p:nvSpPr>
        <p:spPr bwMode="auto">
          <a:xfrm>
            <a:off x="7431088" y="4786313"/>
            <a:ext cx="1588" cy="16716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" name="Freeform 32"/>
          <p:cNvSpPr>
            <a:spLocks/>
          </p:cNvSpPr>
          <p:nvPr/>
        </p:nvSpPr>
        <p:spPr bwMode="auto">
          <a:xfrm>
            <a:off x="32956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3" y="36"/>
              </a:cxn>
              <a:cxn ang="0">
                <a:pos x="98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4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3" y="36"/>
                </a:lnTo>
                <a:lnTo>
                  <a:pt x="98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4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 flipV="1">
            <a:off x="908688" y="889000"/>
            <a:ext cx="0" cy="3897313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" name="BlokTextu 13"/>
          <p:cNvSpPr txBox="1"/>
          <p:nvPr/>
        </p:nvSpPr>
        <p:spPr>
          <a:xfrm>
            <a:off x="7935701" y="641028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3148613" y="475491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7403276" y="549835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853915" y="2722359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14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Skupina 291"/>
          <p:cNvGrpSpPr/>
          <p:nvPr/>
        </p:nvGrpSpPr>
        <p:grpSpPr>
          <a:xfrm>
            <a:off x="-577850" y="889000"/>
            <a:ext cx="7789863" cy="5975351"/>
            <a:chOff x="-577850" y="889000"/>
            <a:chExt cx="7789863" cy="5975351"/>
          </a:xfrm>
        </p:grpSpPr>
        <p:sp>
          <p:nvSpPr>
            <p:cNvPr id="21" name="Freeform 28"/>
            <p:cNvSpPr>
              <a:spLocks/>
            </p:cNvSpPr>
            <p:nvPr/>
          </p:nvSpPr>
          <p:spPr bwMode="auto">
            <a:xfrm>
              <a:off x="-577850" y="889000"/>
              <a:ext cx="7789863" cy="5975350"/>
            </a:xfrm>
            <a:custGeom>
              <a:avLst/>
              <a:gdLst/>
              <a:ahLst/>
              <a:cxnLst>
                <a:cxn ang="0">
                  <a:pos x="19617" y="9321"/>
                </a:cxn>
                <a:cxn ang="0">
                  <a:pos x="19565" y="8697"/>
                </a:cxn>
                <a:cxn ang="0">
                  <a:pos x="19473" y="8076"/>
                </a:cxn>
                <a:cxn ang="0">
                  <a:pos x="19342" y="7463"/>
                </a:cxn>
                <a:cxn ang="0">
                  <a:pos x="19172" y="6859"/>
                </a:cxn>
                <a:cxn ang="0">
                  <a:pos x="18963" y="6268"/>
                </a:cxn>
                <a:cxn ang="0">
                  <a:pos x="18719" y="5690"/>
                </a:cxn>
                <a:cxn ang="0">
                  <a:pos x="18437" y="5130"/>
                </a:cxn>
                <a:cxn ang="0">
                  <a:pos x="18120" y="4590"/>
                </a:cxn>
                <a:cxn ang="0">
                  <a:pos x="17770" y="4070"/>
                </a:cxn>
                <a:cxn ang="0">
                  <a:pos x="17386" y="3574"/>
                </a:cxn>
                <a:cxn ang="0">
                  <a:pos x="16973" y="3103"/>
                </a:cxn>
                <a:cxn ang="0">
                  <a:pos x="16530" y="2659"/>
                </a:cxn>
                <a:cxn ang="0">
                  <a:pos x="16059" y="2246"/>
                </a:cxn>
                <a:cxn ang="0">
                  <a:pos x="15564" y="1862"/>
                </a:cxn>
                <a:cxn ang="0">
                  <a:pos x="15044" y="1511"/>
                </a:cxn>
                <a:cxn ang="0">
                  <a:pos x="14503" y="1194"/>
                </a:cxn>
                <a:cxn ang="0">
                  <a:pos x="13944" y="912"/>
                </a:cxn>
                <a:cxn ang="0">
                  <a:pos x="13367" y="666"/>
                </a:cxn>
                <a:cxn ang="0">
                  <a:pos x="12776" y="458"/>
                </a:cxn>
                <a:cxn ang="0">
                  <a:pos x="12173" y="288"/>
                </a:cxn>
                <a:cxn ang="0">
                  <a:pos x="11560" y="158"/>
                </a:cxn>
                <a:cxn ang="0">
                  <a:pos x="10940" y="66"/>
                </a:cxn>
                <a:cxn ang="0">
                  <a:pos x="10316" y="13"/>
                </a:cxn>
                <a:cxn ang="0">
                  <a:pos x="9689" y="2"/>
                </a:cxn>
                <a:cxn ang="0">
                  <a:pos x="9063" y="29"/>
                </a:cxn>
                <a:cxn ang="0">
                  <a:pos x="8440" y="97"/>
                </a:cxn>
                <a:cxn ang="0">
                  <a:pos x="7824" y="205"/>
                </a:cxn>
                <a:cxn ang="0">
                  <a:pos x="7214" y="352"/>
                </a:cxn>
                <a:cxn ang="0">
                  <a:pos x="6615" y="538"/>
                </a:cxn>
                <a:cxn ang="0">
                  <a:pos x="6030" y="760"/>
                </a:cxn>
                <a:cxn ang="0">
                  <a:pos x="5460" y="1021"/>
                </a:cxn>
                <a:cxn ang="0">
                  <a:pos x="4907" y="1317"/>
                </a:cxn>
                <a:cxn ang="0">
                  <a:pos x="4376" y="1648"/>
                </a:cxn>
                <a:cxn ang="0">
                  <a:pos x="3865" y="2011"/>
                </a:cxn>
                <a:cxn ang="0">
                  <a:pos x="3379" y="2407"/>
                </a:cxn>
                <a:cxn ang="0">
                  <a:pos x="2919" y="2833"/>
                </a:cxn>
                <a:cxn ang="0">
                  <a:pos x="2488" y="3288"/>
                </a:cxn>
                <a:cxn ang="0">
                  <a:pos x="2086" y="3769"/>
                </a:cxn>
                <a:cxn ang="0">
                  <a:pos x="1716" y="4275"/>
                </a:cxn>
                <a:cxn ang="0">
                  <a:pos x="1379" y="4803"/>
                </a:cxn>
                <a:cxn ang="0">
                  <a:pos x="1076" y="5353"/>
                </a:cxn>
                <a:cxn ang="0">
                  <a:pos x="808" y="5920"/>
                </a:cxn>
                <a:cxn ang="0">
                  <a:pos x="578" y="6503"/>
                </a:cxn>
                <a:cxn ang="0">
                  <a:pos x="385" y="7100"/>
                </a:cxn>
                <a:cxn ang="0">
                  <a:pos x="231" y="7707"/>
                </a:cxn>
                <a:cxn ang="0">
                  <a:pos x="115" y="8324"/>
                </a:cxn>
                <a:cxn ang="0">
                  <a:pos x="39" y="8946"/>
                </a:cxn>
                <a:cxn ang="0">
                  <a:pos x="4" y="9573"/>
                </a:cxn>
                <a:cxn ang="0">
                  <a:pos x="7" y="10199"/>
                </a:cxn>
                <a:cxn ang="0">
                  <a:pos x="52" y="10825"/>
                </a:cxn>
                <a:cxn ang="0">
                  <a:pos x="136" y="11446"/>
                </a:cxn>
                <a:cxn ang="0">
                  <a:pos x="258" y="12061"/>
                </a:cxn>
                <a:cxn ang="0">
                  <a:pos x="420" y="12667"/>
                </a:cxn>
                <a:cxn ang="0">
                  <a:pos x="621" y="13261"/>
                </a:cxn>
                <a:cxn ang="0">
                  <a:pos x="859" y="13841"/>
                </a:cxn>
                <a:cxn ang="0">
                  <a:pos x="1133" y="14405"/>
                </a:cxn>
                <a:cxn ang="0">
                  <a:pos x="1443" y="14950"/>
                </a:cxn>
              </a:cxnLst>
              <a:rect l="0" t="0" r="r" b="b"/>
              <a:pathLst>
                <a:path w="19629" h="15057">
                  <a:moveTo>
                    <a:pt x="19629" y="9823"/>
                  </a:moveTo>
                  <a:lnTo>
                    <a:pt x="19628" y="9698"/>
                  </a:lnTo>
                  <a:lnTo>
                    <a:pt x="19626" y="9573"/>
                  </a:lnTo>
                  <a:lnTo>
                    <a:pt x="19622" y="9447"/>
                  </a:lnTo>
                  <a:lnTo>
                    <a:pt x="19617" y="9321"/>
                  </a:lnTo>
                  <a:lnTo>
                    <a:pt x="19610" y="9196"/>
                  </a:lnTo>
                  <a:lnTo>
                    <a:pt x="19601" y="9071"/>
                  </a:lnTo>
                  <a:lnTo>
                    <a:pt x="19590" y="8946"/>
                  </a:lnTo>
                  <a:lnTo>
                    <a:pt x="19578" y="8822"/>
                  </a:lnTo>
                  <a:lnTo>
                    <a:pt x="19565" y="8697"/>
                  </a:lnTo>
                  <a:lnTo>
                    <a:pt x="19549" y="8572"/>
                  </a:lnTo>
                  <a:lnTo>
                    <a:pt x="19533" y="8448"/>
                  </a:lnTo>
                  <a:lnTo>
                    <a:pt x="19514" y="8324"/>
                  </a:lnTo>
                  <a:lnTo>
                    <a:pt x="19494" y="8200"/>
                  </a:lnTo>
                  <a:lnTo>
                    <a:pt x="19473" y="8076"/>
                  </a:lnTo>
                  <a:lnTo>
                    <a:pt x="19450" y="7953"/>
                  </a:lnTo>
                  <a:lnTo>
                    <a:pt x="19425" y="7830"/>
                  </a:lnTo>
                  <a:lnTo>
                    <a:pt x="19398" y="7707"/>
                  </a:lnTo>
                  <a:lnTo>
                    <a:pt x="19371" y="7586"/>
                  </a:lnTo>
                  <a:lnTo>
                    <a:pt x="19342" y="7463"/>
                  </a:lnTo>
                  <a:lnTo>
                    <a:pt x="19311" y="7341"/>
                  </a:lnTo>
                  <a:lnTo>
                    <a:pt x="19278" y="7221"/>
                  </a:lnTo>
                  <a:lnTo>
                    <a:pt x="19245" y="7100"/>
                  </a:lnTo>
                  <a:lnTo>
                    <a:pt x="19209" y="6979"/>
                  </a:lnTo>
                  <a:lnTo>
                    <a:pt x="19172" y="6859"/>
                  </a:lnTo>
                  <a:lnTo>
                    <a:pt x="19133" y="6740"/>
                  </a:lnTo>
                  <a:lnTo>
                    <a:pt x="19093" y="6621"/>
                  </a:lnTo>
                  <a:lnTo>
                    <a:pt x="19052" y="6503"/>
                  </a:lnTo>
                  <a:lnTo>
                    <a:pt x="19008" y="6385"/>
                  </a:lnTo>
                  <a:lnTo>
                    <a:pt x="18963" y="6268"/>
                  </a:lnTo>
                  <a:lnTo>
                    <a:pt x="18918" y="6151"/>
                  </a:lnTo>
                  <a:lnTo>
                    <a:pt x="18870" y="6035"/>
                  </a:lnTo>
                  <a:lnTo>
                    <a:pt x="18821" y="5920"/>
                  </a:lnTo>
                  <a:lnTo>
                    <a:pt x="18771" y="5805"/>
                  </a:lnTo>
                  <a:lnTo>
                    <a:pt x="18719" y="5690"/>
                  </a:lnTo>
                  <a:lnTo>
                    <a:pt x="18665" y="5578"/>
                  </a:lnTo>
                  <a:lnTo>
                    <a:pt x="18610" y="5464"/>
                  </a:lnTo>
                  <a:lnTo>
                    <a:pt x="18554" y="5353"/>
                  </a:lnTo>
                  <a:lnTo>
                    <a:pt x="18496" y="5242"/>
                  </a:lnTo>
                  <a:lnTo>
                    <a:pt x="18437" y="5130"/>
                  </a:lnTo>
                  <a:lnTo>
                    <a:pt x="18376" y="5021"/>
                  </a:lnTo>
                  <a:lnTo>
                    <a:pt x="18314" y="4912"/>
                  </a:lnTo>
                  <a:lnTo>
                    <a:pt x="18251" y="4803"/>
                  </a:lnTo>
                  <a:lnTo>
                    <a:pt x="18186" y="4696"/>
                  </a:lnTo>
                  <a:lnTo>
                    <a:pt x="18120" y="4590"/>
                  </a:lnTo>
                  <a:lnTo>
                    <a:pt x="18053" y="4484"/>
                  </a:lnTo>
                  <a:lnTo>
                    <a:pt x="17984" y="4380"/>
                  </a:lnTo>
                  <a:lnTo>
                    <a:pt x="17913" y="4275"/>
                  </a:lnTo>
                  <a:lnTo>
                    <a:pt x="17842" y="4172"/>
                  </a:lnTo>
                  <a:lnTo>
                    <a:pt x="17770" y="4070"/>
                  </a:lnTo>
                  <a:lnTo>
                    <a:pt x="17695" y="3969"/>
                  </a:lnTo>
                  <a:lnTo>
                    <a:pt x="17621" y="3869"/>
                  </a:lnTo>
                  <a:lnTo>
                    <a:pt x="17544" y="3769"/>
                  </a:lnTo>
                  <a:lnTo>
                    <a:pt x="17466" y="3671"/>
                  </a:lnTo>
                  <a:lnTo>
                    <a:pt x="17386" y="3574"/>
                  </a:lnTo>
                  <a:lnTo>
                    <a:pt x="17306" y="3477"/>
                  </a:lnTo>
                  <a:lnTo>
                    <a:pt x="17225" y="3382"/>
                  </a:lnTo>
                  <a:lnTo>
                    <a:pt x="17142" y="3288"/>
                  </a:lnTo>
                  <a:lnTo>
                    <a:pt x="17058" y="3195"/>
                  </a:lnTo>
                  <a:lnTo>
                    <a:pt x="16973" y="3103"/>
                  </a:lnTo>
                  <a:lnTo>
                    <a:pt x="16886" y="3011"/>
                  </a:lnTo>
                  <a:lnTo>
                    <a:pt x="16799" y="2922"/>
                  </a:lnTo>
                  <a:lnTo>
                    <a:pt x="16710" y="2833"/>
                  </a:lnTo>
                  <a:lnTo>
                    <a:pt x="16621" y="2746"/>
                  </a:lnTo>
                  <a:lnTo>
                    <a:pt x="16530" y="2659"/>
                  </a:lnTo>
                  <a:lnTo>
                    <a:pt x="16437" y="2574"/>
                  </a:lnTo>
                  <a:lnTo>
                    <a:pt x="16344" y="2490"/>
                  </a:lnTo>
                  <a:lnTo>
                    <a:pt x="16250" y="2407"/>
                  </a:lnTo>
                  <a:lnTo>
                    <a:pt x="16156" y="2326"/>
                  </a:lnTo>
                  <a:lnTo>
                    <a:pt x="16059" y="2246"/>
                  </a:lnTo>
                  <a:lnTo>
                    <a:pt x="15962" y="2166"/>
                  </a:lnTo>
                  <a:lnTo>
                    <a:pt x="15863" y="2088"/>
                  </a:lnTo>
                  <a:lnTo>
                    <a:pt x="15764" y="2011"/>
                  </a:lnTo>
                  <a:lnTo>
                    <a:pt x="15665" y="1936"/>
                  </a:lnTo>
                  <a:lnTo>
                    <a:pt x="15564" y="1862"/>
                  </a:lnTo>
                  <a:lnTo>
                    <a:pt x="15461" y="1789"/>
                  </a:lnTo>
                  <a:lnTo>
                    <a:pt x="15358" y="1718"/>
                  </a:lnTo>
                  <a:lnTo>
                    <a:pt x="15255" y="1648"/>
                  </a:lnTo>
                  <a:lnTo>
                    <a:pt x="15149" y="1579"/>
                  </a:lnTo>
                  <a:lnTo>
                    <a:pt x="15044" y="1511"/>
                  </a:lnTo>
                  <a:lnTo>
                    <a:pt x="14937" y="1444"/>
                  </a:lnTo>
                  <a:lnTo>
                    <a:pt x="14830" y="1380"/>
                  </a:lnTo>
                  <a:lnTo>
                    <a:pt x="14722" y="1317"/>
                  </a:lnTo>
                  <a:lnTo>
                    <a:pt x="14613" y="1255"/>
                  </a:lnTo>
                  <a:lnTo>
                    <a:pt x="14503" y="1194"/>
                  </a:lnTo>
                  <a:lnTo>
                    <a:pt x="14393" y="1134"/>
                  </a:lnTo>
                  <a:lnTo>
                    <a:pt x="14281" y="1077"/>
                  </a:lnTo>
                  <a:lnTo>
                    <a:pt x="14170" y="1021"/>
                  </a:lnTo>
                  <a:lnTo>
                    <a:pt x="14057" y="966"/>
                  </a:lnTo>
                  <a:lnTo>
                    <a:pt x="13944" y="912"/>
                  </a:lnTo>
                  <a:lnTo>
                    <a:pt x="13829" y="860"/>
                  </a:lnTo>
                  <a:lnTo>
                    <a:pt x="13714" y="810"/>
                  </a:lnTo>
                  <a:lnTo>
                    <a:pt x="13600" y="760"/>
                  </a:lnTo>
                  <a:lnTo>
                    <a:pt x="13484" y="713"/>
                  </a:lnTo>
                  <a:lnTo>
                    <a:pt x="13367" y="666"/>
                  </a:lnTo>
                  <a:lnTo>
                    <a:pt x="13250" y="621"/>
                  </a:lnTo>
                  <a:lnTo>
                    <a:pt x="13133" y="579"/>
                  </a:lnTo>
                  <a:lnTo>
                    <a:pt x="13014" y="538"/>
                  </a:lnTo>
                  <a:lnTo>
                    <a:pt x="12895" y="497"/>
                  </a:lnTo>
                  <a:lnTo>
                    <a:pt x="12776" y="458"/>
                  </a:lnTo>
                  <a:lnTo>
                    <a:pt x="12656" y="422"/>
                  </a:lnTo>
                  <a:lnTo>
                    <a:pt x="12536" y="386"/>
                  </a:lnTo>
                  <a:lnTo>
                    <a:pt x="12415" y="352"/>
                  </a:lnTo>
                  <a:lnTo>
                    <a:pt x="12295" y="319"/>
                  </a:lnTo>
                  <a:lnTo>
                    <a:pt x="12173" y="288"/>
                  </a:lnTo>
                  <a:lnTo>
                    <a:pt x="12051" y="259"/>
                  </a:lnTo>
                  <a:lnTo>
                    <a:pt x="11928" y="231"/>
                  </a:lnTo>
                  <a:lnTo>
                    <a:pt x="11807" y="205"/>
                  </a:lnTo>
                  <a:lnTo>
                    <a:pt x="11683" y="181"/>
                  </a:lnTo>
                  <a:lnTo>
                    <a:pt x="11560" y="158"/>
                  </a:lnTo>
                  <a:lnTo>
                    <a:pt x="11437" y="136"/>
                  </a:lnTo>
                  <a:lnTo>
                    <a:pt x="11313" y="115"/>
                  </a:lnTo>
                  <a:lnTo>
                    <a:pt x="11189" y="97"/>
                  </a:lnTo>
                  <a:lnTo>
                    <a:pt x="11065" y="81"/>
                  </a:lnTo>
                  <a:lnTo>
                    <a:pt x="10940" y="66"/>
                  </a:lnTo>
                  <a:lnTo>
                    <a:pt x="10816" y="52"/>
                  </a:lnTo>
                  <a:lnTo>
                    <a:pt x="10691" y="39"/>
                  </a:lnTo>
                  <a:lnTo>
                    <a:pt x="10566" y="29"/>
                  </a:lnTo>
                  <a:lnTo>
                    <a:pt x="10441" y="21"/>
                  </a:lnTo>
                  <a:lnTo>
                    <a:pt x="10316" y="13"/>
                  </a:lnTo>
                  <a:lnTo>
                    <a:pt x="10191" y="7"/>
                  </a:lnTo>
                  <a:lnTo>
                    <a:pt x="10066" y="4"/>
                  </a:lnTo>
                  <a:lnTo>
                    <a:pt x="9940" y="2"/>
                  </a:lnTo>
                  <a:lnTo>
                    <a:pt x="9815" y="0"/>
                  </a:lnTo>
                  <a:lnTo>
                    <a:pt x="9689" y="2"/>
                  </a:lnTo>
                  <a:lnTo>
                    <a:pt x="9564" y="4"/>
                  </a:lnTo>
                  <a:lnTo>
                    <a:pt x="9439" y="7"/>
                  </a:lnTo>
                  <a:lnTo>
                    <a:pt x="9314" y="13"/>
                  </a:lnTo>
                  <a:lnTo>
                    <a:pt x="9189" y="21"/>
                  </a:lnTo>
                  <a:lnTo>
                    <a:pt x="9063" y="29"/>
                  </a:lnTo>
                  <a:lnTo>
                    <a:pt x="8938" y="39"/>
                  </a:lnTo>
                  <a:lnTo>
                    <a:pt x="8814" y="52"/>
                  </a:lnTo>
                  <a:lnTo>
                    <a:pt x="8689" y="66"/>
                  </a:lnTo>
                  <a:lnTo>
                    <a:pt x="8565" y="81"/>
                  </a:lnTo>
                  <a:lnTo>
                    <a:pt x="8440" y="97"/>
                  </a:lnTo>
                  <a:lnTo>
                    <a:pt x="8316" y="115"/>
                  </a:lnTo>
                  <a:lnTo>
                    <a:pt x="8193" y="136"/>
                  </a:lnTo>
                  <a:lnTo>
                    <a:pt x="8069" y="158"/>
                  </a:lnTo>
                  <a:lnTo>
                    <a:pt x="7947" y="181"/>
                  </a:lnTo>
                  <a:lnTo>
                    <a:pt x="7824" y="205"/>
                  </a:lnTo>
                  <a:lnTo>
                    <a:pt x="7701" y="231"/>
                  </a:lnTo>
                  <a:lnTo>
                    <a:pt x="7578" y="259"/>
                  </a:lnTo>
                  <a:lnTo>
                    <a:pt x="7457" y="288"/>
                  </a:lnTo>
                  <a:lnTo>
                    <a:pt x="7335" y="319"/>
                  </a:lnTo>
                  <a:lnTo>
                    <a:pt x="7214" y="352"/>
                  </a:lnTo>
                  <a:lnTo>
                    <a:pt x="7094" y="386"/>
                  </a:lnTo>
                  <a:lnTo>
                    <a:pt x="6973" y="422"/>
                  </a:lnTo>
                  <a:lnTo>
                    <a:pt x="6854" y="458"/>
                  </a:lnTo>
                  <a:lnTo>
                    <a:pt x="6735" y="497"/>
                  </a:lnTo>
                  <a:lnTo>
                    <a:pt x="6615" y="538"/>
                  </a:lnTo>
                  <a:lnTo>
                    <a:pt x="6497" y="579"/>
                  </a:lnTo>
                  <a:lnTo>
                    <a:pt x="6380" y="621"/>
                  </a:lnTo>
                  <a:lnTo>
                    <a:pt x="6263" y="666"/>
                  </a:lnTo>
                  <a:lnTo>
                    <a:pt x="6146" y="713"/>
                  </a:lnTo>
                  <a:lnTo>
                    <a:pt x="6030" y="760"/>
                  </a:lnTo>
                  <a:lnTo>
                    <a:pt x="5915" y="810"/>
                  </a:lnTo>
                  <a:lnTo>
                    <a:pt x="5800" y="860"/>
                  </a:lnTo>
                  <a:lnTo>
                    <a:pt x="5685" y="912"/>
                  </a:lnTo>
                  <a:lnTo>
                    <a:pt x="5573" y="966"/>
                  </a:lnTo>
                  <a:lnTo>
                    <a:pt x="5460" y="1021"/>
                  </a:lnTo>
                  <a:lnTo>
                    <a:pt x="5348" y="1077"/>
                  </a:lnTo>
                  <a:lnTo>
                    <a:pt x="5237" y="1134"/>
                  </a:lnTo>
                  <a:lnTo>
                    <a:pt x="5126" y="1194"/>
                  </a:lnTo>
                  <a:lnTo>
                    <a:pt x="5016" y="1255"/>
                  </a:lnTo>
                  <a:lnTo>
                    <a:pt x="4907" y="1317"/>
                  </a:lnTo>
                  <a:lnTo>
                    <a:pt x="4799" y="1380"/>
                  </a:lnTo>
                  <a:lnTo>
                    <a:pt x="4693" y="1444"/>
                  </a:lnTo>
                  <a:lnTo>
                    <a:pt x="4586" y="1511"/>
                  </a:lnTo>
                  <a:lnTo>
                    <a:pt x="4480" y="1579"/>
                  </a:lnTo>
                  <a:lnTo>
                    <a:pt x="4376" y="1648"/>
                  </a:lnTo>
                  <a:lnTo>
                    <a:pt x="4271" y="1718"/>
                  </a:lnTo>
                  <a:lnTo>
                    <a:pt x="4168" y="1789"/>
                  </a:lnTo>
                  <a:lnTo>
                    <a:pt x="4066" y="1862"/>
                  </a:lnTo>
                  <a:lnTo>
                    <a:pt x="3965" y="1936"/>
                  </a:lnTo>
                  <a:lnTo>
                    <a:pt x="3865" y="2011"/>
                  </a:lnTo>
                  <a:lnTo>
                    <a:pt x="3766" y="2088"/>
                  </a:lnTo>
                  <a:lnTo>
                    <a:pt x="3668" y="2166"/>
                  </a:lnTo>
                  <a:lnTo>
                    <a:pt x="3570" y="2246"/>
                  </a:lnTo>
                  <a:lnTo>
                    <a:pt x="3475" y="2326"/>
                  </a:lnTo>
                  <a:lnTo>
                    <a:pt x="3379" y="2407"/>
                  </a:lnTo>
                  <a:lnTo>
                    <a:pt x="3285" y="2490"/>
                  </a:lnTo>
                  <a:lnTo>
                    <a:pt x="3192" y="2574"/>
                  </a:lnTo>
                  <a:lnTo>
                    <a:pt x="3101" y="2659"/>
                  </a:lnTo>
                  <a:lnTo>
                    <a:pt x="3009" y="2746"/>
                  </a:lnTo>
                  <a:lnTo>
                    <a:pt x="2919" y="2833"/>
                  </a:lnTo>
                  <a:lnTo>
                    <a:pt x="2831" y="2922"/>
                  </a:lnTo>
                  <a:lnTo>
                    <a:pt x="2744" y="3011"/>
                  </a:lnTo>
                  <a:lnTo>
                    <a:pt x="2657" y="3103"/>
                  </a:lnTo>
                  <a:lnTo>
                    <a:pt x="2571" y="3195"/>
                  </a:lnTo>
                  <a:lnTo>
                    <a:pt x="2488" y="3288"/>
                  </a:lnTo>
                  <a:lnTo>
                    <a:pt x="2405" y="3382"/>
                  </a:lnTo>
                  <a:lnTo>
                    <a:pt x="2323" y="3477"/>
                  </a:lnTo>
                  <a:lnTo>
                    <a:pt x="2243" y="3574"/>
                  </a:lnTo>
                  <a:lnTo>
                    <a:pt x="2164" y="3671"/>
                  </a:lnTo>
                  <a:lnTo>
                    <a:pt x="2086" y="3769"/>
                  </a:lnTo>
                  <a:lnTo>
                    <a:pt x="2009" y="3869"/>
                  </a:lnTo>
                  <a:lnTo>
                    <a:pt x="1934" y="3969"/>
                  </a:lnTo>
                  <a:lnTo>
                    <a:pt x="1860" y="4070"/>
                  </a:lnTo>
                  <a:lnTo>
                    <a:pt x="1787" y="4172"/>
                  </a:lnTo>
                  <a:lnTo>
                    <a:pt x="1716" y="4275"/>
                  </a:lnTo>
                  <a:lnTo>
                    <a:pt x="1646" y="4380"/>
                  </a:lnTo>
                  <a:lnTo>
                    <a:pt x="1577" y="4484"/>
                  </a:lnTo>
                  <a:lnTo>
                    <a:pt x="1510" y="4590"/>
                  </a:lnTo>
                  <a:lnTo>
                    <a:pt x="1443" y="4696"/>
                  </a:lnTo>
                  <a:lnTo>
                    <a:pt x="1379" y="4803"/>
                  </a:lnTo>
                  <a:lnTo>
                    <a:pt x="1316" y="4912"/>
                  </a:lnTo>
                  <a:lnTo>
                    <a:pt x="1254" y="5021"/>
                  </a:lnTo>
                  <a:lnTo>
                    <a:pt x="1193" y="5130"/>
                  </a:lnTo>
                  <a:lnTo>
                    <a:pt x="1133" y="5242"/>
                  </a:lnTo>
                  <a:lnTo>
                    <a:pt x="1076" y="5353"/>
                  </a:lnTo>
                  <a:lnTo>
                    <a:pt x="1019" y="5464"/>
                  </a:lnTo>
                  <a:lnTo>
                    <a:pt x="964" y="5578"/>
                  </a:lnTo>
                  <a:lnTo>
                    <a:pt x="912" y="5690"/>
                  </a:lnTo>
                  <a:lnTo>
                    <a:pt x="859" y="5805"/>
                  </a:lnTo>
                  <a:lnTo>
                    <a:pt x="808" y="5920"/>
                  </a:lnTo>
                  <a:lnTo>
                    <a:pt x="759" y="6035"/>
                  </a:lnTo>
                  <a:lnTo>
                    <a:pt x="712" y="6151"/>
                  </a:lnTo>
                  <a:lnTo>
                    <a:pt x="666" y="6268"/>
                  </a:lnTo>
                  <a:lnTo>
                    <a:pt x="621" y="6385"/>
                  </a:lnTo>
                  <a:lnTo>
                    <a:pt x="578" y="6503"/>
                  </a:lnTo>
                  <a:lnTo>
                    <a:pt x="536" y="6621"/>
                  </a:lnTo>
                  <a:lnTo>
                    <a:pt x="496" y="6740"/>
                  </a:lnTo>
                  <a:lnTo>
                    <a:pt x="458" y="6859"/>
                  </a:lnTo>
                  <a:lnTo>
                    <a:pt x="420" y="6979"/>
                  </a:lnTo>
                  <a:lnTo>
                    <a:pt x="385" y="7100"/>
                  </a:lnTo>
                  <a:lnTo>
                    <a:pt x="351" y="7221"/>
                  </a:lnTo>
                  <a:lnTo>
                    <a:pt x="318" y="7341"/>
                  </a:lnTo>
                  <a:lnTo>
                    <a:pt x="288" y="7463"/>
                  </a:lnTo>
                  <a:lnTo>
                    <a:pt x="258" y="7586"/>
                  </a:lnTo>
                  <a:lnTo>
                    <a:pt x="231" y="7707"/>
                  </a:lnTo>
                  <a:lnTo>
                    <a:pt x="205" y="7830"/>
                  </a:lnTo>
                  <a:lnTo>
                    <a:pt x="180" y="7953"/>
                  </a:lnTo>
                  <a:lnTo>
                    <a:pt x="156" y="8076"/>
                  </a:lnTo>
                  <a:lnTo>
                    <a:pt x="136" y="8200"/>
                  </a:lnTo>
                  <a:lnTo>
                    <a:pt x="115" y="8324"/>
                  </a:lnTo>
                  <a:lnTo>
                    <a:pt x="97" y="8448"/>
                  </a:lnTo>
                  <a:lnTo>
                    <a:pt x="81" y="8572"/>
                  </a:lnTo>
                  <a:lnTo>
                    <a:pt x="66" y="8697"/>
                  </a:lnTo>
                  <a:lnTo>
                    <a:pt x="52" y="8822"/>
                  </a:lnTo>
                  <a:lnTo>
                    <a:pt x="39" y="8946"/>
                  </a:lnTo>
                  <a:lnTo>
                    <a:pt x="29" y="9071"/>
                  </a:lnTo>
                  <a:lnTo>
                    <a:pt x="21" y="9196"/>
                  </a:lnTo>
                  <a:lnTo>
                    <a:pt x="13" y="9321"/>
                  </a:lnTo>
                  <a:lnTo>
                    <a:pt x="7" y="9447"/>
                  </a:lnTo>
                  <a:lnTo>
                    <a:pt x="4" y="9573"/>
                  </a:lnTo>
                  <a:lnTo>
                    <a:pt x="1" y="9698"/>
                  </a:lnTo>
                  <a:lnTo>
                    <a:pt x="0" y="9823"/>
                  </a:lnTo>
                  <a:lnTo>
                    <a:pt x="1" y="9949"/>
                  </a:lnTo>
                  <a:lnTo>
                    <a:pt x="4" y="10074"/>
                  </a:lnTo>
                  <a:lnTo>
                    <a:pt x="7" y="10199"/>
                  </a:lnTo>
                  <a:lnTo>
                    <a:pt x="13" y="10324"/>
                  </a:lnTo>
                  <a:lnTo>
                    <a:pt x="21" y="10450"/>
                  </a:lnTo>
                  <a:lnTo>
                    <a:pt x="29" y="10575"/>
                  </a:lnTo>
                  <a:lnTo>
                    <a:pt x="39" y="10700"/>
                  </a:lnTo>
                  <a:lnTo>
                    <a:pt x="52" y="10825"/>
                  </a:lnTo>
                  <a:lnTo>
                    <a:pt x="66" y="10950"/>
                  </a:lnTo>
                  <a:lnTo>
                    <a:pt x="81" y="11074"/>
                  </a:lnTo>
                  <a:lnTo>
                    <a:pt x="97" y="11198"/>
                  </a:lnTo>
                  <a:lnTo>
                    <a:pt x="115" y="11323"/>
                  </a:lnTo>
                  <a:lnTo>
                    <a:pt x="136" y="11446"/>
                  </a:lnTo>
                  <a:lnTo>
                    <a:pt x="156" y="11570"/>
                  </a:lnTo>
                  <a:lnTo>
                    <a:pt x="180" y="11693"/>
                  </a:lnTo>
                  <a:lnTo>
                    <a:pt x="205" y="11817"/>
                  </a:lnTo>
                  <a:lnTo>
                    <a:pt x="231" y="11938"/>
                  </a:lnTo>
                  <a:lnTo>
                    <a:pt x="258" y="12061"/>
                  </a:lnTo>
                  <a:lnTo>
                    <a:pt x="288" y="12183"/>
                  </a:lnTo>
                  <a:lnTo>
                    <a:pt x="318" y="12304"/>
                  </a:lnTo>
                  <a:lnTo>
                    <a:pt x="351" y="12426"/>
                  </a:lnTo>
                  <a:lnTo>
                    <a:pt x="385" y="12547"/>
                  </a:lnTo>
                  <a:lnTo>
                    <a:pt x="420" y="12667"/>
                  </a:lnTo>
                  <a:lnTo>
                    <a:pt x="458" y="12787"/>
                  </a:lnTo>
                  <a:lnTo>
                    <a:pt x="496" y="12906"/>
                  </a:lnTo>
                  <a:lnTo>
                    <a:pt x="536" y="13025"/>
                  </a:lnTo>
                  <a:lnTo>
                    <a:pt x="578" y="13144"/>
                  </a:lnTo>
                  <a:lnTo>
                    <a:pt x="621" y="13261"/>
                  </a:lnTo>
                  <a:lnTo>
                    <a:pt x="666" y="13378"/>
                  </a:lnTo>
                  <a:lnTo>
                    <a:pt x="712" y="13495"/>
                  </a:lnTo>
                  <a:lnTo>
                    <a:pt x="759" y="13611"/>
                  </a:lnTo>
                  <a:lnTo>
                    <a:pt x="808" y="13727"/>
                  </a:lnTo>
                  <a:lnTo>
                    <a:pt x="859" y="13841"/>
                  </a:lnTo>
                  <a:lnTo>
                    <a:pt x="912" y="13955"/>
                  </a:lnTo>
                  <a:lnTo>
                    <a:pt x="964" y="14069"/>
                  </a:lnTo>
                  <a:lnTo>
                    <a:pt x="1019" y="14181"/>
                  </a:lnTo>
                  <a:lnTo>
                    <a:pt x="1076" y="14294"/>
                  </a:lnTo>
                  <a:lnTo>
                    <a:pt x="1133" y="14405"/>
                  </a:lnTo>
                  <a:lnTo>
                    <a:pt x="1193" y="14515"/>
                  </a:lnTo>
                  <a:lnTo>
                    <a:pt x="1254" y="14625"/>
                  </a:lnTo>
                  <a:lnTo>
                    <a:pt x="1316" y="14735"/>
                  </a:lnTo>
                  <a:lnTo>
                    <a:pt x="1379" y="14842"/>
                  </a:lnTo>
                  <a:lnTo>
                    <a:pt x="1443" y="14950"/>
                  </a:lnTo>
                  <a:lnTo>
                    <a:pt x="1510" y="1505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2" name="Freeform 31"/>
            <p:cNvSpPr>
              <a:spLocks/>
            </p:cNvSpPr>
            <p:nvPr/>
          </p:nvSpPr>
          <p:spPr bwMode="auto">
            <a:xfrm>
              <a:off x="6611938" y="4786313"/>
              <a:ext cx="600075" cy="2078038"/>
            </a:xfrm>
            <a:custGeom>
              <a:avLst/>
              <a:gdLst/>
              <a:ahLst/>
              <a:cxnLst>
                <a:cxn ang="0">
                  <a:pos x="0" y="5234"/>
                </a:cxn>
                <a:cxn ang="0">
                  <a:pos x="66" y="5127"/>
                </a:cxn>
                <a:cxn ang="0">
                  <a:pos x="131" y="5019"/>
                </a:cxn>
                <a:cxn ang="0">
                  <a:pos x="194" y="4912"/>
                </a:cxn>
                <a:cxn ang="0">
                  <a:pos x="256" y="4802"/>
                </a:cxn>
                <a:cxn ang="0">
                  <a:pos x="317" y="4692"/>
                </a:cxn>
                <a:cxn ang="0">
                  <a:pos x="376" y="4582"/>
                </a:cxn>
                <a:cxn ang="0">
                  <a:pos x="434" y="4471"/>
                </a:cxn>
                <a:cxn ang="0">
                  <a:pos x="490" y="4358"/>
                </a:cxn>
                <a:cxn ang="0">
                  <a:pos x="545" y="4246"/>
                </a:cxn>
                <a:cxn ang="0">
                  <a:pos x="599" y="4132"/>
                </a:cxn>
                <a:cxn ang="0">
                  <a:pos x="651" y="4018"/>
                </a:cxn>
                <a:cxn ang="0">
                  <a:pos x="701" y="3904"/>
                </a:cxn>
                <a:cxn ang="0">
                  <a:pos x="750" y="3788"/>
                </a:cxn>
                <a:cxn ang="0">
                  <a:pos x="798" y="3672"/>
                </a:cxn>
                <a:cxn ang="0">
                  <a:pos x="843" y="3555"/>
                </a:cxn>
                <a:cxn ang="0">
                  <a:pos x="888" y="3438"/>
                </a:cxn>
                <a:cxn ang="0">
                  <a:pos x="932" y="3321"/>
                </a:cxn>
                <a:cxn ang="0">
                  <a:pos x="973" y="3202"/>
                </a:cxn>
                <a:cxn ang="0">
                  <a:pos x="1013" y="3083"/>
                </a:cxn>
                <a:cxn ang="0">
                  <a:pos x="1052" y="2964"/>
                </a:cxn>
                <a:cxn ang="0">
                  <a:pos x="1089" y="2844"/>
                </a:cxn>
                <a:cxn ang="0">
                  <a:pos x="1125" y="2724"/>
                </a:cxn>
                <a:cxn ang="0">
                  <a:pos x="1158" y="2603"/>
                </a:cxn>
                <a:cxn ang="0">
                  <a:pos x="1191" y="2481"/>
                </a:cxn>
                <a:cxn ang="0">
                  <a:pos x="1222" y="2360"/>
                </a:cxn>
                <a:cxn ang="0">
                  <a:pos x="1251" y="2238"/>
                </a:cxn>
                <a:cxn ang="0">
                  <a:pos x="1278" y="2115"/>
                </a:cxn>
                <a:cxn ang="0">
                  <a:pos x="1305" y="1994"/>
                </a:cxn>
                <a:cxn ang="0">
                  <a:pos x="1330" y="1870"/>
                </a:cxn>
                <a:cxn ang="0">
                  <a:pos x="1353" y="1747"/>
                </a:cxn>
                <a:cxn ang="0">
                  <a:pos x="1374" y="1623"/>
                </a:cxn>
                <a:cxn ang="0">
                  <a:pos x="1394" y="1500"/>
                </a:cxn>
                <a:cxn ang="0">
                  <a:pos x="1413" y="1375"/>
                </a:cxn>
                <a:cxn ang="0">
                  <a:pos x="1429" y="1251"/>
                </a:cxn>
                <a:cxn ang="0">
                  <a:pos x="1445" y="1127"/>
                </a:cxn>
                <a:cxn ang="0">
                  <a:pos x="1458" y="1002"/>
                </a:cxn>
                <a:cxn ang="0">
                  <a:pos x="1470" y="877"/>
                </a:cxn>
                <a:cxn ang="0">
                  <a:pos x="1481" y="752"/>
                </a:cxn>
                <a:cxn ang="0">
                  <a:pos x="1490" y="627"/>
                </a:cxn>
                <a:cxn ang="0">
                  <a:pos x="1497" y="501"/>
                </a:cxn>
                <a:cxn ang="0">
                  <a:pos x="1502" y="376"/>
                </a:cxn>
                <a:cxn ang="0">
                  <a:pos x="1506" y="251"/>
                </a:cxn>
                <a:cxn ang="0">
                  <a:pos x="1508" y="126"/>
                </a:cxn>
                <a:cxn ang="0">
                  <a:pos x="1509" y="0"/>
                </a:cxn>
              </a:cxnLst>
              <a:rect l="0" t="0" r="r" b="b"/>
              <a:pathLst>
                <a:path w="1509" h="5234">
                  <a:moveTo>
                    <a:pt x="0" y="5234"/>
                  </a:moveTo>
                  <a:lnTo>
                    <a:pt x="66" y="5127"/>
                  </a:lnTo>
                  <a:lnTo>
                    <a:pt x="131" y="5019"/>
                  </a:lnTo>
                  <a:lnTo>
                    <a:pt x="194" y="4912"/>
                  </a:lnTo>
                  <a:lnTo>
                    <a:pt x="256" y="4802"/>
                  </a:lnTo>
                  <a:lnTo>
                    <a:pt x="317" y="4692"/>
                  </a:lnTo>
                  <a:lnTo>
                    <a:pt x="376" y="4582"/>
                  </a:lnTo>
                  <a:lnTo>
                    <a:pt x="434" y="4471"/>
                  </a:lnTo>
                  <a:lnTo>
                    <a:pt x="490" y="4358"/>
                  </a:lnTo>
                  <a:lnTo>
                    <a:pt x="545" y="4246"/>
                  </a:lnTo>
                  <a:lnTo>
                    <a:pt x="599" y="4132"/>
                  </a:lnTo>
                  <a:lnTo>
                    <a:pt x="651" y="4018"/>
                  </a:lnTo>
                  <a:lnTo>
                    <a:pt x="701" y="3904"/>
                  </a:lnTo>
                  <a:lnTo>
                    <a:pt x="750" y="3788"/>
                  </a:lnTo>
                  <a:lnTo>
                    <a:pt x="798" y="3672"/>
                  </a:lnTo>
                  <a:lnTo>
                    <a:pt x="843" y="3555"/>
                  </a:lnTo>
                  <a:lnTo>
                    <a:pt x="888" y="3438"/>
                  </a:lnTo>
                  <a:lnTo>
                    <a:pt x="932" y="3321"/>
                  </a:lnTo>
                  <a:lnTo>
                    <a:pt x="973" y="3202"/>
                  </a:lnTo>
                  <a:lnTo>
                    <a:pt x="1013" y="3083"/>
                  </a:lnTo>
                  <a:lnTo>
                    <a:pt x="1052" y="2964"/>
                  </a:lnTo>
                  <a:lnTo>
                    <a:pt x="1089" y="2844"/>
                  </a:lnTo>
                  <a:lnTo>
                    <a:pt x="1125" y="2724"/>
                  </a:lnTo>
                  <a:lnTo>
                    <a:pt x="1158" y="2603"/>
                  </a:lnTo>
                  <a:lnTo>
                    <a:pt x="1191" y="2481"/>
                  </a:lnTo>
                  <a:lnTo>
                    <a:pt x="1222" y="2360"/>
                  </a:lnTo>
                  <a:lnTo>
                    <a:pt x="1251" y="2238"/>
                  </a:lnTo>
                  <a:lnTo>
                    <a:pt x="1278" y="2115"/>
                  </a:lnTo>
                  <a:lnTo>
                    <a:pt x="1305" y="1994"/>
                  </a:lnTo>
                  <a:lnTo>
                    <a:pt x="1330" y="1870"/>
                  </a:lnTo>
                  <a:lnTo>
                    <a:pt x="1353" y="1747"/>
                  </a:lnTo>
                  <a:lnTo>
                    <a:pt x="1374" y="1623"/>
                  </a:lnTo>
                  <a:lnTo>
                    <a:pt x="1394" y="1500"/>
                  </a:lnTo>
                  <a:lnTo>
                    <a:pt x="1413" y="1375"/>
                  </a:lnTo>
                  <a:lnTo>
                    <a:pt x="1429" y="1251"/>
                  </a:lnTo>
                  <a:lnTo>
                    <a:pt x="1445" y="1127"/>
                  </a:lnTo>
                  <a:lnTo>
                    <a:pt x="1458" y="1002"/>
                  </a:lnTo>
                  <a:lnTo>
                    <a:pt x="1470" y="877"/>
                  </a:lnTo>
                  <a:lnTo>
                    <a:pt x="1481" y="752"/>
                  </a:lnTo>
                  <a:lnTo>
                    <a:pt x="1490" y="627"/>
                  </a:lnTo>
                  <a:lnTo>
                    <a:pt x="1497" y="501"/>
                  </a:lnTo>
                  <a:lnTo>
                    <a:pt x="1502" y="376"/>
                  </a:lnTo>
                  <a:lnTo>
                    <a:pt x="1506" y="251"/>
                  </a:lnTo>
                  <a:lnTo>
                    <a:pt x="1508" y="126"/>
                  </a:lnTo>
                  <a:lnTo>
                    <a:pt x="150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24" name="Line 63"/>
          <p:cNvSpPr>
            <a:spLocks noChangeShapeType="1"/>
          </p:cNvSpPr>
          <p:nvPr/>
        </p:nvSpPr>
        <p:spPr bwMode="auto">
          <a:xfrm>
            <a:off x="255588" y="4786313"/>
            <a:ext cx="2487613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" name="BlokTextu 24"/>
          <p:cNvSpPr txBox="1"/>
          <p:nvPr/>
        </p:nvSpPr>
        <p:spPr>
          <a:xfrm>
            <a:off x="363124" y="1662220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BlokTextu 25"/>
          <p:cNvSpPr txBox="1"/>
          <p:nvPr/>
        </p:nvSpPr>
        <p:spPr>
          <a:xfrm>
            <a:off x="2636131" y="641345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lokTextu 27"/>
          <p:cNvSpPr txBox="1"/>
          <p:nvPr/>
        </p:nvSpPr>
        <p:spPr>
          <a:xfrm>
            <a:off x="0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lokTextu 28"/>
          <p:cNvSpPr txBox="1"/>
          <p:nvPr/>
        </p:nvSpPr>
        <p:spPr>
          <a:xfrm>
            <a:off x="967693" y="530719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33"/>
          <p:cNvSpPr>
            <a:spLocks/>
          </p:cNvSpPr>
          <p:nvPr/>
        </p:nvSpPr>
        <p:spPr bwMode="auto">
          <a:xfrm>
            <a:off x="2349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1" y="36"/>
              </a:cxn>
              <a:cxn ang="0">
                <a:pos x="98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9"/>
              </a:cxn>
              <a:cxn ang="0">
                <a:pos x="35" y="102"/>
              </a:cxn>
              <a:cxn ang="0">
                <a:pos x="43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1" y="36"/>
                </a:lnTo>
                <a:lnTo>
                  <a:pt x="98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9"/>
                </a:lnTo>
                <a:lnTo>
                  <a:pt x="35" y="102"/>
                </a:lnTo>
                <a:lnTo>
                  <a:pt x="43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1" name="Freeform 36"/>
          <p:cNvSpPr>
            <a:spLocks/>
          </p:cNvSpPr>
          <p:nvPr/>
        </p:nvSpPr>
        <p:spPr bwMode="auto">
          <a:xfrm>
            <a:off x="2722563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" name="BlokTextu 24"/>
          <p:cNvSpPr txBox="1">
            <a:spLocks noChangeArrowheads="1"/>
          </p:cNvSpPr>
          <p:nvPr/>
        </p:nvSpPr>
        <p:spPr bwMode="auto">
          <a:xfrm>
            <a:off x="4376414" y="1015750"/>
            <a:ext cx="4026806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2)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základnicu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horizont a hlavný bod.</a:t>
            </a:r>
          </a:p>
          <a:p>
            <a:r>
              <a:rPr lang="en-US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sk-SK" alt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sk-SK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alt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sk-SK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= 6 cm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lokTextu 24"/>
          <p:cNvSpPr txBox="1">
            <a:spLocks noChangeArrowheads="1"/>
          </p:cNvSpPr>
          <p:nvPr/>
        </p:nvSpPr>
        <p:spPr bwMode="auto">
          <a:xfrm>
            <a:off x="4376413" y="1749625"/>
            <a:ext cx="442034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Horizont zvoľte tak, aby nad horizontom bolo v nákresni 14 cm.</a:t>
            </a:r>
            <a:endParaRPr lang="sk-SK" sz="105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BlokTextu 24"/>
          <p:cNvSpPr txBox="1">
            <a:spLocks noChangeArrowheads="1"/>
          </p:cNvSpPr>
          <p:nvPr/>
        </p:nvSpPr>
        <p:spPr bwMode="auto">
          <a:xfrm>
            <a:off x="4376414" y="2212725"/>
            <a:ext cx="4767585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3)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V základnej rovine zvolíme priamku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v nepriečelnej polohe. Na priamke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bude ležať jedna strana štvorcov. Bod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 </a:t>
            </a:r>
            <a:r>
              <a:rPr 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z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 je vrchol jedného štvorca.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BlokTextu 24"/>
          <p:cNvSpPr txBox="1">
            <a:spLocks noChangeArrowheads="1"/>
          </p:cNvSpPr>
          <p:nvPr/>
        </p:nvSpPr>
        <p:spPr bwMode="auto">
          <a:xfrm>
            <a:off x="4376414" y="2950699"/>
            <a:ext cx="4767586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Štvorcová sieť leží v zornom kužeľovom priestore, t. j. obraz siete je v kružnici správneho zobrazenia </a:t>
            </a:r>
            <a:r>
              <a:rPr lang="sk-SK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Pre </a:t>
            </a:r>
            <a:r>
              <a:rPr lang="sk-SK" sz="12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</a:t>
            </a:r>
            <a:r>
              <a:rPr lang="sk-SK" sz="1200" b="1" i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 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= 45° je </a:t>
            </a:r>
            <a:r>
              <a:rPr lang="sk-SK" sz="1200" b="1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z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 = </a:t>
            </a:r>
            <a:r>
              <a:rPr lang="sk-SK" sz="1200" b="1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d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. </a:t>
            </a:r>
          </a:p>
          <a:p>
            <a:endParaRPr lang="sk-SK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200" dirty="0" smtClean="0">
                <a:latin typeface="Arial" pitchFamily="34" charset="0"/>
                <a:cs typeface="Arial" pitchFamily="34" charset="0"/>
              </a:rPr>
              <a:t>Priamku </a:t>
            </a:r>
            <a:r>
              <a:rPr lang="sk-SK" sz="12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200" dirty="0" smtClean="0">
                <a:latin typeface="Arial" pitchFamily="34" charset="0"/>
                <a:cs typeface="Arial" pitchFamily="34" charset="0"/>
              </a:rPr>
              <a:t> zvoľte tak, aby jej </a:t>
            </a:r>
            <a:r>
              <a:rPr lang="sk-SK" sz="1200" dirty="0" err="1" smtClean="0">
                <a:latin typeface="Arial" pitchFamily="34" charset="0"/>
                <a:cs typeface="Arial" pitchFamily="34" charset="0"/>
              </a:rPr>
              <a:t>úbežník</a:t>
            </a:r>
            <a:r>
              <a:rPr lang="sk-SK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altLang="sk-SK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sk-SK" altLang="sk-SK" sz="12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sk-SK" alt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bol na kraji papiera A4.</a:t>
            </a:r>
            <a:endParaRPr lang="sk-SK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69249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nepriečelnej polohe obraz objektu, ktorého podstava leží v základnej rovine. Objekt je daný pôdorysom a nárysom v štvorcovej sieti. Strana štvorca je 50 cm. Výška horizontu je 150 cm. Objekt zobrazte v zmenšení, keď je výška horizontu 6 cm a dištancia 14 cm.</a:t>
            </a:r>
          </a:p>
        </p:txBody>
      </p:sp>
      <p:sp>
        <p:nvSpPr>
          <p:cNvPr id="34" name="Zástupný symbol čísla snímky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48</a:t>
            </a:fld>
            <a:endParaRPr lang="sk-SK"/>
          </a:p>
        </p:txBody>
      </p:sp>
      <p:grpSp>
        <p:nvGrpSpPr>
          <p:cNvPr id="37" name="Skupina 19"/>
          <p:cNvGrpSpPr>
            <a:grpSpLocks/>
          </p:cNvGrpSpPr>
          <p:nvPr/>
        </p:nvGrpSpPr>
        <p:grpSpPr bwMode="auto">
          <a:xfrm>
            <a:off x="93586" y="5675027"/>
            <a:ext cx="1083171" cy="393700"/>
            <a:chOff x="2699794" y="4497810"/>
            <a:chExt cx="1083583" cy="393091"/>
          </a:xfrm>
        </p:grpSpPr>
        <p:pic>
          <p:nvPicPr>
            <p:cNvPr id="38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/>
      <p:bldP spid="15" grpId="0"/>
      <p:bldP spid="16" grpId="0"/>
      <p:bldP spid="17" grpId="0"/>
      <p:bldP spid="17" grpId="1"/>
      <p:bldP spid="24" grpId="0" animBg="1"/>
      <p:bldP spid="25" grpId="0"/>
      <p:bldP spid="26" grpId="0"/>
      <p:bldP spid="28" grpId="0"/>
      <p:bldP spid="29" grpId="0"/>
      <p:bldP spid="30" grpId="0" animBg="1"/>
      <p:bldP spid="31" grpId="0" animBg="1"/>
      <p:bldP spid="18" grpId="0" animBg="1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69249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nepriečelnej polohe obraz objektu, ktorého podstava leží v základnej rovine. Objekt je daný pôdorysom a nárysom v štvorcovej sieti. Strana štvorca je 50 cm. Výška horizontu je 150 cm. Objekt zobrazte v zmenšení, keď je výška horizontu 6 cm a dištancia 14 cm.</a:t>
            </a:r>
          </a:p>
        </p:txBody>
      </p:sp>
      <p:grpSp>
        <p:nvGrpSpPr>
          <p:cNvPr id="2" name="Skupina 291"/>
          <p:cNvGrpSpPr/>
          <p:nvPr/>
        </p:nvGrpSpPr>
        <p:grpSpPr>
          <a:xfrm>
            <a:off x="-577850" y="889000"/>
            <a:ext cx="7789863" cy="5975351"/>
            <a:chOff x="-577850" y="889000"/>
            <a:chExt cx="7789863" cy="5975351"/>
          </a:xfrm>
          <a:noFill/>
        </p:grpSpPr>
        <p:sp>
          <p:nvSpPr>
            <p:cNvPr id="11" name="Freeform 28"/>
            <p:cNvSpPr>
              <a:spLocks/>
            </p:cNvSpPr>
            <p:nvPr/>
          </p:nvSpPr>
          <p:spPr bwMode="auto">
            <a:xfrm>
              <a:off x="-577850" y="889000"/>
              <a:ext cx="7789863" cy="5975350"/>
            </a:xfrm>
            <a:custGeom>
              <a:avLst/>
              <a:gdLst/>
              <a:ahLst/>
              <a:cxnLst>
                <a:cxn ang="0">
                  <a:pos x="19617" y="9321"/>
                </a:cxn>
                <a:cxn ang="0">
                  <a:pos x="19565" y="8697"/>
                </a:cxn>
                <a:cxn ang="0">
                  <a:pos x="19473" y="8076"/>
                </a:cxn>
                <a:cxn ang="0">
                  <a:pos x="19342" y="7463"/>
                </a:cxn>
                <a:cxn ang="0">
                  <a:pos x="19172" y="6859"/>
                </a:cxn>
                <a:cxn ang="0">
                  <a:pos x="18963" y="6268"/>
                </a:cxn>
                <a:cxn ang="0">
                  <a:pos x="18719" y="5690"/>
                </a:cxn>
                <a:cxn ang="0">
                  <a:pos x="18437" y="5130"/>
                </a:cxn>
                <a:cxn ang="0">
                  <a:pos x="18120" y="4590"/>
                </a:cxn>
                <a:cxn ang="0">
                  <a:pos x="17770" y="4070"/>
                </a:cxn>
                <a:cxn ang="0">
                  <a:pos x="17386" y="3574"/>
                </a:cxn>
                <a:cxn ang="0">
                  <a:pos x="16973" y="3103"/>
                </a:cxn>
                <a:cxn ang="0">
                  <a:pos x="16530" y="2659"/>
                </a:cxn>
                <a:cxn ang="0">
                  <a:pos x="16059" y="2246"/>
                </a:cxn>
                <a:cxn ang="0">
                  <a:pos x="15564" y="1862"/>
                </a:cxn>
                <a:cxn ang="0">
                  <a:pos x="15044" y="1511"/>
                </a:cxn>
                <a:cxn ang="0">
                  <a:pos x="14503" y="1194"/>
                </a:cxn>
                <a:cxn ang="0">
                  <a:pos x="13944" y="912"/>
                </a:cxn>
                <a:cxn ang="0">
                  <a:pos x="13367" y="666"/>
                </a:cxn>
                <a:cxn ang="0">
                  <a:pos x="12776" y="458"/>
                </a:cxn>
                <a:cxn ang="0">
                  <a:pos x="12173" y="288"/>
                </a:cxn>
                <a:cxn ang="0">
                  <a:pos x="11560" y="158"/>
                </a:cxn>
                <a:cxn ang="0">
                  <a:pos x="10940" y="66"/>
                </a:cxn>
                <a:cxn ang="0">
                  <a:pos x="10316" y="13"/>
                </a:cxn>
                <a:cxn ang="0">
                  <a:pos x="9689" y="2"/>
                </a:cxn>
                <a:cxn ang="0">
                  <a:pos x="9063" y="29"/>
                </a:cxn>
                <a:cxn ang="0">
                  <a:pos x="8440" y="97"/>
                </a:cxn>
                <a:cxn ang="0">
                  <a:pos x="7824" y="205"/>
                </a:cxn>
                <a:cxn ang="0">
                  <a:pos x="7214" y="352"/>
                </a:cxn>
                <a:cxn ang="0">
                  <a:pos x="6615" y="538"/>
                </a:cxn>
                <a:cxn ang="0">
                  <a:pos x="6030" y="760"/>
                </a:cxn>
                <a:cxn ang="0">
                  <a:pos x="5460" y="1021"/>
                </a:cxn>
                <a:cxn ang="0">
                  <a:pos x="4907" y="1317"/>
                </a:cxn>
                <a:cxn ang="0">
                  <a:pos x="4376" y="1648"/>
                </a:cxn>
                <a:cxn ang="0">
                  <a:pos x="3865" y="2011"/>
                </a:cxn>
                <a:cxn ang="0">
                  <a:pos x="3379" y="2407"/>
                </a:cxn>
                <a:cxn ang="0">
                  <a:pos x="2919" y="2833"/>
                </a:cxn>
                <a:cxn ang="0">
                  <a:pos x="2488" y="3288"/>
                </a:cxn>
                <a:cxn ang="0">
                  <a:pos x="2086" y="3769"/>
                </a:cxn>
                <a:cxn ang="0">
                  <a:pos x="1716" y="4275"/>
                </a:cxn>
                <a:cxn ang="0">
                  <a:pos x="1379" y="4803"/>
                </a:cxn>
                <a:cxn ang="0">
                  <a:pos x="1076" y="5353"/>
                </a:cxn>
                <a:cxn ang="0">
                  <a:pos x="808" y="5920"/>
                </a:cxn>
                <a:cxn ang="0">
                  <a:pos x="578" y="6503"/>
                </a:cxn>
                <a:cxn ang="0">
                  <a:pos x="385" y="7100"/>
                </a:cxn>
                <a:cxn ang="0">
                  <a:pos x="231" y="7707"/>
                </a:cxn>
                <a:cxn ang="0">
                  <a:pos x="115" y="8324"/>
                </a:cxn>
                <a:cxn ang="0">
                  <a:pos x="39" y="8946"/>
                </a:cxn>
                <a:cxn ang="0">
                  <a:pos x="4" y="9573"/>
                </a:cxn>
                <a:cxn ang="0">
                  <a:pos x="7" y="10199"/>
                </a:cxn>
                <a:cxn ang="0">
                  <a:pos x="52" y="10825"/>
                </a:cxn>
                <a:cxn ang="0">
                  <a:pos x="136" y="11446"/>
                </a:cxn>
                <a:cxn ang="0">
                  <a:pos x="258" y="12061"/>
                </a:cxn>
                <a:cxn ang="0">
                  <a:pos x="420" y="12667"/>
                </a:cxn>
                <a:cxn ang="0">
                  <a:pos x="621" y="13261"/>
                </a:cxn>
                <a:cxn ang="0">
                  <a:pos x="859" y="13841"/>
                </a:cxn>
                <a:cxn ang="0">
                  <a:pos x="1133" y="14405"/>
                </a:cxn>
                <a:cxn ang="0">
                  <a:pos x="1443" y="14950"/>
                </a:cxn>
              </a:cxnLst>
              <a:rect l="0" t="0" r="r" b="b"/>
              <a:pathLst>
                <a:path w="19629" h="15057">
                  <a:moveTo>
                    <a:pt x="19629" y="9823"/>
                  </a:moveTo>
                  <a:lnTo>
                    <a:pt x="19628" y="9698"/>
                  </a:lnTo>
                  <a:lnTo>
                    <a:pt x="19626" y="9573"/>
                  </a:lnTo>
                  <a:lnTo>
                    <a:pt x="19622" y="9447"/>
                  </a:lnTo>
                  <a:lnTo>
                    <a:pt x="19617" y="9321"/>
                  </a:lnTo>
                  <a:lnTo>
                    <a:pt x="19610" y="9196"/>
                  </a:lnTo>
                  <a:lnTo>
                    <a:pt x="19601" y="9071"/>
                  </a:lnTo>
                  <a:lnTo>
                    <a:pt x="19590" y="8946"/>
                  </a:lnTo>
                  <a:lnTo>
                    <a:pt x="19578" y="8822"/>
                  </a:lnTo>
                  <a:lnTo>
                    <a:pt x="19565" y="8697"/>
                  </a:lnTo>
                  <a:lnTo>
                    <a:pt x="19549" y="8572"/>
                  </a:lnTo>
                  <a:lnTo>
                    <a:pt x="19533" y="8448"/>
                  </a:lnTo>
                  <a:lnTo>
                    <a:pt x="19514" y="8324"/>
                  </a:lnTo>
                  <a:lnTo>
                    <a:pt x="19494" y="8200"/>
                  </a:lnTo>
                  <a:lnTo>
                    <a:pt x="19473" y="8076"/>
                  </a:lnTo>
                  <a:lnTo>
                    <a:pt x="19450" y="7953"/>
                  </a:lnTo>
                  <a:lnTo>
                    <a:pt x="19425" y="7830"/>
                  </a:lnTo>
                  <a:lnTo>
                    <a:pt x="19398" y="7707"/>
                  </a:lnTo>
                  <a:lnTo>
                    <a:pt x="19371" y="7586"/>
                  </a:lnTo>
                  <a:lnTo>
                    <a:pt x="19342" y="7463"/>
                  </a:lnTo>
                  <a:lnTo>
                    <a:pt x="19311" y="7341"/>
                  </a:lnTo>
                  <a:lnTo>
                    <a:pt x="19278" y="7221"/>
                  </a:lnTo>
                  <a:lnTo>
                    <a:pt x="19245" y="7100"/>
                  </a:lnTo>
                  <a:lnTo>
                    <a:pt x="19209" y="6979"/>
                  </a:lnTo>
                  <a:lnTo>
                    <a:pt x="19172" y="6859"/>
                  </a:lnTo>
                  <a:lnTo>
                    <a:pt x="19133" y="6740"/>
                  </a:lnTo>
                  <a:lnTo>
                    <a:pt x="19093" y="6621"/>
                  </a:lnTo>
                  <a:lnTo>
                    <a:pt x="19052" y="6503"/>
                  </a:lnTo>
                  <a:lnTo>
                    <a:pt x="19008" y="6385"/>
                  </a:lnTo>
                  <a:lnTo>
                    <a:pt x="18963" y="6268"/>
                  </a:lnTo>
                  <a:lnTo>
                    <a:pt x="18918" y="6151"/>
                  </a:lnTo>
                  <a:lnTo>
                    <a:pt x="18870" y="6035"/>
                  </a:lnTo>
                  <a:lnTo>
                    <a:pt x="18821" y="5920"/>
                  </a:lnTo>
                  <a:lnTo>
                    <a:pt x="18771" y="5805"/>
                  </a:lnTo>
                  <a:lnTo>
                    <a:pt x="18719" y="5690"/>
                  </a:lnTo>
                  <a:lnTo>
                    <a:pt x="18665" y="5578"/>
                  </a:lnTo>
                  <a:lnTo>
                    <a:pt x="18610" y="5464"/>
                  </a:lnTo>
                  <a:lnTo>
                    <a:pt x="18554" y="5353"/>
                  </a:lnTo>
                  <a:lnTo>
                    <a:pt x="18496" y="5242"/>
                  </a:lnTo>
                  <a:lnTo>
                    <a:pt x="18437" y="5130"/>
                  </a:lnTo>
                  <a:lnTo>
                    <a:pt x="18376" y="5021"/>
                  </a:lnTo>
                  <a:lnTo>
                    <a:pt x="18314" y="4912"/>
                  </a:lnTo>
                  <a:lnTo>
                    <a:pt x="18251" y="4803"/>
                  </a:lnTo>
                  <a:lnTo>
                    <a:pt x="18186" y="4696"/>
                  </a:lnTo>
                  <a:lnTo>
                    <a:pt x="18120" y="4590"/>
                  </a:lnTo>
                  <a:lnTo>
                    <a:pt x="18053" y="4484"/>
                  </a:lnTo>
                  <a:lnTo>
                    <a:pt x="17984" y="4380"/>
                  </a:lnTo>
                  <a:lnTo>
                    <a:pt x="17913" y="4275"/>
                  </a:lnTo>
                  <a:lnTo>
                    <a:pt x="17842" y="4172"/>
                  </a:lnTo>
                  <a:lnTo>
                    <a:pt x="17770" y="4070"/>
                  </a:lnTo>
                  <a:lnTo>
                    <a:pt x="17695" y="3969"/>
                  </a:lnTo>
                  <a:lnTo>
                    <a:pt x="17621" y="3869"/>
                  </a:lnTo>
                  <a:lnTo>
                    <a:pt x="17544" y="3769"/>
                  </a:lnTo>
                  <a:lnTo>
                    <a:pt x="17466" y="3671"/>
                  </a:lnTo>
                  <a:lnTo>
                    <a:pt x="17386" y="3574"/>
                  </a:lnTo>
                  <a:lnTo>
                    <a:pt x="17306" y="3477"/>
                  </a:lnTo>
                  <a:lnTo>
                    <a:pt x="17225" y="3382"/>
                  </a:lnTo>
                  <a:lnTo>
                    <a:pt x="17142" y="3288"/>
                  </a:lnTo>
                  <a:lnTo>
                    <a:pt x="17058" y="3195"/>
                  </a:lnTo>
                  <a:lnTo>
                    <a:pt x="16973" y="3103"/>
                  </a:lnTo>
                  <a:lnTo>
                    <a:pt x="16886" y="3011"/>
                  </a:lnTo>
                  <a:lnTo>
                    <a:pt x="16799" y="2922"/>
                  </a:lnTo>
                  <a:lnTo>
                    <a:pt x="16710" y="2833"/>
                  </a:lnTo>
                  <a:lnTo>
                    <a:pt x="16621" y="2746"/>
                  </a:lnTo>
                  <a:lnTo>
                    <a:pt x="16530" y="2659"/>
                  </a:lnTo>
                  <a:lnTo>
                    <a:pt x="16437" y="2574"/>
                  </a:lnTo>
                  <a:lnTo>
                    <a:pt x="16344" y="2490"/>
                  </a:lnTo>
                  <a:lnTo>
                    <a:pt x="16250" y="2407"/>
                  </a:lnTo>
                  <a:lnTo>
                    <a:pt x="16156" y="2326"/>
                  </a:lnTo>
                  <a:lnTo>
                    <a:pt x="16059" y="2246"/>
                  </a:lnTo>
                  <a:lnTo>
                    <a:pt x="15962" y="2166"/>
                  </a:lnTo>
                  <a:lnTo>
                    <a:pt x="15863" y="2088"/>
                  </a:lnTo>
                  <a:lnTo>
                    <a:pt x="15764" y="2011"/>
                  </a:lnTo>
                  <a:lnTo>
                    <a:pt x="15665" y="1936"/>
                  </a:lnTo>
                  <a:lnTo>
                    <a:pt x="15564" y="1862"/>
                  </a:lnTo>
                  <a:lnTo>
                    <a:pt x="15461" y="1789"/>
                  </a:lnTo>
                  <a:lnTo>
                    <a:pt x="15358" y="1718"/>
                  </a:lnTo>
                  <a:lnTo>
                    <a:pt x="15255" y="1648"/>
                  </a:lnTo>
                  <a:lnTo>
                    <a:pt x="15149" y="1579"/>
                  </a:lnTo>
                  <a:lnTo>
                    <a:pt x="15044" y="1511"/>
                  </a:lnTo>
                  <a:lnTo>
                    <a:pt x="14937" y="1444"/>
                  </a:lnTo>
                  <a:lnTo>
                    <a:pt x="14830" y="1380"/>
                  </a:lnTo>
                  <a:lnTo>
                    <a:pt x="14722" y="1317"/>
                  </a:lnTo>
                  <a:lnTo>
                    <a:pt x="14613" y="1255"/>
                  </a:lnTo>
                  <a:lnTo>
                    <a:pt x="14503" y="1194"/>
                  </a:lnTo>
                  <a:lnTo>
                    <a:pt x="14393" y="1134"/>
                  </a:lnTo>
                  <a:lnTo>
                    <a:pt x="14281" y="1077"/>
                  </a:lnTo>
                  <a:lnTo>
                    <a:pt x="14170" y="1021"/>
                  </a:lnTo>
                  <a:lnTo>
                    <a:pt x="14057" y="966"/>
                  </a:lnTo>
                  <a:lnTo>
                    <a:pt x="13944" y="912"/>
                  </a:lnTo>
                  <a:lnTo>
                    <a:pt x="13829" y="860"/>
                  </a:lnTo>
                  <a:lnTo>
                    <a:pt x="13714" y="810"/>
                  </a:lnTo>
                  <a:lnTo>
                    <a:pt x="13600" y="760"/>
                  </a:lnTo>
                  <a:lnTo>
                    <a:pt x="13484" y="713"/>
                  </a:lnTo>
                  <a:lnTo>
                    <a:pt x="13367" y="666"/>
                  </a:lnTo>
                  <a:lnTo>
                    <a:pt x="13250" y="621"/>
                  </a:lnTo>
                  <a:lnTo>
                    <a:pt x="13133" y="579"/>
                  </a:lnTo>
                  <a:lnTo>
                    <a:pt x="13014" y="538"/>
                  </a:lnTo>
                  <a:lnTo>
                    <a:pt x="12895" y="497"/>
                  </a:lnTo>
                  <a:lnTo>
                    <a:pt x="12776" y="458"/>
                  </a:lnTo>
                  <a:lnTo>
                    <a:pt x="12656" y="422"/>
                  </a:lnTo>
                  <a:lnTo>
                    <a:pt x="12536" y="386"/>
                  </a:lnTo>
                  <a:lnTo>
                    <a:pt x="12415" y="352"/>
                  </a:lnTo>
                  <a:lnTo>
                    <a:pt x="12295" y="319"/>
                  </a:lnTo>
                  <a:lnTo>
                    <a:pt x="12173" y="288"/>
                  </a:lnTo>
                  <a:lnTo>
                    <a:pt x="12051" y="259"/>
                  </a:lnTo>
                  <a:lnTo>
                    <a:pt x="11928" y="231"/>
                  </a:lnTo>
                  <a:lnTo>
                    <a:pt x="11807" y="205"/>
                  </a:lnTo>
                  <a:lnTo>
                    <a:pt x="11683" y="181"/>
                  </a:lnTo>
                  <a:lnTo>
                    <a:pt x="11560" y="158"/>
                  </a:lnTo>
                  <a:lnTo>
                    <a:pt x="11437" y="136"/>
                  </a:lnTo>
                  <a:lnTo>
                    <a:pt x="11313" y="115"/>
                  </a:lnTo>
                  <a:lnTo>
                    <a:pt x="11189" y="97"/>
                  </a:lnTo>
                  <a:lnTo>
                    <a:pt x="11065" y="81"/>
                  </a:lnTo>
                  <a:lnTo>
                    <a:pt x="10940" y="66"/>
                  </a:lnTo>
                  <a:lnTo>
                    <a:pt x="10816" y="52"/>
                  </a:lnTo>
                  <a:lnTo>
                    <a:pt x="10691" y="39"/>
                  </a:lnTo>
                  <a:lnTo>
                    <a:pt x="10566" y="29"/>
                  </a:lnTo>
                  <a:lnTo>
                    <a:pt x="10441" y="21"/>
                  </a:lnTo>
                  <a:lnTo>
                    <a:pt x="10316" y="13"/>
                  </a:lnTo>
                  <a:lnTo>
                    <a:pt x="10191" y="7"/>
                  </a:lnTo>
                  <a:lnTo>
                    <a:pt x="10066" y="4"/>
                  </a:lnTo>
                  <a:lnTo>
                    <a:pt x="9940" y="2"/>
                  </a:lnTo>
                  <a:lnTo>
                    <a:pt x="9815" y="0"/>
                  </a:lnTo>
                  <a:lnTo>
                    <a:pt x="9689" y="2"/>
                  </a:lnTo>
                  <a:lnTo>
                    <a:pt x="9564" y="4"/>
                  </a:lnTo>
                  <a:lnTo>
                    <a:pt x="9439" y="7"/>
                  </a:lnTo>
                  <a:lnTo>
                    <a:pt x="9314" y="13"/>
                  </a:lnTo>
                  <a:lnTo>
                    <a:pt x="9189" y="21"/>
                  </a:lnTo>
                  <a:lnTo>
                    <a:pt x="9063" y="29"/>
                  </a:lnTo>
                  <a:lnTo>
                    <a:pt x="8938" y="39"/>
                  </a:lnTo>
                  <a:lnTo>
                    <a:pt x="8814" y="52"/>
                  </a:lnTo>
                  <a:lnTo>
                    <a:pt x="8689" y="66"/>
                  </a:lnTo>
                  <a:lnTo>
                    <a:pt x="8565" y="81"/>
                  </a:lnTo>
                  <a:lnTo>
                    <a:pt x="8440" y="97"/>
                  </a:lnTo>
                  <a:lnTo>
                    <a:pt x="8316" y="115"/>
                  </a:lnTo>
                  <a:lnTo>
                    <a:pt x="8193" y="136"/>
                  </a:lnTo>
                  <a:lnTo>
                    <a:pt x="8069" y="158"/>
                  </a:lnTo>
                  <a:lnTo>
                    <a:pt x="7947" y="181"/>
                  </a:lnTo>
                  <a:lnTo>
                    <a:pt x="7824" y="205"/>
                  </a:lnTo>
                  <a:lnTo>
                    <a:pt x="7701" y="231"/>
                  </a:lnTo>
                  <a:lnTo>
                    <a:pt x="7578" y="259"/>
                  </a:lnTo>
                  <a:lnTo>
                    <a:pt x="7457" y="288"/>
                  </a:lnTo>
                  <a:lnTo>
                    <a:pt x="7335" y="319"/>
                  </a:lnTo>
                  <a:lnTo>
                    <a:pt x="7214" y="352"/>
                  </a:lnTo>
                  <a:lnTo>
                    <a:pt x="7094" y="386"/>
                  </a:lnTo>
                  <a:lnTo>
                    <a:pt x="6973" y="422"/>
                  </a:lnTo>
                  <a:lnTo>
                    <a:pt x="6854" y="458"/>
                  </a:lnTo>
                  <a:lnTo>
                    <a:pt x="6735" y="497"/>
                  </a:lnTo>
                  <a:lnTo>
                    <a:pt x="6615" y="538"/>
                  </a:lnTo>
                  <a:lnTo>
                    <a:pt x="6497" y="579"/>
                  </a:lnTo>
                  <a:lnTo>
                    <a:pt x="6380" y="621"/>
                  </a:lnTo>
                  <a:lnTo>
                    <a:pt x="6263" y="666"/>
                  </a:lnTo>
                  <a:lnTo>
                    <a:pt x="6146" y="713"/>
                  </a:lnTo>
                  <a:lnTo>
                    <a:pt x="6030" y="760"/>
                  </a:lnTo>
                  <a:lnTo>
                    <a:pt x="5915" y="810"/>
                  </a:lnTo>
                  <a:lnTo>
                    <a:pt x="5800" y="860"/>
                  </a:lnTo>
                  <a:lnTo>
                    <a:pt x="5685" y="912"/>
                  </a:lnTo>
                  <a:lnTo>
                    <a:pt x="5573" y="966"/>
                  </a:lnTo>
                  <a:lnTo>
                    <a:pt x="5460" y="1021"/>
                  </a:lnTo>
                  <a:lnTo>
                    <a:pt x="5348" y="1077"/>
                  </a:lnTo>
                  <a:lnTo>
                    <a:pt x="5237" y="1134"/>
                  </a:lnTo>
                  <a:lnTo>
                    <a:pt x="5126" y="1194"/>
                  </a:lnTo>
                  <a:lnTo>
                    <a:pt x="5016" y="1255"/>
                  </a:lnTo>
                  <a:lnTo>
                    <a:pt x="4907" y="1317"/>
                  </a:lnTo>
                  <a:lnTo>
                    <a:pt x="4799" y="1380"/>
                  </a:lnTo>
                  <a:lnTo>
                    <a:pt x="4693" y="1444"/>
                  </a:lnTo>
                  <a:lnTo>
                    <a:pt x="4586" y="1511"/>
                  </a:lnTo>
                  <a:lnTo>
                    <a:pt x="4480" y="1579"/>
                  </a:lnTo>
                  <a:lnTo>
                    <a:pt x="4376" y="1648"/>
                  </a:lnTo>
                  <a:lnTo>
                    <a:pt x="4271" y="1718"/>
                  </a:lnTo>
                  <a:lnTo>
                    <a:pt x="4168" y="1789"/>
                  </a:lnTo>
                  <a:lnTo>
                    <a:pt x="4066" y="1862"/>
                  </a:lnTo>
                  <a:lnTo>
                    <a:pt x="3965" y="1936"/>
                  </a:lnTo>
                  <a:lnTo>
                    <a:pt x="3865" y="2011"/>
                  </a:lnTo>
                  <a:lnTo>
                    <a:pt x="3766" y="2088"/>
                  </a:lnTo>
                  <a:lnTo>
                    <a:pt x="3668" y="2166"/>
                  </a:lnTo>
                  <a:lnTo>
                    <a:pt x="3570" y="2246"/>
                  </a:lnTo>
                  <a:lnTo>
                    <a:pt x="3475" y="2326"/>
                  </a:lnTo>
                  <a:lnTo>
                    <a:pt x="3379" y="2407"/>
                  </a:lnTo>
                  <a:lnTo>
                    <a:pt x="3285" y="2490"/>
                  </a:lnTo>
                  <a:lnTo>
                    <a:pt x="3192" y="2574"/>
                  </a:lnTo>
                  <a:lnTo>
                    <a:pt x="3101" y="2659"/>
                  </a:lnTo>
                  <a:lnTo>
                    <a:pt x="3009" y="2746"/>
                  </a:lnTo>
                  <a:lnTo>
                    <a:pt x="2919" y="2833"/>
                  </a:lnTo>
                  <a:lnTo>
                    <a:pt x="2831" y="2922"/>
                  </a:lnTo>
                  <a:lnTo>
                    <a:pt x="2744" y="3011"/>
                  </a:lnTo>
                  <a:lnTo>
                    <a:pt x="2657" y="3103"/>
                  </a:lnTo>
                  <a:lnTo>
                    <a:pt x="2571" y="3195"/>
                  </a:lnTo>
                  <a:lnTo>
                    <a:pt x="2488" y="3288"/>
                  </a:lnTo>
                  <a:lnTo>
                    <a:pt x="2405" y="3382"/>
                  </a:lnTo>
                  <a:lnTo>
                    <a:pt x="2323" y="3477"/>
                  </a:lnTo>
                  <a:lnTo>
                    <a:pt x="2243" y="3574"/>
                  </a:lnTo>
                  <a:lnTo>
                    <a:pt x="2164" y="3671"/>
                  </a:lnTo>
                  <a:lnTo>
                    <a:pt x="2086" y="3769"/>
                  </a:lnTo>
                  <a:lnTo>
                    <a:pt x="2009" y="3869"/>
                  </a:lnTo>
                  <a:lnTo>
                    <a:pt x="1934" y="3969"/>
                  </a:lnTo>
                  <a:lnTo>
                    <a:pt x="1860" y="4070"/>
                  </a:lnTo>
                  <a:lnTo>
                    <a:pt x="1787" y="4172"/>
                  </a:lnTo>
                  <a:lnTo>
                    <a:pt x="1716" y="4275"/>
                  </a:lnTo>
                  <a:lnTo>
                    <a:pt x="1646" y="4380"/>
                  </a:lnTo>
                  <a:lnTo>
                    <a:pt x="1577" y="4484"/>
                  </a:lnTo>
                  <a:lnTo>
                    <a:pt x="1510" y="4590"/>
                  </a:lnTo>
                  <a:lnTo>
                    <a:pt x="1443" y="4696"/>
                  </a:lnTo>
                  <a:lnTo>
                    <a:pt x="1379" y="4803"/>
                  </a:lnTo>
                  <a:lnTo>
                    <a:pt x="1316" y="4912"/>
                  </a:lnTo>
                  <a:lnTo>
                    <a:pt x="1254" y="5021"/>
                  </a:lnTo>
                  <a:lnTo>
                    <a:pt x="1193" y="5130"/>
                  </a:lnTo>
                  <a:lnTo>
                    <a:pt x="1133" y="5242"/>
                  </a:lnTo>
                  <a:lnTo>
                    <a:pt x="1076" y="5353"/>
                  </a:lnTo>
                  <a:lnTo>
                    <a:pt x="1019" y="5464"/>
                  </a:lnTo>
                  <a:lnTo>
                    <a:pt x="964" y="5578"/>
                  </a:lnTo>
                  <a:lnTo>
                    <a:pt x="912" y="5690"/>
                  </a:lnTo>
                  <a:lnTo>
                    <a:pt x="859" y="5805"/>
                  </a:lnTo>
                  <a:lnTo>
                    <a:pt x="808" y="5920"/>
                  </a:lnTo>
                  <a:lnTo>
                    <a:pt x="759" y="6035"/>
                  </a:lnTo>
                  <a:lnTo>
                    <a:pt x="712" y="6151"/>
                  </a:lnTo>
                  <a:lnTo>
                    <a:pt x="666" y="6268"/>
                  </a:lnTo>
                  <a:lnTo>
                    <a:pt x="621" y="6385"/>
                  </a:lnTo>
                  <a:lnTo>
                    <a:pt x="578" y="6503"/>
                  </a:lnTo>
                  <a:lnTo>
                    <a:pt x="536" y="6621"/>
                  </a:lnTo>
                  <a:lnTo>
                    <a:pt x="496" y="6740"/>
                  </a:lnTo>
                  <a:lnTo>
                    <a:pt x="458" y="6859"/>
                  </a:lnTo>
                  <a:lnTo>
                    <a:pt x="420" y="6979"/>
                  </a:lnTo>
                  <a:lnTo>
                    <a:pt x="385" y="7100"/>
                  </a:lnTo>
                  <a:lnTo>
                    <a:pt x="351" y="7221"/>
                  </a:lnTo>
                  <a:lnTo>
                    <a:pt x="318" y="7341"/>
                  </a:lnTo>
                  <a:lnTo>
                    <a:pt x="288" y="7463"/>
                  </a:lnTo>
                  <a:lnTo>
                    <a:pt x="258" y="7586"/>
                  </a:lnTo>
                  <a:lnTo>
                    <a:pt x="231" y="7707"/>
                  </a:lnTo>
                  <a:lnTo>
                    <a:pt x="205" y="7830"/>
                  </a:lnTo>
                  <a:lnTo>
                    <a:pt x="180" y="7953"/>
                  </a:lnTo>
                  <a:lnTo>
                    <a:pt x="156" y="8076"/>
                  </a:lnTo>
                  <a:lnTo>
                    <a:pt x="136" y="8200"/>
                  </a:lnTo>
                  <a:lnTo>
                    <a:pt x="115" y="8324"/>
                  </a:lnTo>
                  <a:lnTo>
                    <a:pt x="97" y="8448"/>
                  </a:lnTo>
                  <a:lnTo>
                    <a:pt x="81" y="8572"/>
                  </a:lnTo>
                  <a:lnTo>
                    <a:pt x="66" y="8697"/>
                  </a:lnTo>
                  <a:lnTo>
                    <a:pt x="52" y="8822"/>
                  </a:lnTo>
                  <a:lnTo>
                    <a:pt x="39" y="8946"/>
                  </a:lnTo>
                  <a:lnTo>
                    <a:pt x="29" y="9071"/>
                  </a:lnTo>
                  <a:lnTo>
                    <a:pt x="21" y="9196"/>
                  </a:lnTo>
                  <a:lnTo>
                    <a:pt x="13" y="9321"/>
                  </a:lnTo>
                  <a:lnTo>
                    <a:pt x="7" y="9447"/>
                  </a:lnTo>
                  <a:lnTo>
                    <a:pt x="4" y="9573"/>
                  </a:lnTo>
                  <a:lnTo>
                    <a:pt x="1" y="9698"/>
                  </a:lnTo>
                  <a:lnTo>
                    <a:pt x="0" y="9823"/>
                  </a:lnTo>
                  <a:lnTo>
                    <a:pt x="1" y="9949"/>
                  </a:lnTo>
                  <a:lnTo>
                    <a:pt x="4" y="10074"/>
                  </a:lnTo>
                  <a:lnTo>
                    <a:pt x="7" y="10199"/>
                  </a:lnTo>
                  <a:lnTo>
                    <a:pt x="13" y="10324"/>
                  </a:lnTo>
                  <a:lnTo>
                    <a:pt x="21" y="10450"/>
                  </a:lnTo>
                  <a:lnTo>
                    <a:pt x="29" y="10575"/>
                  </a:lnTo>
                  <a:lnTo>
                    <a:pt x="39" y="10700"/>
                  </a:lnTo>
                  <a:lnTo>
                    <a:pt x="52" y="10825"/>
                  </a:lnTo>
                  <a:lnTo>
                    <a:pt x="66" y="10950"/>
                  </a:lnTo>
                  <a:lnTo>
                    <a:pt x="81" y="11074"/>
                  </a:lnTo>
                  <a:lnTo>
                    <a:pt x="97" y="11198"/>
                  </a:lnTo>
                  <a:lnTo>
                    <a:pt x="115" y="11323"/>
                  </a:lnTo>
                  <a:lnTo>
                    <a:pt x="136" y="11446"/>
                  </a:lnTo>
                  <a:lnTo>
                    <a:pt x="156" y="11570"/>
                  </a:lnTo>
                  <a:lnTo>
                    <a:pt x="180" y="11693"/>
                  </a:lnTo>
                  <a:lnTo>
                    <a:pt x="205" y="11817"/>
                  </a:lnTo>
                  <a:lnTo>
                    <a:pt x="231" y="11938"/>
                  </a:lnTo>
                  <a:lnTo>
                    <a:pt x="258" y="12061"/>
                  </a:lnTo>
                  <a:lnTo>
                    <a:pt x="288" y="12183"/>
                  </a:lnTo>
                  <a:lnTo>
                    <a:pt x="318" y="12304"/>
                  </a:lnTo>
                  <a:lnTo>
                    <a:pt x="351" y="12426"/>
                  </a:lnTo>
                  <a:lnTo>
                    <a:pt x="385" y="12547"/>
                  </a:lnTo>
                  <a:lnTo>
                    <a:pt x="420" y="12667"/>
                  </a:lnTo>
                  <a:lnTo>
                    <a:pt x="458" y="12787"/>
                  </a:lnTo>
                  <a:lnTo>
                    <a:pt x="496" y="12906"/>
                  </a:lnTo>
                  <a:lnTo>
                    <a:pt x="536" y="13025"/>
                  </a:lnTo>
                  <a:lnTo>
                    <a:pt x="578" y="13144"/>
                  </a:lnTo>
                  <a:lnTo>
                    <a:pt x="621" y="13261"/>
                  </a:lnTo>
                  <a:lnTo>
                    <a:pt x="666" y="13378"/>
                  </a:lnTo>
                  <a:lnTo>
                    <a:pt x="712" y="13495"/>
                  </a:lnTo>
                  <a:lnTo>
                    <a:pt x="759" y="13611"/>
                  </a:lnTo>
                  <a:lnTo>
                    <a:pt x="808" y="13727"/>
                  </a:lnTo>
                  <a:lnTo>
                    <a:pt x="859" y="13841"/>
                  </a:lnTo>
                  <a:lnTo>
                    <a:pt x="912" y="13955"/>
                  </a:lnTo>
                  <a:lnTo>
                    <a:pt x="964" y="14069"/>
                  </a:lnTo>
                  <a:lnTo>
                    <a:pt x="1019" y="14181"/>
                  </a:lnTo>
                  <a:lnTo>
                    <a:pt x="1076" y="14294"/>
                  </a:lnTo>
                  <a:lnTo>
                    <a:pt x="1133" y="14405"/>
                  </a:lnTo>
                  <a:lnTo>
                    <a:pt x="1193" y="14515"/>
                  </a:lnTo>
                  <a:lnTo>
                    <a:pt x="1254" y="14625"/>
                  </a:lnTo>
                  <a:lnTo>
                    <a:pt x="1316" y="14735"/>
                  </a:lnTo>
                  <a:lnTo>
                    <a:pt x="1379" y="14842"/>
                  </a:lnTo>
                  <a:lnTo>
                    <a:pt x="1443" y="14950"/>
                  </a:lnTo>
                  <a:lnTo>
                    <a:pt x="1510" y="1505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" name="Freeform 31"/>
            <p:cNvSpPr>
              <a:spLocks/>
            </p:cNvSpPr>
            <p:nvPr/>
          </p:nvSpPr>
          <p:spPr bwMode="auto">
            <a:xfrm>
              <a:off x="6611938" y="4786313"/>
              <a:ext cx="600075" cy="2078038"/>
            </a:xfrm>
            <a:custGeom>
              <a:avLst/>
              <a:gdLst/>
              <a:ahLst/>
              <a:cxnLst>
                <a:cxn ang="0">
                  <a:pos x="0" y="5234"/>
                </a:cxn>
                <a:cxn ang="0">
                  <a:pos x="66" y="5127"/>
                </a:cxn>
                <a:cxn ang="0">
                  <a:pos x="131" y="5019"/>
                </a:cxn>
                <a:cxn ang="0">
                  <a:pos x="194" y="4912"/>
                </a:cxn>
                <a:cxn ang="0">
                  <a:pos x="256" y="4802"/>
                </a:cxn>
                <a:cxn ang="0">
                  <a:pos x="317" y="4692"/>
                </a:cxn>
                <a:cxn ang="0">
                  <a:pos x="376" y="4582"/>
                </a:cxn>
                <a:cxn ang="0">
                  <a:pos x="434" y="4471"/>
                </a:cxn>
                <a:cxn ang="0">
                  <a:pos x="490" y="4358"/>
                </a:cxn>
                <a:cxn ang="0">
                  <a:pos x="545" y="4246"/>
                </a:cxn>
                <a:cxn ang="0">
                  <a:pos x="599" y="4132"/>
                </a:cxn>
                <a:cxn ang="0">
                  <a:pos x="651" y="4018"/>
                </a:cxn>
                <a:cxn ang="0">
                  <a:pos x="701" y="3904"/>
                </a:cxn>
                <a:cxn ang="0">
                  <a:pos x="750" y="3788"/>
                </a:cxn>
                <a:cxn ang="0">
                  <a:pos x="798" y="3672"/>
                </a:cxn>
                <a:cxn ang="0">
                  <a:pos x="843" y="3555"/>
                </a:cxn>
                <a:cxn ang="0">
                  <a:pos x="888" y="3438"/>
                </a:cxn>
                <a:cxn ang="0">
                  <a:pos x="932" y="3321"/>
                </a:cxn>
                <a:cxn ang="0">
                  <a:pos x="973" y="3202"/>
                </a:cxn>
                <a:cxn ang="0">
                  <a:pos x="1013" y="3083"/>
                </a:cxn>
                <a:cxn ang="0">
                  <a:pos x="1052" y="2964"/>
                </a:cxn>
                <a:cxn ang="0">
                  <a:pos x="1089" y="2844"/>
                </a:cxn>
                <a:cxn ang="0">
                  <a:pos x="1125" y="2724"/>
                </a:cxn>
                <a:cxn ang="0">
                  <a:pos x="1158" y="2603"/>
                </a:cxn>
                <a:cxn ang="0">
                  <a:pos x="1191" y="2481"/>
                </a:cxn>
                <a:cxn ang="0">
                  <a:pos x="1222" y="2360"/>
                </a:cxn>
                <a:cxn ang="0">
                  <a:pos x="1251" y="2238"/>
                </a:cxn>
                <a:cxn ang="0">
                  <a:pos x="1278" y="2115"/>
                </a:cxn>
                <a:cxn ang="0">
                  <a:pos x="1305" y="1994"/>
                </a:cxn>
                <a:cxn ang="0">
                  <a:pos x="1330" y="1870"/>
                </a:cxn>
                <a:cxn ang="0">
                  <a:pos x="1353" y="1747"/>
                </a:cxn>
                <a:cxn ang="0">
                  <a:pos x="1374" y="1623"/>
                </a:cxn>
                <a:cxn ang="0">
                  <a:pos x="1394" y="1500"/>
                </a:cxn>
                <a:cxn ang="0">
                  <a:pos x="1413" y="1375"/>
                </a:cxn>
                <a:cxn ang="0">
                  <a:pos x="1429" y="1251"/>
                </a:cxn>
                <a:cxn ang="0">
                  <a:pos x="1445" y="1127"/>
                </a:cxn>
                <a:cxn ang="0">
                  <a:pos x="1458" y="1002"/>
                </a:cxn>
                <a:cxn ang="0">
                  <a:pos x="1470" y="877"/>
                </a:cxn>
                <a:cxn ang="0">
                  <a:pos x="1481" y="752"/>
                </a:cxn>
                <a:cxn ang="0">
                  <a:pos x="1490" y="627"/>
                </a:cxn>
                <a:cxn ang="0">
                  <a:pos x="1497" y="501"/>
                </a:cxn>
                <a:cxn ang="0">
                  <a:pos x="1502" y="376"/>
                </a:cxn>
                <a:cxn ang="0">
                  <a:pos x="1506" y="251"/>
                </a:cxn>
                <a:cxn ang="0">
                  <a:pos x="1508" y="126"/>
                </a:cxn>
                <a:cxn ang="0">
                  <a:pos x="1509" y="0"/>
                </a:cxn>
              </a:cxnLst>
              <a:rect l="0" t="0" r="r" b="b"/>
              <a:pathLst>
                <a:path w="1509" h="5234">
                  <a:moveTo>
                    <a:pt x="0" y="5234"/>
                  </a:moveTo>
                  <a:lnTo>
                    <a:pt x="66" y="5127"/>
                  </a:lnTo>
                  <a:lnTo>
                    <a:pt x="131" y="5019"/>
                  </a:lnTo>
                  <a:lnTo>
                    <a:pt x="194" y="4912"/>
                  </a:lnTo>
                  <a:lnTo>
                    <a:pt x="256" y="4802"/>
                  </a:lnTo>
                  <a:lnTo>
                    <a:pt x="317" y="4692"/>
                  </a:lnTo>
                  <a:lnTo>
                    <a:pt x="376" y="4582"/>
                  </a:lnTo>
                  <a:lnTo>
                    <a:pt x="434" y="4471"/>
                  </a:lnTo>
                  <a:lnTo>
                    <a:pt x="490" y="4358"/>
                  </a:lnTo>
                  <a:lnTo>
                    <a:pt x="545" y="4246"/>
                  </a:lnTo>
                  <a:lnTo>
                    <a:pt x="599" y="4132"/>
                  </a:lnTo>
                  <a:lnTo>
                    <a:pt x="651" y="4018"/>
                  </a:lnTo>
                  <a:lnTo>
                    <a:pt x="701" y="3904"/>
                  </a:lnTo>
                  <a:lnTo>
                    <a:pt x="750" y="3788"/>
                  </a:lnTo>
                  <a:lnTo>
                    <a:pt x="798" y="3672"/>
                  </a:lnTo>
                  <a:lnTo>
                    <a:pt x="843" y="3555"/>
                  </a:lnTo>
                  <a:lnTo>
                    <a:pt x="888" y="3438"/>
                  </a:lnTo>
                  <a:lnTo>
                    <a:pt x="932" y="3321"/>
                  </a:lnTo>
                  <a:lnTo>
                    <a:pt x="973" y="3202"/>
                  </a:lnTo>
                  <a:lnTo>
                    <a:pt x="1013" y="3083"/>
                  </a:lnTo>
                  <a:lnTo>
                    <a:pt x="1052" y="2964"/>
                  </a:lnTo>
                  <a:lnTo>
                    <a:pt x="1089" y="2844"/>
                  </a:lnTo>
                  <a:lnTo>
                    <a:pt x="1125" y="2724"/>
                  </a:lnTo>
                  <a:lnTo>
                    <a:pt x="1158" y="2603"/>
                  </a:lnTo>
                  <a:lnTo>
                    <a:pt x="1191" y="2481"/>
                  </a:lnTo>
                  <a:lnTo>
                    <a:pt x="1222" y="2360"/>
                  </a:lnTo>
                  <a:lnTo>
                    <a:pt x="1251" y="2238"/>
                  </a:lnTo>
                  <a:lnTo>
                    <a:pt x="1278" y="2115"/>
                  </a:lnTo>
                  <a:lnTo>
                    <a:pt x="1305" y="1994"/>
                  </a:lnTo>
                  <a:lnTo>
                    <a:pt x="1330" y="1870"/>
                  </a:lnTo>
                  <a:lnTo>
                    <a:pt x="1353" y="1747"/>
                  </a:lnTo>
                  <a:lnTo>
                    <a:pt x="1374" y="1623"/>
                  </a:lnTo>
                  <a:lnTo>
                    <a:pt x="1394" y="1500"/>
                  </a:lnTo>
                  <a:lnTo>
                    <a:pt x="1413" y="1375"/>
                  </a:lnTo>
                  <a:lnTo>
                    <a:pt x="1429" y="1251"/>
                  </a:lnTo>
                  <a:lnTo>
                    <a:pt x="1445" y="1127"/>
                  </a:lnTo>
                  <a:lnTo>
                    <a:pt x="1458" y="1002"/>
                  </a:lnTo>
                  <a:lnTo>
                    <a:pt x="1470" y="877"/>
                  </a:lnTo>
                  <a:lnTo>
                    <a:pt x="1481" y="752"/>
                  </a:lnTo>
                  <a:lnTo>
                    <a:pt x="1490" y="627"/>
                  </a:lnTo>
                  <a:lnTo>
                    <a:pt x="1497" y="501"/>
                  </a:lnTo>
                  <a:lnTo>
                    <a:pt x="1502" y="376"/>
                  </a:lnTo>
                  <a:lnTo>
                    <a:pt x="1506" y="251"/>
                  </a:lnTo>
                  <a:lnTo>
                    <a:pt x="1508" y="126"/>
                  </a:lnTo>
                  <a:lnTo>
                    <a:pt x="1509" y="0"/>
                  </a:lnTo>
                </a:path>
              </a:pathLst>
            </a:custGeom>
            <a:grp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180" name="BlokTextu 179"/>
          <p:cNvSpPr txBox="1"/>
          <p:nvPr/>
        </p:nvSpPr>
        <p:spPr>
          <a:xfrm>
            <a:off x="2824223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BlokTextu 180"/>
          <p:cNvSpPr txBox="1"/>
          <p:nvPr/>
        </p:nvSpPr>
        <p:spPr>
          <a:xfrm>
            <a:off x="3391897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BlokTextu 181"/>
          <p:cNvSpPr txBox="1"/>
          <p:nvPr/>
        </p:nvSpPr>
        <p:spPr>
          <a:xfrm>
            <a:off x="3903379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BlokTextu 182"/>
          <p:cNvSpPr txBox="1"/>
          <p:nvPr/>
        </p:nvSpPr>
        <p:spPr>
          <a:xfrm>
            <a:off x="4451193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BlokTextu 183"/>
          <p:cNvSpPr txBox="1"/>
          <p:nvPr/>
        </p:nvSpPr>
        <p:spPr>
          <a:xfrm>
            <a:off x="5003131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BlokTextu 184"/>
          <p:cNvSpPr txBox="1"/>
          <p:nvPr/>
        </p:nvSpPr>
        <p:spPr>
          <a:xfrm>
            <a:off x="5557123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1622240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2251694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560879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1121049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Text Box 35"/>
          <p:cNvSpPr txBox="1">
            <a:spLocks noChangeArrowheads="1"/>
          </p:cNvSpPr>
          <p:nvPr/>
        </p:nvSpPr>
        <p:spPr bwMode="auto">
          <a:xfrm flipH="1">
            <a:off x="1656679" y="4525953"/>
            <a:ext cx="3690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b</a:t>
            </a:r>
            <a:endParaRPr lang="sk-SK" sz="14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5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lokTextu 8"/>
          <p:cNvSpPr txBox="1"/>
          <p:nvPr/>
        </p:nvSpPr>
        <p:spPr>
          <a:xfrm>
            <a:off x="8549148" y="477511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2879709" y="709534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193"/>
          <p:cNvSpPr>
            <a:spLocks/>
          </p:cNvSpPr>
          <p:nvPr/>
        </p:nvSpPr>
        <p:spPr bwMode="auto">
          <a:xfrm>
            <a:off x="1971675" y="5630863"/>
            <a:ext cx="2686050" cy="827088"/>
          </a:xfrm>
          <a:custGeom>
            <a:avLst/>
            <a:gdLst/>
            <a:ahLst/>
            <a:cxnLst>
              <a:cxn ang="0">
                <a:pos x="1942" y="2082"/>
              </a:cxn>
              <a:cxn ang="0">
                <a:pos x="6767" y="624"/>
              </a:cxn>
              <a:cxn ang="0">
                <a:pos x="4249" y="0"/>
              </a:cxn>
              <a:cxn ang="0">
                <a:pos x="0" y="777"/>
              </a:cxn>
              <a:cxn ang="0">
                <a:pos x="1942" y="2082"/>
              </a:cxn>
            </a:cxnLst>
            <a:rect l="0" t="0" r="r" b="b"/>
            <a:pathLst>
              <a:path w="6767" h="2082">
                <a:moveTo>
                  <a:pt x="1942" y="2082"/>
                </a:moveTo>
                <a:lnTo>
                  <a:pt x="6767" y="624"/>
                </a:lnTo>
                <a:lnTo>
                  <a:pt x="4249" y="0"/>
                </a:lnTo>
                <a:lnTo>
                  <a:pt x="0" y="777"/>
                </a:lnTo>
                <a:lnTo>
                  <a:pt x="1942" y="2082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6350" y="4786313"/>
            <a:ext cx="8820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6349" y="6457950"/>
            <a:ext cx="824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>
            <a:off x="7431088" y="4786313"/>
            <a:ext cx="1588" cy="16716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" name="Freeform 32"/>
          <p:cNvSpPr>
            <a:spLocks/>
          </p:cNvSpPr>
          <p:nvPr/>
        </p:nvSpPr>
        <p:spPr bwMode="auto">
          <a:xfrm>
            <a:off x="32956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3" y="36"/>
              </a:cxn>
              <a:cxn ang="0">
                <a:pos x="98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4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3" y="36"/>
                </a:lnTo>
                <a:lnTo>
                  <a:pt x="98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4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" name="Line 35"/>
          <p:cNvSpPr>
            <a:spLocks noChangeShapeType="1"/>
          </p:cNvSpPr>
          <p:nvPr/>
        </p:nvSpPr>
        <p:spPr bwMode="auto">
          <a:xfrm flipV="1">
            <a:off x="3316288" y="889000"/>
            <a:ext cx="0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" name="Line 37"/>
          <p:cNvSpPr>
            <a:spLocks noChangeShapeType="1"/>
          </p:cNvSpPr>
          <p:nvPr/>
        </p:nvSpPr>
        <p:spPr bwMode="auto">
          <a:xfrm>
            <a:off x="2743200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9" name="Line 38"/>
          <p:cNvSpPr>
            <a:spLocks noChangeShapeType="1"/>
          </p:cNvSpPr>
          <p:nvPr/>
        </p:nvSpPr>
        <p:spPr bwMode="auto">
          <a:xfrm>
            <a:off x="3298825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0" name="Line 39"/>
          <p:cNvSpPr>
            <a:spLocks noChangeShapeType="1"/>
          </p:cNvSpPr>
          <p:nvPr/>
        </p:nvSpPr>
        <p:spPr bwMode="auto">
          <a:xfrm>
            <a:off x="3856038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1" name="Line 40"/>
          <p:cNvSpPr>
            <a:spLocks noChangeShapeType="1"/>
          </p:cNvSpPr>
          <p:nvPr/>
        </p:nvSpPr>
        <p:spPr bwMode="auto">
          <a:xfrm>
            <a:off x="4411663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2" name="Line 41"/>
          <p:cNvSpPr>
            <a:spLocks noChangeShapeType="1"/>
          </p:cNvSpPr>
          <p:nvPr/>
        </p:nvSpPr>
        <p:spPr bwMode="auto">
          <a:xfrm>
            <a:off x="4968875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3" name="Line 47"/>
          <p:cNvSpPr>
            <a:spLocks noChangeShapeType="1"/>
          </p:cNvSpPr>
          <p:nvPr/>
        </p:nvSpPr>
        <p:spPr bwMode="auto">
          <a:xfrm>
            <a:off x="5524500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4" name="Line 49"/>
          <p:cNvSpPr>
            <a:spLocks noChangeShapeType="1"/>
          </p:cNvSpPr>
          <p:nvPr/>
        </p:nvSpPr>
        <p:spPr bwMode="auto">
          <a:xfrm>
            <a:off x="1630363" y="6457950"/>
            <a:ext cx="55562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" name="Line 51"/>
          <p:cNvSpPr>
            <a:spLocks noChangeShapeType="1"/>
          </p:cNvSpPr>
          <p:nvPr/>
        </p:nvSpPr>
        <p:spPr bwMode="auto">
          <a:xfrm>
            <a:off x="1073150" y="6457950"/>
            <a:ext cx="557213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6" name="Line 53"/>
          <p:cNvSpPr>
            <a:spLocks noChangeShapeType="1"/>
          </p:cNvSpPr>
          <p:nvPr/>
        </p:nvSpPr>
        <p:spPr bwMode="auto">
          <a:xfrm>
            <a:off x="517525" y="6457950"/>
            <a:ext cx="55562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" name="Line 55"/>
          <p:cNvSpPr>
            <a:spLocks noChangeShapeType="1"/>
          </p:cNvSpPr>
          <p:nvPr/>
        </p:nvSpPr>
        <p:spPr bwMode="auto">
          <a:xfrm>
            <a:off x="2185988" y="6457950"/>
            <a:ext cx="557213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8" name="Line 57"/>
          <p:cNvSpPr>
            <a:spLocks noChangeShapeType="1"/>
          </p:cNvSpPr>
          <p:nvPr/>
        </p:nvSpPr>
        <p:spPr bwMode="auto">
          <a:xfrm flipV="1">
            <a:off x="255588" y="889000"/>
            <a:ext cx="3060700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" name="Freeform 58"/>
          <p:cNvSpPr>
            <a:spLocks/>
          </p:cNvSpPr>
          <p:nvPr/>
        </p:nvSpPr>
        <p:spPr bwMode="auto">
          <a:xfrm>
            <a:off x="3295650" y="866775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5" y="43"/>
              </a:cxn>
              <a:cxn ang="0">
                <a:pos x="103" y="34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6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4" y="34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5" y="43"/>
                </a:lnTo>
                <a:lnTo>
                  <a:pt x="103" y="34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6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4" y="34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0" name="Line 59"/>
          <p:cNvSpPr>
            <a:spLocks noChangeShapeType="1"/>
          </p:cNvSpPr>
          <p:nvPr/>
        </p:nvSpPr>
        <p:spPr bwMode="auto">
          <a:xfrm flipH="1" flipV="1">
            <a:off x="3316288" y="889000"/>
            <a:ext cx="4957763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1" name="Freeform 61"/>
          <p:cNvSpPr>
            <a:spLocks/>
          </p:cNvSpPr>
          <p:nvPr/>
        </p:nvSpPr>
        <p:spPr bwMode="auto">
          <a:xfrm>
            <a:off x="2846388" y="1357313"/>
            <a:ext cx="1068388" cy="292100"/>
          </a:xfrm>
          <a:custGeom>
            <a:avLst/>
            <a:gdLst/>
            <a:ahLst/>
            <a:cxnLst>
              <a:cxn ang="0">
                <a:pos x="0" y="322"/>
              </a:cxn>
              <a:cxn ang="0">
                <a:pos x="45" y="357"/>
              </a:cxn>
              <a:cxn ang="0">
                <a:pos x="89" y="389"/>
              </a:cxn>
              <a:cxn ang="0">
                <a:pos x="136" y="420"/>
              </a:cxn>
              <a:cxn ang="0">
                <a:pos x="182" y="450"/>
              </a:cxn>
              <a:cxn ang="0">
                <a:pos x="231" y="478"/>
              </a:cxn>
              <a:cxn ang="0">
                <a:pos x="280" y="506"/>
              </a:cxn>
              <a:cxn ang="0">
                <a:pos x="329" y="531"/>
              </a:cxn>
              <a:cxn ang="0">
                <a:pos x="379" y="555"/>
              </a:cxn>
              <a:cxn ang="0">
                <a:pos x="430" y="578"/>
              </a:cxn>
              <a:cxn ang="0">
                <a:pos x="482" y="599"/>
              </a:cxn>
              <a:cxn ang="0">
                <a:pos x="534" y="619"/>
              </a:cxn>
              <a:cxn ang="0">
                <a:pos x="586" y="637"/>
              </a:cxn>
              <a:cxn ang="0">
                <a:pos x="639" y="653"/>
              </a:cxn>
              <a:cxn ang="0">
                <a:pos x="693" y="668"/>
              </a:cxn>
              <a:cxn ang="0">
                <a:pos x="747" y="682"/>
              </a:cxn>
              <a:cxn ang="0">
                <a:pos x="801" y="694"/>
              </a:cxn>
              <a:cxn ang="0">
                <a:pos x="856" y="705"/>
              </a:cxn>
              <a:cxn ang="0">
                <a:pos x="911" y="713"/>
              </a:cxn>
              <a:cxn ang="0">
                <a:pos x="966" y="720"/>
              </a:cxn>
              <a:cxn ang="0">
                <a:pos x="1021" y="725"/>
              </a:cxn>
              <a:cxn ang="0">
                <a:pos x="1078" y="729"/>
              </a:cxn>
              <a:cxn ang="0">
                <a:pos x="1133" y="731"/>
              </a:cxn>
              <a:cxn ang="0">
                <a:pos x="1189" y="732"/>
              </a:cxn>
              <a:cxn ang="0">
                <a:pos x="1244" y="731"/>
              </a:cxn>
              <a:cxn ang="0">
                <a:pos x="1300" y="729"/>
              </a:cxn>
              <a:cxn ang="0">
                <a:pos x="1355" y="724"/>
              </a:cxn>
              <a:cxn ang="0">
                <a:pos x="1411" y="718"/>
              </a:cxn>
              <a:cxn ang="0">
                <a:pos x="1466" y="712"/>
              </a:cxn>
              <a:cxn ang="0">
                <a:pos x="1521" y="702"/>
              </a:cxn>
              <a:cxn ang="0">
                <a:pos x="1576" y="692"/>
              </a:cxn>
              <a:cxn ang="0">
                <a:pos x="1630" y="679"/>
              </a:cxn>
              <a:cxn ang="0">
                <a:pos x="1684" y="666"/>
              </a:cxn>
              <a:cxn ang="0">
                <a:pos x="1738" y="650"/>
              </a:cxn>
              <a:cxn ang="0">
                <a:pos x="1790" y="633"/>
              </a:cxn>
              <a:cxn ang="0">
                <a:pos x="1843" y="615"/>
              </a:cxn>
              <a:cxn ang="0">
                <a:pos x="1895" y="594"/>
              </a:cxn>
              <a:cxn ang="0">
                <a:pos x="1947" y="574"/>
              </a:cxn>
              <a:cxn ang="0">
                <a:pos x="1997" y="550"/>
              </a:cxn>
              <a:cxn ang="0">
                <a:pos x="2048" y="526"/>
              </a:cxn>
              <a:cxn ang="0">
                <a:pos x="2096" y="500"/>
              </a:cxn>
              <a:cxn ang="0">
                <a:pos x="2145" y="473"/>
              </a:cxn>
              <a:cxn ang="0">
                <a:pos x="2192" y="444"/>
              </a:cxn>
              <a:cxn ang="0">
                <a:pos x="2239" y="414"/>
              </a:cxn>
              <a:cxn ang="0">
                <a:pos x="2285" y="382"/>
              </a:cxn>
              <a:cxn ang="0">
                <a:pos x="2330" y="350"/>
              </a:cxn>
              <a:cxn ang="0">
                <a:pos x="2375" y="315"/>
              </a:cxn>
              <a:cxn ang="0">
                <a:pos x="2417" y="280"/>
              </a:cxn>
              <a:cxn ang="0">
                <a:pos x="2460" y="243"/>
              </a:cxn>
              <a:cxn ang="0">
                <a:pos x="2501" y="206"/>
              </a:cxn>
              <a:cxn ang="0">
                <a:pos x="2540" y="167"/>
              </a:cxn>
              <a:cxn ang="0">
                <a:pos x="2579" y="127"/>
              </a:cxn>
              <a:cxn ang="0">
                <a:pos x="2617" y="86"/>
              </a:cxn>
              <a:cxn ang="0">
                <a:pos x="2653" y="43"/>
              </a:cxn>
              <a:cxn ang="0">
                <a:pos x="2688" y="0"/>
              </a:cxn>
            </a:cxnLst>
            <a:rect l="0" t="0" r="r" b="b"/>
            <a:pathLst>
              <a:path w="2688" h="732">
                <a:moveTo>
                  <a:pt x="0" y="322"/>
                </a:moveTo>
                <a:lnTo>
                  <a:pt x="45" y="357"/>
                </a:lnTo>
                <a:lnTo>
                  <a:pt x="89" y="389"/>
                </a:lnTo>
                <a:lnTo>
                  <a:pt x="136" y="420"/>
                </a:lnTo>
                <a:lnTo>
                  <a:pt x="182" y="450"/>
                </a:lnTo>
                <a:lnTo>
                  <a:pt x="231" y="478"/>
                </a:lnTo>
                <a:lnTo>
                  <a:pt x="280" y="506"/>
                </a:lnTo>
                <a:lnTo>
                  <a:pt x="329" y="531"/>
                </a:lnTo>
                <a:lnTo>
                  <a:pt x="379" y="555"/>
                </a:lnTo>
                <a:lnTo>
                  <a:pt x="430" y="578"/>
                </a:lnTo>
                <a:lnTo>
                  <a:pt x="482" y="599"/>
                </a:lnTo>
                <a:lnTo>
                  <a:pt x="534" y="619"/>
                </a:lnTo>
                <a:lnTo>
                  <a:pt x="586" y="637"/>
                </a:lnTo>
                <a:lnTo>
                  <a:pt x="639" y="653"/>
                </a:lnTo>
                <a:lnTo>
                  <a:pt x="693" y="668"/>
                </a:lnTo>
                <a:lnTo>
                  <a:pt x="747" y="682"/>
                </a:lnTo>
                <a:lnTo>
                  <a:pt x="801" y="694"/>
                </a:lnTo>
                <a:lnTo>
                  <a:pt x="856" y="705"/>
                </a:lnTo>
                <a:lnTo>
                  <a:pt x="911" y="713"/>
                </a:lnTo>
                <a:lnTo>
                  <a:pt x="966" y="720"/>
                </a:lnTo>
                <a:lnTo>
                  <a:pt x="1021" y="725"/>
                </a:lnTo>
                <a:lnTo>
                  <a:pt x="1078" y="729"/>
                </a:lnTo>
                <a:lnTo>
                  <a:pt x="1133" y="731"/>
                </a:lnTo>
                <a:lnTo>
                  <a:pt x="1189" y="732"/>
                </a:lnTo>
                <a:lnTo>
                  <a:pt x="1244" y="731"/>
                </a:lnTo>
                <a:lnTo>
                  <a:pt x="1300" y="729"/>
                </a:lnTo>
                <a:lnTo>
                  <a:pt x="1355" y="724"/>
                </a:lnTo>
                <a:lnTo>
                  <a:pt x="1411" y="718"/>
                </a:lnTo>
                <a:lnTo>
                  <a:pt x="1466" y="712"/>
                </a:lnTo>
                <a:lnTo>
                  <a:pt x="1521" y="702"/>
                </a:lnTo>
                <a:lnTo>
                  <a:pt x="1576" y="692"/>
                </a:lnTo>
                <a:lnTo>
                  <a:pt x="1630" y="679"/>
                </a:lnTo>
                <a:lnTo>
                  <a:pt x="1684" y="666"/>
                </a:lnTo>
                <a:lnTo>
                  <a:pt x="1738" y="650"/>
                </a:lnTo>
                <a:lnTo>
                  <a:pt x="1790" y="633"/>
                </a:lnTo>
                <a:lnTo>
                  <a:pt x="1843" y="615"/>
                </a:lnTo>
                <a:lnTo>
                  <a:pt x="1895" y="594"/>
                </a:lnTo>
                <a:lnTo>
                  <a:pt x="1947" y="574"/>
                </a:lnTo>
                <a:lnTo>
                  <a:pt x="1997" y="550"/>
                </a:lnTo>
                <a:lnTo>
                  <a:pt x="2048" y="526"/>
                </a:lnTo>
                <a:lnTo>
                  <a:pt x="2096" y="500"/>
                </a:lnTo>
                <a:lnTo>
                  <a:pt x="2145" y="473"/>
                </a:lnTo>
                <a:lnTo>
                  <a:pt x="2192" y="444"/>
                </a:lnTo>
                <a:lnTo>
                  <a:pt x="2239" y="414"/>
                </a:lnTo>
                <a:lnTo>
                  <a:pt x="2285" y="382"/>
                </a:lnTo>
                <a:lnTo>
                  <a:pt x="2330" y="350"/>
                </a:lnTo>
                <a:lnTo>
                  <a:pt x="2375" y="315"/>
                </a:lnTo>
                <a:lnTo>
                  <a:pt x="2417" y="280"/>
                </a:lnTo>
                <a:lnTo>
                  <a:pt x="2460" y="243"/>
                </a:lnTo>
                <a:lnTo>
                  <a:pt x="2501" y="206"/>
                </a:lnTo>
                <a:lnTo>
                  <a:pt x="2540" y="167"/>
                </a:lnTo>
                <a:lnTo>
                  <a:pt x="2579" y="127"/>
                </a:lnTo>
                <a:lnTo>
                  <a:pt x="2617" y="86"/>
                </a:lnTo>
                <a:lnTo>
                  <a:pt x="2653" y="43"/>
                </a:lnTo>
                <a:lnTo>
                  <a:pt x="2688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3" name="Line 63"/>
          <p:cNvSpPr>
            <a:spLocks noChangeShapeType="1"/>
          </p:cNvSpPr>
          <p:nvPr/>
        </p:nvSpPr>
        <p:spPr bwMode="auto">
          <a:xfrm>
            <a:off x="255588" y="4786313"/>
            <a:ext cx="2487613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V="1">
            <a:off x="2743200" y="4786313"/>
            <a:ext cx="5530850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5" name="Freeform 65"/>
          <p:cNvSpPr>
            <a:spLocks/>
          </p:cNvSpPr>
          <p:nvPr/>
        </p:nvSpPr>
        <p:spPr bwMode="auto">
          <a:xfrm>
            <a:off x="1970088" y="889000"/>
            <a:ext cx="1346200" cy="3897313"/>
          </a:xfrm>
          <a:custGeom>
            <a:avLst/>
            <a:gdLst/>
            <a:ahLst/>
            <a:cxnLst>
              <a:cxn ang="0">
                <a:pos x="3297" y="127"/>
              </a:cxn>
              <a:cxn ang="0">
                <a:pos x="3104" y="384"/>
              </a:cxn>
              <a:cxn ang="0">
                <a:pos x="2915" y="643"/>
              </a:cxn>
              <a:cxn ang="0">
                <a:pos x="2733" y="907"/>
              </a:cxn>
              <a:cxn ang="0">
                <a:pos x="2556" y="1175"/>
              </a:cxn>
              <a:cxn ang="0">
                <a:pos x="2384" y="1446"/>
              </a:cxn>
              <a:cxn ang="0">
                <a:pos x="2219" y="1720"/>
              </a:cxn>
              <a:cxn ang="0">
                <a:pos x="2058" y="1998"/>
              </a:cxn>
              <a:cxn ang="0">
                <a:pos x="1903" y="2279"/>
              </a:cxn>
              <a:cxn ang="0">
                <a:pos x="1754" y="2562"/>
              </a:cxn>
              <a:cxn ang="0">
                <a:pos x="1610" y="2849"/>
              </a:cxn>
              <a:cxn ang="0">
                <a:pos x="1473" y="3140"/>
              </a:cxn>
              <a:cxn ang="0">
                <a:pos x="1341" y="3431"/>
              </a:cxn>
              <a:cxn ang="0">
                <a:pos x="1214" y="3726"/>
              </a:cxn>
              <a:cxn ang="0">
                <a:pos x="1095" y="4025"/>
              </a:cxn>
              <a:cxn ang="0">
                <a:pos x="980" y="4324"/>
              </a:cxn>
              <a:cxn ang="0">
                <a:pos x="872" y="4626"/>
              </a:cxn>
              <a:cxn ang="0">
                <a:pos x="771" y="4931"/>
              </a:cxn>
              <a:cxn ang="0">
                <a:pos x="676" y="5237"/>
              </a:cxn>
              <a:cxn ang="0">
                <a:pos x="587" y="5545"/>
              </a:cxn>
              <a:cxn ang="0">
                <a:pos x="503" y="5855"/>
              </a:cxn>
              <a:cxn ang="0">
                <a:pos x="426" y="6167"/>
              </a:cxn>
              <a:cxn ang="0">
                <a:pos x="356" y="6479"/>
              </a:cxn>
              <a:cxn ang="0">
                <a:pos x="292" y="6794"/>
              </a:cxn>
              <a:cxn ang="0">
                <a:pos x="233" y="7109"/>
              </a:cxn>
              <a:cxn ang="0">
                <a:pos x="181" y="7426"/>
              </a:cxn>
              <a:cxn ang="0">
                <a:pos x="137" y="7744"/>
              </a:cxn>
              <a:cxn ang="0">
                <a:pos x="98" y="8062"/>
              </a:cxn>
              <a:cxn ang="0">
                <a:pos x="65" y="8381"/>
              </a:cxn>
              <a:cxn ang="0">
                <a:pos x="40" y="8701"/>
              </a:cxn>
              <a:cxn ang="0">
                <a:pos x="21" y="9022"/>
              </a:cxn>
              <a:cxn ang="0">
                <a:pos x="8" y="9342"/>
              </a:cxn>
              <a:cxn ang="0">
                <a:pos x="1" y="9663"/>
              </a:cxn>
            </a:cxnLst>
            <a:rect l="0" t="0" r="r" b="b"/>
            <a:pathLst>
              <a:path w="3395" h="9823">
                <a:moveTo>
                  <a:pt x="3395" y="0"/>
                </a:moveTo>
                <a:lnTo>
                  <a:pt x="3297" y="127"/>
                </a:lnTo>
                <a:lnTo>
                  <a:pt x="3199" y="255"/>
                </a:lnTo>
                <a:lnTo>
                  <a:pt x="3104" y="384"/>
                </a:lnTo>
                <a:lnTo>
                  <a:pt x="3008" y="513"/>
                </a:lnTo>
                <a:lnTo>
                  <a:pt x="2915" y="643"/>
                </a:lnTo>
                <a:lnTo>
                  <a:pt x="2824" y="775"/>
                </a:lnTo>
                <a:lnTo>
                  <a:pt x="2733" y="907"/>
                </a:lnTo>
                <a:lnTo>
                  <a:pt x="2645" y="1040"/>
                </a:lnTo>
                <a:lnTo>
                  <a:pt x="2556" y="1175"/>
                </a:lnTo>
                <a:lnTo>
                  <a:pt x="2470" y="1310"/>
                </a:lnTo>
                <a:lnTo>
                  <a:pt x="2384" y="1446"/>
                </a:lnTo>
                <a:lnTo>
                  <a:pt x="2300" y="1582"/>
                </a:lnTo>
                <a:lnTo>
                  <a:pt x="2219" y="1720"/>
                </a:lnTo>
                <a:lnTo>
                  <a:pt x="2137" y="1859"/>
                </a:lnTo>
                <a:lnTo>
                  <a:pt x="2058" y="1998"/>
                </a:lnTo>
                <a:lnTo>
                  <a:pt x="1980" y="2138"/>
                </a:lnTo>
                <a:lnTo>
                  <a:pt x="1903" y="2279"/>
                </a:lnTo>
                <a:lnTo>
                  <a:pt x="1827" y="2420"/>
                </a:lnTo>
                <a:lnTo>
                  <a:pt x="1754" y="2562"/>
                </a:lnTo>
                <a:lnTo>
                  <a:pt x="1682" y="2706"/>
                </a:lnTo>
                <a:lnTo>
                  <a:pt x="1610" y="2849"/>
                </a:lnTo>
                <a:lnTo>
                  <a:pt x="1540" y="2994"/>
                </a:lnTo>
                <a:lnTo>
                  <a:pt x="1473" y="3140"/>
                </a:lnTo>
                <a:lnTo>
                  <a:pt x="1406" y="3286"/>
                </a:lnTo>
                <a:lnTo>
                  <a:pt x="1341" y="3431"/>
                </a:lnTo>
                <a:lnTo>
                  <a:pt x="1276" y="3579"/>
                </a:lnTo>
                <a:lnTo>
                  <a:pt x="1214" y="3726"/>
                </a:lnTo>
                <a:lnTo>
                  <a:pt x="1154" y="3876"/>
                </a:lnTo>
                <a:lnTo>
                  <a:pt x="1095" y="4025"/>
                </a:lnTo>
                <a:lnTo>
                  <a:pt x="1037" y="4174"/>
                </a:lnTo>
                <a:lnTo>
                  <a:pt x="980" y="4324"/>
                </a:lnTo>
                <a:lnTo>
                  <a:pt x="926" y="4475"/>
                </a:lnTo>
                <a:lnTo>
                  <a:pt x="872" y="4626"/>
                </a:lnTo>
                <a:lnTo>
                  <a:pt x="821" y="4778"/>
                </a:lnTo>
                <a:lnTo>
                  <a:pt x="771" y="4931"/>
                </a:lnTo>
                <a:lnTo>
                  <a:pt x="723" y="5083"/>
                </a:lnTo>
                <a:lnTo>
                  <a:pt x="676" y="5237"/>
                </a:lnTo>
                <a:lnTo>
                  <a:pt x="630" y="5391"/>
                </a:lnTo>
                <a:lnTo>
                  <a:pt x="587" y="5545"/>
                </a:lnTo>
                <a:lnTo>
                  <a:pt x="544" y="5700"/>
                </a:lnTo>
                <a:lnTo>
                  <a:pt x="503" y="5855"/>
                </a:lnTo>
                <a:lnTo>
                  <a:pt x="464" y="6011"/>
                </a:lnTo>
                <a:lnTo>
                  <a:pt x="426" y="6167"/>
                </a:lnTo>
                <a:lnTo>
                  <a:pt x="390" y="6323"/>
                </a:lnTo>
                <a:lnTo>
                  <a:pt x="356" y="6479"/>
                </a:lnTo>
                <a:lnTo>
                  <a:pt x="323" y="6636"/>
                </a:lnTo>
                <a:lnTo>
                  <a:pt x="292" y="6794"/>
                </a:lnTo>
                <a:lnTo>
                  <a:pt x="262" y="6951"/>
                </a:lnTo>
                <a:lnTo>
                  <a:pt x="233" y="7109"/>
                </a:lnTo>
                <a:lnTo>
                  <a:pt x="207" y="7268"/>
                </a:lnTo>
                <a:lnTo>
                  <a:pt x="181" y="7426"/>
                </a:lnTo>
                <a:lnTo>
                  <a:pt x="158" y="7584"/>
                </a:lnTo>
                <a:lnTo>
                  <a:pt x="137" y="7744"/>
                </a:lnTo>
                <a:lnTo>
                  <a:pt x="117" y="7902"/>
                </a:lnTo>
                <a:lnTo>
                  <a:pt x="98" y="8062"/>
                </a:lnTo>
                <a:lnTo>
                  <a:pt x="82" y="8221"/>
                </a:lnTo>
                <a:lnTo>
                  <a:pt x="65" y="8381"/>
                </a:lnTo>
                <a:lnTo>
                  <a:pt x="52" y="8541"/>
                </a:lnTo>
                <a:lnTo>
                  <a:pt x="40" y="8701"/>
                </a:lnTo>
                <a:lnTo>
                  <a:pt x="30" y="8861"/>
                </a:lnTo>
                <a:lnTo>
                  <a:pt x="21" y="9022"/>
                </a:lnTo>
                <a:lnTo>
                  <a:pt x="14" y="9181"/>
                </a:lnTo>
                <a:lnTo>
                  <a:pt x="8" y="9342"/>
                </a:lnTo>
                <a:lnTo>
                  <a:pt x="3" y="9503"/>
                </a:lnTo>
                <a:lnTo>
                  <a:pt x="1" y="9663"/>
                </a:lnTo>
                <a:lnTo>
                  <a:pt x="0" y="9823"/>
                </a:lnTo>
              </a:path>
            </a:pathLst>
          </a:cu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7" name="Line 67"/>
          <p:cNvSpPr>
            <a:spLocks noChangeShapeType="1"/>
          </p:cNvSpPr>
          <p:nvPr/>
        </p:nvSpPr>
        <p:spPr bwMode="auto">
          <a:xfrm>
            <a:off x="1970088" y="4786313"/>
            <a:ext cx="1328738" cy="16716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8" name="Line 68"/>
          <p:cNvSpPr>
            <a:spLocks noChangeShapeType="1"/>
          </p:cNvSpPr>
          <p:nvPr/>
        </p:nvSpPr>
        <p:spPr bwMode="auto">
          <a:xfrm flipH="1" flipV="1">
            <a:off x="1974500" y="4787822"/>
            <a:ext cx="1881537" cy="167012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9" name="Line 69"/>
          <p:cNvSpPr>
            <a:spLocks noChangeShapeType="1"/>
          </p:cNvSpPr>
          <p:nvPr/>
        </p:nvSpPr>
        <p:spPr bwMode="auto">
          <a:xfrm flipH="1" flipV="1">
            <a:off x="1974069" y="4784942"/>
            <a:ext cx="2437593" cy="1673009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0" name="Line 70"/>
          <p:cNvSpPr>
            <a:spLocks noChangeShapeType="1"/>
          </p:cNvSpPr>
          <p:nvPr/>
        </p:nvSpPr>
        <p:spPr bwMode="auto">
          <a:xfrm>
            <a:off x="1982244" y="4791980"/>
            <a:ext cx="2986632" cy="1665972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1" name="Line 71"/>
          <p:cNvSpPr>
            <a:spLocks noChangeShapeType="1"/>
          </p:cNvSpPr>
          <p:nvPr/>
        </p:nvSpPr>
        <p:spPr bwMode="auto">
          <a:xfrm flipH="1" flipV="1">
            <a:off x="1975981" y="4789886"/>
            <a:ext cx="3548520" cy="1668063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2" name="Line 72"/>
          <p:cNvSpPr>
            <a:spLocks noChangeShapeType="1"/>
          </p:cNvSpPr>
          <p:nvPr/>
        </p:nvSpPr>
        <p:spPr bwMode="auto">
          <a:xfrm>
            <a:off x="1972849" y="4786004"/>
            <a:ext cx="4108864" cy="1671947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3" name="Line 73"/>
          <p:cNvSpPr>
            <a:spLocks noChangeShapeType="1"/>
          </p:cNvSpPr>
          <p:nvPr/>
        </p:nvSpPr>
        <p:spPr bwMode="auto">
          <a:xfrm>
            <a:off x="255588" y="4786313"/>
            <a:ext cx="2935288" cy="15351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4" name="Line 74"/>
          <p:cNvSpPr>
            <a:spLocks noChangeShapeType="1"/>
          </p:cNvSpPr>
          <p:nvPr/>
        </p:nvSpPr>
        <p:spPr bwMode="auto">
          <a:xfrm flipH="1" flipV="1">
            <a:off x="255588" y="4786313"/>
            <a:ext cx="3317875" cy="14208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5" name="Line 75"/>
          <p:cNvSpPr>
            <a:spLocks noChangeShapeType="1"/>
          </p:cNvSpPr>
          <p:nvPr/>
        </p:nvSpPr>
        <p:spPr bwMode="auto">
          <a:xfrm>
            <a:off x="255588" y="4786313"/>
            <a:ext cx="3644900" cy="1320800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6" name="Line 76"/>
          <p:cNvSpPr>
            <a:spLocks noChangeShapeType="1"/>
          </p:cNvSpPr>
          <p:nvPr/>
        </p:nvSpPr>
        <p:spPr bwMode="auto">
          <a:xfrm flipH="1" flipV="1">
            <a:off x="255588" y="4786313"/>
            <a:ext cx="3930650" cy="12350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7" name="Line 77"/>
          <p:cNvSpPr>
            <a:spLocks noChangeShapeType="1"/>
          </p:cNvSpPr>
          <p:nvPr/>
        </p:nvSpPr>
        <p:spPr bwMode="auto">
          <a:xfrm>
            <a:off x="255588" y="4786313"/>
            <a:ext cx="4181475" cy="1160463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8" name="Line 78"/>
          <p:cNvSpPr>
            <a:spLocks noChangeShapeType="1"/>
          </p:cNvSpPr>
          <p:nvPr/>
        </p:nvSpPr>
        <p:spPr bwMode="auto">
          <a:xfrm flipH="1" flipV="1">
            <a:off x="255588" y="4786313"/>
            <a:ext cx="4402138" cy="1092200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9" name="Freeform 79"/>
          <p:cNvSpPr>
            <a:spLocks/>
          </p:cNvSpPr>
          <p:nvPr/>
        </p:nvSpPr>
        <p:spPr bwMode="auto">
          <a:xfrm>
            <a:off x="3170238" y="6300788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6"/>
              </a:cxn>
              <a:cxn ang="0">
                <a:pos x="99" y="27"/>
              </a:cxn>
              <a:cxn ang="0">
                <a:pos x="93" y="20"/>
              </a:cxn>
              <a:cxn ang="0">
                <a:pos x="87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9" y="13"/>
              </a:cxn>
              <a:cxn ang="0">
                <a:pos x="12" y="20"/>
              </a:cxn>
              <a:cxn ang="0">
                <a:pos x="7" y="27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7" y="80"/>
              </a:cxn>
              <a:cxn ang="0">
                <a:pos x="12" y="88"/>
              </a:cxn>
              <a:cxn ang="0">
                <a:pos x="19" y="93"/>
              </a:cxn>
              <a:cxn ang="0">
                <a:pos x="26" y="99"/>
              </a:cxn>
              <a:cxn ang="0">
                <a:pos x="34" y="102"/>
              </a:cxn>
              <a:cxn ang="0">
                <a:pos x="43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8"/>
              </a:cxn>
              <a:cxn ang="0">
                <a:pos x="99" y="80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6"/>
                </a:lnTo>
                <a:lnTo>
                  <a:pt x="99" y="27"/>
                </a:lnTo>
                <a:lnTo>
                  <a:pt x="93" y="20"/>
                </a:lnTo>
                <a:lnTo>
                  <a:pt x="87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9" y="13"/>
                </a:lnTo>
                <a:lnTo>
                  <a:pt x="12" y="20"/>
                </a:lnTo>
                <a:lnTo>
                  <a:pt x="7" y="27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7" y="80"/>
                </a:lnTo>
                <a:lnTo>
                  <a:pt x="12" y="88"/>
                </a:lnTo>
                <a:lnTo>
                  <a:pt x="19" y="93"/>
                </a:lnTo>
                <a:lnTo>
                  <a:pt x="26" y="99"/>
                </a:lnTo>
                <a:lnTo>
                  <a:pt x="34" y="102"/>
                </a:lnTo>
                <a:lnTo>
                  <a:pt x="43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8"/>
                </a:lnTo>
                <a:lnTo>
                  <a:pt x="99" y="80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0" name="Freeform 80"/>
          <p:cNvSpPr>
            <a:spLocks/>
          </p:cNvSpPr>
          <p:nvPr/>
        </p:nvSpPr>
        <p:spPr bwMode="auto">
          <a:xfrm>
            <a:off x="3551238" y="6186488"/>
            <a:ext cx="42863" cy="41275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4"/>
              </a:cxn>
              <a:cxn ang="0">
                <a:pos x="98" y="25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2"/>
              </a:cxn>
              <a:cxn ang="0">
                <a:pos x="62" y="0"/>
              </a:cxn>
              <a:cxn ang="0">
                <a:pos x="52" y="0"/>
              </a:cxn>
              <a:cxn ang="0">
                <a:pos x="43" y="0"/>
              </a:cxn>
              <a:cxn ang="0">
                <a:pos x="34" y="2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6" y="25"/>
              </a:cxn>
              <a:cxn ang="0">
                <a:pos x="3" y="34"/>
              </a:cxn>
              <a:cxn ang="0">
                <a:pos x="1" y="43"/>
              </a:cxn>
              <a:cxn ang="0">
                <a:pos x="0" y="52"/>
              </a:cxn>
              <a:cxn ang="0">
                <a:pos x="1" y="61"/>
              </a:cxn>
              <a:cxn ang="0">
                <a:pos x="3" y="70"/>
              </a:cxn>
              <a:cxn ang="0">
                <a:pos x="6" y="78"/>
              </a:cxn>
              <a:cxn ang="0">
                <a:pos x="12" y="86"/>
              </a:cxn>
              <a:cxn ang="0">
                <a:pos x="19" y="92"/>
              </a:cxn>
              <a:cxn ang="0">
                <a:pos x="26" y="98"/>
              </a:cxn>
              <a:cxn ang="0">
                <a:pos x="34" y="101"/>
              </a:cxn>
              <a:cxn ang="0">
                <a:pos x="43" y="105"/>
              </a:cxn>
              <a:cxn ang="0">
                <a:pos x="52" y="105"/>
              </a:cxn>
              <a:cxn ang="0">
                <a:pos x="62" y="105"/>
              </a:cxn>
              <a:cxn ang="0">
                <a:pos x="71" y="101"/>
              </a:cxn>
              <a:cxn ang="0">
                <a:pos x="79" y="98"/>
              </a:cxn>
              <a:cxn ang="0">
                <a:pos x="87" y="92"/>
              </a:cxn>
              <a:cxn ang="0">
                <a:pos x="93" y="86"/>
              </a:cxn>
              <a:cxn ang="0">
                <a:pos x="98" y="78"/>
              </a:cxn>
              <a:cxn ang="0">
                <a:pos x="102" y="70"/>
              </a:cxn>
              <a:cxn ang="0">
                <a:pos x="104" y="61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4"/>
                </a:lnTo>
                <a:lnTo>
                  <a:pt x="98" y="25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2"/>
                </a:lnTo>
                <a:lnTo>
                  <a:pt x="62" y="0"/>
                </a:lnTo>
                <a:lnTo>
                  <a:pt x="52" y="0"/>
                </a:lnTo>
                <a:lnTo>
                  <a:pt x="43" y="0"/>
                </a:lnTo>
                <a:lnTo>
                  <a:pt x="34" y="2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6" y="25"/>
                </a:lnTo>
                <a:lnTo>
                  <a:pt x="3" y="34"/>
                </a:lnTo>
                <a:lnTo>
                  <a:pt x="1" y="43"/>
                </a:lnTo>
                <a:lnTo>
                  <a:pt x="0" y="52"/>
                </a:lnTo>
                <a:lnTo>
                  <a:pt x="1" y="61"/>
                </a:lnTo>
                <a:lnTo>
                  <a:pt x="3" y="70"/>
                </a:lnTo>
                <a:lnTo>
                  <a:pt x="6" y="78"/>
                </a:lnTo>
                <a:lnTo>
                  <a:pt x="12" y="86"/>
                </a:lnTo>
                <a:lnTo>
                  <a:pt x="19" y="92"/>
                </a:lnTo>
                <a:lnTo>
                  <a:pt x="26" y="98"/>
                </a:lnTo>
                <a:lnTo>
                  <a:pt x="34" y="101"/>
                </a:lnTo>
                <a:lnTo>
                  <a:pt x="43" y="105"/>
                </a:lnTo>
                <a:lnTo>
                  <a:pt x="52" y="105"/>
                </a:lnTo>
                <a:lnTo>
                  <a:pt x="62" y="105"/>
                </a:lnTo>
                <a:lnTo>
                  <a:pt x="71" y="101"/>
                </a:lnTo>
                <a:lnTo>
                  <a:pt x="79" y="98"/>
                </a:lnTo>
                <a:lnTo>
                  <a:pt x="87" y="92"/>
                </a:lnTo>
                <a:lnTo>
                  <a:pt x="93" y="86"/>
                </a:lnTo>
                <a:lnTo>
                  <a:pt x="98" y="78"/>
                </a:lnTo>
                <a:lnTo>
                  <a:pt x="102" y="70"/>
                </a:lnTo>
                <a:lnTo>
                  <a:pt x="104" y="61"/>
                </a:lnTo>
                <a:lnTo>
                  <a:pt x="105" y="52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1" name="Freeform 81"/>
          <p:cNvSpPr>
            <a:spLocks/>
          </p:cNvSpPr>
          <p:nvPr/>
        </p:nvSpPr>
        <p:spPr bwMode="auto">
          <a:xfrm>
            <a:off x="3879850" y="6086475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6" y="7"/>
              </a:cxn>
              <a:cxn ang="0">
                <a:pos x="20" y="12"/>
              </a:cxn>
              <a:cxn ang="0">
                <a:pos x="13" y="18"/>
              </a:cxn>
              <a:cxn ang="0">
                <a:pos x="8" y="26"/>
              </a:cxn>
              <a:cxn ang="0">
                <a:pos x="3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8" y="79"/>
              </a:cxn>
              <a:cxn ang="0">
                <a:pos x="13" y="86"/>
              </a:cxn>
              <a:cxn ang="0">
                <a:pos x="20" y="93"/>
              </a:cxn>
              <a:cxn ang="0">
                <a:pos x="26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4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6" y="7"/>
                </a:lnTo>
                <a:lnTo>
                  <a:pt x="20" y="12"/>
                </a:lnTo>
                <a:lnTo>
                  <a:pt x="13" y="18"/>
                </a:lnTo>
                <a:lnTo>
                  <a:pt x="8" y="26"/>
                </a:lnTo>
                <a:lnTo>
                  <a:pt x="3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8" y="79"/>
                </a:lnTo>
                <a:lnTo>
                  <a:pt x="13" y="86"/>
                </a:lnTo>
                <a:lnTo>
                  <a:pt x="20" y="93"/>
                </a:lnTo>
                <a:lnTo>
                  <a:pt x="26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2" name="Freeform 82"/>
          <p:cNvSpPr>
            <a:spLocks/>
          </p:cNvSpPr>
          <p:nvPr/>
        </p:nvSpPr>
        <p:spPr bwMode="auto">
          <a:xfrm>
            <a:off x="4165600" y="6000750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4" y="43"/>
              </a:cxn>
              <a:cxn ang="0">
                <a:pos x="101" y="34"/>
              </a:cxn>
              <a:cxn ang="0">
                <a:pos x="97" y="26"/>
              </a:cxn>
              <a:cxn ang="0">
                <a:pos x="93" y="18"/>
              </a:cxn>
              <a:cxn ang="0">
                <a:pos x="86" y="12"/>
              </a:cxn>
              <a:cxn ang="0">
                <a:pos x="78" y="7"/>
              </a:cxn>
              <a:cxn ang="0">
                <a:pos x="70" y="3"/>
              </a:cxn>
              <a:cxn ang="0">
                <a:pos x="61" y="1"/>
              </a:cxn>
              <a:cxn ang="0">
                <a:pos x="51" y="0"/>
              </a:cxn>
              <a:cxn ang="0">
                <a:pos x="42" y="1"/>
              </a:cxn>
              <a:cxn ang="0">
                <a:pos x="34" y="3"/>
              </a:cxn>
              <a:cxn ang="0">
                <a:pos x="26" y="7"/>
              </a:cxn>
              <a:cxn ang="0">
                <a:pos x="18" y="12"/>
              </a:cxn>
              <a:cxn ang="0">
                <a:pos x="11" y="18"/>
              </a:cxn>
              <a:cxn ang="0">
                <a:pos x="7" y="26"/>
              </a:cxn>
              <a:cxn ang="0">
                <a:pos x="2" y="34"/>
              </a:cxn>
              <a:cxn ang="0">
                <a:pos x="0" y="43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79"/>
              </a:cxn>
              <a:cxn ang="0">
                <a:pos x="11" y="86"/>
              </a:cxn>
              <a:cxn ang="0">
                <a:pos x="18" y="93"/>
              </a:cxn>
              <a:cxn ang="0">
                <a:pos x="26" y="97"/>
              </a:cxn>
              <a:cxn ang="0">
                <a:pos x="34" y="102"/>
              </a:cxn>
              <a:cxn ang="0">
                <a:pos x="42" y="104"/>
              </a:cxn>
              <a:cxn ang="0">
                <a:pos x="51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7"/>
              </a:cxn>
              <a:cxn ang="0">
                <a:pos x="86" y="93"/>
              </a:cxn>
              <a:cxn ang="0">
                <a:pos x="93" y="86"/>
              </a:cxn>
              <a:cxn ang="0">
                <a:pos x="97" y="79"/>
              </a:cxn>
              <a:cxn ang="0">
                <a:pos x="101" y="70"/>
              </a:cxn>
              <a:cxn ang="0">
                <a:pos x="104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4" y="43"/>
                </a:lnTo>
                <a:lnTo>
                  <a:pt x="101" y="34"/>
                </a:lnTo>
                <a:lnTo>
                  <a:pt x="97" y="26"/>
                </a:lnTo>
                <a:lnTo>
                  <a:pt x="93" y="18"/>
                </a:lnTo>
                <a:lnTo>
                  <a:pt x="86" y="12"/>
                </a:lnTo>
                <a:lnTo>
                  <a:pt x="78" y="7"/>
                </a:lnTo>
                <a:lnTo>
                  <a:pt x="70" y="3"/>
                </a:lnTo>
                <a:lnTo>
                  <a:pt x="61" y="1"/>
                </a:lnTo>
                <a:lnTo>
                  <a:pt x="51" y="0"/>
                </a:lnTo>
                <a:lnTo>
                  <a:pt x="42" y="1"/>
                </a:lnTo>
                <a:lnTo>
                  <a:pt x="34" y="3"/>
                </a:lnTo>
                <a:lnTo>
                  <a:pt x="26" y="7"/>
                </a:lnTo>
                <a:lnTo>
                  <a:pt x="18" y="12"/>
                </a:lnTo>
                <a:lnTo>
                  <a:pt x="11" y="18"/>
                </a:lnTo>
                <a:lnTo>
                  <a:pt x="7" y="26"/>
                </a:lnTo>
                <a:lnTo>
                  <a:pt x="2" y="34"/>
                </a:lnTo>
                <a:lnTo>
                  <a:pt x="0" y="43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79"/>
                </a:lnTo>
                <a:lnTo>
                  <a:pt x="11" y="86"/>
                </a:lnTo>
                <a:lnTo>
                  <a:pt x="18" y="93"/>
                </a:lnTo>
                <a:lnTo>
                  <a:pt x="26" y="97"/>
                </a:lnTo>
                <a:lnTo>
                  <a:pt x="34" y="102"/>
                </a:lnTo>
                <a:lnTo>
                  <a:pt x="42" y="104"/>
                </a:lnTo>
                <a:lnTo>
                  <a:pt x="51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7"/>
                </a:lnTo>
                <a:lnTo>
                  <a:pt x="86" y="93"/>
                </a:lnTo>
                <a:lnTo>
                  <a:pt x="93" y="86"/>
                </a:lnTo>
                <a:lnTo>
                  <a:pt x="97" y="79"/>
                </a:lnTo>
                <a:lnTo>
                  <a:pt x="101" y="70"/>
                </a:lnTo>
                <a:lnTo>
                  <a:pt x="104" y="62"/>
                </a:lnTo>
                <a:lnTo>
                  <a:pt x="104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3" name="Freeform 83"/>
          <p:cNvSpPr>
            <a:spLocks/>
          </p:cNvSpPr>
          <p:nvPr/>
        </p:nvSpPr>
        <p:spPr bwMode="auto">
          <a:xfrm>
            <a:off x="4414838" y="5924550"/>
            <a:ext cx="42863" cy="42863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8" y="13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3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8" y="13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3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4" name="Freeform 84"/>
          <p:cNvSpPr>
            <a:spLocks/>
          </p:cNvSpPr>
          <p:nvPr/>
        </p:nvSpPr>
        <p:spPr bwMode="auto">
          <a:xfrm>
            <a:off x="4637088" y="5857875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4"/>
              </a:cxn>
              <a:cxn ang="0">
                <a:pos x="98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2" y="0"/>
              </a:cxn>
              <a:cxn ang="0">
                <a:pos x="43" y="1"/>
              </a:cxn>
              <a:cxn ang="0">
                <a:pos x="34" y="3"/>
              </a:cxn>
              <a:cxn ang="0">
                <a:pos x="26" y="6"/>
              </a:cxn>
              <a:cxn ang="0">
                <a:pos x="19" y="12"/>
              </a:cxn>
              <a:cxn ang="0">
                <a:pos x="12" y="18"/>
              </a:cxn>
              <a:cxn ang="0">
                <a:pos x="7" y="26"/>
              </a:cxn>
              <a:cxn ang="0">
                <a:pos x="3" y="34"/>
              </a:cxn>
              <a:cxn ang="0">
                <a:pos x="1" y="43"/>
              </a:cxn>
              <a:cxn ang="0">
                <a:pos x="0" y="52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4" y="102"/>
              </a:cxn>
              <a:cxn ang="0">
                <a:pos x="43" y="104"/>
              </a:cxn>
              <a:cxn ang="0">
                <a:pos x="52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4"/>
                </a:lnTo>
                <a:lnTo>
                  <a:pt x="98" y="26"/>
                </a:lnTo>
                <a:lnTo>
                  <a:pt x="93" y="18"/>
                </a:lnTo>
                <a:lnTo>
                  <a:pt x="86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2" y="0"/>
                </a:lnTo>
                <a:lnTo>
                  <a:pt x="43" y="1"/>
                </a:lnTo>
                <a:lnTo>
                  <a:pt x="34" y="3"/>
                </a:lnTo>
                <a:lnTo>
                  <a:pt x="26" y="6"/>
                </a:lnTo>
                <a:lnTo>
                  <a:pt x="19" y="12"/>
                </a:lnTo>
                <a:lnTo>
                  <a:pt x="12" y="18"/>
                </a:lnTo>
                <a:lnTo>
                  <a:pt x="7" y="26"/>
                </a:lnTo>
                <a:lnTo>
                  <a:pt x="3" y="34"/>
                </a:lnTo>
                <a:lnTo>
                  <a:pt x="1" y="43"/>
                </a:lnTo>
                <a:lnTo>
                  <a:pt x="0" y="52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4" y="102"/>
                </a:lnTo>
                <a:lnTo>
                  <a:pt x="43" y="104"/>
                </a:lnTo>
                <a:lnTo>
                  <a:pt x="52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2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5" name="Freeform 85"/>
          <p:cNvSpPr>
            <a:spLocks/>
          </p:cNvSpPr>
          <p:nvPr/>
        </p:nvSpPr>
        <p:spPr bwMode="auto">
          <a:xfrm>
            <a:off x="3316288" y="889000"/>
            <a:ext cx="1893888" cy="3897313"/>
          </a:xfrm>
          <a:custGeom>
            <a:avLst/>
            <a:gdLst/>
            <a:ahLst/>
            <a:cxnLst>
              <a:cxn ang="0">
                <a:pos x="4770" y="9680"/>
              </a:cxn>
              <a:cxn ang="0">
                <a:pos x="4763" y="9393"/>
              </a:cxn>
              <a:cxn ang="0">
                <a:pos x="4750" y="9108"/>
              </a:cxn>
              <a:cxn ang="0">
                <a:pos x="4729" y="8823"/>
              </a:cxn>
              <a:cxn ang="0">
                <a:pos x="4704" y="8537"/>
              </a:cxn>
              <a:cxn ang="0">
                <a:pos x="4671" y="8254"/>
              </a:cxn>
              <a:cxn ang="0">
                <a:pos x="4632" y="7970"/>
              </a:cxn>
              <a:cxn ang="0">
                <a:pos x="4586" y="7688"/>
              </a:cxn>
              <a:cxn ang="0">
                <a:pos x="4534" y="7406"/>
              </a:cxn>
              <a:cxn ang="0">
                <a:pos x="4476" y="7126"/>
              </a:cxn>
              <a:cxn ang="0">
                <a:pos x="4410" y="6847"/>
              </a:cxn>
              <a:cxn ang="0">
                <a:pos x="4339" y="6571"/>
              </a:cxn>
              <a:cxn ang="0">
                <a:pos x="4262" y="6295"/>
              </a:cxn>
              <a:cxn ang="0">
                <a:pos x="4178" y="6021"/>
              </a:cxn>
              <a:cxn ang="0">
                <a:pos x="4088" y="5750"/>
              </a:cxn>
              <a:cxn ang="0">
                <a:pos x="3991" y="5480"/>
              </a:cxn>
              <a:cxn ang="0">
                <a:pos x="3889" y="5213"/>
              </a:cxn>
              <a:cxn ang="0">
                <a:pos x="3780" y="4949"/>
              </a:cxn>
              <a:cxn ang="0">
                <a:pos x="3665" y="4686"/>
              </a:cxn>
              <a:cxn ang="0">
                <a:pos x="3545" y="4427"/>
              </a:cxn>
              <a:cxn ang="0">
                <a:pos x="3419" y="4171"/>
              </a:cxn>
              <a:cxn ang="0">
                <a:pos x="3287" y="3917"/>
              </a:cxn>
              <a:cxn ang="0">
                <a:pos x="3149" y="3666"/>
              </a:cxn>
              <a:cxn ang="0">
                <a:pos x="3005" y="3419"/>
              </a:cxn>
              <a:cxn ang="0">
                <a:pos x="2855" y="3174"/>
              </a:cxn>
              <a:cxn ang="0">
                <a:pos x="2700" y="2934"/>
              </a:cxn>
              <a:cxn ang="0">
                <a:pos x="2540" y="2698"/>
              </a:cxn>
              <a:cxn ang="0">
                <a:pos x="2374" y="2464"/>
              </a:cxn>
              <a:cxn ang="0">
                <a:pos x="2203" y="2235"/>
              </a:cxn>
              <a:cxn ang="0">
                <a:pos x="2027" y="2009"/>
              </a:cxn>
              <a:cxn ang="0">
                <a:pos x="1846" y="1789"/>
              </a:cxn>
              <a:cxn ang="0">
                <a:pos x="1659" y="1572"/>
              </a:cxn>
              <a:cxn ang="0">
                <a:pos x="1468" y="1358"/>
              </a:cxn>
              <a:cxn ang="0">
                <a:pos x="1272" y="1151"/>
              </a:cxn>
              <a:cxn ang="0">
                <a:pos x="1071" y="947"/>
              </a:cxn>
              <a:cxn ang="0">
                <a:pos x="866" y="748"/>
              </a:cxn>
              <a:cxn ang="0">
                <a:pos x="656" y="554"/>
              </a:cxn>
              <a:cxn ang="0">
                <a:pos x="441" y="364"/>
              </a:cxn>
              <a:cxn ang="0">
                <a:pos x="223" y="179"/>
              </a:cxn>
              <a:cxn ang="0">
                <a:pos x="0" y="0"/>
              </a:cxn>
            </a:cxnLst>
            <a:rect l="0" t="0" r="r" b="b"/>
            <a:pathLst>
              <a:path w="4770" h="9823">
                <a:moveTo>
                  <a:pt x="4770" y="9823"/>
                </a:moveTo>
                <a:lnTo>
                  <a:pt x="4770" y="9680"/>
                </a:lnTo>
                <a:lnTo>
                  <a:pt x="4767" y="9537"/>
                </a:lnTo>
                <a:lnTo>
                  <a:pt x="4763" y="9393"/>
                </a:lnTo>
                <a:lnTo>
                  <a:pt x="4757" y="9251"/>
                </a:lnTo>
                <a:lnTo>
                  <a:pt x="4750" y="9108"/>
                </a:lnTo>
                <a:lnTo>
                  <a:pt x="4741" y="8965"/>
                </a:lnTo>
                <a:lnTo>
                  <a:pt x="4729" y="8823"/>
                </a:lnTo>
                <a:lnTo>
                  <a:pt x="4718" y="8681"/>
                </a:lnTo>
                <a:lnTo>
                  <a:pt x="4704" y="8537"/>
                </a:lnTo>
                <a:lnTo>
                  <a:pt x="4688" y="8396"/>
                </a:lnTo>
                <a:lnTo>
                  <a:pt x="4671" y="8254"/>
                </a:lnTo>
                <a:lnTo>
                  <a:pt x="4652" y="8111"/>
                </a:lnTo>
                <a:lnTo>
                  <a:pt x="4632" y="7970"/>
                </a:lnTo>
                <a:lnTo>
                  <a:pt x="4610" y="7829"/>
                </a:lnTo>
                <a:lnTo>
                  <a:pt x="4586" y="7688"/>
                </a:lnTo>
                <a:lnTo>
                  <a:pt x="4561" y="7547"/>
                </a:lnTo>
                <a:lnTo>
                  <a:pt x="4534" y="7406"/>
                </a:lnTo>
                <a:lnTo>
                  <a:pt x="4506" y="7266"/>
                </a:lnTo>
                <a:lnTo>
                  <a:pt x="4476" y="7126"/>
                </a:lnTo>
                <a:lnTo>
                  <a:pt x="4444" y="6986"/>
                </a:lnTo>
                <a:lnTo>
                  <a:pt x="4410" y="6847"/>
                </a:lnTo>
                <a:lnTo>
                  <a:pt x="4376" y="6709"/>
                </a:lnTo>
                <a:lnTo>
                  <a:pt x="4339" y="6571"/>
                </a:lnTo>
                <a:lnTo>
                  <a:pt x="4301" y="6432"/>
                </a:lnTo>
                <a:lnTo>
                  <a:pt x="4262" y="6295"/>
                </a:lnTo>
                <a:lnTo>
                  <a:pt x="4221" y="6158"/>
                </a:lnTo>
                <a:lnTo>
                  <a:pt x="4178" y="6021"/>
                </a:lnTo>
                <a:lnTo>
                  <a:pt x="4134" y="5886"/>
                </a:lnTo>
                <a:lnTo>
                  <a:pt x="4088" y="5750"/>
                </a:lnTo>
                <a:lnTo>
                  <a:pt x="4041" y="5615"/>
                </a:lnTo>
                <a:lnTo>
                  <a:pt x="3991" y="5480"/>
                </a:lnTo>
                <a:lnTo>
                  <a:pt x="3941" y="5346"/>
                </a:lnTo>
                <a:lnTo>
                  <a:pt x="3889" y="5213"/>
                </a:lnTo>
                <a:lnTo>
                  <a:pt x="3835" y="5081"/>
                </a:lnTo>
                <a:lnTo>
                  <a:pt x="3780" y="4949"/>
                </a:lnTo>
                <a:lnTo>
                  <a:pt x="3724" y="4817"/>
                </a:lnTo>
                <a:lnTo>
                  <a:pt x="3665" y="4686"/>
                </a:lnTo>
                <a:lnTo>
                  <a:pt x="3607" y="4556"/>
                </a:lnTo>
                <a:lnTo>
                  <a:pt x="3545" y="4427"/>
                </a:lnTo>
                <a:lnTo>
                  <a:pt x="3483" y="4298"/>
                </a:lnTo>
                <a:lnTo>
                  <a:pt x="3419" y="4171"/>
                </a:lnTo>
                <a:lnTo>
                  <a:pt x="3353" y="4043"/>
                </a:lnTo>
                <a:lnTo>
                  <a:pt x="3287" y="3917"/>
                </a:lnTo>
                <a:lnTo>
                  <a:pt x="3219" y="3791"/>
                </a:lnTo>
                <a:lnTo>
                  <a:pt x="3149" y="3666"/>
                </a:lnTo>
                <a:lnTo>
                  <a:pt x="3078" y="3542"/>
                </a:lnTo>
                <a:lnTo>
                  <a:pt x="3005" y="3419"/>
                </a:lnTo>
                <a:lnTo>
                  <a:pt x="2931" y="3296"/>
                </a:lnTo>
                <a:lnTo>
                  <a:pt x="2855" y="3174"/>
                </a:lnTo>
                <a:lnTo>
                  <a:pt x="2778" y="3054"/>
                </a:lnTo>
                <a:lnTo>
                  <a:pt x="2700" y="2934"/>
                </a:lnTo>
                <a:lnTo>
                  <a:pt x="2621" y="2815"/>
                </a:lnTo>
                <a:lnTo>
                  <a:pt x="2540" y="2698"/>
                </a:lnTo>
                <a:lnTo>
                  <a:pt x="2458" y="2581"/>
                </a:lnTo>
                <a:lnTo>
                  <a:pt x="2374" y="2464"/>
                </a:lnTo>
                <a:lnTo>
                  <a:pt x="2289" y="2349"/>
                </a:lnTo>
                <a:lnTo>
                  <a:pt x="2203" y="2235"/>
                </a:lnTo>
                <a:lnTo>
                  <a:pt x="2116" y="2122"/>
                </a:lnTo>
                <a:lnTo>
                  <a:pt x="2027" y="2009"/>
                </a:lnTo>
                <a:lnTo>
                  <a:pt x="1937" y="1899"/>
                </a:lnTo>
                <a:lnTo>
                  <a:pt x="1846" y="1789"/>
                </a:lnTo>
                <a:lnTo>
                  <a:pt x="1753" y="1680"/>
                </a:lnTo>
                <a:lnTo>
                  <a:pt x="1659" y="1572"/>
                </a:lnTo>
                <a:lnTo>
                  <a:pt x="1564" y="1465"/>
                </a:lnTo>
                <a:lnTo>
                  <a:pt x="1468" y="1358"/>
                </a:lnTo>
                <a:lnTo>
                  <a:pt x="1371" y="1254"/>
                </a:lnTo>
                <a:lnTo>
                  <a:pt x="1272" y="1151"/>
                </a:lnTo>
                <a:lnTo>
                  <a:pt x="1172" y="1048"/>
                </a:lnTo>
                <a:lnTo>
                  <a:pt x="1071" y="947"/>
                </a:lnTo>
                <a:lnTo>
                  <a:pt x="969" y="846"/>
                </a:lnTo>
                <a:lnTo>
                  <a:pt x="866" y="748"/>
                </a:lnTo>
                <a:lnTo>
                  <a:pt x="761" y="650"/>
                </a:lnTo>
                <a:lnTo>
                  <a:pt x="656" y="554"/>
                </a:lnTo>
                <a:lnTo>
                  <a:pt x="549" y="458"/>
                </a:lnTo>
                <a:lnTo>
                  <a:pt x="441" y="364"/>
                </a:lnTo>
                <a:lnTo>
                  <a:pt x="332" y="271"/>
                </a:lnTo>
                <a:lnTo>
                  <a:pt x="223" y="179"/>
                </a:lnTo>
                <a:lnTo>
                  <a:pt x="112" y="9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6" name="Line 87"/>
          <p:cNvSpPr>
            <a:spLocks noChangeShapeType="1"/>
          </p:cNvSpPr>
          <p:nvPr/>
        </p:nvSpPr>
        <p:spPr bwMode="auto">
          <a:xfrm flipH="1">
            <a:off x="2185988" y="4786313"/>
            <a:ext cx="3024188" cy="16716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7" name="Line 88"/>
          <p:cNvSpPr>
            <a:spLocks noChangeShapeType="1"/>
          </p:cNvSpPr>
          <p:nvPr/>
        </p:nvSpPr>
        <p:spPr bwMode="auto">
          <a:xfrm flipV="1">
            <a:off x="1630363" y="4786805"/>
            <a:ext cx="3584732" cy="1671146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8" name="Line 89"/>
          <p:cNvSpPr>
            <a:spLocks noChangeShapeType="1"/>
          </p:cNvSpPr>
          <p:nvPr/>
        </p:nvSpPr>
        <p:spPr bwMode="auto">
          <a:xfrm flipH="1">
            <a:off x="1073149" y="4780999"/>
            <a:ext cx="4141945" cy="1676951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9" name="Line 90"/>
          <p:cNvSpPr>
            <a:spLocks noChangeShapeType="1"/>
          </p:cNvSpPr>
          <p:nvPr/>
        </p:nvSpPr>
        <p:spPr bwMode="auto">
          <a:xfrm flipV="1">
            <a:off x="517524" y="4789684"/>
            <a:ext cx="4687521" cy="1668266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0" name="Freeform 91"/>
          <p:cNvSpPr>
            <a:spLocks/>
          </p:cNvSpPr>
          <p:nvPr/>
        </p:nvSpPr>
        <p:spPr bwMode="auto">
          <a:xfrm>
            <a:off x="2470150" y="6267450"/>
            <a:ext cx="42863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5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3"/>
              </a:cxn>
              <a:cxn ang="0">
                <a:pos x="26" y="8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3" y="35"/>
              </a:cxn>
              <a:cxn ang="0">
                <a:pos x="1" y="43"/>
              </a:cxn>
              <a:cxn ang="0">
                <a:pos x="0" y="52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2"/>
              </a:cxn>
              <a:cxn ang="0">
                <a:pos x="26" y="98"/>
              </a:cxn>
              <a:cxn ang="0">
                <a:pos x="34" y="102"/>
              </a:cxn>
              <a:cxn ang="0">
                <a:pos x="43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2"/>
              </a:cxn>
              <a:cxn ang="0">
                <a:pos x="93" y="87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5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3"/>
                </a:lnTo>
                <a:lnTo>
                  <a:pt x="26" y="8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3" y="35"/>
                </a:lnTo>
                <a:lnTo>
                  <a:pt x="1" y="43"/>
                </a:lnTo>
                <a:lnTo>
                  <a:pt x="0" y="52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2"/>
                </a:lnTo>
                <a:lnTo>
                  <a:pt x="26" y="98"/>
                </a:lnTo>
                <a:lnTo>
                  <a:pt x="34" y="102"/>
                </a:lnTo>
                <a:lnTo>
                  <a:pt x="43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2"/>
                </a:lnTo>
                <a:lnTo>
                  <a:pt x="93" y="87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1" name="Freeform 92"/>
          <p:cNvSpPr>
            <a:spLocks/>
          </p:cNvSpPr>
          <p:nvPr/>
        </p:nvSpPr>
        <p:spPr bwMode="auto">
          <a:xfrm>
            <a:off x="2265363" y="6129338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19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6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19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6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2" name="Freeform 93"/>
          <p:cNvSpPr>
            <a:spLocks/>
          </p:cNvSpPr>
          <p:nvPr/>
        </p:nvSpPr>
        <p:spPr bwMode="auto">
          <a:xfrm>
            <a:off x="2095500" y="6015038"/>
            <a:ext cx="41275" cy="42863"/>
          </a:xfrm>
          <a:custGeom>
            <a:avLst/>
            <a:gdLst/>
            <a:ahLst/>
            <a:cxnLst>
              <a:cxn ang="0">
                <a:pos x="104" y="52"/>
              </a:cxn>
              <a:cxn ang="0">
                <a:pos x="104" y="43"/>
              </a:cxn>
              <a:cxn ang="0">
                <a:pos x="101" y="35"/>
              </a:cxn>
              <a:cxn ang="0">
                <a:pos x="98" y="26"/>
              </a:cxn>
              <a:cxn ang="0">
                <a:pos x="93" y="19"/>
              </a:cxn>
              <a:cxn ang="0">
                <a:pos x="86" y="12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2" y="1"/>
              </a:cxn>
              <a:cxn ang="0">
                <a:pos x="34" y="3"/>
              </a:cxn>
              <a:cxn ang="0">
                <a:pos x="26" y="8"/>
              </a:cxn>
              <a:cxn ang="0">
                <a:pos x="18" y="12"/>
              </a:cxn>
              <a:cxn ang="0">
                <a:pos x="11" y="19"/>
              </a:cxn>
              <a:cxn ang="0">
                <a:pos x="7" y="26"/>
              </a:cxn>
              <a:cxn ang="0">
                <a:pos x="2" y="35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2" y="71"/>
              </a:cxn>
              <a:cxn ang="0">
                <a:pos x="7" y="79"/>
              </a:cxn>
              <a:cxn ang="0">
                <a:pos x="11" y="87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2" y="104"/>
              </a:cxn>
              <a:cxn ang="0">
                <a:pos x="52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8"/>
              </a:cxn>
              <a:cxn ang="0">
                <a:pos x="86" y="93"/>
              </a:cxn>
              <a:cxn ang="0">
                <a:pos x="93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4" y="52"/>
              </a:cxn>
            </a:cxnLst>
            <a:rect l="0" t="0" r="r" b="b"/>
            <a:pathLst>
              <a:path w="104" h="105">
                <a:moveTo>
                  <a:pt x="104" y="52"/>
                </a:moveTo>
                <a:lnTo>
                  <a:pt x="104" y="43"/>
                </a:lnTo>
                <a:lnTo>
                  <a:pt x="101" y="35"/>
                </a:lnTo>
                <a:lnTo>
                  <a:pt x="98" y="26"/>
                </a:lnTo>
                <a:lnTo>
                  <a:pt x="93" y="19"/>
                </a:lnTo>
                <a:lnTo>
                  <a:pt x="86" y="12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2" y="1"/>
                </a:lnTo>
                <a:lnTo>
                  <a:pt x="34" y="3"/>
                </a:lnTo>
                <a:lnTo>
                  <a:pt x="26" y="8"/>
                </a:lnTo>
                <a:lnTo>
                  <a:pt x="18" y="12"/>
                </a:lnTo>
                <a:lnTo>
                  <a:pt x="11" y="19"/>
                </a:lnTo>
                <a:lnTo>
                  <a:pt x="7" y="26"/>
                </a:lnTo>
                <a:lnTo>
                  <a:pt x="2" y="35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2" y="71"/>
                </a:lnTo>
                <a:lnTo>
                  <a:pt x="7" y="79"/>
                </a:lnTo>
                <a:lnTo>
                  <a:pt x="11" y="87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2" y="104"/>
                </a:lnTo>
                <a:lnTo>
                  <a:pt x="52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8"/>
                </a:lnTo>
                <a:lnTo>
                  <a:pt x="86" y="93"/>
                </a:lnTo>
                <a:lnTo>
                  <a:pt x="93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4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3" name="Freeform 94"/>
          <p:cNvSpPr>
            <a:spLocks/>
          </p:cNvSpPr>
          <p:nvPr/>
        </p:nvSpPr>
        <p:spPr bwMode="auto">
          <a:xfrm>
            <a:off x="1951038" y="591820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4" name="Line 95"/>
          <p:cNvSpPr>
            <a:spLocks noChangeShapeType="1"/>
          </p:cNvSpPr>
          <p:nvPr/>
        </p:nvSpPr>
        <p:spPr bwMode="auto">
          <a:xfrm flipV="1">
            <a:off x="2492375" y="4786313"/>
            <a:ext cx="5781675" cy="1501775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5" name="Line 96"/>
          <p:cNvSpPr>
            <a:spLocks noChangeShapeType="1"/>
          </p:cNvSpPr>
          <p:nvPr/>
        </p:nvSpPr>
        <p:spPr bwMode="auto">
          <a:xfrm flipH="1">
            <a:off x="2287588" y="4786313"/>
            <a:ext cx="5986463" cy="1365250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6" name="Line 97"/>
          <p:cNvSpPr>
            <a:spLocks noChangeShapeType="1"/>
          </p:cNvSpPr>
          <p:nvPr/>
        </p:nvSpPr>
        <p:spPr bwMode="auto">
          <a:xfrm flipV="1">
            <a:off x="2116138" y="4786313"/>
            <a:ext cx="6157913" cy="1249363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7" name="Line 98"/>
          <p:cNvSpPr>
            <a:spLocks noChangeShapeType="1"/>
          </p:cNvSpPr>
          <p:nvPr/>
        </p:nvSpPr>
        <p:spPr bwMode="auto">
          <a:xfrm flipH="1">
            <a:off x="1971675" y="4786313"/>
            <a:ext cx="6302375" cy="11541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9" name="Line 166"/>
          <p:cNvSpPr>
            <a:spLocks noChangeShapeType="1"/>
          </p:cNvSpPr>
          <p:nvPr/>
        </p:nvSpPr>
        <p:spPr bwMode="auto">
          <a:xfrm flipV="1">
            <a:off x="2743200" y="5878513"/>
            <a:ext cx="1914525" cy="57943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0" name="Line 167"/>
          <p:cNvSpPr>
            <a:spLocks noChangeShapeType="1"/>
          </p:cNvSpPr>
          <p:nvPr/>
        </p:nvSpPr>
        <p:spPr bwMode="auto">
          <a:xfrm flipV="1">
            <a:off x="2492375" y="5803900"/>
            <a:ext cx="1863725" cy="48418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1" name="Line 168"/>
          <p:cNvSpPr>
            <a:spLocks noChangeShapeType="1"/>
          </p:cNvSpPr>
          <p:nvPr/>
        </p:nvSpPr>
        <p:spPr bwMode="auto">
          <a:xfrm flipH="1">
            <a:off x="2287588" y="5738813"/>
            <a:ext cx="1806575" cy="41275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2" name="Line 169"/>
          <p:cNvSpPr>
            <a:spLocks noChangeShapeType="1"/>
          </p:cNvSpPr>
          <p:nvPr/>
        </p:nvSpPr>
        <p:spPr bwMode="auto">
          <a:xfrm flipV="1">
            <a:off x="2116138" y="5681663"/>
            <a:ext cx="1746250" cy="3540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3" name="Line 170"/>
          <p:cNvSpPr>
            <a:spLocks noChangeShapeType="1"/>
          </p:cNvSpPr>
          <p:nvPr/>
        </p:nvSpPr>
        <p:spPr bwMode="auto">
          <a:xfrm flipH="1">
            <a:off x="1971675" y="5630863"/>
            <a:ext cx="1687513" cy="30956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7" name="Line 175"/>
          <p:cNvSpPr>
            <a:spLocks noChangeShapeType="1"/>
          </p:cNvSpPr>
          <p:nvPr/>
        </p:nvSpPr>
        <p:spPr bwMode="auto">
          <a:xfrm>
            <a:off x="2333625" y="5873750"/>
            <a:ext cx="857250" cy="4476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8" name="Line 176"/>
          <p:cNvSpPr>
            <a:spLocks noChangeShapeType="1"/>
          </p:cNvSpPr>
          <p:nvPr/>
        </p:nvSpPr>
        <p:spPr bwMode="auto">
          <a:xfrm flipH="1" flipV="1">
            <a:off x="2655888" y="5815013"/>
            <a:ext cx="917575" cy="3921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9" name="Line 177"/>
          <p:cNvSpPr>
            <a:spLocks noChangeShapeType="1"/>
          </p:cNvSpPr>
          <p:nvPr/>
        </p:nvSpPr>
        <p:spPr bwMode="auto">
          <a:xfrm>
            <a:off x="2944813" y="5761038"/>
            <a:ext cx="955675" cy="3460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0" name="Line 178"/>
          <p:cNvSpPr>
            <a:spLocks noChangeShapeType="1"/>
          </p:cNvSpPr>
          <p:nvPr/>
        </p:nvSpPr>
        <p:spPr bwMode="auto">
          <a:xfrm flipH="1" flipV="1">
            <a:off x="3206750" y="5713413"/>
            <a:ext cx="979488" cy="3079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1" name="Line 179"/>
          <p:cNvSpPr>
            <a:spLocks noChangeShapeType="1"/>
          </p:cNvSpPr>
          <p:nvPr/>
        </p:nvSpPr>
        <p:spPr bwMode="auto">
          <a:xfrm>
            <a:off x="3443288" y="5670550"/>
            <a:ext cx="993775" cy="2762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2" name="Line 180"/>
          <p:cNvSpPr>
            <a:spLocks noChangeShapeType="1"/>
          </p:cNvSpPr>
          <p:nvPr/>
        </p:nvSpPr>
        <p:spPr bwMode="auto">
          <a:xfrm flipH="1" flipV="1">
            <a:off x="3659188" y="5630863"/>
            <a:ext cx="998538" cy="2476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5" name="BlokTextu 164"/>
          <p:cNvSpPr txBox="1"/>
          <p:nvPr/>
        </p:nvSpPr>
        <p:spPr>
          <a:xfrm>
            <a:off x="363124" y="1662220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BlokTextu 165"/>
          <p:cNvSpPr txBox="1"/>
          <p:nvPr/>
        </p:nvSpPr>
        <p:spPr>
          <a:xfrm>
            <a:off x="7935701" y="641028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BlokTextu 166"/>
          <p:cNvSpPr txBox="1"/>
          <p:nvPr/>
        </p:nvSpPr>
        <p:spPr>
          <a:xfrm>
            <a:off x="2636131" y="641345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BlokTextu 168"/>
          <p:cNvSpPr txBox="1"/>
          <p:nvPr/>
        </p:nvSpPr>
        <p:spPr>
          <a:xfrm>
            <a:off x="3148613" y="475491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BlokTextu 170"/>
          <p:cNvSpPr txBox="1"/>
          <p:nvPr/>
        </p:nvSpPr>
        <p:spPr>
          <a:xfrm>
            <a:off x="8196803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BlokTextu 174"/>
          <p:cNvSpPr txBox="1"/>
          <p:nvPr/>
        </p:nvSpPr>
        <p:spPr>
          <a:xfrm>
            <a:off x="7403276" y="549835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BlokTextu 176"/>
          <p:cNvSpPr txBox="1"/>
          <p:nvPr/>
        </p:nvSpPr>
        <p:spPr>
          <a:xfrm>
            <a:off x="3326526" y="1190836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90°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BlokTextu 177"/>
          <p:cNvSpPr txBox="1"/>
          <p:nvPr/>
        </p:nvSpPr>
        <p:spPr>
          <a:xfrm>
            <a:off x="0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BlokTextu 178"/>
          <p:cNvSpPr txBox="1"/>
          <p:nvPr/>
        </p:nvSpPr>
        <p:spPr>
          <a:xfrm>
            <a:off x="967693" y="530719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BlokTextu 186"/>
          <p:cNvSpPr txBox="1"/>
          <p:nvPr/>
        </p:nvSpPr>
        <p:spPr>
          <a:xfrm>
            <a:off x="1640956" y="2288130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BlokTextu 187"/>
          <p:cNvSpPr txBox="1"/>
          <p:nvPr/>
        </p:nvSpPr>
        <p:spPr>
          <a:xfrm>
            <a:off x="5207888" y="2162738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BlokTextu 188"/>
          <p:cNvSpPr txBox="1"/>
          <p:nvPr/>
        </p:nvSpPr>
        <p:spPr>
          <a:xfrm>
            <a:off x="5761542" y="5505892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Text Box 35"/>
          <p:cNvSpPr txBox="1">
            <a:spLocks noChangeArrowheads="1"/>
          </p:cNvSpPr>
          <p:nvPr/>
        </p:nvSpPr>
        <p:spPr bwMode="auto">
          <a:xfrm flipH="1">
            <a:off x="4899328" y="4525953"/>
            <a:ext cx="362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endParaRPr lang="sk-SK" sz="14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93" name="Freeform 86"/>
          <p:cNvSpPr>
            <a:spLocks/>
          </p:cNvSpPr>
          <p:nvPr/>
        </p:nvSpPr>
        <p:spPr bwMode="auto">
          <a:xfrm>
            <a:off x="5189538" y="4765675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6"/>
              </a:cxn>
              <a:cxn ang="0">
                <a:pos x="97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2" y="1"/>
              </a:cxn>
              <a:cxn ang="0">
                <a:pos x="34" y="3"/>
              </a:cxn>
              <a:cxn ang="0">
                <a:pos x="25" y="8"/>
              </a:cxn>
              <a:cxn ang="0">
                <a:pos x="18" y="13"/>
              </a:cxn>
              <a:cxn ang="0">
                <a:pos x="11" y="19"/>
              </a:cxn>
              <a:cxn ang="0">
                <a:pos x="7" y="26"/>
              </a:cxn>
              <a:cxn ang="0">
                <a:pos x="2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1"/>
              </a:cxn>
              <a:cxn ang="0">
                <a:pos x="7" y="79"/>
              </a:cxn>
              <a:cxn ang="0">
                <a:pos x="11" y="87"/>
              </a:cxn>
              <a:cxn ang="0">
                <a:pos x="18" y="93"/>
              </a:cxn>
              <a:cxn ang="0">
                <a:pos x="25" y="99"/>
              </a:cxn>
              <a:cxn ang="0">
                <a:pos x="34" y="102"/>
              </a:cxn>
              <a:cxn ang="0">
                <a:pos x="42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7" y="79"/>
              </a:cxn>
              <a:cxn ang="0">
                <a:pos x="101" y="71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6">
                <a:moveTo>
                  <a:pt x="104" y="53"/>
                </a:moveTo>
                <a:lnTo>
                  <a:pt x="103" y="44"/>
                </a:lnTo>
                <a:lnTo>
                  <a:pt x="101" y="36"/>
                </a:lnTo>
                <a:lnTo>
                  <a:pt x="97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2" y="1"/>
                </a:lnTo>
                <a:lnTo>
                  <a:pt x="34" y="3"/>
                </a:lnTo>
                <a:lnTo>
                  <a:pt x="25" y="8"/>
                </a:lnTo>
                <a:lnTo>
                  <a:pt x="18" y="13"/>
                </a:lnTo>
                <a:lnTo>
                  <a:pt x="11" y="19"/>
                </a:lnTo>
                <a:lnTo>
                  <a:pt x="7" y="26"/>
                </a:lnTo>
                <a:lnTo>
                  <a:pt x="2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1"/>
                </a:lnTo>
                <a:lnTo>
                  <a:pt x="7" y="79"/>
                </a:lnTo>
                <a:lnTo>
                  <a:pt x="11" y="87"/>
                </a:lnTo>
                <a:lnTo>
                  <a:pt x="18" y="93"/>
                </a:lnTo>
                <a:lnTo>
                  <a:pt x="25" y="99"/>
                </a:lnTo>
                <a:lnTo>
                  <a:pt x="34" y="102"/>
                </a:lnTo>
                <a:lnTo>
                  <a:pt x="42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7" y="79"/>
                </a:lnTo>
                <a:lnTo>
                  <a:pt x="101" y="71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6" name="Freeform 42"/>
          <p:cNvSpPr>
            <a:spLocks/>
          </p:cNvSpPr>
          <p:nvPr/>
        </p:nvSpPr>
        <p:spPr bwMode="auto">
          <a:xfrm>
            <a:off x="3278188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7" name="Freeform 43"/>
          <p:cNvSpPr>
            <a:spLocks/>
          </p:cNvSpPr>
          <p:nvPr/>
        </p:nvSpPr>
        <p:spPr bwMode="auto">
          <a:xfrm>
            <a:off x="3835400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1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0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6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6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0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1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1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0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6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6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0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1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8" name="Freeform 44"/>
          <p:cNvSpPr>
            <a:spLocks/>
          </p:cNvSpPr>
          <p:nvPr/>
        </p:nvSpPr>
        <p:spPr bwMode="auto">
          <a:xfrm>
            <a:off x="4391025" y="6437313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3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3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3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3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9" name="Freeform 45"/>
          <p:cNvSpPr>
            <a:spLocks/>
          </p:cNvSpPr>
          <p:nvPr/>
        </p:nvSpPr>
        <p:spPr bwMode="auto">
          <a:xfrm>
            <a:off x="4948238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1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0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0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1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1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0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0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1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0" name="Freeform 46"/>
          <p:cNvSpPr>
            <a:spLocks/>
          </p:cNvSpPr>
          <p:nvPr/>
        </p:nvSpPr>
        <p:spPr bwMode="auto">
          <a:xfrm>
            <a:off x="5503863" y="6437313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4"/>
              </a:cxn>
              <a:cxn ang="0">
                <a:pos x="27" y="7"/>
              </a:cxn>
              <a:cxn ang="0">
                <a:pos x="19" y="12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19" y="93"/>
              </a:cxn>
              <a:cxn ang="0">
                <a:pos x="27" y="98"/>
              </a:cxn>
              <a:cxn ang="0">
                <a:pos x="35" y="103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4"/>
                </a:lnTo>
                <a:lnTo>
                  <a:pt x="27" y="7"/>
                </a:lnTo>
                <a:lnTo>
                  <a:pt x="19" y="12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19" y="93"/>
                </a:lnTo>
                <a:lnTo>
                  <a:pt x="27" y="98"/>
                </a:lnTo>
                <a:lnTo>
                  <a:pt x="35" y="103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1" name="Freeform 48"/>
          <p:cNvSpPr>
            <a:spLocks/>
          </p:cNvSpPr>
          <p:nvPr/>
        </p:nvSpPr>
        <p:spPr bwMode="auto">
          <a:xfrm>
            <a:off x="6061075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2" name="Freeform 50"/>
          <p:cNvSpPr>
            <a:spLocks/>
          </p:cNvSpPr>
          <p:nvPr/>
        </p:nvSpPr>
        <p:spPr bwMode="auto">
          <a:xfrm>
            <a:off x="2165350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03" name="Freeform 52"/>
          <p:cNvSpPr>
            <a:spLocks/>
          </p:cNvSpPr>
          <p:nvPr/>
        </p:nvSpPr>
        <p:spPr bwMode="auto">
          <a:xfrm>
            <a:off x="1609725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7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7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7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7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04" name="Freeform 54"/>
          <p:cNvSpPr>
            <a:spLocks/>
          </p:cNvSpPr>
          <p:nvPr/>
        </p:nvSpPr>
        <p:spPr bwMode="auto">
          <a:xfrm>
            <a:off x="1052513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2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6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6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2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2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6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6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2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05" name="Freeform 56"/>
          <p:cNvSpPr>
            <a:spLocks/>
          </p:cNvSpPr>
          <p:nvPr/>
        </p:nvSpPr>
        <p:spPr bwMode="auto">
          <a:xfrm>
            <a:off x="496888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206" name="Line 196"/>
          <p:cNvSpPr>
            <a:spLocks noChangeShapeType="1"/>
          </p:cNvSpPr>
          <p:nvPr/>
        </p:nvSpPr>
        <p:spPr bwMode="auto">
          <a:xfrm flipH="1" flipV="1">
            <a:off x="1971675" y="5940425"/>
            <a:ext cx="771525" cy="5175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3" name="Freeform 60"/>
          <p:cNvSpPr>
            <a:spLocks/>
          </p:cNvSpPr>
          <p:nvPr/>
        </p:nvSpPr>
        <p:spPr bwMode="auto">
          <a:xfrm>
            <a:off x="8253413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4" name="Freeform 33"/>
          <p:cNvSpPr>
            <a:spLocks/>
          </p:cNvSpPr>
          <p:nvPr/>
        </p:nvSpPr>
        <p:spPr bwMode="auto">
          <a:xfrm>
            <a:off x="2349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1" y="36"/>
              </a:cxn>
              <a:cxn ang="0">
                <a:pos x="98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9"/>
              </a:cxn>
              <a:cxn ang="0">
                <a:pos x="35" y="102"/>
              </a:cxn>
              <a:cxn ang="0">
                <a:pos x="43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1" y="36"/>
                </a:lnTo>
                <a:lnTo>
                  <a:pt x="98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9"/>
                </a:lnTo>
                <a:lnTo>
                  <a:pt x="35" y="102"/>
                </a:lnTo>
                <a:lnTo>
                  <a:pt x="43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6" name="Freeform 66"/>
          <p:cNvSpPr>
            <a:spLocks/>
          </p:cNvSpPr>
          <p:nvPr/>
        </p:nvSpPr>
        <p:spPr bwMode="auto">
          <a:xfrm>
            <a:off x="1947863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8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8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" name="BlokTextu 24"/>
          <p:cNvSpPr txBox="1">
            <a:spLocks noChangeArrowheads="1"/>
          </p:cNvSpPr>
          <p:nvPr/>
        </p:nvSpPr>
        <p:spPr bwMode="auto">
          <a:xfrm>
            <a:off x="4202790" y="1015750"/>
            <a:ext cx="2988000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4)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štvorcovú sieť 4x6x6 (pozri príklad P21).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Freeform 141"/>
          <p:cNvSpPr>
            <a:spLocks/>
          </p:cNvSpPr>
          <p:nvPr/>
        </p:nvSpPr>
        <p:spPr bwMode="auto">
          <a:xfrm>
            <a:off x="3636963" y="561022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18"/>
              </a:cxn>
              <a:cxn ang="0">
                <a:pos x="86" y="12"/>
              </a:cxn>
              <a:cxn ang="0">
                <a:pos x="80" y="7"/>
              </a:cxn>
              <a:cxn ang="0">
                <a:pos x="72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1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2" y="102"/>
              </a:cxn>
              <a:cxn ang="0">
                <a:pos x="80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78"/>
              </a:cxn>
              <a:cxn ang="0">
                <a:pos x="103" y="70"/>
              </a:cxn>
              <a:cxn ang="0">
                <a:pos x="105" y="61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18"/>
                </a:lnTo>
                <a:lnTo>
                  <a:pt x="86" y="12"/>
                </a:lnTo>
                <a:lnTo>
                  <a:pt x="80" y="7"/>
                </a:lnTo>
                <a:lnTo>
                  <a:pt x="72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1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2" y="102"/>
                </a:lnTo>
                <a:lnTo>
                  <a:pt x="80" y="98"/>
                </a:lnTo>
                <a:lnTo>
                  <a:pt x="86" y="93"/>
                </a:lnTo>
                <a:lnTo>
                  <a:pt x="93" y="86"/>
                </a:lnTo>
                <a:lnTo>
                  <a:pt x="99" y="78"/>
                </a:lnTo>
                <a:lnTo>
                  <a:pt x="103" y="70"/>
                </a:lnTo>
                <a:lnTo>
                  <a:pt x="105" y="61"/>
                </a:lnTo>
                <a:lnTo>
                  <a:pt x="106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" name="Freeform 36"/>
          <p:cNvSpPr>
            <a:spLocks/>
          </p:cNvSpPr>
          <p:nvPr/>
        </p:nvSpPr>
        <p:spPr bwMode="auto">
          <a:xfrm>
            <a:off x="2722563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" name="Freeform 194"/>
          <p:cNvSpPr>
            <a:spLocks/>
          </p:cNvSpPr>
          <p:nvPr/>
        </p:nvSpPr>
        <p:spPr bwMode="auto">
          <a:xfrm>
            <a:off x="1971675" y="3633788"/>
            <a:ext cx="1687513" cy="2306638"/>
          </a:xfrm>
          <a:custGeom>
            <a:avLst/>
            <a:gdLst/>
            <a:ahLst/>
            <a:cxnLst>
              <a:cxn ang="0">
                <a:pos x="0" y="5809"/>
              </a:cxn>
              <a:cxn ang="0">
                <a:pos x="4249" y="5032"/>
              </a:cxn>
              <a:cxn ang="0">
                <a:pos x="4249" y="777"/>
              </a:cxn>
              <a:cxn ang="0">
                <a:pos x="0" y="0"/>
              </a:cxn>
              <a:cxn ang="0">
                <a:pos x="0" y="5809"/>
              </a:cxn>
            </a:cxnLst>
            <a:rect l="0" t="0" r="r" b="b"/>
            <a:pathLst>
              <a:path w="4249" h="5809">
                <a:moveTo>
                  <a:pt x="0" y="5809"/>
                </a:moveTo>
                <a:lnTo>
                  <a:pt x="4249" y="5032"/>
                </a:lnTo>
                <a:lnTo>
                  <a:pt x="4249" y="777"/>
                </a:lnTo>
                <a:lnTo>
                  <a:pt x="0" y="0"/>
                </a:lnTo>
                <a:lnTo>
                  <a:pt x="0" y="5809"/>
                </a:lnTo>
                <a:close/>
              </a:path>
            </a:pathLst>
          </a:custGeom>
          <a:solidFill>
            <a:srgbClr val="92D05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8" name="Freeform 195"/>
          <p:cNvSpPr>
            <a:spLocks/>
          </p:cNvSpPr>
          <p:nvPr/>
        </p:nvSpPr>
        <p:spPr bwMode="auto">
          <a:xfrm>
            <a:off x="3659188" y="3694113"/>
            <a:ext cx="998538" cy="2184400"/>
          </a:xfrm>
          <a:custGeom>
            <a:avLst/>
            <a:gdLst/>
            <a:ahLst/>
            <a:cxnLst>
              <a:cxn ang="0">
                <a:pos x="2518" y="5504"/>
              </a:cxn>
              <a:cxn ang="0">
                <a:pos x="2518" y="0"/>
              </a:cxn>
              <a:cxn ang="0">
                <a:pos x="0" y="625"/>
              </a:cxn>
              <a:cxn ang="0">
                <a:pos x="0" y="4880"/>
              </a:cxn>
              <a:cxn ang="0">
                <a:pos x="2518" y="5504"/>
              </a:cxn>
            </a:cxnLst>
            <a:rect l="0" t="0" r="r" b="b"/>
            <a:pathLst>
              <a:path w="2518" h="5504">
                <a:moveTo>
                  <a:pt x="2518" y="5504"/>
                </a:moveTo>
                <a:lnTo>
                  <a:pt x="2518" y="0"/>
                </a:lnTo>
                <a:lnTo>
                  <a:pt x="0" y="625"/>
                </a:lnTo>
                <a:lnTo>
                  <a:pt x="0" y="4880"/>
                </a:lnTo>
                <a:lnTo>
                  <a:pt x="2518" y="5504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9" name="Freeform 66"/>
          <p:cNvSpPr>
            <a:spLocks/>
          </p:cNvSpPr>
          <p:nvPr/>
        </p:nvSpPr>
        <p:spPr bwMode="auto">
          <a:xfrm>
            <a:off x="1947863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8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8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0" name="Line 128"/>
          <p:cNvSpPr>
            <a:spLocks noChangeShapeType="1"/>
          </p:cNvSpPr>
          <p:nvPr/>
        </p:nvSpPr>
        <p:spPr bwMode="auto">
          <a:xfrm flipV="1">
            <a:off x="4657725" y="3694113"/>
            <a:ext cx="0" cy="21844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1" name="Line 129"/>
          <p:cNvSpPr>
            <a:spLocks noChangeShapeType="1"/>
          </p:cNvSpPr>
          <p:nvPr/>
        </p:nvSpPr>
        <p:spPr bwMode="auto">
          <a:xfrm flipH="1">
            <a:off x="255588" y="3116263"/>
            <a:ext cx="2487613" cy="16700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2" name="Line 130"/>
          <p:cNvSpPr>
            <a:spLocks noChangeShapeType="1"/>
          </p:cNvSpPr>
          <p:nvPr/>
        </p:nvSpPr>
        <p:spPr bwMode="auto">
          <a:xfrm flipH="1">
            <a:off x="255586" y="3672525"/>
            <a:ext cx="2487613" cy="111378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3" name="Line 131"/>
          <p:cNvSpPr>
            <a:spLocks noChangeShapeType="1"/>
          </p:cNvSpPr>
          <p:nvPr/>
        </p:nvSpPr>
        <p:spPr bwMode="auto">
          <a:xfrm flipV="1">
            <a:off x="255588" y="4232531"/>
            <a:ext cx="2473706" cy="553781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4" name="Line 132"/>
          <p:cNvSpPr>
            <a:spLocks noChangeShapeType="1"/>
          </p:cNvSpPr>
          <p:nvPr/>
        </p:nvSpPr>
        <p:spPr bwMode="auto">
          <a:xfrm flipH="1" flipV="1">
            <a:off x="255587" y="4786312"/>
            <a:ext cx="2474959" cy="554061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5" name="Line 133"/>
          <p:cNvSpPr>
            <a:spLocks noChangeShapeType="1"/>
          </p:cNvSpPr>
          <p:nvPr/>
        </p:nvSpPr>
        <p:spPr bwMode="auto">
          <a:xfrm>
            <a:off x="255587" y="4786312"/>
            <a:ext cx="2487701" cy="1113827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6" name="Freeform 134"/>
          <p:cNvSpPr>
            <a:spLocks/>
          </p:cNvSpPr>
          <p:nvPr/>
        </p:nvSpPr>
        <p:spPr bwMode="auto">
          <a:xfrm>
            <a:off x="1951038" y="361315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7" name="Freeform 135"/>
          <p:cNvSpPr>
            <a:spLocks/>
          </p:cNvSpPr>
          <p:nvPr/>
        </p:nvSpPr>
        <p:spPr bwMode="auto">
          <a:xfrm>
            <a:off x="1951038" y="3997325"/>
            <a:ext cx="41275" cy="41275"/>
          </a:xfrm>
          <a:custGeom>
            <a:avLst/>
            <a:gdLst/>
            <a:ahLst/>
            <a:cxnLst>
              <a:cxn ang="0">
                <a:pos x="106" y="51"/>
              </a:cxn>
              <a:cxn ang="0">
                <a:pos x="105" y="42"/>
              </a:cxn>
              <a:cxn ang="0">
                <a:pos x="102" y="34"/>
              </a:cxn>
              <a:cxn ang="0">
                <a:pos x="99" y="25"/>
              </a:cxn>
              <a:cxn ang="0">
                <a:pos x="93" y="18"/>
              </a:cxn>
              <a:cxn ang="0">
                <a:pos x="86" y="11"/>
              </a:cxn>
              <a:cxn ang="0">
                <a:pos x="79" y="7"/>
              </a:cxn>
              <a:cxn ang="0">
                <a:pos x="71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1"/>
              </a:cxn>
              <a:cxn ang="0">
                <a:pos x="13" y="18"/>
              </a:cxn>
              <a:cxn ang="0">
                <a:pos x="7" y="25"/>
              </a:cxn>
              <a:cxn ang="0">
                <a:pos x="4" y="34"/>
              </a:cxn>
              <a:cxn ang="0">
                <a:pos x="1" y="42"/>
              </a:cxn>
              <a:cxn ang="0">
                <a:pos x="0" y="51"/>
              </a:cxn>
              <a:cxn ang="0">
                <a:pos x="1" y="60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1"/>
              </a:cxn>
              <a:cxn ang="0">
                <a:pos x="27" y="97"/>
              </a:cxn>
              <a:cxn ang="0">
                <a:pos x="35" y="101"/>
              </a:cxn>
              <a:cxn ang="0">
                <a:pos x="44" y="104"/>
              </a:cxn>
              <a:cxn ang="0">
                <a:pos x="53" y="104"/>
              </a:cxn>
              <a:cxn ang="0">
                <a:pos x="62" y="104"/>
              </a:cxn>
              <a:cxn ang="0">
                <a:pos x="71" y="101"/>
              </a:cxn>
              <a:cxn ang="0">
                <a:pos x="79" y="97"/>
              </a:cxn>
              <a:cxn ang="0">
                <a:pos x="86" y="91"/>
              </a:cxn>
              <a:cxn ang="0">
                <a:pos x="93" y="86"/>
              </a:cxn>
              <a:cxn ang="0">
                <a:pos x="99" y="78"/>
              </a:cxn>
              <a:cxn ang="0">
                <a:pos x="102" y="70"/>
              </a:cxn>
              <a:cxn ang="0">
                <a:pos x="105" y="60"/>
              </a:cxn>
              <a:cxn ang="0">
                <a:pos x="106" y="51"/>
              </a:cxn>
            </a:cxnLst>
            <a:rect l="0" t="0" r="r" b="b"/>
            <a:pathLst>
              <a:path w="106" h="104">
                <a:moveTo>
                  <a:pt x="106" y="51"/>
                </a:moveTo>
                <a:lnTo>
                  <a:pt x="105" y="42"/>
                </a:lnTo>
                <a:lnTo>
                  <a:pt x="102" y="34"/>
                </a:lnTo>
                <a:lnTo>
                  <a:pt x="99" y="25"/>
                </a:lnTo>
                <a:lnTo>
                  <a:pt x="93" y="18"/>
                </a:lnTo>
                <a:lnTo>
                  <a:pt x="86" y="11"/>
                </a:lnTo>
                <a:lnTo>
                  <a:pt x="79" y="7"/>
                </a:lnTo>
                <a:lnTo>
                  <a:pt x="71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1"/>
                </a:lnTo>
                <a:lnTo>
                  <a:pt x="13" y="18"/>
                </a:lnTo>
                <a:lnTo>
                  <a:pt x="7" y="25"/>
                </a:lnTo>
                <a:lnTo>
                  <a:pt x="4" y="34"/>
                </a:lnTo>
                <a:lnTo>
                  <a:pt x="1" y="42"/>
                </a:lnTo>
                <a:lnTo>
                  <a:pt x="0" y="51"/>
                </a:lnTo>
                <a:lnTo>
                  <a:pt x="1" y="60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1"/>
                </a:lnTo>
                <a:lnTo>
                  <a:pt x="27" y="97"/>
                </a:lnTo>
                <a:lnTo>
                  <a:pt x="35" y="101"/>
                </a:lnTo>
                <a:lnTo>
                  <a:pt x="44" y="104"/>
                </a:lnTo>
                <a:lnTo>
                  <a:pt x="53" y="104"/>
                </a:lnTo>
                <a:lnTo>
                  <a:pt x="62" y="104"/>
                </a:lnTo>
                <a:lnTo>
                  <a:pt x="71" y="101"/>
                </a:lnTo>
                <a:lnTo>
                  <a:pt x="79" y="97"/>
                </a:lnTo>
                <a:lnTo>
                  <a:pt x="86" y="91"/>
                </a:lnTo>
                <a:lnTo>
                  <a:pt x="93" y="86"/>
                </a:lnTo>
                <a:lnTo>
                  <a:pt x="99" y="78"/>
                </a:lnTo>
                <a:lnTo>
                  <a:pt x="102" y="70"/>
                </a:lnTo>
                <a:lnTo>
                  <a:pt x="105" y="60"/>
                </a:lnTo>
                <a:lnTo>
                  <a:pt x="106" y="51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8" name="Freeform 136"/>
          <p:cNvSpPr>
            <a:spLocks/>
          </p:cNvSpPr>
          <p:nvPr/>
        </p:nvSpPr>
        <p:spPr bwMode="auto">
          <a:xfrm>
            <a:off x="1951038" y="438150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4" name="Freeform 137"/>
          <p:cNvSpPr>
            <a:spLocks/>
          </p:cNvSpPr>
          <p:nvPr/>
        </p:nvSpPr>
        <p:spPr bwMode="auto">
          <a:xfrm>
            <a:off x="1951038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5" name="Freeform 138"/>
          <p:cNvSpPr>
            <a:spLocks/>
          </p:cNvSpPr>
          <p:nvPr/>
        </p:nvSpPr>
        <p:spPr bwMode="auto">
          <a:xfrm>
            <a:off x="1951038" y="5149850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7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7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7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7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6" name="Freeform 139"/>
          <p:cNvSpPr>
            <a:spLocks/>
          </p:cNvSpPr>
          <p:nvPr/>
        </p:nvSpPr>
        <p:spPr bwMode="auto">
          <a:xfrm>
            <a:off x="1951038" y="5534025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7"/>
              </a:cxn>
              <a:cxn ang="0">
                <a:pos x="93" y="20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2"/>
              </a:cxn>
              <a:cxn ang="0">
                <a:pos x="53" y="0"/>
              </a:cxn>
              <a:cxn ang="0">
                <a:pos x="44" y="2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20"/>
              </a:cxn>
              <a:cxn ang="0">
                <a:pos x="7" y="27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2"/>
              </a:cxn>
              <a:cxn ang="0">
                <a:pos x="7" y="80"/>
              </a:cxn>
              <a:cxn ang="0">
                <a:pos x="13" y="88"/>
              </a:cxn>
              <a:cxn ang="0">
                <a:pos x="20" y="93"/>
              </a:cxn>
              <a:cxn ang="0">
                <a:pos x="27" y="99"/>
              </a:cxn>
              <a:cxn ang="0">
                <a:pos x="35" y="103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3"/>
              </a:cxn>
              <a:cxn ang="0">
                <a:pos x="79" y="99"/>
              </a:cxn>
              <a:cxn ang="0">
                <a:pos x="86" y="93"/>
              </a:cxn>
              <a:cxn ang="0">
                <a:pos x="93" y="88"/>
              </a:cxn>
              <a:cxn ang="0">
                <a:pos x="99" y="80"/>
              </a:cxn>
              <a:cxn ang="0">
                <a:pos x="102" y="72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7"/>
                </a:lnTo>
                <a:lnTo>
                  <a:pt x="93" y="20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2"/>
                </a:lnTo>
                <a:lnTo>
                  <a:pt x="53" y="0"/>
                </a:lnTo>
                <a:lnTo>
                  <a:pt x="44" y="2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20"/>
                </a:lnTo>
                <a:lnTo>
                  <a:pt x="7" y="27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2"/>
                </a:lnTo>
                <a:lnTo>
                  <a:pt x="7" y="80"/>
                </a:lnTo>
                <a:lnTo>
                  <a:pt x="13" y="88"/>
                </a:lnTo>
                <a:lnTo>
                  <a:pt x="20" y="93"/>
                </a:lnTo>
                <a:lnTo>
                  <a:pt x="27" y="99"/>
                </a:lnTo>
                <a:lnTo>
                  <a:pt x="35" y="103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3"/>
                </a:lnTo>
                <a:lnTo>
                  <a:pt x="79" y="99"/>
                </a:lnTo>
                <a:lnTo>
                  <a:pt x="86" y="93"/>
                </a:lnTo>
                <a:lnTo>
                  <a:pt x="93" y="88"/>
                </a:lnTo>
                <a:lnTo>
                  <a:pt x="99" y="80"/>
                </a:lnTo>
                <a:lnTo>
                  <a:pt x="102" y="72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3" name="Line 142"/>
          <p:cNvSpPr>
            <a:spLocks noChangeShapeType="1"/>
          </p:cNvSpPr>
          <p:nvPr/>
        </p:nvSpPr>
        <p:spPr bwMode="auto">
          <a:xfrm>
            <a:off x="1971675" y="3633788"/>
            <a:ext cx="6302375" cy="11525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4" name="Line 143"/>
          <p:cNvSpPr>
            <a:spLocks noChangeShapeType="1"/>
          </p:cNvSpPr>
          <p:nvPr/>
        </p:nvSpPr>
        <p:spPr bwMode="auto">
          <a:xfrm>
            <a:off x="1971675" y="4017963"/>
            <a:ext cx="6302375" cy="7683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5" name="Line 144"/>
          <p:cNvSpPr>
            <a:spLocks noChangeShapeType="1"/>
          </p:cNvSpPr>
          <p:nvPr/>
        </p:nvSpPr>
        <p:spPr bwMode="auto">
          <a:xfrm flipH="1" flipV="1">
            <a:off x="1971675" y="4402138"/>
            <a:ext cx="6302375" cy="3841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6" name="Line 145"/>
          <p:cNvSpPr>
            <a:spLocks noChangeShapeType="1"/>
          </p:cNvSpPr>
          <p:nvPr/>
        </p:nvSpPr>
        <p:spPr bwMode="auto">
          <a:xfrm flipV="1">
            <a:off x="1971675" y="4786313"/>
            <a:ext cx="6302375" cy="3841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7" name="Line 146"/>
          <p:cNvSpPr>
            <a:spLocks noChangeShapeType="1"/>
          </p:cNvSpPr>
          <p:nvPr/>
        </p:nvSpPr>
        <p:spPr bwMode="auto">
          <a:xfrm flipH="1">
            <a:off x="1971675" y="4786313"/>
            <a:ext cx="6302375" cy="7683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8" name="Line 153"/>
          <p:cNvSpPr>
            <a:spLocks noChangeShapeType="1"/>
          </p:cNvSpPr>
          <p:nvPr/>
        </p:nvSpPr>
        <p:spPr bwMode="auto">
          <a:xfrm flipV="1">
            <a:off x="255588" y="3694113"/>
            <a:ext cx="4402138" cy="10922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9" name="Line 154"/>
          <p:cNvSpPr>
            <a:spLocks noChangeShapeType="1"/>
          </p:cNvSpPr>
          <p:nvPr/>
        </p:nvSpPr>
        <p:spPr bwMode="auto">
          <a:xfrm flipH="1">
            <a:off x="255588" y="4059238"/>
            <a:ext cx="4402138" cy="727075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0" name="Line 155"/>
          <p:cNvSpPr>
            <a:spLocks noChangeShapeType="1"/>
          </p:cNvSpPr>
          <p:nvPr/>
        </p:nvSpPr>
        <p:spPr bwMode="auto">
          <a:xfrm flipV="1">
            <a:off x="255588" y="4422775"/>
            <a:ext cx="4402138" cy="363538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1" name="Line 156"/>
          <p:cNvSpPr>
            <a:spLocks noChangeShapeType="1"/>
          </p:cNvSpPr>
          <p:nvPr/>
        </p:nvSpPr>
        <p:spPr bwMode="auto">
          <a:xfrm flipH="1" flipV="1">
            <a:off x="255588" y="4786313"/>
            <a:ext cx="4402138" cy="363538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2" name="Line 157"/>
          <p:cNvSpPr>
            <a:spLocks noChangeShapeType="1"/>
          </p:cNvSpPr>
          <p:nvPr/>
        </p:nvSpPr>
        <p:spPr bwMode="auto">
          <a:xfrm>
            <a:off x="255588" y="4786313"/>
            <a:ext cx="4402138" cy="728663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3" name="Line 163"/>
          <p:cNvSpPr>
            <a:spLocks noChangeShapeType="1"/>
          </p:cNvSpPr>
          <p:nvPr/>
        </p:nvSpPr>
        <p:spPr bwMode="auto">
          <a:xfrm flipV="1">
            <a:off x="4356100" y="3768725"/>
            <a:ext cx="0" cy="2035175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4" name="Line 164"/>
          <p:cNvSpPr>
            <a:spLocks noChangeShapeType="1"/>
          </p:cNvSpPr>
          <p:nvPr/>
        </p:nvSpPr>
        <p:spPr bwMode="auto">
          <a:xfrm flipV="1">
            <a:off x="4094163" y="3833813"/>
            <a:ext cx="0" cy="1905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0" name="Line 165"/>
          <p:cNvSpPr>
            <a:spLocks noChangeShapeType="1"/>
          </p:cNvSpPr>
          <p:nvPr/>
        </p:nvSpPr>
        <p:spPr bwMode="auto">
          <a:xfrm flipV="1">
            <a:off x="3862388" y="3892550"/>
            <a:ext cx="0" cy="178911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4" name="Line 181"/>
          <p:cNvSpPr>
            <a:spLocks noChangeShapeType="1"/>
          </p:cNvSpPr>
          <p:nvPr/>
        </p:nvSpPr>
        <p:spPr bwMode="auto">
          <a:xfrm>
            <a:off x="1971675" y="3633788"/>
            <a:ext cx="1687513" cy="3079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86" name="Line 182"/>
          <p:cNvSpPr>
            <a:spLocks noChangeShapeType="1"/>
          </p:cNvSpPr>
          <p:nvPr/>
        </p:nvSpPr>
        <p:spPr bwMode="auto">
          <a:xfrm>
            <a:off x="1971675" y="4017963"/>
            <a:ext cx="1687513" cy="2063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0" name="Line 183"/>
          <p:cNvSpPr>
            <a:spLocks noChangeShapeType="1"/>
          </p:cNvSpPr>
          <p:nvPr/>
        </p:nvSpPr>
        <p:spPr bwMode="auto">
          <a:xfrm flipH="1" flipV="1">
            <a:off x="1971675" y="4402138"/>
            <a:ext cx="1687513" cy="1031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7" name="Line 184"/>
          <p:cNvSpPr>
            <a:spLocks noChangeShapeType="1"/>
          </p:cNvSpPr>
          <p:nvPr/>
        </p:nvSpPr>
        <p:spPr bwMode="auto">
          <a:xfrm flipV="1">
            <a:off x="1971675" y="5068888"/>
            <a:ext cx="1687513" cy="1016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8" name="Line 185"/>
          <p:cNvSpPr>
            <a:spLocks noChangeShapeType="1"/>
          </p:cNvSpPr>
          <p:nvPr/>
        </p:nvSpPr>
        <p:spPr bwMode="auto">
          <a:xfrm flipH="1">
            <a:off x="1971675" y="5349875"/>
            <a:ext cx="1687513" cy="2047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9" name="Line 186"/>
          <p:cNvSpPr>
            <a:spLocks noChangeShapeType="1"/>
          </p:cNvSpPr>
          <p:nvPr/>
        </p:nvSpPr>
        <p:spPr bwMode="auto">
          <a:xfrm flipV="1">
            <a:off x="3659188" y="3694113"/>
            <a:ext cx="998538" cy="2476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0" name="Line 187"/>
          <p:cNvSpPr>
            <a:spLocks noChangeShapeType="1"/>
          </p:cNvSpPr>
          <p:nvPr/>
        </p:nvSpPr>
        <p:spPr bwMode="auto">
          <a:xfrm flipH="1">
            <a:off x="3659188" y="4059238"/>
            <a:ext cx="998538" cy="1651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1" name="Line 188"/>
          <p:cNvSpPr>
            <a:spLocks noChangeShapeType="1"/>
          </p:cNvSpPr>
          <p:nvPr/>
        </p:nvSpPr>
        <p:spPr bwMode="auto">
          <a:xfrm flipV="1">
            <a:off x="3659188" y="4422775"/>
            <a:ext cx="998538" cy="825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2" name="Line 189"/>
          <p:cNvSpPr>
            <a:spLocks noChangeShapeType="1"/>
          </p:cNvSpPr>
          <p:nvPr/>
        </p:nvSpPr>
        <p:spPr bwMode="auto">
          <a:xfrm flipH="1" flipV="1">
            <a:off x="3659188" y="5068888"/>
            <a:ext cx="998538" cy="8096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7" name="Line 190"/>
          <p:cNvSpPr>
            <a:spLocks noChangeShapeType="1"/>
          </p:cNvSpPr>
          <p:nvPr/>
        </p:nvSpPr>
        <p:spPr bwMode="auto">
          <a:xfrm>
            <a:off x="3659188" y="5349875"/>
            <a:ext cx="998538" cy="1651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8" name="Line 191"/>
          <p:cNvSpPr>
            <a:spLocks noChangeShapeType="1"/>
          </p:cNvSpPr>
          <p:nvPr/>
        </p:nvSpPr>
        <p:spPr bwMode="auto">
          <a:xfrm>
            <a:off x="3659188" y="4786313"/>
            <a:ext cx="998538" cy="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9" name="Line 192"/>
          <p:cNvSpPr>
            <a:spLocks noChangeShapeType="1"/>
          </p:cNvSpPr>
          <p:nvPr/>
        </p:nvSpPr>
        <p:spPr bwMode="auto">
          <a:xfrm flipH="1">
            <a:off x="1970088" y="4786313"/>
            <a:ext cx="1689100" cy="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0" name="BlokTextu 219"/>
          <p:cNvSpPr txBox="1"/>
          <p:nvPr/>
        </p:nvSpPr>
        <p:spPr>
          <a:xfrm>
            <a:off x="2520630" y="245017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Line 127"/>
          <p:cNvSpPr>
            <a:spLocks noChangeShapeType="1"/>
          </p:cNvSpPr>
          <p:nvPr/>
        </p:nvSpPr>
        <p:spPr bwMode="auto">
          <a:xfrm flipV="1">
            <a:off x="1971675" y="3633788"/>
            <a:ext cx="0" cy="230663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2" name="Line 162"/>
          <p:cNvSpPr>
            <a:spLocks noChangeShapeType="1"/>
          </p:cNvSpPr>
          <p:nvPr/>
        </p:nvSpPr>
        <p:spPr bwMode="auto">
          <a:xfrm flipV="1">
            <a:off x="2333625" y="3700463"/>
            <a:ext cx="0" cy="21732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3" name="Line 161"/>
          <p:cNvSpPr>
            <a:spLocks noChangeShapeType="1"/>
          </p:cNvSpPr>
          <p:nvPr/>
        </p:nvSpPr>
        <p:spPr bwMode="auto">
          <a:xfrm flipV="1">
            <a:off x="2655888" y="3759200"/>
            <a:ext cx="0" cy="205581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4" name="Line 160"/>
          <p:cNvSpPr>
            <a:spLocks noChangeShapeType="1"/>
          </p:cNvSpPr>
          <p:nvPr/>
        </p:nvSpPr>
        <p:spPr bwMode="auto">
          <a:xfrm flipV="1">
            <a:off x="2944813" y="3811588"/>
            <a:ext cx="0" cy="19494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5" name="Line 159"/>
          <p:cNvSpPr>
            <a:spLocks noChangeShapeType="1"/>
          </p:cNvSpPr>
          <p:nvPr/>
        </p:nvSpPr>
        <p:spPr bwMode="auto">
          <a:xfrm flipV="1">
            <a:off x="3206750" y="3859213"/>
            <a:ext cx="0" cy="18542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6" name="Line 158"/>
          <p:cNvSpPr>
            <a:spLocks noChangeShapeType="1"/>
          </p:cNvSpPr>
          <p:nvPr/>
        </p:nvSpPr>
        <p:spPr bwMode="auto">
          <a:xfrm flipV="1">
            <a:off x="3443288" y="3903663"/>
            <a:ext cx="0" cy="17668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7" name="BlokTextu 226"/>
          <p:cNvSpPr txBox="1"/>
          <p:nvPr/>
        </p:nvSpPr>
        <p:spPr>
          <a:xfrm>
            <a:off x="2273010" y="5988036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Line 120"/>
          <p:cNvSpPr>
            <a:spLocks noChangeShapeType="1"/>
          </p:cNvSpPr>
          <p:nvPr/>
        </p:nvSpPr>
        <p:spPr bwMode="auto">
          <a:xfrm rot="10800000" flipV="1">
            <a:off x="2744788" y="2533950"/>
            <a:ext cx="0" cy="3924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9" name="Freeform 122"/>
          <p:cNvSpPr>
            <a:spLocks/>
          </p:cNvSpPr>
          <p:nvPr/>
        </p:nvSpPr>
        <p:spPr bwMode="auto">
          <a:xfrm>
            <a:off x="2722563" y="5322888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3"/>
              </a:cxn>
              <a:cxn ang="0">
                <a:pos x="101" y="34"/>
              </a:cxn>
              <a:cxn ang="0">
                <a:pos x="98" y="26"/>
              </a:cxn>
              <a:cxn ang="0">
                <a:pos x="92" y="18"/>
              </a:cxn>
              <a:cxn ang="0">
                <a:pos x="86" y="12"/>
              </a:cxn>
              <a:cxn ang="0">
                <a:pos x="78" y="7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7" y="26"/>
              </a:cxn>
              <a:cxn ang="0">
                <a:pos x="3" y="34"/>
              </a:cxn>
              <a:cxn ang="0">
                <a:pos x="0" y="43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7"/>
              </a:cxn>
              <a:cxn ang="0">
                <a:pos x="35" y="102"/>
              </a:cxn>
              <a:cxn ang="0">
                <a:pos x="43" y="104"/>
              </a:cxn>
              <a:cxn ang="0">
                <a:pos x="52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7"/>
              </a:cxn>
              <a:cxn ang="0">
                <a:pos x="86" y="93"/>
              </a:cxn>
              <a:cxn ang="0">
                <a:pos x="92" y="86"/>
              </a:cxn>
              <a:cxn ang="0">
                <a:pos x="98" y="79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3"/>
                </a:lnTo>
                <a:lnTo>
                  <a:pt x="101" y="34"/>
                </a:lnTo>
                <a:lnTo>
                  <a:pt x="98" y="26"/>
                </a:lnTo>
                <a:lnTo>
                  <a:pt x="92" y="18"/>
                </a:lnTo>
                <a:lnTo>
                  <a:pt x="86" y="12"/>
                </a:lnTo>
                <a:lnTo>
                  <a:pt x="78" y="7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7" y="26"/>
                </a:lnTo>
                <a:lnTo>
                  <a:pt x="3" y="34"/>
                </a:lnTo>
                <a:lnTo>
                  <a:pt x="0" y="43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7"/>
                </a:lnTo>
                <a:lnTo>
                  <a:pt x="35" y="102"/>
                </a:lnTo>
                <a:lnTo>
                  <a:pt x="43" y="104"/>
                </a:lnTo>
                <a:lnTo>
                  <a:pt x="52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7"/>
                </a:lnTo>
                <a:lnTo>
                  <a:pt x="86" y="93"/>
                </a:lnTo>
                <a:lnTo>
                  <a:pt x="92" y="86"/>
                </a:lnTo>
                <a:lnTo>
                  <a:pt x="98" y="79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0" name="Freeform 121"/>
          <p:cNvSpPr>
            <a:spLocks/>
          </p:cNvSpPr>
          <p:nvPr/>
        </p:nvSpPr>
        <p:spPr bwMode="auto">
          <a:xfrm>
            <a:off x="2722563" y="5880100"/>
            <a:ext cx="41275" cy="41275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5" y="43"/>
              </a:cxn>
              <a:cxn ang="0">
                <a:pos x="101" y="34"/>
              </a:cxn>
              <a:cxn ang="0">
                <a:pos x="98" y="26"/>
              </a:cxn>
              <a:cxn ang="0">
                <a:pos x="92" y="19"/>
              </a:cxn>
              <a:cxn ang="0">
                <a:pos x="86" y="12"/>
              </a:cxn>
              <a:cxn ang="0">
                <a:pos x="78" y="6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6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3" y="34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8"/>
              </a:cxn>
              <a:cxn ang="0">
                <a:pos x="35" y="102"/>
              </a:cxn>
              <a:cxn ang="0">
                <a:pos x="43" y="104"/>
              </a:cxn>
              <a:cxn ang="0">
                <a:pos x="52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8"/>
              </a:cxn>
              <a:cxn ang="0">
                <a:pos x="86" y="93"/>
              </a:cxn>
              <a:cxn ang="0">
                <a:pos x="92" y="87"/>
              </a:cxn>
              <a:cxn ang="0">
                <a:pos x="98" y="79"/>
              </a:cxn>
              <a:cxn ang="0">
                <a:pos x="101" y="71"/>
              </a:cxn>
              <a:cxn ang="0">
                <a:pos x="105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5" y="43"/>
                </a:lnTo>
                <a:lnTo>
                  <a:pt x="101" y="34"/>
                </a:lnTo>
                <a:lnTo>
                  <a:pt x="98" y="26"/>
                </a:lnTo>
                <a:lnTo>
                  <a:pt x="92" y="19"/>
                </a:lnTo>
                <a:lnTo>
                  <a:pt x="86" y="12"/>
                </a:lnTo>
                <a:lnTo>
                  <a:pt x="78" y="6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6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3" y="34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8"/>
                </a:lnTo>
                <a:lnTo>
                  <a:pt x="35" y="102"/>
                </a:lnTo>
                <a:lnTo>
                  <a:pt x="43" y="104"/>
                </a:lnTo>
                <a:lnTo>
                  <a:pt x="52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8"/>
                </a:lnTo>
                <a:lnTo>
                  <a:pt x="86" y="93"/>
                </a:lnTo>
                <a:lnTo>
                  <a:pt x="92" y="87"/>
                </a:lnTo>
                <a:lnTo>
                  <a:pt x="98" y="79"/>
                </a:lnTo>
                <a:lnTo>
                  <a:pt x="101" y="71"/>
                </a:lnTo>
                <a:lnTo>
                  <a:pt x="105" y="62"/>
                </a:lnTo>
                <a:lnTo>
                  <a:pt x="105" y="52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1" name="Freeform 123"/>
          <p:cNvSpPr>
            <a:spLocks/>
          </p:cNvSpPr>
          <p:nvPr/>
        </p:nvSpPr>
        <p:spPr bwMode="auto">
          <a:xfrm>
            <a:off x="2722563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6"/>
              </a:cxn>
              <a:cxn ang="0">
                <a:pos x="98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9"/>
              </a:cxn>
              <a:cxn ang="0">
                <a:pos x="35" y="102"/>
              </a:cxn>
              <a:cxn ang="0">
                <a:pos x="43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8" y="79"/>
              </a:cxn>
              <a:cxn ang="0">
                <a:pos x="101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1" y="36"/>
                </a:lnTo>
                <a:lnTo>
                  <a:pt x="98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9"/>
                </a:lnTo>
                <a:lnTo>
                  <a:pt x="35" y="102"/>
                </a:lnTo>
                <a:lnTo>
                  <a:pt x="43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8" y="79"/>
                </a:lnTo>
                <a:lnTo>
                  <a:pt x="101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2" name="Freeform 124"/>
          <p:cNvSpPr>
            <a:spLocks/>
          </p:cNvSpPr>
          <p:nvPr/>
        </p:nvSpPr>
        <p:spPr bwMode="auto">
          <a:xfrm>
            <a:off x="2722563" y="4208463"/>
            <a:ext cx="41275" cy="42863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3"/>
              </a:cxn>
              <a:cxn ang="0">
                <a:pos x="78" y="7"/>
              </a:cxn>
              <a:cxn ang="0">
                <a:pos x="70" y="4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4"/>
              </a:cxn>
              <a:cxn ang="0">
                <a:pos x="26" y="7"/>
              </a:cxn>
              <a:cxn ang="0">
                <a:pos x="19" y="13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9"/>
              </a:cxn>
              <a:cxn ang="0">
                <a:pos x="35" y="102"/>
              </a:cxn>
              <a:cxn ang="0">
                <a:pos x="43" y="105"/>
              </a:cxn>
              <a:cxn ang="0">
                <a:pos x="52" y="106"/>
              </a:cxn>
              <a:cxn ang="0">
                <a:pos x="61" y="105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6"/>
              </a:cxn>
              <a:cxn ang="0">
                <a:pos x="98" y="79"/>
              </a:cxn>
              <a:cxn ang="0">
                <a:pos x="101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3"/>
                </a:lnTo>
                <a:lnTo>
                  <a:pt x="78" y="7"/>
                </a:lnTo>
                <a:lnTo>
                  <a:pt x="70" y="4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4"/>
                </a:lnTo>
                <a:lnTo>
                  <a:pt x="26" y="7"/>
                </a:lnTo>
                <a:lnTo>
                  <a:pt x="19" y="13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9"/>
                </a:lnTo>
                <a:lnTo>
                  <a:pt x="35" y="102"/>
                </a:lnTo>
                <a:lnTo>
                  <a:pt x="43" y="105"/>
                </a:lnTo>
                <a:lnTo>
                  <a:pt x="52" y="106"/>
                </a:lnTo>
                <a:lnTo>
                  <a:pt x="61" y="105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6"/>
                </a:lnTo>
                <a:lnTo>
                  <a:pt x="98" y="79"/>
                </a:lnTo>
                <a:lnTo>
                  <a:pt x="101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3" name="Freeform 125"/>
          <p:cNvSpPr>
            <a:spLocks/>
          </p:cNvSpPr>
          <p:nvPr/>
        </p:nvSpPr>
        <p:spPr bwMode="auto">
          <a:xfrm>
            <a:off x="2722563" y="3652838"/>
            <a:ext cx="41275" cy="41275"/>
          </a:xfrm>
          <a:custGeom>
            <a:avLst/>
            <a:gdLst/>
            <a:ahLst/>
            <a:cxnLst>
              <a:cxn ang="0">
                <a:pos x="105" y="51"/>
              </a:cxn>
              <a:cxn ang="0">
                <a:pos x="105" y="42"/>
              </a:cxn>
              <a:cxn ang="0">
                <a:pos x="101" y="34"/>
              </a:cxn>
              <a:cxn ang="0">
                <a:pos x="98" y="25"/>
              </a:cxn>
              <a:cxn ang="0">
                <a:pos x="92" y="18"/>
              </a:cxn>
              <a:cxn ang="0">
                <a:pos x="86" y="11"/>
              </a:cxn>
              <a:cxn ang="0">
                <a:pos x="78" y="6"/>
              </a:cxn>
              <a:cxn ang="0">
                <a:pos x="70" y="2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2"/>
              </a:cxn>
              <a:cxn ang="0">
                <a:pos x="26" y="6"/>
              </a:cxn>
              <a:cxn ang="0">
                <a:pos x="19" y="11"/>
              </a:cxn>
              <a:cxn ang="0">
                <a:pos x="12" y="18"/>
              </a:cxn>
              <a:cxn ang="0">
                <a:pos x="7" y="25"/>
              </a:cxn>
              <a:cxn ang="0">
                <a:pos x="3" y="34"/>
              </a:cxn>
              <a:cxn ang="0">
                <a:pos x="0" y="42"/>
              </a:cxn>
              <a:cxn ang="0">
                <a:pos x="0" y="51"/>
              </a:cxn>
              <a:cxn ang="0">
                <a:pos x="0" y="60"/>
              </a:cxn>
              <a:cxn ang="0">
                <a:pos x="3" y="70"/>
              </a:cxn>
              <a:cxn ang="0">
                <a:pos x="7" y="78"/>
              </a:cxn>
              <a:cxn ang="0">
                <a:pos x="12" y="86"/>
              </a:cxn>
              <a:cxn ang="0">
                <a:pos x="19" y="93"/>
              </a:cxn>
              <a:cxn ang="0">
                <a:pos x="26" y="97"/>
              </a:cxn>
              <a:cxn ang="0">
                <a:pos x="35" y="101"/>
              </a:cxn>
              <a:cxn ang="0">
                <a:pos x="43" y="104"/>
              </a:cxn>
              <a:cxn ang="0">
                <a:pos x="52" y="104"/>
              </a:cxn>
              <a:cxn ang="0">
                <a:pos x="61" y="104"/>
              </a:cxn>
              <a:cxn ang="0">
                <a:pos x="70" y="101"/>
              </a:cxn>
              <a:cxn ang="0">
                <a:pos x="78" y="97"/>
              </a:cxn>
              <a:cxn ang="0">
                <a:pos x="86" y="93"/>
              </a:cxn>
              <a:cxn ang="0">
                <a:pos x="92" y="86"/>
              </a:cxn>
              <a:cxn ang="0">
                <a:pos x="98" y="78"/>
              </a:cxn>
              <a:cxn ang="0">
                <a:pos x="101" y="70"/>
              </a:cxn>
              <a:cxn ang="0">
                <a:pos x="105" y="60"/>
              </a:cxn>
              <a:cxn ang="0">
                <a:pos x="105" y="51"/>
              </a:cxn>
            </a:cxnLst>
            <a:rect l="0" t="0" r="r" b="b"/>
            <a:pathLst>
              <a:path w="105" h="104">
                <a:moveTo>
                  <a:pt x="105" y="51"/>
                </a:moveTo>
                <a:lnTo>
                  <a:pt x="105" y="42"/>
                </a:lnTo>
                <a:lnTo>
                  <a:pt x="101" y="34"/>
                </a:lnTo>
                <a:lnTo>
                  <a:pt x="98" y="25"/>
                </a:lnTo>
                <a:lnTo>
                  <a:pt x="92" y="18"/>
                </a:lnTo>
                <a:lnTo>
                  <a:pt x="86" y="11"/>
                </a:lnTo>
                <a:lnTo>
                  <a:pt x="78" y="6"/>
                </a:lnTo>
                <a:lnTo>
                  <a:pt x="70" y="2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2"/>
                </a:lnTo>
                <a:lnTo>
                  <a:pt x="26" y="6"/>
                </a:lnTo>
                <a:lnTo>
                  <a:pt x="19" y="11"/>
                </a:lnTo>
                <a:lnTo>
                  <a:pt x="12" y="18"/>
                </a:lnTo>
                <a:lnTo>
                  <a:pt x="7" y="25"/>
                </a:lnTo>
                <a:lnTo>
                  <a:pt x="3" y="34"/>
                </a:lnTo>
                <a:lnTo>
                  <a:pt x="0" y="42"/>
                </a:lnTo>
                <a:lnTo>
                  <a:pt x="0" y="51"/>
                </a:lnTo>
                <a:lnTo>
                  <a:pt x="0" y="60"/>
                </a:lnTo>
                <a:lnTo>
                  <a:pt x="3" y="70"/>
                </a:lnTo>
                <a:lnTo>
                  <a:pt x="7" y="78"/>
                </a:lnTo>
                <a:lnTo>
                  <a:pt x="12" y="86"/>
                </a:lnTo>
                <a:lnTo>
                  <a:pt x="19" y="93"/>
                </a:lnTo>
                <a:lnTo>
                  <a:pt x="26" y="97"/>
                </a:lnTo>
                <a:lnTo>
                  <a:pt x="35" y="101"/>
                </a:lnTo>
                <a:lnTo>
                  <a:pt x="43" y="104"/>
                </a:lnTo>
                <a:lnTo>
                  <a:pt x="52" y="104"/>
                </a:lnTo>
                <a:lnTo>
                  <a:pt x="61" y="104"/>
                </a:lnTo>
                <a:lnTo>
                  <a:pt x="70" y="101"/>
                </a:lnTo>
                <a:lnTo>
                  <a:pt x="78" y="97"/>
                </a:lnTo>
                <a:lnTo>
                  <a:pt x="86" y="93"/>
                </a:lnTo>
                <a:lnTo>
                  <a:pt x="92" y="86"/>
                </a:lnTo>
                <a:lnTo>
                  <a:pt x="98" y="78"/>
                </a:lnTo>
                <a:lnTo>
                  <a:pt x="101" y="70"/>
                </a:lnTo>
                <a:lnTo>
                  <a:pt x="105" y="60"/>
                </a:lnTo>
                <a:lnTo>
                  <a:pt x="105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4" name="Freeform 126"/>
          <p:cNvSpPr>
            <a:spLocks/>
          </p:cNvSpPr>
          <p:nvPr/>
        </p:nvSpPr>
        <p:spPr bwMode="auto">
          <a:xfrm>
            <a:off x="2722563" y="3095625"/>
            <a:ext cx="41275" cy="41275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5" y="43"/>
              </a:cxn>
              <a:cxn ang="0">
                <a:pos x="101" y="34"/>
              </a:cxn>
              <a:cxn ang="0">
                <a:pos x="98" y="26"/>
              </a:cxn>
              <a:cxn ang="0">
                <a:pos x="92" y="18"/>
              </a:cxn>
              <a:cxn ang="0">
                <a:pos x="86" y="12"/>
              </a:cxn>
              <a:cxn ang="0">
                <a:pos x="78" y="7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7" y="26"/>
              </a:cxn>
              <a:cxn ang="0">
                <a:pos x="3" y="34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5" y="102"/>
              </a:cxn>
              <a:cxn ang="0">
                <a:pos x="43" y="104"/>
              </a:cxn>
              <a:cxn ang="0">
                <a:pos x="52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79"/>
              </a:cxn>
              <a:cxn ang="0">
                <a:pos x="101" y="71"/>
              </a:cxn>
              <a:cxn ang="0">
                <a:pos x="105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5" y="43"/>
                </a:lnTo>
                <a:lnTo>
                  <a:pt x="101" y="34"/>
                </a:lnTo>
                <a:lnTo>
                  <a:pt x="98" y="26"/>
                </a:lnTo>
                <a:lnTo>
                  <a:pt x="92" y="18"/>
                </a:lnTo>
                <a:lnTo>
                  <a:pt x="86" y="12"/>
                </a:lnTo>
                <a:lnTo>
                  <a:pt x="78" y="7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7" y="26"/>
                </a:lnTo>
                <a:lnTo>
                  <a:pt x="3" y="34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5" y="102"/>
                </a:lnTo>
                <a:lnTo>
                  <a:pt x="43" y="104"/>
                </a:lnTo>
                <a:lnTo>
                  <a:pt x="52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79"/>
                </a:lnTo>
                <a:lnTo>
                  <a:pt x="101" y="71"/>
                </a:lnTo>
                <a:lnTo>
                  <a:pt x="105" y="62"/>
                </a:lnTo>
                <a:lnTo>
                  <a:pt x="105" y="52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5" name="Line 140"/>
          <p:cNvSpPr>
            <a:spLocks noChangeShapeType="1"/>
          </p:cNvSpPr>
          <p:nvPr/>
        </p:nvSpPr>
        <p:spPr bwMode="auto">
          <a:xfrm flipV="1">
            <a:off x="3659188" y="3941763"/>
            <a:ext cx="0" cy="16891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6" name="Freeform 147"/>
          <p:cNvSpPr>
            <a:spLocks/>
          </p:cNvSpPr>
          <p:nvPr/>
        </p:nvSpPr>
        <p:spPr bwMode="auto">
          <a:xfrm>
            <a:off x="3636963" y="3921125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4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80" y="7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4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2" y="102"/>
              </a:cxn>
              <a:cxn ang="0">
                <a:pos x="80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3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4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80" y="7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4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2" y="102"/>
                </a:lnTo>
                <a:lnTo>
                  <a:pt x="80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3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7" name="Freeform 148"/>
          <p:cNvSpPr>
            <a:spLocks/>
          </p:cNvSpPr>
          <p:nvPr/>
        </p:nvSpPr>
        <p:spPr bwMode="auto">
          <a:xfrm>
            <a:off x="3636963" y="4203700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80" y="7"/>
              </a:cxn>
              <a:cxn ang="0">
                <a:pos x="72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2" y="102"/>
              </a:cxn>
              <a:cxn ang="0">
                <a:pos x="80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3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80" y="7"/>
                </a:lnTo>
                <a:lnTo>
                  <a:pt x="72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2" y="102"/>
                </a:lnTo>
                <a:lnTo>
                  <a:pt x="80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3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8" name="Freeform 149"/>
          <p:cNvSpPr>
            <a:spLocks/>
          </p:cNvSpPr>
          <p:nvPr/>
        </p:nvSpPr>
        <p:spPr bwMode="auto">
          <a:xfrm>
            <a:off x="3636963" y="4484688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3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1"/>
              </a:cxn>
              <a:cxn ang="0">
                <a:pos x="80" y="7"/>
              </a:cxn>
              <a:cxn ang="0">
                <a:pos x="72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1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2" y="43"/>
              </a:cxn>
              <a:cxn ang="0">
                <a:pos x="0" y="53"/>
              </a:cxn>
              <a:cxn ang="0">
                <a:pos x="2" y="61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3"/>
              </a:cxn>
              <a:cxn ang="0">
                <a:pos x="27" y="97"/>
              </a:cxn>
              <a:cxn ang="0">
                <a:pos x="35" y="102"/>
              </a:cxn>
              <a:cxn ang="0">
                <a:pos x="44" y="104"/>
              </a:cxn>
              <a:cxn ang="0">
                <a:pos x="53" y="104"/>
              </a:cxn>
              <a:cxn ang="0">
                <a:pos x="62" y="104"/>
              </a:cxn>
              <a:cxn ang="0">
                <a:pos x="72" y="102"/>
              </a:cxn>
              <a:cxn ang="0">
                <a:pos x="80" y="97"/>
              </a:cxn>
              <a:cxn ang="0">
                <a:pos x="86" y="93"/>
              </a:cxn>
              <a:cxn ang="0">
                <a:pos x="93" y="86"/>
              </a:cxn>
              <a:cxn ang="0">
                <a:pos x="99" y="78"/>
              </a:cxn>
              <a:cxn ang="0">
                <a:pos x="103" y="70"/>
              </a:cxn>
              <a:cxn ang="0">
                <a:pos x="105" y="61"/>
              </a:cxn>
              <a:cxn ang="0">
                <a:pos x="106" y="53"/>
              </a:cxn>
            </a:cxnLst>
            <a:rect l="0" t="0" r="r" b="b"/>
            <a:pathLst>
              <a:path w="106" h="104">
                <a:moveTo>
                  <a:pt x="106" y="53"/>
                </a:moveTo>
                <a:lnTo>
                  <a:pt x="105" y="43"/>
                </a:lnTo>
                <a:lnTo>
                  <a:pt x="103" y="34"/>
                </a:lnTo>
                <a:lnTo>
                  <a:pt x="99" y="26"/>
                </a:lnTo>
                <a:lnTo>
                  <a:pt x="93" y="18"/>
                </a:lnTo>
                <a:lnTo>
                  <a:pt x="86" y="11"/>
                </a:lnTo>
                <a:lnTo>
                  <a:pt x="80" y="7"/>
                </a:lnTo>
                <a:lnTo>
                  <a:pt x="72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1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2" y="43"/>
                </a:lnTo>
                <a:lnTo>
                  <a:pt x="0" y="53"/>
                </a:lnTo>
                <a:lnTo>
                  <a:pt x="2" y="61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3"/>
                </a:lnTo>
                <a:lnTo>
                  <a:pt x="27" y="97"/>
                </a:lnTo>
                <a:lnTo>
                  <a:pt x="35" y="102"/>
                </a:lnTo>
                <a:lnTo>
                  <a:pt x="44" y="104"/>
                </a:lnTo>
                <a:lnTo>
                  <a:pt x="53" y="104"/>
                </a:lnTo>
                <a:lnTo>
                  <a:pt x="62" y="104"/>
                </a:lnTo>
                <a:lnTo>
                  <a:pt x="72" y="102"/>
                </a:lnTo>
                <a:lnTo>
                  <a:pt x="80" y="97"/>
                </a:lnTo>
                <a:lnTo>
                  <a:pt x="86" y="93"/>
                </a:lnTo>
                <a:lnTo>
                  <a:pt x="93" y="86"/>
                </a:lnTo>
                <a:lnTo>
                  <a:pt x="99" y="78"/>
                </a:lnTo>
                <a:lnTo>
                  <a:pt x="103" y="70"/>
                </a:lnTo>
                <a:lnTo>
                  <a:pt x="105" y="61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9" name="Freeform 150"/>
          <p:cNvSpPr>
            <a:spLocks/>
          </p:cNvSpPr>
          <p:nvPr/>
        </p:nvSpPr>
        <p:spPr bwMode="auto">
          <a:xfrm>
            <a:off x="3636963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80" y="8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2" y="102"/>
              </a:cxn>
              <a:cxn ang="0">
                <a:pos x="80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3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80" y="8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2" y="102"/>
                </a:lnTo>
                <a:lnTo>
                  <a:pt x="80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3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0" name="Freeform 151"/>
          <p:cNvSpPr>
            <a:spLocks/>
          </p:cNvSpPr>
          <p:nvPr/>
        </p:nvSpPr>
        <p:spPr bwMode="auto">
          <a:xfrm>
            <a:off x="3636963" y="5046663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20"/>
              </a:cxn>
              <a:cxn ang="0">
                <a:pos x="86" y="13"/>
              </a:cxn>
              <a:cxn ang="0">
                <a:pos x="80" y="7"/>
              </a:cxn>
              <a:cxn ang="0">
                <a:pos x="72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20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2"/>
              </a:cxn>
              <a:cxn ang="0">
                <a:pos x="7" y="80"/>
              </a:cxn>
              <a:cxn ang="0">
                <a:pos x="13" y="86"/>
              </a:cxn>
              <a:cxn ang="0">
                <a:pos x="20" y="93"/>
              </a:cxn>
              <a:cxn ang="0">
                <a:pos x="27" y="99"/>
              </a:cxn>
              <a:cxn ang="0">
                <a:pos x="35" y="103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2" y="103"/>
              </a:cxn>
              <a:cxn ang="0">
                <a:pos x="80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3" y="72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20"/>
                </a:lnTo>
                <a:lnTo>
                  <a:pt x="86" y="13"/>
                </a:lnTo>
                <a:lnTo>
                  <a:pt x="80" y="7"/>
                </a:lnTo>
                <a:lnTo>
                  <a:pt x="72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20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2"/>
                </a:lnTo>
                <a:lnTo>
                  <a:pt x="7" y="80"/>
                </a:lnTo>
                <a:lnTo>
                  <a:pt x="13" y="86"/>
                </a:lnTo>
                <a:lnTo>
                  <a:pt x="20" y="93"/>
                </a:lnTo>
                <a:lnTo>
                  <a:pt x="27" y="99"/>
                </a:lnTo>
                <a:lnTo>
                  <a:pt x="35" y="103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2" y="103"/>
                </a:lnTo>
                <a:lnTo>
                  <a:pt x="80" y="99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3" y="72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1" name="Freeform 152"/>
          <p:cNvSpPr>
            <a:spLocks/>
          </p:cNvSpPr>
          <p:nvPr/>
        </p:nvSpPr>
        <p:spPr bwMode="auto">
          <a:xfrm>
            <a:off x="3636963" y="5329238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3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80" y="7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2" y="43"/>
              </a:cxn>
              <a:cxn ang="0">
                <a:pos x="0" y="53"/>
              </a:cxn>
              <a:cxn ang="0">
                <a:pos x="2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7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2" y="102"/>
              </a:cxn>
              <a:cxn ang="0">
                <a:pos x="80" y="97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3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3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80" y="7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2" y="43"/>
                </a:lnTo>
                <a:lnTo>
                  <a:pt x="0" y="53"/>
                </a:lnTo>
                <a:lnTo>
                  <a:pt x="2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7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2" y="102"/>
                </a:lnTo>
                <a:lnTo>
                  <a:pt x="80" y="97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3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2" name="BlokTextu 241"/>
          <p:cNvSpPr txBox="1"/>
          <p:nvPr/>
        </p:nvSpPr>
        <p:spPr>
          <a:xfrm>
            <a:off x="8691632" y="2474455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3" name="Group 4"/>
          <p:cNvGrpSpPr>
            <a:grpSpLocks noChangeAspect="1"/>
          </p:cNvGrpSpPr>
          <p:nvPr/>
        </p:nvGrpSpPr>
        <p:grpSpPr bwMode="auto">
          <a:xfrm>
            <a:off x="7100234" y="1073025"/>
            <a:ext cx="1889125" cy="2732088"/>
            <a:chOff x="3811" y="778"/>
            <a:chExt cx="1190" cy="1721"/>
          </a:xfrm>
        </p:grpSpPr>
        <p:sp>
          <p:nvSpPr>
            <p:cNvPr id="244" name="Line 5"/>
            <p:cNvSpPr>
              <a:spLocks noChangeShapeType="1"/>
            </p:cNvSpPr>
            <p:nvPr/>
          </p:nvSpPr>
          <p:spPr bwMode="auto">
            <a:xfrm>
              <a:off x="3811" y="910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5" name="Line 6"/>
            <p:cNvSpPr>
              <a:spLocks noChangeShapeType="1"/>
            </p:cNvSpPr>
            <p:nvPr/>
          </p:nvSpPr>
          <p:spPr bwMode="auto">
            <a:xfrm>
              <a:off x="3811" y="1043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6" name="Line 7"/>
            <p:cNvSpPr>
              <a:spLocks noChangeShapeType="1"/>
            </p:cNvSpPr>
            <p:nvPr/>
          </p:nvSpPr>
          <p:spPr bwMode="auto">
            <a:xfrm>
              <a:off x="3811" y="1175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7" name="Line 8"/>
            <p:cNvSpPr>
              <a:spLocks noChangeShapeType="1"/>
            </p:cNvSpPr>
            <p:nvPr/>
          </p:nvSpPr>
          <p:spPr bwMode="auto">
            <a:xfrm>
              <a:off x="3811" y="1307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8" name="Line 9"/>
            <p:cNvSpPr>
              <a:spLocks noChangeShapeType="1"/>
            </p:cNvSpPr>
            <p:nvPr/>
          </p:nvSpPr>
          <p:spPr bwMode="auto">
            <a:xfrm>
              <a:off x="3811" y="1440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9" name="Line 10"/>
            <p:cNvSpPr>
              <a:spLocks noChangeShapeType="1"/>
            </p:cNvSpPr>
            <p:nvPr/>
          </p:nvSpPr>
          <p:spPr bwMode="auto">
            <a:xfrm>
              <a:off x="3811" y="1572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0" name="Line 11"/>
            <p:cNvSpPr>
              <a:spLocks noChangeShapeType="1"/>
            </p:cNvSpPr>
            <p:nvPr/>
          </p:nvSpPr>
          <p:spPr bwMode="auto">
            <a:xfrm>
              <a:off x="3811" y="1704"/>
              <a:ext cx="1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1" name="Line 12"/>
            <p:cNvSpPr>
              <a:spLocks noChangeShapeType="1"/>
            </p:cNvSpPr>
            <p:nvPr/>
          </p:nvSpPr>
          <p:spPr bwMode="auto">
            <a:xfrm>
              <a:off x="3811" y="1837"/>
              <a:ext cx="1059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2" name="Line 13"/>
            <p:cNvSpPr>
              <a:spLocks noChangeShapeType="1"/>
            </p:cNvSpPr>
            <p:nvPr/>
          </p:nvSpPr>
          <p:spPr bwMode="auto">
            <a:xfrm>
              <a:off x="3811" y="1969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3" name="Line 14"/>
            <p:cNvSpPr>
              <a:spLocks noChangeShapeType="1"/>
            </p:cNvSpPr>
            <p:nvPr/>
          </p:nvSpPr>
          <p:spPr bwMode="auto">
            <a:xfrm>
              <a:off x="3811" y="2102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4" name="Line 15"/>
            <p:cNvSpPr>
              <a:spLocks noChangeShapeType="1"/>
            </p:cNvSpPr>
            <p:nvPr/>
          </p:nvSpPr>
          <p:spPr bwMode="auto">
            <a:xfrm>
              <a:off x="3811" y="2234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5" name="Line 16"/>
            <p:cNvSpPr>
              <a:spLocks noChangeShapeType="1"/>
            </p:cNvSpPr>
            <p:nvPr/>
          </p:nvSpPr>
          <p:spPr bwMode="auto">
            <a:xfrm>
              <a:off x="3811" y="2366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6" name="Line 17"/>
            <p:cNvSpPr>
              <a:spLocks noChangeShapeType="1"/>
            </p:cNvSpPr>
            <p:nvPr/>
          </p:nvSpPr>
          <p:spPr bwMode="auto">
            <a:xfrm>
              <a:off x="3943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7" name="Line 18"/>
            <p:cNvSpPr>
              <a:spLocks noChangeShapeType="1"/>
            </p:cNvSpPr>
            <p:nvPr/>
          </p:nvSpPr>
          <p:spPr bwMode="auto">
            <a:xfrm>
              <a:off x="4075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8" name="Line 19"/>
            <p:cNvSpPr>
              <a:spLocks noChangeShapeType="1"/>
            </p:cNvSpPr>
            <p:nvPr/>
          </p:nvSpPr>
          <p:spPr bwMode="auto">
            <a:xfrm>
              <a:off x="4208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9" name="Line 20"/>
            <p:cNvSpPr>
              <a:spLocks noChangeShapeType="1"/>
            </p:cNvSpPr>
            <p:nvPr/>
          </p:nvSpPr>
          <p:spPr bwMode="auto">
            <a:xfrm>
              <a:off x="4340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0" name="Line 21"/>
            <p:cNvSpPr>
              <a:spLocks noChangeShapeType="1"/>
            </p:cNvSpPr>
            <p:nvPr/>
          </p:nvSpPr>
          <p:spPr bwMode="auto">
            <a:xfrm>
              <a:off x="4472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1" name="Line 22"/>
            <p:cNvSpPr>
              <a:spLocks noChangeShapeType="1"/>
            </p:cNvSpPr>
            <p:nvPr/>
          </p:nvSpPr>
          <p:spPr bwMode="auto">
            <a:xfrm>
              <a:off x="4604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2" name="Line 23"/>
            <p:cNvSpPr>
              <a:spLocks noChangeShapeType="1"/>
            </p:cNvSpPr>
            <p:nvPr/>
          </p:nvSpPr>
          <p:spPr bwMode="auto">
            <a:xfrm>
              <a:off x="4737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3" name="Line 24"/>
            <p:cNvSpPr>
              <a:spLocks noChangeShapeType="1"/>
            </p:cNvSpPr>
            <p:nvPr/>
          </p:nvSpPr>
          <p:spPr bwMode="auto">
            <a:xfrm>
              <a:off x="3943" y="910"/>
              <a:ext cx="79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4" name="Line 25"/>
            <p:cNvSpPr>
              <a:spLocks noChangeShapeType="1"/>
            </p:cNvSpPr>
            <p:nvPr/>
          </p:nvSpPr>
          <p:spPr bwMode="auto">
            <a:xfrm>
              <a:off x="4737" y="910"/>
              <a:ext cx="1" cy="79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5" name="Line 26"/>
            <p:cNvSpPr>
              <a:spLocks noChangeShapeType="1"/>
            </p:cNvSpPr>
            <p:nvPr/>
          </p:nvSpPr>
          <p:spPr bwMode="auto">
            <a:xfrm flipH="1">
              <a:off x="3943" y="1704"/>
              <a:ext cx="13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6" name="Line 27"/>
            <p:cNvSpPr>
              <a:spLocks noChangeShapeType="1"/>
            </p:cNvSpPr>
            <p:nvPr/>
          </p:nvSpPr>
          <p:spPr bwMode="auto">
            <a:xfrm flipV="1">
              <a:off x="4604" y="1307"/>
              <a:ext cx="1" cy="39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7" name="Line 28"/>
            <p:cNvSpPr>
              <a:spLocks noChangeShapeType="1"/>
            </p:cNvSpPr>
            <p:nvPr/>
          </p:nvSpPr>
          <p:spPr bwMode="auto">
            <a:xfrm flipV="1">
              <a:off x="3943" y="910"/>
              <a:ext cx="1" cy="79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8" name="Line 29"/>
            <p:cNvSpPr>
              <a:spLocks noChangeShapeType="1"/>
            </p:cNvSpPr>
            <p:nvPr/>
          </p:nvSpPr>
          <p:spPr bwMode="auto">
            <a:xfrm>
              <a:off x="3943" y="1837"/>
              <a:ext cx="0" cy="5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9" name="Line 30"/>
            <p:cNvSpPr>
              <a:spLocks noChangeShapeType="1"/>
            </p:cNvSpPr>
            <p:nvPr/>
          </p:nvSpPr>
          <p:spPr bwMode="auto">
            <a:xfrm>
              <a:off x="3943" y="2366"/>
              <a:ext cx="79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0" name="Line 31"/>
            <p:cNvSpPr>
              <a:spLocks noChangeShapeType="1"/>
            </p:cNvSpPr>
            <p:nvPr/>
          </p:nvSpPr>
          <p:spPr bwMode="auto">
            <a:xfrm flipV="1">
              <a:off x="4737" y="1837"/>
              <a:ext cx="0" cy="5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1" name="Line 32"/>
            <p:cNvSpPr>
              <a:spLocks noChangeShapeType="1"/>
            </p:cNvSpPr>
            <p:nvPr/>
          </p:nvSpPr>
          <p:spPr bwMode="auto">
            <a:xfrm flipH="1">
              <a:off x="3943" y="1837"/>
              <a:ext cx="79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2" name="Line 33"/>
            <p:cNvSpPr>
              <a:spLocks noChangeShapeType="1"/>
            </p:cNvSpPr>
            <p:nvPr/>
          </p:nvSpPr>
          <p:spPr bwMode="auto">
            <a:xfrm>
              <a:off x="4604" y="1704"/>
              <a:ext cx="13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3" name="Line 34"/>
            <p:cNvSpPr>
              <a:spLocks noChangeShapeType="1"/>
            </p:cNvSpPr>
            <p:nvPr/>
          </p:nvSpPr>
          <p:spPr bwMode="auto">
            <a:xfrm flipV="1">
              <a:off x="4075" y="1307"/>
              <a:ext cx="1" cy="39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4" name="Freeform 35"/>
            <p:cNvSpPr>
              <a:spLocks/>
            </p:cNvSpPr>
            <p:nvPr/>
          </p:nvSpPr>
          <p:spPr bwMode="auto">
            <a:xfrm>
              <a:off x="4075" y="1043"/>
              <a:ext cx="529" cy="264"/>
            </a:xfrm>
            <a:custGeom>
              <a:avLst/>
              <a:gdLst/>
              <a:ahLst/>
              <a:cxnLst>
                <a:cxn ang="0">
                  <a:pos x="2644" y="1278"/>
                </a:cxn>
                <a:cxn ang="0">
                  <a:pos x="2638" y="1191"/>
                </a:cxn>
                <a:cxn ang="0">
                  <a:pos x="2626" y="1103"/>
                </a:cxn>
                <a:cxn ang="0">
                  <a:pos x="2609" y="1016"/>
                </a:cxn>
                <a:cxn ang="0">
                  <a:pos x="2585" y="931"/>
                </a:cxn>
                <a:cxn ang="0">
                  <a:pos x="2556" y="848"/>
                </a:cxn>
                <a:cxn ang="0">
                  <a:pos x="2523" y="766"/>
                </a:cxn>
                <a:cxn ang="0">
                  <a:pos x="2482" y="687"/>
                </a:cxn>
                <a:cxn ang="0">
                  <a:pos x="2437" y="611"/>
                </a:cxn>
                <a:cxn ang="0">
                  <a:pos x="2387" y="538"/>
                </a:cxn>
                <a:cxn ang="0">
                  <a:pos x="2332" y="469"/>
                </a:cxn>
                <a:cxn ang="0">
                  <a:pos x="2274" y="403"/>
                </a:cxn>
                <a:cxn ang="0">
                  <a:pos x="2210" y="342"/>
                </a:cxn>
                <a:cxn ang="0">
                  <a:pos x="2143" y="285"/>
                </a:cxn>
                <a:cxn ang="0">
                  <a:pos x="2071" y="231"/>
                </a:cxn>
                <a:cxn ang="0">
                  <a:pos x="1996" y="185"/>
                </a:cxn>
                <a:cxn ang="0">
                  <a:pos x="1918" y="142"/>
                </a:cxn>
                <a:cxn ang="0">
                  <a:pos x="1838" y="105"/>
                </a:cxn>
                <a:cxn ang="0">
                  <a:pos x="1756" y="73"/>
                </a:cxn>
                <a:cxn ang="0">
                  <a:pos x="1672" y="46"/>
                </a:cxn>
                <a:cxn ang="0">
                  <a:pos x="1586" y="26"/>
                </a:cxn>
                <a:cxn ang="0">
                  <a:pos x="1498" y="12"/>
                </a:cxn>
                <a:cxn ang="0">
                  <a:pos x="1411" y="3"/>
                </a:cxn>
                <a:cxn ang="0">
                  <a:pos x="1323" y="0"/>
                </a:cxn>
                <a:cxn ang="0">
                  <a:pos x="1234" y="3"/>
                </a:cxn>
                <a:cxn ang="0">
                  <a:pos x="1146" y="12"/>
                </a:cxn>
                <a:cxn ang="0">
                  <a:pos x="1059" y="26"/>
                </a:cxn>
                <a:cxn ang="0">
                  <a:pos x="973" y="46"/>
                </a:cxn>
                <a:cxn ang="0">
                  <a:pos x="889" y="73"/>
                </a:cxn>
                <a:cxn ang="0">
                  <a:pos x="807" y="105"/>
                </a:cxn>
                <a:cxn ang="0">
                  <a:pos x="726" y="142"/>
                </a:cxn>
                <a:cxn ang="0">
                  <a:pos x="648" y="185"/>
                </a:cxn>
                <a:cxn ang="0">
                  <a:pos x="574" y="231"/>
                </a:cxn>
                <a:cxn ang="0">
                  <a:pos x="502" y="285"/>
                </a:cxn>
                <a:cxn ang="0">
                  <a:pos x="435" y="342"/>
                </a:cxn>
                <a:cxn ang="0">
                  <a:pos x="371" y="403"/>
                </a:cxn>
                <a:cxn ang="0">
                  <a:pos x="313" y="469"/>
                </a:cxn>
                <a:cxn ang="0">
                  <a:pos x="258" y="538"/>
                </a:cxn>
                <a:cxn ang="0">
                  <a:pos x="208" y="611"/>
                </a:cxn>
                <a:cxn ang="0">
                  <a:pos x="162" y="687"/>
                </a:cxn>
                <a:cxn ang="0">
                  <a:pos x="123" y="766"/>
                </a:cxn>
                <a:cxn ang="0">
                  <a:pos x="89" y="848"/>
                </a:cxn>
                <a:cxn ang="0">
                  <a:pos x="59" y="931"/>
                </a:cxn>
                <a:cxn ang="0">
                  <a:pos x="36" y="1016"/>
                </a:cxn>
                <a:cxn ang="0">
                  <a:pos x="18" y="1103"/>
                </a:cxn>
                <a:cxn ang="0">
                  <a:pos x="6" y="1191"/>
                </a:cxn>
                <a:cxn ang="0">
                  <a:pos x="1" y="1278"/>
                </a:cxn>
              </a:cxnLst>
              <a:rect l="0" t="0" r="r" b="b"/>
              <a:pathLst>
                <a:path w="2645" h="1323">
                  <a:moveTo>
                    <a:pt x="2645" y="1323"/>
                  </a:moveTo>
                  <a:lnTo>
                    <a:pt x="2644" y="1278"/>
                  </a:lnTo>
                  <a:lnTo>
                    <a:pt x="2642" y="1235"/>
                  </a:lnTo>
                  <a:lnTo>
                    <a:pt x="2638" y="1191"/>
                  </a:lnTo>
                  <a:lnTo>
                    <a:pt x="2633" y="1146"/>
                  </a:lnTo>
                  <a:lnTo>
                    <a:pt x="2626" y="1103"/>
                  </a:lnTo>
                  <a:lnTo>
                    <a:pt x="2619" y="1060"/>
                  </a:lnTo>
                  <a:lnTo>
                    <a:pt x="2609" y="1016"/>
                  </a:lnTo>
                  <a:lnTo>
                    <a:pt x="2598" y="973"/>
                  </a:lnTo>
                  <a:lnTo>
                    <a:pt x="2585" y="931"/>
                  </a:lnTo>
                  <a:lnTo>
                    <a:pt x="2571" y="889"/>
                  </a:lnTo>
                  <a:lnTo>
                    <a:pt x="2556" y="848"/>
                  </a:lnTo>
                  <a:lnTo>
                    <a:pt x="2540" y="806"/>
                  </a:lnTo>
                  <a:lnTo>
                    <a:pt x="2523" y="766"/>
                  </a:lnTo>
                  <a:lnTo>
                    <a:pt x="2503" y="726"/>
                  </a:lnTo>
                  <a:lnTo>
                    <a:pt x="2482" y="687"/>
                  </a:lnTo>
                  <a:lnTo>
                    <a:pt x="2460" y="648"/>
                  </a:lnTo>
                  <a:lnTo>
                    <a:pt x="2437" y="611"/>
                  </a:lnTo>
                  <a:lnTo>
                    <a:pt x="2413" y="574"/>
                  </a:lnTo>
                  <a:lnTo>
                    <a:pt x="2387" y="538"/>
                  </a:lnTo>
                  <a:lnTo>
                    <a:pt x="2360" y="503"/>
                  </a:lnTo>
                  <a:lnTo>
                    <a:pt x="2332" y="469"/>
                  </a:lnTo>
                  <a:lnTo>
                    <a:pt x="2303" y="435"/>
                  </a:lnTo>
                  <a:lnTo>
                    <a:pt x="2274" y="403"/>
                  </a:lnTo>
                  <a:lnTo>
                    <a:pt x="2242" y="372"/>
                  </a:lnTo>
                  <a:lnTo>
                    <a:pt x="2210" y="342"/>
                  </a:lnTo>
                  <a:lnTo>
                    <a:pt x="2176" y="313"/>
                  </a:lnTo>
                  <a:lnTo>
                    <a:pt x="2143" y="285"/>
                  </a:lnTo>
                  <a:lnTo>
                    <a:pt x="2107" y="257"/>
                  </a:lnTo>
                  <a:lnTo>
                    <a:pt x="2071" y="231"/>
                  </a:lnTo>
                  <a:lnTo>
                    <a:pt x="2034" y="208"/>
                  </a:lnTo>
                  <a:lnTo>
                    <a:pt x="1996" y="185"/>
                  </a:lnTo>
                  <a:lnTo>
                    <a:pt x="1958" y="162"/>
                  </a:lnTo>
                  <a:lnTo>
                    <a:pt x="1918" y="142"/>
                  </a:lnTo>
                  <a:lnTo>
                    <a:pt x="1879" y="122"/>
                  </a:lnTo>
                  <a:lnTo>
                    <a:pt x="1838" y="105"/>
                  </a:lnTo>
                  <a:lnTo>
                    <a:pt x="1798" y="89"/>
                  </a:lnTo>
                  <a:lnTo>
                    <a:pt x="1756" y="73"/>
                  </a:lnTo>
                  <a:lnTo>
                    <a:pt x="1714" y="59"/>
                  </a:lnTo>
                  <a:lnTo>
                    <a:pt x="1672" y="46"/>
                  </a:lnTo>
                  <a:lnTo>
                    <a:pt x="1629" y="36"/>
                  </a:lnTo>
                  <a:lnTo>
                    <a:pt x="1586" y="26"/>
                  </a:lnTo>
                  <a:lnTo>
                    <a:pt x="1543" y="18"/>
                  </a:lnTo>
                  <a:lnTo>
                    <a:pt x="1498" y="12"/>
                  </a:lnTo>
                  <a:lnTo>
                    <a:pt x="1455" y="6"/>
                  </a:lnTo>
                  <a:lnTo>
                    <a:pt x="1411" y="3"/>
                  </a:lnTo>
                  <a:lnTo>
                    <a:pt x="1366" y="1"/>
                  </a:lnTo>
                  <a:lnTo>
                    <a:pt x="1323" y="0"/>
                  </a:lnTo>
                  <a:lnTo>
                    <a:pt x="1279" y="1"/>
                  </a:lnTo>
                  <a:lnTo>
                    <a:pt x="1234" y="3"/>
                  </a:lnTo>
                  <a:lnTo>
                    <a:pt x="1190" y="6"/>
                  </a:lnTo>
                  <a:lnTo>
                    <a:pt x="1146" y="12"/>
                  </a:lnTo>
                  <a:lnTo>
                    <a:pt x="1102" y="18"/>
                  </a:lnTo>
                  <a:lnTo>
                    <a:pt x="1059" y="26"/>
                  </a:lnTo>
                  <a:lnTo>
                    <a:pt x="1015" y="36"/>
                  </a:lnTo>
                  <a:lnTo>
                    <a:pt x="973" y="46"/>
                  </a:lnTo>
                  <a:lnTo>
                    <a:pt x="931" y="59"/>
                  </a:lnTo>
                  <a:lnTo>
                    <a:pt x="889" y="73"/>
                  </a:lnTo>
                  <a:lnTo>
                    <a:pt x="847" y="89"/>
                  </a:lnTo>
                  <a:lnTo>
                    <a:pt x="807" y="105"/>
                  </a:lnTo>
                  <a:lnTo>
                    <a:pt x="765" y="122"/>
                  </a:lnTo>
                  <a:lnTo>
                    <a:pt x="726" y="142"/>
                  </a:lnTo>
                  <a:lnTo>
                    <a:pt x="686" y="162"/>
                  </a:lnTo>
                  <a:lnTo>
                    <a:pt x="648" y="185"/>
                  </a:lnTo>
                  <a:lnTo>
                    <a:pt x="611" y="208"/>
                  </a:lnTo>
                  <a:lnTo>
                    <a:pt x="574" y="231"/>
                  </a:lnTo>
                  <a:lnTo>
                    <a:pt x="538" y="257"/>
                  </a:lnTo>
                  <a:lnTo>
                    <a:pt x="502" y="285"/>
                  </a:lnTo>
                  <a:lnTo>
                    <a:pt x="469" y="313"/>
                  </a:lnTo>
                  <a:lnTo>
                    <a:pt x="435" y="342"/>
                  </a:lnTo>
                  <a:lnTo>
                    <a:pt x="403" y="372"/>
                  </a:lnTo>
                  <a:lnTo>
                    <a:pt x="371" y="403"/>
                  </a:lnTo>
                  <a:lnTo>
                    <a:pt x="342" y="435"/>
                  </a:lnTo>
                  <a:lnTo>
                    <a:pt x="313" y="469"/>
                  </a:lnTo>
                  <a:lnTo>
                    <a:pt x="285" y="503"/>
                  </a:lnTo>
                  <a:lnTo>
                    <a:pt x="258" y="538"/>
                  </a:lnTo>
                  <a:lnTo>
                    <a:pt x="232" y="574"/>
                  </a:lnTo>
                  <a:lnTo>
                    <a:pt x="208" y="611"/>
                  </a:lnTo>
                  <a:lnTo>
                    <a:pt x="185" y="648"/>
                  </a:lnTo>
                  <a:lnTo>
                    <a:pt x="162" y="687"/>
                  </a:lnTo>
                  <a:lnTo>
                    <a:pt x="142" y="726"/>
                  </a:lnTo>
                  <a:lnTo>
                    <a:pt x="123" y="766"/>
                  </a:lnTo>
                  <a:lnTo>
                    <a:pt x="105" y="806"/>
                  </a:lnTo>
                  <a:lnTo>
                    <a:pt x="89" y="848"/>
                  </a:lnTo>
                  <a:lnTo>
                    <a:pt x="74" y="889"/>
                  </a:lnTo>
                  <a:lnTo>
                    <a:pt x="59" y="931"/>
                  </a:lnTo>
                  <a:lnTo>
                    <a:pt x="46" y="973"/>
                  </a:lnTo>
                  <a:lnTo>
                    <a:pt x="36" y="1016"/>
                  </a:lnTo>
                  <a:lnTo>
                    <a:pt x="26" y="1060"/>
                  </a:lnTo>
                  <a:lnTo>
                    <a:pt x="18" y="1103"/>
                  </a:lnTo>
                  <a:lnTo>
                    <a:pt x="12" y="1146"/>
                  </a:lnTo>
                  <a:lnTo>
                    <a:pt x="6" y="1191"/>
                  </a:lnTo>
                  <a:lnTo>
                    <a:pt x="3" y="1235"/>
                  </a:lnTo>
                  <a:lnTo>
                    <a:pt x="1" y="1278"/>
                  </a:lnTo>
                  <a:lnTo>
                    <a:pt x="0" y="1323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5" name="Line 36"/>
            <p:cNvSpPr>
              <a:spLocks noChangeShapeType="1"/>
            </p:cNvSpPr>
            <p:nvPr/>
          </p:nvSpPr>
          <p:spPr bwMode="auto">
            <a:xfrm flipV="1">
              <a:off x="4075" y="1837"/>
              <a:ext cx="0" cy="5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6" name="Line 37"/>
            <p:cNvSpPr>
              <a:spLocks noChangeShapeType="1"/>
            </p:cNvSpPr>
            <p:nvPr/>
          </p:nvSpPr>
          <p:spPr bwMode="auto">
            <a:xfrm>
              <a:off x="4604" y="1837"/>
              <a:ext cx="0" cy="5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7" name="Freeform 38"/>
            <p:cNvSpPr>
              <a:spLocks/>
            </p:cNvSpPr>
            <p:nvPr/>
          </p:nvSpPr>
          <p:spPr bwMode="auto">
            <a:xfrm>
              <a:off x="4330" y="1297"/>
              <a:ext cx="20" cy="20"/>
            </a:xfrm>
            <a:custGeom>
              <a:avLst/>
              <a:gdLst/>
              <a:ahLst/>
              <a:cxnLst>
                <a:cxn ang="0">
                  <a:pos x="99" y="50"/>
                </a:cxn>
                <a:cxn ang="0">
                  <a:pos x="99" y="41"/>
                </a:cxn>
                <a:cxn ang="0">
                  <a:pos x="97" y="34"/>
                </a:cxn>
                <a:cxn ang="0">
                  <a:pos x="92" y="25"/>
                </a:cxn>
                <a:cxn ang="0">
                  <a:pos x="88" y="18"/>
                </a:cxn>
                <a:cxn ang="0">
                  <a:pos x="81" y="12"/>
                </a:cxn>
                <a:cxn ang="0">
                  <a:pos x="74" y="8"/>
                </a:cxn>
                <a:cxn ang="0">
                  <a:pos x="66" y="3"/>
                </a:cxn>
                <a:cxn ang="0">
                  <a:pos x="58" y="1"/>
                </a:cxn>
                <a:cxn ang="0">
                  <a:pos x="50" y="0"/>
                </a:cxn>
                <a:cxn ang="0">
                  <a:pos x="41" y="1"/>
                </a:cxn>
                <a:cxn ang="0">
                  <a:pos x="33" y="3"/>
                </a:cxn>
                <a:cxn ang="0">
                  <a:pos x="25" y="8"/>
                </a:cxn>
                <a:cxn ang="0">
                  <a:pos x="17" y="12"/>
                </a:cxn>
                <a:cxn ang="0">
                  <a:pos x="11" y="18"/>
                </a:cxn>
                <a:cxn ang="0">
                  <a:pos x="7" y="25"/>
                </a:cxn>
                <a:cxn ang="0">
                  <a:pos x="2" y="34"/>
                </a:cxn>
                <a:cxn ang="0">
                  <a:pos x="0" y="41"/>
                </a:cxn>
                <a:cxn ang="0">
                  <a:pos x="0" y="50"/>
                </a:cxn>
                <a:cxn ang="0">
                  <a:pos x="0" y="58"/>
                </a:cxn>
                <a:cxn ang="0">
                  <a:pos x="2" y="67"/>
                </a:cxn>
                <a:cxn ang="0">
                  <a:pos x="7" y="75"/>
                </a:cxn>
                <a:cxn ang="0">
                  <a:pos x="11" y="82"/>
                </a:cxn>
                <a:cxn ang="0">
                  <a:pos x="17" y="88"/>
                </a:cxn>
                <a:cxn ang="0">
                  <a:pos x="25" y="93"/>
                </a:cxn>
                <a:cxn ang="0">
                  <a:pos x="33" y="96"/>
                </a:cxn>
                <a:cxn ang="0">
                  <a:pos x="41" y="99"/>
                </a:cxn>
                <a:cxn ang="0">
                  <a:pos x="50" y="100"/>
                </a:cxn>
                <a:cxn ang="0">
                  <a:pos x="58" y="99"/>
                </a:cxn>
                <a:cxn ang="0">
                  <a:pos x="66" y="96"/>
                </a:cxn>
                <a:cxn ang="0">
                  <a:pos x="74" y="93"/>
                </a:cxn>
                <a:cxn ang="0">
                  <a:pos x="81" y="88"/>
                </a:cxn>
                <a:cxn ang="0">
                  <a:pos x="88" y="82"/>
                </a:cxn>
                <a:cxn ang="0">
                  <a:pos x="92" y="75"/>
                </a:cxn>
                <a:cxn ang="0">
                  <a:pos x="97" y="67"/>
                </a:cxn>
                <a:cxn ang="0">
                  <a:pos x="99" y="58"/>
                </a:cxn>
                <a:cxn ang="0">
                  <a:pos x="99" y="50"/>
                </a:cxn>
              </a:cxnLst>
              <a:rect l="0" t="0" r="r" b="b"/>
              <a:pathLst>
                <a:path w="99" h="100">
                  <a:moveTo>
                    <a:pt x="99" y="50"/>
                  </a:moveTo>
                  <a:lnTo>
                    <a:pt x="99" y="41"/>
                  </a:lnTo>
                  <a:lnTo>
                    <a:pt x="97" y="34"/>
                  </a:lnTo>
                  <a:lnTo>
                    <a:pt x="92" y="25"/>
                  </a:lnTo>
                  <a:lnTo>
                    <a:pt x="88" y="18"/>
                  </a:lnTo>
                  <a:lnTo>
                    <a:pt x="81" y="12"/>
                  </a:lnTo>
                  <a:lnTo>
                    <a:pt x="74" y="8"/>
                  </a:lnTo>
                  <a:lnTo>
                    <a:pt x="66" y="3"/>
                  </a:lnTo>
                  <a:lnTo>
                    <a:pt x="58" y="1"/>
                  </a:lnTo>
                  <a:lnTo>
                    <a:pt x="50" y="0"/>
                  </a:lnTo>
                  <a:lnTo>
                    <a:pt x="41" y="1"/>
                  </a:lnTo>
                  <a:lnTo>
                    <a:pt x="33" y="3"/>
                  </a:lnTo>
                  <a:lnTo>
                    <a:pt x="25" y="8"/>
                  </a:lnTo>
                  <a:lnTo>
                    <a:pt x="17" y="12"/>
                  </a:lnTo>
                  <a:lnTo>
                    <a:pt x="11" y="18"/>
                  </a:lnTo>
                  <a:lnTo>
                    <a:pt x="7" y="25"/>
                  </a:lnTo>
                  <a:lnTo>
                    <a:pt x="2" y="34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2" y="67"/>
                  </a:lnTo>
                  <a:lnTo>
                    <a:pt x="7" y="75"/>
                  </a:lnTo>
                  <a:lnTo>
                    <a:pt x="11" y="82"/>
                  </a:lnTo>
                  <a:lnTo>
                    <a:pt x="17" y="88"/>
                  </a:lnTo>
                  <a:lnTo>
                    <a:pt x="25" y="93"/>
                  </a:lnTo>
                  <a:lnTo>
                    <a:pt x="33" y="96"/>
                  </a:lnTo>
                  <a:lnTo>
                    <a:pt x="41" y="99"/>
                  </a:lnTo>
                  <a:lnTo>
                    <a:pt x="50" y="100"/>
                  </a:lnTo>
                  <a:lnTo>
                    <a:pt x="58" y="99"/>
                  </a:lnTo>
                  <a:lnTo>
                    <a:pt x="66" y="96"/>
                  </a:lnTo>
                  <a:lnTo>
                    <a:pt x="74" y="93"/>
                  </a:lnTo>
                  <a:lnTo>
                    <a:pt x="81" y="88"/>
                  </a:lnTo>
                  <a:lnTo>
                    <a:pt x="88" y="82"/>
                  </a:lnTo>
                  <a:lnTo>
                    <a:pt x="92" y="75"/>
                  </a:lnTo>
                  <a:lnTo>
                    <a:pt x="97" y="67"/>
                  </a:lnTo>
                  <a:lnTo>
                    <a:pt x="99" y="58"/>
                  </a:lnTo>
                  <a:lnTo>
                    <a:pt x="99" y="5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279" name="Zástupný symbol čísla snímky 27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49</a:t>
            </a:fld>
            <a:endParaRPr lang="sk-SK"/>
          </a:p>
        </p:txBody>
      </p:sp>
      <p:grpSp>
        <p:nvGrpSpPr>
          <p:cNvPr id="215" name="Skupina 19"/>
          <p:cNvGrpSpPr>
            <a:grpSpLocks/>
          </p:cNvGrpSpPr>
          <p:nvPr/>
        </p:nvGrpSpPr>
        <p:grpSpPr bwMode="auto">
          <a:xfrm>
            <a:off x="93586" y="5675027"/>
            <a:ext cx="1083171" cy="393700"/>
            <a:chOff x="2699794" y="4497810"/>
            <a:chExt cx="1083583" cy="393091"/>
          </a:xfrm>
        </p:grpSpPr>
        <p:pic>
          <p:nvPicPr>
            <p:cNvPr id="216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0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500"/>
                            </p:stCondLst>
                            <p:childTnLst>
                              <p:par>
                                <p:cTn id="1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1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3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2" fill="hold">
                      <p:stCondLst>
                        <p:cond delay="indefinite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5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fill="hold">
                      <p:stCondLst>
                        <p:cond delay="indefinite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  <p:bldP spid="181" grpId="0"/>
      <p:bldP spid="182" grpId="0"/>
      <p:bldP spid="183" grpId="0"/>
      <p:bldP spid="184" grpId="0"/>
      <p:bldP spid="185" grpId="0"/>
      <p:bldP spid="16" grpId="0"/>
      <p:bldP spid="17" grpId="0"/>
      <p:bldP spid="18" grpId="0"/>
      <p:bldP spid="19" grpId="0"/>
      <p:bldP spid="192" grpId="0"/>
      <p:bldP spid="192" grpId="1"/>
      <p:bldP spid="13" grpId="0" animBg="1"/>
      <p:bldP spid="20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4" grpId="0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71" grpId="0"/>
      <p:bldP spid="177" grpId="0"/>
      <p:bldP spid="187" grpId="0"/>
      <p:bldP spid="188" grpId="0"/>
      <p:bldP spid="189" grpId="0"/>
      <p:bldP spid="191" grpId="0"/>
      <p:bldP spid="191" grpId="1"/>
      <p:bldP spid="193" grpId="0" animBg="1"/>
      <p:bldP spid="193" grpId="1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13" grpId="0" animBg="1"/>
      <p:bldP spid="46" grpId="0" animBg="1"/>
      <p:bldP spid="46" grpId="1" animBg="1"/>
      <p:bldP spid="119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44" grpId="0" animBg="1"/>
      <p:bldP spid="145" grpId="0" animBg="1"/>
      <p:bldP spid="146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70" grpId="0" animBg="1"/>
      <p:bldP spid="174" grpId="0" animBg="1"/>
      <p:bldP spid="186" grpId="0" animBg="1"/>
      <p:bldP spid="190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7" grpId="0" animBg="1"/>
      <p:bldP spid="218" grpId="0" animBg="1"/>
      <p:bldP spid="219" grpId="0" animBg="1"/>
      <p:bldP spid="220" grpId="0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360000" y="360000"/>
            <a:ext cx="3533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Štvorcová sieť v priečelnej polohe</a:t>
            </a:r>
            <a:endParaRPr lang="sk-SK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5040000" y="1684425"/>
            <a:ext cx="337143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itchFamily="34" charset="0"/>
                <a:cs typeface="Arial" pitchFamily="34" charset="0"/>
              </a:rPr>
              <a:t>Štvorec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ABCD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leží v základnej rovine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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sk-SK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AB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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→ 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je nevlastný bod 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sk-SK" sz="14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BC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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→ 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BC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040000" y="2640882"/>
            <a:ext cx="4032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 smtClean="0">
                <a:latin typeface="Arial" pitchFamily="34" charset="0"/>
                <a:cs typeface="Arial" pitchFamily="34" charset="0"/>
                <a:sym typeface="Symbol"/>
              </a:rPr>
              <a:t>Úbežníky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uhlopriečok štvorca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ABCD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:</a:t>
            </a:r>
          </a:p>
          <a:p>
            <a:r>
              <a:rPr lang="sk-SK" sz="1400" dirty="0" smtClean="0">
                <a:latin typeface="Arial" pitchFamily="34" charset="0"/>
                <a:cs typeface="Arial" pitchFamily="34" charset="0"/>
              </a:rPr>
              <a:t>∡ (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AC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) = 45° → 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AC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sk-SK" sz="14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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h</a:t>
            </a:r>
            <a:r>
              <a:rPr lang="sk-SK" sz="14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 =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sk-SK" sz="1400" dirty="0" smtClean="0">
              <a:solidFill>
                <a:prstClr val="black"/>
              </a:solidFill>
              <a:latin typeface="Arial" charset="0"/>
              <a:cs typeface="Arial" charset="0"/>
              <a:sym typeface="Symbol"/>
            </a:endParaRPr>
          </a:p>
          <a:p>
            <a:r>
              <a:rPr lang="sk-SK" sz="1400" dirty="0" smtClean="0">
                <a:latin typeface="Arial" pitchFamily="34" charset="0"/>
                <a:cs typeface="Arial" pitchFamily="34" charset="0"/>
              </a:rPr>
              <a:t>∡ (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BD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) = 45° → 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BD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sk-SK" sz="14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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h</a:t>
            </a:r>
            <a:r>
              <a:rPr lang="sk-SK" sz="14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 =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Ľ</a:t>
            </a:r>
            <a:endParaRPr lang="sk-SK" sz="1400" b="1" dirty="0" smtClean="0">
              <a:latin typeface="Arial" pitchFamily="34" charset="0"/>
              <a:cs typeface="Arial" pitchFamily="34" charset="0"/>
            </a:endParaRPr>
          </a:p>
          <a:p>
            <a:endParaRPr lang="sk-SK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dirty="0" smtClean="0">
                <a:latin typeface="Arial" pitchFamily="34" charset="0"/>
                <a:cs typeface="Arial" pitchFamily="34" charset="0"/>
              </a:rPr>
              <a:t>Priesečníky dištančnej kružnice </a:t>
            </a:r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 horizontom 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sa nazývajú </a:t>
            </a:r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dištančníky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(ľavý </a:t>
            </a:r>
            <a:r>
              <a:rPr lang="sk-SK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dištančník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Ľ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 pravý </a:t>
            </a:r>
            <a:r>
              <a:rPr lang="sk-SK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dištančník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040000" y="4265172"/>
            <a:ext cx="40094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latin typeface="Arial" pitchFamily="34" charset="0"/>
                <a:cs typeface="Arial" pitchFamily="34" charset="0"/>
              </a:rPr>
              <a:t>Štvorec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KLMN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leží v zvislej rovine kolmej na priemetňu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sk-SK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KL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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→ 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KL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je nevlastný bod 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sk-SK" sz="14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KN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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→ 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KN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5040000" y="5476811"/>
            <a:ext cx="4009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latin typeface="Arial" pitchFamily="34" charset="0"/>
                <a:cs typeface="Arial" pitchFamily="34" charset="0"/>
              </a:rPr>
              <a:t>Štvorec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XYUV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ktorý leží v rovine rovnobežnej s priemetňou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sa zobrazí do štvorca. Veľkosť štvorca sa nezachová.</a:t>
            </a:r>
          </a:p>
          <a:p>
            <a:endParaRPr lang="sk-SK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XY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>
                <a:latin typeface="Arial" pitchFamily="34" charset="0"/>
                <a:cs typeface="Arial" pitchFamily="34" charset="0"/>
                <a:sym typeface="Symbol"/>
              </a:rPr>
              <a:t> </a:t>
            </a:r>
            <a:r>
              <a:rPr lang="sk-SK" sz="1400" b="1" dirty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>
                <a:latin typeface="Arial" pitchFamily="34" charset="0"/>
                <a:cs typeface="Arial" pitchFamily="34" charset="0"/>
                <a:sym typeface="Symbol"/>
              </a:rPr>
              <a:t> → </a:t>
            </a:r>
            <a:r>
              <a:rPr lang="sk-SK" sz="1400" b="1" baseline="-25000" dirty="0" err="1"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XY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sk-SK" sz="1400" dirty="0">
                <a:latin typeface="Arial" pitchFamily="34" charset="0"/>
                <a:cs typeface="Arial" pitchFamily="34" charset="0"/>
                <a:sym typeface="Symbol"/>
              </a:rPr>
              <a:t>je nevlastný bod </a:t>
            </a:r>
            <a:r>
              <a:rPr lang="sk-SK" sz="1400" b="1" baseline="-25000" dirty="0"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sk-SK" sz="1400" dirty="0">
              <a:latin typeface="Arial" pitchFamily="34" charset="0"/>
              <a:cs typeface="Arial" pitchFamily="34" charset="0"/>
              <a:sym typeface="Symbol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XV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sk-SK" sz="1400" dirty="0">
                <a:latin typeface="Arial" pitchFamily="34" charset="0"/>
                <a:cs typeface="Arial" pitchFamily="34" charset="0"/>
                <a:sym typeface="Symbol"/>
              </a:rPr>
              <a:t>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sk-SK" sz="1400" b="1" dirty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>
                <a:latin typeface="Arial" pitchFamily="34" charset="0"/>
                <a:cs typeface="Arial" pitchFamily="34" charset="0"/>
                <a:sym typeface="Symbol"/>
              </a:rPr>
              <a:t> → </a:t>
            </a:r>
            <a:r>
              <a:rPr lang="sk-SK" sz="1400" b="1" baseline="-25000" dirty="0" err="1"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err="1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err="1" smtClean="0">
                <a:latin typeface="Arial" pitchFamily="34" charset="0"/>
                <a:cs typeface="Arial" pitchFamily="34" charset="0"/>
                <a:sym typeface="Symbol"/>
              </a:rPr>
              <a:t>XV</a:t>
            </a:r>
            <a:r>
              <a:rPr lang="sk-SK" sz="1400" b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sk-SK" sz="1400" dirty="0">
                <a:latin typeface="Arial" pitchFamily="34" charset="0"/>
                <a:cs typeface="Arial" pitchFamily="34" charset="0"/>
                <a:sym typeface="Symbol"/>
              </a:rPr>
              <a:t>je nevlastný bod </a:t>
            </a:r>
            <a:r>
              <a:rPr lang="sk-SK" sz="1400" b="1" baseline="-25000" dirty="0"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sk-SK" sz="14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9" name="Freeform 64"/>
          <p:cNvSpPr>
            <a:spLocks/>
          </p:cNvSpPr>
          <p:nvPr/>
        </p:nvSpPr>
        <p:spPr bwMode="auto">
          <a:xfrm>
            <a:off x="2389250" y="3432413"/>
            <a:ext cx="1276350" cy="1344613"/>
          </a:xfrm>
          <a:custGeom>
            <a:avLst/>
            <a:gdLst/>
            <a:ahLst/>
            <a:cxnLst>
              <a:cxn ang="0">
                <a:pos x="3216" y="0"/>
              </a:cxn>
              <a:cxn ang="0">
                <a:pos x="3216" y="3247"/>
              </a:cxn>
              <a:cxn ang="0">
                <a:pos x="0" y="3390"/>
              </a:cxn>
              <a:cxn ang="0">
                <a:pos x="0" y="143"/>
              </a:cxn>
              <a:cxn ang="0">
                <a:pos x="3216" y="0"/>
              </a:cxn>
            </a:cxnLst>
            <a:rect l="0" t="0" r="r" b="b"/>
            <a:pathLst>
              <a:path w="3216" h="3390">
                <a:moveTo>
                  <a:pt x="3216" y="0"/>
                </a:moveTo>
                <a:lnTo>
                  <a:pt x="3216" y="3247"/>
                </a:lnTo>
                <a:lnTo>
                  <a:pt x="0" y="3390"/>
                </a:lnTo>
                <a:lnTo>
                  <a:pt x="0" y="143"/>
                </a:lnTo>
                <a:lnTo>
                  <a:pt x="3216" y="0"/>
                </a:lnTo>
                <a:close/>
              </a:path>
            </a:pathLst>
          </a:custGeom>
          <a:solidFill>
            <a:srgbClr val="92D050">
              <a:alpha val="3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" name="Freeform 23"/>
          <p:cNvSpPr>
            <a:spLocks/>
          </p:cNvSpPr>
          <p:nvPr/>
        </p:nvSpPr>
        <p:spPr bwMode="auto">
          <a:xfrm>
            <a:off x="2016188" y="4478575"/>
            <a:ext cx="1047750" cy="14573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40" y="2118"/>
              </a:cxn>
              <a:cxn ang="0">
                <a:pos x="2640" y="3670"/>
              </a:cxn>
              <a:cxn ang="0">
                <a:pos x="0" y="1551"/>
              </a:cxn>
              <a:cxn ang="0">
                <a:pos x="0" y="0"/>
              </a:cxn>
            </a:cxnLst>
            <a:rect l="0" t="0" r="r" b="b"/>
            <a:pathLst>
              <a:path w="2640" h="3670">
                <a:moveTo>
                  <a:pt x="0" y="0"/>
                </a:moveTo>
                <a:lnTo>
                  <a:pt x="2640" y="2118"/>
                </a:lnTo>
                <a:lnTo>
                  <a:pt x="2640" y="3670"/>
                </a:lnTo>
                <a:lnTo>
                  <a:pt x="0" y="155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" name="Freeform 20"/>
          <p:cNvSpPr>
            <a:spLocks/>
          </p:cNvSpPr>
          <p:nvPr/>
        </p:nvSpPr>
        <p:spPr bwMode="auto">
          <a:xfrm>
            <a:off x="2016188" y="4402375"/>
            <a:ext cx="2770188" cy="917575"/>
          </a:xfrm>
          <a:custGeom>
            <a:avLst/>
            <a:gdLst/>
            <a:ahLst/>
            <a:cxnLst>
              <a:cxn ang="0">
                <a:pos x="0" y="193"/>
              </a:cxn>
              <a:cxn ang="0">
                <a:pos x="2640" y="2311"/>
              </a:cxn>
              <a:cxn ang="0">
                <a:pos x="6979" y="2118"/>
              </a:cxn>
              <a:cxn ang="0">
                <a:pos x="4340" y="0"/>
              </a:cxn>
              <a:cxn ang="0">
                <a:pos x="0" y="193"/>
              </a:cxn>
            </a:cxnLst>
            <a:rect l="0" t="0" r="r" b="b"/>
            <a:pathLst>
              <a:path w="6979" h="2311">
                <a:moveTo>
                  <a:pt x="0" y="193"/>
                </a:moveTo>
                <a:lnTo>
                  <a:pt x="2640" y="2311"/>
                </a:lnTo>
                <a:lnTo>
                  <a:pt x="6979" y="2118"/>
                </a:lnTo>
                <a:lnTo>
                  <a:pt x="4340" y="0"/>
                </a:lnTo>
                <a:lnTo>
                  <a:pt x="0" y="193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2813113" y="4757975"/>
            <a:ext cx="300038" cy="24130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3238563" y="4740513"/>
            <a:ext cx="300038" cy="2397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>
            <a:off x="3665600" y="4721463"/>
            <a:ext cx="298450" cy="2397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2389250" y="4721463"/>
            <a:ext cx="1276350" cy="5556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H="1">
            <a:off x="2487675" y="4800838"/>
            <a:ext cx="1276350" cy="571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2589275" y="4881800"/>
            <a:ext cx="1274763" cy="5556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H="1">
            <a:off x="2687700" y="4961175"/>
            <a:ext cx="1276350" cy="571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>
            <a:off x="3665600" y="4291250"/>
            <a:ext cx="298450" cy="241300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>
            <a:off x="3665600" y="3862625"/>
            <a:ext cx="298450" cy="239713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3665600" y="3432413"/>
            <a:ext cx="298450" cy="241300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3665600" y="3432413"/>
            <a:ext cx="0" cy="12890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3764025" y="3513375"/>
            <a:ext cx="1588" cy="1287463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>
            <a:off x="3864038" y="3592750"/>
            <a:ext cx="1588" cy="1289050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" name="Line 19"/>
          <p:cNvSpPr>
            <a:spLocks noChangeShapeType="1"/>
          </p:cNvSpPr>
          <p:nvPr/>
        </p:nvSpPr>
        <p:spPr bwMode="auto">
          <a:xfrm>
            <a:off x="3964050" y="3673713"/>
            <a:ext cx="1588" cy="1287463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V="1">
            <a:off x="1073213" y="3845163"/>
            <a:ext cx="1588" cy="113665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" name="Line 31"/>
          <p:cNvSpPr>
            <a:spLocks noChangeShapeType="1"/>
          </p:cNvSpPr>
          <p:nvPr/>
        </p:nvSpPr>
        <p:spPr bwMode="auto">
          <a:xfrm flipH="1">
            <a:off x="2389250" y="4291250"/>
            <a:ext cx="1276350" cy="57150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9" name="Line 32"/>
          <p:cNvSpPr>
            <a:spLocks noChangeShapeType="1"/>
          </p:cNvSpPr>
          <p:nvPr/>
        </p:nvSpPr>
        <p:spPr bwMode="auto">
          <a:xfrm flipH="1">
            <a:off x="2389250" y="3862625"/>
            <a:ext cx="1276350" cy="55563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0" name="Line 33"/>
          <p:cNvSpPr>
            <a:spLocks noChangeShapeType="1"/>
          </p:cNvSpPr>
          <p:nvPr/>
        </p:nvSpPr>
        <p:spPr bwMode="auto">
          <a:xfrm flipH="1">
            <a:off x="2389250" y="3432413"/>
            <a:ext cx="1276350" cy="57150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1" name="Line 34"/>
          <p:cNvSpPr>
            <a:spLocks noChangeShapeType="1"/>
          </p:cNvSpPr>
          <p:nvPr/>
        </p:nvSpPr>
        <p:spPr bwMode="auto">
          <a:xfrm>
            <a:off x="3238563" y="3451463"/>
            <a:ext cx="1588" cy="1289050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2" name="Line 35"/>
          <p:cNvSpPr>
            <a:spLocks noChangeShapeType="1"/>
          </p:cNvSpPr>
          <p:nvPr/>
        </p:nvSpPr>
        <p:spPr bwMode="auto">
          <a:xfrm>
            <a:off x="2813113" y="3470513"/>
            <a:ext cx="1588" cy="1287463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3" name="Line 36"/>
          <p:cNvSpPr>
            <a:spLocks noChangeShapeType="1"/>
          </p:cNvSpPr>
          <p:nvPr/>
        </p:nvSpPr>
        <p:spPr bwMode="auto">
          <a:xfrm>
            <a:off x="2389250" y="3489563"/>
            <a:ext cx="1588" cy="1287463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4" name="Freeform 62"/>
          <p:cNvSpPr>
            <a:spLocks/>
          </p:cNvSpPr>
          <p:nvPr/>
        </p:nvSpPr>
        <p:spPr bwMode="auto">
          <a:xfrm>
            <a:off x="2389250" y="4721463"/>
            <a:ext cx="1574800" cy="296863"/>
          </a:xfrm>
          <a:custGeom>
            <a:avLst/>
            <a:gdLst/>
            <a:ahLst/>
            <a:cxnLst>
              <a:cxn ang="0">
                <a:pos x="3216" y="0"/>
              </a:cxn>
              <a:cxn ang="0">
                <a:pos x="3972" y="606"/>
              </a:cxn>
              <a:cxn ang="0">
                <a:pos x="756" y="749"/>
              </a:cxn>
              <a:cxn ang="0">
                <a:pos x="0" y="143"/>
              </a:cxn>
              <a:cxn ang="0">
                <a:pos x="3216" y="0"/>
              </a:cxn>
            </a:cxnLst>
            <a:rect l="0" t="0" r="r" b="b"/>
            <a:pathLst>
              <a:path w="3972" h="749">
                <a:moveTo>
                  <a:pt x="3216" y="0"/>
                </a:moveTo>
                <a:lnTo>
                  <a:pt x="3972" y="606"/>
                </a:lnTo>
                <a:lnTo>
                  <a:pt x="756" y="749"/>
                </a:lnTo>
                <a:lnTo>
                  <a:pt x="0" y="143"/>
                </a:lnTo>
                <a:lnTo>
                  <a:pt x="3216" y="0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" name="Freeform 63"/>
          <p:cNvSpPr>
            <a:spLocks/>
          </p:cNvSpPr>
          <p:nvPr/>
        </p:nvSpPr>
        <p:spPr bwMode="auto">
          <a:xfrm>
            <a:off x="3665600" y="3432413"/>
            <a:ext cx="298450" cy="1528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56" y="607"/>
              </a:cxn>
              <a:cxn ang="0">
                <a:pos x="756" y="3853"/>
              </a:cxn>
              <a:cxn ang="0">
                <a:pos x="0" y="3247"/>
              </a:cxn>
              <a:cxn ang="0">
                <a:pos x="0" y="0"/>
              </a:cxn>
            </a:cxnLst>
            <a:rect l="0" t="0" r="r" b="b"/>
            <a:pathLst>
              <a:path w="756" h="3853">
                <a:moveTo>
                  <a:pt x="0" y="0"/>
                </a:moveTo>
                <a:lnTo>
                  <a:pt x="756" y="607"/>
                </a:lnTo>
                <a:lnTo>
                  <a:pt x="756" y="3853"/>
                </a:lnTo>
                <a:lnTo>
                  <a:pt x="0" y="3247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" name="Line 72"/>
          <p:cNvSpPr>
            <a:spLocks noChangeShapeType="1"/>
          </p:cNvSpPr>
          <p:nvPr/>
        </p:nvSpPr>
        <p:spPr bwMode="auto">
          <a:xfrm flipH="1">
            <a:off x="2687700" y="4721463"/>
            <a:ext cx="977900" cy="296863"/>
          </a:xfrm>
          <a:prstGeom prst="line">
            <a:avLst/>
          </a:prstGeom>
          <a:noFill/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3" name="Freeform 104"/>
          <p:cNvSpPr>
            <a:spLocks/>
          </p:cNvSpPr>
          <p:nvPr/>
        </p:nvSpPr>
        <p:spPr bwMode="auto">
          <a:xfrm>
            <a:off x="3764025" y="3513375"/>
            <a:ext cx="100013" cy="509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1" y="201"/>
              </a:cxn>
              <a:cxn ang="0">
                <a:pos x="251" y="1284"/>
              </a:cxn>
              <a:cxn ang="0">
                <a:pos x="0" y="1082"/>
              </a:cxn>
              <a:cxn ang="0">
                <a:pos x="0" y="0"/>
              </a:cxn>
            </a:cxnLst>
            <a:rect l="0" t="0" r="r" b="b"/>
            <a:pathLst>
              <a:path w="251" h="1284">
                <a:moveTo>
                  <a:pt x="0" y="0"/>
                </a:moveTo>
                <a:lnTo>
                  <a:pt x="251" y="201"/>
                </a:lnTo>
                <a:lnTo>
                  <a:pt x="251" y="1284"/>
                </a:lnTo>
                <a:lnTo>
                  <a:pt x="0" y="1082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40000"/>
            </a:srgbClr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4" name="Freeform 105"/>
          <p:cNvSpPr>
            <a:spLocks/>
          </p:cNvSpPr>
          <p:nvPr/>
        </p:nvSpPr>
        <p:spPr bwMode="auto">
          <a:xfrm>
            <a:off x="3238563" y="3432413"/>
            <a:ext cx="427038" cy="449263"/>
          </a:xfrm>
          <a:custGeom>
            <a:avLst/>
            <a:gdLst/>
            <a:ahLst/>
            <a:cxnLst>
              <a:cxn ang="0">
                <a:pos x="1073" y="0"/>
              </a:cxn>
              <a:cxn ang="0">
                <a:pos x="0" y="48"/>
              </a:cxn>
              <a:cxn ang="0">
                <a:pos x="0" y="1130"/>
              </a:cxn>
              <a:cxn ang="0">
                <a:pos x="1073" y="1082"/>
              </a:cxn>
              <a:cxn ang="0">
                <a:pos x="1073" y="0"/>
              </a:cxn>
            </a:cxnLst>
            <a:rect l="0" t="0" r="r" b="b"/>
            <a:pathLst>
              <a:path w="1073" h="1130">
                <a:moveTo>
                  <a:pt x="1073" y="0"/>
                </a:moveTo>
                <a:lnTo>
                  <a:pt x="0" y="48"/>
                </a:lnTo>
                <a:lnTo>
                  <a:pt x="0" y="1130"/>
                </a:lnTo>
                <a:lnTo>
                  <a:pt x="1073" y="1082"/>
                </a:lnTo>
                <a:lnTo>
                  <a:pt x="1073" y="0"/>
                </a:lnTo>
                <a:close/>
              </a:path>
            </a:pathLst>
          </a:custGeom>
          <a:solidFill>
            <a:srgbClr val="00B050">
              <a:alpha val="40000"/>
            </a:srgbClr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5" name="Freeform 109"/>
          <p:cNvSpPr>
            <a:spLocks/>
          </p:cNvSpPr>
          <p:nvPr/>
        </p:nvSpPr>
        <p:spPr bwMode="auto">
          <a:xfrm>
            <a:off x="3438588" y="4881800"/>
            <a:ext cx="525463" cy="98425"/>
          </a:xfrm>
          <a:custGeom>
            <a:avLst/>
            <a:gdLst/>
            <a:ahLst/>
            <a:cxnLst>
              <a:cxn ang="0">
                <a:pos x="252" y="250"/>
              </a:cxn>
              <a:cxn ang="0">
                <a:pos x="1325" y="202"/>
              </a:cxn>
              <a:cxn ang="0">
                <a:pos x="1072" y="0"/>
              </a:cxn>
              <a:cxn ang="0">
                <a:pos x="0" y="47"/>
              </a:cxn>
              <a:cxn ang="0">
                <a:pos x="252" y="250"/>
              </a:cxn>
            </a:cxnLst>
            <a:rect l="0" t="0" r="r" b="b"/>
            <a:pathLst>
              <a:path w="1325" h="250">
                <a:moveTo>
                  <a:pt x="252" y="250"/>
                </a:moveTo>
                <a:lnTo>
                  <a:pt x="1325" y="202"/>
                </a:lnTo>
                <a:lnTo>
                  <a:pt x="1072" y="0"/>
                </a:lnTo>
                <a:lnTo>
                  <a:pt x="0" y="47"/>
                </a:lnTo>
                <a:lnTo>
                  <a:pt x="252" y="250"/>
                </a:lnTo>
                <a:close/>
              </a:path>
            </a:pathLst>
          </a:custGeom>
          <a:solidFill>
            <a:srgbClr val="0000FF">
              <a:alpha val="40000"/>
            </a:srgbClr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6" name="Line 70"/>
          <p:cNvSpPr>
            <a:spLocks noChangeShapeType="1"/>
          </p:cNvSpPr>
          <p:nvPr/>
        </p:nvSpPr>
        <p:spPr bwMode="auto">
          <a:xfrm>
            <a:off x="2389250" y="4777025"/>
            <a:ext cx="1574800" cy="184150"/>
          </a:xfrm>
          <a:prstGeom prst="line">
            <a:avLst/>
          </a:prstGeom>
          <a:noFill/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0" name="BlokTextu 49"/>
          <p:cNvSpPr txBox="1"/>
          <p:nvPr/>
        </p:nvSpPr>
        <p:spPr>
          <a:xfrm>
            <a:off x="3287541" y="4852030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BlokTextu 50"/>
          <p:cNvSpPr txBox="1"/>
          <p:nvPr/>
        </p:nvSpPr>
        <p:spPr>
          <a:xfrm>
            <a:off x="3420388" y="4936339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BlokTextu 51"/>
          <p:cNvSpPr txBox="1"/>
          <p:nvPr/>
        </p:nvSpPr>
        <p:spPr>
          <a:xfrm>
            <a:off x="3896131" y="4887084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BlokTextu 52"/>
          <p:cNvSpPr txBox="1"/>
          <p:nvPr/>
        </p:nvSpPr>
        <p:spPr>
          <a:xfrm>
            <a:off x="3787770" y="4695281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BlokTextu 53"/>
          <p:cNvSpPr txBox="1"/>
          <p:nvPr/>
        </p:nvSpPr>
        <p:spPr>
          <a:xfrm>
            <a:off x="3062278" y="3218797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BlokTextu 54"/>
          <p:cNvSpPr txBox="1"/>
          <p:nvPr/>
        </p:nvSpPr>
        <p:spPr>
          <a:xfrm>
            <a:off x="3169478" y="3840566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BlokTextu 55"/>
          <p:cNvSpPr txBox="1"/>
          <p:nvPr/>
        </p:nvSpPr>
        <p:spPr>
          <a:xfrm>
            <a:off x="3429657" y="3207207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BlokTextu 56"/>
          <p:cNvSpPr txBox="1"/>
          <p:nvPr/>
        </p:nvSpPr>
        <p:spPr>
          <a:xfrm>
            <a:off x="3422126" y="3825501"/>
            <a:ext cx="312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BlokTextu 57"/>
          <p:cNvSpPr txBox="1"/>
          <p:nvPr/>
        </p:nvSpPr>
        <p:spPr>
          <a:xfrm>
            <a:off x="3806314" y="3430883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BlokTextu 58"/>
          <p:cNvSpPr txBox="1"/>
          <p:nvPr/>
        </p:nvSpPr>
        <p:spPr>
          <a:xfrm>
            <a:off x="3656228" y="3298184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BlokTextu 59"/>
          <p:cNvSpPr txBox="1"/>
          <p:nvPr/>
        </p:nvSpPr>
        <p:spPr>
          <a:xfrm>
            <a:off x="3718234" y="3975581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BlokTextu 60"/>
          <p:cNvSpPr txBox="1"/>
          <p:nvPr/>
        </p:nvSpPr>
        <p:spPr>
          <a:xfrm>
            <a:off x="3606397" y="3915897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sk-SK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Line 72"/>
          <p:cNvSpPr>
            <a:spLocks noChangeShapeType="1"/>
          </p:cNvSpPr>
          <p:nvPr/>
        </p:nvSpPr>
        <p:spPr bwMode="auto">
          <a:xfrm flipH="1">
            <a:off x="3548062" y="4882848"/>
            <a:ext cx="315272" cy="95708"/>
          </a:xfrm>
          <a:prstGeom prst="line">
            <a:avLst/>
          </a:prstGeom>
          <a:noFill/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3" name="Freeform 21"/>
          <p:cNvSpPr>
            <a:spLocks/>
          </p:cNvSpPr>
          <p:nvPr/>
        </p:nvSpPr>
        <p:spPr bwMode="auto">
          <a:xfrm>
            <a:off x="2016188" y="1684575"/>
            <a:ext cx="1047750" cy="3635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40" y="2118"/>
              </a:cxn>
              <a:cxn ang="0">
                <a:pos x="2640" y="9159"/>
              </a:cxn>
              <a:cxn ang="0">
                <a:pos x="0" y="7041"/>
              </a:cxn>
              <a:cxn ang="0">
                <a:pos x="0" y="0"/>
              </a:cxn>
            </a:cxnLst>
            <a:rect l="0" t="0" r="r" b="b"/>
            <a:pathLst>
              <a:path w="2640" h="9159">
                <a:moveTo>
                  <a:pt x="0" y="0"/>
                </a:moveTo>
                <a:lnTo>
                  <a:pt x="2640" y="2118"/>
                </a:lnTo>
                <a:lnTo>
                  <a:pt x="2640" y="9159"/>
                </a:lnTo>
                <a:lnTo>
                  <a:pt x="0" y="704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4" name="Line 26"/>
          <p:cNvSpPr>
            <a:spLocks noChangeShapeType="1"/>
          </p:cNvSpPr>
          <p:nvPr/>
        </p:nvSpPr>
        <p:spPr bwMode="auto">
          <a:xfrm flipV="1">
            <a:off x="2560700" y="3778488"/>
            <a:ext cx="1588" cy="1138238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5" name="Freeform 69"/>
          <p:cNvSpPr>
            <a:spLocks/>
          </p:cNvSpPr>
          <p:nvPr/>
        </p:nvSpPr>
        <p:spPr bwMode="auto">
          <a:xfrm>
            <a:off x="2211450" y="2249725"/>
            <a:ext cx="698500" cy="3057525"/>
          </a:xfrm>
          <a:custGeom>
            <a:avLst/>
            <a:gdLst/>
            <a:ahLst/>
            <a:cxnLst>
              <a:cxn ang="0">
                <a:pos x="1759" y="4298"/>
              </a:cxn>
              <a:cxn ang="0">
                <a:pos x="1748" y="3905"/>
              </a:cxn>
              <a:cxn ang="0">
                <a:pos x="1729" y="3512"/>
              </a:cxn>
              <a:cxn ang="0">
                <a:pos x="1699" y="3120"/>
              </a:cxn>
              <a:cxn ang="0">
                <a:pos x="1663" y="2737"/>
              </a:cxn>
              <a:cxn ang="0">
                <a:pos x="1617" y="2367"/>
              </a:cxn>
              <a:cxn ang="0">
                <a:pos x="1564" y="2011"/>
              </a:cxn>
              <a:cxn ang="0">
                <a:pos x="1503" y="1674"/>
              </a:cxn>
              <a:cxn ang="0">
                <a:pos x="1436" y="1361"/>
              </a:cxn>
              <a:cxn ang="0">
                <a:pos x="1363" y="1074"/>
              </a:cxn>
              <a:cxn ang="0">
                <a:pos x="1285" y="815"/>
              </a:cxn>
              <a:cxn ang="0">
                <a:pos x="1204" y="589"/>
              </a:cxn>
              <a:cxn ang="0">
                <a:pos x="1118" y="397"/>
              </a:cxn>
              <a:cxn ang="0">
                <a:pos x="1029" y="240"/>
              </a:cxn>
              <a:cxn ang="0">
                <a:pos x="941" y="122"/>
              </a:cxn>
              <a:cxn ang="0">
                <a:pos x="850" y="43"/>
              </a:cxn>
              <a:cxn ang="0">
                <a:pos x="760" y="4"/>
              </a:cxn>
              <a:cxn ang="0">
                <a:pos x="672" y="5"/>
              </a:cxn>
              <a:cxn ang="0">
                <a:pos x="585" y="47"/>
              </a:cxn>
              <a:cxn ang="0">
                <a:pos x="501" y="129"/>
              </a:cxn>
              <a:cxn ang="0">
                <a:pos x="422" y="250"/>
              </a:cxn>
              <a:cxn ang="0">
                <a:pos x="348" y="407"/>
              </a:cxn>
              <a:cxn ang="0">
                <a:pos x="279" y="602"/>
              </a:cxn>
              <a:cxn ang="0">
                <a:pos x="217" y="830"/>
              </a:cxn>
              <a:cxn ang="0">
                <a:pos x="160" y="1091"/>
              </a:cxn>
              <a:cxn ang="0">
                <a:pos x="112" y="1380"/>
              </a:cxn>
              <a:cxn ang="0">
                <a:pos x="72" y="1695"/>
              </a:cxn>
              <a:cxn ang="0">
                <a:pos x="40" y="2032"/>
              </a:cxn>
              <a:cxn ang="0">
                <a:pos x="17" y="2389"/>
              </a:cxn>
              <a:cxn ang="0">
                <a:pos x="4" y="2761"/>
              </a:cxn>
              <a:cxn ang="0">
                <a:pos x="0" y="3144"/>
              </a:cxn>
              <a:cxn ang="0">
                <a:pos x="4" y="3536"/>
              </a:cxn>
              <a:cxn ang="0">
                <a:pos x="17" y="3930"/>
              </a:cxn>
              <a:cxn ang="0">
                <a:pos x="40" y="4323"/>
              </a:cxn>
              <a:cxn ang="0">
                <a:pos x="72" y="4712"/>
              </a:cxn>
              <a:cxn ang="0">
                <a:pos x="112" y="5091"/>
              </a:cxn>
              <a:cxn ang="0">
                <a:pos x="160" y="5458"/>
              </a:cxn>
              <a:cxn ang="0">
                <a:pos x="217" y="5807"/>
              </a:cxn>
              <a:cxn ang="0">
                <a:pos x="279" y="6136"/>
              </a:cxn>
              <a:cxn ang="0">
                <a:pos x="348" y="6442"/>
              </a:cxn>
              <a:cxn ang="0">
                <a:pos x="422" y="6719"/>
              </a:cxn>
              <a:cxn ang="0">
                <a:pos x="501" y="6968"/>
              </a:cxn>
              <a:cxn ang="0">
                <a:pos x="585" y="7182"/>
              </a:cxn>
              <a:cxn ang="0">
                <a:pos x="672" y="7363"/>
              </a:cxn>
              <a:cxn ang="0">
                <a:pos x="760" y="7506"/>
              </a:cxn>
              <a:cxn ang="0">
                <a:pos x="850" y="7611"/>
              </a:cxn>
              <a:cxn ang="0">
                <a:pos x="941" y="7677"/>
              </a:cxn>
              <a:cxn ang="0">
                <a:pos x="1029" y="7703"/>
              </a:cxn>
              <a:cxn ang="0">
                <a:pos x="1118" y="7689"/>
              </a:cxn>
              <a:cxn ang="0">
                <a:pos x="1204" y="7633"/>
              </a:cxn>
              <a:cxn ang="0">
                <a:pos x="1285" y="7538"/>
              </a:cxn>
              <a:cxn ang="0">
                <a:pos x="1363" y="7406"/>
              </a:cxn>
              <a:cxn ang="0">
                <a:pos x="1436" y="7235"/>
              </a:cxn>
              <a:cxn ang="0">
                <a:pos x="1503" y="7029"/>
              </a:cxn>
              <a:cxn ang="0">
                <a:pos x="1564" y="6790"/>
              </a:cxn>
              <a:cxn ang="0">
                <a:pos x="1617" y="6520"/>
              </a:cxn>
              <a:cxn ang="0">
                <a:pos x="1663" y="6221"/>
              </a:cxn>
              <a:cxn ang="0">
                <a:pos x="1699" y="5899"/>
              </a:cxn>
              <a:cxn ang="0">
                <a:pos x="1729" y="5555"/>
              </a:cxn>
              <a:cxn ang="0">
                <a:pos x="1748" y="5192"/>
              </a:cxn>
              <a:cxn ang="0">
                <a:pos x="1759" y="4816"/>
              </a:cxn>
            </a:cxnLst>
            <a:rect l="0" t="0" r="r" b="b"/>
            <a:pathLst>
              <a:path w="1761" h="7703">
                <a:moveTo>
                  <a:pt x="1761" y="4559"/>
                </a:moveTo>
                <a:lnTo>
                  <a:pt x="1761" y="4429"/>
                </a:lnTo>
                <a:lnTo>
                  <a:pt x="1759" y="4298"/>
                </a:lnTo>
                <a:lnTo>
                  <a:pt x="1757" y="4168"/>
                </a:lnTo>
                <a:lnTo>
                  <a:pt x="1753" y="4036"/>
                </a:lnTo>
                <a:lnTo>
                  <a:pt x="1748" y="3905"/>
                </a:lnTo>
                <a:lnTo>
                  <a:pt x="1743" y="3773"/>
                </a:lnTo>
                <a:lnTo>
                  <a:pt x="1736" y="3642"/>
                </a:lnTo>
                <a:lnTo>
                  <a:pt x="1729" y="3512"/>
                </a:lnTo>
                <a:lnTo>
                  <a:pt x="1720" y="3380"/>
                </a:lnTo>
                <a:lnTo>
                  <a:pt x="1710" y="3250"/>
                </a:lnTo>
                <a:lnTo>
                  <a:pt x="1699" y="3120"/>
                </a:lnTo>
                <a:lnTo>
                  <a:pt x="1688" y="2992"/>
                </a:lnTo>
                <a:lnTo>
                  <a:pt x="1675" y="2865"/>
                </a:lnTo>
                <a:lnTo>
                  <a:pt x="1663" y="2737"/>
                </a:lnTo>
                <a:lnTo>
                  <a:pt x="1648" y="2612"/>
                </a:lnTo>
                <a:lnTo>
                  <a:pt x="1633" y="2489"/>
                </a:lnTo>
                <a:lnTo>
                  <a:pt x="1617" y="2367"/>
                </a:lnTo>
                <a:lnTo>
                  <a:pt x="1600" y="2246"/>
                </a:lnTo>
                <a:lnTo>
                  <a:pt x="1582" y="2127"/>
                </a:lnTo>
                <a:lnTo>
                  <a:pt x="1564" y="2011"/>
                </a:lnTo>
                <a:lnTo>
                  <a:pt x="1544" y="1896"/>
                </a:lnTo>
                <a:lnTo>
                  <a:pt x="1524" y="1785"/>
                </a:lnTo>
                <a:lnTo>
                  <a:pt x="1503" y="1674"/>
                </a:lnTo>
                <a:lnTo>
                  <a:pt x="1481" y="1568"/>
                </a:lnTo>
                <a:lnTo>
                  <a:pt x="1459" y="1463"/>
                </a:lnTo>
                <a:lnTo>
                  <a:pt x="1436" y="1361"/>
                </a:lnTo>
                <a:lnTo>
                  <a:pt x="1412" y="1262"/>
                </a:lnTo>
                <a:lnTo>
                  <a:pt x="1388" y="1166"/>
                </a:lnTo>
                <a:lnTo>
                  <a:pt x="1363" y="1074"/>
                </a:lnTo>
                <a:lnTo>
                  <a:pt x="1338" y="984"/>
                </a:lnTo>
                <a:lnTo>
                  <a:pt x="1312" y="898"/>
                </a:lnTo>
                <a:lnTo>
                  <a:pt x="1285" y="815"/>
                </a:lnTo>
                <a:lnTo>
                  <a:pt x="1259" y="736"/>
                </a:lnTo>
                <a:lnTo>
                  <a:pt x="1231" y="661"/>
                </a:lnTo>
                <a:lnTo>
                  <a:pt x="1204" y="589"/>
                </a:lnTo>
                <a:lnTo>
                  <a:pt x="1176" y="521"/>
                </a:lnTo>
                <a:lnTo>
                  <a:pt x="1146" y="456"/>
                </a:lnTo>
                <a:lnTo>
                  <a:pt x="1118" y="397"/>
                </a:lnTo>
                <a:lnTo>
                  <a:pt x="1089" y="340"/>
                </a:lnTo>
                <a:lnTo>
                  <a:pt x="1060" y="288"/>
                </a:lnTo>
                <a:lnTo>
                  <a:pt x="1029" y="240"/>
                </a:lnTo>
                <a:lnTo>
                  <a:pt x="1000" y="197"/>
                </a:lnTo>
                <a:lnTo>
                  <a:pt x="970" y="158"/>
                </a:lnTo>
                <a:lnTo>
                  <a:pt x="941" y="122"/>
                </a:lnTo>
                <a:lnTo>
                  <a:pt x="910" y="92"/>
                </a:lnTo>
                <a:lnTo>
                  <a:pt x="880" y="65"/>
                </a:lnTo>
                <a:lnTo>
                  <a:pt x="850" y="43"/>
                </a:lnTo>
                <a:lnTo>
                  <a:pt x="820" y="26"/>
                </a:lnTo>
                <a:lnTo>
                  <a:pt x="790" y="13"/>
                </a:lnTo>
                <a:lnTo>
                  <a:pt x="760" y="4"/>
                </a:lnTo>
                <a:lnTo>
                  <a:pt x="730" y="0"/>
                </a:lnTo>
                <a:lnTo>
                  <a:pt x="701" y="0"/>
                </a:lnTo>
                <a:lnTo>
                  <a:pt x="672" y="5"/>
                </a:lnTo>
                <a:lnTo>
                  <a:pt x="642" y="15"/>
                </a:lnTo>
                <a:lnTo>
                  <a:pt x="613" y="28"/>
                </a:lnTo>
                <a:lnTo>
                  <a:pt x="585" y="47"/>
                </a:lnTo>
                <a:lnTo>
                  <a:pt x="557" y="70"/>
                </a:lnTo>
                <a:lnTo>
                  <a:pt x="530" y="97"/>
                </a:lnTo>
                <a:lnTo>
                  <a:pt x="501" y="129"/>
                </a:lnTo>
                <a:lnTo>
                  <a:pt x="474" y="164"/>
                </a:lnTo>
                <a:lnTo>
                  <a:pt x="448" y="205"/>
                </a:lnTo>
                <a:lnTo>
                  <a:pt x="422" y="250"/>
                </a:lnTo>
                <a:lnTo>
                  <a:pt x="397" y="298"/>
                </a:lnTo>
                <a:lnTo>
                  <a:pt x="372" y="351"/>
                </a:lnTo>
                <a:lnTo>
                  <a:pt x="348" y="407"/>
                </a:lnTo>
                <a:lnTo>
                  <a:pt x="324" y="469"/>
                </a:lnTo>
                <a:lnTo>
                  <a:pt x="301" y="533"/>
                </a:lnTo>
                <a:lnTo>
                  <a:pt x="279" y="602"/>
                </a:lnTo>
                <a:lnTo>
                  <a:pt x="257" y="674"/>
                </a:lnTo>
                <a:lnTo>
                  <a:pt x="236" y="750"/>
                </a:lnTo>
                <a:lnTo>
                  <a:pt x="217" y="830"/>
                </a:lnTo>
                <a:lnTo>
                  <a:pt x="197" y="913"/>
                </a:lnTo>
                <a:lnTo>
                  <a:pt x="178" y="1000"/>
                </a:lnTo>
                <a:lnTo>
                  <a:pt x="160" y="1091"/>
                </a:lnTo>
                <a:lnTo>
                  <a:pt x="144" y="1184"/>
                </a:lnTo>
                <a:lnTo>
                  <a:pt x="127" y="1281"/>
                </a:lnTo>
                <a:lnTo>
                  <a:pt x="112" y="1380"/>
                </a:lnTo>
                <a:lnTo>
                  <a:pt x="98" y="1482"/>
                </a:lnTo>
                <a:lnTo>
                  <a:pt x="84" y="1587"/>
                </a:lnTo>
                <a:lnTo>
                  <a:pt x="72" y="1695"/>
                </a:lnTo>
                <a:lnTo>
                  <a:pt x="60" y="1804"/>
                </a:lnTo>
                <a:lnTo>
                  <a:pt x="50" y="1917"/>
                </a:lnTo>
                <a:lnTo>
                  <a:pt x="40" y="2032"/>
                </a:lnTo>
                <a:lnTo>
                  <a:pt x="32" y="2149"/>
                </a:lnTo>
                <a:lnTo>
                  <a:pt x="25" y="2268"/>
                </a:lnTo>
                <a:lnTo>
                  <a:pt x="17" y="2389"/>
                </a:lnTo>
                <a:lnTo>
                  <a:pt x="12" y="2512"/>
                </a:lnTo>
                <a:lnTo>
                  <a:pt x="7" y="2635"/>
                </a:lnTo>
                <a:lnTo>
                  <a:pt x="4" y="2761"/>
                </a:lnTo>
                <a:lnTo>
                  <a:pt x="2" y="2888"/>
                </a:lnTo>
                <a:lnTo>
                  <a:pt x="0" y="3016"/>
                </a:lnTo>
                <a:lnTo>
                  <a:pt x="0" y="3144"/>
                </a:lnTo>
                <a:lnTo>
                  <a:pt x="0" y="3275"/>
                </a:lnTo>
                <a:lnTo>
                  <a:pt x="2" y="3404"/>
                </a:lnTo>
                <a:lnTo>
                  <a:pt x="4" y="3536"/>
                </a:lnTo>
                <a:lnTo>
                  <a:pt x="7" y="3667"/>
                </a:lnTo>
                <a:lnTo>
                  <a:pt x="12" y="3798"/>
                </a:lnTo>
                <a:lnTo>
                  <a:pt x="17" y="3930"/>
                </a:lnTo>
                <a:lnTo>
                  <a:pt x="25" y="4061"/>
                </a:lnTo>
                <a:lnTo>
                  <a:pt x="32" y="4192"/>
                </a:lnTo>
                <a:lnTo>
                  <a:pt x="40" y="4323"/>
                </a:lnTo>
                <a:lnTo>
                  <a:pt x="50" y="4453"/>
                </a:lnTo>
                <a:lnTo>
                  <a:pt x="60" y="4583"/>
                </a:lnTo>
                <a:lnTo>
                  <a:pt x="72" y="4712"/>
                </a:lnTo>
                <a:lnTo>
                  <a:pt x="84" y="4839"/>
                </a:lnTo>
                <a:lnTo>
                  <a:pt x="98" y="4966"/>
                </a:lnTo>
                <a:lnTo>
                  <a:pt x="112" y="5091"/>
                </a:lnTo>
                <a:lnTo>
                  <a:pt x="127" y="5214"/>
                </a:lnTo>
                <a:lnTo>
                  <a:pt x="144" y="5337"/>
                </a:lnTo>
                <a:lnTo>
                  <a:pt x="160" y="5458"/>
                </a:lnTo>
                <a:lnTo>
                  <a:pt x="178" y="5576"/>
                </a:lnTo>
                <a:lnTo>
                  <a:pt x="197" y="5692"/>
                </a:lnTo>
                <a:lnTo>
                  <a:pt x="217" y="5807"/>
                </a:lnTo>
                <a:lnTo>
                  <a:pt x="236" y="5919"/>
                </a:lnTo>
                <a:lnTo>
                  <a:pt x="257" y="6028"/>
                </a:lnTo>
                <a:lnTo>
                  <a:pt x="279" y="6136"/>
                </a:lnTo>
                <a:lnTo>
                  <a:pt x="301" y="6240"/>
                </a:lnTo>
                <a:lnTo>
                  <a:pt x="324" y="6342"/>
                </a:lnTo>
                <a:lnTo>
                  <a:pt x="348" y="6442"/>
                </a:lnTo>
                <a:lnTo>
                  <a:pt x="372" y="6538"/>
                </a:lnTo>
                <a:lnTo>
                  <a:pt x="397" y="6629"/>
                </a:lnTo>
                <a:lnTo>
                  <a:pt x="422" y="6719"/>
                </a:lnTo>
                <a:lnTo>
                  <a:pt x="448" y="6806"/>
                </a:lnTo>
                <a:lnTo>
                  <a:pt x="474" y="6888"/>
                </a:lnTo>
                <a:lnTo>
                  <a:pt x="501" y="6968"/>
                </a:lnTo>
                <a:lnTo>
                  <a:pt x="530" y="7043"/>
                </a:lnTo>
                <a:lnTo>
                  <a:pt x="557" y="7115"/>
                </a:lnTo>
                <a:lnTo>
                  <a:pt x="585" y="7182"/>
                </a:lnTo>
                <a:lnTo>
                  <a:pt x="613" y="7246"/>
                </a:lnTo>
                <a:lnTo>
                  <a:pt x="642" y="7307"/>
                </a:lnTo>
                <a:lnTo>
                  <a:pt x="672" y="7363"/>
                </a:lnTo>
                <a:lnTo>
                  <a:pt x="701" y="7415"/>
                </a:lnTo>
                <a:lnTo>
                  <a:pt x="730" y="7463"/>
                </a:lnTo>
                <a:lnTo>
                  <a:pt x="760" y="7506"/>
                </a:lnTo>
                <a:lnTo>
                  <a:pt x="790" y="7546"/>
                </a:lnTo>
                <a:lnTo>
                  <a:pt x="820" y="7581"/>
                </a:lnTo>
                <a:lnTo>
                  <a:pt x="850" y="7611"/>
                </a:lnTo>
                <a:lnTo>
                  <a:pt x="880" y="7637"/>
                </a:lnTo>
                <a:lnTo>
                  <a:pt x="910" y="7659"/>
                </a:lnTo>
                <a:lnTo>
                  <a:pt x="941" y="7677"/>
                </a:lnTo>
                <a:lnTo>
                  <a:pt x="970" y="7691"/>
                </a:lnTo>
                <a:lnTo>
                  <a:pt x="1000" y="7699"/>
                </a:lnTo>
                <a:lnTo>
                  <a:pt x="1029" y="7703"/>
                </a:lnTo>
                <a:lnTo>
                  <a:pt x="1060" y="7702"/>
                </a:lnTo>
                <a:lnTo>
                  <a:pt x="1089" y="7698"/>
                </a:lnTo>
                <a:lnTo>
                  <a:pt x="1118" y="7689"/>
                </a:lnTo>
                <a:lnTo>
                  <a:pt x="1146" y="7674"/>
                </a:lnTo>
                <a:lnTo>
                  <a:pt x="1176" y="7656"/>
                </a:lnTo>
                <a:lnTo>
                  <a:pt x="1204" y="7633"/>
                </a:lnTo>
                <a:lnTo>
                  <a:pt x="1231" y="7606"/>
                </a:lnTo>
                <a:lnTo>
                  <a:pt x="1259" y="7575"/>
                </a:lnTo>
                <a:lnTo>
                  <a:pt x="1285" y="7538"/>
                </a:lnTo>
                <a:lnTo>
                  <a:pt x="1312" y="7499"/>
                </a:lnTo>
                <a:lnTo>
                  <a:pt x="1338" y="7454"/>
                </a:lnTo>
                <a:lnTo>
                  <a:pt x="1363" y="7406"/>
                </a:lnTo>
                <a:lnTo>
                  <a:pt x="1388" y="7353"/>
                </a:lnTo>
                <a:lnTo>
                  <a:pt x="1412" y="7296"/>
                </a:lnTo>
                <a:lnTo>
                  <a:pt x="1436" y="7235"/>
                </a:lnTo>
                <a:lnTo>
                  <a:pt x="1459" y="7170"/>
                </a:lnTo>
                <a:lnTo>
                  <a:pt x="1481" y="7101"/>
                </a:lnTo>
                <a:lnTo>
                  <a:pt x="1503" y="7029"/>
                </a:lnTo>
                <a:lnTo>
                  <a:pt x="1524" y="6953"/>
                </a:lnTo>
                <a:lnTo>
                  <a:pt x="1544" y="6873"/>
                </a:lnTo>
                <a:lnTo>
                  <a:pt x="1564" y="6790"/>
                </a:lnTo>
                <a:lnTo>
                  <a:pt x="1582" y="6702"/>
                </a:lnTo>
                <a:lnTo>
                  <a:pt x="1600" y="6613"/>
                </a:lnTo>
                <a:lnTo>
                  <a:pt x="1617" y="6520"/>
                </a:lnTo>
                <a:lnTo>
                  <a:pt x="1633" y="6423"/>
                </a:lnTo>
                <a:lnTo>
                  <a:pt x="1648" y="6324"/>
                </a:lnTo>
                <a:lnTo>
                  <a:pt x="1663" y="6221"/>
                </a:lnTo>
                <a:lnTo>
                  <a:pt x="1675" y="6116"/>
                </a:lnTo>
                <a:lnTo>
                  <a:pt x="1688" y="6009"/>
                </a:lnTo>
                <a:lnTo>
                  <a:pt x="1699" y="5899"/>
                </a:lnTo>
                <a:lnTo>
                  <a:pt x="1710" y="5786"/>
                </a:lnTo>
                <a:lnTo>
                  <a:pt x="1720" y="5672"/>
                </a:lnTo>
                <a:lnTo>
                  <a:pt x="1729" y="5555"/>
                </a:lnTo>
                <a:lnTo>
                  <a:pt x="1736" y="5436"/>
                </a:lnTo>
                <a:lnTo>
                  <a:pt x="1743" y="5315"/>
                </a:lnTo>
                <a:lnTo>
                  <a:pt x="1748" y="5192"/>
                </a:lnTo>
                <a:lnTo>
                  <a:pt x="1753" y="5067"/>
                </a:lnTo>
                <a:lnTo>
                  <a:pt x="1757" y="4942"/>
                </a:lnTo>
                <a:lnTo>
                  <a:pt x="1759" y="4816"/>
                </a:lnTo>
                <a:lnTo>
                  <a:pt x="1761" y="4688"/>
                </a:lnTo>
                <a:lnTo>
                  <a:pt x="1761" y="4559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6" name="BlokTextu 65"/>
          <p:cNvSpPr txBox="1"/>
          <p:nvPr/>
        </p:nvSpPr>
        <p:spPr>
          <a:xfrm>
            <a:off x="2019534" y="2289947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bdĺžnik 66"/>
          <p:cNvSpPr/>
          <p:nvPr/>
        </p:nvSpPr>
        <p:spPr>
          <a:xfrm>
            <a:off x="2008629" y="1853337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endParaRPr lang="sk-SK" sz="1600" dirty="0"/>
          </a:p>
        </p:txBody>
      </p:sp>
      <p:sp>
        <p:nvSpPr>
          <p:cNvPr id="68" name="BlokTextu 67"/>
          <p:cNvSpPr txBox="1"/>
          <p:nvPr/>
        </p:nvSpPr>
        <p:spPr>
          <a:xfrm>
            <a:off x="3211606" y="542841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Freeform 22"/>
          <p:cNvSpPr>
            <a:spLocks/>
          </p:cNvSpPr>
          <p:nvPr/>
        </p:nvSpPr>
        <p:spPr bwMode="auto">
          <a:xfrm>
            <a:off x="81025" y="4478575"/>
            <a:ext cx="2982913" cy="927100"/>
          </a:xfrm>
          <a:custGeom>
            <a:avLst/>
            <a:gdLst/>
            <a:ahLst/>
            <a:cxnLst>
              <a:cxn ang="0">
                <a:pos x="0" y="215"/>
              </a:cxn>
              <a:cxn ang="0">
                <a:pos x="2639" y="2334"/>
              </a:cxn>
              <a:cxn ang="0">
                <a:pos x="7515" y="2118"/>
              </a:cxn>
              <a:cxn ang="0">
                <a:pos x="4875" y="0"/>
              </a:cxn>
              <a:cxn ang="0">
                <a:pos x="0" y="215"/>
              </a:cxn>
            </a:cxnLst>
            <a:rect l="0" t="0" r="r" b="b"/>
            <a:pathLst>
              <a:path w="7515" h="2334">
                <a:moveTo>
                  <a:pt x="0" y="215"/>
                </a:moveTo>
                <a:lnTo>
                  <a:pt x="2639" y="2334"/>
                </a:lnTo>
                <a:lnTo>
                  <a:pt x="7515" y="2118"/>
                </a:lnTo>
                <a:lnTo>
                  <a:pt x="4875" y="0"/>
                </a:lnTo>
                <a:lnTo>
                  <a:pt x="0" y="215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0" name="Line 24"/>
          <p:cNvSpPr>
            <a:spLocks noChangeShapeType="1"/>
          </p:cNvSpPr>
          <p:nvPr/>
        </p:nvSpPr>
        <p:spPr bwMode="auto">
          <a:xfrm flipH="1">
            <a:off x="1073213" y="4916725"/>
            <a:ext cx="1487488" cy="650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1" name="Freeform 112"/>
          <p:cNvSpPr>
            <a:spLocks/>
          </p:cNvSpPr>
          <p:nvPr/>
        </p:nvSpPr>
        <p:spPr bwMode="auto">
          <a:xfrm>
            <a:off x="1039875" y="4950063"/>
            <a:ext cx="65088" cy="65088"/>
          </a:xfrm>
          <a:custGeom>
            <a:avLst/>
            <a:gdLst/>
            <a:ahLst/>
            <a:cxnLst>
              <a:cxn ang="0">
                <a:pos x="164" y="82"/>
              </a:cxn>
              <a:cxn ang="0">
                <a:pos x="160" y="56"/>
              </a:cxn>
              <a:cxn ang="0">
                <a:pos x="149" y="33"/>
              </a:cxn>
              <a:cxn ang="0">
                <a:pos x="130" y="15"/>
              </a:cxn>
              <a:cxn ang="0">
                <a:pos x="107" y="3"/>
              </a:cxn>
              <a:cxn ang="0">
                <a:pos x="82" y="0"/>
              </a:cxn>
              <a:cxn ang="0">
                <a:pos x="56" y="3"/>
              </a:cxn>
              <a:cxn ang="0">
                <a:pos x="33" y="15"/>
              </a:cxn>
              <a:cxn ang="0">
                <a:pos x="15" y="33"/>
              </a:cxn>
              <a:cxn ang="0">
                <a:pos x="4" y="56"/>
              </a:cxn>
              <a:cxn ang="0">
                <a:pos x="0" y="82"/>
              </a:cxn>
              <a:cxn ang="0">
                <a:pos x="4" y="107"/>
              </a:cxn>
              <a:cxn ang="0">
                <a:pos x="15" y="130"/>
              </a:cxn>
              <a:cxn ang="0">
                <a:pos x="33" y="149"/>
              </a:cxn>
              <a:cxn ang="0">
                <a:pos x="56" y="160"/>
              </a:cxn>
              <a:cxn ang="0">
                <a:pos x="82" y="164"/>
              </a:cxn>
              <a:cxn ang="0">
                <a:pos x="107" y="160"/>
              </a:cxn>
              <a:cxn ang="0">
                <a:pos x="130" y="149"/>
              </a:cxn>
              <a:cxn ang="0">
                <a:pos x="149" y="130"/>
              </a:cxn>
              <a:cxn ang="0">
                <a:pos x="160" y="107"/>
              </a:cxn>
              <a:cxn ang="0">
                <a:pos x="164" y="82"/>
              </a:cxn>
            </a:cxnLst>
            <a:rect l="0" t="0" r="r" b="b"/>
            <a:pathLst>
              <a:path w="164" h="164">
                <a:moveTo>
                  <a:pt x="164" y="82"/>
                </a:moveTo>
                <a:lnTo>
                  <a:pt x="160" y="56"/>
                </a:lnTo>
                <a:lnTo>
                  <a:pt x="149" y="33"/>
                </a:lnTo>
                <a:lnTo>
                  <a:pt x="130" y="15"/>
                </a:lnTo>
                <a:lnTo>
                  <a:pt x="107" y="3"/>
                </a:lnTo>
                <a:lnTo>
                  <a:pt x="82" y="0"/>
                </a:lnTo>
                <a:lnTo>
                  <a:pt x="56" y="3"/>
                </a:lnTo>
                <a:lnTo>
                  <a:pt x="33" y="15"/>
                </a:lnTo>
                <a:lnTo>
                  <a:pt x="15" y="33"/>
                </a:lnTo>
                <a:lnTo>
                  <a:pt x="4" y="56"/>
                </a:lnTo>
                <a:lnTo>
                  <a:pt x="0" y="82"/>
                </a:lnTo>
                <a:lnTo>
                  <a:pt x="4" y="107"/>
                </a:lnTo>
                <a:lnTo>
                  <a:pt x="15" y="130"/>
                </a:lnTo>
                <a:lnTo>
                  <a:pt x="33" y="149"/>
                </a:lnTo>
                <a:lnTo>
                  <a:pt x="56" y="160"/>
                </a:lnTo>
                <a:lnTo>
                  <a:pt x="82" y="164"/>
                </a:lnTo>
                <a:lnTo>
                  <a:pt x="107" y="160"/>
                </a:lnTo>
                <a:lnTo>
                  <a:pt x="130" y="149"/>
                </a:lnTo>
                <a:lnTo>
                  <a:pt x="149" y="130"/>
                </a:lnTo>
                <a:lnTo>
                  <a:pt x="160" y="107"/>
                </a:lnTo>
                <a:lnTo>
                  <a:pt x="164" y="8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2" name="BlokTextu 71"/>
          <p:cNvSpPr txBox="1"/>
          <p:nvPr/>
        </p:nvSpPr>
        <p:spPr>
          <a:xfrm>
            <a:off x="724602" y="4683469"/>
            <a:ext cx="372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Obdĺžnik 72"/>
          <p:cNvSpPr/>
          <p:nvPr/>
        </p:nvSpPr>
        <p:spPr>
          <a:xfrm>
            <a:off x="294253" y="452367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</a:t>
            </a:r>
            <a:endParaRPr lang="sk-SK" dirty="0"/>
          </a:p>
        </p:txBody>
      </p:sp>
      <p:sp>
        <p:nvSpPr>
          <p:cNvPr id="74" name="Line 28"/>
          <p:cNvSpPr>
            <a:spLocks noChangeShapeType="1"/>
          </p:cNvSpPr>
          <p:nvPr/>
        </p:nvSpPr>
        <p:spPr bwMode="auto">
          <a:xfrm>
            <a:off x="1812988" y="4315063"/>
            <a:ext cx="1485900" cy="11938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6" name="BlokTextu 75"/>
          <p:cNvSpPr txBox="1"/>
          <p:nvPr/>
        </p:nvSpPr>
        <p:spPr>
          <a:xfrm>
            <a:off x="2383237" y="4889164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Freeform 30"/>
          <p:cNvSpPr>
            <a:spLocks/>
          </p:cNvSpPr>
          <p:nvPr/>
        </p:nvSpPr>
        <p:spPr bwMode="auto">
          <a:xfrm>
            <a:off x="81025" y="3341925"/>
            <a:ext cx="2982913" cy="925513"/>
          </a:xfrm>
          <a:custGeom>
            <a:avLst/>
            <a:gdLst/>
            <a:ahLst/>
            <a:cxnLst>
              <a:cxn ang="0">
                <a:pos x="0" y="216"/>
              </a:cxn>
              <a:cxn ang="0">
                <a:pos x="2639" y="2334"/>
              </a:cxn>
              <a:cxn ang="0">
                <a:pos x="7515" y="2118"/>
              </a:cxn>
              <a:cxn ang="0">
                <a:pos x="4875" y="0"/>
              </a:cxn>
              <a:cxn ang="0">
                <a:pos x="0" y="216"/>
              </a:cxn>
            </a:cxnLst>
            <a:rect l="0" t="0" r="r" b="b"/>
            <a:pathLst>
              <a:path w="7515" h="2334">
                <a:moveTo>
                  <a:pt x="0" y="216"/>
                </a:moveTo>
                <a:lnTo>
                  <a:pt x="2639" y="2334"/>
                </a:lnTo>
                <a:lnTo>
                  <a:pt x="7515" y="2118"/>
                </a:lnTo>
                <a:lnTo>
                  <a:pt x="4875" y="0"/>
                </a:lnTo>
                <a:lnTo>
                  <a:pt x="0" y="216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78" name="Line 27"/>
          <p:cNvSpPr>
            <a:spLocks noChangeShapeType="1"/>
          </p:cNvSpPr>
          <p:nvPr/>
        </p:nvSpPr>
        <p:spPr bwMode="auto">
          <a:xfrm flipH="1">
            <a:off x="1073213" y="3778488"/>
            <a:ext cx="1487488" cy="66675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9" name="Line 71"/>
          <p:cNvSpPr>
            <a:spLocks noChangeShapeType="1"/>
          </p:cNvSpPr>
          <p:nvPr/>
        </p:nvSpPr>
        <p:spPr bwMode="auto">
          <a:xfrm>
            <a:off x="1073213" y="3845163"/>
            <a:ext cx="1836738" cy="214313"/>
          </a:xfrm>
          <a:prstGeom prst="line">
            <a:avLst/>
          </a:prstGeom>
          <a:noFill/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0" name="Line 73"/>
          <p:cNvSpPr>
            <a:spLocks noChangeShapeType="1"/>
          </p:cNvSpPr>
          <p:nvPr/>
        </p:nvSpPr>
        <p:spPr bwMode="auto">
          <a:xfrm flipH="1">
            <a:off x="1073213" y="3497500"/>
            <a:ext cx="1138238" cy="347663"/>
          </a:xfrm>
          <a:prstGeom prst="line">
            <a:avLst/>
          </a:prstGeom>
          <a:noFill/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1" name="Freeform 108"/>
          <p:cNvSpPr>
            <a:spLocks/>
          </p:cNvSpPr>
          <p:nvPr/>
        </p:nvSpPr>
        <p:spPr bwMode="auto">
          <a:xfrm rot="2288099">
            <a:off x="1623737" y="3712574"/>
            <a:ext cx="191777" cy="49368"/>
          </a:xfrm>
          <a:custGeom>
            <a:avLst/>
            <a:gdLst/>
            <a:ahLst/>
            <a:cxnLst>
              <a:cxn ang="0">
                <a:pos x="401" y="105"/>
              </a:cxn>
              <a:cxn ang="0">
                <a:pos x="386" y="95"/>
              </a:cxn>
              <a:cxn ang="0">
                <a:pos x="367" y="84"/>
              </a:cxn>
              <a:cxn ang="0">
                <a:pos x="344" y="74"/>
              </a:cxn>
              <a:cxn ang="0">
                <a:pos x="318" y="63"/>
              </a:cxn>
              <a:cxn ang="0">
                <a:pos x="289" y="54"/>
              </a:cxn>
              <a:cxn ang="0">
                <a:pos x="255" y="44"/>
              </a:cxn>
              <a:cxn ang="0">
                <a:pos x="220" y="36"/>
              </a:cxn>
              <a:cxn ang="0">
                <a:pos x="181" y="28"/>
              </a:cxn>
              <a:cxn ang="0">
                <a:pos x="140" y="19"/>
              </a:cxn>
              <a:cxn ang="0">
                <a:pos x="95" y="12"/>
              </a:cxn>
              <a:cxn ang="0">
                <a:pos x="49" y="6"/>
              </a:cxn>
              <a:cxn ang="0">
                <a:pos x="0" y="0"/>
              </a:cxn>
            </a:cxnLst>
            <a:rect l="0" t="0" r="r" b="b"/>
            <a:pathLst>
              <a:path w="401" h="105">
                <a:moveTo>
                  <a:pt x="401" y="105"/>
                </a:moveTo>
                <a:lnTo>
                  <a:pt x="386" y="95"/>
                </a:lnTo>
                <a:lnTo>
                  <a:pt x="367" y="84"/>
                </a:lnTo>
                <a:lnTo>
                  <a:pt x="344" y="74"/>
                </a:lnTo>
                <a:lnTo>
                  <a:pt x="318" y="63"/>
                </a:lnTo>
                <a:lnTo>
                  <a:pt x="289" y="54"/>
                </a:lnTo>
                <a:lnTo>
                  <a:pt x="255" y="44"/>
                </a:lnTo>
                <a:lnTo>
                  <a:pt x="220" y="36"/>
                </a:lnTo>
                <a:lnTo>
                  <a:pt x="181" y="28"/>
                </a:lnTo>
                <a:lnTo>
                  <a:pt x="140" y="19"/>
                </a:lnTo>
                <a:lnTo>
                  <a:pt x="95" y="12"/>
                </a:lnTo>
                <a:lnTo>
                  <a:pt x="49" y="6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3" name="Freeform 108"/>
          <p:cNvSpPr>
            <a:spLocks/>
          </p:cNvSpPr>
          <p:nvPr/>
        </p:nvSpPr>
        <p:spPr bwMode="auto">
          <a:xfrm rot="3279430">
            <a:off x="1829123" y="3854270"/>
            <a:ext cx="144000" cy="45719"/>
          </a:xfrm>
          <a:custGeom>
            <a:avLst/>
            <a:gdLst/>
            <a:ahLst/>
            <a:cxnLst>
              <a:cxn ang="0">
                <a:pos x="401" y="105"/>
              </a:cxn>
              <a:cxn ang="0">
                <a:pos x="386" y="95"/>
              </a:cxn>
              <a:cxn ang="0">
                <a:pos x="367" y="84"/>
              </a:cxn>
              <a:cxn ang="0">
                <a:pos x="344" y="74"/>
              </a:cxn>
              <a:cxn ang="0">
                <a:pos x="318" y="63"/>
              </a:cxn>
              <a:cxn ang="0">
                <a:pos x="289" y="54"/>
              </a:cxn>
              <a:cxn ang="0">
                <a:pos x="255" y="44"/>
              </a:cxn>
              <a:cxn ang="0">
                <a:pos x="220" y="36"/>
              </a:cxn>
              <a:cxn ang="0">
                <a:pos x="181" y="28"/>
              </a:cxn>
              <a:cxn ang="0">
                <a:pos x="140" y="19"/>
              </a:cxn>
              <a:cxn ang="0">
                <a:pos x="95" y="12"/>
              </a:cxn>
              <a:cxn ang="0">
                <a:pos x="49" y="6"/>
              </a:cxn>
              <a:cxn ang="0">
                <a:pos x="0" y="0"/>
              </a:cxn>
            </a:cxnLst>
            <a:rect l="0" t="0" r="r" b="b"/>
            <a:pathLst>
              <a:path w="401" h="105">
                <a:moveTo>
                  <a:pt x="401" y="105"/>
                </a:moveTo>
                <a:lnTo>
                  <a:pt x="386" y="95"/>
                </a:lnTo>
                <a:lnTo>
                  <a:pt x="367" y="84"/>
                </a:lnTo>
                <a:lnTo>
                  <a:pt x="344" y="74"/>
                </a:lnTo>
                <a:lnTo>
                  <a:pt x="318" y="63"/>
                </a:lnTo>
                <a:lnTo>
                  <a:pt x="289" y="54"/>
                </a:lnTo>
                <a:lnTo>
                  <a:pt x="255" y="44"/>
                </a:lnTo>
                <a:lnTo>
                  <a:pt x="220" y="36"/>
                </a:lnTo>
                <a:lnTo>
                  <a:pt x="181" y="28"/>
                </a:lnTo>
                <a:lnTo>
                  <a:pt x="140" y="19"/>
                </a:lnTo>
                <a:lnTo>
                  <a:pt x="95" y="12"/>
                </a:lnTo>
                <a:lnTo>
                  <a:pt x="49" y="6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4" name="BlokTextu 83"/>
          <p:cNvSpPr txBox="1"/>
          <p:nvPr/>
        </p:nvSpPr>
        <p:spPr>
          <a:xfrm>
            <a:off x="784287" y="3720256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BlokTextu 84"/>
          <p:cNvSpPr txBox="1"/>
          <p:nvPr/>
        </p:nvSpPr>
        <p:spPr>
          <a:xfrm>
            <a:off x="1377214" y="3630694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45°</a:t>
            </a:r>
            <a:endParaRPr lang="sk-SK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BlokTextu 85"/>
          <p:cNvSpPr txBox="1"/>
          <p:nvPr/>
        </p:nvSpPr>
        <p:spPr>
          <a:xfrm>
            <a:off x="1574490" y="3788703"/>
            <a:ext cx="377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45°</a:t>
            </a:r>
            <a:endParaRPr lang="sk-SK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Obdĺžnik 86"/>
          <p:cNvSpPr/>
          <p:nvPr/>
        </p:nvSpPr>
        <p:spPr>
          <a:xfrm>
            <a:off x="236009" y="3363105"/>
            <a:ext cx="327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</a:t>
            </a:r>
            <a:r>
              <a:rPr lang="sk-SK" sz="1400" b="1" dirty="0" smtClean="0">
                <a:latin typeface="Arial"/>
                <a:cs typeface="Arial"/>
                <a:sym typeface="Symbol" pitchFamily="18" charset="2"/>
              </a:rPr>
              <a:t>'</a:t>
            </a:r>
            <a:endParaRPr lang="sk-SK" dirty="0"/>
          </a:p>
        </p:txBody>
      </p:sp>
      <p:sp>
        <p:nvSpPr>
          <p:cNvPr id="88" name="Line 29"/>
          <p:cNvSpPr>
            <a:spLocks noChangeShapeType="1"/>
          </p:cNvSpPr>
          <p:nvPr/>
        </p:nvSpPr>
        <p:spPr bwMode="auto">
          <a:xfrm>
            <a:off x="1786010" y="3156284"/>
            <a:ext cx="1387465" cy="1114329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9" name="Freeform 113"/>
          <p:cNvSpPr>
            <a:spLocks/>
          </p:cNvSpPr>
          <p:nvPr/>
        </p:nvSpPr>
        <p:spPr bwMode="auto">
          <a:xfrm>
            <a:off x="2178113" y="3465750"/>
            <a:ext cx="66675" cy="65088"/>
          </a:xfrm>
          <a:custGeom>
            <a:avLst/>
            <a:gdLst/>
            <a:ahLst/>
            <a:cxnLst>
              <a:cxn ang="0">
                <a:pos x="166" y="82"/>
              </a:cxn>
              <a:cxn ang="0">
                <a:pos x="162" y="57"/>
              </a:cxn>
              <a:cxn ang="0">
                <a:pos x="150" y="34"/>
              </a:cxn>
              <a:cxn ang="0">
                <a:pos x="132" y="15"/>
              </a:cxn>
              <a:cxn ang="0">
                <a:pos x="109" y="4"/>
              </a:cxn>
              <a:cxn ang="0">
                <a:pos x="84" y="0"/>
              </a:cxn>
              <a:cxn ang="0">
                <a:pos x="57" y="4"/>
              </a:cxn>
              <a:cxn ang="0">
                <a:pos x="34" y="15"/>
              </a:cxn>
              <a:cxn ang="0">
                <a:pos x="17" y="34"/>
              </a:cxn>
              <a:cxn ang="0">
                <a:pos x="4" y="57"/>
              </a:cxn>
              <a:cxn ang="0">
                <a:pos x="0" y="82"/>
              </a:cxn>
              <a:cxn ang="0">
                <a:pos x="4" y="108"/>
              </a:cxn>
              <a:cxn ang="0">
                <a:pos x="17" y="131"/>
              </a:cxn>
              <a:cxn ang="0">
                <a:pos x="34" y="149"/>
              </a:cxn>
              <a:cxn ang="0">
                <a:pos x="57" y="162"/>
              </a:cxn>
              <a:cxn ang="0">
                <a:pos x="84" y="165"/>
              </a:cxn>
              <a:cxn ang="0">
                <a:pos x="109" y="162"/>
              </a:cxn>
              <a:cxn ang="0">
                <a:pos x="132" y="149"/>
              </a:cxn>
              <a:cxn ang="0">
                <a:pos x="150" y="131"/>
              </a:cxn>
              <a:cxn ang="0">
                <a:pos x="162" y="108"/>
              </a:cxn>
              <a:cxn ang="0">
                <a:pos x="166" y="82"/>
              </a:cxn>
            </a:cxnLst>
            <a:rect l="0" t="0" r="r" b="b"/>
            <a:pathLst>
              <a:path w="166" h="165">
                <a:moveTo>
                  <a:pt x="166" y="82"/>
                </a:moveTo>
                <a:lnTo>
                  <a:pt x="162" y="57"/>
                </a:lnTo>
                <a:lnTo>
                  <a:pt x="150" y="34"/>
                </a:lnTo>
                <a:lnTo>
                  <a:pt x="132" y="15"/>
                </a:lnTo>
                <a:lnTo>
                  <a:pt x="109" y="4"/>
                </a:lnTo>
                <a:lnTo>
                  <a:pt x="84" y="0"/>
                </a:lnTo>
                <a:lnTo>
                  <a:pt x="57" y="4"/>
                </a:lnTo>
                <a:lnTo>
                  <a:pt x="34" y="15"/>
                </a:lnTo>
                <a:lnTo>
                  <a:pt x="17" y="34"/>
                </a:lnTo>
                <a:lnTo>
                  <a:pt x="4" y="57"/>
                </a:lnTo>
                <a:lnTo>
                  <a:pt x="0" y="82"/>
                </a:lnTo>
                <a:lnTo>
                  <a:pt x="4" y="108"/>
                </a:lnTo>
                <a:lnTo>
                  <a:pt x="17" y="131"/>
                </a:lnTo>
                <a:lnTo>
                  <a:pt x="34" y="149"/>
                </a:lnTo>
                <a:lnTo>
                  <a:pt x="57" y="162"/>
                </a:lnTo>
                <a:lnTo>
                  <a:pt x="84" y="165"/>
                </a:lnTo>
                <a:lnTo>
                  <a:pt x="109" y="162"/>
                </a:lnTo>
                <a:lnTo>
                  <a:pt x="132" y="149"/>
                </a:lnTo>
                <a:lnTo>
                  <a:pt x="150" y="131"/>
                </a:lnTo>
                <a:lnTo>
                  <a:pt x="162" y="108"/>
                </a:lnTo>
                <a:lnTo>
                  <a:pt x="166" y="82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0" name="Freeform 114"/>
          <p:cNvSpPr>
            <a:spLocks/>
          </p:cNvSpPr>
          <p:nvPr/>
        </p:nvSpPr>
        <p:spPr bwMode="auto">
          <a:xfrm>
            <a:off x="2878200" y="4026138"/>
            <a:ext cx="65088" cy="66675"/>
          </a:xfrm>
          <a:custGeom>
            <a:avLst/>
            <a:gdLst/>
            <a:ahLst/>
            <a:cxnLst>
              <a:cxn ang="0">
                <a:pos x="165" y="83"/>
              </a:cxn>
              <a:cxn ang="0">
                <a:pos x="161" y="57"/>
              </a:cxn>
              <a:cxn ang="0">
                <a:pos x="150" y="34"/>
              </a:cxn>
              <a:cxn ang="0">
                <a:pos x="132" y="16"/>
              </a:cxn>
              <a:cxn ang="0">
                <a:pos x="109" y="4"/>
              </a:cxn>
              <a:cxn ang="0">
                <a:pos x="83" y="0"/>
              </a:cxn>
              <a:cxn ang="0">
                <a:pos x="58" y="4"/>
              </a:cxn>
              <a:cxn ang="0">
                <a:pos x="35" y="16"/>
              </a:cxn>
              <a:cxn ang="0">
                <a:pos x="16" y="34"/>
              </a:cxn>
              <a:cxn ang="0">
                <a:pos x="5" y="57"/>
              </a:cxn>
              <a:cxn ang="0">
                <a:pos x="0" y="83"/>
              </a:cxn>
              <a:cxn ang="0">
                <a:pos x="5" y="108"/>
              </a:cxn>
              <a:cxn ang="0">
                <a:pos x="16" y="131"/>
              </a:cxn>
              <a:cxn ang="0">
                <a:pos x="35" y="150"/>
              </a:cxn>
              <a:cxn ang="0">
                <a:pos x="58" y="161"/>
              </a:cxn>
              <a:cxn ang="0">
                <a:pos x="83" y="166"/>
              </a:cxn>
              <a:cxn ang="0">
                <a:pos x="109" y="161"/>
              </a:cxn>
              <a:cxn ang="0">
                <a:pos x="132" y="150"/>
              </a:cxn>
              <a:cxn ang="0">
                <a:pos x="150" y="131"/>
              </a:cxn>
              <a:cxn ang="0">
                <a:pos x="161" y="108"/>
              </a:cxn>
              <a:cxn ang="0">
                <a:pos x="165" y="83"/>
              </a:cxn>
            </a:cxnLst>
            <a:rect l="0" t="0" r="r" b="b"/>
            <a:pathLst>
              <a:path w="165" h="166">
                <a:moveTo>
                  <a:pt x="165" y="83"/>
                </a:moveTo>
                <a:lnTo>
                  <a:pt x="161" y="57"/>
                </a:lnTo>
                <a:lnTo>
                  <a:pt x="150" y="34"/>
                </a:lnTo>
                <a:lnTo>
                  <a:pt x="132" y="16"/>
                </a:lnTo>
                <a:lnTo>
                  <a:pt x="109" y="4"/>
                </a:lnTo>
                <a:lnTo>
                  <a:pt x="83" y="0"/>
                </a:lnTo>
                <a:lnTo>
                  <a:pt x="58" y="4"/>
                </a:lnTo>
                <a:lnTo>
                  <a:pt x="35" y="16"/>
                </a:lnTo>
                <a:lnTo>
                  <a:pt x="16" y="34"/>
                </a:lnTo>
                <a:lnTo>
                  <a:pt x="5" y="57"/>
                </a:lnTo>
                <a:lnTo>
                  <a:pt x="0" y="83"/>
                </a:lnTo>
                <a:lnTo>
                  <a:pt x="5" y="108"/>
                </a:lnTo>
                <a:lnTo>
                  <a:pt x="16" y="131"/>
                </a:lnTo>
                <a:lnTo>
                  <a:pt x="35" y="150"/>
                </a:lnTo>
                <a:lnTo>
                  <a:pt x="58" y="161"/>
                </a:lnTo>
                <a:lnTo>
                  <a:pt x="83" y="166"/>
                </a:lnTo>
                <a:lnTo>
                  <a:pt x="109" y="161"/>
                </a:lnTo>
                <a:lnTo>
                  <a:pt x="132" y="150"/>
                </a:lnTo>
                <a:lnTo>
                  <a:pt x="150" y="131"/>
                </a:lnTo>
                <a:lnTo>
                  <a:pt x="161" y="108"/>
                </a:lnTo>
                <a:lnTo>
                  <a:pt x="165" y="83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1" name="Freeform 123"/>
          <p:cNvSpPr>
            <a:spLocks/>
          </p:cNvSpPr>
          <p:nvPr/>
        </p:nvSpPr>
        <p:spPr bwMode="auto">
          <a:xfrm>
            <a:off x="2528950" y="3746738"/>
            <a:ext cx="65088" cy="65088"/>
          </a:xfrm>
          <a:custGeom>
            <a:avLst/>
            <a:gdLst/>
            <a:ahLst/>
            <a:cxnLst>
              <a:cxn ang="0">
                <a:pos x="165" y="83"/>
              </a:cxn>
              <a:cxn ang="0">
                <a:pos x="160" y="57"/>
              </a:cxn>
              <a:cxn ang="0">
                <a:pos x="149" y="34"/>
              </a:cxn>
              <a:cxn ang="0">
                <a:pos x="130" y="16"/>
              </a:cxn>
              <a:cxn ang="0">
                <a:pos x="107" y="4"/>
              </a:cxn>
              <a:cxn ang="0">
                <a:pos x="82" y="0"/>
              </a:cxn>
              <a:cxn ang="0">
                <a:pos x="56" y="4"/>
              </a:cxn>
              <a:cxn ang="0">
                <a:pos x="33" y="16"/>
              </a:cxn>
              <a:cxn ang="0">
                <a:pos x="15" y="34"/>
              </a:cxn>
              <a:cxn ang="0">
                <a:pos x="4" y="57"/>
              </a:cxn>
              <a:cxn ang="0">
                <a:pos x="0" y="83"/>
              </a:cxn>
              <a:cxn ang="0">
                <a:pos x="4" y="108"/>
              </a:cxn>
              <a:cxn ang="0">
                <a:pos x="15" y="132"/>
              </a:cxn>
              <a:cxn ang="0">
                <a:pos x="33" y="149"/>
              </a:cxn>
              <a:cxn ang="0">
                <a:pos x="56" y="161"/>
              </a:cxn>
              <a:cxn ang="0">
                <a:pos x="82" y="165"/>
              </a:cxn>
              <a:cxn ang="0">
                <a:pos x="107" y="161"/>
              </a:cxn>
              <a:cxn ang="0">
                <a:pos x="130" y="149"/>
              </a:cxn>
              <a:cxn ang="0">
                <a:pos x="149" y="132"/>
              </a:cxn>
              <a:cxn ang="0">
                <a:pos x="160" y="108"/>
              </a:cxn>
              <a:cxn ang="0">
                <a:pos x="165" y="83"/>
              </a:cxn>
            </a:cxnLst>
            <a:rect l="0" t="0" r="r" b="b"/>
            <a:pathLst>
              <a:path w="165" h="165">
                <a:moveTo>
                  <a:pt x="165" y="83"/>
                </a:moveTo>
                <a:lnTo>
                  <a:pt x="160" y="57"/>
                </a:lnTo>
                <a:lnTo>
                  <a:pt x="149" y="34"/>
                </a:lnTo>
                <a:lnTo>
                  <a:pt x="130" y="16"/>
                </a:lnTo>
                <a:lnTo>
                  <a:pt x="107" y="4"/>
                </a:lnTo>
                <a:lnTo>
                  <a:pt x="82" y="0"/>
                </a:lnTo>
                <a:lnTo>
                  <a:pt x="56" y="4"/>
                </a:lnTo>
                <a:lnTo>
                  <a:pt x="33" y="16"/>
                </a:lnTo>
                <a:lnTo>
                  <a:pt x="15" y="34"/>
                </a:lnTo>
                <a:lnTo>
                  <a:pt x="4" y="57"/>
                </a:lnTo>
                <a:lnTo>
                  <a:pt x="0" y="83"/>
                </a:lnTo>
                <a:lnTo>
                  <a:pt x="4" y="108"/>
                </a:lnTo>
                <a:lnTo>
                  <a:pt x="15" y="132"/>
                </a:lnTo>
                <a:lnTo>
                  <a:pt x="33" y="149"/>
                </a:lnTo>
                <a:lnTo>
                  <a:pt x="56" y="161"/>
                </a:lnTo>
                <a:lnTo>
                  <a:pt x="82" y="165"/>
                </a:lnTo>
                <a:lnTo>
                  <a:pt x="107" y="161"/>
                </a:lnTo>
                <a:lnTo>
                  <a:pt x="130" y="149"/>
                </a:lnTo>
                <a:lnTo>
                  <a:pt x="149" y="132"/>
                </a:lnTo>
                <a:lnTo>
                  <a:pt x="160" y="108"/>
                </a:lnTo>
                <a:lnTo>
                  <a:pt x="165" y="8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2" name="BlokTextu 91"/>
          <p:cNvSpPr txBox="1"/>
          <p:nvPr/>
        </p:nvSpPr>
        <p:spPr>
          <a:xfrm>
            <a:off x="2427181" y="346333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BlokTextu 92"/>
          <p:cNvSpPr txBox="1"/>
          <p:nvPr/>
        </p:nvSpPr>
        <p:spPr>
          <a:xfrm>
            <a:off x="1543814" y="2929515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BlokTextu 93"/>
          <p:cNvSpPr txBox="1"/>
          <p:nvPr/>
        </p:nvSpPr>
        <p:spPr>
          <a:xfrm>
            <a:off x="2147596" y="3237544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4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Ľ</a:t>
            </a:r>
            <a:endParaRPr lang="sk-SK" sz="14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BlokTextu 94"/>
          <p:cNvSpPr txBox="1"/>
          <p:nvPr/>
        </p:nvSpPr>
        <p:spPr>
          <a:xfrm>
            <a:off x="2850235" y="3819071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400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sk-SK" sz="14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BlokTextu 97"/>
          <p:cNvSpPr txBox="1"/>
          <p:nvPr/>
        </p:nvSpPr>
        <p:spPr>
          <a:xfrm>
            <a:off x="360000" y="720000"/>
            <a:ext cx="71654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Štvorcová sieť obsahuje 3 smery priamok:</a:t>
            </a:r>
          </a:p>
          <a:p>
            <a:pPr indent="-360000">
              <a:buFont typeface="Arial" pitchFamily="34" charset="0"/>
              <a:buChar char="–"/>
            </a:pP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hĺbkové priamky, ich </a:t>
            </a:r>
            <a:r>
              <a:rPr lang="sk-SK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úbežník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je hlavný bod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pPr indent="-360000">
              <a:buFont typeface="Arial" pitchFamily="34" charset="0"/>
              <a:buChar char="–"/>
            </a:pP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vodorovné priamky rovnobežné so </a:t>
            </a:r>
            <a:r>
              <a:rPr lang="sk-SK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základnicou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ich </a:t>
            </a:r>
            <a:r>
              <a:rPr lang="sk-SK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úbežník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je nevlastný bod 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sk-SK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60000">
              <a:buFont typeface="Arial" pitchFamily="34" charset="0"/>
              <a:buChar char="–"/>
            </a:pP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zvislé priamky, ich </a:t>
            </a:r>
            <a:r>
              <a:rPr lang="sk-SK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úbežník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je nevlastný bod 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smtClean="0"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sk-SK" sz="1400" b="1" baseline="-25000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Line 29"/>
          <p:cNvSpPr>
            <a:spLocks noChangeShapeType="1"/>
          </p:cNvSpPr>
          <p:nvPr/>
        </p:nvSpPr>
        <p:spPr bwMode="auto">
          <a:xfrm>
            <a:off x="260081" y="3192937"/>
            <a:ext cx="1387465" cy="1114329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 type="arrow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9" name="Line 26"/>
          <p:cNvSpPr>
            <a:spLocks noChangeShapeType="1"/>
          </p:cNvSpPr>
          <p:nvPr/>
        </p:nvSpPr>
        <p:spPr bwMode="auto">
          <a:xfrm flipV="1">
            <a:off x="1073213" y="2328867"/>
            <a:ext cx="1588" cy="15120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2" name="Freeform 111"/>
          <p:cNvSpPr>
            <a:spLocks/>
          </p:cNvSpPr>
          <p:nvPr/>
        </p:nvSpPr>
        <p:spPr bwMode="auto">
          <a:xfrm>
            <a:off x="1039875" y="3811825"/>
            <a:ext cx="65088" cy="65088"/>
          </a:xfrm>
          <a:custGeom>
            <a:avLst/>
            <a:gdLst/>
            <a:ahLst/>
            <a:cxnLst>
              <a:cxn ang="0">
                <a:pos x="164" y="83"/>
              </a:cxn>
              <a:cxn ang="0">
                <a:pos x="160" y="58"/>
              </a:cxn>
              <a:cxn ang="0">
                <a:pos x="149" y="35"/>
              </a:cxn>
              <a:cxn ang="0">
                <a:pos x="130" y="16"/>
              </a:cxn>
              <a:cxn ang="0">
                <a:pos x="107" y="4"/>
              </a:cxn>
              <a:cxn ang="0">
                <a:pos x="82" y="0"/>
              </a:cxn>
              <a:cxn ang="0">
                <a:pos x="56" y="4"/>
              </a:cxn>
              <a:cxn ang="0">
                <a:pos x="33" y="16"/>
              </a:cxn>
              <a:cxn ang="0">
                <a:pos x="15" y="35"/>
              </a:cxn>
              <a:cxn ang="0">
                <a:pos x="4" y="58"/>
              </a:cxn>
              <a:cxn ang="0">
                <a:pos x="0" y="83"/>
              </a:cxn>
              <a:cxn ang="0">
                <a:pos x="4" y="109"/>
              </a:cxn>
              <a:cxn ang="0">
                <a:pos x="15" y="132"/>
              </a:cxn>
              <a:cxn ang="0">
                <a:pos x="33" y="149"/>
              </a:cxn>
              <a:cxn ang="0">
                <a:pos x="56" y="162"/>
              </a:cxn>
              <a:cxn ang="0">
                <a:pos x="82" y="165"/>
              </a:cxn>
              <a:cxn ang="0">
                <a:pos x="107" y="162"/>
              </a:cxn>
              <a:cxn ang="0">
                <a:pos x="130" y="149"/>
              </a:cxn>
              <a:cxn ang="0">
                <a:pos x="149" y="132"/>
              </a:cxn>
              <a:cxn ang="0">
                <a:pos x="160" y="109"/>
              </a:cxn>
              <a:cxn ang="0">
                <a:pos x="164" y="83"/>
              </a:cxn>
            </a:cxnLst>
            <a:rect l="0" t="0" r="r" b="b"/>
            <a:pathLst>
              <a:path w="164" h="165">
                <a:moveTo>
                  <a:pt x="164" y="83"/>
                </a:moveTo>
                <a:lnTo>
                  <a:pt x="160" y="58"/>
                </a:lnTo>
                <a:lnTo>
                  <a:pt x="149" y="35"/>
                </a:lnTo>
                <a:lnTo>
                  <a:pt x="130" y="16"/>
                </a:lnTo>
                <a:lnTo>
                  <a:pt x="107" y="4"/>
                </a:lnTo>
                <a:lnTo>
                  <a:pt x="82" y="0"/>
                </a:lnTo>
                <a:lnTo>
                  <a:pt x="56" y="4"/>
                </a:lnTo>
                <a:lnTo>
                  <a:pt x="33" y="16"/>
                </a:lnTo>
                <a:lnTo>
                  <a:pt x="15" y="35"/>
                </a:lnTo>
                <a:lnTo>
                  <a:pt x="4" y="58"/>
                </a:lnTo>
                <a:lnTo>
                  <a:pt x="0" y="83"/>
                </a:lnTo>
                <a:lnTo>
                  <a:pt x="4" y="109"/>
                </a:lnTo>
                <a:lnTo>
                  <a:pt x="15" y="132"/>
                </a:lnTo>
                <a:lnTo>
                  <a:pt x="33" y="149"/>
                </a:lnTo>
                <a:lnTo>
                  <a:pt x="56" y="162"/>
                </a:lnTo>
                <a:lnTo>
                  <a:pt x="82" y="165"/>
                </a:lnTo>
                <a:lnTo>
                  <a:pt x="107" y="162"/>
                </a:lnTo>
                <a:lnTo>
                  <a:pt x="130" y="149"/>
                </a:lnTo>
                <a:lnTo>
                  <a:pt x="149" y="132"/>
                </a:lnTo>
                <a:lnTo>
                  <a:pt x="160" y="109"/>
                </a:lnTo>
                <a:lnTo>
                  <a:pt x="164" y="83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0" name="Obdĺžnik 99"/>
          <p:cNvSpPr/>
          <p:nvPr/>
        </p:nvSpPr>
        <p:spPr>
          <a:xfrm>
            <a:off x="139191" y="2918876"/>
            <a:ext cx="583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sk-SK" sz="1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lang="sk-SK" dirty="0"/>
          </a:p>
        </p:txBody>
      </p:sp>
      <p:sp>
        <p:nvSpPr>
          <p:cNvPr id="101" name="Obdĺžnik 100"/>
          <p:cNvSpPr/>
          <p:nvPr/>
        </p:nvSpPr>
        <p:spPr>
          <a:xfrm>
            <a:off x="1015797" y="2076420"/>
            <a:ext cx="583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∞</a:t>
            </a:r>
            <a:r>
              <a:rPr 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U</a:t>
            </a:r>
            <a:r>
              <a:rPr lang="sk-SK" sz="14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sk-SK" sz="1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endParaRPr lang="sk-SK" dirty="0"/>
          </a:p>
        </p:txBody>
      </p:sp>
      <p:sp>
        <p:nvSpPr>
          <p:cNvPr id="102" name="Obdĺžnik 101"/>
          <p:cNvSpPr/>
          <p:nvPr/>
        </p:nvSpPr>
        <p:spPr>
          <a:xfrm>
            <a:off x="4895435" y="1774076"/>
            <a:ext cx="144000" cy="1440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3" name="Obdĺžnik 102"/>
          <p:cNvSpPr/>
          <p:nvPr/>
        </p:nvSpPr>
        <p:spPr>
          <a:xfrm>
            <a:off x="4895435" y="4340556"/>
            <a:ext cx="144000" cy="14400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4" name="Obdĺžnik 103"/>
          <p:cNvSpPr/>
          <p:nvPr/>
        </p:nvSpPr>
        <p:spPr>
          <a:xfrm>
            <a:off x="4895435" y="5554377"/>
            <a:ext cx="144000" cy="14400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2389250" y="4777025"/>
            <a:ext cx="298450" cy="24130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6" name="Line 68"/>
          <p:cNvSpPr>
            <a:spLocks noChangeShapeType="1"/>
          </p:cNvSpPr>
          <p:nvPr/>
        </p:nvSpPr>
        <p:spPr bwMode="auto">
          <a:xfrm>
            <a:off x="2389250" y="4777025"/>
            <a:ext cx="298450" cy="24130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5" name="Freeform 115"/>
          <p:cNvSpPr>
            <a:spLocks/>
          </p:cNvSpPr>
          <p:nvPr/>
        </p:nvSpPr>
        <p:spPr bwMode="auto">
          <a:xfrm>
            <a:off x="2528950" y="4883388"/>
            <a:ext cx="65088" cy="65088"/>
          </a:xfrm>
          <a:custGeom>
            <a:avLst/>
            <a:gdLst/>
            <a:ahLst/>
            <a:cxnLst>
              <a:cxn ang="0">
                <a:pos x="165" y="83"/>
              </a:cxn>
              <a:cxn ang="0">
                <a:pos x="160" y="57"/>
              </a:cxn>
              <a:cxn ang="0">
                <a:pos x="149" y="34"/>
              </a:cxn>
              <a:cxn ang="0">
                <a:pos x="130" y="16"/>
              </a:cxn>
              <a:cxn ang="0">
                <a:pos x="107" y="4"/>
              </a:cxn>
              <a:cxn ang="0">
                <a:pos x="82" y="0"/>
              </a:cxn>
              <a:cxn ang="0">
                <a:pos x="56" y="4"/>
              </a:cxn>
              <a:cxn ang="0">
                <a:pos x="33" y="16"/>
              </a:cxn>
              <a:cxn ang="0">
                <a:pos x="15" y="34"/>
              </a:cxn>
              <a:cxn ang="0">
                <a:pos x="4" y="57"/>
              </a:cxn>
              <a:cxn ang="0">
                <a:pos x="0" y="83"/>
              </a:cxn>
              <a:cxn ang="0">
                <a:pos x="4" y="108"/>
              </a:cxn>
              <a:cxn ang="0">
                <a:pos x="15" y="131"/>
              </a:cxn>
              <a:cxn ang="0">
                <a:pos x="33" y="150"/>
              </a:cxn>
              <a:cxn ang="0">
                <a:pos x="56" y="161"/>
              </a:cxn>
              <a:cxn ang="0">
                <a:pos x="82" y="166"/>
              </a:cxn>
              <a:cxn ang="0">
                <a:pos x="107" y="161"/>
              </a:cxn>
              <a:cxn ang="0">
                <a:pos x="130" y="150"/>
              </a:cxn>
              <a:cxn ang="0">
                <a:pos x="149" y="131"/>
              </a:cxn>
              <a:cxn ang="0">
                <a:pos x="160" y="108"/>
              </a:cxn>
              <a:cxn ang="0">
                <a:pos x="165" y="83"/>
              </a:cxn>
            </a:cxnLst>
            <a:rect l="0" t="0" r="r" b="b"/>
            <a:pathLst>
              <a:path w="165" h="166">
                <a:moveTo>
                  <a:pt x="165" y="83"/>
                </a:moveTo>
                <a:lnTo>
                  <a:pt x="160" y="57"/>
                </a:lnTo>
                <a:lnTo>
                  <a:pt x="149" y="34"/>
                </a:lnTo>
                <a:lnTo>
                  <a:pt x="130" y="16"/>
                </a:lnTo>
                <a:lnTo>
                  <a:pt x="107" y="4"/>
                </a:lnTo>
                <a:lnTo>
                  <a:pt x="82" y="0"/>
                </a:lnTo>
                <a:lnTo>
                  <a:pt x="56" y="4"/>
                </a:lnTo>
                <a:lnTo>
                  <a:pt x="33" y="16"/>
                </a:lnTo>
                <a:lnTo>
                  <a:pt x="15" y="34"/>
                </a:lnTo>
                <a:lnTo>
                  <a:pt x="4" y="57"/>
                </a:lnTo>
                <a:lnTo>
                  <a:pt x="0" y="83"/>
                </a:lnTo>
                <a:lnTo>
                  <a:pt x="4" y="108"/>
                </a:lnTo>
                <a:lnTo>
                  <a:pt x="15" y="131"/>
                </a:lnTo>
                <a:lnTo>
                  <a:pt x="33" y="150"/>
                </a:lnTo>
                <a:lnTo>
                  <a:pt x="56" y="161"/>
                </a:lnTo>
                <a:lnTo>
                  <a:pt x="82" y="166"/>
                </a:lnTo>
                <a:lnTo>
                  <a:pt x="107" y="161"/>
                </a:lnTo>
                <a:lnTo>
                  <a:pt x="130" y="150"/>
                </a:lnTo>
                <a:lnTo>
                  <a:pt x="149" y="131"/>
                </a:lnTo>
                <a:lnTo>
                  <a:pt x="160" y="108"/>
                </a:lnTo>
                <a:lnTo>
                  <a:pt x="165" y="8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" name="Zástupný symbol čísla snímky 10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5</a:t>
            </a:fld>
            <a:endParaRPr lang="sk-SK"/>
          </a:p>
        </p:txBody>
      </p:sp>
      <p:grpSp>
        <p:nvGrpSpPr>
          <p:cNvPr id="97" name="Skupina 19"/>
          <p:cNvGrpSpPr>
            <a:grpSpLocks/>
          </p:cNvGrpSpPr>
          <p:nvPr/>
        </p:nvGrpSpPr>
        <p:grpSpPr bwMode="auto">
          <a:xfrm>
            <a:off x="7967062" y="108647"/>
            <a:ext cx="1083171" cy="393700"/>
            <a:chOff x="2699794" y="4497810"/>
            <a:chExt cx="1083583" cy="393091"/>
          </a:xfrm>
        </p:grpSpPr>
        <p:pic>
          <p:nvPicPr>
            <p:cNvPr id="106" name="Picture 5" descr="mandaly"/>
            <p:cNvPicPr>
              <a:picLocks noChangeAspect="1" noChangeArrowheads="1"/>
            </p:cNvPicPr>
            <p:nvPr/>
          </p:nvPicPr>
          <p:blipFill>
            <a:blip r:embed="rId2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27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 animBg="1"/>
      <p:bldP spid="64" grpId="0" animBg="1"/>
      <p:bldP spid="65" grpId="0" animBg="1"/>
      <p:bldP spid="66" grpId="0"/>
      <p:bldP spid="70" grpId="0" animBg="1"/>
      <p:bldP spid="71" grpId="0" animBg="1"/>
      <p:bldP spid="72" grpId="0"/>
      <p:bldP spid="76" grpId="0"/>
      <p:bldP spid="77" grpId="0" animBg="1"/>
      <p:bldP spid="78" grpId="0" animBg="1"/>
      <p:bldP spid="78" grpId="1" animBg="1"/>
      <p:bldP spid="79" grpId="0" animBg="1"/>
      <p:bldP spid="80" grpId="0" animBg="1"/>
      <p:bldP spid="81" grpId="0" animBg="1"/>
      <p:bldP spid="83" grpId="0" animBg="1"/>
      <p:bldP spid="85" grpId="0"/>
      <p:bldP spid="86" grpId="0"/>
      <p:bldP spid="87" grpId="0"/>
      <p:bldP spid="88" grpId="0" animBg="1"/>
      <p:bldP spid="89" grpId="0" animBg="1"/>
      <p:bldP spid="90" grpId="0" animBg="1"/>
      <p:bldP spid="91" grpId="0" animBg="1"/>
      <p:bldP spid="91" grpId="1" animBg="1"/>
      <p:bldP spid="92" grpId="0"/>
      <p:bldP spid="92" grpId="1"/>
      <p:bldP spid="93" grpId="0"/>
      <p:bldP spid="94" grpId="0"/>
      <p:bldP spid="95" grpId="0"/>
      <p:bldP spid="96" grpId="1" animBg="1"/>
      <p:bldP spid="99" grpId="0" animBg="1"/>
      <p:bldP spid="100" grpId="0"/>
      <p:bldP spid="101" grpId="0"/>
      <p:bldP spid="102" grpId="0" animBg="1"/>
      <p:bldP spid="103" grpId="0" animBg="1"/>
      <p:bldP spid="104" grpId="0" animBg="1"/>
      <p:bldP spid="7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Freeform 147"/>
          <p:cNvSpPr>
            <a:spLocks/>
          </p:cNvSpPr>
          <p:nvPr/>
        </p:nvSpPr>
        <p:spPr bwMode="auto">
          <a:xfrm>
            <a:off x="3636963" y="3921125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4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80" y="7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4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2" y="102"/>
              </a:cxn>
              <a:cxn ang="0">
                <a:pos x="80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3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4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80" y="7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4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2" y="102"/>
                </a:lnTo>
                <a:lnTo>
                  <a:pt x="80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3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4" name="Line 140"/>
          <p:cNvSpPr>
            <a:spLocks noChangeShapeType="1"/>
          </p:cNvSpPr>
          <p:nvPr/>
        </p:nvSpPr>
        <p:spPr bwMode="auto">
          <a:xfrm flipV="1">
            <a:off x="3659188" y="3941763"/>
            <a:ext cx="1588" cy="16891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5" name="Freeform 141"/>
          <p:cNvSpPr>
            <a:spLocks/>
          </p:cNvSpPr>
          <p:nvPr/>
        </p:nvSpPr>
        <p:spPr bwMode="auto">
          <a:xfrm>
            <a:off x="3636963" y="561022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18"/>
              </a:cxn>
              <a:cxn ang="0">
                <a:pos x="86" y="12"/>
              </a:cxn>
              <a:cxn ang="0">
                <a:pos x="80" y="7"/>
              </a:cxn>
              <a:cxn ang="0">
                <a:pos x="72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1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2" y="102"/>
              </a:cxn>
              <a:cxn ang="0">
                <a:pos x="80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78"/>
              </a:cxn>
              <a:cxn ang="0">
                <a:pos x="103" y="70"/>
              </a:cxn>
              <a:cxn ang="0">
                <a:pos x="105" y="61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18"/>
                </a:lnTo>
                <a:lnTo>
                  <a:pt x="86" y="12"/>
                </a:lnTo>
                <a:lnTo>
                  <a:pt x="80" y="7"/>
                </a:lnTo>
                <a:lnTo>
                  <a:pt x="72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1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2" y="102"/>
                </a:lnTo>
                <a:lnTo>
                  <a:pt x="80" y="98"/>
                </a:lnTo>
                <a:lnTo>
                  <a:pt x="86" y="93"/>
                </a:lnTo>
                <a:lnTo>
                  <a:pt x="93" y="86"/>
                </a:lnTo>
                <a:lnTo>
                  <a:pt x="99" y="78"/>
                </a:lnTo>
                <a:lnTo>
                  <a:pt x="103" y="70"/>
                </a:lnTo>
                <a:lnTo>
                  <a:pt x="105" y="61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2" name="Freeform 148"/>
          <p:cNvSpPr>
            <a:spLocks/>
          </p:cNvSpPr>
          <p:nvPr/>
        </p:nvSpPr>
        <p:spPr bwMode="auto">
          <a:xfrm>
            <a:off x="3636963" y="4203700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80" y="7"/>
              </a:cxn>
              <a:cxn ang="0">
                <a:pos x="72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2" y="102"/>
              </a:cxn>
              <a:cxn ang="0">
                <a:pos x="80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3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80" y="7"/>
                </a:lnTo>
                <a:lnTo>
                  <a:pt x="72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2" y="102"/>
                </a:lnTo>
                <a:lnTo>
                  <a:pt x="80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3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3" name="Freeform 149"/>
          <p:cNvSpPr>
            <a:spLocks/>
          </p:cNvSpPr>
          <p:nvPr/>
        </p:nvSpPr>
        <p:spPr bwMode="auto">
          <a:xfrm>
            <a:off x="3636963" y="4484688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3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1"/>
              </a:cxn>
              <a:cxn ang="0">
                <a:pos x="80" y="7"/>
              </a:cxn>
              <a:cxn ang="0">
                <a:pos x="72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1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2" y="43"/>
              </a:cxn>
              <a:cxn ang="0">
                <a:pos x="0" y="53"/>
              </a:cxn>
              <a:cxn ang="0">
                <a:pos x="2" y="61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3"/>
              </a:cxn>
              <a:cxn ang="0">
                <a:pos x="27" y="97"/>
              </a:cxn>
              <a:cxn ang="0">
                <a:pos x="35" y="102"/>
              </a:cxn>
              <a:cxn ang="0">
                <a:pos x="44" y="104"/>
              </a:cxn>
              <a:cxn ang="0">
                <a:pos x="53" y="104"/>
              </a:cxn>
              <a:cxn ang="0">
                <a:pos x="62" y="104"/>
              </a:cxn>
              <a:cxn ang="0">
                <a:pos x="72" y="102"/>
              </a:cxn>
              <a:cxn ang="0">
                <a:pos x="80" y="97"/>
              </a:cxn>
              <a:cxn ang="0">
                <a:pos x="86" y="93"/>
              </a:cxn>
              <a:cxn ang="0">
                <a:pos x="93" y="86"/>
              </a:cxn>
              <a:cxn ang="0">
                <a:pos x="99" y="78"/>
              </a:cxn>
              <a:cxn ang="0">
                <a:pos x="103" y="70"/>
              </a:cxn>
              <a:cxn ang="0">
                <a:pos x="105" y="61"/>
              </a:cxn>
              <a:cxn ang="0">
                <a:pos x="106" y="53"/>
              </a:cxn>
            </a:cxnLst>
            <a:rect l="0" t="0" r="r" b="b"/>
            <a:pathLst>
              <a:path w="106" h="104">
                <a:moveTo>
                  <a:pt x="106" y="53"/>
                </a:moveTo>
                <a:lnTo>
                  <a:pt x="105" y="43"/>
                </a:lnTo>
                <a:lnTo>
                  <a:pt x="103" y="34"/>
                </a:lnTo>
                <a:lnTo>
                  <a:pt x="99" y="26"/>
                </a:lnTo>
                <a:lnTo>
                  <a:pt x="93" y="18"/>
                </a:lnTo>
                <a:lnTo>
                  <a:pt x="86" y="11"/>
                </a:lnTo>
                <a:lnTo>
                  <a:pt x="80" y="7"/>
                </a:lnTo>
                <a:lnTo>
                  <a:pt x="72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1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2" y="43"/>
                </a:lnTo>
                <a:lnTo>
                  <a:pt x="0" y="53"/>
                </a:lnTo>
                <a:lnTo>
                  <a:pt x="2" y="61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3"/>
                </a:lnTo>
                <a:lnTo>
                  <a:pt x="27" y="97"/>
                </a:lnTo>
                <a:lnTo>
                  <a:pt x="35" y="102"/>
                </a:lnTo>
                <a:lnTo>
                  <a:pt x="44" y="104"/>
                </a:lnTo>
                <a:lnTo>
                  <a:pt x="53" y="104"/>
                </a:lnTo>
                <a:lnTo>
                  <a:pt x="62" y="104"/>
                </a:lnTo>
                <a:lnTo>
                  <a:pt x="72" y="102"/>
                </a:lnTo>
                <a:lnTo>
                  <a:pt x="80" y="97"/>
                </a:lnTo>
                <a:lnTo>
                  <a:pt x="86" y="93"/>
                </a:lnTo>
                <a:lnTo>
                  <a:pt x="93" y="86"/>
                </a:lnTo>
                <a:lnTo>
                  <a:pt x="99" y="78"/>
                </a:lnTo>
                <a:lnTo>
                  <a:pt x="103" y="70"/>
                </a:lnTo>
                <a:lnTo>
                  <a:pt x="105" y="61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4" name="Freeform 150"/>
          <p:cNvSpPr>
            <a:spLocks/>
          </p:cNvSpPr>
          <p:nvPr/>
        </p:nvSpPr>
        <p:spPr bwMode="auto">
          <a:xfrm>
            <a:off x="3636963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80" y="8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2" y="102"/>
              </a:cxn>
              <a:cxn ang="0">
                <a:pos x="80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3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80" y="8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2" y="102"/>
                </a:lnTo>
                <a:lnTo>
                  <a:pt x="80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3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5" name="Freeform 151"/>
          <p:cNvSpPr>
            <a:spLocks/>
          </p:cNvSpPr>
          <p:nvPr/>
        </p:nvSpPr>
        <p:spPr bwMode="auto">
          <a:xfrm>
            <a:off x="3636963" y="5046663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20"/>
              </a:cxn>
              <a:cxn ang="0">
                <a:pos x="86" y="13"/>
              </a:cxn>
              <a:cxn ang="0">
                <a:pos x="80" y="7"/>
              </a:cxn>
              <a:cxn ang="0">
                <a:pos x="72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20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2"/>
              </a:cxn>
              <a:cxn ang="0">
                <a:pos x="7" y="80"/>
              </a:cxn>
              <a:cxn ang="0">
                <a:pos x="13" y="86"/>
              </a:cxn>
              <a:cxn ang="0">
                <a:pos x="20" y="93"/>
              </a:cxn>
              <a:cxn ang="0">
                <a:pos x="27" y="99"/>
              </a:cxn>
              <a:cxn ang="0">
                <a:pos x="35" y="103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2" y="103"/>
              </a:cxn>
              <a:cxn ang="0">
                <a:pos x="80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3" y="72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20"/>
                </a:lnTo>
                <a:lnTo>
                  <a:pt x="86" y="13"/>
                </a:lnTo>
                <a:lnTo>
                  <a:pt x="80" y="7"/>
                </a:lnTo>
                <a:lnTo>
                  <a:pt x="72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20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2"/>
                </a:lnTo>
                <a:lnTo>
                  <a:pt x="7" y="80"/>
                </a:lnTo>
                <a:lnTo>
                  <a:pt x="13" y="86"/>
                </a:lnTo>
                <a:lnTo>
                  <a:pt x="20" y="93"/>
                </a:lnTo>
                <a:lnTo>
                  <a:pt x="27" y="99"/>
                </a:lnTo>
                <a:lnTo>
                  <a:pt x="35" y="103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2" y="103"/>
                </a:lnTo>
                <a:lnTo>
                  <a:pt x="80" y="99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3" y="72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6" name="Freeform 152"/>
          <p:cNvSpPr>
            <a:spLocks/>
          </p:cNvSpPr>
          <p:nvPr/>
        </p:nvSpPr>
        <p:spPr bwMode="auto">
          <a:xfrm>
            <a:off x="3636963" y="5329238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3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80" y="7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2" y="43"/>
              </a:cxn>
              <a:cxn ang="0">
                <a:pos x="0" y="53"/>
              </a:cxn>
              <a:cxn ang="0">
                <a:pos x="2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7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2" y="102"/>
              </a:cxn>
              <a:cxn ang="0">
                <a:pos x="80" y="97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3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3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80" y="7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2" y="43"/>
                </a:lnTo>
                <a:lnTo>
                  <a:pt x="0" y="53"/>
                </a:lnTo>
                <a:lnTo>
                  <a:pt x="2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7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2" y="102"/>
                </a:lnTo>
                <a:lnTo>
                  <a:pt x="80" y="97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3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8" name="Line 140"/>
          <p:cNvSpPr>
            <a:spLocks noChangeShapeType="1"/>
          </p:cNvSpPr>
          <p:nvPr/>
        </p:nvSpPr>
        <p:spPr bwMode="auto">
          <a:xfrm flipV="1">
            <a:off x="3659188" y="3941763"/>
            <a:ext cx="1588" cy="168910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9" name="Line 140"/>
          <p:cNvSpPr>
            <a:spLocks noChangeShapeType="1"/>
          </p:cNvSpPr>
          <p:nvPr/>
        </p:nvSpPr>
        <p:spPr bwMode="auto">
          <a:xfrm flipV="1">
            <a:off x="3659188" y="3941763"/>
            <a:ext cx="1588" cy="16891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8" name="Freeform 134"/>
          <p:cNvSpPr>
            <a:spLocks/>
          </p:cNvSpPr>
          <p:nvPr/>
        </p:nvSpPr>
        <p:spPr bwMode="auto">
          <a:xfrm>
            <a:off x="1951038" y="361315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6" name="Line 142"/>
          <p:cNvSpPr>
            <a:spLocks noChangeShapeType="1"/>
          </p:cNvSpPr>
          <p:nvPr/>
        </p:nvSpPr>
        <p:spPr bwMode="auto">
          <a:xfrm>
            <a:off x="1971675" y="3633788"/>
            <a:ext cx="6302375" cy="1152525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5" name="Line 181"/>
          <p:cNvSpPr>
            <a:spLocks noChangeShapeType="1"/>
          </p:cNvSpPr>
          <p:nvPr/>
        </p:nvSpPr>
        <p:spPr bwMode="auto">
          <a:xfrm>
            <a:off x="1971675" y="3633788"/>
            <a:ext cx="1687513" cy="3079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61" name="Line 181"/>
          <p:cNvSpPr>
            <a:spLocks noChangeShapeType="1"/>
          </p:cNvSpPr>
          <p:nvPr/>
        </p:nvSpPr>
        <p:spPr bwMode="auto">
          <a:xfrm>
            <a:off x="1971675" y="3633788"/>
            <a:ext cx="1687513" cy="307975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62" name="Line 181"/>
          <p:cNvSpPr>
            <a:spLocks noChangeShapeType="1"/>
          </p:cNvSpPr>
          <p:nvPr/>
        </p:nvSpPr>
        <p:spPr bwMode="auto">
          <a:xfrm>
            <a:off x="1971675" y="3633788"/>
            <a:ext cx="1687513" cy="30797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7" name="Line 153"/>
          <p:cNvSpPr>
            <a:spLocks noChangeShapeType="1"/>
          </p:cNvSpPr>
          <p:nvPr/>
        </p:nvSpPr>
        <p:spPr bwMode="auto">
          <a:xfrm flipV="1">
            <a:off x="255588" y="3694113"/>
            <a:ext cx="4402138" cy="1092200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0" name="Line 186"/>
          <p:cNvSpPr>
            <a:spLocks noChangeShapeType="1"/>
          </p:cNvSpPr>
          <p:nvPr/>
        </p:nvSpPr>
        <p:spPr bwMode="auto">
          <a:xfrm flipV="1">
            <a:off x="3659188" y="3694113"/>
            <a:ext cx="998538" cy="2476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9" name="Line 186"/>
          <p:cNvSpPr>
            <a:spLocks noChangeShapeType="1"/>
          </p:cNvSpPr>
          <p:nvPr/>
        </p:nvSpPr>
        <p:spPr bwMode="auto">
          <a:xfrm flipV="1">
            <a:off x="3659188" y="3694113"/>
            <a:ext cx="998538" cy="24765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60" name="Line 186"/>
          <p:cNvSpPr>
            <a:spLocks noChangeShapeType="1"/>
          </p:cNvSpPr>
          <p:nvPr/>
        </p:nvSpPr>
        <p:spPr bwMode="auto">
          <a:xfrm flipV="1">
            <a:off x="3659188" y="3694113"/>
            <a:ext cx="998538" cy="24765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3" name="Line 199"/>
          <p:cNvSpPr>
            <a:spLocks noChangeShapeType="1"/>
          </p:cNvSpPr>
          <p:nvPr/>
        </p:nvSpPr>
        <p:spPr bwMode="auto">
          <a:xfrm flipH="1">
            <a:off x="255588" y="3116263"/>
            <a:ext cx="2487613" cy="167005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0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69249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nepriečelnej polohe obraz objektu, ktorého podstava leží v základnej rovine. Objekt je daný pôdorysom a nárysom v štvorcovej sieti. Strana štvorca je 50 cm. Výška horizontu je 150 cm. Objekt zobrazte v zmenšení, keď je výška horizontu 6 cm a dištancia 14 cm.</a:t>
            </a:r>
          </a:p>
        </p:txBody>
      </p:sp>
      <p:pic>
        <p:nvPicPr>
          <p:cNvPr id="353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2" name="Skupina 291"/>
          <p:cNvGrpSpPr/>
          <p:nvPr/>
        </p:nvGrpSpPr>
        <p:grpSpPr>
          <a:xfrm>
            <a:off x="-577850" y="889000"/>
            <a:ext cx="7789863" cy="5975351"/>
            <a:chOff x="-577850" y="889000"/>
            <a:chExt cx="7789863" cy="5975351"/>
          </a:xfrm>
        </p:grpSpPr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-577850" y="889000"/>
              <a:ext cx="7789863" cy="5975350"/>
            </a:xfrm>
            <a:custGeom>
              <a:avLst/>
              <a:gdLst/>
              <a:ahLst/>
              <a:cxnLst>
                <a:cxn ang="0">
                  <a:pos x="19617" y="9321"/>
                </a:cxn>
                <a:cxn ang="0">
                  <a:pos x="19565" y="8697"/>
                </a:cxn>
                <a:cxn ang="0">
                  <a:pos x="19473" y="8076"/>
                </a:cxn>
                <a:cxn ang="0">
                  <a:pos x="19342" y="7463"/>
                </a:cxn>
                <a:cxn ang="0">
                  <a:pos x="19172" y="6859"/>
                </a:cxn>
                <a:cxn ang="0">
                  <a:pos x="18963" y="6268"/>
                </a:cxn>
                <a:cxn ang="0">
                  <a:pos x="18719" y="5690"/>
                </a:cxn>
                <a:cxn ang="0">
                  <a:pos x="18437" y="5130"/>
                </a:cxn>
                <a:cxn ang="0">
                  <a:pos x="18120" y="4590"/>
                </a:cxn>
                <a:cxn ang="0">
                  <a:pos x="17770" y="4070"/>
                </a:cxn>
                <a:cxn ang="0">
                  <a:pos x="17386" y="3574"/>
                </a:cxn>
                <a:cxn ang="0">
                  <a:pos x="16973" y="3103"/>
                </a:cxn>
                <a:cxn ang="0">
                  <a:pos x="16530" y="2659"/>
                </a:cxn>
                <a:cxn ang="0">
                  <a:pos x="16059" y="2246"/>
                </a:cxn>
                <a:cxn ang="0">
                  <a:pos x="15564" y="1862"/>
                </a:cxn>
                <a:cxn ang="0">
                  <a:pos x="15044" y="1511"/>
                </a:cxn>
                <a:cxn ang="0">
                  <a:pos x="14503" y="1194"/>
                </a:cxn>
                <a:cxn ang="0">
                  <a:pos x="13944" y="912"/>
                </a:cxn>
                <a:cxn ang="0">
                  <a:pos x="13367" y="666"/>
                </a:cxn>
                <a:cxn ang="0">
                  <a:pos x="12776" y="458"/>
                </a:cxn>
                <a:cxn ang="0">
                  <a:pos x="12173" y="288"/>
                </a:cxn>
                <a:cxn ang="0">
                  <a:pos x="11560" y="158"/>
                </a:cxn>
                <a:cxn ang="0">
                  <a:pos x="10940" y="66"/>
                </a:cxn>
                <a:cxn ang="0">
                  <a:pos x="10316" y="13"/>
                </a:cxn>
                <a:cxn ang="0">
                  <a:pos x="9689" y="2"/>
                </a:cxn>
                <a:cxn ang="0">
                  <a:pos x="9063" y="29"/>
                </a:cxn>
                <a:cxn ang="0">
                  <a:pos x="8440" y="97"/>
                </a:cxn>
                <a:cxn ang="0">
                  <a:pos x="7824" y="205"/>
                </a:cxn>
                <a:cxn ang="0">
                  <a:pos x="7214" y="352"/>
                </a:cxn>
                <a:cxn ang="0">
                  <a:pos x="6615" y="538"/>
                </a:cxn>
                <a:cxn ang="0">
                  <a:pos x="6030" y="760"/>
                </a:cxn>
                <a:cxn ang="0">
                  <a:pos x="5460" y="1021"/>
                </a:cxn>
                <a:cxn ang="0">
                  <a:pos x="4907" y="1317"/>
                </a:cxn>
                <a:cxn ang="0">
                  <a:pos x="4376" y="1648"/>
                </a:cxn>
                <a:cxn ang="0">
                  <a:pos x="3865" y="2011"/>
                </a:cxn>
                <a:cxn ang="0">
                  <a:pos x="3379" y="2407"/>
                </a:cxn>
                <a:cxn ang="0">
                  <a:pos x="2919" y="2833"/>
                </a:cxn>
                <a:cxn ang="0">
                  <a:pos x="2488" y="3288"/>
                </a:cxn>
                <a:cxn ang="0">
                  <a:pos x="2086" y="3769"/>
                </a:cxn>
                <a:cxn ang="0">
                  <a:pos x="1716" y="4275"/>
                </a:cxn>
                <a:cxn ang="0">
                  <a:pos x="1379" y="4803"/>
                </a:cxn>
                <a:cxn ang="0">
                  <a:pos x="1076" y="5353"/>
                </a:cxn>
                <a:cxn ang="0">
                  <a:pos x="808" y="5920"/>
                </a:cxn>
                <a:cxn ang="0">
                  <a:pos x="578" y="6503"/>
                </a:cxn>
                <a:cxn ang="0">
                  <a:pos x="385" y="7100"/>
                </a:cxn>
                <a:cxn ang="0">
                  <a:pos x="231" y="7707"/>
                </a:cxn>
                <a:cxn ang="0">
                  <a:pos x="115" y="8324"/>
                </a:cxn>
                <a:cxn ang="0">
                  <a:pos x="39" y="8946"/>
                </a:cxn>
                <a:cxn ang="0">
                  <a:pos x="4" y="9573"/>
                </a:cxn>
                <a:cxn ang="0">
                  <a:pos x="7" y="10199"/>
                </a:cxn>
                <a:cxn ang="0">
                  <a:pos x="52" y="10825"/>
                </a:cxn>
                <a:cxn ang="0">
                  <a:pos x="136" y="11446"/>
                </a:cxn>
                <a:cxn ang="0">
                  <a:pos x="258" y="12061"/>
                </a:cxn>
                <a:cxn ang="0">
                  <a:pos x="420" y="12667"/>
                </a:cxn>
                <a:cxn ang="0">
                  <a:pos x="621" y="13261"/>
                </a:cxn>
                <a:cxn ang="0">
                  <a:pos x="859" y="13841"/>
                </a:cxn>
                <a:cxn ang="0">
                  <a:pos x="1133" y="14405"/>
                </a:cxn>
                <a:cxn ang="0">
                  <a:pos x="1443" y="14950"/>
                </a:cxn>
              </a:cxnLst>
              <a:rect l="0" t="0" r="r" b="b"/>
              <a:pathLst>
                <a:path w="19629" h="15057">
                  <a:moveTo>
                    <a:pt x="19629" y="9823"/>
                  </a:moveTo>
                  <a:lnTo>
                    <a:pt x="19628" y="9698"/>
                  </a:lnTo>
                  <a:lnTo>
                    <a:pt x="19626" y="9573"/>
                  </a:lnTo>
                  <a:lnTo>
                    <a:pt x="19622" y="9447"/>
                  </a:lnTo>
                  <a:lnTo>
                    <a:pt x="19617" y="9321"/>
                  </a:lnTo>
                  <a:lnTo>
                    <a:pt x="19610" y="9196"/>
                  </a:lnTo>
                  <a:lnTo>
                    <a:pt x="19601" y="9071"/>
                  </a:lnTo>
                  <a:lnTo>
                    <a:pt x="19590" y="8946"/>
                  </a:lnTo>
                  <a:lnTo>
                    <a:pt x="19578" y="8822"/>
                  </a:lnTo>
                  <a:lnTo>
                    <a:pt x="19565" y="8697"/>
                  </a:lnTo>
                  <a:lnTo>
                    <a:pt x="19549" y="8572"/>
                  </a:lnTo>
                  <a:lnTo>
                    <a:pt x="19533" y="8448"/>
                  </a:lnTo>
                  <a:lnTo>
                    <a:pt x="19514" y="8324"/>
                  </a:lnTo>
                  <a:lnTo>
                    <a:pt x="19494" y="8200"/>
                  </a:lnTo>
                  <a:lnTo>
                    <a:pt x="19473" y="8076"/>
                  </a:lnTo>
                  <a:lnTo>
                    <a:pt x="19450" y="7953"/>
                  </a:lnTo>
                  <a:lnTo>
                    <a:pt x="19425" y="7830"/>
                  </a:lnTo>
                  <a:lnTo>
                    <a:pt x="19398" y="7707"/>
                  </a:lnTo>
                  <a:lnTo>
                    <a:pt x="19371" y="7586"/>
                  </a:lnTo>
                  <a:lnTo>
                    <a:pt x="19342" y="7463"/>
                  </a:lnTo>
                  <a:lnTo>
                    <a:pt x="19311" y="7341"/>
                  </a:lnTo>
                  <a:lnTo>
                    <a:pt x="19278" y="7221"/>
                  </a:lnTo>
                  <a:lnTo>
                    <a:pt x="19245" y="7100"/>
                  </a:lnTo>
                  <a:lnTo>
                    <a:pt x="19209" y="6979"/>
                  </a:lnTo>
                  <a:lnTo>
                    <a:pt x="19172" y="6859"/>
                  </a:lnTo>
                  <a:lnTo>
                    <a:pt x="19133" y="6740"/>
                  </a:lnTo>
                  <a:lnTo>
                    <a:pt x="19093" y="6621"/>
                  </a:lnTo>
                  <a:lnTo>
                    <a:pt x="19052" y="6503"/>
                  </a:lnTo>
                  <a:lnTo>
                    <a:pt x="19008" y="6385"/>
                  </a:lnTo>
                  <a:lnTo>
                    <a:pt x="18963" y="6268"/>
                  </a:lnTo>
                  <a:lnTo>
                    <a:pt x="18918" y="6151"/>
                  </a:lnTo>
                  <a:lnTo>
                    <a:pt x="18870" y="6035"/>
                  </a:lnTo>
                  <a:lnTo>
                    <a:pt x="18821" y="5920"/>
                  </a:lnTo>
                  <a:lnTo>
                    <a:pt x="18771" y="5805"/>
                  </a:lnTo>
                  <a:lnTo>
                    <a:pt x="18719" y="5690"/>
                  </a:lnTo>
                  <a:lnTo>
                    <a:pt x="18665" y="5578"/>
                  </a:lnTo>
                  <a:lnTo>
                    <a:pt x="18610" y="5464"/>
                  </a:lnTo>
                  <a:lnTo>
                    <a:pt x="18554" y="5353"/>
                  </a:lnTo>
                  <a:lnTo>
                    <a:pt x="18496" y="5242"/>
                  </a:lnTo>
                  <a:lnTo>
                    <a:pt x="18437" y="5130"/>
                  </a:lnTo>
                  <a:lnTo>
                    <a:pt x="18376" y="5021"/>
                  </a:lnTo>
                  <a:lnTo>
                    <a:pt x="18314" y="4912"/>
                  </a:lnTo>
                  <a:lnTo>
                    <a:pt x="18251" y="4803"/>
                  </a:lnTo>
                  <a:lnTo>
                    <a:pt x="18186" y="4696"/>
                  </a:lnTo>
                  <a:lnTo>
                    <a:pt x="18120" y="4590"/>
                  </a:lnTo>
                  <a:lnTo>
                    <a:pt x="18053" y="4484"/>
                  </a:lnTo>
                  <a:lnTo>
                    <a:pt x="17984" y="4380"/>
                  </a:lnTo>
                  <a:lnTo>
                    <a:pt x="17913" y="4275"/>
                  </a:lnTo>
                  <a:lnTo>
                    <a:pt x="17842" y="4172"/>
                  </a:lnTo>
                  <a:lnTo>
                    <a:pt x="17770" y="4070"/>
                  </a:lnTo>
                  <a:lnTo>
                    <a:pt x="17695" y="3969"/>
                  </a:lnTo>
                  <a:lnTo>
                    <a:pt x="17621" y="3869"/>
                  </a:lnTo>
                  <a:lnTo>
                    <a:pt x="17544" y="3769"/>
                  </a:lnTo>
                  <a:lnTo>
                    <a:pt x="17466" y="3671"/>
                  </a:lnTo>
                  <a:lnTo>
                    <a:pt x="17386" y="3574"/>
                  </a:lnTo>
                  <a:lnTo>
                    <a:pt x="17306" y="3477"/>
                  </a:lnTo>
                  <a:lnTo>
                    <a:pt x="17225" y="3382"/>
                  </a:lnTo>
                  <a:lnTo>
                    <a:pt x="17142" y="3288"/>
                  </a:lnTo>
                  <a:lnTo>
                    <a:pt x="17058" y="3195"/>
                  </a:lnTo>
                  <a:lnTo>
                    <a:pt x="16973" y="3103"/>
                  </a:lnTo>
                  <a:lnTo>
                    <a:pt x="16886" y="3011"/>
                  </a:lnTo>
                  <a:lnTo>
                    <a:pt x="16799" y="2922"/>
                  </a:lnTo>
                  <a:lnTo>
                    <a:pt x="16710" y="2833"/>
                  </a:lnTo>
                  <a:lnTo>
                    <a:pt x="16621" y="2746"/>
                  </a:lnTo>
                  <a:lnTo>
                    <a:pt x="16530" y="2659"/>
                  </a:lnTo>
                  <a:lnTo>
                    <a:pt x="16437" y="2574"/>
                  </a:lnTo>
                  <a:lnTo>
                    <a:pt x="16344" y="2490"/>
                  </a:lnTo>
                  <a:lnTo>
                    <a:pt x="16250" y="2407"/>
                  </a:lnTo>
                  <a:lnTo>
                    <a:pt x="16156" y="2326"/>
                  </a:lnTo>
                  <a:lnTo>
                    <a:pt x="16059" y="2246"/>
                  </a:lnTo>
                  <a:lnTo>
                    <a:pt x="15962" y="2166"/>
                  </a:lnTo>
                  <a:lnTo>
                    <a:pt x="15863" y="2088"/>
                  </a:lnTo>
                  <a:lnTo>
                    <a:pt x="15764" y="2011"/>
                  </a:lnTo>
                  <a:lnTo>
                    <a:pt x="15665" y="1936"/>
                  </a:lnTo>
                  <a:lnTo>
                    <a:pt x="15564" y="1862"/>
                  </a:lnTo>
                  <a:lnTo>
                    <a:pt x="15461" y="1789"/>
                  </a:lnTo>
                  <a:lnTo>
                    <a:pt x="15358" y="1718"/>
                  </a:lnTo>
                  <a:lnTo>
                    <a:pt x="15255" y="1648"/>
                  </a:lnTo>
                  <a:lnTo>
                    <a:pt x="15149" y="1579"/>
                  </a:lnTo>
                  <a:lnTo>
                    <a:pt x="15044" y="1511"/>
                  </a:lnTo>
                  <a:lnTo>
                    <a:pt x="14937" y="1444"/>
                  </a:lnTo>
                  <a:lnTo>
                    <a:pt x="14830" y="1380"/>
                  </a:lnTo>
                  <a:lnTo>
                    <a:pt x="14722" y="1317"/>
                  </a:lnTo>
                  <a:lnTo>
                    <a:pt x="14613" y="1255"/>
                  </a:lnTo>
                  <a:lnTo>
                    <a:pt x="14503" y="1194"/>
                  </a:lnTo>
                  <a:lnTo>
                    <a:pt x="14393" y="1134"/>
                  </a:lnTo>
                  <a:lnTo>
                    <a:pt x="14281" y="1077"/>
                  </a:lnTo>
                  <a:lnTo>
                    <a:pt x="14170" y="1021"/>
                  </a:lnTo>
                  <a:lnTo>
                    <a:pt x="14057" y="966"/>
                  </a:lnTo>
                  <a:lnTo>
                    <a:pt x="13944" y="912"/>
                  </a:lnTo>
                  <a:lnTo>
                    <a:pt x="13829" y="860"/>
                  </a:lnTo>
                  <a:lnTo>
                    <a:pt x="13714" y="810"/>
                  </a:lnTo>
                  <a:lnTo>
                    <a:pt x="13600" y="760"/>
                  </a:lnTo>
                  <a:lnTo>
                    <a:pt x="13484" y="713"/>
                  </a:lnTo>
                  <a:lnTo>
                    <a:pt x="13367" y="666"/>
                  </a:lnTo>
                  <a:lnTo>
                    <a:pt x="13250" y="621"/>
                  </a:lnTo>
                  <a:lnTo>
                    <a:pt x="13133" y="579"/>
                  </a:lnTo>
                  <a:lnTo>
                    <a:pt x="13014" y="538"/>
                  </a:lnTo>
                  <a:lnTo>
                    <a:pt x="12895" y="497"/>
                  </a:lnTo>
                  <a:lnTo>
                    <a:pt x="12776" y="458"/>
                  </a:lnTo>
                  <a:lnTo>
                    <a:pt x="12656" y="422"/>
                  </a:lnTo>
                  <a:lnTo>
                    <a:pt x="12536" y="386"/>
                  </a:lnTo>
                  <a:lnTo>
                    <a:pt x="12415" y="352"/>
                  </a:lnTo>
                  <a:lnTo>
                    <a:pt x="12295" y="319"/>
                  </a:lnTo>
                  <a:lnTo>
                    <a:pt x="12173" y="288"/>
                  </a:lnTo>
                  <a:lnTo>
                    <a:pt x="12051" y="259"/>
                  </a:lnTo>
                  <a:lnTo>
                    <a:pt x="11928" y="231"/>
                  </a:lnTo>
                  <a:lnTo>
                    <a:pt x="11807" y="205"/>
                  </a:lnTo>
                  <a:lnTo>
                    <a:pt x="11683" y="181"/>
                  </a:lnTo>
                  <a:lnTo>
                    <a:pt x="11560" y="158"/>
                  </a:lnTo>
                  <a:lnTo>
                    <a:pt x="11437" y="136"/>
                  </a:lnTo>
                  <a:lnTo>
                    <a:pt x="11313" y="115"/>
                  </a:lnTo>
                  <a:lnTo>
                    <a:pt x="11189" y="97"/>
                  </a:lnTo>
                  <a:lnTo>
                    <a:pt x="11065" y="81"/>
                  </a:lnTo>
                  <a:lnTo>
                    <a:pt x="10940" y="66"/>
                  </a:lnTo>
                  <a:lnTo>
                    <a:pt x="10816" y="52"/>
                  </a:lnTo>
                  <a:lnTo>
                    <a:pt x="10691" y="39"/>
                  </a:lnTo>
                  <a:lnTo>
                    <a:pt x="10566" y="29"/>
                  </a:lnTo>
                  <a:lnTo>
                    <a:pt x="10441" y="21"/>
                  </a:lnTo>
                  <a:lnTo>
                    <a:pt x="10316" y="13"/>
                  </a:lnTo>
                  <a:lnTo>
                    <a:pt x="10191" y="7"/>
                  </a:lnTo>
                  <a:lnTo>
                    <a:pt x="10066" y="4"/>
                  </a:lnTo>
                  <a:lnTo>
                    <a:pt x="9940" y="2"/>
                  </a:lnTo>
                  <a:lnTo>
                    <a:pt x="9815" y="0"/>
                  </a:lnTo>
                  <a:lnTo>
                    <a:pt x="9689" y="2"/>
                  </a:lnTo>
                  <a:lnTo>
                    <a:pt x="9564" y="4"/>
                  </a:lnTo>
                  <a:lnTo>
                    <a:pt x="9439" y="7"/>
                  </a:lnTo>
                  <a:lnTo>
                    <a:pt x="9314" y="13"/>
                  </a:lnTo>
                  <a:lnTo>
                    <a:pt x="9189" y="21"/>
                  </a:lnTo>
                  <a:lnTo>
                    <a:pt x="9063" y="29"/>
                  </a:lnTo>
                  <a:lnTo>
                    <a:pt x="8938" y="39"/>
                  </a:lnTo>
                  <a:lnTo>
                    <a:pt x="8814" y="52"/>
                  </a:lnTo>
                  <a:lnTo>
                    <a:pt x="8689" y="66"/>
                  </a:lnTo>
                  <a:lnTo>
                    <a:pt x="8565" y="81"/>
                  </a:lnTo>
                  <a:lnTo>
                    <a:pt x="8440" y="97"/>
                  </a:lnTo>
                  <a:lnTo>
                    <a:pt x="8316" y="115"/>
                  </a:lnTo>
                  <a:lnTo>
                    <a:pt x="8193" y="136"/>
                  </a:lnTo>
                  <a:lnTo>
                    <a:pt x="8069" y="158"/>
                  </a:lnTo>
                  <a:lnTo>
                    <a:pt x="7947" y="181"/>
                  </a:lnTo>
                  <a:lnTo>
                    <a:pt x="7824" y="205"/>
                  </a:lnTo>
                  <a:lnTo>
                    <a:pt x="7701" y="231"/>
                  </a:lnTo>
                  <a:lnTo>
                    <a:pt x="7578" y="259"/>
                  </a:lnTo>
                  <a:lnTo>
                    <a:pt x="7457" y="288"/>
                  </a:lnTo>
                  <a:lnTo>
                    <a:pt x="7335" y="319"/>
                  </a:lnTo>
                  <a:lnTo>
                    <a:pt x="7214" y="352"/>
                  </a:lnTo>
                  <a:lnTo>
                    <a:pt x="7094" y="386"/>
                  </a:lnTo>
                  <a:lnTo>
                    <a:pt x="6973" y="422"/>
                  </a:lnTo>
                  <a:lnTo>
                    <a:pt x="6854" y="458"/>
                  </a:lnTo>
                  <a:lnTo>
                    <a:pt x="6735" y="497"/>
                  </a:lnTo>
                  <a:lnTo>
                    <a:pt x="6615" y="538"/>
                  </a:lnTo>
                  <a:lnTo>
                    <a:pt x="6497" y="579"/>
                  </a:lnTo>
                  <a:lnTo>
                    <a:pt x="6380" y="621"/>
                  </a:lnTo>
                  <a:lnTo>
                    <a:pt x="6263" y="666"/>
                  </a:lnTo>
                  <a:lnTo>
                    <a:pt x="6146" y="713"/>
                  </a:lnTo>
                  <a:lnTo>
                    <a:pt x="6030" y="760"/>
                  </a:lnTo>
                  <a:lnTo>
                    <a:pt x="5915" y="810"/>
                  </a:lnTo>
                  <a:lnTo>
                    <a:pt x="5800" y="860"/>
                  </a:lnTo>
                  <a:lnTo>
                    <a:pt x="5685" y="912"/>
                  </a:lnTo>
                  <a:lnTo>
                    <a:pt x="5573" y="966"/>
                  </a:lnTo>
                  <a:lnTo>
                    <a:pt x="5460" y="1021"/>
                  </a:lnTo>
                  <a:lnTo>
                    <a:pt x="5348" y="1077"/>
                  </a:lnTo>
                  <a:lnTo>
                    <a:pt x="5237" y="1134"/>
                  </a:lnTo>
                  <a:lnTo>
                    <a:pt x="5126" y="1194"/>
                  </a:lnTo>
                  <a:lnTo>
                    <a:pt x="5016" y="1255"/>
                  </a:lnTo>
                  <a:lnTo>
                    <a:pt x="4907" y="1317"/>
                  </a:lnTo>
                  <a:lnTo>
                    <a:pt x="4799" y="1380"/>
                  </a:lnTo>
                  <a:lnTo>
                    <a:pt x="4693" y="1444"/>
                  </a:lnTo>
                  <a:lnTo>
                    <a:pt x="4586" y="1511"/>
                  </a:lnTo>
                  <a:lnTo>
                    <a:pt x="4480" y="1579"/>
                  </a:lnTo>
                  <a:lnTo>
                    <a:pt x="4376" y="1648"/>
                  </a:lnTo>
                  <a:lnTo>
                    <a:pt x="4271" y="1718"/>
                  </a:lnTo>
                  <a:lnTo>
                    <a:pt x="4168" y="1789"/>
                  </a:lnTo>
                  <a:lnTo>
                    <a:pt x="4066" y="1862"/>
                  </a:lnTo>
                  <a:lnTo>
                    <a:pt x="3965" y="1936"/>
                  </a:lnTo>
                  <a:lnTo>
                    <a:pt x="3865" y="2011"/>
                  </a:lnTo>
                  <a:lnTo>
                    <a:pt x="3766" y="2088"/>
                  </a:lnTo>
                  <a:lnTo>
                    <a:pt x="3668" y="2166"/>
                  </a:lnTo>
                  <a:lnTo>
                    <a:pt x="3570" y="2246"/>
                  </a:lnTo>
                  <a:lnTo>
                    <a:pt x="3475" y="2326"/>
                  </a:lnTo>
                  <a:lnTo>
                    <a:pt x="3379" y="2407"/>
                  </a:lnTo>
                  <a:lnTo>
                    <a:pt x="3285" y="2490"/>
                  </a:lnTo>
                  <a:lnTo>
                    <a:pt x="3192" y="2574"/>
                  </a:lnTo>
                  <a:lnTo>
                    <a:pt x="3101" y="2659"/>
                  </a:lnTo>
                  <a:lnTo>
                    <a:pt x="3009" y="2746"/>
                  </a:lnTo>
                  <a:lnTo>
                    <a:pt x="2919" y="2833"/>
                  </a:lnTo>
                  <a:lnTo>
                    <a:pt x="2831" y="2922"/>
                  </a:lnTo>
                  <a:lnTo>
                    <a:pt x="2744" y="3011"/>
                  </a:lnTo>
                  <a:lnTo>
                    <a:pt x="2657" y="3103"/>
                  </a:lnTo>
                  <a:lnTo>
                    <a:pt x="2571" y="3195"/>
                  </a:lnTo>
                  <a:lnTo>
                    <a:pt x="2488" y="3288"/>
                  </a:lnTo>
                  <a:lnTo>
                    <a:pt x="2405" y="3382"/>
                  </a:lnTo>
                  <a:lnTo>
                    <a:pt x="2323" y="3477"/>
                  </a:lnTo>
                  <a:lnTo>
                    <a:pt x="2243" y="3574"/>
                  </a:lnTo>
                  <a:lnTo>
                    <a:pt x="2164" y="3671"/>
                  </a:lnTo>
                  <a:lnTo>
                    <a:pt x="2086" y="3769"/>
                  </a:lnTo>
                  <a:lnTo>
                    <a:pt x="2009" y="3869"/>
                  </a:lnTo>
                  <a:lnTo>
                    <a:pt x="1934" y="3969"/>
                  </a:lnTo>
                  <a:lnTo>
                    <a:pt x="1860" y="4070"/>
                  </a:lnTo>
                  <a:lnTo>
                    <a:pt x="1787" y="4172"/>
                  </a:lnTo>
                  <a:lnTo>
                    <a:pt x="1716" y="4275"/>
                  </a:lnTo>
                  <a:lnTo>
                    <a:pt x="1646" y="4380"/>
                  </a:lnTo>
                  <a:lnTo>
                    <a:pt x="1577" y="4484"/>
                  </a:lnTo>
                  <a:lnTo>
                    <a:pt x="1510" y="4590"/>
                  </a:lnTo>
                  <a:lnTo>
                    <a:pt x="1443" y="4696"/>
                  </a:lnTo>
                  <a:lnTo>
                    <a:pt x="1379" y="4803"/>
                  </a:lnTo>
                  <a:lnTo>
                    <a:pt x="1316" y="4912"/>
                  </a:lnTo>
                  <a:lnTo>
                    <a:pt x="1254" y="5021"/>
                  </a:lnTo>
                  <a:lnTo>
                    <a:pt x="1193" y="5130"/>
                  </a:lnTo>
                  <a:lnTo>
                    <a:pt x="1133" y="5242"/>
                  </a:lnTo>
                  <a:lnTo>
                    <a:pt x="1076" y="5353"/>
                  </a:lnTo>
                  <a:lnTo>
                    <a:pt x="1019" y="5464"/>
                  </a:lnTo>
                  <a:lnTo>
                    <a:pt x="964" y="5578"/>
                  </a:lnTo>
                  <a:lnTo>
                    <a:pt x="912" y="5690"/>
                  </a:lnTo>
                  <a:lnTo>
                    <a:pt x="859" y="5805"/>
                  </a:lnTo>
                  <a:lnTo>
                    <a:pt x="808" y="5920"/>
                  </a:lnTo>
                  <a:lnTo>
                    <a:pt x="759" y="6035"/>
                  </a:lnTo>
                  <a:lnTo>
                    <a:pt x="712" y="6151"/>
                  </a:lnTo>
                  <a:lnTo>
                    <a:pt x="666" y="6268"/>
                  </a:lnTo>
                  <a:lnTo>
                    <a:pt x="621" y="6385"/>
                  </a:lnTo>
                  <a:lnTo>
                    <a:pt x="578" y="6503"/>
                  </a:lnTo>
                  <a:lnTo>
                    <a:pt x="536" y="6621"/>
                  </a:lnTo>
                  <a:lnTo>
                    <a:pt x="496" y="6740"/>
                  </a:lnTo>
                  <a:lnTo>
                    <a:pt x="458" y="6859"/>
                  </a:lnTo>
                  <a:lnTo>
                    <a:pt x="420" y="6979"/>
                  </a:lnTo>
                  <a:lnTo>
                    <a:pt x="385" y="7100"/>
                  </a:lnTo>
                  <a:lnTo>
                    <a:pt x="351" y="7221"/>
                  </a:lnTo>
                  <a:lnTo>
                    <a:pt x="318" y="7341"/>
                  </a:lnTo>
                  <a:lnTo>
                    <a:pt x="288" y="7463"/>
                  </a:lnTo>
                  <a:lnTo>
                    <a:pt x="258" y="7586"/>
                  </a:lnTo>
                  <a:lnTo>
                    <a:pt x="231" y="7707"/>
                  </a:lnTo>
                  <a:lnTo>
                    <a:pt x="205" y="7830"/>
                  </a:lnTo>
                  <a:lnTo>
                    <a:pt x="180" y="7953"/>
                  </a:lnTo>
                  <a:lnTo>
                    <a:pt x="156" y="8076"/>
                  </a:lnTo>
                  <a:lnTo>
                    <a:pt x="136" y="8200"/>
                  </a:lnTo>
                  <a:lnTo>
                    <a:pt x="115" y="8324"/>
                  </a:lnTo>
                  <a:lnTo>
                    <a:pt x="97" y="8448"/>
                  </a:lnTo>
                  <a:lnTo>
                    <a:pt x="81" y="8572"/>
                  </a:lnTo>
                  <a:lnTo>
                    <a:pt x="66" y="8697"/>
                  </a:lnTo>
                  <a:lnTo>
                    <a:pt x="52" y="8822"/>
                  </a:lnTo>
                  <a:lnTo>
                    <a:pt x="39" y="8946"/>
                  </a:lnTo>
                  <a:lnTo>
                    <a:pt x="29" y="9071"/>
                  </a:lnTo>
                  <a:lnTo>
                    <a:pt x="21" y="9196"/>
                  </a:lnTo>
                  <a:lnTo>
                    <a:pt x="13" y="9321"/>
                  </a:lnTo>
                  <a:lnTo>
                    <a:pt x="7" y="9447"/>
                  </a:lnTo>
                  <a:lnTo>
                    <a:pt x="4" y="9573"/>
                  </a:lnTo>
                  <a:lnTo>
                    <a:pt x="1" y="9698"/>
                  </a:lnTo>
                  <a:lnTo>
                    <a:pt x="0" y="9823"/>
                  </a:lnTo>
                  <a:lnTo>
                    <a:pt x="1" y="9949"/>
                  </a:lnTo>
                  <a:lnTo>
                    <a:pt x="4" y="10074"/>
                  </a:lnTo>
                  <a:lnTo>
                    <a:pt x="7" y="10199"/>
                  </a:lnTo>
                  <a:lnTo>
                    <a:pt x="13" y="10324"/>
                  </a:lnTo>
                  <a:lnTo>
                    <a:pt x="21" y="10450"/>
                  </a:lnTo>
                  <a:lnTo>
                    <a:pt x="29" y="10575"/>
                  </a:lnTo>
                  <a:lnTo>
                    <a:pt x="39" y="10700"/>
                  </a:lnTo>
                  <a:lnTo>
                    <a:pt x="52" y="10825"/>
                  </a:lnTo>
                  <a:lnTo>
                    <a:pt x="66" y="10950"/>
                  </a:lnTo>
                  <a:lnTo>
                    <a:pt x="81" y="11074"/>
                  </a:lnTo>
                  <a:lnTo>
                    <a:pt x="97" y="11198"/>
                  </a:lnTo>
                  <a:lnTo>
                    <a:pt x="115" y="11323"/>
                  </a:lnTo>
                  <a:lnTo>
                    <a:pt x="136" y="11446"/>
                  </a:lnTo>
                  <a:lnTo>
                    <a:pt x="156" y="11570"/>
                  </a:lnTo>
                  <a:lnTo>
                    <a:pt x="180" y="11693"/>
                  </a:lnTo>
                  <a:lnTo>
                    <a:pt x="205" y="11817"/>
                  </a:lnTo>
                  <a:lnTo>
                    <a:pt x="231" y="11938"/>
                  </a:lnTo>
                  <a:lnTo>
                    <a:pt x="258" y="12061"/>
                  </a:lnTo>
                  <a:lnTo>
                    <a:pt x="288" y="12183"/>
                  </a:lnTo>
                  <a:lnTo>
                    <a:pt x="318" y="12304"/>
                  </a:lnTo>
                  <a:lnTo>
                    <a:pt x="351" y="12426"/>
                  </a:lnTo>
                  <a:lnTo>
                    <a:pt x="385" y="12547"/>
                  </a:lnTo>
                  <a:lnTo>
                    <a:pt x="420" y="12667"/>
                  </a:lnTo>
                  <a:lnTo>
                    <a:pt x="458" y="12787"/>
                  </a:lnTo>
                  <a:lnTo>
                    <a:pt x="496" y="12906"/>
                  </a:lnTo>
                  <a:lnTo>
                    <a:pt x="536" y="13025"/>
                  </a:lnTo>
                  <a:lnTo>
                    <a:pt x="578" y="13144"/>
                  </a:lnTo>
                  <a:lnTo>
                    <a:pt x="621" y="13261"/>
                  </a:lnTo>
                  <a:lnTo>
                    <a:pt x="666" y="13378"/>
                  </a:lnTo>
                  <a:lnTo>
                    <a:pt x="712" y="13495"/>
                  </a:lnTo>
                  <a:lnTo>
                    <a:pt x="759" y="13611"/>
                  </a:lnTo>
                  <a:lnTo>
                    <a:pt x="808" y="13727"/>
                  </a:lnTo>
                  <a:lnTo>
                    <a:pt x="859" y="13841"/>
                  </a:lnTo>
                  <a:lnTo>
                    <a:pt x="912" y="13955"/>
                  </a:lnTo>
                  <a:lnTo>
                    <a:pt x="964" y="14069"/>
                  </a:lnTo>
                  <a:lnTo>
                    <a:pt x="1019" y="14181"/>
                  </a:lnTo>
                  <a:lnTo>
                    <a:pt x="1076" y="14294"/>
                  </a:lnTo>
                  <a:lnTo>
                    <a:pt x="1133" y="14405"/>
                  </a:lnTo>
                  <a:lnTo>
                    <a:pt x="1193" y="14515"/>
                  </a:lnTo>
                  <a:lnTo>
                    <a:pt x="1254" y="14625"/>
                  </a:lnTo>
                  <a:lnTo>
                    <a:pt x="1316" y="14735"/>
                  </a:lnTo>
                  <a:lnTo>
                    <a:pt x="1379" y="14842"/>
                  </a:lnTo>
                  <a:lnTo>
                    <a:pt x="1443" y="14950"/>
                  </a:lnTo>
                  <a:lnTo>
                    <a:pt x="1510" y="1505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611938" y="4786313"/>
              <a:ext cx="600075" cy="2078038"/>
            </a:xfrm>
            <a:custGeom>
              <a:avLst/>
              <a:gdLst/>
              <a:ahLst/>
              <a:cxnLst>
                <a:cxn ang="0">
                  <a:pos x="0" y="5234"/>
                </a:cxn>
                <a:cxn ang="0">
                  <a:pos x="66" y="5127"/>
                </a:cxn>
                <a:cxn ang="0">
                  <a:pos x="131" y="5019"/>
                </a:cxn>
                <a:cxn ang="0">
                  <a:pos x="194" y="4912"/>
                </a:cxn>
                <a:cxn ang="0">
                  <a:pos x="256" y="4802"/>
                </a:cxn>
                <a:cxn ang="0">
                  <a:pos x="317" y="4692"/>
                </a:cxn>
                <a:cxn ang="0">
                  <a:pos x="376" y="4582"/>
                </a:cxn>
                <a:cxn ang="0">
                  <a:pos x="434" y="4471"/>
                </a:cxn>
                <a:cxn ang="0">
                  <a:pos x="490" y="4358"/>
                </a:cxn>
                <a:cxn ang="0">
                  <a:pos x="545" y="4246"/>
                </a:cxn>
                <a:cxn ang="0">
                  <a:pos x="599" y="4132"/>
                </a:cxn>
                <a:cxn ang="0">
                  <a:pos x="651" y="4018"/>
                </a:cxn>
                <a:cxn ang="0">
                  <a:pos x="701" y="3904"/>
                </a:cxn>
                <a:cxn ang="0">
                  <a:pos x="750" y="3788"/>
                </a:cxn>
                <a:cxn ang="0">
                  <a:pos x="798" y="3672"/>
                </a:cxn>
                <a:cxn ang="0">
                  <a:pos x="843" y="3555"/>
                </a:cxn>
                <a:cxn ang="0">
                  <a:pos x="888" y="3438"/>
                </a:cxn>
                <a:cxn ang="0">
                  <a:pos x="932" y="3321"/>
                </a:cxn>
                <a:cxn ang="0">
                  <a:pos x="973" y="3202"/>
                </a:cxn>
                <a:cxn ang="0">
                  <a:pos x="1013" y="3083"/>
                </a:cxn>
                <a:cxn ang="0">
                  <a:pos x="1052" y="2964"/>
                </a:cxn>
                <a:cxn ang="0">
                  <a:pos x="1089" y="2844"/>
                </a:cxn>
                <a:cxn ang="0">
                  <a:pos x="1125" y="2724"/>
                </a:cxn>
                <a:cxn ang="0">
                  <a:pos x="1158" y="2603"/>
                </a:cxn>
                <a:cxn ang="0">
                  <a:pos x="1191" y="2481"/>
                </a:cxn>
                <a:cxn ang="0">
                  <a:pos x="1222" y="2360"/>
                </a:cxn>
                <a:cxn ang="0">
                  <a:pos x="1251" y="2238"/>
                </a:cxn>
                <a:cxn ang="0">
                  <a:pos x="1278" y="2115"/>
                </a:cxn>
                <a:cxn ang="0">
                  <a:pos x="1305" y="1994"/>
                </a:cxn>
                <a:cxn ang="0">
                  <a:pos x="1330" y="1870"/>
                </a:cxn>
                <a:cxn ang="0">
                  <a:pos x="1353" y="1747"/>
                </a:cxn>
                <a:cxn ang="0">
                  <a:pos x="1374" y="1623"/>
                </a:cxn>
                <a:cxn ang="0">
                  <a:pos x="1394" y="1500"/>
                </a:cxn>
                <a:cxn ang="0">
                  <a:pos x="1413" y="1375"/>
                </a:cxn>
                <a:cxn ang="0">
                  <a:pos x="1429" y="1251"/>
                </a:cxn>
                <a:cxn ang="0">
                  <a:pos x="1445" y="1127"/>
                </a:cxn>
                <a:cxn ang="0">
                  <a:pos x="1458" y="1002"/>
                </a:cxn>
                <a:cxn ang="0">
                  <a:pos x="1470" y="877"/>
                </a:cxn>
                <a:cxn ang="0">
                  <a:pos x="1481" y="752"/>
                </a:cxn>
                <a:cxn ang="0">
                  <a:pos x="1490" y="627"/>
                </a:cxn>
                <a:cxn ang="0">
                  <a:pos x="1497" y="501"/>
                </a:cxn>
                <a:cxn ang="0">
                  <a:pos x="1502" y="376"/>
                </a:cxn>
                <a:cxn ang="0">
                  <a:pos x="1506" y="251"/>
                </a:cxn>
                <a:cxn ang="0">
                  <a:pos x="1508" y="126"/>
                </a:cxn>
                <a:cxn ang="0">
                  <a:pos x="1509" y="0"/>
                </a:cxn>
              </a:cxnLst>
              <a:rect l="0" t="0" r="r" b="b"/>
              <a:pathLst>
                <a:path w="1509" h="5234">
                  <a:moveTo>
                    <a:pt x="0" y="5234"/>
                  </a:moveTo>
                  <a:lnTo>
                    <a:pt x="66" y="5127"/>
                  </a:lnTo>
                  <a:lnTo>
                    <a:pt x="131" y="5019"/>
                  </a:lnTo>
                  <a:lnTo>
                    <a:pt x="194" y="4912"/>
                  </a:lnTo>
                  <a:lnTo>
                    <a:pt x="256" y="4802"/>
                  </a:lnTo>
                  <a:lnTo>
                    <a:pt x="317" y="4692"/>
                  </a:lnTo>
                  <a:lnTo>
                    <a:pt x="376" y="4582"/>
                  </a:lnTo>
                  <a:lnTo>
                    <a:pt x="434" y="4471"/>
                  </a:lnTo>
                  <a:lnTo>
                    <a:pt x="490" y="4358"/>
                  </a:lnTo>
                  <a:lnTo>
                    <a:pt x="545" y="4246"/>
                  </a:lnTo>
                  <a:lnTo>
                    <a:pt x="599" y="4132"/>
                  </a:lnTo>
                  <a:lnTo>
                    <a:pt x="651" y="4018"/>
                  </a:lnTo>
                  <a:lnTo>
                    <a:pt x="701" y="3904"/>
                  </a:lnTo>
                  <a:lnTo>
                    <a:pt x="750" y="3788"/>
                  </a:lnTo>
                  <a:lnTo>
                    <a:pt x="798" y="3672"/>
                  </a:lnTo>
                  <a:lnTo>
                    <a:pt x="843" y="3555"/>
                  </a:lnTo>
                  <a:lnTo>
                    <a:pt x="888" y="3438"/>
                  </a:lnTo>
                  <a:lnTo>
                    <a:pt x="932" y="3321"/>
                  </a:lnTo>
                  <a:lnTo>
                    <a:pt x="973" y="3202"/>
                  </a:lnTo>
                  <a:lnTo>
                    <a:pt x="1013" y="3083"/>
                  </a:lnTo>
                  <a:lnTo>
                    <a:pt x="1052" y="2964"/>
                  </a:lnTo>
                  <a:lnTo>
                    <a:pt x="1089" y="2844"/>
                  </a:lnTo>
                  <a:lnTo>
                    <a:pt x="1125" y="2724"/>
                  </a:lnTo>
                  <a:lnTo>
                    <a:pt x="1158" y="2603"/>
                  </a:lnTo>
                  <a:lnTo>
                    <a:pt x="1191" y="2481"/>
                  </a:lnTo>
                  <a:lnTo>
                    <a:pt x="1222" y="2360"/>
                  </a:lnTo>
                  <a:lnTo>
                    <a:pt x="1251" y="2238"/>
                  </a:lnTo>
                  <a:lnTo>
                    <a:pt x="1278" y="2115"/>
                  </a:lnTo>
                  <a:lnTo>
                    <a:pt x="1305" y="1994"/>
                  </a:lnTo>
                  <a:lnTo>
                    <a:pt x="1330" y="1870"/>
                  </a:lnTo>
                  <a:lnTo>
                    <a:pt x="1353" y="1747"/>
                  </a:lnTo>
                  <a:lnTo>
                    <a:pt x="1374" y="1623"/>
                  </a:lnTo>
                  <a:lnTo>
                    <a:pt x="1394" y="1500"/>
                  </a:lnTo>
                  <a:lnTo>
                    <a:pt x="1413" y="1375"/>
                  </a:lnTo>
                  <a:lnTo>
                    <a:pt x="1429" y="1251"/>
                  </a:lnTo>
                  <a:lnTo>
                    <a:pt x="1445" y="1127"/>
                  </a:lnTo>
                  <a:lnTo>
                    <a:pt x="1458" y="1002"/>
                  </a:lnTo>
                  <a:lnTo>
                    <a:pt x="1470" y="877"/>
                  </a:lnTo>
                  <a:lnTo>
                    <a:pt x="1481" y="752"/>
                  </a:lnTo>
                  <a:lnTo>
                    <a:pt x="1490" y="627"/>
                  </a:lnTo>
                  <a:lnTo>
                    <a:pt x="1497" y="501"/>
                  </a:lnTo>
                  <a:lnTo>
                    <a:pt x="1502" y="376"/>
                  </a:lnTo>
                  <a:lnTo>
                    <a:pt x="1506" y="251"/>
                  </a:lnTo>
                  <a:lnTo>
                    <a:pt x="1508" y="126"/>
                  </a:lnTo>
                  <a:lnTo>
                    <a:pt x="150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283" name="BlokTextu 282"/>
          <p:cNvSpPr txBox="1"/>
          <p:nvPr/>
        </p:nvSpPr>
        <p:spPr>
          <a:xfrm>
            <a:off x="2879709" y="709534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6350" y="4786313"/>
            <a:ext cx="8820000" cy="15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349" y="6457950"/>
            <a:ext cx="824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auto">
          <a:xfrm>
            <a:off x="7431088" y="4786313"/>
            <a:ext cx="1588" cy="16716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6" name="Freeform 32"/>
          <p:cNvSpPr>
            <a:spLocks/>
          </p:cNvSpPr>
          <p:nvPr/>
        </p:nvSpPr>
        <p:spPr bwMode="auto">
          <a:xfrm>
            <a:off x="32956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3" y="36"/>
              </a:cxn>
              <a:cxn ang="0">
                <a:pos x="98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4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3" y="36"/>
                </a:lnTo>
                <a:lnTo>
                  <a:pt x="98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4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7" name="Freeform 33"/>
          <p:cNvSpPr>
            <a:spLocks/>
          </p:cNvSpPr>
          <p:nvPr/>
        </p:nvSpPr>
        <p:spPr bwMode="auto">
          <a:xfrm>
            <a:off x="2349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1" y="36"/>
              </a:cxn>
              <a:cxn ang="0">
                <a:pos x="98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9"/>
              </a:cxn>
              <a:cxn ang="0">
                <a:pos x="35" y="102"/>
              </a:cxn>
              <a:cxn ang="0">
                <a:pos x="43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1" y="36"/>
                </a:lnTo>
                <a:lnTo>
                  <a:pt x="98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9"/>
                </a:lnTo>
                <a:lnTo>
                  <a:pt x="35" y="102"/>
                </a:lnTo>
                <a:lnTo>
                  <a:pt x="43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9" name="Line 35"/>
          <p:cNvSpPr>
            <a:spLocks noChangeShapeType="1"/>
          </p:cNvSpPr>
          <p:nvPr/>
        </p:nvSpPr>
        <p:spPr bwMode="auto">
          <a:xfrm flipV="1">
            <a:off x="3316288" y="889000"/>
            <a:ext cx="0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1" name="Line 37"/>
          <p:cNvSpPr>
            <a:spLocks noChangeShapeType="1"/>
          </p:cNvSpPr>
          <p:nvPr/>
        </p:nvSpPr>
        <p:spPr bwMode="auto">
          <a:xfrm>
            <a:off x="2743200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2" name="Line 38"/>
          <p:cNvSpPr>
            <a:spLocks noChangeShapeType="1"/>
          </p:cNvSpPr>
          <p:nvPr/>
        </p:nvSpPr>
        <p:spPr bwMode="auto">
          <a:xfrm>
            <a:off x="3298825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3" name="Line 39"/>
          <p:cNvSpPr>
            <a:spLocks noChangeShapeType="1"/>
          </p:cNvSpPr>
          <p:nvPr/>
        </p:nvSpPr>
        <p:spPr bwMode="auto">
          <a:xfrm>
            <a:off x="3856038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4" name="Line 40"/>
          <p:cNvSpPr>
            <a:spLocks noChangeShapeType="1"/>
          </p:cNvSpPr>
          <p:nvPr/>
        </p:nvSpPr>
        <p:spPr bwMode="auto">
          <a:xfrm>
            <a:off x="4411663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5" name="Line 41"/>
          <p:cNvSpPr>
            <a:spLocks noChangeShapeType="1"/>
          </p:cNvSpPr>
          <p:nvPr/>
        </p:nvSpPr>
        <p:spPr bwMode="auto">
          <a:xfrm>
            <a:off x="4968875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1" name="Line 47"/>
          <p:cNvSpPr>
            <a:spLocks noChangeShapeType="1"/>
          </p:cNvSpPr>
          <p:nvPr/>
        </p:nvSpPr>
        <p:spPr bwMode="auto">
          <a:xfrm>
            <a:off x="5524500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3" name="Line 49"/>
          <p:cNvSpPr>
            <a:spLocks noChangeShapeType="1"/>
          </p:cNvSpPr>
          <p:nvPr/>
        </p:nvSpPr>
        <p:spPr bwMode="auto">
          <a:xfrm>
            <a:off x="1630363" y="6457950"/>
            <a:ext cx="55562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5" name="Line 51"/>
          <p:cNvSpPr>
            <a:spLocks noChangeShapeType="1"/>
          </p:cNvSpPr>
          <p:nvPr/>
        </p:nvSpPr>
        <p:spPr bwMode="auto">
          <a:xfrm>
            <a:off x="1073150" y="6457950"/>
            <a:ext cx="557213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7" name="Line 53"/>
          <p:cNvSpPr>
            <a:spLocks noChangeShapeType="1"/>
          </p:cNvSpPr>
          <p:nvPr/>
        </p:nvSpPr>
        <p:spPr bwMode="auto">
          <a:xfrm>
            <a:off x="517525" y="6457950"/>
            <a:ext cx="55562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9" name="Line 55"/>
          <p:cNvSpPr>
            <a:spLocks noChangeShapeType="1"/>
          </p:cNvSpPr>
          <p:nvPr/>
        </p:nvSpPr>
        <p:spPr bwMode="auto">
          <a:xfrm>
            <a:off x="2185988" y="6457950"/>
            <a:ext cx="557213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1" name="Line 57"/>
          <p:cNvSpPr>
            <a:spLocks noChangeShapeType="1"/>
          </p:cNvSpPr>
          <p:nvPr/>
        </p:nvSpPr>
        <p:spPr bwMode="auto">
          <a:xfrm flipV="1">
            <a:off x="255588" y="889000"/>
            <a:ext cx="3060700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2" name="Freeform 58"/>
          <p:cNvSpPr>
            <a:spLocks/>
          </p:cNvSpPr>
          <p:nvPr/>
        </p:nvSpPr>
        <p:spPr bwMode="auto">
          <a:xfrm>
            <a:off x="3295650" y="866775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5" y="43"/>
              </a:cxn>
              <a:cxn ang="0">
                <a:pos x="103" y="34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6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4" y="34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5" y="43"/>
                </a:lnTo>
                <a:lnTo>
                  <a:pt x="103" y="34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6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4" y="34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3" name="Line 59"/>
          <p:cNvSpPr>
            <a:spLocks noChangeShapeType="1"/>
          </p:cNvSpPr>
          <p:nvPr/>
        </p:nvSpPr>
        <p:spPr bwMode="auto">
          <a:xfrm flipH="1" flipV="1">
            <a:off x="3316288" y="889000"/>
            <a:ext cx="4957763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4" name="Freeform 60"/>
          <p:cNvSpPr>
            <a:spLocks/>
          </p:cNvSpPr>
          <p:nvPr/>
        </p:nvSpPr>
        <p:spPr bwMode="auto">
          <a:xfrm>
            <a:off x="8253413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5" name="Freeform 61"/>
          <p:cNvSpPr>
            <a:spLocks/>
          </p:cNvSpPr>
          <p:nvPr/>
        </p:nvSpPr>
        <p:spPr bwMode="auto">
          <a:xfrm>
            <a:off x="2846388" y="1357313"/>
            <a:ext cx="1068388" cy="292100"/>
          </a:xfrm>
          <a:custGeom>
            <a:avLst/>
            <a:gdLst/>
            <a:ahLst/>
            <a:cxnLst>
              <a:cxn ang="0">
                <a:pos x="0" y="322"/>
              </a:cxn>
              <a:cxn ang="0">
                <a:pos x="45" y="357"/>
              </a:cxn>
              <a:cxn ang="0">
                <a:pos x="89" y="389"/>
              </a:cxn>
              <a:cxn ang="0">
                <a:pos x="136" y="420"/>
              </a:cxn>
              <a:cxn ang="0">
                <a:pos x="182" y="450"/>
              </a:cxn>
              <a:cxn ang="0">
                <a:pos x="231" y="478"/>
              </a:cxn>
              <a:cxn ang="0">
                <a:pos x="280" y="506"/>
              </a:cxn>
              <a:cxn ang="0">
                <a:pos x="329" y="531"/>
              </a:cxn>
              <a:cxn ang="0">
                <a:pos x="379" y="555"/>
              </a:cxn>
              <a:cxn ang="0">
                <a:pos x="430" y="578"/>
              </a:cxn>
              <a:cxn ang="0">
                <a:pos x="482" y="599"/>
              </a:cxn>
              <a:cxn ang="0">
                <a:pos x="534" y="619"/>
              </a:cxn>
              <a:cxn ang="0">
                <a:pos x="586" y="637"/>
              </a:cxn>
              <a:cxn ang="0">
                <a:pos x="639" y="653"/>
              </a:cxn>
              <a:cxn ang="0">
                <a:pos x="693" y="668"/>
              </a:cxn>
              <a:cxn ang="0">
                <a:pos x="747" y="682"/>
              </a:cxn>
              <a:cxn ang="0">
                <a:pos x="801" y="694"/>
              </a:cxn>
              <a:cxn ang="0">
                <a:pos x="856" y="705"/>
              </a:cxn>
              <a:cxn ang="0">
                <a:pos x="911" y="713"/>
              </a:cxn>
              <a:cxn ang="0">
                <a:pos x="966" y="720"/>
              </a:cxn>
              <a:cxn ang="0">
                <a:pos x="1021" y="725"/>
              </a:cxn>
              <a:cxn ang="0">
                <a:pos x="1078" y="729"/>
              </a:cxn>
              <a:cxn ang="0">
                <a:pos x="1133" y="731"/>
              </a:cxn>
              <a:cxn ang="0">
                <a:pos x="1189" y="732"/>
              </a:cxn>
              <a:cxn ang="0">
                <a:pos x="1244" y="731"/>
              </a:cxn>
              <a:cxn ang="0">
                <a:pos x="1300" y="729"/>
              </a:cxn>
              <a:cxn ang="0">
                <a:pos x="1355" y="724"/>
              </a:cxn>
              <a:cxn ang="0">
                <a:pos x="1411" y="718"/>
              </a:cxn>
              <a:cxn ang="0">
                <a:pos x="1466" y="712"/>
              </a:cxn>
              <a:cxn ang="0">
                <a:pos x="1521" y="702"/>
              </a:cxn>
              <a:cxn ang="0">
                <a:pos x="1576" y="692"/>
              </a:cxn>
              <a:cxn ang="0">
                <a:pos x="1630" y="679"/>
              </a:cxn>
              <a:cxn ang="0">
                <a:pos x="1684" y="666"/>
              </a:cxn>
              <a:cxn ang="0">
                <a:pos x="1738" y="650"/>
              </a:cxn>
              <a:cxn ang="0">
                <a:pos x="1790" y="633"/>
              </a:cxn>
              <a:cxn ang="0">
                <a:pos x="1843" y="615"/>
              </a:cxn>
              <a:cxn ang="0">
                <a:pos x="1895" y="594"/>
              </a:cxn>
              <a:cxn ang="0">
                <a:pos x="1947" y="574"/>
              </a:cxn>
              <a:cxn ang="0">
                <a:pos x="1997" y="550"/>
              </a:cxn>
              <a:cxn ang="0">
                <a:pos x="2048" y="526"/>
              </a:cxn>
              <a:cxn ang="0">
                <a:pos x="2096" y="500"/>
              </a:cxn>
              <a:cxn ang="0">
                <a:pos x="2145" y="473"/>
              </a:cxn>
              <a:cxn ang="0">
                <a:pos x="2192" y="444"/>
              </a:cxn>
              <a:cxn ang="0">
                <a:pos x="2239" y="414"/>
              </a:cxn>
              <a:cxn ang="0">
                <a:pos x="2285" y="382"/>
              </a:cxn>
              <a:cxn ang="0">
                <a:pos x="2330" y="350"/>
              </a:cxn>
              <a:cxn ang="0">
                <a:pos x="2375" y="315"/>
              </a:cxn>
              <a:cxn ang="0">
                <a:pos x="2417" y="280"/>
              </a:cxn>
              <a:cxn ang="0">
                <a:pos x="2460" y="243"/>
              </a:cxn>
              <a:cxn ang="0">
                <a:pos x="2501" y="206"/>
              </a:cxn>
              <a:cxn ang="0">
                <a:pos x="2540" y="167"/>
              </a:cxn>
              <a:cxn ang="0">
                <a:pos x="2579" y="127"/>
              </a:cxn>
              <a:cxn ang="0">
                <a:pos x="2617" y="86"/>
              </a:cxn>
              <a:cxn ang="0">
                <a:pos x="2653" y="43"/>
              </a:cxn>
              <a:cxn ang="0">
                <a:pos x="2688" y="0"/>
              </a:cxn>
            </a:cxnLst>
            <a:rect l="0" t="0" r="r" b="b"/>
            <a:pathLst>
              <a:path w="2688" h="732">
                <a:moveTo>
                  <a:pt x="0" y="322"/>
                </a:moveTo>
                <a:lnTo>
                  <a:pt x="45" y="357"/>
                </a:lnTo>
                <a:lnTo>
                  <a:pt x="89" y="389"/>
                </a:lnTo>
                <a:lnTo>
                  <a:pt x="136" y="420"/>
                </a:lnTo>
                <a:lnTo>
                  <a:pt x="182" y="450"/>
                </a:lnTo>
                <a:lnTo>
                  <a:pt x="231" y="478"/>
                </a:lnTo>
                <a:lnTo>
                  <a:pt x="280" y="506"/>
                </a:lnTo>
                <a:lnTo>
                  <a:pt x="329" y="531"/>
                </a:lnTo>
                <a:lnTo>
                  <a:pt x="379" y="555"/>
                </a:lnTo>
                <a:lnTo>
                  <a:pt x="430" y="578"/>
                </a:lnTo>
                <a:lnTo>
                  <a:pt x="482" y="599"/>
                </a:lnTo>
                <a:lnTo>
                  <a:pt x="534" y="619"/>
                </a:lnTo>
                <a:lnTo>
                  <a:pt x="586" y="637"/>
                </a:lnTo>
                <a:lnTo>
                  <a:pt x="639" y="653"/>
                </a:lnTo>
                <a:lnTo>
                  <a:pt x="693" y="668"/>
                </a:lnTo>
                <a:lnTo>
                  <a:pt x="747" y="682"/>
                </a:lnTo>
                <a:lnTo>
                  <a:pt x="801" y="694"/>
                </a:lnTo>
                <a:lnTo>
                  <a:pt x="856" y="705"/>
                </a:lnTo>
                <a:lnTo>
                  <a:pt x="911" y="713"/>
                </a:lnTo>
                <a:lnTo>
                  <a:pt x="966" y="720"/>
                </a:lnTo>
                <a:lnTo>
                  <a:pt x="1021" y="725"/>
                </a:lnTo>
                <a:lnTo>
                  <a:pt x="1078" y="729"/>
                </a:lnTo>
                <a:lnTo>
                  <a:pt x="1133" y="731"/>
                </a:lnTo>
                <a:lnTo>
                  <a:pt x="1189" y="732"/>
                </a:lnTo>
                <a:lnTo>
                  <a:pt x="1244" y="731"/>
                </a:lnTo>
                <a:lnTo>
                  <a:pt x="1300" y="729"/>
                </a:lnTo>
                <a:lnTo>
                  <a:pt x="1355" y="724"/>
                </a:lnTo>
                <a:lnTo>
                  <a:pt x="1411" y="718"/>
                </a:lnTo>
                <a:lnTo>
                  <a:pt x="1466" y="712"/>
                </a:lnTo>
                <a:lnTo>
                  <a:pt x="1521" y="702"/>
                </a:lnTo>
                <a:lnTo>
                  <a:pt x="1576" y="692"/>
                </a:lnTo>
                <a:lnTo>
                  <a:pt x="1630" y="679"/>
                </a:lnTo>
                <a:lnTo>
                  <a:pt x="1684" y="666"/>
                </a:lnTo>
                <a:lnTo>
                  <a:pt x="1738" y="650"/>
                </a:lnTo>
                <a:lnTo>
                  <a:pt x="1790" y="633"/>
                </a:lnTo>
                <a:lnTo>
                  <a:pt x="1843" y="615"/>
                </a:lnTo>
                <a:lnTo>
                  <a:pt x="1895" y="594"/>
                </a:lnTo>
                <a:lnTo>
                  <a:pt x="1947" y="574"/>
                </a:lnTo>
                <a:lnTo>
                  <a:pt x="1997" y="550"/>
                </a:lnTo>
                <a:lnTo>
                  <a:pt x="2048" y="526"/>
                </a:lnTo>
                <a:lnTo>
                  <a:pt x="2096" y="500"/>
                </a:lnTo>
                <a:lnTo>
                  <a:pt x="2145" y="473"/>
                </a:lnTo>
                <a:lnTo>
                  <a:pt x="2192" y="444"/>
                </a:lnTo>
                <a:lnTo>
                  <a:pt x="2239" y="414"/>
                </a:lnTo>
                <a:lnTo>
                  <a:pt x="2285" y="382"/>
                </a:lnTo>
                <a:lnTo>
                  <a:pt x="2330" y="350"/>
                </a:lnTo>
                <a:lnTo>
                  <a:pt x="2375" y="315"/>
                </a:lnTo>
                <a:lnTo>
                  <a:pt x="2417" y="280"/>
                </a:lnTo>
                <a:lnTo>
                  <a:pt x="2460" y="243"/>
                </a:lnTo>
                <a:lnTo>
                  <a:pt x="2501" y="206"/>
                </a:lnTo>
                <a:lnTo>
                  <a:pt x="2540" y="167"/>
                </a:lnTo>
                <a:lnTo>
                  <a:pt x="2579" y="127"/>
                </a:lnTo>
                <a:lnTo>
                  <a:pt x="2617" y="86"/>
                </a:lnTo>
                <a:lnTo>
                  <a:pt x="2653" y="43"/>
                </a:lnTo>
                <a:lnTo>
                  <a:pt x="2688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7" name="Line 63"/>
          <p:cNvSpPr>
            <a:spLocks noChangeShapeType="1"/>
          </p:cNvSpPr>
          <p:nvPr/>
        </p:nvSpPr>
        <p:spPr bwMode="auto">
          <a:xfrm>
            <a:off x="255588" y="4786313"/>
            <a:ext cx="2487613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8" name="Line 64"/>
          <p:cNvSpPr>
            <a:spLocks noChangeShapeType="1"/>
          </p:cNvSpPr>
          <p:nvPr/>
        </p:nvSpPr>
        <p:spPr bwMode="auto">
          <a:xfrm flipV="1">
            <a:off x="2743200" y="4786313"/>
            <a:ext cx="5530850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0" name="Freeform 66"/>
          <p:cNvSpPr>
            <a:spLocks/>
          </p:cNvSpPr>
          <p:nvPr/>
        </p:nvSpPr>
        <p:spPr bwMode="auto">
          <a:xfrm>
            <a:off x="1947863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8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8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7" name="Line 73"/>
          <p:cNvSpPr>
            <a:spLocks noChangeShapeType="1"/>
          </p:cNvSpPr>
          <p:nvPr/>
        </p:nvSpPr>
        <p:spPr bwMode="auto">
          <a:xfrm>
            <a:off x="255588" y="4786313"/>
            <a:ext cx="2935288" cy="1535113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8" name="Line 74"/>
          <p:cNvSpPr>
            <a:spLocks noChangeShapeType="1"/>
          </p:cNvSpPr>
          <p:nvPr/>
        </p:nvSpPr>
        <p:spPr bwMode="auto">
          <a:xfrm flipH="1" flipV="1">
            <a:off x="255588" y="4786313"/>
            <a:ext cx="3317875" cy="1420813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9" name="Line 75"/>
          <p:cNvSpPr>
            <a:spLocks noChangeShapeType="1"/>
          </p:cNvSpPr>
          <p:nvPr/>
        </p:nvSpPr>
        <p:spPr bwMode="auto">
          <a:xfrm>
            <a:off x="255588" y="4786313"/>
            <a:ext cx="3644900" cy="1320800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0" name="Line 76"/>
          <p:cNvSpPr>
            <a:spLocks noChangeShapeType="1"/>
          </p:cNvSpPr>
          <p:nvPr/>
        </p:nvSpPr>
        <p:spPr bwMode="auto">
          <a:xfrm flipH="1" flipV="1">
            <a:off x="255588" y="4786313"/>
            <a:ext cx="3930650" cy="1235075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1" name="Line 77"/>
          <p:cNvSpPr>
            <a:spLocks noChangeShapeType="1"/>
          </p:cNvSpPr>
          <p:nvPr/>
        </p:nvSpPr>
        <p:spPr bwMode="auto">
          <a:xfrm>
            <a:off x="255588" y="4786313"/>
            <a:ext cx="4181475" cy="1160463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2" name="Line 78"/>
          <p:cNvSpPr>
            <a:spLocks noChangeShapeType="1"/>
          </p:cNvSpPr>
          <p:nvPr/>
        </p:nvSpPr>
        <p:spPr bwMode="auto">
          <a:xfrm flipH="1" flipV="1">
            <a:off x="255588" y="4786313"/>
            <a:ext cx="4402138" cy="1092200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3" name="Freeform 79"/>
          <p:cNvSpPr>
            <a:spLocks/>
          </p:cNvSpPr>
          <p:nvPr/>
        </p:nvSpPr>
        <p:spPr bwMode="auto">
          <a:xfrm>
            <a:off x="3170238" y="6300788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6"/>
              </a:cxn>
              <a:cxn ang="0">
                <a:pos x="99" y="27"/>
              </a:cxn>
              <a:cxn ang="0">
                <a:pos x="93" y="20"/>
              </a:cxn>
              <a:cxn ang="0">
                <a:pos x="87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9" y="13"/>
              </a:cxn>
              <a:cxn ang="0">
                <a:pos x="12" y="20"/>
              </a:cxn>
              <a:cxn ang="0">
                <a:pos x="7" y="27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7" y="80"/>
              </a:cxn>
              <a:cxn ang="0">
                <a:pos x="12" y="88"/>
              </a:cxn>
              <a:cxn ang="0">
                <a:pos x="19" y="93"/>
              </a:cxn>
              <a:cxn ang="0">
                <a:pos x="26" y="99"/>
              </a:cxn>
              <a:cxn ang="0">
                <a:pos x="34" y="102"/>
              </a:cxn>
              <a:cxn ang="0">
                <a:pos x="43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8"/>
              </a:cxn>
              <a:cxn ang="0">
                <a:pos x="99" y="80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6"/>
                </a:lnTo>
                <a:lnTo>
                  <a:pt x="99" y="27"/>
                </a:lnTo>
                <a:lnTo>
                  <a:pt x="93" y="20"/>
                </a:lnTo>
                <a:lnTo>
                  <a:pt x="87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9" y="13"/>
                </a:lnTo>
                <a:lnTo>
                  <a:pt x="12" y="20"/>
                </a:lnTo>
                <a:lnTo>
                  <a:pt x="7" y="27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7" y="80"/>
                </a:lnTo>
                <a:lnTo>
                  <a:pt x="12" y="88"/>
                </a:lnTo>
                <a:lnTo>
                  <a:pt x="19" y="93"/>
                </a:lnTo>
                <a:lnTo>
                  <a:pt x="26" y="99"/>
                </a:lnTo>
                <a:lnTo>
                  <a:pt x="34" y="102"/>
                </a:lnTo>
                <a:lnTo>
                  <a:pt x="43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8"/>
                </a:lnTo>
                <a:lnTo>
                  <a:pt x="99" y="80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4" name="Freeform 80"/>
          <p:cNvSpPr>
            <a:spLocks/>
          </p:cNvSpPr>
          <p:nvPr/>
        </p:nvSpPr>
        <p:spPr bwMode="auto">
          <a:xfrm>
            <a:off x="3551238" y="6186488"/>
            <a:ext cx="42863" cy="41275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4"/>
              </a:cxn>
              <a:cxn ang="0">
                <a:pos x="98" y="25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2"/>
              </a:cxn>
              <a:cxn ang="0">
                <a:pos x="62" y="0"/>
              </a:cxn>
              <a:cxn ang="0">
                <a:pos x="52" y="0"/>
              </a:cxn>
              <a:cxn ang="0">
                <a:pos x="43" y="0"/>
              </a:cxn>
              <a:cxn ang="0">
                <a:pos x="34" y="2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6" y="25"/>
              </a:cxn>
              <a:cxn ang="0">
                <a:pos x="3" y="34"/>
              </a:cxn>
              <a:cxn ang="0">
                <a:pos x="1" y="43"/>
              </a:cxn>
              <a:cxn ang="0">
                <a:pos x="0" y="52"/>
              </a:cxn>
              <a:cxn ang="0">
                <a:pos x="1" y="61"/>
              </a:cxn>
              <a:cxn ang="0">
                <a:pos x="3" y="70"/>
              </a:cxn>
              <a:cxn ang="0">
                <a:pos x="6" y="78"/>
              </a:cxn>
              <a:cxn ang="0">
                <a:pos x="12" y="86"/>
              </a:cxn>
              <a:cxn ang="0">
                <a:pos x="19" y="92"/>
              </a:cxn>
              <a:cxn ang="0">
                <a:pos x="26" y="98"/>
              </a:cxn>
              <a:cxn ang="0">
                <a:pos x="34" y="101"/>
              </a:cxn>
              <a:cxn ang="0">
                <a:pos x="43" y="105"/>
              </a:cxn>
              <a:cxn ang="0">
                <a:pos x="52" y="105"/>
              </a:cxn>
              <a:cxn ang="0">
                <a:pos x="62" y="105"/>
              </a:cxn>
              <a:cxn ang="0">
                <a:pos x="71" y="101"/>
              </a:cxn>
              <a:cxn ang="0">
                <a:pos x="79" y="98"/>
              </a:cxn>
              <a:cxn ang="0">
                <a:pos x="87" y="92"/>
              </a:cxn>
              <a:cxn ang="0">
                <a:pos x="93" y="86"/>
              </a:cxn>
              <a:cxn ang="0">
                <a:pos x="98" y="78"/>
              </a:cxn>
              <a:cxn ang="0">
                <a:pos x="102" y="70"/>
              </a:cxn>
              <a:cxn ang="0">
                <a:pos x="104" y="61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4"/>
                </a:lnTo>
                <a:lnTo>
                  <a:pt x="98" y="25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2"/>
                </a:lnTo>
                <a:lnTo>
                  <a:pt x="62" y="0"/>
                </a:lnTo>
                <a:lnTo>
                  <a:pt x="52" y="0"/>
                </a:lnTo>
                <a:lnTo>
                  <a:pt x="43" y="0"/>
                </a:lnTo>
                <a:lnTo>
                  <a:pt x="34" y="2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6" y="25"/>
                </a:lnTo>
                <a:lnTo>
                  <a:pt x="3" y="34"/>
                </a:lnTo>
                <a:lnTo>
                  <a:pt x="1" y="43"/>
                </a:lnTo>
                <a:lnTo>
                  <a:pt x="0" y="52"/>
                </a:lnTo>
                <a:lnTo>
                  <a:pt x="1" y="61"/>
                </a:lnTo>
                <a:lnTo>
                  <a:pt x="3" y="70"/>
                </a:lnTo>
                <a:lnTo>
                  <a:pt x="6" y="78"/>
                </a:lnTo>
                <a:lnTo>
                  <a:pt x="12" y="86"/>
                </a:lnTo>
                <a:lnTo>
                  <a:pt x="19" y="92"/>
                </a:lnTo>
                <a:lnTo>
                  <a:pt x="26" y="98"/>
                </a:lnTo>
                <a:lnTo>
                  <a:pt x="34" y="101"/>
                </a:lnTo>
                <a:lnTo>
                  <a:pt x="43" y="105"/>
                </a:lnTo>
                <a:lnTo>
                  <a:pt x="52" y="105"/>
                </a:lnTo>
                <a:lnTo>
                  <a:pt x="62" y="105"/>
                </a:lnTo>
                <a:lnTo>
                  <a:pt x="71" y="101"/>
                </a:lnTo>
                <a:lnTo>
                  <a:pt x="79" y="98"/>
                </a:lnTo>
                <a:lnTo>
                  <a:pt x="87" y="92"/>
                </a:lnTo>
                <a:lnTo>
                  <a:pt x="93" y="86"/>
                </a:lnTo>
                <a:lnTo>
                  <a:pt x="98" y="78"/>
                </a:lnTo>
                <a:lnTo>
                  <a:pt x="102" y="70"/>
                </a:lnTo>
                <a:lnTo>
                  <a:pt x="104" y="61"/>
                </a:lnTo>
                <a:lnTo>
                  <a:pt x="105" y="52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5" name="Freeform 81"/>
          <p:cNvSpPr>
            <a:spLocks/>
          </p:cNvSpPr>
          <p:nvPr/>
        </p:nvSpPr>
        <p:spPr bwMode="auto">
          <a:xfrm>
            <a:off x="3879850" y="6086475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6" y="7"/>
              </a:cxn>
              <a:cxn ang="0">
                <a:pos x="20" y="12"/>
              </a:cxn>
              <a:cxn ang="0">
                <a:pos x="13" y="18"/>
              </a:cxn>
              <a:cxn ang="0">
                <a:pos x="8" y="26"/>
              </a:cxn>
              <a:cxn ang="0">
                <a:pos x="3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8" y="79"/>
              </a:cxn>
              <a:cxn ang="0">
                <a:pos x="13" y="86"/>
              </a:cxn>
              <a:cxn ang="0">
                <a:pos x="20" y="93"/>
              </a:cxn>
              <a:cxn ang="0">
                <a:pos x="26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4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6" y="7"/>
                </a:lnTo>
                <a:lnTo>
                  <a:pt x="20" y="12"/>
                </a:lnTo>
                <a:lnTo>
                  <a:pt x="13" y="18"/>
                </a:lnTo>
                <a:lnTo>
                  <a:pt x="8" y="26"/>
                </a:lnTo>
                <a:lnTo>
                  <a:pt x="3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8" y="79"/>
                </a:lnTo>
                <a:lnTo>
                  <a:pt x="13" y="86"/>
                </a:lnTo>
                <a:lnTo>
                  <a:pt x="20" y="93"/>
                </a:lnTo>
                <a:lnTo>
                  <a:pt x="26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6" name="Freeform 82"/>
          <p:cNvSpPr>
            <a:spLocks/>
          </p:cNvSpPr>
          <p:nvPr/>
        </p:nvSpPr>
        <p:spPr bwMode="auto">
          <a:xfrm>
            <a:off x="4165600" y="6000750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4" y="43"/>
              </a:cxn>
              <a:cxn ang="0">
                <a:pos x="101" y="34"/>
              </a:cxn>
              <a:cxn ang="0">
                <a:pos x="97" y="26"/>
              </a:cxn>
              <a:cxn ang="0">
                <a:pos x="93" y="18"/>
              </a:cxn>
              <a:cxn ang="0">
                <a:pos x="86" y="12"/>
              </a:cxn>
              <a:cxn ang="0">
                <a:pos x="78" y="7"/>
              </a:cxn>
              <a:cxn ang="0">
                <a:pos x="70" y="3"/>
              </a:cxn>
              <a:cxn ang="0">
                <a:pos x="61" y="1"/>
              </a:cxn>
              <a:cxn ang="0">
                <a:pos x="51" y="0"/>
              </a:cxn>
              <a:cxn ang="0">
                <a:pos x="42" y="1"/>
              </a:cxn>
              <a:cxn ang="0">
                <a:pos x="34" y="3"/>
              </a:cxn>
              <a:cxn ang="0">
                <a:pos x="26" y="7"/>
              </a:cxn>
              <a:cxn ang="0">
                <a:pos x="18" y="12"/>
              </a:cxn>
              <a:cxn ang="0">
                <a:pos x="11" y="18"/>
              </a:cxn>
              <a:cxn ang="0">
                <a:pos x="7" y="26"/>
              </a:cxn>
              <a:cxn ang="0">
                <a:pos x="2" y="34"/>
              </a:cxn>
              <a:cxn ang="0">
                <a:pos x="0" y="43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79"/>
              </a:cxn>
              <a:cxn ang="0">
                <a:pos x="11" y="86"/>
              </a:cxn>
              <a:cxn ang="0">
                <a:pos x="18" y="93"/>
              </a:cxn>
              <a:cxn ang="0">
                <a:pos x="26" y="97"/>
              </a:cxn>
              <a:cxn ang="0">
                <a:pos x="34" y="102"/>
              </a:cxn>
              <a:cxn ang="0">
                <a:pos x="42" y="104"/>
              </a:cxn>
              <a:cxn ang="0">
                <a:pos x="51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7"/>
              </a:cxn>
              <a:cxn ang="0">
                <a:pos x="86" y="93"/>
              </a:cxn>
              <a:cxn ang="0">
                <a:pos x="93" y="86"/>
              </a:cxn>
              <a:cxn ang="0">
                <a:pos x="97" y="79"/>
              </a:cxn>
              <a:cxn ang="0">
                <a:pos x="101" y="70"/>
              </a:cxn>
              <a:cxn ang="0">
                <a:pos x="104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4" y="43"/>
                </a:lnTo>
                <a:lnTo>
                  <a:pt x="101" y="34"/>
                </a:lnTo>
                <a:lnTo>
                  <a:pt x="97" y="26"/>
                </a:lnTo>
                <a:lnTo>
                  <a:pt x="93" y="18"/>
                </a:lnTo>
                <a:lnTo>
                  <a:pt x="86" y="12"/>
                </a:lnTo>
                <a:lnTo>
                  <a:pt x="78" y="7"/>
                </a:lnTo>
                <a:lnTo>
                  <a:pt x="70" y="3"/>
                </a:lnTo>
                <a:lnTo>
                  <a:pt x="61" y="1"/>
                </a:lnTo>
                <a:lnTo>
                  <a:pt x="51" y="0"/>
                </a:lnTo>
                <a:lnTo>
                  <a:pt x="42" y="1"/>
                </a:lnTo>
                <a:lnTo>
                  <a:pt x="34" y="3"/>
                </a:lnTo>
                <a:lnTo>
                  <a:pt x="26" y="7"/>
                </a:lnTo>
                <a:lnTo>
                  <a:pt x="18" y="12"/>
                </a:lnTo>
                <a:lnTo>
                  <a:pt x="11" y="18"/>
                </a:lnTo>
                <a:lnTo>
                  <a:pt x="7" y="26"/>
                </a:lnTo>
                <a:lnTo>
                  <a:pt x="2" y="34"/>
                </a:lnTo>
                <a:lnTo>
                  <a:pt x="0" y="43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79"/>
                </a:lnTo>
                <a:lnTo>
                  <a:pt x="11" y="86"/>
                </a:lnTo>
                <a:lnTo>
                  <a:pt x="18" y="93"/>
                </a:lnTo>
                <a:lnTo>
                  <a:pt x="26" y="97"/>
                </a:lnTo>
                <a:lnTo>
                  <a:pt x="34" y="102"/>
                </a:lnTo>
                <a:lnTo>
                  <a:pt x="42" y="104"/>
                </a:lnTo>
                <a:lnTo>
                  <a:pt x="51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7"/>
                </a:lnTo>
                <a:lnTo>
                  <a:pt x="86" y="93"/>
                </a:lnTo>
                <a:lnTo>
                  <a:pt x="93" y="86"/>
                </a:lnTo>
                <a:lnTo>
                  <a:pt x="97" y="79"/>
                </a:lnTo>
                <a:lnTo>
                  <a:pt x="101" y="70"/>
                </a:lnTo>
                <a:lnTo>
                  <a:pt x="104" y="62"/>
                </a:lnTo>
                <a:lnTo>
                  <a:pt x="104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7" name="Freeform 83"/>
          <p:cNvSpPr>
            <a:spLocks/>
          </p:cNvSpPr>
          <p:nvPr/>
        </p:nvSpPr>
        <p:spPr bwMode="auto">
          <a:xfrm>
            <a:off x="4414838" y="5924550"/>
            <a:ext cx="42863" cy="42863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8" y="13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3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8" y="13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3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8" name="Freeform 84"/>
          <p:cNvSpPr>
            <a:spLocks/>
          </p:cNvSpPr>
          <p:nvPr/>
        </p:nvSpPr>
        <p:spPr bwMode="auto">
          <a:xfrm>
            <a:off x="4637088" y="5857875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4"/>
              </a:cxn>
              <a:cxn ang="0">
                <a:pos x="98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2" y="0"/>
              </a:cxn>
              <a:cxn ang="0">
                <a:pos x="43" y="1"/>
              </a:cxn>
              <a:cxn ang="0">
                <a:pos x="34" y="3"/>
              </a:cxn>
              <a:cxn ang="0">
                <a:pos x="26" y="6"/>
              </a:cxn>
              <a:cxn ang="0">
                <a:pos x="19" y="12"/>
              </a:cxn>
              <a:cxn ang="0">
                <a:pos x="12" y="18"/>
              </a:cxn>
              <a:cxn ang="0">
                <a:pos x="7" y="26"/>
              </a:cxn>
              <a:cxn ang="0">
                <a:pos x="3" y="34"/>
              </a:cxn>
              <a:cxn ang="0">
                <a:pos x="1" y="43"/>
              </a:cxn>
              <a:cxn ang="0">
                <a:pos x="0" y="52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4" y="102"/>
              </a:cxn>
              <a:cxn ang="0">
                <a:pos x="43" y="104"/>
              </a:cxn>
              <a:cxn ang="0">
                <a:pos x="52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4"/>
                </a:lnTo>
                <a:lnTo>
                  <a:pt x="98" y="26"/>
                </a:lnTo>
                <a:lnTo>
                  <a:pt x="93" y="18"/>
                </a:lnTo>
                <a:lnTo>
                  <a:pt x="86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2" y="0"/>
                </a:lnTo>
                <a:lnTo>
                  <a:pt x="43" y="1"/>
                </a:lnTo>
                <a:lnTo>
                  <a:pt x="34" y="3"/>
                </a:lnTo>
                <a:lnTo>
                  <a:pt x="26" y="6"/>
                </a:lnTo>
                <a:lnTo>
                  <a:pt x="19" y="12"/>
                </a:lnTo>
                <a:lnTo>
                  <a:pt x="12" y="18"/>
                </a:lnTo>
                <a:lnTo>
                  <a:pt x="7" y="26"/>
                </a:lnTo>
                <a:lnTo>
                  <a:pt x="3" y="34"/>
                </a:lnTo>
                <a:lnTo>
                  <a:pt x="1" y="43"/>
                </a:lnTo>
                <a:lnTo>
                  <a:pt x="0" y="52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4" y="102"/>
                </a:lnTo>
                <a:lnTo>
                  <a:pt x="43" y="104"/>
                </a:lnTo>
                <a:lnTo>
                  <a:pt x="52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2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5" name="Freeform 91"/>
          <p:cNvSpPr>
            <a:spLocks/>
          </p:cNvSpPr>
          <p:nvPr/>
        </p:nvSpPr>
        <p:spPr bwMode="auto">
          <a:xfrm>
            <a:off x="2470150" y="6267450"/>
            <a:ext cx="42863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5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3"/>
              </a:cxn>
              <a:cxn ang="0">
                <a:pos x="26" y="8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3" y="35"/>
              </a:cxn>
              <a:cxn ang="0">
                <a:pos x="1" y="43"/>
              </a:cxn>
              <a:cxn ang="0">
                <a:pos x="0" y="52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2"/>
              </a:cxn>
              <a:cxn ang="0">
                <a:pos x="26" y="98"/>
              </a:cxn>
              <a:cxn ang="0">
                <a:pos x="34" y="102"/>
              </a:cxn>
              <a:cxn ang="0">
                <a:pos x="43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2"/>
              </a:cxn>
              <a:cxn ang="0">
                <a:pos x="93" y="87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5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3"/>
                </a:lnTo>
                <a:lnTo>
                  <a:pt x="26" y="8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3" y="35"/>
                </a:lnTo>
                <a:lnTo>
                  <a:pt x="1" y="43"/>
                </a:lnTo>
                <a:lnTo>
                  <a:pt x="0" y="52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2"/>
                </a:lnTo>
                <a:lnTo>
                  <a:pt x="26" y="98"/>
                </a:lnTo>
                <a:lnTo>
                  <a:pt x="34" y="102"/>
                </a:lnTo>
                <a:lnTo>
                  <a:pt x="43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2"/>
                </a:lnTo>
                <a:lnTo>
                  <a:pt x="93" y="87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6" name="Freeform 92"/>
          <p:cNvSpPr>
            <a:spLocks/>
          </p:cNvSpPr>
          <p:nvPr/>
        </p:nvSpPr>
        <p:spPr bwMode="auto">
          <a:xfrm>
            <a:off x="2265363" y="6129338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19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6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19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6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7" name="Freeform 93"/>
          <p:cNvSpPr>
            <a:spLocks/>
          </p:cNvSpPr>
          <p:nvPr/>
        </p:nvSpPr>
        <p:spPr bwMode="auto">
          <a:xfrm>
            <a:off x="2095500" y="6015038"/>
            <a:ext cx="41275" cy="42863"/>
          </a:xfrm>
          <a:custGeom>
            <a:avLst/>
            <a:gdLst/>
            <a:ahLst/>
            <a:cxnLst>
              <a:cxn ang="0">
                <a:pos x="104" y="52"/>
              </a:cxn>
              <a:cxn ang="0">
                <a:pos x="104" y="43"/>
              </a:cxn>
              <a:cxn ang="0">
                <a:pos x="101" y="35"/>
              </a:cxn>
              <a:cxn ang="0">
                <a:pos x="98" y="26"/>
              </a:cxn>
              <a:cxn ang="0">
                <a:pos x="93" y="19"/>
              </a:cxn>
              <a:cxn ang="0">
                <a:pos x="86" y="12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2" y="1"/>
              </a:cxn>
              <a:cxn ang="0">
                <a:pos x="34" y="3"/>
              </a:cxn>
              <a:cxn ang="0">
                <a:pos x="26" y="8"/>
              </a:cxn>
              <a:cxn ang="0">
                <a:pos x="18" y="12"/>
              </a:cxn>
              <a:cxn ang="0">
                <a:pos x="11" y="19"/>
              </a:cxn>
              <a:cxn ang="0">
                <a:pos x="7" y="26"/>
              </a:cxn>
              <a:cxn ang="0">
                <a:pos x="2" y="35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2" y="71"/>
              </a:cxn>
              <a:cxn ang="0">
                <a:pos x="7" y="79"/>
              </a:cxn>
              <a:cxn ang="0">
                <a:pos x="11" y="87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2" y="104"/>
              </a:cxn>
              <a:cxn ang="0">
                <a:pos x="52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8"/>
              </a:cxn>
              <a:cxn ang="0">
                <a:pos x="86" y="93"/>
              </a:cxn>
              <a:cxn ang="0">
                <a:pos x="93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4" y="52"/>
              </a:cxn>
            </a:cxnLst>
            <a:rect l="0" t="0" r="r" b="b"/>
            <a:pathLst>
              <a:path w="104" h="105">
                <a:moveTo>
                  <a:pt x="104" y="52"/>
                </a:moveTo>
                <a:lnTo>
                  <a:pt x="104" y="43"/>
                </a:lnTo>
                <a:lnTo>
                  <a:pt x="101" y="35"/>
                </a:lnTo>
                <a:lnTo>
                  <a:pt x="98" y="26"/>
                </a:lnTo>
                <a:lnTo>
                  <a:pt x="93" y="19"/>
                </a:lnTo>
                <a:lnTo>
                  <a:pt x="86" y="12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2" y="1"/>
                </a:lnTo>
                <a:lnTo>
                  <a:pt x="34" y="3"/>
                </a:lnTo>
                <a:lnTo>
                  <a:pt x="26" y="8"/>
                </a:lnTo>
                <a:lnTo>
                  <a:pt x="18" y="12"/>
                </a:lnTo>
                <a:lnTo>
                  <a:pt x="11" y="19"/>
                </a:lnTo>
                <a:lnTo>
                  <a:pt x="7" y="26"/>
                </a:lnTo>
                <a:lnTo>
                  <a:pt x="2" y="35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2" y="71"/>
                </a:lnTo>
                <a:lnTo>
                  <a:pt x="7" y="79"/>
                </a:lnTo>
                <a:lnTo>
                  <a:pt x="11" y="87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2" y="104"/>
                </a:lnTo>
                <a:lnTo>
                  <a:pt x="52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8"/>
                </a:lnTo>
                <a:lnTo>
                  <a:pt x="86" y="93"/>
                </a:lnTo>
                <a:lnTo>
                  <a:pt x="93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4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8" name="Freeform 94"/>
          <p:cNvSpPr>
            <a:spLocks/>
          </p:cNvSpPr>
          <p:nvPr/>
        </p:nvSpPr>
        <p:spPr bwMode="auto">
          <a:xfrm>
            <a:off x="1951038" y="591820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9" name="Line 95"/>
          <p:cNvSpPr>
            <a:spLocks noChangeShapeType="1"/>
          </p:cNvSpPr>
          <p:nvPr/>
        </p:nvSpPr>
        <p:spPr bwMode="auto">
          <a:xfrm flipV="1">
            <a:off x="2492375" y="4786313"/>
            <a:ext cx="5781675" cy="1501775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0" name="Line 96"/>
          <p:cNvSpPr>
            <a:spLocks noChangeShapeType="1"/>
          </p:cNvSpPr>
          <p:nvPr/>
        </p:nvSpPr>
        <p:spPr bwMode="auto">
          <a:xfrm flipH="1">
            <a:off x="2287588" y="4786313"/>
            <a:ext cx="5986463" cy="1365250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1" name="Line 97"/>
          <p:cNvSpPr>
            <a:spLocks noChangeShapeType="1"/>
          </p:cNvSpPr>
          <p:nvPr/>
        </p:nvSpPr>
        <p:spPr bwMode="auto">
          <a:xfrm flipV="1">
            <a:off x="2116138" y="4786313"/>
            <a:ext cx="6157913" cy="1249363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2" name="Line 98"/>
          <p:cNvSpPr>
            <a:spLocks noChangeShapeType="1"/>
          </p:cNvSpPr>
          <p:nvPr/>
        </p:nvSpPr>
        <p:spPr bwMode="auto">
          <a:xfrm flipH="1">
            <a:off x="1971675" y="4786313"/>
            <a:ext cx="6302375" cy="1154113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 rot="10800000" flipV="1">
            <a:off x="2744788" y="2533950"/>
            <a:ext cx="0" cy="3924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1" name="Line 127"/>
          <p:cNvSpPr>
            <a:spLocks noChangeShapeType="1"/>
          </p:cNvSpPr>
          <p:nvPr/>
        </p:nvSpPr>
        <p:spPr bwMode="auto">
          <a:xfrm flipV="1">
            <a:off x="1971675" y="3633788"/>
            <a:ext cx="0" cy="230663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2" name="Line 128"/>
          <p:cNvSpPr>
            <a:spLocks noChangeShapeType="1"/>
          </p:cNvSpPr>
          <p:nvPr/>
        </p:nvSpPr>
        <p:spPr bwMode="auto">
          <a:xfrm flipV="1">
            <a:off x="4657725" y="3694113"/>
            <a:ext cx="0" cy="21844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9" name="Freeform 135"/>
          <p:cNvSpPr>
            <a:spLocks/>
          </p:cNvSpPr>
          <p:nvPr/>
        </p:nvSpPr>
        <p:spPr bwMode="auto">
          <a:xfrm>
            <a:off x="1951038" y="3997325"/>
            <a:ext cx="41275" cy="41275"/>
          </a:xfrm>
          <a:custGeom>
            <a:avLst/>
            <a:gdLst/>
            <a:ahLst/>
            <a:cxnLst>
              <a:cxn ang="0">
                <a:pos x="106" y="51"/>
              </a:cxn>
              <a:cxn ang="0">
                <a:pos x="105" y="42"/>
              </a:cxn>
              <a:cxn ang="0">
                <a:pos x="102" y="34"/>
              </a:cxn>
              <a:cxn ang="0">
                <a:pos x="99" y="25"/>
              </a:cxn>
              <a:cxn ang="0">
                <a:pos x="93" y="18"/>
              </a:cxn>
              <a:cxn ang="0">
                <a:pos x="86" y="11"/>
              </a:cxn>
              <a:cxn ang="0">
                <a:pos x="79" y="7"/>
              </a:cxn>
              <a:cxn ang="0">
                <a:pos x="71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1"/>
              </a:cxn>
              <a:cxn ang="0">
                <a:pos x="13" y="18"/>
              </a:cxn>
              <a:cxn ang="0">
                <a:pos x="7" y="25"/>
              </a:cxn>
              <a:cxn ang="0">
                <a:pos x="4" y="34"/>
              </a:cxn>
              <a:cxn ang="0">
                <a:pos x="1" y="42"/>
              </a:cxn>
              <a:cxn ang="0">
                <a:pos x="0" y="51"/>
              </a:cxn>
              <a:cxn ang="0">
                <a:pos x="1" y="60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1"/>
              </a:cxn>
              <a:cxn ang="0">
                <a:pos x="27" y="97"/>
              </a:cxn>
              <a:cxn ang="0">
                <a:pos x="35" y="101"/>
              </a:cxn>
              <a:cxn ang="0">
                <a:pos x="44" y="104"/>
              </a:cxn>
              <a:cxn ang="0">
                <a:pos x="53" y="104"/>
              </a:cxn>
              <a:cxn ang="0">
                <a:pos x="62" y="104"/>
              </a:cxn>
              <a:cxn ang="0">
                <a:pos x="71" y="101"/>
              </a:cxn>
              <a:cxn ang="0">
                <a:pos x="79" y="97"/>
              </a:cxn>
              <a:cxn ang="0">
                <a:pos x="86" y="91"/>
              </a:cxn>
              <a:cxn ang="0">
                <a:pos x="93" y="86"/>
              </a:cxn>
              <a:cxn ang="0">
                <a:pos x="99" y="78"/>
              </a:cxn>
              <a:cxn ang="0">
                <a:pos x="102" y="70"/>
              </a:cxn>
              <a:cxn ang="0">
                <a:pos x="105" y="60"/>
              </a:cxn>
              <a:cxn ang="0">
                <a:pos x="106" y="51"/>
              </a:cxn>
            </a:cxnLst>
            <a:rect l="0" t="0" r="r" b="b"/>
            <a:pathLst>
              <a:path w="106" h="104">
                <a:moveTo>
                  <a:pt x="106" y="51"/>
                </a:moveTo>
                <a:lnTo>
                  <a:pt x="105" y="42"/>
                </a:lnTo>
                <a:lnTo>
                  <a:pt x="102" y="34"/>
                </a:lnTo>
                <a:lnTo>
                  <a:pt x="99" y="25"/>
                </a:lnTo>
                <a:lnTo>
                  <a:pt x="93" y="18"/>
                </a:lnTo>
                <a:lnTo>
                  <a:pt x="86" y="11"/>
                </a:lnTo>
                <a:lnTo>
                  <a:pt x="79" y="7"/>
                </a:lnTo>
                <a:lnTo>
                  <a:pt x="71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1"/>
                </a:lnTo>
                <a:lnTo>
                  <a:pt x="13" y="18"/>
                </a:lnTo>
                <a:lnTo>
                  <a:pt x="7" y="25"/>
                </a:lnTo>
                <a:lnTo>
                  <a:pt x="4" y="34"/>
                </a:lnTo>
                <a:lnTo>
                  <a:pt x="1" y="42"/>
                </a:lnTo>
                <a:lnTo>
                  <a:pt x="0" y="51"/>
                </a:lnTo>
                <a:lnTo>
                  <a:pt x="1" y="60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1"/>
                </a:lnTo>
                <a:lnTo>
                  <a:pt x="27" y="97"/>
                </a:lnTo>
                <a:lnTo>
                  <a:pt x="35" y="101"/>
                </a:lnTo>
                <a:lnTo>
                  <a:pt x="44" y="104"/>
                </a:lnTo>
                <a:lnTo>
                  <a:pt x="53" y="104"/>
                </a:lnTo>
                <a:lnTo>
                  <a:pt x="62" y="104"/>
                </a:lnTo>
                <a:lnTo>
                  <a:pt x="71" y="101"/>
                </a:lnTo>
                <a:lnTo>
                  <a:pt x="79" y="97"/>
                </a:lnTo>
                <a:lnTo>
                  <a:pt x="86" y="91"/>
                </a:lnTo>
                <a:lnTo>
                  <a:pt x="93" y="86"/>
                </a:lnTo>
                <a:lnTo>
                  <a:pt x="99" y="78"/>
                </a:lnTo>
                <a:lnTo>
                  <a:pt x="102" y="70"/>
                </a:lnTo>
                <a:lnTo>
                  <a:pt x="105" y="60"/>
                </a:lnTo>
                <a:lnTo>
                  <a:pt x="106" y="51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0" name="Freeform 136"/>
          <p:cNvSpPr>
            <a:spLocks/>
          </p:cNvSpPr>
          <p:nvPr/>
        </p:nvSpPr>
        <p:spPr bwMode="auto">
          <a:xfrm>
            <a:off x="1951038" y="438150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1" name="Freeform 137"/>
          <p:cNvSpPr>
            <a:spLocks/>
          </p:cNvSpPr>
          <p:nvPr/>
        </p:nvSpPr>
        <p:spPr bwMode="auto">
          <a:xfrm>
            <a:off x="1951038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2" name="Freeform 138"/>
          <p:cNvSpPr>
            <a:spLocks/>
          </p:cNvSpPr>
          <p:nvPr/>
        </p:nvSpPr>
        <p:spPr bwMode="auto">
          <a:xfrm>
            <a:off x="1951038" y="5149850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7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7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7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7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1951038" y="5534025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7"/>
              </a:cxn>
              <a:cxn ang="0">
                <a:pos x="93" y="20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2"/>
              </a:cxn>
              <a:cxn ang="0">
                <a:pos x="53" y="0"/>
              </a:cxn>
              <a:cxn ang="0">
                <a:pos x="44" y="2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20"/>
              </a:cxn>
              <a:cxn ang="0">
                <a:pos x="7" y="27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2"/>
              </a:cxn>
              <a:cxn ang="0">
                <a:pos x="7" y="80"/>
              </a:cxn>
              <a:cxn ang="0">
                <a:pos x="13" y="88"/>
              </a:cxn>
              <a:cxn ang="0">
                <a:pos x="20" y="93"/>
              </a:cxn>
              <a:cxn ang="0">
                <a:pos x="27" y="99"/>
              </a:cxn>
              <a:cxn ang="0">
                <a:pos x="35" y="103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3"/>
              </a:cxn>
              <a:cxn ang="0">
                <a:pos x="79" y="99"/>
              </a:cxn>
              <a:cxn ang="0">
                <a:pos x="86" y="93"/>
              </a:cxn>
              <a:cxn ang="0">
                <a:pos x="93" y="88"/>
              </a:cxn>
              <a:cxn ang="0">
                <a:pos x="99" y="80"/>
              </a:cxn>
              <a:cxn ang="0">
                <a:pos x="102" y="72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7"/>
                </a:lnTo>
                <a:lnTo>
                  <a:pt x="93" y="20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2"/>
                </a:lnTo>
                <a:lnTo>
                  <a:pt x="53" y="0"/>
                </a:lnTo>
                <a:lnTo>
                  <a:pt x="44" y="2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20"/>
                </a:lnTo>
                <a:lnTo>
                  <a:pt x="7" y="27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2"/>
                </a:lnTo>
                <a:lnTo>
                  <a:pt x="7" y="80"/>
                </a:lnTo>
                <a:lnTo>
                  <a:pt x="13" y="88"/>
                </a:lnTo>
                <a:lnTo>
                  <a:pt x="20" y="93"/>
                </a:lnTo>
                <a:lnTo>
                  <a:pt x="27" y="99"/>
                </a:lnTo>
                <a:lnTo>
                  <a:pt x="35" y="103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3"/>
                </a:lnTo>
                <a:lnTo>
                  <a:pt x="79" y="99"/>
                </a:lnTo>
                <a:lnTo>
                  <a:pt x="86" y="93"/>
                </a:lnTo>
                <a:lnTo>
                  <a:pt x="93" y="88"/>
                </a:lnTo>
                <a:lnTo>
                  <a:pt x="99" y="80"/>
                </a:lnTo>
                <a:lnTo>
                  <a:pt x="102" y="72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7" name="Line 143"/>
          <p:cNvSpPr>
            <a:spLocks noChangeShapeType="1"/>
          </p:cNvSpPr>
          <p:nvPr/>
        </p:nvSpPr>
        <p:spPr bwMode="auto">
          <a:xfrm>
            <a:off x="1971675" y="4017963"/>
            <a:ext cx="6302375" cy="768350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8" name="Line 144"/>
          <p:cNvSpPr>
            <a:spLocks noChangeShapeType="1"/>
          </p:cNvSpPr>
          <p:nvPr/>
        </p:nvSpPr>
        <p:spPr bwMode="auto">
          <a:xfrm flipH="1" flipV="1">
            <a:off x="1971675" y="4402138"/>
            <a:ext cx="6302375" cy="384175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9" name="Line 145"/>
          <p:cNvSpPr>
            <a:spLocks noChangeShapeType="1"/>
          </p:cNvSpPr>
          <p:nvPr/>
        </p:nvSpPr>
        <p:spPr bwMode="auto">
          <a:xfrm flipV="1">
            <a:off x="1971675" y="4786313"/>
            <a:ext cx="6302375" cy="384175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0" name="Line 146"/>
          <p:cNvSpPr>
            <a:spLocks noChangeShapeType="1"/>
          </p:cNvSpPr>
          <p:nvPr/>
        </p:nvSpPr>
        <p:spPr bwMode="auto">
          <a:xfrm flipH="1">
            <a:off x="1971675" y="4786313"/>
            <a:ext cx="6302375" cy="768350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8" name="Line 154"/>
          <p:cNvSpPr>
            <a:spLocks noChangeShapeType="1"/>
          </p:cNvSpPr>
          <p:nvPr/>
        </p:nvSpPr>
        <p:spPr bwMode="auto">
          <a:xfrm flipH="1">
            <a:off x="255588" y="4059238"/>
            <a:ext cx="4402138" cy="727075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9" name="Line 155"/>
          <p:cNvSpPr>
            <a:spLocks noChangeShapeType="1"/>
          </p:cNvSpPr>
          <p:nvPr/>
        </p:nvSpPr>
        <p:spPr bwMode="auto">
          <a:xfrm flipV="1">
            <a:off x="255588" y="4422775"/>
            <a:ext cx="4402138" cy="363538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0" name="Line 156"/>
          <p:cNvSpPr>
            <a:spLocks noChangeShapeType="1"/>
          </p:cNvSpPr>
          <p:nvPr/>
        </p:nvSpPr>
        <p:spPr bwMode="auto">
          <a:xfrm flipH="1" flipV="1">
            <a:off x="255588" y="4786313"/>
            <a:ext cx="4402138" cy="363538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1" name="Line 157"/>
          <p:cNvSpPr>
            <a:spLocks noChangeShapeType="1"/>
          </p:cNvSpPr>
          <p:nvPr/>
        </p:nvSpPr>
        <p:spPr bwMode="auto">
          <a:xfrm>
            <a:off x="255588" y="4786313"/>
            <a:ext cx="4402138" cy="728663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2" name="Line 158"/>
          <p:cNvSpPr>
            <a:spLocks noChangeShapeType="1"/>
          </p:cNvSpPr>
          <p:nvPr/>
        </p:nvSpPr>
        <p:spPr bwMode="auto">
          <a:xfrm flipV="1">
            <a:off x="3443288" y="3903663"/>
            <a:ext cx="1588" cy="17668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3" name="Line 159"/>
          <p:cNvSpPr>
            <a:spLocks noChangeShapeType="1"/>
          </p:cNvSpPr>
          <p:nvPr/>
        </p:nvSpPr>
        <p:spPr bwMode="auto">
          <a:xfrm flipV="1">
            <a:off x="3206750" y="3859213"/>
            <a:ext cx="0" cy="18542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4" name="Line 160"/>
          <p:cNvSpPr>
            <a:spLocks noChangeShapeType="1"/>
          </p:cNvSpPr>
          <p:nvPr/>
        </p:nvSpPr>
        <p:spPr bwMode="auto">
          <a:xfrm flipV="1">
            <a:off x="2944813" y="3811588"/>
            <a:ext cx="0" cy="19494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5" name="Line 161"/>
          <p:cNvSpPr>
            <a:spLocks noChangeShapeType="1"/>
          </p:cNvSpPr>
          <p:nvPr/>
        </p:nvSpPr>
        <p:spPr bwMode="auto">
          <a:xfrm flipV="1">
            <a:off x="2655888" y="3759200"/>
            <a:ext cx="0" cy="205581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6" name="Line 162"/>
          <p:cNvSpPr>
            <a:spLocks noChangeShapeType="1"/>
          </p:cNvSpPr>
          <p:nvPr/>
        </p:nvSpPr>
        <p:spPr bwMode="auto">
          <a:xfrm flipV="1">
            <a:off x="2333625" y="3700463"/>
            <a:ext cx="0" cy="21732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7" name="Line 163"/>
          <p:cNvSpPr>
            <a:spLocks noChangeShapeType="1"/>
          </p:cNvSpPr>
          <p:nvPr/>
        </p:nvSpPr>
        <p:spPr bwMode="auto">
          <a:xfrm flipV="1">
            <a:off x="4356100" y="3768725"/>
            <a:ext cx="0" cy="2035175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8" name="Line 164"/>
          <p:cNvSpPr>
            <a:spLocks noChangeShapeType="1"/>
          </p:cNvSpPr>
          <p:nvPr/>
        </p:nvSpPr>
        <p:spPr bwMode="auto">
          <a:xfrm flipV="1">
            <a:off x="4094163" y="3833813"/>
            <a:ext cx="1588" cy="1905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9" name="Line 165"/>
          <p:cNvSpPr>
            <a:spLocks noChangeShapeType="1"/>
          </p:cNvSpPr>
          <p:nvPr/>
        </p:nvSpPr>
        <p:spPr bwMode="auto">
          <a:xfrm flipV="1">
            <a:off x="3862388" y="3892550"/>
            <a:ext cx="0" cy="178911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0" name="Line 166"/>
          <p:cNvSpPr>
            <a:spLocks noChangeShapeType="1"/>
          </p:cNvSpPr>
          <p:nvPr/>
        </p:nvSpPr>
        <p:spPr bwMode="auto">
          <a:xfrm flipV="1">
            <a:off x="2743200" y="5878513"/>
            <a:ext cx="1914525" cy="57943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1" name="Line 167"/>
          <p:cNvSpPr>
            <a:spLocks noChangeShapeType="1"/>
          </p:cNvSpPr>
          <p:nvPr/>
        </p:nvSpPr>
        <p:spPr bwMode="auto">
          <a:xfrm flipV="1">
            <a:off x="2492375" y="5803900"/>
            <a:ext cx="1863725" cy="48418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2" name="Line 168"/>
          <p:cNvSpPr>
            <a:spLocks noChangeShapeType="1"/>
          </p:cNvSpPr>
          <p:nvPr/>
        </p:nvSpPr>
        <p:spPr bwMode="auto">
          <a:xfrm flipH="1">
            <a:off x="2287588" y="5738813"/>
            <a:ext cx="1806575" cy="41275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3" name="Line 169"/>
          <p:cNvSpPr>
            <a:spLocks noChangeShapeType="1"/>
          </p:cNvSpPr>
          <p:nvPr/>
        </p:nvSpPr>
        <p:spPr bwMode="auto">
          <a:xfrm flipV="1">
            <a:off x="2116138" y="5681663"/>
            <a:ext cx="1746250" cy="3540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4" name="Line 170"/>
          <p:cNvSpPr>
            <a:spLocks noChangeShapeType="1"/>
          </p:cNvSpPr>
          <p:nvPr/>
        </p:nvSpPr>
        <p:spPr bwMode="auto">
          <a:xfrm flipH="1">
            <a:off x="1971675" y="5630863"/>
            <a:ext cx="1687513" cy="30956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9" name="Line 175"/>
          <p:cNvSpPr>
            <a:spLocks noChangeShapeType="1"/>
          </p:cNvSpPr>
          <p:nvPr/>
        </p:nvSpPr>
        <p:spPr bwMode="auto">
          <a:xfrm>
            <a:off x="2333625" y="5873750"/>
            <a:ext cx="857250" cy="4476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0" name="Line 176"/>
          <p:cNvSpPr>
            <a:spLocks noChangeShapeType="1"/>
          </p:cNvSpPr>
          <p:nvPr/>
        </p:nvSpPr>
        <p:spPr bwMode="auto">
          <a:xfrm flipH="1" flipV="1">
            <a:off x="2655888" y="5815013"/>
            <a:ext cx="917575" cy="3921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1" name="Line 177"/>
          <p:cNvSpPr>
            <a:spLocks noChangeShapeType="1"/>
          </p:cNvSpPr>
          <p:nvPr/>
        </p:nvSpPr>
        <p:spPr bwMode="auto">
          <a:xfrm>
            <a:off x="2944813" y="5761038"/>
            <a:ext cx="955675" cy="3460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2" name="Line 178"/>
          <p:cNvSpPr>
            <a:spLocks noChangeShapeType="1"/>
          </p:cNvSpPr>
          <p:nvPr/>
        </p:nvSpPr>
        <p:spPr bwMode="auto">
          <a:xfrm flipH="1" flipV="1">
            <a:off x="3206750" y="5713413"/>
            <a:ext cx="979488" cy="3079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3" name="Line 179"/>
          <p:cNvSpPr>
            <a:spLocks noChangeShapeType="1"/>
          </p:cNvSpPr>
          <p:nvPr/>
        </p:nvSpPr>
        <p:spPr bwMode="auto">
          <a:xfrm>
            <a:off x="3443288" y="5670550"/>
            <a:ext cx="993775" cy="2762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4" name="Line 180"/>
          <p:cNvSpPr>
            <a:spLocks noChangeShapeType="1"/>
          </p:cNvSpPr>
          <p:nvPr/>
        </p:nvSpPr>
        <p:spPr bwMode="auto">
          <a:xfrm flipH="1" flipV="1">
            <a:off x="3659188" y="5630863"/>
            <a:ext cx="998538" cy="2476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6" name="Line 182"/>
          <p:cNvSpPr>
            <a:spLocks noChangeShapeType="1"/>
          </p:cNvSpPr>
          <p:nvPr/>
        </p:nvSpPr>
        <p:spPr bwMode="auto">
          <a:xfrm>
            <a:off x="1971675" y="4017963"/>
            <a:ext cx="1687513" cy="2063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7" name="Line 183"/>
          <p:cNvSpPr>
            <a:spLocks noChangeShapeType="1"/>
          </p:cNvSpPr>
          <p:nvPr/>
        </p:nvSpPr>
        <p:spPr bwMode="auto">
          <a:xfrm flipH="1" flipV="1">
            <a:off x="1971675" y="4402138"/>
            <a:ext cx="1687513" cy="1031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8" name="Line 184"/>
          <p:cNvSpPr>
            <a:spLocks noChangeShapeType="1"/>
          </p:cNvSpPr>
          <p:nvPr/>
        </p:nvSpPr>
        <p:spPr bwMode="auto">
          <a:xfrm flipV="1">
            <a:off x="1971675" y="5068888"/>
            <a:ext cx="1687513" cy="1016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9" name="Line 185"/>
          <p:cNvSpPr>
            <a:spLocks noChangeShapeType="1"/>
          </p:cNvSpPr>
          <p:nvPr/>
        </p:nvSpPr>
        <p:spPr bwMode="auto">
          <a:xfrm flipH="1">
            <a:off x="1971675" y="5349875"/>
            <a:ext cx="1687513" cy="2047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1" name="Line 187"/>
          <p:cNvSpPr>
            <a:spLocks noChangeShapeType="1"/>
          </p:cNvSpPr>
          <p:nvPr/>
        </p:nvSpPr>
        <p:spPr bwMode="auto">
          <a:xfrm flipH="1">
            <a:off x="3659188" y="4059238"/>
            <a:ext cx="998538" cy="1651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2" name="Line 188"/>
          <p:cNvSpPr>
            <a:spLocks noChangeShapeType="1"/>
          </p:cNvSpPr>
          <p:nvPr/>
        </p:nvSpPr>
        <p:spPr bwMode="auto">
          <a:xfrm flipV="1">
            <a:off x="3659188" y="4422775"/>
            <a:ext cx="998538" cy="825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3" name="Line 189"/>
          <p:cNvSpPr>
            <a:spLocks noChangeShapeType="1"/>
          </p:cNvSpPr>
          <p:nvPr/>
        </p:nvSpPr>
        <p:spPr bwMode="auto">
          <a:xfrm flipH="1" flipV="1">
            <a:off x="3659188" y="5068888"/>
            <a:ext cx="998538" cy="8096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4" name="Line 190"/>
          <p:cNvSpPr>
            <a:spLocks noChangeShapeType="1"/>
          </p:cNvSpPr>
          <p:nvPr/>
        </p:nvSpPr>
        <p:spPr bwMode="auto">
          <a:xfrm>
            <a:off x="3659188" y="5349875"/>
            <a:ext cx="998538" cy="1651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5" name="Line 191"/>
          <p:cNvSpPr>
            <a:spLocks noChangeShapeType="1"/>
          </p:cNvSpPr>
          <p:nvPr/>
        </p:nvSpPr>
        <p:spPr bwMode="auto">
          <a:xfrm>
            <a:off x="3659188" y="4786313"/>
            <a:ext cx="998538" cy="1588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6" name="Line 192"/>
          <p:cNvSpPr>
            <a:spLocks noChangeShapeType="1"/>
          </p:cNvSpPr>
          <p:nvPr/>
        </p:nvSpPr>
        <p:spPr bwMode="auto">
          <a:xfrm flipH="1">
            <a:off x="1970088" y="4786313"/>
            <a:ext cx="1689100" cy="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0" name="Line 196"/>
          <p:cNvSpPr>
            <a:spLocks noChangeShapeType="1"/>
          </p:cNvSpPr>
          <p:nvPr/>
        </p:nvSpPr>
        <p:spPr bwMode="auto">
          <a:xfrm flipH="1" flipV="1">
            <a:off x="1971675" y="5940425"/>
            <a:ext cx="771525" cy="5175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1" name="Line 197"/>
          <p:cNvSpPr>
            <a:spLocks noChangeShapeType="1"/>
          </p:cNvSpPr>
          <p:nvPr/>
        </p:nvSpPr>
        <p:spPr bwMode="auto">
          <a:xfrm flipV="1">
            <a:off x="1971675" y="3633788"/>
            <a:ext cx="0" cy="23066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2" name="Line 198"/>
          <p:cNvSpPr>
            <a:spLocks noChangeShapeType="1"/>
          </p:cNvSpPr>
          <p:nvPr/>
        </p:nvSpPr>
        <p:spPr bwMode="auto">
          <a:xfrm>
            <a:off x="2743200" y="3116263"/>
            <a:ext cx="1588" cy="33416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4" name="Line 200"/>
          <p:cNvSpPr>
            <a:spLocks noChangeShapeType="1"/>
          </p:cNvSpPr>
          <p:nvPr/>
        </p:nvSpPr>
        <p:spPr bwMode="auto">
          <a:xfrm flipV="1">
            <a:off x="1971675" y="3116263"/>
            <a:ext cx="771525" cy="5175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5" name="Line 201"/>
          <p:cNvSpPr>
            <a:spLocks noChangeShapeType="1"/>
          </p:cNvSpPr>
          <p:nvPr/>
        </p:nvSpPr>
        <p:spPr bwMode="auto">
          <a:xfrm>
            <a:off x="2743200" y="3116263"/>
            <a:ext cx="5530850" cy="167005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6" name="Line 202"/>
          <p:cNvSpPr>
            <a:spLocks noChangeShapeType="1"/>
          </p:cNvSpPr>
          <p:nvPr/>
        </p:nvSpPr>
        <p:spPr bwMode="auto">
          <a:xfrm>
            <a:off x="2743200" y="3116263"/>
            <a:ext cx="1914525" cy="5778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7" name="Line 203"/>
          <p:cNvSpPr>
            <a:spLocks noChangeShapeType="1"/>
          </p:cNvSpPr>
          <p:nvPr/>
        </p:nvSpPr>
        <p:spPr bwMode="auto">
          <a:xfrm>
            <a:off x="4657725" y="3694113"/>
            <a:ext cx="0" cy="218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8" name="Line 204"/>
          <p:cNvSpPr>
            <a:spLocks noChangeShapeType="1"/>
          </p:cNvSpPr>
          <p:nvPr/>
        </p:nvSpPr>
        <p:spPr bwMode="auto">
          <a:xfrm flipH="1">
            <a:off x="4437063" y="5878513"/>
            <a:ext cx="220663" cy="682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1" name="Line 207"/>
          <p:cNvSpPr>
            <a:spLocks noChangeShapeType="1"/>
          </p:cNvSpPr>
          <p:nvPr/>
        </p:nvSpPr>
        <p:spPr bwMode="auto">
          <a:xfrm flipV="1">
            <a:off x="2743200" y="6321425"/>
            <a:ext cx="447675" cy="1365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2" name="Line 208"/>
          <p:cNvSpPr>
            <a:spLocks noChangeShapeType="1"/>
          </p:cNvSpPr>
          <p:nvPr/>
        </p:nvSpPr>
        <p:spPr bwMode="auto">
          <a:xfrm flipV="1">
            <a:off x="3190875" y="4786313"/>
            <a:ext cx="1588" cy="153511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3" name="Line 209"/>
          <p:cNvSpPr>
            <a:spLocks noChangeShapeType="1"/>
          </p:cNvSpPr>
          <p:nvPr/>
        </p:nvSpPr>
        <p:spPr bwMode="auto">
          <a:xfrm flipV="1">
            <a:off x="3900487" y="3905250"/>
            <a:ext cx="0" cy="2201863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4" name="Line 210"/>
          <p:cNvSpPr>
            <a:spLocks noChangeShapeType="1"/>
          </p:cNvSpPr>
          <p:nvPr/>
        </p:nvSpPr>
        <p:spPr bwMode="auto">
          <a:xfrm>
            <a:off x="2743200" y="3673475"/>
            <a:ext cx="5530850" cy="1112838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10" name="Obdĺžnik 309"/>
          <p:cNvSpPr/>
          <p:nvPr/>
        </p:nvSpPr>
        <p:spPr>
          <a:xfrm>
            <a:off x="1882169" y="3880392"/>
            <a:ext cx="180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36" name="Freeform 212"/>
          <p:cNvSpPr>
            <a:spLocks/>
          </p:cNvSpPr>
          <p:nvPr/>
        </p:nvSpPr>
        <p:spPr bwMode="auto">
          <a:xfrm>
            <a:off x="3190875" y="3763963"/>
            <a:ext cx="1246188" cy="1022350"/>
          </a:xfrm>
          <a:custGeom>
            <a:avLst/>
            <a:gdLst/>
            <a:ahLst/>
            <a:cxnLst>
              <a:cxn ang="0">
                <a:pos x="0" y="2578"/>
              </a:cxn>
              <a:cxn ang="0">
                <a:pos x="0" y="0"/>
              </a:cxn>
              <a:cxn ang="0">
                <a:pos x="3137" y="631"/>
              </a:cxn>
              <a:cxn ang="0">
                <a:pos x="3137" y="2578"/>
              </a:cxn>
              <a:cxn ang="0">
                <a:pos x="0" y="2578"/>
              </a:cxn>
            </a:cxnLst>
            <a:rect l="0" t="0" r="r" b="b"/>
            <a:pathLst>
              <a:path w="3137" h="2578">
                <a:moveTo>
                  <a:pt x="0" y="2578"/>
                </a:moveTo>
                <a:lnTo>
                  <a:pt x="0" y="0"/>
                </a:lnTo>
                <a:lnTo>
                  <a:pt x="3137" y="631"/>
                </a:lnTo>
                <a:lnTo>
                  <a:pt x="3137" y="2578"/>
                </a:lnTo>
                <a:lnTo>
                  <a:pt x="0" y="2578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8" name="Line 214"/>
          <p:cNvSpPr>
            <a:spLocks noChangeShapeType="1"/>
          </p:cNvSpPr>
          <p:nvPr/>
        </p:nvSpPr>
        <p:spPr bwMode="auto">
          <a:xfrm flipH="1" flipV="1">
            <a:off x="1955800" y="3998913"/>
            <a:ext cx="787400" cy="7874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9" name="Freeform 215"/>
          <p:cNvSpPr>
            <a:spLocks/>
          </p:cNvSpPr>
          <p:nvPr/>
        </p:nvSpPr>
        <p:spPr bwMode="auto">
          <a:xfrm>
            <a:off x="1955800" y="3673475"/>
            <a:ext cx="787400" cy="325438"/>
          </a:xfrm>
          <a:custGeom>
            <a:avLst/>
            <a:gdLst/>
            <a:ahLst/>
            <a:cxnLst>
              <a:cxn ang="0">
                <a:pos x="1982" y="0"/>
              </a:cxn>
              <a:cxn ang="0">
                <a:pos x="1915" y="1"/>
              </a:cxn>
              <a:cxn ang="0">
                <a:pos x="1849" y="4"/>
              </a:cxn>
              <a:cxn ang="0">
                <a:pos x="1782" y="8"/>
              </a:cxn>
              <a:cxn ang="0">
                <a:pos x="1716" y="13"/>
              </a:cxn>
              <a:cxn ang="0">
                <a:pos x="1649" y="21"/>
              </a:cxn>
              <a:cxn ang="0">
                <a:pos x="1584" y="29"/>
              </a:cxn>
              <a:cxn ang="0">
                <a:pos x="1517" y="39"/>
              </a:cxn>
              <a:cxn ang="0">
                <a:pos x="1452" y="52"/>
              </a:cxn>
              <a:cxn ang="0">
                <a:pos x="1386" y="64"/>
              </a:cxn>
              <a:cxn ang="0">
                <a:pos x="1321" y="79"/>
              </a:cxn>
              <a:cxn ang="0">
                <a:pos x="1257" y="97"/>
              </a:cxn>
              <a:cxn ang="0">
                <a:pos x="1192" y="114"/>
              </a:cxn>
              <a:cxn ang="0">
                <a:pos x="1129" y="133"/>
              </a:cxn>
              <a:cxn ang="0">
                <a:pos x="1065" y="155"/>
              </a:cxn>
              <a:cxn ang="0">
                <a:pos x="1003" y="178"/>
              </a:cxn>
              <a:cxn ang="0">
                <a:pos x="940" y="202"/>
              </a:cxn>
              <a:cxn ang="0">
                <a:pos x="879" y="227"/>
              </a:cxn>
              <a:cxn ang="0">
                <a:pos x="818" y="254"/>
              </a:cxn>
              <a:cxn ang="0">
                <a:pos x="757" y="283"/>
              </a:cxn>
              <a:cxn ang="0">
                <a:pos x="698" y="312"/>
              </a:cxn>
              <a:cxn ang="0">
                <a:pos x="639" y="343"/>
              </a:cxn>
              <a:cxn ang="0">
                <a:pos x="581" y="377"/>
              </a:cxn>
              <a:cxn ang="0">
                <a:pos x="523" y="411"/>
              </a:cxn>
              <a:cxn ang="0">
                <a:pos x="467" y="447"/>
              </a:cxn>
              <a:cxn ang="0">
                <a:pos x="411" y="483"/>
              </a:cxn>
              <a:cxn ang="0">
                <a:pos x="356" y="521"/>
              </a:cxn>
              <a:cxn ang="0">
                <a:pos x="302" y="560"/>
              </a:cxn>
              <a:cxn ang="0">
                <a:pos x="249" y="601"/>
              </a:cxn>
              <a:cxn ang="0">
                <a:pos x="197" y="643"/>
              </a:cxn>
              <a:cxn ang="0">
                <a:pos x="147" y="687"/>
              </a:cxn>
              <a:cxn ang="0">
                <a:pos x="96" y="730"/>
              </a:cxn>
              <a:cxn ang="0">
                <a:pos x="48" y="776"/>
              </a:cxn>
              <a:cxn ang="0">
                <a:pos x="0" y="822"/>
              </a:cxn>
            </a:cxnLst>
            <a:rect l="0" t="0" r="r" b="b"/>
            <a:pathLst>
              <a:path w="1982" h="822">
                <a:moveTo>
                  <a:pt x="1982" y="0"/>
                </a:moveTo>
                <a:lnTo>
                  <a:pt x="1915" y="1"/>
                </a:lnTo>
                <a:lnTo>
                  <a:pt x="1849" y="4"/>
                </a:lnTo>
                <a:lnTo>
                  <a:pt x="1782" y="8"/>
                </a:lnTo>
                <a:lnTo>
                  <a:pt x="1716" y="13"/>
                </a:lnTo>
                <a:lnTo>
                  <a:pt x="1649" y="21"/>
                </a:lnTo>
                <a:lnTo>
                  <a:pt x="1584" y="29"/>
                </a:lnTo>
                <a:lnTo>
                  <a:pt x="1517" y="39"/>
                </a:lnTo>
                <a:lnTo>
                  <a:pt x="1452" y="52"/>
                </a:lnTo>
                <a:lnTo>
                  <a:pt x="1386" y="64"/>
                </a:lnTo>
                <a:lnTo>
                  <a:pt x="1321" y="79"/>
                </a:lnTo>
                <a:lnTo>
                  <a:pt x="1257" y="97"/>
                </a:lnTo>
                <a:lnTo>
                  <a:pt x="1192" y="114"/>
                </a:lnTo>
                <a:lnTo>
                  <a:pt x="1129" y="133"/>
                </a:lnTo>
                <a:lnTo>
                  <a:pt x="1065" y="155"/>
                </a:lnTo>
                <a:lnTo>
                  <a:pt x="1003" y="178"/>
                </a:lnTo>
                <a:lnTo>
                  <a:pt x="940" y="202"/>
                </a:lnTo>
                <a:lnTo>
                  <a:pt x="879" y="227"/>
                </a:lnTo>
                <a:lnTo>
                  <a:pt x="818" y="254"/>
                </a:lnTo>
                <a:lnTo>
                  <a:pt x="757" y="283"/>
                </a:lnTo>
                <a:lnTo>
                  <a:pt x="698" y="312"/>
                </a:lnTo>
                <a:lnTo>
                  <a:pt x="639" y="343"/>
                </a:lnTo>
                <a:lnTo>
                  <a:pt x="581" y="377"/>
                </a:lnTo>
                <a:lnTo>
                  <a:pt x="523" y="411"/>
                </a:lnTo>
                <a:lnTo>
                  <a:pt x="467" y="447"/>
                </a:lnTo>
                <a:lnTo>
                  <a:pt x="411" y="483"/>
                </a:lnTo>
                <a:lnTo>
                  <a:pt x="356" y="521"/>
                </a:lnTo>
                <a:lnTo>
                  <a:pt x="302" y="560"/>
                </a:lnTo>
                <a:lnTo>
                  <a:pt x="249" y="601"/>
                </a:lnTo>
                <a:lnTo>
                  <a:pt x="197" y="643"/>
                </a:lnTo>
                <a:lnTo>
                  <a:pt x="147" y="687"/>
                </a:lnTo>
                <a:lnTo>
                  <a:pt x="96" y="730"/>
                </a:lnTo>
                <a:lnTo>
                  <a:pt x="48" y="776"/>
                </a:lnTo>
                <a:lnTo>
                  <a:pt x="0" y="822"/>
                </a:lnTo>
              </a:path>
            </a:pathLst>
          </a:custGeom>
          <a:noFill/>
          <a:ln w="12700">
            <a:solidFill>
              <a:schemeClr val="tx1"/>
            </a:solidFill>
            <a:prstDash val="solid"/>
            <a:round/>
            <a:headEnd type="none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1" name="Line 217"/>
          <p:cNvSpPr>
            <a:spLocks noChangeShapeType="1"/>
          </p:cNvSpPr>
          <p:nvPr/>
        </p:nvSpPr>
        <p:spPr bwMode="auto">
          <a:xfrm>
            <a:off x="1955800" y="3998913"/>
            <a:ext cx="7874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3" name="Line 219"/>
          <p:cNvSpPr>
            <a:spLocks noChangeShapeType="1"/>
          </p:cNvSpPr>
          <p:nvPr/>
        </p:nvSpPr>
        <p:spPr bwMode="auto">
          <a:xfrm>
            <a:off x="2743200" y="3998913"/>
            <a:ext cx="5530850" cy="78740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2" name="Line 228"/>
          <p:cNvSpPr>
            <a:spLocks noChangeShapeType="1"/>
          </p:cNvSpPr>
          <p:nvPr/>
        </p:nvSpPr>
        <p:spPr bwMode="auto">
          <a:xfrm flipH="1">
            <a:off x="3900487" y="4013200"/>
            <a:ext cx="536575" cy="773113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3" name="Line 229"/>
          <p:cNvSpPr>
            <a:spLocks noChangeShapeType="1"/>
          </p:cNvSpPr>
          <p:nvPr/>
        </p:nvSpPr>
        <p:spPr bwMode="auto">
          <a:xfrm flipH="1" flipV="1">
            <a:off x="3190875" y="3763963"/>
            <a:ext cx="709613" cy="102235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7" name="Line 233"/>
          <p:cNvSpPr>
            <a:spLocks noChangeShapeType="1"/>
          </p:cNvSpPr>
          <p:nvPr/>
        </p:nvSpPr>
        <p:spPr bwMode="auto">
          <a:xfrm flipV="1">
            <a:off x="3900487" y="4164013"/>
            <a:ext cx="0" cy="622300"/>
          </a:xfrm>
          <a:prstGeom prst="line">
            <a:avLst/>
          </a:prstGeom>
          <a:noFill/>
          <a:ln w="12700">
            <a:solidFill>
              <a:srgbClr val="FF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8" name="Line 234"/>
          <p:cNvSpPr>
            <a:spLocks noChangeShapeType="1"/>
          </p:cNvSpPr>
          <p:nvPr/>
        </p:nvSpPr>
        <p:spPr bwMode="auto">
          <a:xfrm flipV="1">
            <a:off x="3900487" y="3541713"/>
            <a:ext cx="0" cy="622300"/>
          </a:xfrm>
          <a:prstGeom prst="line">
            <a:avLst/>
          </a:prstGeom>
          <a:noFill/>
          <a:ln w="12700">
            <a:solidFill>
              <a:srgbClr val="FF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9" name="Line 235"/>
          <p:cNvSpPr>
            <a:spLocks noChangeShapeType="1"/>
          </p:cNvSpPr>
          <p:nvPr/>
        </p:nvSpPr>
        <p:spPr bwMode="auto">
          <a:xfrm flipH="1">
            <a:off x="2825750" y="3541713"/>
            <a:ext cx="1074738" cy="124460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0" name="Line 236"/>
          <p:cNvSpPr>
            <a:spLocks noChangeShapeType="1"/>
          </p:cNvSpPr>
          <p:nvPr/>
        </p:nvSpPr>
        <p:spPr bwMode="auto">
          <a:xfrm>
            <a:off x="3900487" y="3541713"/>
            <a:ext cx="720725" cy="124460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1" name="Freeform 237"/>
          <p:cNvSpPr>
            <a:spLocks/>
          </p:cNvSpPr>
          <p:nvPr/>
        </p:nvSpPr>
        <p:spPr bwMode="auto">
          <a:xfrm>
            <a:off x="3190875" y="3897313"/>
            <a:ext cx="1246188" cy="889000"/>
          </a:xfrm>
          <a:custGeom>
            <a:avLst/>
            <a:gdLst/>
            <a:ahLst/>
            <a:cxnLst>
              <a:cxn ang="0">
                <a:pos x="3135" y="2150"/>
              </a:cxn>
              <a:cxn ang="0">
                <a:pos x="3129" y="2013"/>
              </a:cxn>
              <a:cxn ang="0">
                <a:pos x="3116" y="1877"/>
              </a:cxn>
              <a:cxn ang="0">
                <a:pos x="3098" y="1743"/>
              </a:cxn>
              <a:cxn ang="0">
                <a:pos x="3074" y="1609"/>
              </a:cxn>
              <a:cxn ang="0">
                <a:pos x="3044" y="1480"/>
              </a:cxn>
              <a:cxn ang="0">
                <a:pos x="3008" y="1352"/>
              </a:cxn>
              <a:cxn ang="0">
                <a:pos x="2967" y="1228"/>
              </a:cxn>
              <a:cxn ang="0">
                <a:pos x="2921" y="1108"/>
              </a:cxn>
              <a:cxn ang="0">
                <a:pos x="2870" y="992"/>
              </a:cxn>
              <a:cxn ang="0">
                <a:pos x="2814" y="881"/>
              </a:cxn>
              <a:cxn ang="0">
                <a:pos x="2753" y="774"/>
              </a:cxn>
              <a:cxn ang="0">
                <a:pos x="2689" y="673"/>
              </a:cxn>
              <a:cxn ang="0">
                <a:pos x="2619" y="577"/>
              </a:cxn>
              <a:cxn ang="0">
                <a:pos x="2546" y="489"/>
              </a:cxn>
              <a:cxn ang="0">
                <a:pos x="2470" y="406"/>
              </a:cxn>
              <a:cxn ang="0">
                <a:pos x="2389" y="332"/>
              </a:cxn>
              <a:cxn ang="0">
                <a:pos x="2306" y="263"/>
              </a:cxn>
              <a:cxn ang="0">
                <a:pos x="2220" y="203"/>
              </a:cxn>
              <a:cxn ang="0">
                <a:pos x="2131" y="149"/>
              </a:cxn>
              <a:cxn ang="0">
                <a:pos x="2040" y="105"/>
              </a:cxn>
              <a:cxn ang="0">
                <a:pos x="1949" y="67"/>
              </a:cxn>
              <a:cxn ang="0">
                <a:pos x="1855" y="38"/>
              </a:cxn>
              <a:cxn ang="0">
                <a:pos x="1759" y="17"/>
              </a:cxn>
              <a:cxn ang="0">
                <a:pos x="1664" y="5"/>
              </a:cxn>
              <a:cxn ang="0">
                <a:pos x="1569" y="0"/>
              </a:cxn>
              <a:cxn ang="0">
                <a:pos x="1472" y="5"/>
              </a:cxn>
              <a:cxn ang="0">
                <a:pos x="1377" y="17"/>
              </a:cxn>
              <a:cxn ang="0">
                <a:pos x="1282" y="38"/>
              </a:cxn>
              <a:cxn ang="0">
                <a:pos x="1188" y="67"/>
              </a:cxn>
              <a:cxn ang="0">
                <a:pos x="1096" y="105"/>
              </a:cxn>
              <a:cxn ang="0">
                <a:pos x="1005" y="149"/>
              </a:cxn>
              <a:cxn ang="0">
                <a:pos x="917" y="203"/>
              </a:cxn>
              <a:cxn ang="0">
                <a:pos x="831" y="263"/>
              </a:cxn>
              <a:cxn ang="0">
                <a:pos x="747" y="332"/>
              </a:cxn>
              <a:cxn ang="0">
                <a:pos x="668" y="406"/>
              </a:cxn>
              <a:cxn ang="0">
                <a:pos x="591" y="489"/>
              </a:cxn>
              <a:cxn ang="0">
                <a:pos x="517" y="577"/>
              </a:cxn>
              <a:cxn ang="0">
                <a:pos x="448" y="673"/>
              </a:cxn>
              <a:cxn ang="0">
                <a:pos x="383" y="774"/>
              </a:cxn>
              <a:cxn ang="0">
                <a:pos x="322" y="881"/>
              </a:cxn>
              <a:cxn ang="0">
                <a:pos x="266" y="992"/>
              </a:cxn>
              <a:cxn ang="0">
                <a:pos x="215" y="1108"/>
              </a:cxn>
              <a:cxn ang="0">
                <a:pos x="170" y="1228"/>
              </a:cxn>
              <a:cxn ang="0">
                <a:pos x="128" y="1352"/>
              </a:cxn>
              <a:cxn ang="0">
                <a:pos x="93" y="1480"/>
              </a:cxn>
              <a:cxn ang="0">
                <a:pos x="63" y="1609"/>
              </a:cxn>
              <a:cxn ang="0">
                <a:pos x="39" y="1743"/>
              </a:cxn>
              <a:cxn ang="0">
                <a:pos x="20" y="1877"/>
              </a:cxn>
              <a:cxn ang="0">
                <a:pos x="8" y="2013"/>
              </a:cxn>
              <a:cxn ang="0">
                <a:pos x="1" y="2150"/>
              </a:cxn>
            </a:cxnLst>
            <a:rect l="0" t="0" r="r" b="b"/>
            <a:pathLst>
              <a:path w="3137" h="2241">
                <a:moveTo>
                  <a:pt x="3137" y="2241"/>
                </a:moveTo>
                <a:lnTo>
                  <a:pt x="3137" y="2195"/>
                </a:lnTo>
                <a:lnTo>
                  <a:pt x="3135" y="2150"/>
                </a:lnTo>
                <a:lnTo>
                  <a:pt x="3133" y="2104"/>
                </a:lnTo>
                <a:lnTo>
                  <a:pt x="3131" y="2058"/>
                </a:lnTo>
                <a:lnTo>
                  <a:pt x="3129" y="2013"/>
                </a:lnTo>
                <a:lnTo>
                  <a:pt x="3125" y="1968"/>
                </a:lnTo>
                <a:lnTo>
                  <a:pt x="3121" y="1922"/>
                </a:lnTo>
                <a:lnTo>
                  <a:pt x="3116" y="1877"/>
                </a:lnTo>
                <a:lnTo>
                  <a:pt x="3110" y="1832"/>
                </a:lnTo>
                <a:lnTo>
                  <a:pt x="3105" y="1787"/>
                </a:lnTo>
                <a:lnTo>
                  <a:pt x="3098" y="1743"/>
                </a:lnTo>
                <a:lnTo>
                  <a:pt x="3090" y="1698"/>
                </a:lnTo>
                <a:lnTo>
                  <a:pt x="3082" y="1654"/>
                </a:lnTo>
                <a:lnTo>
                  <a:pt x="3074" y="1609"/>
                </a:lnTo>
                <a:lnTo>
                  <a:pt x="3063" y="1566"/>
                </a:lnTo>
                <a:lnTo>
                  <a:pt x="3054" y="1522"/>
                </a:lnTo>
                <a:lnTo>
                  <a:pt x="3044" y="1480"/>
                </a:lnTo>
                <a:lnTo>
                  <a:pt x="3032" y="1436"/>
                </a:lnTo>
                <a:lnTo>
                  <a:pt x="3021" y="1394"/>
                </a:lnTo>
                <a:lnTo>
                  <a:pt x="3008" y="1352"/>
                </a:lnTo>
                <a:lnTo>
                  <a:pt x="2994" y="1310"/>
                </a:lnTo>
                <a:lnTo>
                  <a:pt x="2982" y="1269"/>
                </a:lnTo>
                <a:lnTo>
                  <a:pt x="2967" y="1228"/>
                </a:lnTo>
                <a:lnTo>
                  <a:pt x="2952" y="1187"/>
                </a:lnTo>
                <a:lnTo>
                  <a:pt x="2937" y="1147"/>
                </a:lnTo>
                <a:lnTo>
                  <a:pt x="2921" y="1108"/>
                </a:lnTo>
                <a:lnTo>
                  <a:pt x="2905" y="1069"/>
                </a:lnTo>
                <a:lnTo>
                  <a:pt x="2888" y="1030"/>
                </a:lnTo>
                <a:lnTo>
                  <a:pt x="2870" y="992"/>
                </a:lnTo>
                <a:lnTo>
                  <a:pt x="2852" y="954"/>
                </a:lnTo>
                <a:lnTo>
                  <a:pt x="2834" y="916"/>
                </a:lnTo>
                <a:lnTo>
                  <a:pt x="2814" y="881"/>
                </a:lnTo>
                <a:lnTo>
                  <a:pt x="2795" y="844"/>
                </a:lnTo>
                <a:lnTo>
                  <a:pt x="2774" y="808"/>
                </a:lnTo>
                <a:lnTo>
                  <a:pt x="2753" y="774"/>
                </a:lnTo>
                <a:lnTo>
                  <a:pt x="2733" y="739"/>
                </a:lnTo>
                <a:lnTo>
                  <a:pt x="2711" y="706"/>
                </a:lnTo>
                <a:lnTo>
                  <a:pt x="2689" y="673"/>
                </a:lnTo>
                <a:lnTo>
                  <a:pt x="2666" y="641"/>
                </a:lnTo>
                <a:lnTo>
                  <a:pt x="2643" y="608"/>
                </a:lnTo>
                <a:lnTo>
                  <a:pt x="2619" y="577"/>
                </a:lnTo>
                <a:lnTo>
                  <a:pt x="2595" y="548"/>
                </a:lnTo>
                <a:lnTo>
                  <a:pt x="2571" y="518"/>
                </a:lnTo>
                <a:lnTo>
                  <a:pt x="2546" y="489"/>
                </a:lnTo>
                <a:lnTo>
                  <a:pt x="2520" y="462"/>
                </a:lnTo>
                <a:lnTo>
                  <a:pt x="2495" y="434"/>
                </a:lnTo>
                <a:lnTo>
                  <a:pt x="2470" y="406"/>
                </a:lnTo>
                <a:lnTo>
                  <a:pt x="2443" y="381"/>
                </a:lnTo>
                <a:lnTo>
                  <a:pt x="2416" y="356"/>
                </a:lnTo>
                <a:lnTo>
                  <a:pt x="2389" y="332"/>
                </a:lnTo>
                <a:lnTo>
                  <a:pt x="2362" y="308"/>
                </a:lnTo>
                <a:lnTo>
                  <a:pt x="2334" y="286"/>
                </a:lnTo>
                <a:lnTo>
                  <a:pt x="2306" y="263"/>
                </a:lnTo>
                <a:lnTo>
                  <a:pt x="2277" y="242"/>
                </a:lnTo>
                <a:lnTo>
                  <a:pt x="2248" y="222"/>
                </a:lnTo>
                <a:lnTo>
                  <a:pt x="2220" y="203"/>
                </a:lnTo>
                <a:lnTo>
                  <a:pt x="2191" y="184"/>
                </a:lnTo>
                <a:lnTo>
                  <a:pt x="2161" y="167"/>
                </a:lnTo>
                <a:lnTo>
                  <a:pt x="2131" y="149"/>
                </a:lnTo>
                <a:lnTo>
                  <a:pt x="2101" y="133"/>
                </a:lnTo>
                <a:lnTo>
                  <a:pt x="2071" y="118"/>
                </a:lnTo>
                <a:lnTo>
                  <a:pt x="2040" y="105"/>
                </a:lnTo>
                <a:lnTo>
                  <a:pt x="2009" y="91"/>
                </a:lnTo>
                <a:lnTo>
                  <a:pt x="1980" y="78"/>
                </a:lnTo>
                <a:lnTo>
                  <a:pt x="1949" y="67"/>
                </a:lnTo>
                <a:lnTo>
                  <a:pt x="1918" y="56"/>
                </a:lnTo>
                <a:lnTo>
                  <a:pt x="1886" y="47"/>
                </a:lnTo>
                <a:lnTo>
                  <a:pt x="1855" y="38"/>
                </a:lnTo>
                <a:lnTo>
                  <a:pt x="1824" y="30"/>
                </a:lnTo>
                <a:lnTo>
                  <a:pt x="1791" y="23"/>
                </a:lnTo>
                <a:lnTo>
                  <a:pt x="1759" y="17"/>
                </a:lnTo>
                <a:lnTo>
                  <a:pt x="1728" y="12"/>
                </a:lnTo>
                <a:lnTo>
                  <a:pt x="1696" y="8"/>
                </a:lnTo>
                <a:lnTo>
                  <a:pt x="1664" y="5"/>
                </a:lnTo>
                <a:lnTo>
                  <a:pt x="1632" y="2"/>
                </a:lnTo>
                <a:lnTo>
                  <a:pt x="1600" y="1"/>
                </a:lnTo>
                <a:lnTo>
                  <a:pt x="1569" y="0"/>
                </a:lnTo>
                <a:lnTo>
                  <a:pt x="1537" y="1"/>
                </a:lnTo>
                <a:lnTo>
                  <a:pt x="1504" y="2"/>
                </a:lnTo>
                <a:lnTo>
                  <a:pt x="1472" y="5"/>
                </a:lnTo>
                <a:lnTo>
                  <a:pt x="1440" y="8"/>
                </a:lnTo>
                <a:lnTo>
                  <a:pt x="1408" y="12"/>
                </a:lnTo>
                <a:lnTo>
                  <a:pt x="1377" y="17"/>
                </a:lnTo>
                <a:lnTo>
                  <a:pt x="1345" y="23"/>
                </a:lnTo>
                <a:lnTo>
                  <a:pt x="1314" y="30"/>
                </a:lnTo>
                <a:lnTo>
                  <a:pt x="1282" y="38"/>
                </a:lnTo>
                <a:lnTo>
                  <a:pt x="1251" y="47"/>
                </a:lnTo>
                <a:lnTo>
                  <a:pt x="1219" y="56"/>
                </a:lnTo>
                <a:lnTo>
                  <a:pt x="1188" y="67"/>
                </a:lnTo>
                <a:lnTo>
                  <a:pt x="1157" y="78"/>
                </a:lnTo>
                <a:lnTo>
                  <a:pt x="1127" y="91"/>
                </a:lnTo>
                <a:lnTo>
                  <a:pt x="1096" y="105"/>
                </a:lnTo>
                <a:lnTo>
                  <a:pt x="1065" y="118"/>
                </a:lnTo>
                <a:lnTo>
                  <a:pt x="1035" y="133"/>
                </a:lnTo>
                <a:lnTo>
                  <a:pt x="1005" y="149"/>
                </a:lnTo>
                <a:lnTo>
                  <a:pt x="975" y="167"/>
                </a:lnTo>
                <a:lnTo>
                  <a:pt x="945" y="184"/>
                </a:lnTo>
                <a:lnTo>
                  <a:pt x="917" y="203"/>
                </a:lnTo>
                <a:lnTo>
                  <a:pt x="888" y="222"/>
                </a:lnTo>
                <a:lnTo>
                  <a:pt x="859" y="242"/>
                </a:lnTo>
                <a:lnTo>
                  <a:pt x="831" y="263"/>
                </a:lnTo>
                <a:lnTo>
                  <a:pt x="802" y="286"/>
                </a:lnTo>
                <a:lnTo>
                  <a:pt x="774" y="308"/>
                </a:lnTo>
                <a:lnTo>
                  <a:pt x="747" y="332"/>
                </a:lnTo>
                <a:lnTo>
                  <a:pt x="720" y="356"/>
                </a:lnTo>
                <a:lnTo>
                  <a:pt x="693" y="381"/>
                </a:lnTo>
                <a:lnTo>
                  <a:pt x="668" y="406"/>
                </a:lnTo>
                <a:lnTo>
                  <a:pt x="641" y="434"/>
                </a:lnTo>
                <a:lnTo>
                  <a:pt x="616" y="462"/>
                </a:lnTo>
                <a:lnTo>
                  <a:pt x="591" y="489"/>
                </a:lnTo>
                <a:lnTo>
                  <a:pt x="566" y="518"/>
                </a:lnTo>
                <a:lnTo>
                  <a:pt x="541" y="548"/>
                </a:lnTo>
                <a:lnTo>
                  <a:pt x="517" y="577"/>
                </a:lnTo>
                <a:lnTo>
                  <a:pt x="493" y="608"/>
                </a:lnTo>
                <a:lnTo>
                  <a:pt x="470" y="641"/>
                </a:lnTo>
                <a:lnTo>
                  <a:pt x="448" y="673"/>
                </a:lnTo>
                <a:lnTo>
                  <a:pt x="425" y="706"/>
                </a:lnTo>
                <a:lnTo>
                  <a:pt x="404" y="739"/>
                </a:lnTo>
                <a:lnTo>
                  <a:pt x="383" y="774"/>
                </a:lnTo>
                <a:lnTo>
                  <a:pt x="362" y="808"/>
                </a:lnTo>
                <a:lnTo>
                  <a:pt x="342" y="844"/>
                </a:lnTo>
                <a:lnTo>
                  <a:pt x="322" y="881"/>
                </a:lnTo>
                <a:lnTo>
                  <a:pt x="303" y="916"/>
                </a:lnTo>
                <a:lnTo>
                  <a:pt x="284" y="954"/>
                </a:lnTo>
                <a:lnTo>
                  <a:pt x="266" y="992"/>
                </a:lnTo>
                <a:lnTo>
                  <a:pt x="249" y="1030"/>
                </a:lnTo>
                <a:lnTo>
                  <a:pt x="231" y="1069"/>
                </a:lnTo>
                <a:lnTo>
                  <a:pt x="215" y="1108"/>
                </a:lnTo>
                <a:lnTo>
                  <a:pt x="199" y="1147"/>
                </a:lnTo>
                <a:lnTo>
                  <a:pt x="184" y="1187"/>
                </a:lnTo>
                <a:lnTo>
                  <a:pt x="170" y="1228"/>
                </a:lnTo>
                <a:lnTo>
                  <a:pt x="155" y="1269"/>
                </a:lnTo>
                <a:lnTo>
                  <a:pt x="142" y="1310"/>
                </a:lnTo>
                <a:lnTo>
                  <a:pt x="128" y="1352"/>
                </a:lnTo>
                <a:lnTo>
                  <a:pt x="116" y="1394"/>
                </a:lnTo>
                <a:lnTo>
                  <a:pt x="104" y="1436"/>
                </a:lnTo>
                <a:lnTo>
                  <a:pt x="93" y="1480"/>
                </a:lnTo>
                <a:lnTo>
                  <a:pt x="82" y="1522"/>
                </a:lnTo>
                <a:lnTo>
                  <a:pt x="73" y="1566"/>
                </a:lnTo>
                <a:lnTo>
                  <a:pt x="63" y="1609"/>
                </a:lnTo>
                <a:lnTo>
                  <a:pt x="55" y="1654"/>
                </a:lnTo>
                <a:lnTo>
                  <a:pt x="47" y="1698"/>
                </a:lnTo>
                <a:lnTo>
                  <a:pt x="39" y="1743"/>
                </a:lnTo>
                <a:lnTo>
                  <a:pt x="32" y="1787"/>
                </a:lnTo>
                <a:lnTo>
                  <a:pt x="26" y="1832"/>
                </a:lnTo>
                <a:lnTo>
                  <a:pt x="20" y="1877"/>
                </a:lnTo>
                <a:lnTo>
                  <a:pt x="16" y="1922"/>
                </a:lnTo>
                <a:lnTo>
                  <a:pt x="11" y="1968"/>
                </a:lnTo>
                <a:lnTo>
                  <a:pt x="8" y="2013"/>
                </a:lnTo>
                <a:lnTo>
                  <a:pt x="5" y="2058"/>
                </a:lnTo>
                <a:lnTo>
                  <a:pt x="3" y="2104"/>
                </a:lnTo>
                <a:lnTo>
                  <a:pt x="1" y="2150"/>
                </a:lnTo>
                <a:lnTo>
                  <a:pt x="0" y="2195"/>
                </a:lnTo>
                <a:lnTo>
                  <a:pt x="0" y="2241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3" name="Line 239"/>
          <p:cNvSpPr>
            <a:spLocks noChangeShapeType="1"/>
          </p:cNvSpPr>
          <p:nvPr/>
        </p:nvSpPr>
        <p:spPr bwMode="auto">
          <a:xfrm flipV="1">
            <a:off x="3443287" y="4786313"/>
            <a:ext cx="1588" cy="8842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4" name="Line 240"/>
          <p:cNvSpPr>
            <a:spLocks noChangeShapeType="1"/>
          </p:cNvSpPr>
          <p:nvPr/>
        </p:nvSpPr>
        <p:spPr bwMode="auto">
          <a:xfrm flipH="1" flipV="1">
            <a:off x="3659187" y="5630863"/>
            <a:ext cx="998538" cy="24765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5" name="Line 241"/>
          <p:cNvSpPr>
            <a:spLocks noChangeShapeType="1"/>
          </p:cNvSpPr>
          <p:nvPr/>
        </p:nvSpPr>
        <p:spPr bwMode="auto">
          <a:xfrm flipH="1">
            <a:off x="3443287" y="5630863"/>
            <a:ext cx="215900" cy="39688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6" name="Line 242"/>
          <p:cNvSpPr>
            <a:spLocks noChangeShapeType="1"/>
          </p:cNvSpPr>
          <p:nvPr/>
        </p:nvSpPr>
        <p:spPr bwMode="auto">
          <a:xfrm flipH="1" flipV="1">
            <a:off x="2333625" y="5873750"/>
            <a:ext cx="857250" cy="447675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7" name="Line 243"/>
          <p:cNvSpPr>
            <a:spLocks noChangeShapeType="1"/>
          </p:cNvSpPr>
          <p:nvPr/>
        </p:nvSpPr>
        <p:spPr bwMode="auto">
          <a:xfrm flipH="1">
            <a:off x="1971675" y="5873750"/>
            <a:ext cx="361950" cy="66675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92" name="Line 268"/>
          <p:cNvSpPr>
            <a:spLocks noChangeShapeType="1"/>
          </p:cNvSpPr>
          <p:nvPr/>
        </p:nvSpPr>
        <p:spPr bwMode="auto">
          <a:xfrm>
            <a:off x="2333625" y="4786313"/>
            <a:ext cx="0" cy="1087438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5" name="BlokTextu 274"/>
          <p:cNvSpPr txBox="1"/>
          <p:nvPr/>
        </p:nvSpPr>
        <p:spPr>
          <a:xfrm>
            <a:off x="363124" y="1662220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BlokTextu 275"/>
          <p:cNvSpPr txBox="1"/>
          <p:nvPr/>
        </p:nvSpPr>
        <p:spPr>
          <a:xfrm>
            <a:off x="8549148" y="477511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BlokTextu 276"/>
          <p:cNvSpPr txBox="1"/>
          <p:nvPr/>
        </p:nvSpPr>
        <p:spPr>
          <a:xfrm>
            <a:off x="7935701" y="641028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BlokTextu 277"/>
          <p:cNvSpPr txBox="1"/>
          <p:nvPr/>
        </p:nvSpPr>
        <p:spPr>
          <a:xfrm>
            <a:off x="2636131" y="641345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BlokTextu 279"/>
          <p:cNvSpPr txBox="1"/>
          <p:nvPr/>
        </p:nvSpPr>
        <p:spPr>
          <a:xfrm>
            <a:off x="3148613" y="475491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BlokTextu 281"/>
          <p:cNvSpPr txBox="1"/>
          <p:nvPr/>
        </p:nvSpPr>
        <p:spPr>
          <a:xfrm>
            <a:off x="8196803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BlokTextu 286"/>
          <p:cNvSpPr txBox="1"/>
          <p:nvPr/>
        </p:nvSpPr>
        <p:spPr>
          <a:xfrm>
            <a:off x="7403276" y="549835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BlokTextu 288"/>
          <p:cNvSpPr txBox="1"/>
          <p:nvPr/>
        </p:nvSpPr>
        <p:spPr>
          <a:xfrm>
            <a:off x="3326526" y="1190836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90°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BlokTextu 289"/>
          <p:cNvSpPr txBox="1"/>
          <p:nvPr/>
        </p:nvSpPr>
        <p:spPr>
          <a:xfrm>
            <a:off x="0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BlokTextu 290"/>
          <p:cNvSpPr txBox="1"/>
          <p:nvPr/>
        </p:nvSpPr>
        <p:spPr>
          <a:xfrm>
            <a:off x="967693" y="530719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BlokTextu 303"/>
          <p:cNvSpPr txBox="1"/>
          <p:nvPr/>
        </p:nvSpPr>
        <p:spPr>
          <a:xfrm>
            <a:off x="2520630" y="245017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BlokTextu 304"/>
          <p:cNvSpPr txBox="1"/>
          <p:nvPr/>
        </p:nvSpPr>
        <p:spPr>
          <a:xfrm>
            <a:off x="1640956" y="2288130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BlokTextu 306"/>
          <p:cNvSpPr txBox="1"/>
          <p:nvPr/>
        </p:nvSpPr>
        <p:spPr>
          <a:xfrm>
            <a:off x="5761542" y="5505892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6" name="Freeform 42"/>
          <p:cNvSpPr>
            <a:spLocks/>
          </p:cNvSpPr>
          <p:nvPr/>
        </p:nvSpPr>
        <p:spPr bwMode="auto">
          <a:xfrm>
            <a:off x="3278188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7" name="Freeform 43"/>
          <p:cNvSpPr>
            <a:spLocks/>
          </p:cNvSpPr>
          <p:nvPr/>
        </p:nvSpPr>
        <p:spPr bwMode="auto">
          <a:xfrm>
            <a:off x="3835400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1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0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6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6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0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1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1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0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6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6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0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1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8" name="Freeform 44"/>
          <p:cNvSpPr>
            <a:spLocks/>
          </p:cNvSpPr>
          <p:nvPr/>
        </p:nvSpPr>
        <p:spPr bwMode="auto">
          <a:xfrm>
            <a:off x="4391025" y="6437313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3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3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3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3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9" name="Freeform 45"/>
          <p:cNvSpPr>
            <a:spLocks/>
          </p:cNvSpPr>
          <p:nvPr/>
        </p:nvSpPr>
        <p:spPr bwMode="auto">
          <a:xfrm>
            <a:off x="4948238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1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0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0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1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1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0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0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1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0" name="Freeform 46"/>
          <p:cNvSpPr>
            <a:spLocks/>
          </p:cNvSpPr>
          <p:nvPr/>
        </p:nvSpPr>
        <p:spPr bwMode="auto">
          <a:xfrm>
            <a:off x="5503863" y="6437313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4"/>
              </a:cxn>
              <a:cxn ang="0">
                <a:pos x="27" y="7"/>
              </a:cxn>
              <a:cxn ang="0">
                <a:pos x="19" y="12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19" y="93"/>
              </a:cxn>
              <a:cxn ang="0">
                <a:pos x="27" y="98"/>
              </a:cxn>
              <a:cxn ang="0">
                <a:pos x="35" y="103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4"/>
                </a:lnTo>
                <a:lnTo>
                  <a:pt x="27" y="7"/>
                </a:lnTo>
                <a:lnTo>
                  <a:pt x="19" y="12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19" y="93"/>
                </a:lnTo>
                <a:lnTo>
                  <a:pt x="27" y="98"/>
                </a:lnTo>
                <a:lnTo>
                  <a:pt x="35" y="103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2" name="Freeform 48"/>
          <p:cNvSpPr>
            <a:spLocks/>
          </p:cNvSpPr>
          <p:nvPr/>
        </p:nvSpPr>
        <p:spPr bwMode="auto">
          <a:xfrm>
            <a:off x="6061075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4" name="Freeform 50"/>
          <p:cNvSpPr>
            <a:spLocks/>
          </p:cNvSpPr>
          <p:nvPr/>
        </p:nvSpPr>
        <p:spPr bwMode="auto">
          <a:xfrm>
            <a:off x="2165350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076" name="Freeform 52"/>
          <p:cNvSpPr>
            <a:spLocks/>
          </p:cNvSpPr>
          <p:nvPr/>
        </p:nvSpPr>
        <p:spPr bwMode="auto">
          <a:xfrm>
            <a:off x="1609725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7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7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7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7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078" name="Freeform 54"/>
          <p:cNvSpPr>
            <a:spLocks/>
          </p:cNvSpPr>
          <p:nvPr/>
        </p:nvSpPr>
        <p:spPr bwMode="auto">
          <a:xfrm>
            <a:off x="1052513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2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6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6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2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2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6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6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2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080" name="Freeform 56"/>
          <p:cNvSpPr>
            <a:spLocks/>
          </p:cNvSpPr>
          <p:nvPr/>
        </p:nvSpPr>
        <p:spPr bwMode="auto">
          <a:xfrm>
            <a:off x="496888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314" name="BlokTextu 313"/>
          <p:cNvSpPr txBox="1"/>
          <p:nvPr/>
        </p:nvSpPr>
        <p:spPr>
          <a:xfrm>
            <a:off x="8691632" y="2474455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5" name="Group 4"/>
          <p:cNvGrpSpPr>
            <a:grpSpLocks noChangeAspect="1"/>
          </p:cNvGrpSpPr>
          <p:nvPr/>
        </p:nvGrpSpPr>
        <p:grpSpPr bwMode="auto">
          <a:xfrm>
            <a:off x="7100234" y="1073025"/>
            <a:ext cx="1889125" cy="2732088"/>
            <a:chOff x="3811" y="778"/>
            <a:chExt cx="1190" cy="1721"/>
          </a:xfrm>
        </p:grpSpPr>
        <p:sp>
          <p:nvSpPr>
            <p:cNvPr id="316" name="Line 5"/>
            <p:cNvSpPr>
              <a:spLocks noChangeShapeType="1"/>
            </p:cNvSpPr>
            <p:nvPr/>
          </p:nvSpPr>
          <p:spPr bwMode="auto">
            <a:xfrm>
              <a:off x="3811" y="910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7" name="Line 6"/>
            <p:cNvSpPr>
              <a:spLocks noChangeShapeType="1"/>
            </p:cNvSpPr>
            <p:nvPr/>
          </p:nvSpPr>
          <p:spPr bwMode="auto">
            <a:xfrm>
              <a:off x="3811" y="1043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8" name="Line 7"/>
            <p:cNvSpPr>
              <a:spLocks noChangeShapeType="1"/>
            </p:cNvSpPr>
            <p:nvPr/>
          </p:nvSpPr>
          <p:spPr bwMode="auto">
            <a:xfrm>
              <a:off x="3811" y="1175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9" name="Line 8"/>
            <p:cNvSpPr>
              <a:spLocks noChangeShapeType="1"/>
            </p:cNvSpPr>
            <p:nvPr/>
          </p:nvSpPr>
          <p:spPr bwMode="auto">
            <a:xfrm>
              <a:off x="3811" y="1307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0" name="Line 9"/>
            <p:cNvSpPr>
              <a:spLocks noChangeShapeType="1"/>
            </p:cNvSpPr>
            <p:nvPr/>
          </p:nvSpPr>
          <p:spPr bwMode="auto">
            <a:xfrm>
              <a:off x="3811" y="1440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1" name="Line 10"/>
            <p:cNvSpPr>
              <a:spLocks noChangeShapeType="1"/>
            </p:cNvSpPr>
            <p:nvPr/>
          </p:nvSpPr>
          <p:spPr bwMode="auto">
            <a:xfrm>
              <a:off x="3811" y="1572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2" name="Line 11"/>
            <p:cNvSpPr>
              <a:spLocks noChangeShapeType="1"/>
            </p:cNvSpPr>
            <p:nvPr/>
          </p:nvSpPr>
          <p:spPr bwMode="auto">
            <a:xfrm>
              <a:off x="3811" y="1704"/>
              <a:ext cx="1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3" name="Line 12"/>
            <p:cNvSpPr>
              <a:spLocks noChangeShapeType="1"/>
            </p:cNvSpPr>
            <p:nvPr/>
          </p:nvSpPr>
          <p:spPr bwMode="auto">
            <a:xfrm>
              <a:off x="3811" y="1837"/>
              <a:ext cx="1059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4" name="Line 13"/>
            <p:cNvSpPr>
              <a:spLocks noChangeShapeType="1"/>
            </p:cNvSpPr>
            <p:nvPr/>
          </p:nvSpPr>
          <p:spPr bwMode="auto">
            <a:xfrm>
              <a:off x="3811" y="1969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5" name="Line 14"/>
            <p:cNvSpPr>
              <a:spLocks noChangeShapeType="1"/>
            </p:cNvSpPr>
            <p:nvPr/>
          </p:nvSpPr>
          <p:spPr bwMode="auto">
            <a:xfrm>
              <a:off x="3811" y="2102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6" name="Line 15"/>
            <p:cNvSpPr>
              <a:spLocks noChangeShapeType="1"/>
            </p:cNvSpPr>
            <p:nvPr/>
          </p:nvSpPr>
          <p:spPr bwMode="auto">
            <a:xfrm>
              <a:off x="3811" y="2234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7" name="Line 16"/>
            <p:cNvSpPr>
              <a:spLocks noChangeShapeType="1"/>
            </p:cNvSpPr>
            <p:nvPr/>
          </p:nvSpPr>
          <p:spPr bwMode="auto">
            <a:xfrm>
              <a:off x="3811" y="2366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8" name="Line 17"/>
            <p:cNvSpPr>
              <a:spLocks noChangeShapeType="1"/>
            </p:cNvSpPr>
            <p:nvPr/>
          </p:nvSpPr>
          <p:spPr bwMode="auto">
            <a:xfrm>
              <a:off x="3943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9" name="Line 18"/>
            <p:cNvSpPr>
              <a:spLocks noChangeShapeType="1"/>
            </p:cNvSpPr>
            <p:nvPr/>
          </p:nvSpPr>
          <p:spPr bwMode="auto">
            <a:xfrm>
              <a:off x="4075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0" name="Line 19"/>
            <p:cNvSpPr>
              <a:spLocks noChangeShapeType="1"/>
            </p:cNvSpPr>
            <p:nvPr/>
          </p:nvSpPr>
          <p:spPr bwMode="auto">
            <a:xfrm>
              <a:off x="4208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1" name="Line 20"/>
            <p:cNvSpPr>
              <a:spLocks noChangeShapeType="1"/>
            </p:cNvSpPr>
            <p:nvPr/>
          </p:nvSpPr>
          <p:spPr bwMode="auto">
            <a:xfrm>
              <a:off x="4340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2" name="Line 21"/>
            <p:cNvSpPr>
              <a:spLocks noChangeShapeType="1"/>
            </p:cNvSpPr>
            <p:nvPr/>
          </p:nvSpPr>
          <p:spPr bwMode="auto">
            <a:xfrm>
              <a:off x="4472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3" name="Line 22"/>
            <p:cNvSpPr>
              <a:spLocks noChangeShapeType="1"/>
            </p:cNvSpPr>
            <p:nvPr/>
          </p:nvSpPr>
          <p:spPr bwMode="auto">
            <a:xfrm>
              <a:off x="4604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4" name="Line 23"/>
            <p:cNvSpPr>
              <a:spLocks noChangeShapeType="1"/>
            </p:cNvSpPr>
            <p:nvPr/>
          </p:nvSpPr>
          <p:spPr bwMode="auto">
            <a:xfrm>
              <a:off x="4737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5" name="Line 24"/>
            <p:cNvSpPr>
              <a:spLocks noChangeShapeType="1"/>
            </p:cNvSpPr>
            <p:nvPr/>
          </p:nvSpPr>
          <p:spPr bwMode="auto">
            <a:xfrm>
              <a:off x="3943" y="910"/>
              <a:ext cx="79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6" name="Line 25"/>
            <p:cNvSpPr>
              <a:spLocks noChangeShapeType="1"/>
            </p:cNvSpPr>
            <p:nvPr/>
          </p:nvSpPr>
          <p:spPr bwMode="auto">
            <a:xfrm>
              <a:off x="4737" y="910"/>
              <a:ext cx="1" cy="79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7" name="Line 26"/>
            <p:cNvSpPr>
              <a:spLocks noChangeShapeType="1"/>
            </p:cNvSpPr>
            <p:nvPr/>
          </p:nvSpPr>
          <p:spPr bwMode="auto">
            <a:xfrm flipH="1">
              <a:off x="3943" y="1704"/>
              <a:ext cx="13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8" name="Line 27"/>
            <p:cNvSpPr>
              <a:spLocks noChangeShapeType="1"/>
            </p:cNvSpPr>
            <p:nvPr/>
          </p:nvSpPr>
          <p:spPr bwMode="auto">
            <a:xfrm flipV="1">
              <a:off x="4604" y="1307"/>
              <a:ext cx="1" cy="39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9" name="Line 28"/>
            <p:cNvSpPr>
              <a:spLocks noChangeShapeType="1"/>
            </p:cNvSpPr>
            <p:nvPr/>
          </p:nvSpPr>
          <p:spPr bwMode="auto">
            <a:xfrm flipV="1">
              <a:off x="3943" y="910"/>
              <a:ext cx="1" cy="79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0" name="Line 29"/>
            <p:cNvSpPr>
              <a:spLocks noChangeShapeType="1"/>
            </p:cNvSpPr>
            <p:nvPr/>
          </p:nvSpPr>
          <p:spPr bwMode="auto">
            <a:xfrm>
              <a:off x="3943" y="1837"/>
              <a:ext cx="0" cy="5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1" name="Line 30"/>
            <p:cNvSpPr>
              <a:spLocks noChangeShapeType="1"/>
            </p:cNvSpPr>
            <p:nvPr/>
          </p:nvSpPr>
          <p:spPr bwMode="auto">
            <a:xfrm>
              <a:off x="3943" y="2366"/>
              <a:ext cx="79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2" name="Line 31"/>
            <p:cNvSpPr>
              <a:spLocks noChangeShapeType="1"/>
            </p:cNvSpPr>
            <p:nvPr/>
          </p:nvSpPr>
          <p:spPr bwMode="auto">
            <a:xfrm flipV="1">
              <a:off x="4737" y="1837"/>
              <a:ext cx="0" cy="5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3" name="Line 32"/>
            <p:cNvSpPr>
              <a:spLocks noChangeShapeType="1"/>
            </p:cNvSpPr>
            <p:nvPr/>
          </p:nvSpPr>
          <p:spPr bwMode="auto">
            <a:xfrm flipH="1">
              <a:off x="3943" y="1837"/>
              <a:ext cx="79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4" name="Line 33"/>
            <p:cNvSpPr>
              <a:spLocks noChangeShapeType="1"/>
            </p:cNvSpPr>
            <p:nvPr/>
          </p:nvSpPr>
          <p:spPr bwMode="auto">
            <a:xfrm>
              <a:off x="4604" y="1704"/>
              <a:ext cx="13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5" name="Line 34"/>
            <p:cNvSpPr>
              <a:spLocks noChangeShapeType="1"/>
            </p:cNvSpPr>
            <p:nvPr/>
          </p:nvSpPr>
          <p:spPr bwMode="auto">
            <a:xfrm flipV="1">
              <a:off x="4075" y="1307"/>
              <a:ext cx="0" cy="39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6" name="Freeform 35"/>
            <p:cNvSpPr>
              <a:spLocks/>
            </p:cNvSpPr>
            <p:nvPr/>
          </p:nvSpPr>
          <p:spPr bwMode="auto">
            <a:xfrm>
              <a:off x="4075" y="1043"/>
              <a:ext cx="529" cy="264"/>
            </a:xfrm>
            <a:custGeom>
              <a:avLst/>
              <a:gdLst/>
              <a:ahLst/>
              <a:cxnLst>
                <a:cxn ang="0">
                  <a:pos x="2644" y="1278"/>
                </a:cxn>
                <a:cxn ang="0">
                  <a:pos x="2638" y="1191"/>
                </a:cxn>
                <a:cxn ang="0">
                  <a:pos x="2626" y="1103"/>
                </a:cxn>
                <a:cxn ang="0">
                  <a:pos x="2609" y="1016"/>
                </a:cxn>
                <a:cxn ang="0">
                  <a:pos x="2585" y="931"/>
                </a:cxn>
                <a:cxn ang="0">
                  <a:pos x="2556" y="848"/>
                </a:cxn>
                <a:cxn ang="0">
                  <a:pos x="2523" y="766"/>
                </a:cxn>
                <a:cxn ang="0">
                  <a:pos x="2482" y="687"/>
                </a:cxn>
                <a:cxn ang="0">
                  <a:pos x="2437" y="611"/>
                </a:cxn>
                <a:cxn ang="0">
                  <a:pos x="2387" y="538"/>
                </a:cxn>
                <a:cxn ang="0">
                  <a:pos x="2332" y="469"/>
                </a:cxn>
                <a:cxn ang="0">
                  <a:pos x="2274" y="403"/>
                </a:cxn>
                <a:cxn ang="0">
                  <a:pos x="2210" y="342"/>
                </a:cxn>
                <a:cxn ang="0">
                  <a:pos x="2143" y="285"/>
                </a:cxn>
                <a:cxn ang="0">
                  <a:pos x="2071" y="231"/>
                </a:cxn>
                <a:cxn ang="0">
                  <a:pos x="1996" y="185"/>
                </a:cxn>
                <a:cxn ang="0">
                  <a:pos x="1918" y="142"/>
                </a:cxn>
                <a:cxn ang="0">
                  <a:pos x="1838" y="105"/>
                </a:cxn>
                <a:cxn ang="0">
                  <a:pos x="1756" y="73"/>
                </a:cxn>
                <a:cxn ang="0">
                  <a:pos x="1672" y="46"/>
                </a:cxn>
                <a:cxn ang="0">
                  <a:pos x="1586" y="26"/>
                </a:cxn>
                <a:cxn ang="0">
                  <a:pos x="1498" y="12"/>
                </a:cxn>
                <a:cxn ang="0">
                  <a:pos x="1411" y="3"/>
                </a:cxn>
                <a:cxn ang="0">
                  <a:pos x="1323" y="0"/>
                </a:cxn>
                <a:cxn ang="0">
                  <a:pos x="1234" y="3"/>
                </a:cxn>
                <a:cxn ang="0">
                  <a:pos x="1146" y="12"/>
                </a:cxn>
                <a:cxn ang="0">
                  <a:pos x="1059" y="26"/>
                </a:cxn>
                <a:cxn ang="0">
                  <a:pos x="973" y="46"/>
                </a:cxn>
                <a:cxn ang="0">
                  <a:pos x="889" y="73"/>
                </a:cxn>
                <a:cxn ang="0">
                  <a:pos x="807" y="105"/>
                </a:cxn>
                <a:cxn ang="0">
                  <a:pos x="726" y="142"/>
                </a:cxn>
                <a:cxn ang="0">
                  <a:pos x="648" y="185"/>
                </a:cxn>
                <a:cxn ang="0">
                  <a:pos x="574" y="231"/>
                </a:cxn>
                <a:cxn ang="0">
                  <a:pos x="502" y="285"/>
                </a:cxn>
                <a:cxn ang="0">
                  <a:pos x="435" y="342"/>
                </a:cxn>
                <a:cxn ang="0">
                  <a:pos x="371" y="403"/>
                </a:cxn>
                <a:cxn ang="0">
                  <a:pos x="313" y="469"/>
                </a:cxn>
                <a:cxn ang="0">
                  <a:pos x="258" y="538"/>
                </a:cxn>
                <a:cxn ang="0">
                  <a:pos x="208" y="611"/>
                </a:cxn>
                <a:cxn ang="0">
                  <a:pos x="162" y="687"/>
                </a:cxn>
                <a:cxn ang="0">
                  <a:pos x="123" y="766"/>
                </a:cxn>
                <a:cxn ang="0">
                  <a:pos x="89" y="848"/>
                </a:cxn>
                <a:cxn ang="0">
                  <a:pos x="59" y="931"/>
                </a:cxn>
                <a:cxn ang="0">
                  <a:pos x="36" y="1016"/>
                </a:cxn>
                <a:cxn ang="0">
                  <a:pos x="18" y="1103"/>
                </a:cxn>
                <a:cxn ang="0">
                  <a:pos x="6" y="1191"/>
                </a:cxn>
                <a:cxn ang="0">
                  <a:pos x="1" y="1278"/>
                </a:cxn>
              </a:cxnLst>
              <a:rect l="0" t="0" r="r" b="b"/>
              <a:pathLst>
                <a:path w="2645" h="1323">
                  <a:moveTo>
                    <a:pt x="2645" y="1323"/>
                  </a:moveTo>
                  <a:lnTo>
                    <a:pt x="2644" y="1278"/>
                  </a:lnTo>
                  <a:lnTo>
                    <a:pt x="2642" y="1235"/>
                  </a:lnTo>
                  <a:lnTo>
                    <a:pt x="2638" y="1191"/>
                  </a:lnTo>
                  <a:lnTo>
                    <a:pt x="2633" y="1146"/>
                  </a:lnTo>
                  <a:lnTo>
                    <a:pt x="2626" y="1103"/>
                  </a:lnTo>
                  <a:lnTo>
                    <a:pt x="2619" y="1060"/>
                  </a:lnTo>
                  <a:lnTo>
                    <a:pt x="2609" y="1016"/>
                  </a:lnTo>
                  <a:lnTo>
                    <a:pt x="2598" y="973"/>
                  </a:lnTo>
                  <a:lnTo>
                    <a:pt x="2585" y="931"/>
                  </a:lnTo>
                  <a:lnTo>
                    <a:pt x="2571" y="889"/>
                  </a:lnTo>
                  <a:lnTo>
                    <a:pt x="2556" y="848"/>
                  </a:lnTo>
                  <a:lnTo>
                    <a:pt x="2540" y="806"/>
                  </a:lnTo>
                  <a:lnTo>
                    <a:pt x="2523" y="766"/>
                  </a:lnTo>
                  <a:lnTo>
                    <a:pt x="2503" y="726"/>
                  </a:lnTo>
                  <a:lnTo>
                    <a:pt x="2482" y="687"/>
                  </a:lnTo>
                  <a:lnTo>
                    <a:pt x="2460" y="648"/>
                  </a:lnTo>
                  <a:lnTo>
                    <a:pt x="2437" y="611"/>
                  </a:lnTo>
                  <a:lnTo>
                    <a:pt x="2413" y="574"/>
                  </a:lnTo>
                  <a:lnTo>
                    <a:pt x="2387" y="538"/>
                  </a:lnTo>
                  <a:lnTo>
                    <a:pt x="2360" y="503"/>
                  </a:lnTo>
                  <a:lnTo>
                    <a:pt x="2332" y="469"/>
                  </a:lnTo>
                  <a:lnTo>
                    <a:pt x="2303" y="435"/>
                  </a:lnTo>
                  <a:lnTo>
                    <a:pt x="2274" y="403"/>
                  </a:lnTo>
                  <a:lnTo>
                    <a:pt x="2242" y="372"/>
                  </a:lnTo>
                  <a:lnTo>
                    <a:pt x="2210" y="342"/>
                  </a:lnTo>
                  <a:lnTo>
                    <a:pt x="2176" y="313"/>
                  </a:lnTo>
                  <a:lnTo>
                    <a:pt x="2143" y="285"/>
                  </a:lnTo>
                  <a:lnTo>
                    <a:pt x="2107" y="257"/>
                  </a:lnTo>
                  <a:lnTo>
                    <a:pt x="2071" y="231"/>
                  </a:lnTo>
                  <a:lnTo>
                    <a:pt x="2034" y="208"/>
                  </a:lnTo>
                  <a:lnTo>
                    <a:pt x="1996" y="185"/>
                  </a:lnTo>
                  <a:lnTo>
                    <a:pt x="1958" y="162"/>
                  </a:lnTo>
                  <a:lnTo>
                    <a:pt x="1918" y="142"/>
                  </a:lnTo>
                  <a:lnTo>
                    <a:pt x="1879" y="122"/>
                  </a:lnTo>
                  <a:lnTo>
                    <a:pt x="1838" y="105"/>
                  </a:lnTo>
                  <a:lnTo>
                    <a:pt x="1798" y="89"/>
                  </a:lnTo>
                  <a:lnTo>
                    <a:pt x="1756" y="73"/>
                  </a:lnTo>
                  <a:lnTo>
                    <a:pt x="1714" y="59"/>
                  </a:lnTo>
                  <a:lnTo>
                    <a:pt x="1672" y="46"/>
                  </a:lnTo>
                  <a:lnTo>
                    <a:pt x="1629" y="36"/>
                  </a:lnTo>
                  <a:lnTo>
                    <a:pt x="1586" y="26"/>
                  </a:lnTo>
                  <a:lnTo>
                    <a:pt x="1543" y="18"/>
                  </a:lnTo>
                  <a:lnTo>
                    <a:pt x="1498" y="12"/>
                  </a:lnTo>
                  <a:lnTo>
                    <a:pt x="1455" y="6"/>
                  </a:lnTo>
                  <a:lnTo>
                    <a:pt x="1411" y="3"/>
                  </a:lnTo>
                  <a:lnTo>
                    <a:pt x="1366" y="1"/>
                  </a:lnTo>
                  <a:lnTo>
                    <a:pt x="1323" y="0"/>
                  </a:lnTo>
                  <a:lnTo>
                    <a:pt x="1279" y="1"/>
                  </a:lnTo>
                  <a:lnTo>
                    <a:pt x="1234" y="3"/>
                  </a:lnTo>
                  <a:lnTo>
                    <a:pt x="1190" y="6"/>
                  </a:lnTo>
                  <a:lnTo>
                    <a:pt x="1146" y="12"/>
                  </a:lnTo>
                  <a:lnTo>
                    <a:pt x="1102" y="18"/>
                  </a:lnTo>
                  <a:lnTo>
                    <a:pt x="1059" y="26"/>
                  </a:lnTo>
                  <a:lnTo>
                    <a:pt x="1015" y="36"/>
                  </a:lnTo>
                  <a:lnTo>
                    <a:pt x="973" y="46"/>
                  </a:lnTo>
                  <a:lnTo>
                    <a:pt x="931" y="59"/>
                  </a:lnTo>
                  <a:lnTo>
                    <a:pt x="889" y="73"/>
                  </a:lnTo>
                  <a:lnTo>
                    <a:pt x="847" y="89"/>
                  </a:lnTo>
                  <a:lnTo>
                    <a:pt x="807" y="105"/>
                  </a:lnTo>
                  <a:lnTo>
                    <a:pt x="765" y="122"/>
                  </a:lnTo>
                  <a:lnTo>
                    <a:pt x="726" y="142"/>
                  </a:lnTo>
                  <a:lnTo>
                    <a:pt x="686" y="162"/>
                  </a:lnTo>
                  <a:lnTo>
                    <a:pt x="648" y="185"/>
                  </a:lnTo>
                  <a:lnTo>
                    <a:pt x="611" y="208"/>
                  </a:lnTo>
                  <a:lnTo>
                    <a:pt x="574" y="231"/>
                  </a:lnTo>
                  <a:lnTo>
                    <a:pt x="538" y="257"/>
                  </a:lnTo>
                  <a:lnTo>
                    <a:pt x="502" y="285"/>
                  </a:lnTo>
                  <a:lnTo>
                    <a:pt x="469" y="313"/>
                  </a:lnTo>
                  <a:lnTo>
                    <a:pt x="435" y="342"/>
                  </a:lnTo>
                  <a:lnTo>
                    <a:pt x="403" y="372"/>
                  </a:lnTo>
                  <a:lnTo>
                    <a:pt x="371" y="403"/>
                  </a:lnTo>
                  <a:lnTo>
                    <a:pt x="342" y="435"/>
                  </a:lnTo>
                  <a:lnTo>
                    <a:pt x="313" y="469"/>
                  </a:lnTo>
                  <a:lnTo>
                    <a:pt x="285" y="503"/>
                  </a:lnTo>
                  <a:lnTo>
                    <a:pt x="258" y="538"/>
                  </a:lnTo>
                  <a:lnTo>
                    <a:pt x="232" y="574"/>
                  </a:lnTo>
                  <a:lnTo>
                    <a:pt x="208" y="611"/>
                  </a:lnTo>
                  <a:lnTo>
                    <a:pt x="185" y="648"/>
                  </a:lnTo>
                  <a:lnTo>
                    <a:pt x="162" y="687"/>
                  </a:lnTo>
                  <a:lnTo>
                    <a:pt x="142" y="726"/>
                  </a:lnTo>
                  <a:lnTo>
                    <a:pt x="123" y="766"/>
                  </a:lnTo>
                  <a:lnTo>
                    <a:pt x="105" y="806"/>
                  </a:lnTo>
                  <a:lnTo>
                    <a:pt x="89" y="848"/>
                  </a:lnTo>
                  <a:lnTo>
                    <a:pt x="74" y="889"/>
                  </a:lnTo>
                  <a:lnTo>
                    <a:pt x="59" y="931"/>
                  </a:lnTo>
                  <a:lnTo>
                    <a:pt x="46" y="973"/>
                  </a:lnTo>
                  <a:lnTo>
                    <a:pt x="36" y="1016"/>
                  </a:lnTo>
                  <a:lnTo>
                    <a:pt x="26" y="1060"/>
                  </a:lnTo>
                  <a:lnTo>
                    <a:pt x="18" y="1103"/>
                  </a:lnTo>
                  <a:lnTo>
                    <a:pt x="12" y="1146"/>
                  </a:lnTo>
                  <a:lnTo>
                    <a:pt x="6" y="1191"/>
                  </a:lnTo>
                  <a:lnTo>
                    <a:pt x="3" y="1235"/>
                  </a:lnTo>
                  <a:lnTo>
                    <a:pt x="1" y="1278"/>
                  </a:lnTo>
                  <a:lnTo>
                    <a:pt x="0" y="1323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7" name="Line 36"/>
            <p:cNvSpPr>
              <a:spLocks noChangeShapeType="1"/>
            </p:cNvSpPr>
            <p:nvPr/>
          </p:nvSpPr>
          <p:spPr bwMode="auto">
            <a:xfrm flipV="1">
              <a:off x="4075" y="1837"/>
              <a:ext cx="0" cy="5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8" name="Line 37"/>
            <p:cNvSpPr>
              <a:spLocks noChangeShapeType="1"/>
            </p:cNvSpPr>
            <p:nvPr/>
          </p:nvSpPr>
          <p:spPr bwMode="auto">
            <a:xfrm>
              <a:off x="4604" y="1837"/>
              <a:ext cx="0" cy="5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9" name="Freeform 38"/>
            <p:cNvSpPr>
              <a:spLocks/>
            </p:cNvSpPr>
            <p:nvPr/>
          </p:nvSpPr>
          <p:spPr bwMode="auto">
            <a:xfrm>
              <a:off x="4330" y="1297"/>
              <a:ext cx="20" cy="20"/>
            </a:xfrm>
            <a:custGeom>
              <a:avLst/>
              <a:gdLst/>
              <a:ahLst/>
              <a:cxnLst>
                <a:cxn ang="0">
                  <a:pos x="99" y="50"/>
                </a:cxn>
                <a:cxn ang="0">
                  <a:pos x="99" y="41"/>
                </a:cxn>
                <a:cxn ang="0">
                  <a:pos x="97" y="34"/>
                </a:cxn>
                <a:cxn ang="0">
                  <a:pos x="92" y="25"/>
                </a:cxn>
                <a:cxn ang="0">
                  <a:pos x="88" y="18"/>
                </a:cxn>
                <a:cxn ang="0">
                  <a:pos x="81" y="12"/>
                </a:cxn>
                <a:cxn ang="0">
                  <a:pos x="74" y="8"/>
                </a:cxn>
                <a:cxn ang="0">
                  <a:pos x="66" y="3"/>
                </a:cxn>
                <a:cxn ang="0">
                  <a:pos x="58" y="1"/>
                </a:cxn>
                <a:cxn ang="0">
                  <a:pos x="50" y="0"/>
                </a:cxn>
                <a:cxn ang="0">
                  <a:pos x="41" y="1"/>
                </a:cxn>
                <a:cxn ang="0">
                  <a:pos x="33" y="3"/>
                </a:cxn>
                <a:cxn ang="0">
                  <a:pos x="25" y="8"/>
                </a:cxn>
                <a:cxn ang="0">
                  <a:pos x="17" y="12"/>
                </a:cxn>
                <a:cxn ang="0">
                  <a:pos x="11" y="18"/>
                </a:cxn>
                <a:cxn ang="0">
                  <a:pos x="7" y="25"/>
                </a:cxn>
                <a:cxn ang="0">
                  <a:pos x="2" y="34"/>
                </a:cxn>
                <a:cxn ang="0">
                  <a:pos x="0" y="41"/>
                </a:cxn>
                <a:cxn ang="0">
                  <a:pos x="0" y="50"/>
                </a:cxn>
                <a:cxn ang="0">
                  <a:pos x="0" y="58"/>
                </a:cxn>
                <a:cxn ang="0">
                  <a:pos x="2" y="67"/>
                </a:cxn>
                <a:cxn ang="0">
                  <a:pos x="7" y="75"/>
                </a:cxn>
                <a:cxn ang="0">
                  <a:pos x="11" y="82"/>
                </a:cxn>
                <a:cxn ang="0">
                  <a:pos x="17" y="88"/>
                </a:cxn>
                <a:cxn ang="0">
                  <a:pos x="25" y="93"/>
                </a:cxn>
                <a:cxn ang="0">
                  <a:pos x="33" y="96"/>
                </a:cxn>
                <a:cxn ang="0">
                  <a:pos x="41" y="99"/>
                </a:cxn>
                <a:cxn ang="0">
                  <a:pos x="50" y="100"/>
                </a:cxn>
                <a:cxn ang="0">
                  <a:pos x="58" y="99"/>
                </a:cxn>
                <a:cxn ang="0">
                  <a:pos x="66" y="96"/>
                </a:cxn>
                <a:cxn ang="0">
                  <a:pos x="74" y="93"/>
                </a:cxn>
                <a:cxn ang="0">
                  <a:pos x="81" y="88"/>
                </a:cxn>
                <a:cxn ang="0">
                  <a:pos x="88" y="82"/>
                </a:cxn>
                <a:cxn ang="0">
                  <a:pos x="92" y="75"/>
                </a:cxn>
                <a:cxn ang="0">
                  <a:pos x="97" y="67"/>
                </a:cxn>
                <a:cxn ang="0">
                  <a:pos x="99" y="58"/>
                </a:cxn>
                <a:cxn ang="0">
                  <a:pos x="99" y="50"/>
                </a:cxn>
              </a:cxnLst>
              <a:rect l="0" t="0" r="r" b="b"/>
              <a:pathLst>
                <a:path w="99" h="100">
                  <a:moveTo>
                    <a:pt x="99" y="50"/>
                  </a:moveTo>
                  <a:lnTo>
                    <a:pt x="99" y="41"/>
                  </a:lnTo>
                  <a:lnTo>
                    <a:pt x="97" y="34"/>
                  </a:lnTo>
                  <a:lnTo>
                    <a:pt x="92" y="25"/>
                  </a:lnTo>
                  <a:lnTo>
                    <a:pt x="88" y="18"/>
                  </a:lnTo>
                  <a:lnTo>
                    <a:pt x="81" y="12"/>
                  </a:lnTo>
                  <a:lnTo>
                    <a:pt x="74" y="8"/>
                  </a:lnTo>
                  <a:lnTo>
                    <a:pt x="66" y="3"/>
                  </a:lnTo>
                  <a:lnTo>
                    <a:pt x="58" y="1"/>
                  </a:lnTo>
                  <a:lnTo>
                    <a:pt x="50" y="0"/>
                  </a:lnTo>
                  <a:lnTo>
                    <a:pt x="41" y="1"/>
                  </a:lnTo>
                  <a:lnTo>
                    <a:pt x="33" y="3"/>
                  </a:lnTo>
                  <a:lnTo>
                    <a:pt x="25" y="8"/>
                  </a:lnTo>
                  <a:lnTo>
                    <a:pt x="17" y="12"/>
                  </a:lnTo>
                  <a:lnTo>
                    <a:pt x="11" y="18"/>
                  </a:lnTo>
                  <a:lnTo>
                    <a:pt x="7" y="25"/>
                  </a:lnTo>
                  <a:lnTo>
                    <a:pt x="2" y="34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2" y="67"/>
                  </a:lnTo>
                  <a:lnTo>
                    <a:pt x="7" y="75"/>
                  </a:lnTo>
                  <a:lnTo>
                    <a:pt x="11" y="82"/>
                  </a:lnTo>
                  <a:lnTo>
                    <a:pt x="17" y="88"/>
                  </a:lnTo>
                  <a:lnTo>
                    <a:pt x="25" y="93"/>
                  </a:lnTo>
                  <a:lnTo>
                    <a:pt x="33" y="96"/>
                  </a:lnTo>
                  <a:lnTo>
                    <a:pt x="41" y="99"/>
                  </a:lnTo>
                  <a:lnTo>
                    <a:pt x="50" y="100"/>
                  </a:lnTo>
                  <a:lnTo>
                    <a:pt x="58" y="99"/>
                  </a:lnTo>
                  <a:lnTo>
                    <a:pt x="66" y="96"/>
                  </a:lnTo>
                  <a:lnTo>
                    <a:pt x="74" y="93"/>
                  </a:lnTo>
                  <a:lnTo>
                    <a:pt x="81" y="88"/>
                  </a:lnTo>
                  <a:lnTo>
                    <a:pt x="88" y="82"/>
                  </a:lnTo>
                  <a:lnTo>
                    <a:pt x="92" y="75"/>
                  </a:lnTo>
                  <a:lnTo>
                    <a:pt x="97" y="67"/>
                  </a:lnTo>
                  <a:lnTo>
                    <a:pt x="99" y="58"/>
                  </a:lnTo>
                  <a:lnTo>
                    <a:pt x="99" y="5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354" name="Line 243"/>
          <p:cNvSpPr>
            <a:spLocks noChangeShapeType="1"/>
          </p:cNvSpPr>
          <p:nvPr/>
        </p:nvSpPr>
        <p:spPr bwMode="auto">
          <a:xfrm flipH="1">
            <a:off x="1971675" y="5873750"/>
            <a:ext cx="361950" cy="6667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5" name="Line 242"/>
          <p:cNvSpPr>
            <a:spLocks noChangeShapeType="1"/>
          </p:cNvSpPr>
          <p:nvPr/>
        </p:nvSpPr>
        <p:spPr bwMode="auto">
          <a:xfrm flipH="1" flipV="1">
            <a:off x="2333625" y="5873750"/>
            <a:ext cx="857250" cy="44767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6" name="Line 240"/>
          <p:cNvSpPr>
            <a:spLocks noChangeShapeType="1"/>
          </p:cNvSpPr>
          <p:nvPr/>
        </p:nvSpPr>
        <p:spPr bwMode="auto">
          <a:xfrm flipH="1" flipV="1">
            <a:off x="3659187" y="5630863"/>
            <a:ext cx="998538" cy="24765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7" name="Line 241"/>
          <p:cNvSpPr>
            <a:spLocks noChangeShapeType="1"/>
          </p:cNvSpPr>
          <p:nvPr/>
        </p:nvSpPr>
        <p:spPr bwMode="auto">
          <a:xfrm flipH="1">
            <a:off x="3443287" y="5630863"/>
            <a:ext cx="215900" cy="39688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" name="Line 268"/>
          <p:cNvSpPr>
            <a:spLocks noChangeShapeType="1"/>
          </p:cNvSpPr>
          <p:nvPr/>
        </p:nvSpPr>
        <p:spPr bwMode="auto">
          <a:xfrm>
            <a:off x="2333625" y="4786313"/>
            <a:ext cx="0" cy="1087438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9" name="BlokTextu 24"/>
          <p:cNvSpPr txBox="1">
            <a:spLocks noChangeArrowheads="1"/>
          </p:cNvSpPr>
          <p:nvPr/>
        </p:nvSpPr>
        <p:spPr bwMode="auto">
          <a:xfrm>
            <a:off x="4202790" y="1015750"/>
            <a:ext cx="1843774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5)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hranol.</a:t>
            </a:r>
            <a:endParaRPr lang="sk-SK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1" name="Freeform 35"/>
          <p:cNvSpPr>
            <a:spLocks/>
          </p:cNvSpPr>
          <p:nvPr/>
        </p:nvSpPr>
        <p:spPr bwMode="auto">
          <a:xfrm>
            <a:off x="7519676" y="1499408"/>
            <a:ext cx="839788" cy="419100"/>
          </a:xfrm>
          <a:prstGeom prst="rect">
            <a:avLst/>
          </a:prstGeom>
          <a:solidFill>
            <a:srgbClr val="00B050">
              <a:alpha val="20000"/>
            </a:srgbClr>
          </a:solidFill>
          <a:ln w="190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" name="BlokTextu 1"/>
          <p:cNvSpPr txBox="1"/>
          <p:nvPr/>
        </p:nvSpPr>
        <p:spPr>
          <a:xfrm>
            <a:off x="7875643" y="1848469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4" name="Freeform 125"/>
          <p:cNvSpPr>
            <a:spLocks/>
          </p:cNvSpPr>
          <p:nvPr/>
        </p:nvSpPr>
        <p:spPr bwMode="auto">
          <a:xfrm>
            <a:off x="4634651" y="4039154"/>
            <a:ext cx="41275" cy="41275"/>
          </a:xfrm>
          <a:custGeom>
            <a:avLst/>
            <a:gdLst/>
            <a:ahLst/>
            <a:cxnLst>
              <a:cxn ang="0">
                <a:pos x="105" y="51"/>
              </a:cxn>
              <a:cxn ang="0">
                <a:pos x="105" y="42"/>
              </a:cxn>
              <a:cxn ang="0">
                <a:pos x="101" y="34"/>
              </a:cxn>
              <a:cxn ang="0">
                <a:pos x="98" y="25"/>
              </a:cxn>
              <a:cxn ang="0">
                <a:pos x="92" y="18"/>
              </a:cxn>
              <a:cxn ang="0">
                <a:pos x="86" y="11"/>
              </a:cxn>
              <a:cxn ang="0">
                <a:pos x="78" y="6"/>
              </a:cxn>
              <a:cxn ang="0">
                <a:pos x="70" y="2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2"/>
              </a:cxn>
              <a:cxn ang="0">
                <a:pos x="26" y="6"/>
              </a:cxn>
              <a:cxn ang="0">
                <a:pos x="19" y="11"/>
              </a:cxn>
              <a:cxn ang="0">
                <a:pos x="12" y="18"/>
              </a:cxn>
              <a:cxn ang="0">
                <a:pos x="7" y="25"/>
              </a:cxn>
              <a:cxn ang="0">
                <a:pos x="3" y="34"/>
              </a:cxn>
              <a:cxn ang="0">
                <a:pos x="0" y="42"/>
              </a:cxn>
              <a:cxn ang="0">
                <a:pos x="0" y="51"/>
              </a:cxn>
              <a:cxn ang="0">
                <a:pos x="0" y="60"/>
              </a:cxn>
              <a:cxn ang="0">
                <a:pos x="3" y="70"/>
              </a:cxn>
              <a:cxn ang="0">
                <a:pos x="7" y="78"/>
              </a:cxn>
              <a:cxn ang="0">
                <a:pos x="12" y="86"/>
              </a:cxn>
              <a:cxn ang="0">
                <a:pos x="19" y="93"/>
              </a:cxn>
              <a:cxn ang="0">
                <a:pos x="26" y="97"/>
              </a:cxn>
              <a:cxn ang="0">
                <a:pos x="35" y="101"/>
              </a:cxn>
              <a:cxn ang="0">
                <a:pos x="43" y="104"/>
              </a:cxn>
              <a:cxn ang="0">
                <a:pos x="52" y="104"/>
              </a:cxn>
              <a:cxn ang="0">
                <a:pos x="61" y="104"/>
              </a:cxn>
              <a:cxn ang="0">
                <a:pos x="70" y="101"/>
              </a:cxn>
              <a:cxn ang="0">
                <a:pos x="78" y="97"/>
              </a:cxn>
              <a:cxn ang="0">
                <a:pos x="86" y="93"/>
              </a:cxn>
              <a:cxn ang="0">
                <a:pos x="92" y="86"/>
              </a:cxn>
              <a:cxn ang="0">
                <a:pos x="98" y="78"/>
              </a:cxn>
              <a:cxn ang="0">
                <a:pos x="101" y="70"/>
              </a:cxn>
              <a:cxn ang="0">
                <a:pos x="105" y="60"/>
              </a:cxn>
              <a:cxn ang="0">
                <a:pos x="105" y="51"/>
              </a:cxn>
            </a:cxnLst>
            <a:rect l="0" t="0" r="r" b="b"/>
            <a:pathLst>
              <a:path w="105" h="104">
                <a:moveTo>
                  <a:pt x="105" y="51"/>
                </a:moveTo>
                <a:lnTo>
                  <a:pt x="105" y="42"/>
                </a:lnTo>
                <a:lnTo>
                  <a:pt x="101" y="34"/>
                </a:lnTo>
                <a:lnTo>
                  <a:pt x="98" y="25"/>
                </a:lnTo>
                <a:lnTo>
                  <a:pt x="92" y="18"/>
                </a:lnTo>
                <a:lnTo>
                  <a:pt x="86" y="11"/>
                </a:lnTo>
                <a:lnTo>
                  <a:pt x="78" y="6"/>
                </a:lnTo>
                <a:lnTo>
                  <a:pt x="70" y="2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2"/>
                </a:lnTo>
                <a:lnTo>
                  <a:pt x="26" y="6"/>
                </a:lnTo>
                <a:lnTo>
                  <a:pt x="19" y="11"/>
                </a:lnTo>
                <a:lnTo>
                  <a:pt x="12" y="18"/>
                </a:lnTo>
                <a:lnTo>
                  <a:pt x="7" y="25"/>
                </a:lnTo>
                <a:lnTo>
                  <a:pt x="3" y="34"/>
                </a:lnTo>
                <a:lnTo>
                  <a:pt x="0" y="42"/>
                </a:lnTo>
                <a:lnTo>
                  <a:pt x="0" y="51"/>
                </a:lnTo>
                <a:lnTo>
                  <a:pt x="0" y="60"/>
                </a:lnTo>
                <a:lnTo>
                  <a:pt x="3" y="70"/>
                </a:lnTo>
                <a:lnTo>
                  <a:pt x="7" y="78"/>
                </a:lnTo>
                <a:lnTo>
                  <a:pt x="12" y="86"/>
                </a:lnTo>
                <a:lnTo>
                  <a:pt x="19" y="93"/>
                </a:lnTo>
                <a:lnTo>
                  <a:pt x="26" y="97"/>
                </a:lnTo>
                <a:lnTo>
                  <a:pt x="35" y="101"/>
                </a:lnTo>
                <a:lnTo>
                  <a:pt x="43" y="104"/>
                </a:lnTo>
                <a:lnTo>
                  <a:pt x="52" y="104"/>
                </a:lnTo>
                <a:lnTo>
                  <a:pt x="61" y="104"/>
                </a:lnTo>
                <a:lnTo>
                  <a:pt x="70" y="101"/>
                </a:lnTo>
                <a:lnTo>
                  <a:pt x="78" y="97"/>
                </a:lnTo>
                <a:lnTo>
                  <a:pt x="86" y="93"/>
                </a:lnTo>
                <a:lnTo>
                  <a:pt x="92" y="86"/>
                </a:lnTo>
                <a:lnTo>
                  <a:pt x="98" y="78"/>
                </a:lnTo>
                <a:lnTo>
                  <a:pt x="101" y="70"/>
                </a:lnTo>
                <a:lnTo>
                  <a:pt x="105" y="60"/>
                </a:lnTo>
                <a:lnTo>
                  <a:pt x="105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5" name="Freeform 211"/>
          <p:cNvSpPr>
            <a:spLocks/>
          </p:cNvSpPr>
          <p:nvPr/>
        </p:nvSpPr>
        <p:spPr bwMode="auto">
          <a:xfrm>
            <a:off x="3879850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6" y="8"/>
              </a:cxn>
              <a:cxn ang="0">
                <a:pos x="20" y="13"/>
              </a:cxn>
              <a:cxn ang="0">
                <a:pos x="13" y="19"/>
              </a:cxn>
              <a:cxn ang="0">
                <a:pos x="8" y="26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6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4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6" y="8"/>
                </a:lnTo>
                <a:lnTo>
                  <a:pt x="20" y="13"/>
                </a:lnTo>
                <a:lnTo>
                  <a:pt x="13" y="19"/>
                </a:lnTo>
                <a:lnTo>
                  <a:pt x="8" y="26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6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5" name="BlokTextu 284"/>
          <p:cNvSpPr txBox="1"/>
          <p:nvPr/>
        </p:nvSpPr>
        <p:spPr>
          <a:xfrm>
            <a:off x="3830405" y="4746895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1" name="Freeform 227"/>
          <p:cNvSpPr>
            <a:spLocks/>
          </p:cNvSpPr>
          <p:nvPr/>
        </p:nvSpPr>
        <p:spPr bwMode="auto">
          <a:xfrm>
            <a:off x="3170237" y="4765675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3"/>
              </a:cxn>
              <a:cxn ang="0">
                <a:pos x="26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9"/>
              </a:cxn>
              <a:cxn ang="0">
                <a:pos x="34" y="102"/>
              </a:cxn>
              <a:cxn ang="0">
                <a:pos x="43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3"/>
                </a:lnTo>
                <a:lnTo>
                  <a:pt x="26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9"/>
                </a:lnTo>
                <a:lnTo>
                  <a:pt x="34" y="102"/>
                </a:lnTo>
                <a:lnTo>
                  <a:pt x="43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6" name="Freeform 232"/>
          <p:cNvSpPr>
            <a:spLocks/>
          </p:cNvSpPr>
          <p:nvPr/>
        </p:nvSpPr>
        <p:spPr bwMode="auto">
          <a:xfrm>
            <a:off x="3879850" y="3884613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4"/>
              </a:cxn>
              <a:cxn ang="0">
                <a:pos x="102" y="36"/>
              </a:cxn>
              <a:cxn ang="0">
                <a:pos x="99" y="27"/>
              </a:cxn>
              <a:cxn ang="0">
                <a:pos x="93" y="20"/>
              </a:cxn>
              <a:cxn ang="0">
                <a:pos x="87" y="13"/>
              </a:cxn>
              <a:cxn ang="0">
                <a:pos x="79" y="8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4"/>
              </a:cxn>
              <a:cxn ang="0">
                <a:pos x="26" y="8"/>
              </a:cxn>
              <a:cxn ang="0">
                <a:pos x="20" y="13"/>
              </a:cxn>
              <a:cxn ang="0">
                <a:pos x="13" y="20"/>
              </a:cxn>
              <a:cxn ang="0">
                <a:pos x="8" y="27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6" y="99"/>
              </a:cxn>
              <a:cxn ang="0">
                <a:pos x="36" y="102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4" y="44"/>
                </a:lnTo>
                <a:lnTo>
                  <a:pt x="102" y="36"/>
                </a:lnTo>
                <a:lnTo>
                  <a:pt x="99" y="27"/>
                </a:lnTo>
                <a:lnTo>
                  <a:pt x="93" y="20"/>
                </a:lnTo>
                <a:lnTo>
                  <a:pt x="87" y="13"/>
                </a:lnTo>
                <a:lnTo>
                  <a:pt x="79" y="8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4"/>
                </a:lnTo>
                <a:lnTo>
                  <a:pt x="26" y="8"/>
                </a:lnTo>
                <a:lnTo>
                  <a:pt x="20" y="13"/>
                </a:lnTo>
                <a:lnTo>
                  <a:pt x="13" y="20"/>
                </a:lnTo>
                <a:lnTo>
                  <a:pt x="8" y="27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6" y="99"/>
                </a:lnTo>
                <a:lnTo>
                  <a:pt x="36" y="102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6" name="BlokTextu 285"/>
          <p:cNvSpPr txBox="1"/>
          <p:nvPr/>
        </p:nvSpPr>
        <p:spPr>
          <a:xfrm>
            <a:off x="2064188" y="3765553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45°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4" name="Freeform 230"/>
          <p:cNvSpPr>
            <a:spLocks/>
          </p:cNvSpPr>
          <p:nvPr/>
        </p:nvSpPr>
        <p:spPr bwMode="auto">
          <a:xfrm>
            <a:off x="3400425" y="40751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3"/>
              </a:cxn>
              <a:cxn ang="0">
                <a:pos x="102" y="34"/>
              </a:cxn>
              <a:cxn ang="0">
                <a:pos x="98" y="26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2" y="0"/>
              </a:cxn>
              <a:cxn ang="0">
                <a:pos x="43" y="1"/>
              </a:cxn>
              <a:cxn ang="0">
                <a:pos x="34" y="3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7" y="26"/>
              </a:cxn>
              <a:cxn ang="0">
                <a:pos x="3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7"/>
              </a:cxn>
              <a:cxn ang="0">
                <a:pos x="34" y="102"/>
              </a:cxn>
              <a:cxn ang="0">
                <a:pos x="43" y="104"/>
              </a:cxn>
              <a:cxn ang="0">
                <a:pos x="52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7"/>
              </a:cxn>
              <a:cxn ang="0">
                <a:pos x="87" y="93"/>
              </a:cxn>
              <a:cxn ang="0">
                <a:pos x="93" y="86"/>
              </a:cxn>
              <a:cxn ang="0">
                <a:pos x="98" y="79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3"/>
                </a:lnTo>
                <a:lnTo>
                  <a:pt x="102" y="34"/>
                </a:lnTo>
                <a:lnTo>
                  <a:pt x="98" y="26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2" y="0"/>
                </a:lnTo>
                <a:lnTo>
                  <a:pt x="43" y="1"/>
                </a:lnTo>
                <a:lnTo>
                  <a:pt x="34" y="3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7" y="26"/>
                </a:lnTo>
                <a:lnTo>
                  <a:pt x="3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7"/>
                </a:lnTo>
                <a:lnTo>
                  <a:pt x="34" y="102"/>
                </a:lnTo>
                <a:lnTo>
                  <a:pt x="43" y="104"/>
                </a:lnTo>
                <a:lnTo>
                  <a:pt x="52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7"/>
                </a:lnTo>
                <a:lnTo>
                  <a:pt x="87" y="93"/>
                </a:lnTo>
                <a:lnTo>
                  <a:pt x="93" y="86"/>
                </a:lnTo>
                <a:lnTo>
                  <a:pt x="98" y="79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5" name="Freeform 231"/>
          <p:cNvSpPr>
            <a:spLocks/>
          </p:cNvSpPr>
          <p:nvPr/>
        </p:nvSpPr>
        <p:spPr bwMode="auto">
          <a:xfrm>
            <a:off x="4273550" y="4198938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4" y="44"/>
              </a:cxn>
              <a:cxn ang="0">
                <a:pos x="102" y="36"/>
              </a:cxn>
              <a:cxn ang="0">
                <a:pos x="97" y="26"/>
              </a:cxn>
              <a:cxn ang="0">
                <a:pos x="93" y="20"/>
              </a:cxn>
              <a:cxn ang="0">
                <a:pos x="86" y="13"/>
              </a:cxn>
              <a:cxn ang="0">
                <a:pos x="78" y="7"/>
              </a:cxn>
              <a:cxn ang="0">
                <a:pos x="70" y="3"/>
              </a:cxn>
              <a:cxn ang="0">
                <a:pos x="60" y="1"/>
              </a:cxn>
              <a:cxn ang="0">
                <a:pos x="51" y="0"/>
              </a:cxn>
              <a:cxn ang="0">
                <a:pos x="43" y="1"/>
              </a:cxn>
              <a:cxn ang="0">
                <a:pos x="34" y="3"/>
              </a:cxn>
              <a:cxn ang="0">
                <a:pos x="26" y="7"/>
              </a:cxn>
              <a:cxn ang="0">
                <a:pos x="18" y="13"/>
              </a:cxn>
              <a:cxn ang="0">
                <a:pos x="11" y="20"/>
              </a:cxn>
              <a:cxn ang="0">
                <a:pos x="6" y="26"/>
              </a:cxn>
              <a:cxn ang="0">
                <a:pos x="2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1"/>
              </a:cxn>
              <a:cxn ang="0">
                <a:pos x="6" y="79"/>
              </a:cxn>
              <a:cxn ang="0">
                <a:pos x="11" y="87"/>
              </a:cxn>
              <a:cxn ang="0">
                <a:pos x="18" y="93"/>
              </a:cxn>
              <a:cxn ang="0">
                <a:pos x="26" y="99"/>
              </a:cxn>
              <a:cxn ang="0">
                <a:pos x="34" y="102"/>
              </a:cxn>
              <a:cxn ang="0">
                <a:pos x="43" y="104"/>
              </a:cxn>
              <a:cxn ang="0">
                <a:pos x="51" y="106"/>
              </a:cxn>
              <a:cxn ang="0">
                <a:pos x="60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3" y="87"/>
              </a:cxn>
              <a:cxn ang="0">
                <a:pos x="97" y="79"/>
              </a:cxn>
              <a:cxn ang="0">
                <a:pos x="102" y="71"/>
              </a:cxn>
              <a:cxn ang="0">
                <a:pos x="104" y="62"/>
              </a:cxn>
              <a:cxn ang="0">
                <a:pos x="104" y="53"/>
              </a:cxn>
            </a:cxnLst>
            <a:rect l="0" t="0" r="r" b="b"/>
            <a:pathLst>
              <a:path w="104" h="106">
                <a:moveTo>
                  <a:pt x="104" y="53"/>
                </a:moveTo>
                <a:lnTo>
                  <a:pt x="104" y="44"/>
                </a:lnTo>
                <a:lnTo>
                  <a:pt x="102" y="36"/>
                </a:lnTo>
                <a:lnTo>
                  <a:pt x="97" y="26"/>
                </a:lnTo>
                <a:lnTo>
                  <a:pt x="93" y="20"/>
                </a:lnTo>
                <a:lnTo>
                  <a:pt x="86" y="13"/>
                </a:lnTo>
                <a:lnTo>
                  <a:pt x="78" y="7"/>
                </a:lnTo>
                <a:lnTo>
                  <a:pt x="70" y="3"/>
                </a:lnTo>
                <a:lnTo>
                  <a:pt x="60" y="1"/>
                </a:lnTo>
                <a:lnTo>
                  <a:pt x="51" y="0"/>
                </a:lnTo>
                <a:lnTo>
                  <a:pt x="43" y="1"/>
                </a:lnTo>
                <a:lnTo>
                  <a:pt x="34" y="3"/>
                </a:lnTo>
                <a:lnTo>
                  <a:pt x="26" y="7"/>
                </a:lnTo>
                <a:lnTo>
                  <a:pt x="18" y="13"/>
                </a:lnTo>
                <a:lnTo>
                  <a:pt x="11" y="20"/>
                </a:lnTo>
                <a:lnTo>
                  <a:pt x="6" y="26"/>
                </a:lnTo>
                <a:lnTo>
                  <a:pt x="2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1"/>
                </a:lnTo>
                <a:lnTo>
                  <a:pt x="6" y="79"/>
                </a:lnTo>
                <a:lnTo>
                  <a:pt x="11" y="87"/>
                </a:lnTo>
                <a:lnTo>
                  <a:pt x="18" y="93"/>
                </a:lnTo>
                <a:lnTo>
                  <a:pt x="26" y="99"/>
                </a:lnTo>
                <a:lnTo>
                  <a:pt x="34" y="102"/>
                </a:lnTo>
                <a:lnTo>
                  <a:pt x="43" y="104"/>
                </a:lnTo>
                <a:lnTo>
                  <a:pt x="51" y="106"/>
                </a:lnTo>
                <a:lnTo>
                  <a:pt x="60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3" y="87"/>
                </a:lnTo>
                <a:lnTo>
                  <a:pt x="97" y="79"/>
                </a:lnTo>
                <a:lnTo>
                  <a:pt x="102" y="71"/>
                </a:lnTo>
                <a:lnTo>
                  <a:pt x="104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9" name="Freeform 125"/>
          <p:cNvSpPr>
            <a:spLocks/>
          </p:cNvSpPr>
          <p:nvPr/>
        </p:nvSpPr>
        <p:spPr bwMode="auto">
          <a:xfrm>
            <a:off x="2722563" y="3652838"/>
            <a:ext cx="41275" cy="41275"/>
          </a:xfrm>
          <a:custGeom>
            <a:avLst/>
            <a:gdLst/>
            <a:ahLst/>
            <a:cxnLst>
              <a:cxn ang="0">
                <a:pos x="105" y="51"/>
              </a:cxn>
              <a:cxn ang="0">
                <a:pos x="105" y="42"/>
              </a:cxn>
              <a:cxn ang="0">
                <a:pos x="101" y="34"/>
              </a:cxn>
              <a:cxn ang="0">
                <a:pos x="98" y="25"/>
              </a:cxn>
              <a:cxn ang="0">
                <a:pos x="92" y="18"/>
              </a:cxn>
              <a:cxn ang="0">
                <a:pos x="86" y="11"/>
              </a:cxn>
              <a:cxn ang="0">
                <a:pos x="78" y="6"/>
              </a:cxn>
              <a:cxn ang="0">
                <a:pos x="70" y="2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2"/>
              </a:cxn>
              <a:cxn ang="0">
                <a:pos x="26" y="6"/>
              </a:cxn>
              <a:cxn ang="0">
                <a:pos x="19" y="11"/>
              </a:cxn>
              <a:cxn ang="0">
                <a:pos x="12" y="18"/>
              </a:cxn>
              <a:cxn ang="0">
                <a:pos x="7" y="25"/>
              </a:cxn>
              <a:cxn ang="0">
                <a:pos x="3" y="34"/>
              </a:cxn>
              <a:cxn ang="0">
                <a:pos x="0" y="42"/>
              </a:cxn>
              <a:cxn ang="0">
                <a:pos x="0" y="51"/>
              </a:cxn>
              <a:cxn ang="0">
                <a:pos x="0" y="60"/>
              </a:cxn>
              <a:cxn ang="0">
                <a:pos x="3" y="70"/>
              </a:cxn>
              <a:cxn ang="0">
                <a:pos x="7" y="78"/>
              </a:cxn>
              <a:cxn ang="0">
                <a:pos x="12" y="86"/>
              </a:cxn>
              <a:cxn ang="0">
                <a:pos x="19" y="93"/>
              </a:cxn>
              <a:cxn ang="0">
                <a:pos x="26" y="97"/>
              </a:cxn>
              <a:cxn ang="0">
                <a:pos x="35" y="101"/>
              </a:cxn>
              <a:cxn ang="0">
                <a:pos x="43" y="104"/>
              </a:cxn>
              <a:cxn ang="0">
                <a:pos x="52" y="104"/>
              </a:cxn>
              <a:cxn ang="0">
                <a:pos x="61" y="104"/>
              </a:cxn>
              <a:cxn ang="0">
                <a:pos x="70" y="101"/>
              </a:cxn>
              <a:cxn ang="0">
                <a:pos x="78" y="97"/>
              </a:cxn>
              <a:cxn ang="0">
                <a:pos x="86" y="93"/>
              </a:cxn>
              <a:cxn ang="0">
                <a:pos x="92" y="86"/>
              </a:cxn>
              <a:cxn ang="0">
                <a:pos x="98" y="78"/>
              </a:cxn>
              <a:cxn ang="0">
                <a:pos x="101" y="70"/>
              </a:cxn>
              <a:cxn ang="0">
                <a:pos x="105" y="60"/>
              </a:cxn>
              <a:cxn ang="0">
                <a:pos x="105" y="51"/>
              </a:cxn>
            </a:cxnLst>
            <a:rect l="0" t="0" r="r" b="b"/>
            <a:pathLst>
              <a:path w="105" h="104">
                <a:moveTo>
                  <a:pt x="105" y="51"/>
                </a:moveTo>
                <a:lnTo>
                  <a:pt x="105" y="42"/>
                </a:lnTo>
                <a:lnTo>
                  <a:pt x="101" y="34"/>
                </a:lnTo>
                <a:lnTo>
                  <a:pt x="98" y="25"/>
                </a:lnTo>
                <a:lnTo>
                  <a:pt x="92" y="18"/>
                </a:lnTo>
                <a:lnTo>
                  <a:pt x="86" y="11"/>
                </a:lnTo>
                <a:lnTo>
                  <a:pt x="78" y="6"/>
                </a:lnTo>
                <a:lnTo>
                  <a:pt x="70" y="2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2"/>
                </a:lnTo>
                <a:lnTo>
                  <a:pt x="26" y="6"/>
                </a:lnTo>
                <a:lnTo>
                  <a:pt x="19" y="11"/>
                </a:lnTo>
                <a:lnTo>
                  <a:pt x="12" y="18"/>
                </a:lnTo>
                <a:lnTo>
                  <a:pt x="7" y="25"/>
                </a:lnTo>
                <a:lnTo>
                  <a:pt x="3" y="34"/>
                </a:lnTo>
                <a:lnTo>
                  <a:pt x="0" y="42"/>
                </a:lnTo>
                <a:lnTo>
                  <a:pt x="0" y="51"/>
                </a:lnTo>
                <a:lnTo>
                  <a:pt x="0" y="60"/>
                </a:lnTo>
                <a:lnTo>
                  <a:pt x="3" y="70"/>
                </a:lnTo>
                <a:lnTo>
                  <a:pt x="7" y="78"/>
                </a:lnTo>
                <a:lnTo>
                  <a:pt x="12" y="86"/>
                </a:lnTo>
                <a:lnTo>
                  <a:pt x="19" y="93"/>
                </a:lnTo>
                <a:lnTo>
                  <a:pt x="26" y="97"/>
                </a:lnTo>
                <a:lnTo>
                  <a:pt x="35" y="101"/>
                </a:lnTo>
                <a:lnTo>
                  <a:pt x="43" y="104"/>
                </a:lnTo>
                <a:lnTo>
                  <a:pt x="52" y="104"/>
                </a:lnTo>
                <a:lnTo>
                  <a:pt x="61" y="104"/>
                </a:lnTo>
                <a:lnTo>
                  <a:pt x="70" y="101"/>
                </a:lnTo>
                <a:lnTo>
                  <a:pt x="78" y="97"/>
                </a:lnTo>
                <a:lnTo>
                  <a:pt x="86" y="93"/>
                </a:lnTo>
                <a:lnTo>
                  <a:pt x="92" y="86"/>
                </a:lnTo>
                <a:lnTo>
                  <a:pt x="98" y="78"/>
                </a:lnTo>
                <a:lnTo>
                  <a:pt x="101" y="70"/>
                </a:lnTo>
                <a:lnTo>
                  <a:pt x="105" y="60"/>
                </a:lnTo>
                <a:lnTo>
                  <a:pt x="105" y="51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4" name="Freeform 220"/>
          <p:cNvSpPr>
            <a:spLocks/>
          </p:cNvSpPr>
          <p:nvPr/>
        </p:nvSpPr>
        <p:spPr bwMode="auto">
          <a:xfrm>
            <a:off x="1935162" y="3978275"/>
            <a:ext cx="41275" cy="41275"/>
          </a:xfrm>
          <a:custGeom>
            <a:avLst/>
            <a:gdLst/>
            <a:ahLst/>
            <a:cxnLst>
              <a:cxn ang="0">
                <a:pos x="106" y="52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4" y="3"/>
              </a:cxn>
              <a:cxn ang="0">
                <a:pos x="26" y="7"/>
              </a:cxn>
              <a:cxn ang="0">
                <a:pos x="18" y="12"/>
              </a:cxn>
              <a:cxn ang="0">
                <a:pos x="13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2"/>
              </a:cxn>
              <a:cxn ang="0">
                <a:pos x="1" y="61"/>
              </a:cxn>
              <a:cxn ang="0">
                <a:pos x="3" y="70"/>
              </a:cxn>
              <a:cxn ang="0">
                <a:pos x="7" y="78"/>
              </a:cxn>
              <a:cxn ang="0">
                <a:pos x="13" y="87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7"/>
              </a:cxn>
              <a:cxn ang="0">
                <a:pos x="99" y="78"/>
              </a:cxn>
              <a:cxn ang="0">
                <a:pos x="102" y="70"/>
              </a:cxn>
              <a:cxn ang="0">
                <a:pos x="104" y="61"/>
              </a:cxn>
              <a:cxn ang="0">
                <a:pos x="106" y="52"/>
              </a:cxn>
            </a:cxnLst>
            <a:rect l="0" t="0" r="r" b="b"/>
            <a:pathLst>
              <a:path w="106" h="105">
                <a:moveTo>
                  <a:pt x="106" y="52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4" y="3"/>
                </a:lnTo>
                <a:lnTo>
                  <a:pt x="26" y="7"/>
                </a:lnTo>
                <a:lnTo>
                  <a:pt x="18" y="12"/>
                </a:lnTo>
                <a:lnTo>
                  <a:pt x="13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2"/>
                </a:lnTo>
                <a:lnTo>
                  <a:pt x="1" y="61"/>
                </a:lnTo>
                <a:lnTo>
                  <a:pt x="3" y="70"/>
                </a:lnTo>
                <a:lnTo>
                  <a:pt x="7" y="78"/>
                </a:lnTo>
                <a:lnTo>
                  <a:pt x="13" y="87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7"/>
                </a:lnTo>
                <a:lnTo>
                  <a:pt x="99" y="78"/>
                </a:lnTo>
                <a:lnTo>
                  <a:pt x="102" y="70"/>
                </a:lnTo>
                <a:lnTo>
                  <a:pt x="104" y="61"/>
                </a:lnTo>
                <a:lnTo>
                  <a:pt x="106" y="52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7" name="Freeform 223"/>
          <p:cNvSpPr>
            <a:spLocks/>
          </p:cNvSpPr>
          <p:nvPr/>
        </p:nvSpPr>
        <p:spPr bwMode="auto">
          <a:xfrm>
            <a:off x="2722562" y="3978275"/>
            <a:ext cx="41275" cy="41275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3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3"/>
              </a:cxn>
              <a:cxn ang="0">
                <a:pos x="26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2"/>
              </a:cxn>
              <a:cxn ang="0">
                <a:pos x="0" y="61"/>
              </a:cxn>
              <a:cxn ang="0">
                <a:pos x="3" y="70"/>
              </a:cxn>
              <a:cxn ang="0">
                <a:pos x="7" y="78"/>
              </a:cxn>
              <a:cxn ang="0">
                <a:pos x="12" y="87"/>
              </a:cxn>
              <a:cxn ang="0">
                <a:pos x="19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7"/>
              </a:cxn>
              <a:cxn ang="0">
                <a:pos x="98" y="78"/>
              </a:cxn>
              <a:cxn ang="0">
                <a:pos x="101" y="70"/>
              </a:cxn>
              <a:cxn ang="0">
                <a:pos x="105" y="61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3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3"/>
                </a:lnTo>
                <a:lnTo>
                  <a:pt x="26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2"/>
                </a:lnTo>
                <a:lnTo>
                  <a:pt x="0" y="61"/>
                </a:lnTo>
                <a:lnTo>
                  <a:pt x="3" y="70"/>
                </a:lnTo>
                <a:lnTo>
                  <a:pt x="7" y="78"/>
                </a:lnTo>
                <a:lnTo>
                  <a:pt x="12" y="87"/>
                </a:lnTo>
                <a:lnTo>
                  <a:pt x="19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7"/>
                </a:lnTo>
                <a:lnTo>
                  <a:pt x="98" y="78"/>
                </a:lnTo>
                <a:lnTo>
                  <a:pt x="101" y="70"/>
                </a:lnTo>
                <a:lnTo>
                  <a:pt x="105" y="61"/>
                </a:lnTo>
                <a:lnTo>
                  <a:pt x="105" y="52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grpSp>
        <p:nvGrpSpPr>
          <p:cNvPr id="293" name="Group 145"/>
          <p:cNvGrpSpPr/>
          <p:nvPr/>
        </p:nvGrpSpPr>
        <p:grpSpPr>
          <a:xfrm>
            <a:off x="2606177" y="3863007"/>
            <a:ext cx="127803" cy="130410"/>
            <a:chOff x="3162300" y="5257800"/>
            <a:chExt cx="77788" cy="79375"/>
          </a:xfrm>
        </p:grpSpPr>
        <p:sp>
          <p:nvSpPr>
            <p:cNvPr id="308" name="Freeform 127"/>
            <p:cNvSpPr>
              <a:spLocks/>
            </p:cNvSpPr>
            <p:nvPr/>
          </p:nvSpPr>
          <p:spPr bwMode="auto">
            <a:xfrm>
              <a:off x="3162300" y="5257800"/>
              <a:ext cx="77788" cy="79375"/>
            </a:xfrm>
            <a:custGeom>
              <a:avLst/>
              <a:gdLst/>
              <a:ahLst/>
              <a:cxnLst>
                <a:cxn ang="0">
                  <a:pos x="149" y="0"/>
                </a:cxn>
                <a:cxn ang="0">
                  <a:pos x="126" y="1"/>
                </a:cxn>
                <a:cxn ang="0">
                  <a:pos x="103" y="7"/>
                </a:cxn>
                <a:cxn ang="0">
                  <a:pos x="81" y="16"/>
                </a:cxn>
                <a:cxn ang="0">
                  <a:pos x="62" y="28"/>
                </a:cxn>
                <a:cxn ang="0">
                  <a:pos x="44" y="43"/>
                </a:cxn>
                <a:cxn ang="0">
                  <a:pos x="29" y="62"/>
                </a:cxn>
                <a:cxn ang="0">
                  <a:pos x="17" y="81"/>
                </a:cxn>
                <a:cxn ang="0">
                  <a:pos x="8" y="103"/>
                </a:cxn>
                <a:cxn ang="0">
                  <a:pos x="3" y="126"/>
                </a:cxn>
                <a:cxn ang="0">
                  <a:pos x="0" y="149"/>
                </a:cxn>
              </a:cxnLst>
              <a:rect l="0" t="0" r="r" b="b"/>
              <a:pathLst>
                <a:path w="149" h="149">
                  <a:moveTo>
                    <a:pt x="149" y="0"/>
                  </a:moveTo>
                  <a:lnTo>
                    <a:pt x="126" y="1"/>
                  </a:lnTo>
                  <a:lnTo>
                    <a:pt x="103" y="7"/>
                  </a:lnTo>
                  <a:lnTo>
                    <a:pt x="81" y="16"/>
                  </a:lnTo>
                  <a:lnTo>
                    <a:pt x="62" y="28"/>
                  </a:lnTo>
                  <a:lnTo>
                    <a:pt x="44" y="43"/>
                  </a:lnTo>
                  <a:lnTo>
                    <a:pt x="29" y="62"/>
                  </a:lnTo>
                  <a:lnTo>
                    <a:pt x="17" y="81"/>
                  </a:lnTo>
                  <a:lnTo>
                    <a:pt x="8" y="103"/>
                  </a:lnTo>
                  <a:lnTo>
                    <a:pt x="3" y="126"/>
                  </a:lnTo>
                  <a:lnTo>
                    <a:pt x="0" y="149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k-SK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9" name="Freeform 128"/>
            <p:cNvSpPr>
              <a:spLocks noChangeAspect="1"/>
            </p:cNvSpPr>
            <p:nvPr/>
          </p:nvSpPr>
          <p:spPr bwMode="auto">
            <a:xfrm>
              <a:off x="3196809" y="5293680"/>
              <a:ext cx="19229" cy="19229"/>
            </a:xfrm>
            <a:custGeom>
              <a:avLst/>
              <a:gdLst/>
              <a:ahLst/>
              <a:cxnLst>
                <a:cxn ang="0">
                  <a:pos x="73" y="37"/>
                </a:cxn>
                <a:cxn ang="0">
                  <a:pos x="72" y="25"/>
                </a:cxn>
                <a:cxn ang="0">
                  <a:pos x="66" y="15"/>
                </a:cxn>
                <a:cxn ang="0">
                  <a:pos x="59" y="7"/>
                </a:cxn>
                <a:cxn ang="0">
                  <a:pos x="48" y="1"/>
                </a:cxn>
                <a:cxn ang="0">
                  <a:pos x="37" y="0"/>
                </a:cxn>
                <a:cxn ang="0">
                  <a:pos x="25" y="1"/>
                </a:cxn>
                <a:cxn ang="0">
                  <a:pos x="15" y="7"/>
                </a:cxn>
                <a:cxn ang="0">
                  <a:pos x="7" y="15"/>
                </a:cxn>
                <a:cxn ang="0">
                  <a:pos x="1" y="25"/>
                </a:cxn>
                <a:cxn ang="0">
                  <a:pos x="0" y="37"/>
                </a:cxn>
                <a:cxn ang="0">
                  <a:pos x="1" y="48"/>
                </a:cxn>
                <a:cxn ang="0">
                  <a:pos x="7" y="59"/>
                </a:cxn>
                <a:cxn ang="0">
                  <a:pos x="15" y="67"/>
                </a:cxn>
                <a:cxn ang="0">
                  <a:pos x="25" y="72"/>
                </a:cxn>
                <a:cxn ang="0">
                  <a:pos x="37" y="74"/>
                </a:cxn>
                <a:cxn ang="0">
                  <a:pos x="48" y="72"/>
                </a:cxn>
                <a:cxn ang="0">
                  <a:pos x="59" y="67"/>
                </a:cxn>
                <a:cxn ang="0">
                  <a:pos x="66" y="59"/>
                </a:cxn>
                <a:cxn ang="0">
                  <a:pos x="72" y="48"/>
                </a:cxn>
                <a:cxn ang="0">
                  <a:pos x="73" y="37"/>
                </a:cxn>
              </a:cxnLst>
              <a:rect l="0" t="0" r="r" b="b"/>
              <a:pathLst>
                <a:path w="73" h="74">
                  <a:moveTo>
                    <a:pt x="73" y="37"/>
                  </a:moveTo>
                  <a:lnTo>
                    <a:pt x="72" y="25"/>
                  </a:lnTo>
                  <a:lnTo>
                    <a:pt x="66" y="15"/>
                  </a:lnTo>
                  <a:lnTo>
                    <a:pt x="59" y="7"/>
                  </a:lnTo>
                  <a:lnTo>
                    <a:pt x="48" y="1"/>
                  </a:lnTo>
                  <a:lnTo>
                    <a:pt x="37" y="0"/>
                  </a:lnTo>
                  <a:lnTo>
                    <a:pt x="25" y="1"/>
                  </a:lnTo>
                  <a:lnTo>
                    <a:pt x="15" y="7"/>
                  </a:lnTo>
                  <a:lnTo>
                    <a:pt x="7" y="15"/>
                  </a:lnTo>
                  <a:lnTo>
                    <a:pt x="1" y="25"/>
                  </a:lnTo>
                  <a:lnTo>
                    <a:pt x="0" y="37"/>
                  </a:lnTo>
                  <a:lnTo>
                    <a:pt x="1" y="48"/>
                  </a:lnTo>
                  <a:lnTo>
                    <a:pt x="7" y="59"/>
                  </a:lnTo>
                  <a:lnTo>
                    <a:pt x="15" y="67"/>
                  </a:lnTo>
                  <a:lnTo>
                    <a:pt x="25" y="72"/>
                  </a:lnTo>
                  <a:lnTo>
                    <a:pt x="37" y="74"/>
                  </a:lnTo>
                  <a:lnTo>
                    <a:pt x="48" y="72"/>
                  </a:lnTo>
                  <a:lnTo>
                    <a:pt x="59" y="67"/>
                  </a:lnTo>
                  <a:lnTo>
                    <a:pt x="66" y="59"/>
                  </a:lnTo>
                  <a:lnTo>
                    <a:pt x="72" y="48"/>
                  </a:lnTo>
                  <a:lnTo>
                    <a:pt x="73" y="37"/>
                  </a:lnTo>
                  <a:close/>
                </a:path>
              </a:pathLst>
            </a:custGeom>
            <a:solidFill>
              <a:schemeClr val="tx1"/>
            </a:solidFill>
            <a:ln w="63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sk-SK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1" name="BlokTextu 310"/>
          <p:cNvSpPr txBox="1"/>
          <p:nvPr/>
        </p:nvSpPr>
        <p:spPr>
          <a:xfrm>
            <a:off x="4335264" y="374548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BlokTextu 311"/>
          <p:cNvSpPr txBox="1"/>
          <p:nvPr/>
        </p:nvSpPr>
        <p:spPr>
          <a:xfrm>
            <a:off x="2968097" y="473581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BlokTextu 312"/>
          <p:cNvSpPr txBox="1"/>
          <p:nvPr/>
        </p:nvSpPr>
        <p:spPr>
          <a:xfrm>
            <a:off x="4221104" y="473858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BlokTextu 362"/>
          <p:cNvSpPr txBox="1"/>
          <p:nvPr/>
        </p:nvSpPr>
        <p:spPr>
          <a:xfrm>
            <a:off x="3007445" y="3501648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" name="BlokTextu 363"/>
          <p:cNvSpPr txBox="1"/>
          <p:nvPr/>
        </p:nvSpPr>
        <p:spPr>
          <a:xfrm>
            <a:off x="3691860" y="364407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5" name="BlokTextu 364"/>
          <p:cNvSpPr txBox="1"/>
          <p:nvPr/>
        </p:nvSpPr>
        <p:spPr>
          <a:xfrm>
            <a:off x="3250176" y="38408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6" name="BlokTextu 365"/>
          <p:cNvSpPr txBox="1"/>
          <p:nvPr/>
        </p:nvSpPr>
        <p:spPr>
          <a:xfrm>
            <a:off x="4157373" y="39400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BlokTextu 366"/>
          <p:cNvSpPr txBox="1"/>
          <p:nvPr/>
        </p:nvSpPr>
        <p:spPr>
          <a:xfrm>
            <a:off x="7255150" y="1823075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BlokTextu 367"/>
          <p:cNvSpPr txBox="1"/>
          <p:nvPr/>
        </p:nvSpPr>
        <p:spPr>
          <a:xfrm>
            <a:off x="8282725" y="1826704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" name="BlokTextu 368"/>
          <p:cNvSpPr txBox="1"/>
          <p:nvPr/>
        </p:nvSpPr>
        <p:spPr>
          <a:xfrm>
            <a:off x="8285663" y="1265485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BlokTextu 369"/>
          <p:cNvSpPr txBox="1"/>
          <p:nvPr/>
        </p:nvSpPr>
        <p:spPr>
          <a:xfrm>
            <a:off x="7233379" y="1287256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1" name="BlokTextu 370"/>
          <p:cNvSpPr txBox="1"/>
          <p:nvPr/>
        </p:nvSpPr>
        <p:spPr>
          <a:xfrm>
            <a:off x="7770407" y="1213470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2" name="Freeform 38"/>
          <p:cNvSpPr>
            <a:spLocks/>
          </p:cNvSpPr>
          <p:nvPr/>
        </p:nvSpPr>
        <p:spPr bwMode="auto">
          <a:xfrm>
            <a:off x="7916890" y="1480862"/>
            <a:ext cx="31750" cy="31750"/>
          </a:xfrm>
          <a:custGeom>
            <a:avLst/>
            <a:gdLst/>
            <a:ahLst/>
            <a:cxnLst>
              <a:cxn ang="0">
                <a:pos x="99" y="50"/>
              </a:cxn>
              <a:cxn ang="0">
                <a:pos x="99" y="41"/>
              </a:cxn>
              <a:cxn ang="0">
                <a:pos x="97" y="34"/>
              </a:cxn>
              <a:cxn ang="0">
                <a:pos x="92" y="25"/>
              </a:cxn>
              <a:cxn ang="0">
                <a:pos x="88" y="18"/>
              </a:cxn>
              <a:cxn ang="0">
                <a:pos x="81" y="12"/>
              </a:cxn>
              <a:cxn ang="0">
                <a:pos x="74" y="8"/>
              </a:cxn>
              <a:cxn ang="0">
                <a:pos x="66" y="3"/>
              </a:cxn>
              <a:cxn ang="0">
                <a:pos x="58" y="1"/>
              </a:cxn>
              <a:cxn ang="0">
                <a:pos x="50" y="0"/>
              </a:cxn>
              <a:cxn ang="0">
                <a:pos x="41" y="1"/>
              </a:cxn>
              <a:cxn ang="0">
                <a:pos x="33" y="3"/>
              </a:cxn>
              <a:cxn ang="0">
                <a:pos x="25" y="8"/>
              </a:cxn>
              <a:cxn ang="0">
                <a:pos x="17" y="12"/>
              </a:cxn>
              <a:cxn ang="0">
                <a:pos x="11" y="18"/>
              </a:cxn>
              <a:cxn ang="0">
                <a:pos x="7" y="25"/>
              </a:cxn>
              <a:cxn ang="0">
                <a:pos x="2" y="34"/>
              </a:cxn>
              <a:cxn ang="0">
                <a:pos x="0" y="41"/>
              </a:cxn>
              <a:cxn ang="0">
                <a:pos x="0" y="50"/>
              </a:cxn>
              <a:cxn ang="0">
                <a:pos x="0" y="58"/>
              </a:cxn>
              <a:cxn ang="0">
                <a:pos x="2" y="67"/>
              </a:cxn>
              <a:cxn ang="0">
                <a:pos x="7" y="75"/>
              </a:cxn>
              <a:cxn ang="0">
                <a:pos x="11" y="82"/>
              </a:cxn>
              <a:cxn ang="0">
                <a:pos x="17" y="88"/>
              </a:cxn>
              <a:cxn ang="0">
                <a:pos x="25" y="93"/>
              </a:cxn>
              <a:cxn ang="0">
                <a:pos x="33" y="96"/>
              </a:cxn>
              <a:cxn ang="0">
                <a:pos x="41" y="99"/>
              </a:cxn>
              <a:cxn ang="0">
                <a:pos x="50" y="100"/>
              </a:cxn>
              <a:cxn ang="0">
                <a:pos x="58" y="99"/>
              </a:cxn>
              <a:cxn ang="0">
                <a:pos x="66" y="96"/>
              </a:cxn>
              <a:cxn ang="0">
                <a:pos x="74" y="93"/>
              </a:cxn>
              <a:cxn ang="0">
                <a:pos x="81" y="88"/>
              </a:cxn>
              <a:cxn ang="0">
                <a:pos x="88" y="82"/>
              </a:cxn>
              <a:cxn ang="0">
                <a:pos x="92" y="75"/>
              </a:cxn>
              <a:cxn ang="0">
                <a:pos x="97" y="67"/>
              </a:cxn>
              <a:cxn ang="0">
                <a:pos x="99" y="58"/>
              </a:cxn>
              <a:cxn ang="0">
                <a:pos x="99" y="50"/>
              </a:cxn>
            </a:cxnLst>
            <a:rect l="0" t="0" r="r" b="b"/>
            <a:pathLst>
              <a:path w="99" h="100">
                <a:moveTo>
                  <a:pt x="99" y="50"/>
                </a:moveTo>
                <a:lnTo>
                  <a:pt x="99" y="41"/>
                </a:lnTo>
                <a:lnTo>
                  <a:pt x="97" y="34"/>
                </a:lnTo>
                <a:lnTo>
                  <a:pt x="92" y="25"/>
                </a:lnTo>
                <a:lnTo>
                  <a:pt x="88" y="18"/>
                </a:lnTo>
                <a:lnTo>
                  <a:pt x="81" y="12"/>
                </a:lnTo>
                <a:lnTo>
                  <a:pt x="74" y="8"/>
                </a:lnTo>
                <a:lnTo>
                  <a:pt x="66" y="3"/>
                </a:lnTo>
                <a:lnTo>
                  <a:pt x="58" y="1"/>
                </a:lnTo>
                <a:lnTo>
                  <a:pt x="50" y="0"/>
                </a:lnTo>
                <a:lnTo>
                  <a:pt x="41" y="1"/>
                </a:lnTo>
                <a:lnTo>
                  <a:pt x="33" y="3"/>
                </a:lnTo>
                <a:lnTo>
                  <a:pt x="25" y="8"/>
                </a:lnTo>
                <a:lnTo>
                  <a:pt x="17" y="12"/>
                </a:lnTo>
                <a:lnTo>
                  <a:pt x="11" y="18"/>
                </a:lnTo>
                <a:lnTo>
                  <a:pt x="7" y="25"/>
                </a:lnTo>
                <a:lnTo>
                  <a:pt x="2" y="34"/>
                </a:lnTo>
                <a:lnTo>
                  <a:pt x="0" y="41"/>
                </a:lnTo>
                <a:lnTo>
                  <a:pt x="0" y="50"/>
                </a:lnTo>
                <a:lnTo>
                  <a:pt x="0" y="58"/>
                </a:lnTo>
                <a:lnTo>
                  <a:pt x="2" y="67"/>
                </a:lnTo>
                <a:lnTo>
                  <a:pt x="7" y="75"/>
                </a:lnTo>
                <a:lnTo>
                  <a:pt x="11" y="82"/>
                </a:lnTo>
                <a:lnTo>
                  <a:pt x="17" y="88"/>
                </a:lnTo>
                <a:lnTo>
                  <a:pt x="25" y="93"/>
                </a:lnTo>
                <a:lnTo>
                  <a:pt x="33" y="96"/>
                </a:lnTo>
                <a:lnTo>
                  <a:pt x="41" y="99"/>
                </a:lnTo>
                <a:lnTo>
                  <a:pt x="50" y="100"/>
                </a:lnTo>
                <a:lnTo>
                  <a:pt x="58" y="99"/>
                </a:lnTo>
                <a:lnTo>
                  <a:pt x="66" y="96"/>
                </a:lnTo>
                <a:lnTo>
                  <a:pt x="74" y="93"/>
                </a:lnTo>
                <a:lnTo>
                  <a:pt x="81" y="88"/>
                </a:lnTo>
                <a:lnTo>
                  <a:pt x="88" y="82"/>
                </a:lnTo>
                <a:lnTo>
                  <a:pt x="92" y="75"/>
                </a:lnTo>
                <a:lnTo>
                  <a:pt x="97" y="67"/>
                </a:lnTo>
                <a:lnTo>
                  <a:pt x="99" y="58"/>
                </a:lnTo>
                <a:lnTo>
                  <a:pt x="99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3" name="Freeform 38"/>
          <p:cNvSpPr>
            <a:spLocks/>
          </p:cNvSpPr>
          <p:nvPr/>
        </p:nvSpPr>
        <p:spPr bwMode="auto">
          <a:xfrm>
            <a:off x="8342642" y="1476023"/>
            <a:ext cx="31750" cy="31750"/>
          </a:xfrm>
          <a:custGeom>
            <a:avLst/>
            <a:gdLst/>
            <a:ahLst/>
            <a:cxnLst>
              <a:cxn ang="0">
                <a:pos x="99" y="50"/>
              </a:cxn>
              <a:cxn ang="0">
                <a:pos x="99" y="41"/>
              </a:cxn>
              <a:cxn ang="0">
                <a:pos x="97" y="34"/>
              </a:cxn>
              <a:cxn ang="0">
                <a:pos x="92" y="25"/>
              </a:cxn>
              <a:cxn ang="0">
                <a:pos x="88" y="18"/>
              </a:cxn>
              <a:cxn ang="0">
                <a:pos x="81" y="12"/>
              </a:cxn>
              <a:cxn ang="0">
                <a:pos x="74" y="8"/>
              </a:cxn>
              <a:cxn ang="0">
                <a:pos x="66" y="3"/>
              </a:cxn>
              <a:cxn ang="0">
                <a:pos x="58" y="1"/>
              </a:cxn>
              <a:cxn ang="0">
                <a:pos x="50" y="0"/>
              </a:cxn>
              <a:cxn ang="0">
                <a:pos x="41" y="1"/>
              </a:cxn>
              <a:cxn ang="0">
                <a:pos x="33" y="3"/>
              </a:cxn>
              <a:cxn ang="0">
                <a:pos x="25" y="8"/>
              </a:cxn>
              <a:cxn ang="0">
                <a:pos x="17" y="12"/>
              </a:cxn>
              <a:cxn ang="0">
                <a:pos x="11" y="18"/>
              </a:cxn>
              <a:cxn ang="0">
                <a:pos x="7" y="25"/>
              </a:cxn>
              <a:cxn ang="0">
                <a:pos x="2" y="34"/>
              </a:cxn>
              <a:cxn ang="0">
                <a:pos x="0" y="41"/>
              </a:cxn>
              <a:cxn ang="0">
                <a:pos x="0" y="50"/>
              </a:cxn>
              <a:cxn ang="0">
                <a:pos x="0" y="58"/>
              </a:cxn>
              <a:cxn ang="0">
                <a:pos x="2" y="67"/>
              </a:cxn>
              <a:cxn ang="0">
                <a:pos x="7" y="75"/>
              </a:cxn>
              <a:cxn ang="0">
                <a:pos x="11" y="82"/>
              </a:cxn>
              <a:cxn ang="0">
                <a:pos x="17" y="88"/>
              </a:cxn>
              <a:cxn ang="0">
                <a:pos x="25" y="93"/>
              </a:cxn>
              <a:cxn ang="0">
                <a:pos x="33" y="96"/>
              </a:cxn>
              <a:cxn ang="0">
                <a:pos x="41" y="99"/>
              </a:cxn>
              <a:cxn ang="0">
                <a:pos x="50" y="100"/>
              </a:cxn>
              <a:cxn ang="0">
                <a:pos x="58" y="99"/>
              </a:cxn>
              <a:cxn ang="0">
                <a:pos x="66" y="96"/>
              </a:cxn>
              <a:cxn ang="0">
                <a:pos x="74" y="93"/>
              </a:cxn>
              <a:cxn ang="0">
                <a:pos x="81" y="88"/>
              </a:cxn>
              <a:cxn ang="0">
                <a:pos x="88" y="82"/>
              </a:cxn>
              <a:cxn ang="0">
                <a:pos x="92" y="75"/>
              </a:cxn>
              <a:cxn ang="0">
                <a:pos x="97" y="67"/>
              </a:cxn>
              <a:cxn ang="0">
                <a:pos x="99" y="58"/>
              </a:cxn>
              <a:cxn ang="0">
                <a:pos x="99" y="50"/>
              </a:cxn>
            </a:cxnLst>
            <a:rect l="0" t="0" r="r" b="b"/>
            <a:pathLst>
              <a:path w="99" h="100">
                <a:moveTo>
                  <a:pt x="99" y="50"/>
                </a:moveTo>
                <a:lnTo>
                  <a:pt x="99" y="41"/>
                </a:lnTo>
                <a:lnTo>
                  <a:pt x="97" y="34"/>
                </a:lnTo>
                <a:lnTo>
                  <a:pt x="92" y="25"/>
                </a:lnTo>
                <a:lnTo>
                  <a:pt x="88" y="18"/>
                </a:lnTo>
                <a:lnTo>
                  <a:pt x="81" y="12"/>
                </a:lnTo>
                <a:lnTo>
                  <a:pt x="74" y="8"/>
                </a:lnTo>
                <a:lnTo>
                  <a:pt x="66" y="3"/>
                </a:lnTo>
                <a:lnTo>
                  <a:pt x="58" y="1"/>
                </a:lnTo>
                <a:lnTo>
                  <a:pt x="50" y="0"/>
                </a:lnTo>
                <a:lnTo>
                  <a:pt x="41" y="1"/>
                </a:lnTo>
                <a:lnTo>
                  <a:pt x="33" y="3"/>
                </a:lnTo>
                <a:lnTo>
                  <a:pt x="25" y="8"/>
                </a:lnTo>
                <a:lnTo>
                  <a:pt x="17" y="12"/>
                </a:lnTo>
                <a:lnTo>
                  <a:pt x="11" y="18"/>
                </a:lnTo>
                <a:lnTo>
                  <a:pt x="7" y="25"/>
                </a:lnTo>
                <a:lnTo>
                  <a:pt x="2" y="34"/>
                </a:lnTo>
                <a:lnTo>
                  <a:pt x="0" y="41"/>
                </a:lnTo>
                <a:lnTo>
                  <a:pt x="0" y="50"/>
                </a:lnTo>
                <a:lnTo>
                  <a:pt x="0" y="58"/>
                </a:lnTo>
                <a:lnTo>
                  <a:pt x="2" y="67"/>
                </a:lnTo>
                <a:lnTo>
                  <a:pt x="7" y="75"/>
                </a:lnTo>
                <a:lnTo>
                  <a:pt x="11" y="82"/>
                </a:lnTo>
                <a:lnTo>
                  <a:pt x="17" y="88"/>
                </a:lnTo>
                <a:lnTo>
                  <a:pt x="25" y="93"/>
                </a:lnTo>
                <a:lnTo>
                  <a:pt x="33" y="96"/>
                </a:lnTo>
                <a:lnTo>
                  <a:pt x="41" y="99"/>
                </a:lnTo>
                <a:lnTo>
                  <a:pt x="50" y="100"/>
                </a:lnTo>
                <a:lnTo>
                  <a:pt x="58" y="99"/>
                </a:lnTo>
                <a:lnTo>
                  <a:pt x="66" y="96"/>
                </a:lnTo>
                <a:lnTo>
                  <a:pt x="74" y="93"/>
                </a:lnTo>
                <a:lnTo>
                  <a:pt x="81" y="88"/>
                </a:lnTo>
                <a:lnTo>
                  <a:pt x="88" y="82"/>
                </a:lnTo>
                <a:lnTo>
                  <a:pt x="92" y="75"/>
                </a:lnTo>
                <a:lnTo>
                  <a:pt x="97" y="67"/>
                </a:lnTo>
                <a:lnTo>
                  <a:pt x="99" y="58"/>
                </a:lnTo>
                <a:lnTo>
                  <a:pt x="99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4" name="Freeform 38"/>
          <p:cNvSpPr>
            <a:spLocks/>
          </p:cNvSpPr>
          <p:nvPr/>
        </p:nvSpPr>
        <p:spPr bwMode="auto">
          <a:xfrm>
            <a:off x="7500814" y="1476023"/>
            <a:ext cx="31750" cy="31750"/>
          </a:xfrm>
          <a:custGeom>
            <a:avLst/>
            <a:gdLst/>
            <a:ahLst/>
            <a:cxnLst>
              <a:cxn ang="0">
                <a:pos x="99" y="50"/>
              </a:cxn>
              <a:cxn ang="0">
                <a:pos x="99" y="41"/>
              </a:cxn>
              <a:cxn ang="0">
                <a:pos x="97" y="34"/>
              </a:cxn>
              <a:cxn ang="0">
                <a:pos x="92" y="25"/>
              </a:cxn>
              <a:cxn ang="0">
                <a:pos x="88" y="18"/>
              </a:cxn>
              <a:cxn ang="0">
                <a:pos x="81" y="12"/>
              </a:cxn>
              <a:cxn ang="0">
                <a:pos x="74" y="8"/>
              </a:cxn>
              <a:cxn ang="0">
                <a:pos x="66" y="3"/>
              </a:cxn>
              <a:cxn ang="0">
                <a:pos x="58" y="1"/>
              </a:cxn>
              <a:cxn ang="0">
                <a:pos x="50" y="0"/>
              </a:cxn>
              <a:cxn ang="0">
                <a:pos x="41" y="1"/>
              </a:cxn>
              <a:cxn ang="0">
                <a:pos x="33" y="3"/>
              </a:cxn>
              <a:cxn ang="0">
                <a:pos x="25" y="8"/>
              </a:cxn>
              <a:cxn ang="0">
                <a:pos x="17" y="12"/>
              </a:cxn>
              <a:cxn ang="0">
                <a:pos x="11" y="18"/>
              </a:cxn>
              <a:cxn ang="0">
                <a:pos x="7" y="25"/>
              </a:cxn>
              <a:cxn ang="0">
                <a:pos x="2" y="34"/>
              </a:cxn>
              <a:cxn ang="0">
                <a:pos x="0" y="41"/>
              </a:cxn>
              <a:cxn ang="0">
                <a:pos x="0" y="50"/>
              </a:cxn>
              <a:cxn ang="0">
                <a:pos x="0" y="58"/>
              </a:cxn>
              <a:cxn ang="0">
                <a:pos x="2" y="67"/>
              </a:cxn>
              <a:cxn ang="0">
                <a:pos x="7" y="75"/>
              </a:cxn>
              <a:cxn ang="0">
                <a:pos x="11" y="82"/>
              </a:cxn>
              <a:cxn ang="0">
                <a:pos x="17" y="88"/>
              </a:cxn>
              <a:cxn ang="0">
                <a:pos x="25" y="93"/>
              </a:cxn>
              <a:cxn ang="0">
                <a:pos x="33" y="96"/>
              </a:cxn>
              <a:cxn ang="0">
                <a:pos x="41" y="99"/>
              </a:cxn>
              <a:cxn ang="0">
                <a:pos x="50" y="100"/>
              </a:cxn>
              <a:cxn ang="0">
                <a:pos x="58" y="99"/>
              </a:cxn>
              <a:cxn ang="0">
                <a:pos x="66" y="96"/>
              </a:cxn>
              <a:cxn ang="0">
                <a:pos x="74" y="93"/>
              </a:cxn>
              <a:cxn ang="0">
                <a:pos x="81" y="88"/>
              </a:cxn>
              <a:cxn ang="0">
                <a:pos x="88" y="82"/>
              </a:cxn>
              <a:cxn ang="0">
                <a:pos x="92" y="75"/>
              </a:cxn>
              <a:cxn ang="0">
                <a:pos x="97" y="67"/>
              </a:cxn>
              <a:cxn ang="0">
                <a:pos x="99" y="58"/>
              </a:cxn>
              <a:cxn ang="0">
                <a:pos x="99" y="50"/>
              </a:cxn>
            </a:cxnLst>
            <a:rect l="0" t="0" r="r" b="b"/>
            <a:pathLst>
              <a:path w="99" h="100">
                <a:moveTo>
                  <a:pt x="99" y="50"/>
                </a:moveTo>
                <a:lnTo>
                  <a:pt x="99" y="41"/>
                </a:lnTo>
                <a:lnTo>
                  <a:pt x="97" y="34"/>
                </a:lnTo>
                <a:lnTo>
                  <a:pt x="92" y="25"/>
                </a:lnTo>
                <a:lnTo>
                  <a:pt x="88" y="18"/>
                </a:lnTo>
                <a:lnTo>
                  <a:pt x="81" y="12"/>
                </a:lnTo>
                <a:lnTo>
                  <a:pt x="74" y="8"/>
                </a:lnTo>
                <a:lnTo>
                  <a:pt x="66" y="3"/>
                </a:lnTo>
                <a:lnTo>
                  <a:pt x="58" y="1"/>
                </a:lnTo>
                <a:lnTo>
                  <a:pt x="50" y="0"/>
                </a:lnTo>
                <a:lnTo>
                  <a:pt x="41" y="1"/>
                </a:lnTo>
                <a:lnTo>
                  <a:pt x="33" y="3"/>
                </a:lnTo>
                <a:lnTo>
                  <a:pt x="25" y="8"/>
                </a:lnTo>
                <a:lnTo>
                  <a:pt x="17" y="12"/>
                </a:lnTo>
                <a:lnTo>
                  <a:pt x="11" y="18"/>
                </a:lnTo>
                <a:lnTo>
                  <a:pt x="7" y="25"/>
                </a:lnTo>
                <a:lnTo>
                  <a:pt x="2" y="34"/>
                </a:lnTo>
                <a:lnTo>
                  <a:pt x="0" y="41"/>
                </a:lnTo>
                <a:lnTo>
                  <a:pt x="0" y="50"/>
                </a:lnTo>
                <a:lnTo>
                  <a:pt x="0" y="58"/>
                </a:lnTo>
                <a:lnTo>
                  <a:pt x="2" y="67"/>
                </a:lnTo>
                <a:lnTo>
                  <a:pt x="7" y="75"/>
                </a:lnTo>
                <a:lnTo>
                  <a:pt x="11" y="82"/>
                </a:lnTo>
                <a:lnTo>
                  <a:pt x="17" y="88"/>
                </a:lnTo>
                <a:lnTo>
                  <a:pt x="25" y="93"/>
                </a:lnTo>
                <a:lnTo>
                  <a:pt x="33" y="96"/>
                </a:lnTo>
                <a:lnTo>
                  <a:pt x="41" y="99"/>
                </a:lnTo>
                <a:lnTo>
                  <a:pt x="50" y="100"/>
                </a:lnTo>
                <a:lnTo>
                  <a:pt x="58" y="99"/>
                </a:lnTo>
                <a:lnTo>
                  <a:pt x="66" y="96"/>
                </a:lnTo>
                <a:lnTo>
                  <a:pt x="74" y="93"/>
                </a:lnTo>
                <a:lnTo>
                  <a:pt x="81" y="88"/>
                </a:lnTo>
                <a:lnTo>
                  <a:pt x="88" y="82"/>
                </a:lnTo>
                <a:lnTo>
                  <a:pt x="92" y="75"/>
                </a:lnTo>
                <a:lnTo>
                  <a:pt x="97" y="67"/>
                </a:lnTo>
                <a:lnTo>
                  <a:pt x="99" y="58"/>
                </a:lnTo>
                <a:lnTo>
                  <a:pt x="99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5" name="Freeform 38"/>
          <p:cNvSpPr>
            <a:spLocks/>
          </p:cNvSpPr>
          <p:nvPr/>
        </p:nvSpPr>
        <p:spPr bwMode="auto">
          <a:xfrm>
            <a:off x="8342643" y="1896938"/>
            <a:ext cx="31750" cy="31750"/>
          </a:xfrm>
          <a:custGeom>
            <a:avLst/>
            <a:gdLst/>
            <a:ahLst/>
            <a:cxnLst>
              <a:cxn ang="0">
                <a:pos x="99" y="50"/>
              </a:cxn>
              <a:cxn ang="0">
                <a:pos x="99" y="41"/>
              </a:cxn>
              <a:cxn ang="0">
                <a:pos x="97" y="34"/>
              </a:cxn>
              <a:cxn ang="0">
                <a:pos x="92" y="25"/>
              </a:cxn>
              <a:cxn ang="0">
                <a:pos x="88" y="18"/>
              </a:cxn>
              <a:cxn ang="0">
                <a:pos x="81" y="12"/>
              </a:cxn>
              <a:cxn ang="0">
                <a:pos x="74" y="8"/>
              </a:cxn>
              <a:cxn ang="0">
                <a:pos x="66" y="3"/>
              </a:cxn>
              <a:cxn ang="0">
                <a:pos x="58" y="1"/>
              </a:cxn>
              <a:cxn ang="0">
                <a:pos x="50" y="0"/>
              </a:cxn>
              <a:cxn ang="0">
                <a:pos x="41" y="1"/>
              </a:cxn>
              <a:cxn ang="0">
                <a:pos x="33" y="3"/>
              </a:cxn>
              <a:cxn ang="0">
                <a:pos x="25" y="8"/>
              </a:cxn>
              <a:cxn ang="0">
                <a:pos x="17" y="12"/>
              </a:cxn>
              <a:cxn ang="0">
                <a:pos x="11" y="18"/>
              </a:cxn>
              <a:cxn ang="0">
                <a:pos x="7" y="25"/>
              </a:cxn>
              <a:cxn ang="0">
                <a:pos x="2" y="34"/>
              </a:cxn>
              <a:cxn ang="0">
                <a:pos x="0" y="41"/>
              </a:cxn>
              <a:cxn ang="0">
                <a:pos x="0" y="50"/>
              </a:cxn>
              <a:cxn ang="0">
                <a:pos x="0" y="58"/>
              </a:cxn>
              <a:cxn ang="0">
                <a:pos x="2" y="67"/>
              </a:cxn>
              <a:cxn ang="0">
                <a:pos x="7" y="75"/>
              </a:cxn>
              <a:cxn ang="0">
                <a:pos x="11" y="82"/>
              </a:cxn>
              <a:cxn ang="0">
                <a:pos x="17" y="88"/>
              </a:cxn>
              <a:cxn ang="0">
                <a:pos x="25" y="93"/>
              </a:cxn>
              <a:cxn ang="0">
                <a:pos x="33" y="96"/>
              </a:cxn>
              <a:cxn ang="0">
                <a:pos x="41" y="99"/>
              </a:cxn>
              <a:cxn ang="0">
                <a:pos x="50" y="100"/>
              </a:cxn>
              <a:cxn ang="0">
                <a:pos x="58" y="99"/>
              </a:cxn>
              <a:cxn ang="0">
                <a:pos x="66" y="96"/>
              </a:cxn>
              <a:cxn ang="0">
                <a:pos x="74" y="93"/>
              </a:cxn>
              <a:cxn ang="0">
                <a:pos x="81" y="88"/>
              </a:cxn>
              <a:cxn ang="0">
                <a:pos x="88" y="82"/>
              </a:cxn>
              <a:cxn ang="0">
                <a:pos x="92" y="75"/>
              </a:cxn>
              <a:cxn ang="0">
                <a:pos x="97" y="67"/>
              </a:cxn>
              <a:cxn ang="0">
                <a:pos x="99" y="58"/>
              </a:cxn>
              <a:cxn ang="0">
                <a:pos x="99" y="50"/>
              </a:cxn>
            </a:cxnLst>
            <a:rect l="0" t="0" r="r" b="b"/>
            <a:pathLst>
              <a:path w="99" h="100">
                <a:moveTo>
                  <a:pt x="99" y="50"/>
                </a:moveTo>
                <a:lnTo>
                  <a:pt x="99" y="41"/>
                </a:lnTo>
                <a:lnTo>
                  <a:pt x="97" y="34"/>
                </a:lnTo>
                <a:lnTo>
                  <a:pt x="92" y="25"/>
                </a:lnTo>
                <a:lnTo>
                  <a:pt x="88" y="18"/>
                </a:lnTo>
                <a:lnTo>
                  <a:pt x="81" y="12"/>
                </a:lnTo>
                <a:lnTo>
                  <a:pt x="74" y="8"/>
                </a:lnTo>
                <a:lnTo>
                  <a:pt x="66" y="3"/>
                </a:lnTo>
                <a:lnTo>
                  <a:pt x="58" y="1"/>
                </a:lnTo>
                <a:lnTo>
                  <a:pt x="50" y="0"/>
                </a:lnTo>
                <a:lnTo>
                  <a:pt x="41" y="1"/>
                </a:lnTo>
                <a:lnTo>
                  <a:pt x="33" y="3"/>
                </a:lnTo>
                <a:lnTo>
                  <a:pt x="25" y="8"/>
                </a:lnTo>
                <a:lnTo>
                  <a:pt x="17" y="12"/>
                </a:lnTo>
                <a:lnTo>
                  <a:pt x="11" y="18"/>
                </a:lnTo>
                <a:lnTo>
                  <a:pt x="7" y="25"/>
                </a:lnTo>
                <a:lnTo>
                  <a:pt x="2" y="34"/>
                </a:lnTo>
                <a:lnTo>
                  <a:pt x="0" y="41"/>
                </a:lnTo>
                <a:lnTo>
                  <a:pt x="0" y="50"/>
                </a:lnTo>
                <a:lnTo>
                  <a:pt x="0" y="58"/>
                </a:lnTo>
                <a:lnTo>
                  <a:pt x="2" y="67"/>
                </a:lnTo>
                <a:lnTo>
                  <a:pt x="7" y="75"/>
                </a:lnTo>
                <a:lnTo>
                  <a:pt x="11" y="82"/>
                </a:lnTo>
                <a:lnTo>
                  <a:pt x="17" y="88"/>
                </a:lnTo>
                <a:lnTo>
                  <a:pt x="25" y="93"/>
                </a:lnTo>
                <a:lnTo>
                  <a:pt x="33" y="96"/>
                </a:lnTo>
                <a:lnTo>
                  <a:pt x="41" y="99"/>
                </a:lnTo>
                <a:lnTo>
                  <a:pt x="50" y="100"/>
                </a:lnTo>
                <a:lnTo>
                  <a:pt x="58" y="99"/>
                </a:lnTo>
                <a:lnTo>
                  <a:pt x="66" y="96"/>
                </a:lnTo>
                <a:lnTo>
                  <a:pt x="74" y="93"/>
                </a:lnTo>
                <a:lnTo>
                  <a:pt x="81" y="88"/>
                </a:lnTo>
                <a:lnTo>
                  <a:pt x="88" y="82"/>
                </a:lnTo>
                <a:lnTo>
                  <a:pt x="92" y="75"/>
                </a:lnTo>
                <a:lnTo>
                  <a:pt x="97" y="67"/>
                </a:lnTo>
                <a:lnTo>
                  <a:pt x="99" y="58"/>
                </a:lnTo>
                <a:lnTo>
                  <a:pt x="99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6" name="Freeform 38"/>
          <p:cNvSpPr>
            <a:spLocks/>
          </p:cNvSpPr>
          <p:nvPr/>
        </p:nvSpPr>
        <p:spPr bwMode="auto">
          <a:xfrm>
            <a:off x="7501201" y="1901776"/>
            <a:ext cx="31750" cy="31750"/>
          </a:xfrm>
          <a:custGeom>
            <a:avLst/>
            <a:gdLst/>
            <a:ahLst/>
            <a:cxnLst>
              <a:cxn ang="0">
                <a:pos x="99" y="50"/>
              </a:cxn>
              <a:cxn ang="0">
                <a:pos x="99" y="41"/>
              </a:cxn>
              <a:cxn ang="0">
                <a:pos x="97" y="34"/>
              </a:cxn>
              <a:cxn ang="0">
                <a:pos x="92" y="25"/>
              </a:cxn>
              <a:cxn ang="0">
                <a:pos x="88" y="18"/>
              </a:cxn>
              <a:cxn ang="0">
                <a:pos x="81" y="12"/>
              </a:cxn>
              <a:cxn ang="0">
                <a:pos x="74" y="8"/>
              </a:cxn>
              <a:cxn ang="0">
                <a:pos x="66" y="3"/>
              </a:cxn>
              <a:cxn ang="0">
                <a:pos x="58" y="1"/>
              </a:cxn>
              <a:cxn ang="0">
                <a:pos x="50" y="0"/>
              </a:cxn>
              <a:cxn ang="0">
                <a:pos x="41" y="1"/>
              </a:cxn>
              <a:cxn ang="0">
                <a:pos x="33" y="3"/>
              </a:cxn>
              <a:cxn ang="0">
                <a:pos x="25" y="8"/>
              </a:cxn>
              <a:cxn ang="0">
                <a:pos x="17" y="12"/>
              </a:cxn>
              <a:cxn ang="0">
                <a:pos x="11" y="18"/>
              </a:cxn>
              <a:cxn ang="0">
                <a:pos x="7" y="25"/>
              </a:cxn>
              <a:cxn ang="0">
                <a:pos x="2" y="34"/>
              </a:cxn>
              <a:cxn ang="0">
                <a:pos x="0" y="41"/>
              </a:cxn>
              <a:cxn ang="0">
                <a:pos x="0" y="50"/>
              </a:cxn>
              <a:cxn ang="0">
                <a:pos x="0" y="58"/>
              </a:cxn>
              <a:cxn ang="0">
                <a:pos x="2" y="67"/>
              </a:cxn>
              <a:cxn ang="0">
                <a:pos x="7" y="75"/>
              </a:cxn>
              <a:cxn ang="0">
                <a:pos x="11" y="82"/>
              </a:cxn>
              <a:cxn ang="0">
                <a:pos x="17" y="88"/>
              </a:cxn>
              <a:cxn ang="0">
                <a:pos x="25" y="93"/>
              </a:cxn>
              <a:cxn ang="0">
                <a:pos x="33" y="96"/>
              </a:cxn>
              <a:cxn ang="0">
                <a:pos x="41" y="99"/>
              </a:cxn>
              <a:cxn ang="0">
                <a:pos x="50" y="100"/>
              </a:cxn>
              <a:cxn ang="0">
                <a:pos x="58" y="99"/>
              </a:cxn>
              <a:cxn ang="0">
                <a:pos x="66" y="96"/>
              </a:cxn>
              <a:cxn ang="0">
                <a:pos x="74" y="93"/>
              </a:cxn>
              <a:cxn ang="0">
                <a:pos x="81" y="88"/>
              </a:cxn>
              <a:cxn ang="0">
                <a:pos x="88" y="82"/>
              </a:cxn>
              <a:cxn ang="0">
                <a:pos x="92" y="75"/>
              </a:cxn>
              <a:cxn ang="0">
                <a:pos x="97" y="67"/>
              </a:cxn>
              <a:cxn ang="0">
                <a:pos x="99" y="58"/>
              </a:cxn>
              <a:cxn ang="0">
                <a:pos x="99" y="50"/>
              </a:cxn>
            </a:cxnLst>
            <a:rect l="0" t="0" r="r" b="b"/>
            <a:pathLst>
              <a:path w="99" h="100">
                <a:moveTo>
                  <a:pt x="99" y="50"/>
                </a:moveTo>
                <a:lnTo>
                  <a:pt x="99" y="41"/>
                </a:lnTo>
                <a:lnTo>
                  <a:pt x="97" y="34"/>
                </a:lnTo>
                <a:lnTo>
                  <a:pt x="92" y="25"/>
                </a:lnTo>
                <a:lnTo>
                  <a:pt x="88" y="18"/>
                </a:lnTo>
                <a:lnTo>
                  <a:pt x="81" y="12"/>
                </a:lnTo>
                <a:lnTo>
                  <a:pt x="74" y="8"/>
                </a:lnTo>
                <a:lnTo>
                  <a:pt x="66" y="3"/>
                </a:lnTo>
                <a:lnTo>
                  <a:pt x="58" y="1"/>
                </a:lnTo>
                <a:lnTo>
                  <a:pt x="50" y="0"/>
                </a:lnTo>
                <a:lnTo>
                  <a:pt x="41" y="1"/>
                </a:lnTo>
                <a:lnTo>
                  <a:pt x="33" y="3"/>
                </a:lnTo>
                <a:lnTo>
                  <a:pt x="25" y="8"/>
                </a:lnTo>
                <a:lnTo>
                  <a:pt x="17" y="12"/>
                </a:lnTo>
                <a:lnTo>
                  <a:pt x="11" y="18"/>
                </a:lnTo>
                <a:lnTo>
                  <a:pt x="7" y="25"/>
                </a:lnTo>
                <a:lnTo>
                  <a:pt x="2" y="34"/>
                </a:lnTo>
                <a:lnTo>
                  <a:pt x="0" y="41"/>
                </a:lnTo>
                <a:lnTo>
                  <a:pt x="0" y="50"/>
                </a:lnTo>
                <a:lnTo>
                  <a:pt x="0" y="58"/>
                </a:lnTo>
                <a:lnTo>
                  <a:pt x="2" y="67"/>
                </a:lnTo>
                <a:lnTo>
                  <a:pt x="7" y="75"/>
                </a:lnTo>
                <a:lnTo>
                  <a:pt x="11" y="82"/>
                </a:lnTo>
                <a:lnTo>
                  <a:pt x="17" y="88"/>
                </a:lnTo>
                <a:lnTo>
                  <a:pt x="25" y="93"/>
                </a:lnTo>
                <a:lnTo>
                  <a:pt x="33" y="96"/>
                </a:lnTo>
                <a:lnTo>
                  <a:pt x="41" y="99"/>
                </a:lnTo>
                <a:lnTo>
                  <a:pt x="50" y="100"/>
                </a:lnTo>
                <a:lnTo>
                  <a:pt x="58" y="99"/>
                </a:lnTo>
                <a:lnTo>
                  <a:pt x="66" y="96"/>
                </a:lnTo>
                <a:lnTo>
                  <a:pt x="74" y="93"/>
                </a:lnTo>
                <a:lnTo>
                  <a:pt x="81" y="88"/>
                </a:lnTo>
                <a:lnTo>
                  <a:pt x="88" y="82"/>
                </a:lnTo>
                <a:lnTo>
                  <a:pt x="92" y="75"/>
                </a:lnTo>
                <a:lnTo>
                  <a:pt x="97" y="67"/>
                </a:lnTo>
                <a:lnTo>
                  <a:pt x="99" y="58"/>
                </a:lnTo>
                <a:lnTo>
                  <a:pt x="99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8" name="Freeform 224"/>
          <p:cNvSpPr>
            <a:spLocks/>
          </p:cNvSpPr>
          <p:nvPr/>
        </p:nvSpPr>
        <p:spPr bwMode="auto">
          <a:xfrm>
            <a:off x="3170237" y="3741738"/>
            <a:ext cx="42863" cy="42863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3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7" y="26"/>
              </a:cxn>
              <a:cxn ang="0">
                <a:pos x="3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7"/>
              </a:cxn>
              <a:cxn ang="0">
                <a:pos x="34" y="102"/>
              </a:cxn>
              <a:cxn ang="0">
                <a:pos x="43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7"/>
              </a:cxn>
              <a:cxn ang="0">
                <a:pos x="87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3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7" y="26"/>
                </a:lnTo>
                <a:lnTo>
                  <a:pt x="3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7"/>
                </a:lnTo>
                <a:lnTo>
                  <a:pt x="34" y="102"/>
                </a:lnTo>
                <a:lnTo>
                  <a:pt x="43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7"/>
                </a:lnTo>
                <a:lnTo>
                  <a:pt x="87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9" name="Freeform 225"/>
          <p:cNvSpPr>
            <a:spLocks/>
          </p:cNvSpPr>
          <p:nvPr/>
        </p:nvSpPr>
        <p:spPr bwMode="auto">
          <a:xfrm>
            <a:off x="4414837" y="3992563"/>
            <a:ext cx="42863" cy="42863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20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8" y="13"/>
              </a:cxn>
              <a:cxn ang="0">
                <a:pos x="12" y="20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6"/>
              </a:cxn>
              <a:cxn ang="0">
                <a:pos x="18" y="93"/>
              </a:cxn>
              <a:cxn ang="0">
                <a:pos x="26" y="99"/>
              </a:cxn>
              <a:cxn ang="0">
                <a:pos x="34" y="102"/>
              </a:cxn>
              <a:cxn ang="0">
                <a:pos x="43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20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8" y="13"/>
                </a:lnTo>
                <a:lnTo>
                  <a:pt x="12" y="20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6"/>
                </a:lnTo>
                <a:lnTo>
                  <a:pt x="18" y="93"/>
                </a:lnTo>
                <a:lnTo>
                  <a:pt x="26" y="99"/>
                </a:lnTo>
                <a:lnTo>
                  <a:pt x="34" y="102"/>
                </a:lnTo>
                <a:lnTo>
                  <a:pt x="43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2" name="Line 238"/>
          <p:cNvSpPr>
            <a:spLocks noChangeShapeType="1"/>
          </p:cNvSpPr>
          <p:nvPr/>
        </p:nvSpPr>
        <p:spPr bwMode="auto">
          <a:xfrm flipH="1" flipV="1">
            <a:off x="3443287" y="5670550"/>
            <a:ext cx="993775" cy="2762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0" name="Line 206"/>
          <p:cNvSpPr>
            <a:spLocks noChangeShapeType="1"/>
          </p:cNvSpPr>
          <p:nvPr/>
        </p:nvSpPr>
        <p:spPr bwMode="auto">
          <a:xfrm flipV="1">
            <a:off x="4437062" y="4786313"/>
            <a:ext cx="0" cy="11604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0" name="Freeform 226"/>
          <p:cNvSpPr>
            <a:spLocks/>
          </p:cNvSpPr>
          <p:nvPr/>
        </p:nvSpPr>
        <p:spPr bwMode="auto">
          <a:xfrm>
            <a:off x="4414837" y="4765675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3"/>
              </a:cxn>
              <a:cxn ang="0">
                <a:pos x="26" y="8"/>
              </a:cxn>
              <a:cxn ang="0">
                <a:pos x="18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8" y="93"/>
              </a:cxn>
              <a:cxn ang="0">
                <a:pos x="26" y="99"/>
              </a:cxn>
              <a:cxn ang="0">
                <a:pos x="34" y="102"/>
              </a:cxn>
              <a:cxn ang="0">
                <a:pos x="43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3"/>
                </a:lnTo>
                <a:lnTo>
                  <a:pt x="26" y="8"/>
                </a:lnTo>
                <a:lnTo>
                  <a:pt x="18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8" y="93"/>
                </a:lnTo>
                <a:lnTo>
                  <a:pt x="26" y="99"/>
                </a:lnTo>
                <a:lnTo>
                  <a:pt x="34" y="102"/>
                </a:lnTo>
                <a:lnTo>
                  <a:pt x="43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0" name="BlokTextu 269"/>
          <p:cNvSpPr txBox="1"/>
          <p:nvPr/>
        </p:nvSpPr>
        <p:spPr>
          <a:xfrm>
            <a:off x="2683414" y="3432103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L*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BlokTextu 270"/>
          <p:cNvSpPr txBox="1"/>
          <p:nvPr/>
        </p:nvSpPr>
        <p:spPr>
          <a:xfrm>
            <a:off x="2667138" y="4747478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1*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7" name="Freeform 123"/>
          <p:cNvSpPr>
            <a:spLocks/>
          </p:cNvSpPr>
          <p:nvPr/>
        </p:nvSpPr>
        <p:spPr bwMode="auto">
          <a:xfrm>
            <a:off x="2722563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6"/>
              </a:cxn>
              <a:cxn ang="0">
                <a:pos x="98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9"/>
              </a:cxn>
              <a:cxn ang="0">
                <a:pos x="35" y="102"/>
              </a:cxn>
              <a:cxn ang="0">
                <a:pos x="43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8" y="79"/>
              </a:cxn>
              <a:cxn ang="0">
                <a:pos x="101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1" y="36"/>
                </a:lnTo>
                <a:lnTo>
                  <a:pt x="98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9"/>
                </a:lnTo>
                <a:lnTo>
                  <a:pt x="35" y="102"/>
                </a:lnTo>
                <a:lnTo>
                  <a:pt x="43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8" y="79"/>
                </a:lnTo>
                <a:lnTo>
                  <a:pt x="101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2" name="BlokTextu 271"/>
          <p:cNvSpPr txBox="1"/>
          <p:nvPr/>
        </p:nvSpPr>
        <p:spPr>
          <a:xfrm>
            <a:off x="1613652" y="3865627"/>
            <a:ext cx="43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L*</a:t>
            </a:r>
            <a:r>
              <a:rPr lang="sk-SK" sz="1400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BlokTextu 272"/>
          <p:cNvSpPr txBox="1"/>
          <p:nvPr/>
        </p:nvSpPr>
        <p:spPr>
          <a:xfrm>
            <a:off x="2251694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4" name="BlokTextu 273"/>
          <p:cNvSpPr txBox="1"/>
          <p:nvPr/>
        </p:nvSpPr>
        <p:spPr>
          <a:xfrm>
            <a:off x="2824223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BlokTextu 261"/>
          <p:cNvSpPr txBox="1"/>
          <p:nvPr/>
        </p:nvSpPr>
        <p:spPr>
          <a:xfrm>
            <a:off x="7854214" y="3542304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Freeform 38"/>
          <p:cNvSpPr>
            <a:spLocks/>
          </p:cNvSpPr>
          <p:nvPr/>
        </p:nvSpPr>
        <p:spPr bwMode="auto">
          <a:xfrm>
            <a:off x="7922684" y="3581236"/>
            <a:ext cx="36000" cy="36000"/>
          </a:xfrm>
          <a:custGeom>
            <a:avLst/>
            <a:gdLst/>
            <a:ahLst/>
            <a:cxnLst>
              <a:cxn ang="0">
                <a:pos x="99" y="50"/>
              </a:cxn>
              <a:cxn ang="0">
                <a:pos x="99" y="41"/>
              </a:cxn>
              <a:cxn ang="0">
                <a:pos x="97" y="34"/>
              </a:cxn>
              <a:cxn ang="0">
                <a:pos x="92" y="25"/>
              </a:cxn>
              <a:cxn ang="0">
                <a:pos x="88" y="18"/>
              </a:cxn>
              <a:cxn ang="0">
                <a:pos x="81" y="12"/>
              </a:cxn>
              <a:cxn ang="0">
                <a:pos x="74" y="8"/>
              </a:cxn>
              <a:cxn ang="0">
                <a:pos x="66" y="3"/>
              </a:cxn>
              <a:cxn ang="0">
                <a:pos x="58" y="1"/>
              </a:cxn>
              <a:cxn ang="0">
                <a:pos x="50" y="0"/>
              </a:cxn>
              <a:cxn ang="0">
                <a:pos x="41" y="1"/>
              </a:cxn>
              <a:cxn ang="0">
                <a:pos x="33" y="3"/>
              </a:cxn>
              <a:cxn ang="0">
                <a:pos x="25" y="8"/>
              </a:cxn>
              <a:cxn ang="0">
                <a:pos x="17" y="12"/>
              </a:cxn>
              <a:cxn ang="0">
                <a:pos x="11" y="18"/>
              </a:cxn>
              <a:cxn ang="0">
                <a:pos x="7" y="25"/>
              </a:cxn>
              <a:cxn ang="0">
                <a:pos x="2" y="34"/>
              </a:cxn>
              <a:cxn ang="0">
                <a:pos x="0" y="41"/>
              </a:cxn>
              <a:cxn ang="0">
                <a:pos x="0" y="50"/>
              </a:cxn>
              <a:cxn ang="0">
                <a:pos x="0" y="58"/>
              </a:cxn>
              <a:cxn ang="0">
                <a:pos x="2" y="67"/>
              </a:cxn>
              <a:cxn ang="0">
                <a:pos x="7" y="75"/>
              </a:cxn>
              <a:cxn ang="0">
                <a:pos x="11" y="82"/>
              </a:cxn>
              <a:cxn ang="0">
                <a:pos x="17" y="88"/>
              </a:cxn>
              <a:cxn ang="0">
                <a:pos x="25" y="93"/>
              </a:cxn>
              <a:cxn ang="0">
                <a:pos x="33" y="96"/>
              </a:cxn>
              <a:cxn ang="0">
                <a:pos x="41" y="99"/>
              </a:cxn>
              <a:cxn ang="0">
                <a:pos x="50" y="100"/>
              </a:cxn>
              <a:cxn ang="0">
                <a:pos x="58" y="99"/>
              </a:cxn>
              <a:cxn ang="0">
                <a:pos x="66" y="96"/>
              </a:cxn>
              <a:cxn ang="0">
                <a:pos x="74" y="93"/>
              </a:cxn>
              <a:cxn ang="0">
                <a:pos x="81" y="88"/>
              </a:cxn>
              <a:cxn ang="0">
                <a:pos x="88" y="82"/>
              </a:cxn>
              <a:cxn ang="0">
                <a:pos x="92" y="75"/>
              </a:cxn>
              <a:cxn ang="0">
                <a:pos x="97" y="67"/>
              </a:cxn>
              <a:cxn ang="0">
                <a:pos x="99" y="58"/>
              </a:cxn>
              <a:cxn ang="0">
                <a:pos x="99" y="50"/>
              </a:cxn>
            </a:cxnLst>
            <a:rect l="0" t="0" r="r" b="b"/>
            <a:pathLst>
              <a:path w="99" h="100">
                <a:moveTo>
                  <a:pt x="99" y="50"/>
                </a:moveTo>
                <a:lnTo>
                  <a:pt x="99" y="41"/>
                </a:lnTo>
                <a:lnTo>
                  <a:pt x="97" y="34"/>
                </a:lnTo>
                <a:lnTo>
                  <a:pt x="92" y="25"/>
                </a:lnTo>
                <a:lnTo>
                  <a:pt x="88" y="18"/>
                </a:lnTo>
                <a:lnTo>
                  <a:pt x="81" y="12"/>
                </a:lnTo>
                <a:lnTo>
                  <a:pt x="74" y="8"/>
                </a:lnTo>
                <a:lnTo>
                  <a:pt x="66" y="3"/>
                </a:lnTo>
                <a:lnTo>
                  <a:pt x="58" y="1"/>
                </a:lnTo>
                <a:lnTo>
                  <a:pt x="50" y="0"/>
                </a:lnTo>
                <a:lnTo>
                  <a:pt x="41" y="1"/>
                </a:lnTo>
                <a:lnTo>
                  <a:pt x="33" y="3"/>
                </a:lnTo>
                <a:lnTo>
                  <a:pt x="25" y="8"/>
                </a:lnTo>
                <a:lnTo>
                  <a:pt x="17" y="12"/>
                </a:lnTo>
                <a:lnTo>
                  <a:pt x="11" y="18"/>
                </a:lnTo>
                <a:lnTo>
                  <a:pt x="7" y="25"/>
                </a:lnTo>
                <a:lnTo>
                  <a:pt x="2" y="34"/>
                </a:lnTo>
                <a:lnTo>
                  <a:pt x="0" y="41"/>
                </a:lnTo>
                <a:lnTo>
                  <a:pt x="0" y="50"/>
                </a:lnTo>
                <a:lnTo>
                  <a:pt x="0" y="58"/>
                </a:lnTo>
                <a:lnTo>
                  <a:pt x="2" y="67"/>
                </a:lnTo>
                <a:lnTo>
                  <a:pt x="7" y="75"/>
                </a:lnTo>
                <a:lnTo>
                  <a:pt x="11" y="82"/>
                </a:lnTo>
                <a:lnTo>
                  <a:pt x="17" y="88"/>
                </a:lnTo>
                <a:lnTo>
                  <a:pt x="25" y="93"/>
                </a:lnTo>
                <a:lnTo>
                  <a:pt x="33" y="96"/>
                </a:lnTo>
                <a:lnTo>
                  <a:pt x="41" y="99"/>
                </a:lnTo>
                <a:lnTo>
                  <a:pt x="50" y="100"/>
                </a:lnTo>
                <a:lnTo>
                  <a:pt x="58" y="99"/>
                </a:lnTo>
                <a:lnTo>
                  <a:pt x="66" y="96"/>
                </a:lnTo>
                <a:lnTo>
                  <a:pt x="74" y="93"/>
                </a:lnTo>
                <a:lnTo>
                  <a:pt x="81" y="88"/>
                </a:lnTo>
                <a:lnTo>
                  <a:pt x="88" y="82"/>
                </a:lnTo>
                <a:lnTo>
                  <a:pt x="92" y="75"/>
                </a:lnTo>
                <a:lnTo>
                  <a:pt x="97" y="67"/>
                </a:lnTo>
                <a:lnTo>
                  <a:pt x="99" y="58"/>
                </a:lnTo>
                <a:lnTo>
                  <a:pt x="99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4" name="BlokTextu 24"/>
          <p:cNvSpPr txBox="1">
            <a:spLocks noChangeArrowheads="1"/>
          </p:cNvSpPr>
          <p:nvPr/>
        </p:nvSpPr>
        <p:spPr bwMode="auto">
          <a:xfrm>
            <a:off x="4202790" y="1485001"/>
            <a:ext cx="2880000" cy="15081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6)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polkružnicu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so stredom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Pole</a:t>
            </a:r>
            <a:r>
              <a:rPr lang="sk-SK" sz="14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lipsu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zostrojíme konštrukciou 8 bodov a 8 dotyčníc (pozri príklad 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P12, kapitola P2.1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). </a:t>
            </a:r>
          </a:p>
          <a:p>
            <a:r>
              <a:rPr lang="sk-SK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Kvôli prehľadnosti môžeme pri konštrukcii použiť body </a:t>
            </a:r>
            <a:r>
              <a:rPr lang="sk-SK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1*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sk-SK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L*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na zvislej priamke </a:t>
            </a:r>
            <a:r>
              <a:rPr lang="sk-SK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sk-SK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0" name="Freeform 36"/>
          <p:cNvSpPr>
            <a:spLocks/>
          </p:cNvSpPr>
          <p:nvPr/>
        </p:nvSpPr>
        <p:spPr bwMode="auto">
          <a:xfrm>
            <a:off x="2722563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5" name="Zástupný symbol čísla snímky 2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50</a:t>
            </a:fld>
            <a:endParaRPr lang="sk-SK"/>
          </a:p>
        </p:txBody>
      </p:sp>
      <p:grpSp>
        <p:nvGrpSpPr>
          <p:cNvPr id="266" name="Skupina 19"/>
          <p:cNvGrpSpPr>
            <a:grpSpLocks/>
          </p:cNvGrpSpPr>
          <p:nvPr/>
        </p:nvGrpSpPr>
        <p:grpSpPr bwMode="auto">
          <a:xfrm>
            <a:off x="93586" y="5675027"/>
            <a:ext cx="1083171" cy="393700"/>
            <a:chOff x="2699794" y="4497810"/>
            <a:chExt cx="1083583" cy="393091"/>
          </a:xfrm>
        </p:grpSpPr>
        <p:pic>
          <p:nvPicPr>
            <p:cNvPr id="267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8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433522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6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2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8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9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2" dur="500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7" dur="5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2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8" dur="50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4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2" dur="5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8" dur="5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4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5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8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1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4" dur="5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5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2" dur="5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500"/>
                            </p:stCondLst>
                            <p:childTnLst>
                              <p:par>
                                <p:cTn id="3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7" dur="5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2" dur="5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5" dur="5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/>
      <p:bldP spid="269" grpId="0" animBg="1"/>
      <p:bldP spid="361" grpId="0" animBg="1"/>
      <p:bldP spid="362" grpId="0" animBg="1"/>
      <p:bldP spid="359" grpId="0" animBg="1"/>
      <p:bldP spid="360" grpId="0" animBg="1"/>
      <p:bldP spid="1223" grpId="0" animBg="1"/>
      <p:bldP spid="1220" grpId="0" animBg="1"/>
      <p:bldP spid="1221" grpId="0" animBg="1"/>
      <p:bldP spid="1222" grpId="0" animBg="1"/>
      <p:bldP spid="1224" grpId="0" animBg="1"/>
      <p:bldP spid="1225" grpId="0" animBg="1"/>
      <p:bldP spid="1226" grpId="0" animBg="1"/>
      <p:bldP spid="1227" grpId="0" animBg="1"/>
      <p:bldP spid="1228" grpId="0" animBg="1"/>
      <p:bldP spid="1231" grpId="0" animBg="1"/>
      <p:bldP spid="1232" grpId="0" animBg="1"/>
      <p:bldP spid="1233" grpId="0" animBg="1"/>
      <p:bldP spid="1234" grpId="0" animBg="1"/>
      <p:bldP spid="310" grpId="0" animBg="1"/>
      <p:bldP spid="1236" grpId="0" animBg="1"/>
      <p:bldP spid="1238" grpId="0" animBg="1"/>
      <p:bldP spid="1239" grpId="0" animBg="1"/>
      <p:bldP spid="1241" grpId="0" animBg="1"/>
      <p:bldP spid="1243" grpId="0" animBg="1"/>
      <p:bldP spid="1252" grpId="0" animBg="1"/>
      <p:bldP spid="1253" grpId="0" animBg="1"/>
      <p:bldP spid="1257" grpId="0" animBg="1"/>
      <p:bldP spid="1258" grpId="0" animBg="1"/>
      <p:bldP spid="1259" grpId="0" animBg="1"/>
      <p:bldP spid="1260" grpId="0" animBg="1"/>
      <p:bldP spid="1261" grpId="0" animBg="1"/>
      <p:bldP spid="1263" grpId="0" animBg="1"/>
      <p:bldP spid="1264" grpId="0" animBg="1"/>
      <p:bldP spid="1265" grpId="0" animBg="1"/>
      <p:bldP spid="1266" grpId="0" animBg="1"/>
      <p:bldP spid="1267" grpId="0" animBg="1"/>
      <p:bldP spid="1292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281" grpId="0" animBg="1"/>
      <p:bldP spid="2" grpId="0"/>
      <p:bldP spid="284" grpId="0" animBg="1"/>
      <p:bldP spid="1235" grpId="0" animBg="1"/>
      <p:bldP spid="285" grpId="0"/>
      <p:bldP spid="1251" grpId="0" animBg="1"/>
      <p:bldP spid="1256" grpId="0" animBg="1"/>
      <p:bldP spid="286" grpId="1"/>
      <p:bldP spid="1254" grpId="0" animBg="1"/>
      <p:bldP spid="1255" grpId="0" animBg="1"/>
      <p:bldP spid="1149" grpId="0" animBg="1"/>
      <p:bldP spid="1244" grpId="0" animBg="1"/>
      <p:bldP spid="1247" grpId="0" animBg="1"/>
      <p:bldP spid="311" grpId="0"/>
      <p:bldP spid="312" grpId="0"/>
      <p:bldP spid="313" grpId="0"/>
      <p:bldP spid="363" grpId="0"/>
      <p:bldP spid="364" grpId="0"/>
      <p:bldP spid="365" grpId="0"/>
      <p:bldP spid="366" grpId="0"/>
      <p:bldP spid="367" grpId="0"/>
      <p:bldP spid="368" grpId="0"/>
      <p:bldP spid="369" grpId="0"/>
      <p:bldP spid="370" grpId="0"/>
      <p:bldP spid="371" grpId="0"/>
      <p:bldP spid="372" grpId="0" animBg="1"/>
      <p:bldP spid="373" grpId="0" animBg="1"/>
      <p:bldP spid="374" grpId="0" animBg="1"/>
      <p:bldP spid="375" grpId="0" animBg="1"/>
      <p:bldP spid="376" grpId="0" animBg="1"/>
      <p:bldP spid="1248" grpId="0" animBg="1"/>
      <p:bldP spid="1249" grpId="0" animBg="1"/>
      <p:bldP spid="1262" grpId="0" animBg="1"/>
      <p:bldP spid="1230" grpId="0" animBg="1"/>
      <p:bldP spid="1250" grpId="0" animBg="1"/>
      <p:bldP spid="270" grpId="0"/>
      <p:bldP spid="271" grpId="0"/>
      <p:bldP spid="1147" grpId="0" animBg="1"/>
      <p:bldP spid="272" grpId="0"/>
      <p:bldP spid="262" grpId="0"/>
      <p:bldP spid="263" grpId="0" animBg="1"/>
      <p:bldP spid="26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Line 263"/>
          <p:cNvSpPr>
            <a:spLocks noChangeShapeType="1"/>
          </p:cNvSpPr>
          <p:nvPr/>
        </p:nvSpPr>
        <p:spPr bwMode="auto">
          <a:xfrm flipH="1">
            <a:off x="255587" y="3541713"/>
            <a:ext cx="3644900" cy="1244600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ash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1" name="Freeform 147"/>
          <p:cNvSpPr>
            <a:spLocks/>
          </p:cNvSpPr>
          <p:nvPr/>
        </p:nvSpPr>
        <p:spPr bwMode="auto">
          <a:xfrm>
            <a:off x="3636963" y="3921125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4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80" y="7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4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2" y="102"/>
              </a:cxn>
              <a:cxn ang="0">
                <a:pos x="80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3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4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80" y="7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4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2" y="102"/>
                </a:lnTo>
                <a:lnTo>
                  <a:pt x="80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3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8" name="Freeform 134"/>
          <p:cNvSpPr>
            <a:spLocks/>
          </p:cNvSpPr>
          <p:nvPr/>
        </p:nvSpPr>
        <p:spPr bwMode="auto">
          <a:xfrm>
            <a:off x="1951038" y="361315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6" name="Line 142"/>
          <p:cNvSpPr>
            <a:spLocks noChangeShapeType="1"/>
          </p:cNvSpPr>
          <p:nvPr/>
        </p:nvSpPr>
        <p:spPr bwMode="auto">
          <a:xfrm>
            <a:off x="1971675" y="3633788"/>
            <a:ext cx="6302375" cy="1152525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5" name="Line 181"/>
          <p:cNvSpPr>
            <a:spLocks noChangeShapeType="1"/>
          </p:cNvSpPr>
          <p:nvPr/>
        </p:nvSpPr>
        <p:spPr bwMode="auto">
          <a:xfrm>
            <a:off x="1971675" y="3633788"/>
            <a:ext cx="1687513" cy="3079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61" name="Line 181"/>
          <p:cNvSpPr>
            <a:spLocks noChangeShapeType="1"/>
          </p:cNvSpPr>
          <p:nvPr/>
        </p:nvSpPr>
        <p:spPr bwMode="auto">
          <a:xfrm>
            <a:off x="1971675" y="3633788"/>
            <a:ext cx="1687513" cy="307975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62" name="Line 181"/>
          <p:cNvSpPr>
            <a:spLocks noChangeShapeType="1"/>
          </p:cNvSpPr>
          <p:nvPr/>
        </p:nvSpPr>
        <p:spPr bwMode="auto">
          <a:xfrm>
            <a:off x="1971675" y="3633788"/>
            <a:ext cx="1687513" cy="30797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7" name="Line 153"/>
          <p:cNvSpPr>
            <a:spLocks noChangeShapeType="1"/>
          </p:cNvSpPr>
          <p:nvPr/>
        </p:nvSpPr>
        <p:spPr bwMode="auto">
          <a:xfrm flipV="1">
            <a:off x="255588" y="3694113"/>
            <a:ext cx="4402138" cy="1092200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0" name="Line 186"/>
          <p:cNvSpPr>
            <a:spLocks noChangeShapeType="1"/>
          </p:cNvSpPr>
          <p:nvPr/>
        </p:nvSpPr>
        <p:spPr bwMode="auto">
          <a:xfrm flipV="1">
            <a:off x="3659188" y="3694113"/>
            <a:ext cx="998538" cy="2476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9" name="Line 186"/>
          <p:cNvSpPr>
            <a:spLocks noChangeShapeType="1"/>
          </p:cNvSpPr>
          <p:nvPr/>
        </p:nvSpPr>
        <p:spPr bwMode="auto">
          <a:xfrm flipV="1">
            <a:off x="3659188" y="3694113"/>
            <a:ext cx="998538" cy="24765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60" name="Line 186"/>
          <p:cNvSpPr>
            <a:spLocks noChangeShapeType="1"/>
          </p:cNvSpPr>
          <p:nvPr/>
        </p:nvSpPr>
        <p:spPr bwMode="auto">
          <a:xfrm flipV="1">
            <a:off x="3659188" y="3694113"/>
            <a:ext cx="998538" cy="24765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8" name="Freeform 244"/>
          <p:cNvSpPr>
            <a:spLocks/>
          </p:cNvSpPr>
          <p:nvPr/>
        </p:nvSpPr>
        <p:spPr bwMode="auto">
          <a:xfrm>
            <a:off x="2333625" y="4062413"/>
            <a:ext cx="1109663" cy="723900"/>
          </a:xfrm>
          <a:custGeom>
            <a:avLst/>
            <a:gdLst/>
            <a:ahLst/>
            <a:cxnLst>
              <a:cxn ang="0">
                <a:pos x="0" y="1825"/>
              </a:cxn>
              <a:cxn ang="0">
                <a:pos x="2795" y="1825"/>
              </a:cxn>
              <a:cxn ang="0">
                <a:pos x="2795" y="341"/>
              </a:cxn>
              <a:cxn ang="0">
                <a:pos x="0" y="0"/>
              </a:cxn>
              <a:cxn ang="0">
                <a:pos x="0" y="1825"/>
              </a:cxn>
            </a:cxnLst>
            <a:rect l="0" t="0" r="r" b="b"/>
            <a:pathLst>
              <a:path w="2795" h="1825">
                <a:moveTo>
                  <a:pt x="0" y="1825"/>
                </a:moveTo>
                <a:lnTo>
                  <a:pt x="2795" y="1825"/>
                </a:lnTo>
                <a:lnTo>
                  <a:pt x="2795" y="341"/>
                </a:lnTo>
                <a:lnTo>
                  <a:pt x="0" y="0"/>
                </a:lnTo>
                <a:lnTo>
                  <a:pt x="0" y="1825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 w="12700">
            <a:solidFill>
              <a:srgbClr val="00B0F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3" name="Line 199"/>
          <p:cNvSpPr>
            <a:spLocks noChangeShapeType="1"/>
          </p:cNvSpPr>
          <p:nvPr/>
        </p:nvSpPr>
        <p:spPr bwMode="auto">
          <a:xfrm flipH="1">
            <a:off x="255588" y="3116263"/>
            <a:ext cx="2487613" cy="167005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0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69249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nepriečelnej polohe obraz objektu, ktorého podstava leží v základnej rovine. Objekt je daný pôdorysom a nárysom v štvorcovej sieti. Strana štvorca je 50 cm. Výška horizontu je 150 cm. Objekt zobrazte v zmenšení, keď je výška horizontu 6 cm a dištancia 14 cm.</a:t>
            </a:r>
          </a:p>
        </p:txBody>
      </p:sp>
      <p:pic>
        <p:nvPicPr>
          <p:cNvPr id="353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291"/>
          <p:cNvGrpSpPr/>
          <p:nvPr/>
        </p:nvGrpSpPr>
        <p:grpSpPr>
          <a:xfrm>
            <a:off x="-577850" y="889000"/>
            <a:ext cx="7789863" cy="5975351"/>
            <a:chOff x="-577850" y="889000"/>
            <a:chExt cx="7789863" cy="5975351"/>
          </a:xfrm>
        </p:grpSpPr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-577850" y="889000"/>
              <a:ext cx="7789863" cy="5975350"/>
            </a:xfrm>
            <a:custGeom>
              <a:avLst/>
              <a:gdLst/>
              <a:ahLst/>
              <a:cxnLst>
                <a:cxn ang="0">
                  <a:pos x="19617" y="9321"/>
                </a:cxn>
                <a:cxn ang="0">
                  <a:pos x="19565" y="8697"/>
                </a:cxn>
                <a:cxn ang="0">
                  <a:pos x="19473" y="8076"/>
                </a:cxn>
                <a:cxn ang="0">
                  <a:pos x="19342" y="7463"/>
                </a:cxn>
                <a:cxn ang="0">
                  <a:pos x="19172" y="6859"/>
                </a:cxn>
                <a:cxn ang="0">
                  <a:pos x="18963" y="6268"/>
                </a:cxn>
                <a:cxn ang="0">
                  <a:pos x="18719" y="5690"/>
                </a:cxn>
                <a:cxn ang="0">
                  <a:pos x="18437" y="5130"/>
                </a:cxn>
                <a:cxn ang="0">
                  <a:pos x="18120" y="4590"/>
                </a:cxn>
                <a:cxn ang="0">
                  <a:pos x="17770" y="4070"/>
                </a:cxn>
                <a:cxn ang="0">
                  <a:pos x="17386" y="3574"/>
                </a:cxn>
                <a:cxn ang="0">
                  <a:pos x="16973" y="3103"/>
                </a:cxn>
                <a:cxn ang="0">
                  <a:pos x="16530" y="2659"/>
                </a:cxn>
                <a:cxn ang="0">
                  <a:pos x="16059" y="2246"/>
                </a:cxn>
                <a:cxn ang="0">
                  <a:pos x="15564" y="1862"/>
                </a:cxn>
                <a:cxn ang="0">
                  <a:pos x="15044" y="1511"/>
                </a:cxn>
                <a:cxn ang="0">
                  <a:pos x="14503" y="1194"/>
                </a:cxn>
                <a:cxn ang="0">
                  <a:pos x="13944" y="912"/>
                </a:cxn>
                <a:cxn ang="0">
                  <a:pos x="13367" y="666"/>
                </a:cxn>
                <a:cxn ang="0">
                  <a:pos x="12776" y="458"/>
                </a:cxn>
                <a:cxn ang="0">
                  <a:pos x="12173" y="288"/>
                </a:cxn>
                <a:cxn ang="0">
                  <a:pos x="11560" y="158"/>
                </a:cxn>
                <a:cxn ang="0">
                  <a:pos x="10940" y="66"/>
                </a:cxn>
                <a:cxn ang="0">
                  <a:pos x="10316" y="13"/>
                </a:cxn>
                <a:cxn ang="0">
                  <a:pos x="9689" y="2"/>
                </a:cxn>
                <a:cxn ang="0">
                  <a:pos x="9063" y="29"/>
                </a:cxn>
                <a:cxn ang="0">
                  <a:pos x="8440" y="97"/>
                </a:cxn>
                <a:cxn ang="0">
                  <a:pos x="7824" y="205"/>
                </a:cxn>
                <a:cxn ang="0">
                  <a:pos x="7214" y="352"/>
                </a:cxn>
                <a:cxn ang="0">
                  <a:pos x="6615" y="538"/>
                </a:cxn>
                <a:cxn ang="0">
                  <a:pos x="6030" y="760"/>
                </a:cxn>
                <a:cxn ang="0">
                  <a:pos x="5460" y="1021"/>
                </a:cxn>
                <a:cxn ang="0">
                  <a:pos x="4907" y="1317"/>
                </a:cxn>
                <a:cxn ang="0">
                  <a:pos x="4376" y="1648"/>
                </a:cxn>
                <a:cxn ang="0">
                  <a:pos x="3865" y="2011"/>
                </a:cxn>
                <a:cxn ang="0">
                  <a:pos x="3379" y="2407"/>
                </a:cxn>
                <a:cxn ang="0">
                  <a:pos x="2919" y="2833"/>
                </a:cxn>
                <a:cxn ang="0">
                  <a:pos x="2488" y="3288"/>
                </a:cxn>
                <a:cxn ang="0">
                  <a:pos x="2086" y="3769"/>
                </a:cxn>
                <a:cxn ang="0">
                  <a:pos x="1716" y="4275"/>
                </a:cxn>
                <a:cxn ang="0">
                  <a:pos x="1379" y="4803"/>
                </a:cxn>
                <a:cxn ang="0">
                  <a:pos x="1076" y="5353"/>
                </a:cxn>
                <a:cxn ang="0">
                  <a:pos x="808" y="5920"/>
                </a:cxn>
                <a:cxn ang="0">
                  <a:pos x="578" y="6503"/>
                </a:cxn>
                <a:cxn ang="0">
                  <a:pos x="385" y="7100"/>
                </a:cxn>
                <a:cxn ang="0">
                  <a:pos x="231" y="7707"/>
                </a:cxn>
                <a:cxn ang="0">
                  <a:pos x="115" y="8324"/>
                </a:cxn>
                <a:cxn ang="0">
                  <a:pos x="39" y="8946"/>
                </a:cxn>
                <a:cxn ang="0">
                  <a:pos x="4" y="9573"/>
                </a:cxn>
                <a:cxn ang="0">
                  <a:pos x="7" y="10199"/>
                </a:cxn>
                <a:cxn ang="0">
                  <a:pos x="52" y="10825"/>
                </a:cxn>
                <a:cxn ang="0">
                  <a:pos x="136" y="11446"/>
                </a:cxn>
                <a:cxn ang="0">
                  <a:pos x="258" y="12061"/>
                </a:cxn>
                <a:cxn ang="0">
                  <a:pos x="420" y="12667"/>
                </a:cxn>
                <a:cxn ang="0">
                  <a:pos x="621" y="13261"/>
                </a:cxn>
                <a:cxn ang="0">
                  <a:pos x="859" y="13841"/>
                </a:cxn>
                <a:cxn ang="0">
                  <a:pos x="1133" y="14405"/>
                </a:cxn>
                <a:cxn ang="0">
                  <a:pos x="1443" y="14950"/>
                </a:cxn>
              </a:cxnLst>
              <a:rect l="0" t="0" r="r" b="b"/>
              <a:pathLst>
                <a:path w="19629" h="15057">
                  <a:moveTo>
                    <a:pt x="19629" y="9823"/>
                  </a:moveTo>
                  <a:lnTo>
                    <a:pt x="19628" y="9698"/>
                  </a:lnTo>
                  <a:lnTo>
                    <a:pt x="19626" y="9573"/>
                  </a:lnTo>
                  <a:lnTo>
                    <a:pt x="19622" y="9447"/>
                  </a:lnTo>
                  <a:lnTo>
                    <a:pt x="19617" y="9321"/>
                  </a:lnTo>
                  <a:lnTo>
                    <a:pt x="19610" y="9196"/>
                  </a:lnTo>
                  <a:lnTo>
                    <a:pt x="19601" y="9071"/>
                  </a:lnTo>
                  <a:lnTo>
                    <a:pt x="19590" y="8946"/>
                  </a:lnTo>
                  <a:lnTo>
                    <a:pt x="19578" y="8822"/>
                  </a:lnTo>
                  <a:lnTo>
                    <a:pt x="19565" y="8697"/>
                  </a:lnTo>
                  <a:lnTo>
                    <a:pt x="19549" y="8572"/>
                  </a:lnTo>
                  <a:lnTo>
                    <a:pt x="19533" y="8448"/>
                  </a:lnTo>
                  <a:lnTo>
                    <a:pt x="19514" y="8324"/>
                  </a:lnTo>
                  <a:lnTo>
                    <a:pt x="19494" y="8200"/>
                  </a:lnTo>
                  <a:lnTo>
                    <a:pt x="19473" y="8076"/>
                  </a:lnTo>
                  <a:lnTo>
                    <a:pt x="19450" y="7953"/>
                  </a:lnTo>
                  <a:lnTo>
                    <a:pt x="19425" y="7830"/>
                  </a:lnTo>
                  <a:lnTo>
                    <a:pt x="19398" y="7707"/>
                  </a:lnTo>
                  <a:lnTo>
                    <a:pt x="19371" y="7586"/>
                  </a:lnTo>
                  <a:lnTo>
                    <a:pt x="19342" y="7463"/>
                  </a:lnTo>
                  <a:lnTo>
                    <a:pt x="19311" y="7341"/>
                  </a:lnTo>
                  <a:lnTo>
                    <a:pt x="19278" y="7221"/>
                  </a:lnTo>
                  <a:lnTo>
                    <a:pt x="19245" y="7100"/>
                  </a:lnTo>
                  <a:lnTo>
                    <a:pt x="19209" y="6979"/>
                  </a:lnTo>
                  <a:lnTo>
                    <a:pt x="19172" y="6859"/>
                  </a:lnTo>
                  <a:lnTo>
                    <a:pt x="19133" y="6740"/>
                  </a:lnTo>
                  <a:lnTo>
                    <a:pt x="19093" y="6621"/>
                  </a:lnTo>
                  <a:lnTo>
                    <a:pt x="19052" y="6503"/>
                  </a:lnTo>
                  <a:lnTo>
                    <a:pt x="19008" y="6385"/>
                  </a:lnTo>
                  <a:lnTo>
                    <a:pt x="18963" y="6268"/>
                  </a:lnTo>
                  <a:lnTo>
                    <a:pt x="18918" y="6151"/>
                  </a:lnTo>
                  <a:lnTo>
                    <a:pt x="18870" y="6035"/>
                  </a:lnTo>
                  <a:lnTo>
                    <a:pt x="18821" y="5920"/>
                  </a:lnTo>
                  <a:lnTo>
                    <a:pt x="18771" y="5805"/>
                  </a:lnTo>
                  <a:lnTo>
                    <a:pt x="18719" y="5690"/>
                  </a:lnTo>
                  <a:lnTo>
                    <a:pt x="18665" y="5578"/>
                  </a:lnTo>
                  <a:lnTo>
                    <a:pt x="18610" y="5464"/>
                  </a:lnTo>
                  <a:lnTo>
                    <a:pt x="18554" y="5353"/>
                  </a:lnTo>
                  <a:lnTo>
                    <a:pt x="18496" y="5242"/>
                  </a:lnTo>
                  <a:lnTo>
                    <a:pt x="18437" y="5130"/>
                  </a:lnTo>
                  <a:lnTo>
                    <a:pt x="18376" y="5021"/>
                  </a:lnTo>
                  <a:lnTo>
                    <a:pt x="18314" y="4912"/>
                  </a:lnTo>
                  <a:lnTo>
                    <a:pt x="18251" y="4803"/>
                  </a:lnTo>
                  <a:lnTo>
                    <a:pt x="18186" y="4696"/>
                  </a:lnTo>
                  <a:lnTo>
                    <a:pt x="18120" y="4590"/>
                  </a:lnTo>
                  <a:lnTo>
                    <a:pt x="18053" y="4484"/>
                  </a:lnTo>
                  <a:lnTo>
                    <a:pt x="17984" y="4380"/>
                  </a:lnTo>
                  <a:lnTo>
                    <a:pt x="17913" y="4275"/>
                  </a:lnTo>
                  <a:lnTo>
                    <a:pt x="17842" y="4172"/>
                  </a:lnTo>
                  <a:lnTo>
                    <a:pt x="17770" y="4070"/>
                  </a:lnTo>
                  <a:lnTo>
                    <a:pt x="17695" y="3969"/>
                  </a:lnTo>
                  <a:lnTo>
                    <a:pt x="17621" y="3869"/>
                  </a:lnTo>
                  <a:lnTo>
                    <a:pt x="17544" y="3769"/>
                  </a:lnTo>
                  <a:lnTo>
                    <a:pt x="17466" y="3671"/>
                  </a:lnTo>
                  <a:lnTo>
                    <a:pt x="17386" y="3574"/>
                  </a:lnTo>
                  <a:lnTo>
                    <a:pt x="17306" y="3477"/>
                  </a:lnTo>
                  <a:lnTo>
                    <a:pt x="17225" y="3382"/>
                  </a:lnTo>
                  <a:lnTo>
                    <a:pt x="17142" y="3288"/>
                  </a:lnTo>
                  <a:lnTo>
                    <a:pt x="17058" y="3195"/>
                  </a:lnTo>
                  <a:lnTo>
                    <a:pt x="16973" y="3103"/>
                  </a:lnTo>
                  <a:lnTo>
                    <a:pt x="16886" y="3011"/>
                  </a:lnTo>
                  <a:lnTo>
                    <a:pt x="16799" y="2922"/>
                  </a:lnTo>
                  <a:lnTo>
                    <a:pt x="16710" y="2833"/>
                  </a:lnTo>
                  <a:lnTo>
                    <a:pt x="16621" y="2746"/>
                  </a:lnTo>
                  <a:lnTo>
                    <a:pt x="16530" y="2659"/>
                  </a:lnTo>
                  <a:lnTo>
                    <a:pt x="16437" y="2574"/>
                  </a:lnTo>
                  <a:lnTo>
                    <a:pt x="16344" y="2490"/>
                  </a:lnTo>
                  <a:lnTo>
                    <a:pt x="16250" y="2407"/>
                  </a:lnTo>
                  <a:lnTo>
                    <a:pt x="16156" y="2326"/>
                  </a:lnTo>
                  <a:lnTo>
                    <a:pt x="16059" y="2246"/>
                  </a:lnTo>
                  <a:lnTo>
                    <a:pt x="15962" y="2166"/>
                  </a:lnTo>
                  <a:lnTo>
                    <a:pt x="15863" y="2088"/>
                  </a:lnTo>
                  <a:lnTo>
                    <a:pt x="15764" y="2011"/>
                  </a:lnTo>
                  <a:lnTo>
                    <a:pt x="15665" y="1936"/>
                  </a:lnTo>
                  <a:lnTo>
                    <a:pt x="15564" y="1862"/>
                  </a:lnTo>
                  <a:lnTo>
                    <a:pt x="15461" y="1789"/>
                  </a:lnTo>
                  <a:lnTo>
                    <a:pt x="15358" y="1718"/>
                  </a:lnTo>
                  <a:lnTo>
                    <a:pt x="15255" y="1648"/>
                  </a:lnTo>
                  <a:lnTo>
                    <a:pt x="15149" y="1579"/>
                  </a:lnTo>
                  <a:lnTo>
                    <a:pt x="15044" y="1511"/>
                  </a:lnTo>
                  <a:lnTo>
                    <a:pt x="14937" y="1444"/>
                  </a:lnTo>
                  <a:lnTo>
                    <a:pt x="14830" y="1380"/>
                  </a:lnTo>
                  <a:lnTo>
                    <a:pt x="14722" y="1317"/>
                  </a:lnTo>
                  <a:lnTo>
                    <a:pt x="14613" y="1255"/>
                  </a:lnTo>
                  <a:lnTo>
                    <a:pt x="14503" y="1194"/>
                  </a:lnTo>
                  <a:lnTo>
                    <a:pt x="14393" y="1134"/>
                  </a:lnTo>
                  <a:lnTo>
                    <a:pt x="14281" y="1077"/>
                  </a:lnTo>
                  <a:lnTo>
                    <a:pt x="14170" y="1021"/>
                  </a:lnTo>
                  <a:lnTo>
                    <a:pt x="14057" y="966"/>
                  </a:lnTo>
                  <a:lnTo>
                    <a:pt x="13944" y="912"/>
                  </a:lnTo>
                  <a:lnTo>
                    <a:pt x="13829" y="860"/>
                  </a:lnTo>
                  <a:lnTo>
                    <a:pt x="13714" y="810"/>
                  </a:lnTo>
                  <a:lnTo>
                    <a:pt x="13600" y="760"/>
                  </a:lnTo>
                  <a:lnTo>
                    <a:pt x="13484" y="713"/>
                  </a:lnTo>
                  <a:lnTo>
                    <a:pt x="13367" y="666"/>
                  </a:lnTo>
                  <a:lnTo>
                    <a:pt x="13250" y="621"/>
                  </a:lnTo>
                  <a:lnTo>
                    <a:pt x="13133" y="579"/>
                  </a:lnTo>
                  <a:lnTo>
                    <a:pt x="13014" y="538"/>
                  </a:lnTo>
                  <a:lnTo>
                    <a:pt x="12895" y="497"/>
                  </a:lnTo>
                  <a:lnTo>
                    <a:pt x="12776" y="458"/>
                  </a:lnTo>
                  <a:lnTo>
                    <a:pt x="12656" y="422"/>
                  </a:lnTo>
                  <a:lnTo>
                    <a:pt x="12536" y="386"/>
                  </a:lnTo>
                  <a:lnTo>
                    <a:pt x="12415" y="352"/>
                  </a:lnTo>
                  <a:lnTo>
                    <a:pt x="12295" y="319"/>
                  </a:lnTo>
                  <a:lnTo>
                    <a:pt x="12173" y="288"/>
                  </a:lnTo>
                  <a:lnTo>
                    <a:pt x="12051" y="259"/>
                  </a:lnTo>
                  <a:lnTo>
                    <a:pt x="11928" y="231"/>
                  </a:lnTo>
                  <a:lnTo>
                    <a:pt x="11807" y="205"/>
                  </a:lnTo>
                  <a:lnTo>
                    <a:pt x="11683" y="181"/>
                  </a:lnTo>
                  <a:lnTo>
                    <a:pt x="11560" y="158"/>
                  </a:lnTo>
                  <a:lnTo>
                    <a:pt x="11437" y="136"/>
                  </a:lnTo>
                  <a:lnTo>
                    <a:pt x="11313" y="115"/>
                  </a:lnTo>
                  <a:lnTo>
                    <a:pt x="11189" y="97"/>
                  </a:lnTo>
                  <a:lnTo>
                    <a:pt x="11065" y="81"/>
                  </a:lnTo>
                  <a:lnTo>
                    <a:pt x="10940" y="66"/>
                  </a:lnTo>
                  <a:lnTo>
                    <a:pt x="10816" y="52"/>
                  </a:lnTo>
                  <a:lnTo>
                    <a:pt x="10691" y="39"/>
                  </a:lnTo>
                  <a:lnTo>
                    <a:pt x="10566" y="29"/>
                  </a:lnTo>
                  <a:lnTo>
                    <a:pt x="10441" y="21"/>
                  </a:lnTo>
                  <a:lnTo>
                    <a:pt x="10316" y="13"/>
                  </a:lnTo>
                  <a:lnTo>
                    <a:pt x="10191" y="7"/>
                  </a:lnTo>
                  <a:lnTo>
                    <a:pt x="10066" y="4"/>
                  </a:lnTo>
                  <a:lnTo>
                    <a:pt x="9940" y="2"/>
                  </a:lnTo>
                  <a:lnTo>
                    <a:pt x="9815" y="0"/>
                  </a:lnTo>
                  <a:lnTo>
                    <a:pt x="9689" y="2"/>
                  </a:lnTo>
                  <a:lnTo>
                    <a:pt x="9564" y="4"/>
                  </a:lnTo>
                  <a:lnTo>
                    <a:pt x="9439" y="7"/>
                  </a:lnTo>
                  <a:lnTo>
                    <a:pt x="9314" y="13"/>
                  </a:lnTo>
                  <a:lnTo>
                    <a:pt x="9189" y="21"/>
                  </a:lnTo>
                  <a:lnTo>
                    <a:pt x="9063" y="29"/>
                  </a:lnTo>
                  <a:lnTo>
                    <a:pt x="8938" y="39"/>
                  </a:lnTo>
                  <a:lnTo>
                    <a:pt x="8814" y="52"/>
                  </a:lnTo>
                  <a:lnTo>
                    <a:pt x="8689" y="66"/>
                  </a:lnTo>
                  <a:lnTo>
                    <a:pt x="8565" y="81"/>
                  </a:lnTo>
                  <a:lnTo>
                    <a:pt x="8440" y="97"/>
                  </a:lnTo>
                  <a:lnTo>
                    <a:pt x="8316" y="115"/>
                  </a:lnTo>
                  <a:lnTo>
                    <a:pt x="8193" y="136"/>
                  </a:lnTo>
                  <a:lnTo>
                    <a:pt x="8069" y="158"/>
                  </a:lnTo>
                  <a:lnTo>
                    <a:pt x="7947" y="181"/>
                  </a:lnTo>
                  <a:lnTo>
                    <a:pt x="7824" y="205"/>
                  </a:lnTo>
                  <a:lnTo>
                    <a:pt x="7701" y="231"/>
                  </a:lnTo>
                  <a:lnTo>
                    <a:pt x="7578" y="259"/>
                  </a:lnTo>
                  <a:lnTo>
                    <a:pt x="7457" y="288"/>
                  </a:lnTo>
                  <a:lnTo>
                    <a:pt x="7335" y="319"/>
                  </a:lnTo>
                  <a:lnTo>
                    <a:pt x="7214" y="352"/>
                  </a:lnTo>
                  <a:lnTo>
                    <a:pt x="7094" y="386"/>
                  </a:lnTo>
                  <a:lnTo>
                    <a:pt x="6973" y="422"/>
                  </a:lnTo>
                  <a:lnTo>
                    <a:pt x="6854" y="458"/>
                  </a:lnTo>
                  <a:lnTo>
                    <a:pt x="6735" y="497"/>
                  </a:lnTo>
                  <a:lnTo>
                    <a:pt x="6615" y="538"/>
                  </a:lnTo>
                  <a:lnTo>
                    <a:pt x="6497" y="579"/>
                  </a:lnTo>
                  <a:lnTo>
                    <a:pt x="6380" y="621"/>
                  </a:lnTo>
                  <a:lnTo>
                    <a:pt x="6263" y="666"/>
                  </a:lnTo>
                  <a:lnTo>
                    <a:pt x="6146" y="713"/>
                  </a:lnTo>
                  <a:lnTo>
                    <a:pt x="6030" y="760"/>
                  </a:lnTo>
                  <a:lnTo>
                    <a:pt x="5915" y="810"/>
                  </a:lnTo>
                  <a:lnTo>
                    <a:pt x="5800" y="860"/>
                  </a:lnTo>
                  <a:lnTo>
                    <a:pt x="5685" y="912"/>
                  </a:lnTo>
                  <a:lnTo>
                    <a:pt x="5573" y="966"/>
                  </a:lnTo>
                  <a:lnTo>
                    <a:pt x="5460" y="1021"/>
                  </a:lnTo>
                  <a:lnTo>
                    <a:pt x="5348" y="1077"/>
                  </a:lnTo>
                  <a:lnTo>
                    <a:pt x="5237" y="1134"/>
                  </a:lnTo>
                  <a:lnTo>
                    <a:pt x="5126" y="1194"/>
                  </a:lnTo>
                  <a:lnTo>
                    <a:pt x="5016" y="1255"/>
                  </a:lnTo>
                  <a:lnTo>
                    <a:pt x="4907" y="1317"/>
                  </a:lnTo>
                  <a:lnTo>
                    <a:pt x="4799" y="1380"/>
                  </a:lnTo>
                  <a:lnTo>
                    <a:pt x="4693" y="1444"/>
                  </a:lnTo>
                  <a:lnTo>
                    <a:pt x="4586" y="1511"/>
                  </a:lnTo>
                  <a:lnTo>
                    <a:pt x="4480" y="1579"/>
                  </a:lnTo>
                  <a:lnTo>
                    <a:pt x="4376" y="1648"/>
                  </a:lnTo>
                  <a:lnTo>
                    <a:pt x="4271" y="1718"/>
                  </a:lnTo>
                  <a:lnTo>
                    <a:pt x="4168" y="1789"/>
                  </a:lnTo>
                  <a:lnTo>
                    <a:pt x="4066" y="1862"/>
                  </a:lnTo>
                  <a:lnTo>
                    <a:pt x="3965" y="1936"/>
                  </a:lnTo>
                  <a:lnTo>
                    <a:pt x="3865" y="2011"/>
                  </a:lnTo>
                  <a:lnTo>
                    <a:pt x="3766" y="2088"/>
                  </a:lnTo>
                  <a:lnTo>
                    <a:pt x="3668" y="2166"/>
                  </a:lnTo>
                  <a:lnTo>
                    <a:pt x="3570" y="2246"/>
                  </a:lnTo>
                  <a:lnTo>
                    <a:pt x="3475" y="2326"/>
                  </a:lnTo>
                  <a:lnTo>
                    <a:pt x="3379" y="2407"/>
                  </a:lnTo>
                  <a:lnTo>
                    <a:pt x="3285" y="2490"/>
                  </a:lnTo>
                  <a:lnTo>
                    <a:pt x="3192" y="2574"/>
                  </a:lnTo>
                  <a:lnTo>
                    <a:pt x="3101" y="2659"/>
                  </a:lnTo>
                  <a:lnTo>
                    <a:pt x="3009" y="2746"/>
                  </a:lnTo>
                  <a:lnTo>
                    <a:pt x="2919" y="2833"/>
                  </a:lnTo>
                  <a:lnTo>
                    <a:pt x="2831" y="2922"/>
                  </a:lnTo>
                  <a:lnTo>
                    <a:pt x="2744" y="3011"/>
                  </a:lnTo>
                  <a:lnTo>
                    <a:pt x="2657" y="3103"/>
                  </a:lnTo>
                  <a:lnTo>
                    <a:pt x="2571" y="3195"/>
                  </a:lnTo>
                  <a:lnTo>
                    <a:pt x="2488" y="3288"/>
                  </a:lnTo>
                  <a:lnTo>
                    <a:pt x="2405" y="3382"/>
                  </a:lnTo>
                  <a:lnTo>
                    <a:pt x="2323" y="3477"/>
                  </a:lnTo>
                  <a:lnTo>
                    <a:pt x="2243" y="3574"/>
                  </a:lnTo>
                  <a:lnTo>
                    <a:pt x="2164" y="3671"/>
                  </a:lnTo>
                  <a:lnTo>
                    <a:pt x="2086" y="3769"/>
                  </a:lnTo>
                  <a:lnTo>
                    <a:pt x="2009" y="3869"/>
                  </a:lnTo>
                  <a:lnTo>
                    <a:pt x="1934" y="3969"/>
                  </a:lnTo>
                  <a:lnTo>
                    <a:pt x="1860" y="4070"/>
                  </a:lnTo>
                  <a:lnTo>
                    <a:pt x="1787" y="4172"/>
                  </a:lnTo>
                  <a:lnTo>
                    <a:pt x="1716" y="4275"/>
                  </a:lnTo>
                  <a:lnTo>
                    <a:pt x="1646" y="4380"/>
                  </a:lnTo>
                  <a:lnTo>
                    <a:pt x="1577" y="4484"/>
                  </a:lnTo>
                  <a:lnTo>
                    <a:pt x="1510" y="4590"/>
                  </a:lnTo>
                  <a:lnTo>
                    <a:pt x="1443" y="4696"/>
                  </a:lnTo>
                  <a:lnTo>
                    <a:pt x="1379" y="4803"/>
                  </a:lnTo>
                  <a:lnTo>
                    <a:pt x="1316" y="4912"/>
                  </a:lnTo>
                  <a:lnTo>
                    <a:pt x="1254" y="5021"/>
                  </a:lnTo>
                  <a:lnTo>
                    <a:pt x="1193" y="5130"/>
                  </a:lnTo>
                  <a:lnTo>
                    <a:pt x="1133" y="5242"/>
                  </a:lnTo>
                  <a:lnTo>
                    <a:pt x="1076" y="5353"/>
                  </a:lnTo>
                  <a:lnTo>
                    <a:pt x="1019" y="5464"/>
                  </a:lnTo>
                  <a:lnTo>
                    <a:pt x="964" y="5578"/>
                  </a:lnTo>
                  <a:lnTo>
                    <a:pt x="912" y="5690"/>
                  </a:lnTo>
                  <a:lnTo>
                    <a:pt x="859" y="5805"/>
                  </a:lnTo>
                  <a:lnTo>
                    <a:pt x="808" y="5920"/>
                  </a:lnTo>
                  <a:lnTo>
                    <a:pt x="759" y="6035"/>
                  </a:lnTo>
                  <a:lnTo>
                    <a:pt x="712" y="6151"/>
                  </a:lnTo>
                  <a:lnTo>
                    <a:pt x="666" y="6268"/>
                  </a:lnTo>
                  <a:lnTo>
                    <a:pt x="621" y="6385"/>
                  </a:lnTo>
                  <a:lnTo>
                    <a:pt x="578" y="6503"/>
                  </a:lnTo>
                  <a:lnTo>
                    <a:pt x="536" y="6621"/>
                  </a:lnTo>
                  <a:lnTo>
                    <a:pt x="496" y="6740"/>
                  </a:lnTo>
                  <a:lnTo>
                    <a:pt x="458" y="6859"/>
                  </a:lnTo>
                  <a:lnTo>
                    <a:pt x="420" y="6979"/>
                  </a:lnTo>
                  <a:lnTo>
                    <a:pt x="385" y="7100"/>
                  </a:lnTo>
                  <a:lnTo>
                    <a:pt x="351" y="7221"/>
                  </a:lnTo>
                  <a:lnTo>
                    <a:pt x="318" y="7341"/>
                  </a:lnTo>
                  <a:lnTo>
                    <a:pt x="288" y="7463"/>
                  </a:lnTo>
                  <a:lnTo>
                    <a:pt x="258" y="7586"/>
                  </a:lnTo>
                  <a:lnTo>
                    <a:pt x="231" y="7707"/>
                  </a:lnTo>
                  <a:lnTo>
                    <a:pt x="205" y="7830"/>
                  </a:lnTo>
                  <a:lnTo>
                    <a:pt x="180" y="7953"/>
                  </a:lnTo>
                  <a:lnTo>
                    <a:pt x="156" y="8076"/>
                  </a:lnTo>
                  <a:lnTo>
                    <a:pt x="136" y="8200"/>
                  </a:lnTo>
                  <a:lnTo>
                    <a:pt x="115" y="8324"/>
                  </a:lnTo>
                  <a:lnTo>
                    <a:pt x="97" y="8448"/>
                  </a:lnTo>
                  <a:lnTo>
                    <a:pt x="81" y="8572"/>
                  </a:lnTo>
                  <a:lnTo>
                    <a:pt x="66" y="8697"/>
                  </a:lnTo>
                  <a:lnTo>
                    <a:pt x="52" y="8822"/>
                  </a:lnTo>
                  <a:lnTo>
                    <a:pt x="39" y="8946"/>
                  </a:lnTo>
                  <a:lnTo>
                    <a:pt x="29" y="9071"/>
                  </a:lnTo>
                  <a:lnTo>
                    <a:pt x="21" y="9196"/>
                  </a:lnTo>
                  <a:lnTo>
                    <a:pt x="13" y="9321"/>
                  </a:lnTo>
                  <a:lnTo>
                    <a:pt x="7" y="9447"/>
                  </a:lnTo>
                  <a:lnTo>
                    <a:pt x="4" y="9573"/>
                  </a:lnTo>
                  <a:lnTo>
                    <a:pt x="1" y="9698"/>
                  </a:lnTo>
                  <a:lnTo>
                    <a:pt x="0" y="9823"/>
                  </a:lnTo>
                  <a:lnTo>
                    <a:pt x="1" y="9949"/>
                  </a:lnTo>
                  <a:lnTo>
                    <a:pt x="4" y="10074"/>
                  </a:lnTo>
                  <a:lnTo>
                    <a:pt x="7" y="10199"/>
                  </a:lnTo>
                  <a:lnTo>
                    <a:pt x="13" y="10324"/>
                  </a:lnTo>
                  <a:lnTo>
                    <a:pt x="21" y="10450"/>
                  </a:lnTo>
                  <a:lnTo>
                    <a:pt x="29" y="10575"/>
                  </a:lnTo>
                  <a:lnTo>
                    <a:pt x="39" y="10700"/>
                  </a:lnTo>
                  <a:lnTo>
                    <a:pt x="52" y="10825"/>
                  </a:lnTo>
                  <a:lnTo>
                    <a:pt x="66" y="10950"/>
                  </a:lnTo>
                  <a:lnTo>
                    <a:pt x="81" y="11074"/>
                  </a:lnTo>
                  <a:lnTo>
                    <a:pt x="97" y="11198"/>
                  </a:lnTo>
                  <a:lnTo>
                    <a:pt x="115" y="11323"/>
                  </a:lnTo>
                  <a:lnTo>
                    <a:pt x="136" y="11446"/>
                  </a:lnTo>
                  <a:lnTo>
                    <a:pt x="156" y="11570"/>
                  </a:lnTo>
                  <a:lnTo>
                    <a:pt x="180" y="11693"/>
                  </a:lnTo>
                  <a:lnTo>
                    <a:pt x="205" y="11817"/>
                  </a:lnTo>
                  <a:lnTo>
                    <a:pt x="231" y="11938"/>
                  </a:lnTo>
                  <a:lnTo>
                    <a:pt x="258" y="12061"/>
                  </a:lnTo>
                  <a:lnTo>
                    <a:pt x="288" y="12183"/>
                  </a:lnTo>
                  <a:lnTo>
                    <a:pt x="318" y="12304"/>
                  </a:lnTo>
                  <a:lnTo>
                    <a:pt x="351" y="12426"/>
                  </a:lnTo>
                  <a:lnTo>
                    <a:pt x="385" y="12547"/>
                  </a:lnTo>
                  <a:lnTo>
                    <a:pt x="420" y="12667"/>
                  </a:lnTo>
                  <a:lnTo>
                    <a:pt x="458" y="12787"/>
                  </a:lnTo>
                  <a:lnTo>
                    <a:pt x="496" y="12906"/>
                  </a:lnTo>
                  <a:lnTo>
                    <a:pt x="536" y="13025"/>
                  </a:lnTo>
                  <a:lnTo>
                    <a:pt x="578" y="13144"/>
                  </a:lnTo>
                  <a:lnTo>
                    <a:pt x="621" y="13261"/>
                  </a:lnTo>
                  <a:lnTo>
                    <a:pt x="666" y="13378"/>
                  </a:lnTo>
                  <a:lnTo>
                    <a:pt x="712" y="13495"/>
                  </a:lnTo>
                  <a:lnTo>
                    <a:pt x="759" y="13611"/>
                  </a:lnTo>
                  <a:lnTo>
                    <a:pt x="808" y="13727"/>
                  </a:lnTo>
                  <a:lnTo>
                    <a:pt x="859" y="13841"/>
                  </a:lnTo>
                  <a:lnTo>
                    <a:pt x="912" y="13955"/>
                  </a:lnTo>
                  <a:lnTo>
                    <a:pt x="964" y="14069"/>
                  </a:lnTo>
                  <a:lnTo>
                    <a:pt x="1019" y="14181"/>
                  </a:lnTo>
                  <a:lnTo>
                    <a:pt x="1076" y="14294"/>
                  </a:lnTo>
                  <a:lnTo>
                    <a:pt x="1133" y="14405"/>
                  </a:lnTo>
                  <a:lnTo>
                    <a:pt x="1193" y="14515"/>
                  </a:lnTo>
                  <a:lnTo>
                    <a:pt x="1254" y="14625"/>
                  </a:lnTo>
                  <a:lnTo>
                    <a:pt x="1316" y="14735"/>
                  </a:lnTo>
                  <a:lnTo>
                    <a:pt x="1379" y="14842"/>
                  </a:lnTo>
                  <a:lnTo>
                    <a:pt x="1443" y="14950"/>
                  </a:lnTo>
                  <a:lnTo>
                    <a:pt x="1510" y="1505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611938" y="4786313"/>
              <a:ext cx="600075" cy="2078038"/>
            </a:xfrm>
            <a:custGeom>
              <a:avLst/>
              <a:gdLst/>
              <a:ahLst/>
              <a:cxnLst>
                <a:cxn ang="0">
                  <a:pos x="0" y="5234"/>
                </a:cxn>
                <a:cxn ang="0">
                  <a:pos x="66" y="5127"/>
                </a:cxn>
                <a:cxn ang="0">
                  <a:pos x="131" y="5019"/>
                </a:cxn>
                <a:cxn ang="0">
                  <a:pos x="194" y="4912"/>
                </a:cxn>
                <a:cxn ang="0">
                  <a:pos x="256" y="4802"/>
                </a:cxn>
                <a:cxn ang="0">
                  <a:pos x="317" y="4692"/>
                </a:cxn>
                <a:cxn ang="0">
                  <a:pos x="376" y="4582"/>
                </a:cxn>
                <a:cxn ang="0">
                  <a:pos x="434" y="4471"/>
                </a:cxn>
                <a:cxn ang="0">
                  <a:pos x="490" y="4358"/>
                </a:cxn>
                <a:cxn ang="0">
                  <a:pos x="545" y="4246"/>
                </a:cxn>
                <a:cxn ang="0">
                  <a:pos x="599" y="4132"/>
                </a:cxn>
                <a:cxn ang="0">
                  <a:pos x="651" y="4018"/>
                </a:cxn>
                <a:cxn ang="0">
                  <a:pos x="701" y="3904"/>
                </a:cxn>
                <a:cxn ang="0">
                  <a:pos x="750" y="3788"/>
                </a:cxn>
                <a:cxn ang="0">
                  <a:pos x="798" y="3672"/>
                </a:cxn>
                <a:cxn ang="0">
                  <a:pos x="843" y="3555"/>
                </a:cxn>
                <a:cxn ang="0">
                  <a:pos x="888" y="3438"/>
                </a:cxn>
                <a:cxn ang="0">
                  <a:pos x="932" y="3321"/>
                </a:cxn>
                <a:cxn ang="0">
                  <a:pos x="973" y="3202"/>
                </a:cxn>
                <a:cxn ang="0">
                  <a:pos x="1013" y="3083"/>
                </a:cxn>
                <a:cxn ang="0">
                  <a:pos x="1052" y="2964"/>
                </a:cxn>
                <a:cxn ang="0">
                  <a:pos x="1089" y="2844"/>
                </a:cxn>
                <a:cxn ang="0">
                  <a:pos x="1125" y="2724"/>
                </a:cxn>
                <a:cxn ang="0">
                  <a:pos x="1158" y="2603"/>
                </a:cxn>
                <a:cxn ang="0">
                  <a:pos x="1191" y="2481"/>
                </a:cxn>
                <a:cxn ang="0">
                  <a:pos x="1222" y="2360"/>
                </a:cxn>
                <a:cxn ang="0">
                  <a:pos x="1251" y="2238"/>
                </a:cxn>
                <a:cxn ang="0">
                  <a:pos x="1278" y="2115"/>
                </a:cxn>
                <a:cxn ang="0">
                  <a:pos x="1305" y="1994"/>
                </a:cxn>
                <a:cxn ang="0">
                  <a:pos x="1330" y="1870"/>
                </a:cxn>
                <a:cxn ang="0">
                  <a:pos x="1353" y="1747"/>
                </a:cxn>
                <a:cxn ang="0">
                  <a:pos x="1374" y="1623"/>
                </a:cxn>
                <a:cxn ang="0">
                  <a:pos x="1394" y="1500"/>
                </a:cxn>
                <a:cxn ang="0">
                  <a:pos x="1413" y="1375"/>
                </a:cxn>
                <a:cxn ang="0">
                  <a:pos x="1429" y="1251"/>
                </a:cxn>
                <a:cxn ang="0">
                  <a:pos x="1445" y="1127"/>
                </a:cxn>
                <a:cxn ang="0">
                  <a:pos x="1458" y="1002"/>
                </a:cxn>
                <a:cxn ang="0">
                  <a:pos x="1470" y="877"/>
                </a:cxn>
                <a:cxn ang="0">
                  <a:pos x="1481" y="752"/>
                </a:cxn>
                <a:cxn ang="0">
                  <a:pos x="1490" y="627"/>
                </a:cxn>
                <a:cxn ang="0">
                  <a:pos x="1497" y="501"/>
                </a:cxn>
                <a:cxn ang="0">
                  <a:pos x="1502" y="376"/>
                </a:cxn>
                <a:cxn ang="0">
                  <a:pos x="1506" y="251"/>
                </a:cxn>
                <a:cxn ang="0">
                  <a:pos x="1508" y="126"/>
                </a:cxn>
                <a:cxn ang="0">
                  <a:pos x="1509" y="0"/>
                </a:cxn>
              </a:cxnLst>
              <a:rect l="0" t="0" r="r" b="b"/>
              <a:pathLst>
                <a:path w="1509" h="5234">
                  <a:moveTo>
                    <a:pt x="0" y="5234"/>
                  </a:moveTo>
                  <a:lnTo>
                    <a:pt x="66" y="5127"/>
                  </a:lnTo>
                  <a:lnTo>
                    <a:pt x="131" y="5019"/>
                  </a:lnTo>
                  <a:lnTo>
                    <a:pt x="194" y="4912"/>
                  </a:lnTo>
                  <a:lnTo>
                    <a:pt x="256" y="4802"/>
                  </a:lnTo>
                  <a:lnTo>
                    <a:pt x="317" y="4692"/>
                  </a:lnTo>
                  <a:lnTo>
                    <a:pt x="376" y="4582"/>
                  </a:lnTo>
                  <a:lnTo>
                    <a:pt x="434" y="4471"/>
                  </a:lnTo>
                  <a:lnTo>
                    <a:pt x="490" y="4358"/>
                  </a:lnTo>
                  <a:lnTo>
                    <a:pt x="545" y="4246"/>
                  </a:lnTo>
                  <a:lnTo>
                    <a:pt x="599" y="4132"/>
                  </a:lnTo>
                  <a:lnTo>
                    <a:pt x="651" y="4018"/>
                  </a:lnTo>
                  <a:lnTo>
                    <a:pt x="701" y="3904"/>
                  </a:lnTo>
                  <a:lnTo>
                    <a:pt x="750" y="3788"/>
                  </a:lnTo>
                  <a:lnTo>
                    <a:pt x="798" y="3672"/>
                  </a:lnTo>
                  <a:lnTo>
                    <a:pt x="843" y="3555"/>
                  </a:lnTo>
                  <a:lnTo>
                    <a:pt x="888" y="3438"/>
                  </a:lnTo>
                  <a:lnTo>
                    <a:pt x="932" y="3321"/>
                  </a:lnTo>
                  <a:lnTo>
                    <a:pt x="973" y="3202"/>
                  </a:lnTo>
                  <a:lnTo>
                    <a:pt x="1013" y="3083"/>
                  </a:lnTo>
                  <a:lnTo>
                    <a:pt x="1052" y="2964"/>
                  </a:lnTo>
                  <a:lnTo>
                    <a:pt x="1089" y="2844"/>
                  </a:lnTo>
                  <a:lnTo>
                    <a:pt x="1125" y="2724"/>
                  </a:lnTo>
                  <a:lnTo>
                    <a:pt x="1158" y="2603"/>
                  </a:lnTo>
                  <a:lnTo>
                    <a:pt x="1191" y="2481"/>
                  </a:lnTo>
                  <a:lnTo>
                    <a:pt x="1222" y="2360"/>
                  </a:lnTo>
                  <a:lnTo>
                    <a:pt x="1251" y="2238"/>
                  </a:lnTo>
                  <a:lnTo>
                    <a:pt x="1278" y="2115"/>
                  </a:lnTo>
                  <a:lnTo>
                    <a:pt x="1305" y="1994"/>
                  </a:lnTo>
                  <a:lnTo>
                    <a:pt x="1330" y="1870"/>
                  </a:lnTo>
                  <a:lnTo>
                    <a:pt x="1353" y="1747"/>
                  </a:lnTo>
                  <a:lnTo>
                    <a:pt x="1374" y="1623"/>
                  </a:lnTo>
                  <a:lnTo>
                    <a:pt x="1394" y="1500"/>
                  </a:lnTo>
                  <a:lnTo>
                    <a:pt x="1413" y="1375"/>
                  </a:lnTo>
                  <a:lnTo>
                    <a:pt x="1429" y="1251"/>
                  </a:lnTo>
                  <a:lnTo>
                    <a:pt x="1445" y="1127"/>
                  </a:lnTo>
                  <a:lnTo>
                    <a:pt x="1458" y="1002"/>
                  </a:lnTo>
                  <a:lnTo>
                    <a:pt x="1470" y="877"/>
                  </a:lnTo>
                  <a:lnTo>
                    <a:pt x="1481" y="752"/>
                  </a:lnTo>
                  <a:lnTo>
                    <a:pt x="1490" y="627"/>
                  </a:lnTo>
                  <a:lnTo>
                    <a:pt x="1497" y="501"/>
                  </a:lnTo>
                  <a:lnTo>
                    <a:pt x="1502" y="376"/>
                  </a:lnTo>
                  <a:lnTo>
                    <a:pt x="1506" y="251"/>
                  </a:lnTo>
                  <a:lnTo>
                    <a:pt x="1508" y="126"/>
                  </a:lnTo>
                  <a:lnTo>
                    <a:pt x="150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283" name="BlokTextu 282"/>
          <p:cNvSpPr txBox="1"/>
          <p:nvPr/>
        </p:nvSpPr>
        <p:spPr>
          <a:xfrm>
            <a:off x="2879709" y="709534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BlokTextu 300"/>
          <p:cNvSpPr txBox="1"/>
          <p:nvPr/>
        </p:nvSpPr>
        <p:spPr>
          <a:xfrm>
            <a:off x="2251694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6350" y="4786313"/>
            <a:ext cx="8820000" cy="15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349" y="6457950"/>
            <a:ext cx="824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auto">
          <a:xfrm>
            <a:off x="7431088" y="4786313"/>
            <a:ext cx="1588" cy="16716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6" name="Freeform 32"/>
          <p:cNvSpPr>
            <a:spLocks/>
          </p:cNvSpPr>
          <p:nvPr/>
        </p:nvSpPr>
        <p:spPr bwMode="auto">
          <a:xfrm>
            <a:off x="32956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3" y="36"/>
              </a:cxn>
              <a:cxn ang="0">
                <a:pos x="98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4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3" y="36"/>
                </a:lnTo>
                <a:lnTo>
                  <a:pt x="98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4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7" name="Freeform 33"/>
          <p:cNvSpPr>
            <a:spLocks/>
          </p:cNvSpPr>
          <p:nvPr/>
        </p:nvSpPr>
        <p:spPr bwMode="auto">
          <a:xfrm>
            <a:off x="2349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1" y="36"/>
              </a:cxn>
              <a:cxn ang="0">
                <a:pos x="98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9"/>
              </a:cxn>
              <a:cxn ang="0">
                <a:pos x="35" y="102"/>
              </a:cxn>
              <a:cxn ang="0">
                <a:pos x="43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1" y="36"/>
                </a:lnTo>
                <a:lnTo>
                  <a:pt x="98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9"/>
                </a:lnTo>
                <a:lnTo>
                  <a:pt x="35" y="102"/>
                </a:lnTo>
                <a:lnTo>
                  <a:pt x="43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9" name="Line 35"/>
          <p:cNvSpPr>
            <a:spLocks noChangeShapeType="1"/>
          </p:cNvSpPr>
          <p:nvPr/>
        </p:nvSpPr>
        <p:spPr bwMode="auto">
          <a:xfrm flipV="1">
            <a:off x="3316288" y="889000"/>
            <a:ext cx="0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1" name="Line 37"/>
          <p:cNvSpPr>
            <a:spLocks noChangeShapeType="1"/>
          </p:cNvSpPr>
          <p:nvPr/>
        </p:nvSpPr>
        <p:spPr bwMode="auto">
          <a:xfrm>
            <a:off x="2743200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2" name="Line 38"/>
          <p:cNvSpPr>
            <a:spLocks noChangeShapeType="1"/>
          </p:cNvSpPr>
          <p:nvPr/>
        </p:nvSpPr>
        <p:spPr bwMode="auto">
          <a:xfrm>
            <a:off x="3298825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3" name="Line 39"/>
          <p:cNvSpPr>
            <a:spLocks noChangeShapeType="1"/>
          </p:cNvSpPr>
          <p:nvPr/>
        </p:nvSpPr>
        <p:spPr bwMode="auto">
          <a:xfrm>
            <a:off x="3856038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4" name="Line 40"/>
          <p:cNvSpPr>
            <a:spLocks noChangeShapeType="1"/>
          </p:cNvSpPr>
          <p:nvPr/>
        </p:nvSpPr>
        <p:spPr bwMode="auto">
          <a:xfrm>
            <a:off x="4411663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5" name="Line 41"/>
          <p:cNvSpPr>
            <a:spLocks noChangeShapeType="1"/>
          </p:cNvSpPr>
          <p:nvPr/>
        </p:nvSpPr>
        <p:spPr bwMode="auto">
          <a:xfrm>
            <a:off x="4968875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1" name="Line 47"/>
          <p:cNvSpPr>
            <a:spLocks noChangeShapeType="1"/>
          </p:cNvSpPr>
          <p:nvPr/>
        </p:nvSpPr>
        <p:spPr bwMode="auto">
          <a:xfrm>
            <a:off x="5524500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3" name="Line 49"/>
          <p:cNvSpPr>
            <a:spLocks noChangeShapeType="1"/>
          </p:cNvSpPr>
          <p:nvPr/>
        </p:nvSpPr>
        <p:spPr bwMode="auto">
          <a:xfrm>
            <a:off x="1630363" y="6457950"/>
            <a:ext cx="55562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5" name="Line 51"/>
          <p:cNvSpPr>
            <a:spLocks noChangeShapeType="1"/>
          </p:cNvSpPr>
          <p:nvPr/>
        </p:nvSpPr>
        <p:spPr bwMode="auto">
          <a:xfrm>
            <a:off x="1073150" y="6457950"/>
            <a:ext cx="557213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7" name="Line 53"/>
          <p:cNvSpPr>
            <a:spLocks noChangeShapeType="1"/>
          </p:cNvSpPr>
          <p:nvPr/>
        </p:nvSpPr>
        <p:spPr bwMode="auto">
          <a:xfrm>
            <a:off x="517525" y="6457950"/>
            <a:ext cx="55562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9" name="Line 55"/>
          <p:cNvSpPr>
            <a:spLocks noChangeShapeType="1"/>
          </p:cNvSpPr>
          <p:nvPr/>
        </p:nvSpPr>
        <p:spPr bwMode="auto">
          <a:xfrm>
            <a:off x="2185988" y="6457950"/>
            <a:ext cx="557213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1" name="Line 57"/>
          <p:cNvSpPr>
            <a:spLocks noChangeShapeType="1"/>
          </p:cNvSpPr>
          <p:nvPr/>
        </p:nvSpPr>
        <p:spPr bwMode="auto">
          <a:xfrm flipV="1">
            <a:off x="255588" y="889000"/>
            <a:ext cx="3060700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2" name="Freeform 58"/>
          <p:cNvSpPr>
            <a:spLocks/>
          </p:cNvSpPr>
          <p:nvPr/>
        </p:nvSpPr>
        <p:spPr bwMode="auto">
          <a:xfrm>
            <a:off x="3295650" y="866775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5" y="43"/>
              </a:cxn>
              <a:cxn ang="0">
                <a:pos x="103" y="34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6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4" y="34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5" y="43"/>
                </a:lnTo>
                <a:lnTo>
                  <a:pt x="103" y="34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6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4" y="34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3" name="Line 59"/>
          <p:cNvSpPr>
            <a:spLocks noChangeShapeType="1"/>
          </p:cNvSpPr>
          <p:nvPr/>
        </p:nvSpPr>
        <p:spPr bwMode="auto">
          <a:xfrm flipH="1" flipV="1">
            <a:off x="3316288" y="889000"/>
            <a:ext cx="4957763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4" name="Freeform 60"/>
          <p:cNvSpPr>
            <a:spLocks/>
          </p:cNvSpPr>
          <p:nvPr/>
        </p:nvSpPr>
        <p:spPr bwMode="auto">
          <a:xfrm>
            <a:off x="8253413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5" name="Freeform 61"/>
          <p:cNvSpPr>
            <a:spLocks/>
          </p:cNvSpPr>
          <p:nvPr/>
        </p:nvSpPr>
        <p:spPr bwMode="auto">
          <a:xfrm>
            <a:off x="2846388" y="1357313"/>
            <a:ext cx="1068388" cy="292100"/>
          </a:xfrm>
          <a:custGeom>
            <a:avLst/>
            <a:gdLst/>
            <a:ahLst/>
            <a:cxnLst>
              <a:cxn ang="0">
                <a:pos x="0" y="322"/>
              </a:cxn>
              <a:cxn ang="0">
                <a:pos x="45" y="357"/>
              </a:cxn>
              <a:cxn ang="0">
                <a:pos x="89" y="389"/>
              </a:cxn>
              <a:cxn ang="0">
                <a:pos x="136" y="420"/>
              </a:cxn>
              <a:cxn ang="0">
                <a:pos x="182" y="450"/>
              </a:cxn>
              <a:cxn ang="0">
                <a:pos x="231" y="478"/>
              </a:cxn>
              <a:cxn ang="0">
                <a:pos x="280" y="506"/>
              </a:cxn>
              <a:cxn ang="0">
                <a:pos x="329" y="531"/>
              </a:cxn>
              <a:cxn ang="0">
                <a:pos x="379" y="555"/>
              </a:cxn>
              <a:cxn ang="0">
                <a:pos x="430" y="578"/>
              </a:cxn>
              <a:cxn ang="0">
                <a:pos x="482" y="599"/>
              </a:cxn>
              <a:cxn ang="0">
                <a:pos x="534" y="619"/>
              </a:cxn>
              <a:cxn ang="0">
                <a:pos x="586" y="637"/>
              </a:cxn>
              <a:cxn ang="0">
                <a:pos x="639" y="653"/>
              </a:cxn>
              <a:cxn ang="0">
                <a:pos x="693" y="668"/>
              </a:cxn>
              <a:cxn ang="0">
                <a:pos x="747" y="682"/>
              </a:cxn>
              <a:cxn ang="0">
                <a:pos x="801" y="694"/>
              </a:cxn>
              <a:cxn ang="0">
                <a:pos x="856" y="705"/>
              </a:cxn>
              <a:cxn ang="0">
                <a:pos x="911" y="713"/>
              </a:cxn>
              <a:cxn ang="0">
                <a:pos x="966" y="720"/>
              </a:cxn>
              <a:cxn ang="0">
                <a:pos x="1021" y="725"/>
              </a:cxn>
              <a:cxn ang="0">
                <a:pos x="1078" y="729"/>
              </a:cxn>
              <a:cxn ang="0">
                <a:pos x="1133" y="731"/>
              </a:cxn>
              <a:cxn ang="0">
                <a:pos x="1189" y="732"/>
              </a:cxn>
              <a:cxn ang="0">
                <a:pos x="1244" y="731"/>
              </a:cxn>
              <a:cxn ang="0">
                <a:pos x="1300" y="729"/>
              </a:cxn>
              <a:cxn ang="0">
                <a:pos x="1355" y="724"/>
              </a:cxn>
              <a:cxn ang="0">
                <a:pos x="1411" y="718"/>
              </a:cxn>
              <a:cxn ang="0">
                <a:pos x="1466" y="712"/>
              </a:cxn>
              <a:cxn ang="0">
                <a:pos x="1521" y="702"/>
              </a:cxn>
              <a:cxn ang="0">
                <a:pos x="1576" y="692"/>
              </a:cxn>
              <a:cxn ang="0">
                <a:pos x="1630" y="679"/>
              </a:cxn>
              <a:cxn ang="0">
                <a:pos x="1684" y="666"/>
              </a:cxn>
              <a:cxn ang="0">
                <a:pos x="1738" y="650"/>
              </a:cxn>
              <a:cxn ang="0">
                <a:pos x="1790" y="633"/>
              </a:cxn>
              <a:cxn ang="0">
                <a:pos x="1843" y="615"/>
              </a:cxn>
              <a:cxn ang="0">
                <a:pos x="1895" y="594"/>
              </a:cxn>
              <a:cxn ang="0">
                <a:pos x="1947" y="574"/>
              </a:cxn>
              <a:cxn ang="0">
                <a:pos x="1997" y="550"/>
              </a:cxn>
              <a:cxn ang="0">
                <a:pos x="2048" y="526"/>
              </a:cxn>
              <a:cxn ang="0">
                <a:pos x="2096" y="500"/>
              </a:cxn>
              <a:cxn ang="0">
                <a:pos x="2145" y="473"/>
              </a:cxn>
              <a:cxn ang="0">
                <a:pos x="2192" y="444"/>
              </a:cxn>
              <a:cxn ang="0">
                <a:pos x="2239" y="414"/>
              </a:cxn>
              <a:cxn ang="0">
                <a:pos x="2285" y="382"/>
              </a:cxn>
              <a:cxn ang="0">
                <a:pos x="2330" y="350"/>
              </a:cxn>
              <a:cxn ang="0">
                <a:pos x="2375" y="315"/>
              </a:cxn>
              <a:cxn ang="0">
                <a:pos x="2417" y="280"/>
              </a:cxn>
              <a:cxn ang="0">
                <a:pos x="2460" y="243"/>
              </a:cxn>
              <a:cxn ang="0">
                <a:pos x="2501" y="206"/>
              </a:cxn>
              <a:cxn ang="0">
                <a:pos x="2540" y="167"/>
              </a:cxn>
              <a:cxn ang="0">
                <a:pos x="2579" y="127"/>
              </a:cxn>
              <a:cxn ang="0">
                <a:pos x="2617" y="86"/>
              </a:cxn>
              <a:cxn ang="0">
                <a:pos x="2653" y="43"/>
              </a:cxn>
              <a:cxn ang="0">
                <a:pos x="2688" y="0"/>
              </a:cxn>
            </a:cxnLst>
            <a:rect l="0" t="0" r="r" b="b"/>
            <a:pathLst>
              <a:path w="2688" h="732">
                <a:moveTo>
                  <a:pt x="0" y="322"/>
                </a:moveTo>
                <a:lnTo>
                  <a:pt x="45" y="357"/>
                </a:lnTo>
                <a:lnTo>
                  <a:pt x="89" y="389"/>
                </a:lnTo>
                <a:lnTo>
                  <a:pt x="136" y="420"/>
                </a:lnTo>
                <a:lnTo>
                  <a:pt x="182" y="450"/>
                </a:lnTo>
                <a:lnTo>
                  <a:pt x="231" y="478"/>
                </a:lnTo>
                <a:lnTo>
                  <a:pt x="280" y="506"/>
                </a:lnTo>
                <a:lnTo>
                  <a:pt x="329" y="531"/>
                </a:lnTo>
                <a:lnTo>
                  <a:pt x="379" y="555"/>
                </a:lnTo>
                <a:lnTo>
                  <a:pt x="430" y="578"/>
                </a:lnTo>
                <a:lnTo>
                  <a:pt x="482" y="599"/>
                </a:lnTo>
                <a:lnTo>
                  <a:pt x="534" y="619"/>
                </a:lnTo>
                <a:lnTo>
                  <a:pt x="586" y="637"/>
                </a:lnTo>
                <a:lnTo>
                  <a:pt x="639" y="653"/>
                </a:lnTo>
                <a:lnTo>
                  <a:pt x="693" y="668"/>
                </a:lnTo>
                <a:lnTo>
                  <a:pt x="747" y="682"/>
                </a:lnTo>
                <a:lnTo>
                  <a:pt x="801" y="694"/>
                </a:lnTo>
                <a:lnTo>
                  <a:pt x="856" y="705"/>
                </a:lnTo>
                <a:lnTo>
                  <a:pt x="911" y="713"/>
                </a:lnTo>
                <a:lnTo>
                  <a:pt x="966" y="720"/>
                </a:lnTo>
                <a:lnTo>
                  <a:pt x="1021" y="725"/>
                </a:lnTo>
                <a:lnTo>
                  <a:pt x="1078" y="729"/>
                </a:lnTo>
                <a:lnTo>
                  <a:pt x="1133" y="731"/>
                </a:lnTo>
                <a:lnTo>
                  <a:pt x="1189" y="732"/>
                </a:lnTo>
                <a:lnTo>
                  <a:pt x="1244" y="731"/>
                </a:lnTo>
                <a:lnTo>
                  <a:pt x="1300" y="729"/>
                </a:lnTo>
                <a:lnTo>
                  <a:pt x="1355" y="724"/>
                </a:lnTo>
                <a:lnTo>
                  <a:pt x="1411" y="718"/>
                </a:lnTo>
                <a:lnTo>
                  <a:pt x="1466" y="712"/>
                </a:lnTo>
                <a:lnTo>
                  <a:pt x="1521" y="702"/>
                </a:lnTo>
                <a:lnTo>
                  <a:pt x="1576" y="692"/>
                </a:lnTo>
                <a:lnTo>
                  <a:pt x="1630" y="679"/>
                </a:lnTo>
                <a:lnTo>
                  <a:pt x="1684" y="666"/>
                </a:lnTo>
                <a:lnTo>
                  <a:pt x="1738" y="650"/>
                </a:lnTo>
                <a:lnTo>
                  <a:pt x="1790" y="633"/>
                </a:lnTo>
                <a:lnTo>
                  <a:pt x="1843" y="615"/>
                </a:lnTo>
                <a:lnTo>
                  <a:pt x="1895" y="594"/>
                </a:lnTo>
                <a:lnTo>
                  <a:pt x="1947" y="574"/>
                </a:lnTo>
                <a:lnTo>
                  <a:pt x="1997" y="550"/>
                </a:lnTo>
                <a:lnTo>
                  <a:pt x="2048" y="526"/>
                </a:lnTo>
                <a:lnTo>
                  <a:pt x="2096" y="500"/>
                </a:lnTo>
                <a:lnTo>
                  <a:pt x="2145" y="473"/>
                </a:lnTo>
                <a:lnTo>
                  <a:pt x="2192" y="444"/>
                </a:lnTo>
                <a:lnTo>
                  <a:pt x="2239" y="414"/>
                </a:lnTo>
                <a:lnTo>
                  <a:pt x="2285" y="382"/>
                </a:lnTo>
                <a:lnTo>
                  <a:pt x="2330" y="350"/>
                </a:lnTo>
                <a:lnTo>
                  <a:pt x="2375" y="315"/>
                </a:lnTo>
                <a:lnTo>
                  <a:pt x="2417" y="280"/>
                </a:lnTo>
                <a:lnTo>
                  <a:pt x="2460" y="243"/>
                </a:lnTo>
                <a:lnTo>
                  <a:pt x="2501" y="206"/>
                </a:lnTo>
                <a:lnTo>
                  <a:pt x="2540" y="167"/>
                </a:lnTo>
                <a:lnTo>
                  <a:pt x="2579" y="127"/>
                </a:lnTo>
                <a:lnTo>
                  <a:pt x="2617" y="86"/>
                </a:lnTo>
                <a:lnTo>
                  <a:pt x="2653" y="43"/>
                </a:lnTo>
                <a:lnTo>
                  <a:pt x="2688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7" name="Line 63"/>
          <p:cNvSpPr>
            <a:spLocks noChangeShapeType="1"/>
          </p:cNvSpPr>
          <p:nvPr/>
        </p:nvSpPr>
        <p:spPr bwMode="auto">
          <a:xfrm>
            <a:off x="255588" y="4786313"/>
            <a:ext cx="2487613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8" name="Line 64"/>
          <p:cNvSpPr>
            <a:spLocks noChangeShapeType="1"/>
          </p:cNvSpPr>
          <p:nvPr/>
        </p:nvSpPr>
        <p:spPr bwMode="auto">
          <a:xfrm flipV="1">
            <a:off x="2743200" y="4786313"/>
            <a:ext cx="5530850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0" name="Freeform 66"/>
          <p:cNvSpPr>
            <a:spLocks/>
          </p:cNvSpPr>
          <p:nvPr/>
        </p:nvSpPr>
        <p:spPr bwMode="auto">
          <a:xfrm>
            <a:off x="1947863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8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8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7" name="Line 73"/>
          <p:cNvSpPr>
            <a:spLocks noChangeShapeType="1"/>
          </p:cNvSpPr>
          <p:nvPr/>
        </p:nvSpPr>
        <p:spPr bwMode="auto">
          <a:xfrm>
            <a:off x="255588" y="4786313"/>
            <a:ext cx="2935288" cy="1535113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8" name="Line 74"/>
          <p:cNvSpPr>
            <a:spLocks noChangeShapeType="1"/>
          </p:cNvSpPr>
          <p:nvPr/>
        </p:nvSpPr>
        <p:spPr bwMode="auto">
          <a:xfrm flipH="1" flipV="1">
            <a:off x="255588" y="4786313"/>
            <a:ext cx="3317875" cy="1420813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9" name="Line 75"/>
          <p:cNvSpPr>
            <a:spLocks noChangeShapeType="1"/>
          </p:cNvSpPr>
          <p:nvPr/>
        </p:nvSpPr>
        <p:spPr bwMode="auto">
          <a:xfrm>
            <a:off x="255588" y="4786313"/>
            <a:ext cx="3644900" cy="1320800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0" name="Line 76"/>
          <p:cNvSpPr>
            <a:spLocks noChangeShapeType="1"/>
          </p:cNvSpPr>
          <p:nvPr/>
        </p:nvSpPr>
        <p:spPr bwMode="auto">
          <a:xfrm flipH="1" flipV="1">
            <a:off x="255588" y="4786313"/>
            <a:ext cx="3930650" cy="1235075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1" name="Line 77"/>
          <p:cNvSpPr>
            <a:spLocks noChangeShapeType="1"/>
          </p:cNvSpPr>
          <p:nvPr/>
        </p:nvSpPr>
        <p:spPr bwMode="auto">
          <a:xfrm>
            <a:off x="255588" y="4786313"/>
            <a:ext cx="4181475" cy="1160463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2" name="Line 78"/>
          <p:cNvSpPr>
            <a:spLocks noChangeShapeType="1"/>
          </p:cNvSpPr>
          <p:nvPr/>
        </p:nvSpPr>
        <p:spPr bwMode="auto">
          <a:xfrm flipH="1" flipV="1">
            <a:off x="255588" y="4786313"/>
            <a:ext cx="4402138" cy="1092200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3" name="Freeform 79"/>
          <p:cNvSpPr>
            <a:spLocks/>
          </p:cNvSpPr>
          <p:nvPr/>
        </p:nvSpPr>
        <p:spPr bwMode="auto">
          <a:xfrm>
            <a:off x="3170238" y="6300788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6"/>
              </a:cxn>
              <a:cxn ang="0">
                <a:pos x="99" y="27"/>
              </a:cxn>
              <a:cxn ang="0">
                <a:pos x="93" y="20"/>
              </a:cxn>
              <a:cxn ang="0">
                <a:pos x="87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9" y="13"/>
              </a:cxn>
              <a:cxn ang="0">
                <a:pos x="12" y="20"/>
              </a:cxn>
              <a:cxn ang="0">
                <a:pos x="7" y="27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7" y="80"/>
              </a:cxn>
              <a:cxn ang="0">
                <a:pos x="12" y="88"/>
              </a:cxn>
              <a:cxn ang="0">
                <a:pos x="19" y="93"/>
              </a:cxn>
              <a:cxn ang="0">
                <a:pos x="26" y="99"/>
              </a:cxn>
              <a:cxn ang="0">
                <a:pos x="34" y="102"/>
              </a:cxn>
              <a:cxn ang="0">
                <a:pos x="43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8"/>
              </a:cxn>
              <a:cxn ang="0">
                <a:pos x="99" y="80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6"/>
                </a:lnTo>
                <a:lnTo>
                  <a:pt x="99" y="27"/>
                </a:lnTo>
                <a:lnTo>
                  <a:pt x="93" y="20"/>
                </a:lnTo>
                <a:lnTo>
                  <a:pt x="87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9" y="13"/>
                </a:lnTo>
                <a:lnTo>
                  <a:pt x="12" y="20"/>
                </a:lnTo>
                <a:lnTo>
                  <a:pt x="7" y="27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7" y="80"/>
                </a:lnTo>
                <a:lnTo>
                  <a:pt x="12" y="88"/>
                </a:lnTo>
                <a:lnTo>
                  <a:pt x="19" y="93"/>
                </a:lnTo>
                <a:lnTo>
                  <a:pt x="26" y="99"/>
                </a:lnTo>
                <a:lnTo>
                  <a:pt x="34" y="102"/>
                </a:lnTo>
                <a:lnTo>
                  <a:pt x="43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8"/>
                </a:lnTo>
                <a:lnTo>
                  <a:pt x="99" y="80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4" name="Freeform 80"/>
          <p:cNvSpPr>
            <a:spLocks/>
          </p:cNvSpPr>
          <p:nvPr/>
        </p:nvSpPr>
        <p:spPr bwMode="auto">
          <a:xfrm>
            <a:off x="3551238" y="6186488"/>
            <a:ext cx="42863" cy="41275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4"/>
              </a:cxn>
              <a:cxn ang="0">
                <a:pos x="98" y="25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2"/>
              </a:cxn>
              <a:cxn ang="0">
                <a:pos x="62" y="0"/>
              </a:cxn>
              <a:cxn ang="0">
                <a:pos x="52" y="0"/>
              </a:cxn>
              <a:cxn ang="0">
                <a:pos x="43" y="0"/>
              </a:cxn>
              <a:cxn ang="0">
                <a:pos x="34" y="2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6" y="25"/>
              </a:cxn>
              <a:cxn ang="0">
                <a:pos x="3" y="34"/>
              </a:cxn>
              <a:cxn ang="0">
                <a:pos x="1" y="43"/>
              </a:cxn>
              <a:cxn ang="0">
                <a:pos x="0" y="52"/>
              </a:cxn>
              <a:cxn ang="0">
                <a:pos x="1" y="61"/>
              </a:cxn>
              <a:cxn ang="0">
                <a:pos x="3" y="70"/>
              </a:cxn>
              <a:cxn ang="0">
                <a:pos x="6" y="78"/>
              </a:cxn>
              <a:cxn ang="0">
                <a:pos x="12" y="86"/>
              </a:cxn>
              <a:cxn ang="0">
                <a:pos x="19" y="92"/>
              </a:cxn>
              <a:cxn ang="0">
                <a:pos x="26" y="98"/>
              </a:cxn>
              <a:cxn ang="0">
                <a:pos x="34" y="101"/>
              </a:cxn>
              <a:cxn ang="0">
                <a:pos x="43" y="105"/>
              </a:cxn>
              <a:cxn ang="0">
                <a:pos x="52" y="105"/>
              </a:cxn>
              <a:cxn ang="0">
                <a:pos x="62" y="105"/>
              </a:cxn>
              <a:cxn ang="0">
                <a:pos x="71" y="101"/>
              </a:cxn>
              <a:cxn ang="0">
                <a:pos x="79" y="98"/>
              </a:cxn>
              <a:cxn ang="0">
                <a:pos x="87" y="92"/>
              </a:cxn>
              <a:cxn ang="0">
                <a:pos x="93" y="86"/>
              </a:cxn>
              <a:cxn ang="0">
                <a:pos x="98" y="78"/>
              </a:cxn>
              <a:cxn ang="0">
                <a:pos x="102" y="70"/>
              </a:cxn>
              <a:cxn ang="0">
                <a:pos x="104" y="61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4"/>
                </a:lnTo>
                <a:lnTo>
                  <a:pt x="98" y="25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2"/>
                </a:lnTo>
                <a:lnTo>
                  <a:pt x="62" y="0"/>
                </a:lnTo>
                <a:lnTo>
                  <a:pt x="52" y="0"/>
                </a:lnTo>
                <a:lnTo>
                  <a:pt x="43" y="0"/>
                </a:lnTo>
                <a:lnTo>
                  <a:pt x="34" y="2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6" y="25"/>
                </a:lnTo>
                <a:lnTo>
                  <a:pt x="3" y="34"/>
                </a:lnTo>
                <a:lnTo>
                  <a:pt x="1" y="43"/>
                </a:lnTo>
                <a:lnTo>
                  <a:pt x="0" y="52"/>
                </a:lnTo>
                <a:lnTo>
                  <a:pt x="1" y="61"/>
                </a:lnTo>
                <a:lnTo>
                  <a:pt x="3" y="70"/>
                </a:lnTo>
                <a:lnTo>
                  <a:pt x="6" y="78"/>
                </a:lnTo>
                <a:lnTo>
                  <a:pt x="12" y="86"/>
                </a:lnTo>
                <a:lnTo>
                  <a:pt x="19" y="92"/>
                </a:lnTo>
                <a:lnTo>
                  <a:pt x="26" y="98"/>
                </a:lnTo>
                <a:lnTo>
                  <a:pt x="34" y="101"/>
                </a:lnTo>
                <a:lnTo>
                  <a:pt x="43" y="105"/>
                </a:lnTo>
                <a:lnTo>
                  <a:pt x="52" y="105"/>
                </a:lnTo>
                <a:lnTo>
                  <a:pt x="62" y="105"/>
                </a:lnTo>
                <a:lnTo>
                  <a:pt x="71" y="101"/>
                </a:lnTo>
                <a:lnTo>
                  <a:pt x="79" y="98"/>
                </a:lnTo>
                <a:lnTo>
                  <a:pt x="87" y="92"/>
                </a:lnTo>
                <a:lnTo>
                  <a:pt x="93" y="86"/>
                </a:lnTo>
                <a:lnTo>
                  <a:pt x="98" y="78"/>
                </a:lnTo>
                <a:lnTo>
                  <a:pt x="102" y="70"/>
                </a:lnTo>
                <a:lnTo>
                  <a:pt x="104" y="61"/>
                </a:lnTo>
                <a:lnTo>
                  <a:pt x="105" y="52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5" name="Freeform 81"/>
          <p:cNvSpPr>
            <a:spLocks/>
          </p:cNvSpPr>
          <p:nvPr/>
        </p:nvSpPr>
        <p:spPr bwMode="auto">
          <a:xfrm>
            <a:off x="3879850" y="6086475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6" y="7"/>
              </a:cxn>
              <a:cxn ang="0">
                <a:pos x="20" y="12"/>
              </a:cxn>
              <a:cxn ang="0">
                <a:pos x="13" y="18"/>
              </a:cxn>
              <a:cxn ang="0">
                <a:pos x="8" y="26"/>
              </a:cxn>
              <a:cxn ang="0">
                <a:pos x="3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8" y="79"/>
              </a:cxn>
              <a:cxn ang="0">
                <a:pos x="13" y="86"/>
              </a:cxn>
              <a:cxn ang="0">
                <a:pos x="20" y="93"/>
              </a:cxn>
              <a:cxn ang="0">
                <a:pos x="26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4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6" y="7"/>
                </a:lnTo>
                <a:lnTo>
                  <a:pt x="20" y="12"/>
                </a:lnTo>
                <a:lnTo>
                  <a:pt x="13" y="18"/>
                </a:lnTo>
                <a:lnTo>
                  <a:pt x="8" y="26"/>
                </a:lnTo>
                <a:lnTo>
                  <a:pt x="3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8" y="79"/>
                </a:lnTo>
                <a:lnTo>
                  <a:pt x="13" y="86"/>
                </a:lnTo>
                <a:lnTo>
                  <a:pt x="20" y="93"/>
                </a:lnTo>
                <a:lnTo>
                  <a:pt x="26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6" name="Freeform 82"/>
          <p:cNvSpPr>
            <a:spLocks/>
          </p:cNvSpPr>
          <p:nvPr/>
        </p:nvSpPr>
        <p:spPr bwMode="auto">
          <a:xfrm>
            <a:off x="4165600" y="6000750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4" y="43"/>
              </a:cxn>
              <a:cxn ang="0">
                <a:pos x="101" y="34"/>
              </a:cxn>
              <a:cxn ang="0">
                <a:pos x="97" y="26"/>
              </a:cxn>
              <a:cxn ang="0">
                <a:pos x="93" y="18"/>
              </a:cxn>
              <a:cxn ang="0">
                <a:pos x="86" y="12"/>
              </a:cxn>
              <a:cxn ang="0">
                <a:pos x="78" y="7"/>
              </a:cxn>
              <a:cxn ang="0">
                <a:pos x="70" y="3"/>
              </a:cxn>
              <a:cxn ang="0">
                <a:pos x="61" y="1"/>
              </a:cxn>
              <a:cxn ang="0">
                <a:pos x="51" y="0"/>
              </a:cxn>
              <a:cxn ang="0">
                <a:pos x="42" y="1"/>
              </a:cxn>
              <a:cxn ang="0">
                <a:pos x="34" y="3"/>
              </a:cxn>
              <a:cxn ang="0">
                <a:pos x="26" y="7"/>
              </a:cxn>
              <a:cxn ang="0">
                <a:pos x="18" y="12"/>
              </a:cxn>
              <a:cxn ang="0">
                <a:pos x="11" y="18"/>
              </a:cxn>
              <a:cxn ang="0">
                <a:pos x="7" y="26"/>
              </a:cxn>
              <a:cxn ang="0">
                <a:pos x="2" y="34"/>
              </a:cxn>
              <a:cxn ang="0">
                <a:pos x="0" y="43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79"/>
              </a:cxn>
              <a:cxn ang="0">
                <a:pos x="11" y="86"/>
              </a:cxn>
              <a:cxn ang="0">
                <a:pos x="18" y="93"/>
              </a:cxn>
              <a:cxn ang="0">
                <a:pos x="26" y="97"/>
              </a:cxn>
              <a:cxn ang="0">
                <a:pos x="34" y="102"/>
              </a:cxn>
              <a:cxn ang="0">
                <a:pos x="42" y="104"/>
              </a:cxn>
              <a:cxn ang="0">
                <a:pos x="51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7"/>
              </a:cxn>
              <a:cxn ang="0">
                <a:pos x="86" y="93"/>
              </a:cxn>
              <a:cxn ang="0">
                <a:pos x="93" y="86"/>
              </a:cxn>
              <a:cxn ang="0">
                <a:pos x="97" y="79"/>
              </a:cxn>
              <a:cxn ang="0">
                <a:pos x="101" y="70"/>
              </a:cxn>
              <a:cxn ang="0">
                <a:pos x="104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4" y="43"/>
                </a:lnTo>
                <a:lnTo>
                  <a:pt x="101" y="34"/>
                </a:lnTo>
                <a:lnTo>
                  <a:pt x="97" y="26"/>
                </a:lnTo>
                <a:lnTo>
                  <a:pt x="93" y="18"/>
                </a:lnTo>
                <a:lnTo>
                  <a:pt x="86" y="12"/>
                </a:lnTo>
                <a:lnTo>
                  <a:pt x="78" y="7"/>
                </a:lnTo>
                <a:lnTo>
                  <a:pt x="70" y="3"/>
                </a:lnTo>
                <a:lnTo>
                  <a:pt x="61" y="1"/>
                </a:lnTo>
                <a:lnTo>
                  <a:pt x="51" y="0"/>
                </a:lnTo>
                <a:lnTo>
                  <a:pt x="42" y="1"/>
                </a:lnTo>
                <a:lnTo>
                  <a:pt x="34" y="3"/>
                </a:lnTo>
                <a:lnTo>
                  <a:pt x="26" y="7"/>
                </a:lnTo>
                <a:lnTo>
                  <a:pt x="18" y="12"/>
                </a:lnTo>
                <a:lnTo>
                  <a:pt x="11" y="18"/>
                </a:lnTo>
                <a:lnTo>
                  <a:pt x="7" y="26"/>
                </a:lnTo>
                <a:lnTo>
                  <a:pt x="2" y="34"/>
                </a:lnTo>
                <a:lnTo>
                  <a:pt x="0" y="43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79"/>
                </a:lnTo>
                <a:lnTo>
                  <a:pt x="11" y="86"/>
                </a:lnTo>
                <a:lnTo>
                  <a:pt x="18" y="93"/>
                </a:lnTo>
                <a:lnTo>
                  <a:pt x="26" y="97"/>
                </a:lnTo>
                <a:lnTo>
                  <a:pt x="34" y="102"/>
                </a:lnTo>
                <a:lnTo>
                  <a:pt x="42" y="104"/>
                </a:lnTo>
                <a:lnTo>
                  <a:pt x="51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7"/>
                </a:lnTo>
                <a:lnTo>
                  <a:pt x="86" y="93"/>
                </a:lnTo>
                <a:lnTo>
                  <a:pt x="93" y="86"/>
                </a:lnTo>
                <a:lnTo>
                  <a:pt x="97" y="79"/>
                </a:lnTo>
                <a:lnTo>
                  <a:pt x="101" y="70"/>
                </a:lnTo>
                <a:lnTo>
                  <a:pt x="104" y="62"/>
                </a:lnTo>
                <a:lnTo>
                  <a:pt x="104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7" name="Freeform 83"/>
          <p:cNvSpPr>
            <a:spLocks/>
          </p:cNvSpPr>
          <p:nvPr/>
        </p:nvSpPr>
        <p:spPr bwMode="auto">
          <a:xfrm>
            <a:off x="4414838" y="5924550"/>
            <a:ext cx="42863" cy="42863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8" y="13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3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8" y="13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3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8" name="Freeform 84"/>
          <p:cNvSpPr>
            <a:spLocks/>
          </p:cNvSpPr>
          <p:nvPr/>
        </p:nvSpPr>
        <p:spPr bwMode="auto">
          <a:xfrm>
            <a:off x="4637088" y="5857875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4"/>
              </a:cxn>
              <a:cxn ang="0">
                <a:pos x="98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2" y="0"/>
              </a:cxn>
              <a:cxn ang="0">
                <a:pos x="43" y="1"/>
              </a:cxn>
              <a:cxn ang="0">
                <a:pos x="34" y="3"/>
              </a:cxn>
              <a:cxn ang="0">
                <a:pos x="26" y="6"/>
              </a:cxn>
              <a:cxn ang="0">
                <a:pos x="19" y="12"/>
              </a:cxn>
              <a:cxn ang="0">
                <a:pos x="12" y="18"/>
              </a:cxn>
              <a:cxn ang="0">
                <a:pos x="7" y="26"/>
              </a:cxn>
              <a:cxn ang="0">
                <a:pos x="3" y="34"/>
              </a:cxn>
              <a:cxn ang="0">
                <a:pos x="1" y="43"/>
              </a:cxn>
              <a:cxn ang="0">
                <a:pos x="0" y="52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4" y="102"/>
              </a:cxn>
              <a:cxn ang="0">
                <a:pos x="43" y="104"/>
              </a:cxn>
              <a:cxn ang="0">
                <a:pos x="52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4"/>
                </a:lnTo>
                <a:lnTo>
                  <a:pt x="98" y="26"/>
                </a:lnTo>
                <a:lnTo>
                  <a:pt x="93" y="18"/>
                </a:lnTo>
                <a:lnTo>
                  <a:pt x="86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2" y="0"/>
                </a:lnTo>
                <a:lnTo>
                  <a:pt x="43" y="1"/>
                </a:lnTo>
                <a:lnTo>
                  <a:pt x="34" y="3"/>
                </a:lnTo>
                <a:lnTo>
                  <a:pt x="26" y="6"/>
                </a:lnTo>
                <a:lnTo>
                  <a:pt x="19" y="12"/>
                </a:lnTo>
                <a:lnTo>
                  <a:pt x="12" y="18"/>
                </a:lnTo>
                <a:lnTo>
                  <a:pt x="7" y="26"/>
                </a:lnTo>
                <a:lnTo>
                  <a:pt x="3" y="34"/>
                </a:lnTo>
                <a:lnTo>
                  <a:pt x="1" y="43"/>
                </a:lnTo>
                <a:lnTo>
                  <a:pt x="0" y="52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4" y="102"/>
                </a:lnTo>
                <a:lnTo>
                  <a:pt x="43" y="104"/>
                </a:lnTo>
                <a:lnTo>
                  <a:pt x="52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2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5" name="Freeform 91"/>
          <p:cNvSpPr>
            <a:spLocks/>
          </p:cNvSpPr>
          <p:nvPr/>
        </p:nvSpPr>
        <p:spPr bwMode="auto">
          <a:xfrm>
            <a:off x="2470150" y="6267450"/>
            <a:ext cx="42863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5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3"/>
              </a:cxn>
              <a:cxn ang="0">
                <a:pos x="26" y="8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3" y="35"/>
              </a:cxn>
              <a:cxn ang="0">
                <a:pos x="1" y="43"/>
              </a:cxn>
              <a:cxn ang="0">
                <a:pos x="0" y="52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2"/>
              </a:cxn>
              <a:cxn ang="0">
                <a:pos x="26" y="98"/>
              </a:cxn>
              <a:cxn ang="0">
                <a:pos x="34" y="102"/>
              </a:cxn>
              <a:cxn ang="0">
                <a:pos x="43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2"/>
              </a:cxn>
              <a:cxn ang="0">
                <a:pos x="93" y="87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5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3"/>
                </a:lnTo>
                <a:lnTo>
                  <a:pt x="26" y="8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3" y="35"/>
                </a:lnTo>
                <a:lnTo>
                  <a:pt x="1" y="43"/>
                </a:lnTo>
                <a:lnTo>
                  <a:pt x="0" y="52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2"/>
                </a:lnTo>
                <a:lnTo>
                  <a:pt x="26" y="98"/>
                </a:lnTo>
                <a:lnTo>
                  <a:pt x="34" y="102"/>
                </a:lnTo>
                <a:lnTo>
                  <a:pt x="43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2"/>
                </a:lnTo>
                <a:lnTo>
                  <a:pt x="93" y="87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6" name="Freeform 92"/>
          <p:cNvSpPr>
            <a:spLocks/>
          </p:cNvSpPr>
          <p:nvPr/>
        </p:nvSpPr>
        <p:spPr bwMode="auto">
          <a:xfrm>
            <a:off x="2265363" y="6129338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19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6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19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6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7" name="Freeform 93"/>
          <p:cNvSpPr>
            <a:spLocks/>
          </p:cNvSpPr>
          <p:nvPr/>
        </p:nvSpPr>
        <p:spPr bwMode="auto">
          <a:xfrm>
            <a:off x="2095500" y="6015038"/>
            <a:ext cx="41275" cy="42863"/>
          </a:xfrm>
          <a:custGeom>
            <a:avLst/>
            <a:gdLst/>
            <a:ahLst/>
            <a:cxnLst>
              <a:cxn ang="0">
                <a:pos x="104" y="52"/>
              </a:cxn>
              <a:cxn ang="0">
                <a:pos x="104" y="43"/>
              </a:cxn>
              <a:cxn ang="0">
                <a:pos x="101" y="35"/>
              </a:cxn>
              <a:cxn ang="0">
                <a:pos x="98" y="26"/>
              </a:cxn>
              <a:cxn ang="0">
                <a:pos x="93" y="19"/>
              </a:cxn>
              <a:cxn ang="0">
                <a:pos x="86" y="12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2" y="1"/>
              </a:cxn>
              <a:cxn ang="0">
                <a:pos x="34" y="3"/>
              </a:cxn>
              <a:cxn ang="0">
                <a:pos x="26" y="8"/>
              </a:cxn>
              <a:cxn ang="0">
                <a:pos x="18" y="12"/>
              </a:cxn>
              <a:cxn ang="0">
                <a:pos x="11" y="19"/>
              </a:cxn>
              <a:cxn ang="0">
                <a:pos x="7" y="26"/>
              </a:cxn>
              <a:cxn ang="0">
                <a:pos x="2" y="35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2" y="71"/>
              </a:cxn>
              <a:cxn ang="0">
                <a:pos x="7" y="79"/>
              </a:cxn>
              <a:cxn ang="0">
                <a:pos x="11" y="87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2" y="104"/>
              </a:cxn>
              <a:cxn ang="0">
                <a:pos x="52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8"/>
              </a:cxn>
              <a:cxn ang="0">
                <a:pos x="86" y="93"/>
              </a:cxn>
              <a:cxn ang="0">
                <a:pos x="93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4" y="52"/>
              </a:cxn>
            </a:cxnLst>
            <a:rect l="0" t="0" r="r" b="b"/>
            <a:pathLst>
              <a:path w="104" h="105">
                <a:moveTo>
                  <a:pt x="104" y="52"/>
                </a:moveTo>
                <a:lnTo>
                  <a:pt x="104" y="43"/>
                </a:lnTo>
                <a:lnTo>
                  <a:pt x="101" y="35"/>
                </a:lnTo>
                <a:lnTo>
                  <a:pt x="98" y="26"/>
                </a:lnTo>
                <a:lnTo>
                  <a:pt x="93" y="19"/>
                </a:lnTo>
                <a:lnTo>
                  <a:pt x="86" y="12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2" y="1"/>
                </a:lnTo>
                <a:lnTo>
                  <a:pt x="34" y="3"/>
                </a:lnTo>
                <a:lnTo>
                  <a:pt x="26" y="8"/>
                </a:lnTo>
                <a:lnTo>
                  <a:pt x="18" y="12"/>
                </a:lnTo>
                <a:lnTo>
                  <a:pt x="11" y="19"/>
                </a:lnTo>
                <a:lnTo>
                  <a:pt x="7" y="26"/>
                </a:lnTo>
                <a:lnTo>
                  <a:pt x="2" y="35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2" y="71"/>
                </a:lnTo>
                <a:lnTo>
                  <a:pt x="7" y="79"/>
                </a:lnTo>
                <a:lnTo>
                  <a:pt x="11" y="87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2" y="104"/>
                </a:lnTo>
                <a:lnTo>
                  <a:pt x="52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8"/>
                </a:lnTo>
                <a:lnTo>
                  <a:pt x="86" y="93"/>
                </a:lnTo>
                <a:lnTo>
                  <a:pt x="93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4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8" name="Freeform 94"/>
          <p:cNvSpPr>
            <a:spLocks/>
          </p:cNvSpPr>
          <p:nvPr/>
        </p:nvSpPr>
        <p:spPr bwMode="auto">
          <a:xfrm>
            <a:off x="1951038" y="591820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9" name="Line 95"/>
          <p:cNvSpPr>
            <a:spLocks noChangeShapeType="1"/>
          </p:cNvSpPr>
          <p:nvPr/>
        </p:nvSpPr>
        <p:spPr bwMode="auto">
          <a:xfrm flipV="1">
            <a:off x="2492375" y="4786313"/>
            <a:ext cx="5781675" cy="1501775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0" name="Line 96"/>
          <p:cNvSpPr>
            <a:spLocks noChangeShapeType="1"/>
          </p:cNvSpPr>
          <p:nvPr/>
        </p:nvSpPr>
        <p:spPr bwMode="auto">
          <a:xfrm flipH="1">
            <a:off x="2287588" y="4786313"/>
            <a:ext cx="5986463" cy="1365250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1" name="Line 97"/>
          <p:cNvSpPr>
            <a:spLocks noChangeShapeType="1"/>
          </p:cNvSpPr>
          <p:nvPr/>
        </p:nvSpPr>
        <p:spPr bwMode="auto">
          <a:xfrm flipV="1">
            <a:off x="2116138" y="4786313"/>
            <a:ext cx="6157913" cy="1249363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2" name="Line 98"/>
          <p:cNvSpPr>
            <a:spLocks noChangeShapeType="1"/>
          </p:cNvSpPr>
          <p:nvPr/>
        </p:nvSpPr>
        <p:spPr bwMode="auto">
          <a:xfrm flipH="1">
            <a:off x="1971675" y="4786313"/>
            <a:ext cx="6302375" cy="1154113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 rot="10800000" flipV="1">
            <a:off x="2744788" y="2533950"/>
            <a:ext cx="0" cy="3924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1" name="Line 127"/>
          <p:cNvSpPr>
            <a:spLocks noChangeShapeType="1"/>
          </p:cNvSpPr>
          <p:nvPr/>
        </p:nvSpPr>
        <p:spPr bwMode="auto">
          <a:xfrm flipV="1">
            <a:off x="1971675" y="3633788"/>
            <a:ext cx="0" cy="230663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2" name="Line 128"/>
          <p:cNvSpPr>
            <a:spLocks noChangeShapeType="1"/>
          </p:cNvSpPr>
          <p:nvPr/>
        </p:nvSpPr>
        <p:spPr bwMode="auto">
          <a:xfrm flipV="1">
            <a:off x="4657725" y="3694113"/>
            <a:ext cx="0" cy="21844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9" name="Freeform 135"/>
          <p:cNvSpPr>
            <a:spLocks/>
          </p:cNvSpPr>
          <p:nvPr/>
        </p:nvSpPr>
        <p:spPr bwMode="auto">
          <a:xfrm>
            <a:off x="1951038" y="3997325"/>
            <a:ext cx="41275" cy="41275"/>
          </a:xfrm>
          <a:custGeom>
            <a:avLst/>
            <a:gdLst/>
            <a:ahLst/>
            <a:cxnLst>
              <a:cxn ang="0">
                <a:pos x="106" y="51"/>
              </a:cxn>
              <a:cxn ang="0">
                <a:pos x="105" y="42"/>
              </a:cxn>
              <a:cxn ang="0">
                <a:pos x="102" y="34"/>
              </a:cxn>
              <a:cxn ang="0">
                <a:pos x="99" y="25"/>
              </a:cxn>
              <a:cxn ang="0">
                <a:pos x="93" y="18"/>
              </a:cxn>
              <a:cxn ang="0">
                <a:pos x="86" y="11"/>
              </a:cxn>
              <a:cxn ang="0">
                <a:pos x="79" y="7"/>
              </a:cxn>
              <a:cxn ang="0">
                <a:pos x="71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1"/>
              </a:cxn>
              <a:cxn ang="0">
                <a:pos x="13" y="18"/>
              </a:cxn>
              <a:cxn ang="0">
                <a:pos x="7" y="25"/>
              </a:cxn>
              <a:cxn ang="0">
                <a:pos x="4" y="34"/>
              </a:cxn>
              <a:cxn ang="0">
                <a:pos x="1" y="42"/>
              </a:cxn>
              <a:cxn ang="0">
                <a:pos x="0" y="51"/>
              </a:cxn>
              <a:cxn ang="0">
                <a:pos x="1" y="60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1"/>
              </a:cxn>
              <a:cxn ang="0">
                <a:pos x="27" y="97"/>
              </a:cxn>
              <a:cxn ang="0">
                <a:pos x="35" y="101"/>
              </a:cxn>
              <a:cxn ang="0">
                <a:pos x="44" y="104"/>
              </a:cxn>
              <a:cxn ang="0">
                <a:pos x="53" y="104"/>
              </a:cxn>
              <a:cxn ang="0">
                <a:pos x="62" y="104"/>
              </a:cxn>
              <a:cxn ang="0">
                <a:pos x="71" y="101"/>
              </a:cxn>
              <a:cxn ang="0">
                <a:pos x="79" y="97"/>
              </a:cxn>
              <a:cxn ang="0">
                <a:pos x="86" y="91"/>
              </a:cxn>
              <a:cxn ang="0">
                <a:pos x="93" y="86"/>
              </a:cxn>
              <a:cxn ang="0">
                <a:pos x="99" y="78"/>
              </a:cxn>
              <a:cxn ang="0">
                <a:pos x="102" y="70"/>
              </a:cxn>
              <a:cxn ang="0">
                <a:pos x="105" y="60"/>
              </a:cxn>
              <a:cxn ang="0">
                <a:pos x="106" y="51"/>
              </a:cxn>
            </a:cxnLst>
            <a:rect l="0" t="0" r="r" b="b"/>
            <a:pathLst>
              <a:path w="106" h="104">
                <a:moveTo>
                  <a:pt x="106" y="51"/>
                </a:moveTo>
                <a:lnTo>
                  <a:pt x="105" y="42"/>
                </a:lnTo>
                <a:lnTo>
                  <a:pt x="102" y="34"/>
                </a:lnTo>
                <a:lnTo>
                  <a:pt x="99" y="25"/>
                </a:lnTo>
                <a:lnTo>
                  <a:pt x="93" y="18"/>
                </a:lnTo>
                <a:lnTo>
                  <a:pt x="86" y="11"/>
                </a:lnTo>
                <a:lnTo>
                  <a:pt x="79" y="7"/>
                </a:lnTo>
                <a:lnTo>
                  <a:pt x="71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1"/>
                </a:lnTo>
                <a:lnTo>
                  <a:pt x="13" y="18"/>
                </a:lnTo>
                <a:lnTo>
                  <a:pt x="7" y="25"/>
                </a:lnTo>
                <a:lnTo>
                  <a:pt x="4" y="34"/>
                </a:lnTo>
                <a:lnTo>
                  <a:pt x="1" y="42"/>
                </a:lnTo>
                <a:lnTo>
                  <a:pt x="0" y="51"/>
                </a:lnTo>
                <a:lnTo>
                  <a:pt x="1" y="60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1"/>
                </a:lnTo>
                <a:lnTo>
                  <a:pt x="27" y="97"/>
                </a:lnTo>
                <a:lnTo>
                  <a:pt x="35" y="101"/>
                </a:lnTo>
                <a:lnTo>
                  <a:pt x="44" y="104"/>
                </a:lnTo>
                <a:lnTo>
                  <a:pt x="53" y="104"/>
                </a:lnTo>
                <a:lnTo>
                  <a:pt x="62" y="104"/>
                </a:lnTo>
                <a:lnTo>
                  <a:pt x="71" y="101"/>
                </a:lnTo>
                <a:lnTo>
                  <a:pt x="79" y="97"/>
                </a:lnTo>
                <a:lnTo>
                  <a:pt x="86" y="91"/>
                </a:lnTo>
                <a:lnTo>
                  <a:pt x="93" y="86"/>
                </a:lnTo>
                <a:lnTo>
                  <a:pt x="99" y="78"/>
                </a:lnTo>
                <a:lnTo>
                  <a:pt x="102" y="70"/>
                </a:lnTo>
                <a:lnTo>
                  <a:pt x="105" y="60"/>
                </a:lnTo>
                <a:lnTo>
                  <a:pt x="106" y="51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0" name="Freeform 136"/>
          <p:cNvSpPr>
            <a:spLocks/>
          </p:cNvSpPr>
          <p:nvPr/>
        </p:nvSpPr>
        <p:spPr bwMode="auto">
          <a:xfrm>
            <a:off x="1951038" y="438150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1" name="Freeform 137"/>
          <p:cNvSpPr>
            <a:spLocks/>
          </p:cNvSpPr>
          <p:nvPr/>
        </p:nvSpPr>
        <p:spPr bwMode="auto">
          <a:xfrm>
            <a:off x="1951038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2" name="Freeform 138"/>
          <p:cNvSpPr>
            <a:spLocks/>
          </p:cNvSpPr>
          <p:nvPr/>
        </p:nvSpPr>
        <p:spPr bwMode="auto">
          <a:xfrm>
            <a:off x="1951038" y="5149850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7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7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7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7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1951038" y="5534025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7"/>
              </a:cxn>
              <a:cxn ang="0">
                <a:pos x="93" y="20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2"/>
              </a:cxn>
              <a:cxn ang="0">
                <a:pos x="53" y="0"/>
              </a:cxn>
              <a:cxn ang="0">
                <a:pos x="44" y="2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20"/>
              </a:cxn>
              <a:cxn ang="0">
                <a:pos x="7" y="27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2"/>
              </a:cxn>
              <a:cxn ang="0">
                <a:pos x="7" y="80"/>
              </a:cxn>
              <a:cxn ang="0">
                <a:pos x="13" y="88"/>
              </a:cxn>
              <a:cxn ang="0">
                <a:pos x="20" y="93"/>
              </a:cxn>
              <a:cxn ang="0">
                <a:pos x="27" y="99"/>
              </a:cxn>
              <a:cxn ang="0">
                <a:pos x="35" y="103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3"/>
              </a:cxn>
              <a:cxn ang="0">
                <a:pos x="79" y="99"/>
              </a:cxn>
              <a:cxn ang="0">
                <a:pos x="86" y="93"/>
              </a:cxn>
              <a:cxn ang="0">
                <a:pos x="93" y="88"/>
              </a:cxn>
              <a:cxn ang="0">
                <a:pos x="99" y="80"/>
              </a:cxn>
              <a:cxn ang="0">
                <a:pos x="102" y="72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7"/>
                </a:lnTo>
                <a:lnTo>
                  <a:pt x="93" y="20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2"/>
                </a:lnTo>
                <a:lnTo>
                  <a:pt x="53" y="0"/>
                </a:lnTo>
                <a:lnTo>
                  <a:pt x="44" y="2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20"/>
                </a:lnTo>
                <a:lnTo>
                  <a:pt x="7" y="27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2"/>
                </a:lnTo>
                <a:lnTo>
                  <a:pt x="7" y="80"/>
                </a:lnTo>
                <a:lnTo>
                  <a:pt x="13" y="88"/>
                </a:lnTo>
                <a:lnTo>
                  <a:pt x="20" y="93"/>
                </a:lnTo>
                <a:lnTo>
                  <a:pt x="27" y="99"/>
                </a:lnTo>
                <a:lnTo>
                  <a:pt x="35" y="103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3"/>
                </a:lnTo>
                <a:lnTo>
                  <a:pt x="79" y="99"/>
                </a:lnTo>
                <a:lnTo>
                  <a:pt x="86" y="93"/>
                </a:lnTo>
                <a:lnTo>
                  <a:pt x="93" y="88"/>
                </a:lnTo>
                <a:lnTo>
                  <a:pt x="99" y="80"/>
                </a:lnTo>
                <a:lnTo>
                  <a:pt x="102" y="72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4" name="Line 140"/>
          <p:cNvSpPr>
            <a:spLocks noChangeShapeType="1"/>
          </p:cNvSpPr>
          <p:nvPr/>
        </p:nvSpPr>
        <p:spPr bwMode="auto">
          <a:xfrm flipV="1">
            <a:off x="3659188" y="3941763"/>
            <a:ext cx="1588" cy="16891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5" name="Freeform 141"/>
          <p:cNvSpPr>
            <a:spLocks/>
          </p:cNvSpPr>
          <p:nvPr/>
        </p:nvSpPr>
        <p:spPr bwMode="auto">
          <a:xfrm>
            <a:off x="3636963" y="561022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18"/>
              </a:cxn>
              <a:cxn ang="0">
                <a:pos x="86" y="12"/>
              </a:cxn>
              <a:cxn ang="0">
                <a:pos x="80" y="7"/>
              </a:cxn>
              <a:cxn ang="0">
                <a:pos x="72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1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2" y="102"/>
              </a:cxn>
              <a:cxn ang="0">
                <a:pos x="80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78"/>
              </a:cxn>
              <a:cxn ang="0">
                <a:pos x="103" y="70"/>
              </a:cxn>
              <a:cxn ang="0">
                <a:pos x="105" y="61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18"/>
                </a:lnTo>
                <a:lnTo>
                  <a:pt x="86" y="12"/>
                </a:lnTo>
                <a:lnTo>
                  <a:pt x="80" y="7"/>
                </a:lnTo>
                <a:lnTo>
                  <a:pt x="72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1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2" y="102"/>
                </a:lnTo>
                <a:lnTo>
                  <a:pt x="80" y="98"/>
                </a:lnTo>
                <a:lnTo>
                  <a:pt x="86" y="93"/>
                </a:lnTo>
                <a:lnTo>
                  <a:pt x="93" y="86"/>
                </a:lnTo>
                <a:lnTo>
                  <a:pt x="99" y="78"/>
                </a:lnTo>
                <a:lnTo>
                  <a:pt x="103" y="70"/>
                </a:lnTo>
                <a:lnTo>
                  <a:pt x="105" y="61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7" name="Line 143"/>
          <p:cNvSpPr>
            <a:spLocks noChangeShapeType="1"/>
          </p:cNvSpPr>
          <p:nvPr/>
        </p:nvSpPr>
        <p:spPr bwMode="auto">
          <a:xfrm>
            <a:off x="1971675" y="4017963"/>
            <a:ext cx="6302375" cy="768350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8" name="Line 144"/>
          <p:cNvSpPr>
            <a:spLocks noChangeShapeType="1"/>
          </p:cNvSpPr>
          <p:nvPr/>
        </p:nvSpPr>
        <p:spPr bwMode="auto">
          <a:xfrm flipH="1" flipV="1">
            <a:off x="1971675" y="4402138"/>
            <a:ext cx="6302375" cy="384175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9" name="Line 145"/>
          <p:cNvSpPr>
            <a:spLocks noChangeShapeType="1"/>
          </p:cNvSpPr>
          <p:nvPr/>
        </p:nvSpPr>
        <p:spPr bwMode="auto">
          <a:xfrm flipV="1">
            <a:off x="1971675" y="4786313"/>
            <a:ext cx="6302375" cy="384175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0" name="Line 146"/>
          <p:cNvSpPr>
            <a:spLocks noChangeShapeType="1"/>
          </p:cNvSpPr>
          <p:nvPr/>
        </p:nvSpPr>
        <p:spPr bwMode="auto">
          <a:xfrm flipH="1">
            <a:off x="1971675" y="4786313"/>
            <a:ext cx="6302375" cy="768350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2" name="Freeform 148"/>
          <p:cNvSpPr>
            <a:spLocks/>
          </p:cNvSpPr>
          <p:nvPr/>
        </p:nvSpPr>
        <p:spPr bwMode="auto">
          <a:xfrm>
            <a:off x="3636963" y="4203700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80" y="7"/>
              </a:cxn>
              <a:cxn ang="0">
                <a:pos x="72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2" y="102"/>
              </a:cxn>
              <a:cxn ang="0">
                <a:pos x="80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3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80" y="7"/>
                </a:lnTo>
                <a:lnTo>
                  <a:pt x="72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2" y="102"/>
                </a:lnTo>
                <a:lnTo>
                  <a:pt x="80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3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3" name="Freeform 149"/>
          <p:cNvSpPr>
            <a:spLocks/>
          </p:cNvSpPr>
          <p:nvPr/>
        </p:nvSpPr>
        <p:spPr bwMode="auto">
          <a:xfrm>
            <a:off x="3636963" y="4484688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3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1"/>
              </a:cxn>
              <a:cxn ang="0">
                <a:pos x="80" y="7"/>
              </a:cxn>
              <a:cxn ang="0">
                <a:pos x="72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1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2" y="43"/>
              </a:cxn>
              <a:cxn ang="0">
                <a:pos x="0" y="53"/>
              </a:cxn>
              <a:cxn ang="0">
                <a:pos x="2" y="61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3"/>
              </a:cxn>
              <a:cxn ang="0">
                <a:pos x="27" y="97"/>
              </a:cxn>
              <a:cxn ang="0">
                <a:pos x="35" y="102"/>
              </a:cxn>
              <a:cxn ang="0">
                <a:pos x="44" y="104"/>
              </a:cxn>
              <a:cxn ang="0">
                <a:pos x="53" y="104"/>
              </a:cxn>
              <a:cxn ang="0">
                <a:pos x="62" y="104"/>
              </a:cxn>
              <a:cxn ang="0">
                <a:pos x="72" y="102"/>
              </a:cxn>
              <a:cxn ang="0">
                <a:pos x="80" y="97"/>
              </a:cxn>
              <a:cxn ang="0">
                <a:pos x="86" y="93"/>
              </a:cxn>
              <a:cxn ang="0">
                <a:pos x="93" y="86"/>
              </a:cxn>
              <a:cxn ang="0">
                <a:pos x="99" y="78"/>
              </a:cxn>
              <a:cxn ang="0">
                <a:pos x="103" y="70"/>
              </a:cxn>
              <a:cxn ang="0">
                <a:pos x="105" y="61"/>
              </a:cxn>
              <a:cxn ang="0">
                <a:pos x="106" y="53"/>
              </a:cxn>
            </a:cxnLst>
            <a:rect l="0" t="0" r="r" b="b"/>
            <a:pathLst>
              <a:path w="106" h="104">
                <a:moveTo>
                  <a:pt x="106" y="53"/>
                </a:moveTo>
                <a:lnTo>
                  <a:pt x="105" y="43"/>
                </a:lnTo>
                <a:lnTo>
                  <a:pt x="103" y="34"/>
                </a:lnTo>
                <a:lnTo>
                  <a:pt x="99" y="26"/>
                </a:lnTo>
                <a:lnTo>
                  <a:pt x="93" y="18"/>
                </a:lnTo>
                <a:lnTo>
                  <a:pt x="86" y="11"/>
                </a:lnTo>
                <a:lnTo>
                  <a:pt x="80" y="7"/>
                </a:lnTo>
                <a:lnTo>
                  <a:pt x="72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1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2" y="43"/>
                </a:lnTo>
                <a:lnTo>
                  <a:pt x="0" y="53"/>
                </a:lnTo>
                <a:lnTo>
                  <a:pt x="2" y="61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3"/>
                </a:lnTo>
                <a:lnTo>
                  <a:pt x="27" y="97"/>
                </a:lnTo>
                <a:lnTo>
                  <a:pt x="35" y="102"/>
                </a:lnTo>
                <a:lnTo>
                  <a:pt x="44" y="104"/>
                </a:lnTo>
                <a:lnTo>
                  <a:pt x="53" y="104"/>
                </a:lnTo>
                <a:lnTo>
                  <a:pt x="62" y="104"/>
                </a:lnTo>
                <a:lnTo>
                  <a:pt x="72" y="102"/>
                </a:lnTo>
                <a:lnTo>
                  <a:pt x="80" y="97"/>
                </a:lnTo>
                <a:lnTo>
                  <a:pt x="86" y="93"/>
                </a:lnTo>
                <a:lnTo>
                  <a:pt x="93" y="86"/>
                </a:lnTo>
                <a:lnTo>
                  <a:pt x="99" y="78"/>
                </a:lnTo>
                <a:lnTo>
                  <a:pt x="103" y="70"/>
                </a:lnTo>
                <a:lnTo>
                  <a:pt x="105" y="61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4" name="Freeform 150"/>
          <p:cNvSpPr>
            <a:spLocks/>
          </p:cNvSpPr>
          <p:nvPr/>
        </p:nvSpPr>
        <p:spPr bwMode="auto">
          <a:xfrm>
            <a:off x="3636963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80" y="8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2" y="102"/>
              </a:cxn>
              <a:cxn ang="0">
                <a:pos x="80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3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80" y="8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2" y="102"/>
                </a:lnTo>
                <a:lnTo>
                  <a:pt x="80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3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5" name="Freeform 151"/>
          <p:cNvSpPr>
            <a:spLocks/>
          </p:cNvSpPr>
          <p:nvPr/>
        </p:nvSpPr>
        <p:spPr bwMode="auto">
          <a:xfrm>
            <a:off x="3636963" y="5046663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20"/>
              </a:cxn>
              <a:cxn ang="0">
                <a:pos x="86" y="13"/>
              </a:cxn>
              <a:cxn ang="0">
                <a:pos x="80" y="7"/>
              </a:cxn>
              <a:cxn ang="0">
                <a:pos x="72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20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2"/>
              </a:cxn>
              <a:cxn ang="0">
                <a:pos x="7" y="80"/>
              </a:cxn>
              <a:cxn ang="0">
                <a:pos x="13" y="86"/>
              </a:cxn>
              <a:cxn ang="0">
                <a:pos x="20" y="93"/>
              </a:cxn>
              <a:cxn ang="0">
                <a:pos x="27" y="99"/>
              </a:cxn>
              <a:cxn ang="0">
                <a:pos x="35" y="103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2" y="103"/>
              </a:cxn>
              <a:cxn ang="0">
                <a:pos x="80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3" y="72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20"/>
                </a:lnTo>
                <a:lnTo>
                  <a:pt x="86" y="13"/>
                </a:lnTo>
                <a:lnTo>
                  <a:pt x="80" y="7"/>
                </a:lnTo>
                <a:lnTo>
                  <a:pt x="72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20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2"/>
                </a:lnTo>
                <a:lnTo>
                  <a:pt x="7" y="80"/>
                </a:lnTo>
                <a:lnTo>
                  <a:pt x="13" y="86"/>
                </a:lnTo>
                <a:lnTo>
                  <a:pt x="20" y="93"/>
                </a:lnTo>
                <a:lnTo>
                  <a:pt x="27" y="99"/>
                </a:lnTo>
                <a:lnTo>
                  <a:pt x="35" y="103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2" y="103"/>
                </a:lnTo>
                <a:lnTo>
                  <a:pt x="80" y="99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3" y="72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6" name="Freeform 152"/>
          <p:cNvSpPr>
            <a:spLocks/>
          </p:cNvSpPr>
          <p:nvPr/>
        </p:nvSpPr>
        <p:spPr bwMode="auto">
          <a:xfrm>
            <a:off x="3636963" y="5329238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3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80" y="7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2" y="43"/>
              </a:cxn>
              <a:cxn ang="0">
                <a:pos x="0" y="53"/>
              </a:cxn>
              <a:cxn ang="0">
                <a:pos x="2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7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2" y="102"/>
              </a:cxn>
              <a:cxn ang="0">
                <a:pos x="80" y="97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3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3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80" y="7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2" y="43"/>
                </a:lnTo>
                <a:lnTo>
                  <a:pt x="0" y="53"/>
                </a:lnTo>
                <a:lnTo>
                  <a:pt x="2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7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2" y="102"/>
                </a:lnTo>
                <a:lnTo>
                  <a:pt x="80" y="97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3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8" name="Line 154"/>
          <p:cNvSpPr>
            <a:spLocks noChangeShapeType="1"/>
          </p:cNvSpPr>
          <p:nvPr/>
        </p:nvSpPr>
        <p:spPr bwMode="auto">
          <a:xfrm flipH="1">
            <a:off x="255588" y="4059238"/>
            <a:ext cx="4402138" cy="727075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9" name="Line 155"/>
          <p:cNvSpPr>
            <a:spLocks noChangeShapeType="1"/>
          </p:cNvSpPr>
          <p:nvPr/>
        </p:nvSpPr>
        <p:spPr bwMode="auto">
          <a:xfrm flipV="1">
            <a:off x="255588" y="4422775"/>
            <a:ext cx="4402138" cy="363538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0" name="Line 156"/>
          <p:cNvSpPr>
            <a:spLocks noChangeShapeType="1"/>
          </p:cNvSpPr>
          <p:nvPr/>
        </p:nvSpPr>
        <p:spPr bwMode="auto">
          <a:xfrm flipH="1" flipV="1">
            <a:off x="255588" y="4786313"/>
            <a:ext cx="4402138" cy="363538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1" name="Line 157"/>
          <p:cNvSpPr>
            <a:spLocks noChangeShapeType="1"/>
          </p:cNvSpPr>
          <p:nvPr/>
        </p:nvSpPr>
        <p:spPr bwMode="auto">
          <a:xfrm>
            <a:off x="255588" y="4786313"/>
            <a:ext cx="4402138" cy="728663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2" name="Line 158"/>
          <p:cNvSpPr>
            <a:spLocks noChangeShapeType="1"/>
          </p:cNvSpPr>
          <p:nvPr/>
        </p:nvSpPr>
        <p:spPr bwMode="auto">
          <a:xfrm flipV="1">
            <a:off x="3443288" y="3903663"/>
            <a:ext cx="1588" cy="17668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3" name="Line 159"/>
          <p:cNvSpPr>
            <a:spLocks noChangeShapeType="1"/>
          </p:cNvSpPr>
          <p:nvPr/>
        </p:nvSpPr>
        <p:spPr bwMode="auto">
          <a:xfrm flipV="1">
            <a:off x="3206750" y="3859213"/>
            <a:ext cx="0" cy="18542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4" name="Line 160"/>
          <p:cNvSpPr>
            <a:spLocks noChangeShapeType="1"/>
          </p:cNvSpPr>
          <p:nvPr/>
        </p:nvSpPr>
        <p:spPr bwMode="auto">
          <a:xfrm flipV="1">
            <a:off x="2944813" y="3811588"/>
            <a:ext cx="0" cy="19494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5" name="Line 161"/>
          <p:cNvSpPr>
            <a:spLocks noChangeShapeType="1"/>
          </p:cNvSpPr>
          <p:nvPr/>
        </p:nvSpPr>
        <p:spPr bwMode="auto">
          <a:xfrm flipV="1">
            <a:off x="2655888" y="3759200"/>
            <a:ext cx="1588" cy="205581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6" name="Line 162"/>
          <p:cNvSpPr>
            <a:spLocks noChangeShapeType="1"/>
          </p:cNvSpPr>
          <p:nvPr/>
        </p:nvSpPr>
        <p:spPr bwMode="auto">
          <a:xfrm flipV="1">
            <a:off x="2333625" y="3700463"/>
            <a:ext cx="0" cy="21732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7" name="Line 163"/>
          <p:cNvSpPr>
            <a:spLocks noChangeShapeType="1"/>
          </p:cNvSpPr>
          <p:nvPr/>
        </p:nvSpPr>
        <p:spPr bwMode="auto">
          <a:xfrm flipV="1">
            <a:off x="4356100" y="3768725"/>
            <a:ext cx="0" cy="2035175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8" name="Line 164"/>
          <p:cNvSpPr>
            <a:spLocks noChangeShapeType="1"/>
          </p:cNvSpPr>
          <p:nvPr/>
        </p:nvSpPr>
        <p:spPr bwMode="auto">
          <a:xfrm flipV="1">
            <a:off x="4094163" y="3833813"/>
            <a:ext cx="1588" cy="1905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9" name="Line 165"/>
          <p:cNvSpPr>
            <a:spLocks noChangeShapeType="1"/>
          </p:cNvSpPr>
          <p:nvPr/>
        </p:nvSpPr>
        <p:spPr bwMode="auto">
          <a:xfrm flipV="1">
            <a:off x="3862388" y="3892550"/>
            <a:ext cx="0" cy="178911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0" name="Line 166"/>
          <p:cNvSpPr>
            <a:spLocks noChangeShapeType="1"/>
          </p:cNvSpPr>
          <p:nvPr/>
        </p:nvSpPr>
        <p:spPr bwMode="auto">
          <a:xfrm flipV="1">
            <a:off x="2743200" y="5878513"/>
            <a:ext cx="1914525" cy="57943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1" name="Line 167"/>
          <p:cNvSpPr>
            <a:spLocks noChangeShapeType="1"/>
          </p:cNvSpPr>
          <p:nvPr/>
        </p:nvSpPr>
        <p:spPr bwMode="auto">
          <a:xfrm flipV="1">
            <a:off x="2492375" y="5803900"/>
            <a:ext cx="1863725" cy="48418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2" name="Line 168"/>
          <p:cNvSpPr>
            <a:spLocks noChangeShapeType="1"/>
          </p:cNvSpPr>
          <p:nvPr/>
        </p:nvSpPr>
        <p:spPr bwMode="auto">
          <a:xfrm flipH="1">
            <a:off x="2287588" y="5738813"/>
            <a:ext cx="1806575" cy="41275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3" name="Line 169"/>
          <p:cNvSpPr>
            <a:spLocks noChangeShapeType="1"/>
          </p:cNvSpPr>
          <p:nvPr/>
        </p:nvSpPr>
        <p:spPr bwMode="auto">
          <a:xfrm flipV="1">
            <a:off x="2116138" y="5681663"/>
            <a:ext cx="1746250" cy="3540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4" name="Line 170"/>
          <p:cNvSpPr>
            <a:spLocks noChangeShapeType="1"/>
          </p:cNvSpPr>
          <p:nvPr/>
        </p:nvSpPr>
        <p:spPr bwMode="auto">
          <a:xfrm flipH="1">
            <a:off x="1971675" y="5630863"/>
            <a:ext cx="1687513" cy="30956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9" name="Line 175"/>
          <p:cNvSpPr>
            <a:spLocks noChangeShapeType="1"/>
          </p:cNvSpPr>
          <p:nvPr/>
        </p:nvSpPr>
        <p:spPr bwMode="auto">
          <a:xfrm>
            <a:off x="2333625" y="5873750"/>
            <a:ext cx="857250" cy="4476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0" name="Line 176"/>
          <p:cNvSpPr>
            <a:spLocks noChangeShapeType="1"/>
          </p:cNvSpPr>
          <p:nvPr/>
        </p:nvSpPr>
        <p:spPr bwMode="auto">
          <a:xfrm flipH="1" flipV="1">
            <a:off x="2655888" y="5815013"/>
            <a:ext cx="917575" cy="3921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1" name="Line 177"/>
          <p:cNvSpPr>
            <a:spLocks noChangeShapeType="1"/>
          </p:cNvSpPr>
          <p:nvPr/>
        </p:nvSpPr>
        <p:spPr bwMode="auto">
          <a:xfrm>
            <a:off x="2944813" y="5761038"/>
            <a:ext cx="955675" cy="3460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2" name="Line 178"/>
          <p:cNvSpPr>
            <a:spLocks noChangeShapeType="1"/>
          </p:cNvSpPr>
          <p:nvPr/>
        </p:nvSpPr>
        <p:spPr bwMode="auto">
          <a:xfrm flipH="1" flipV="1">
            <a:off x="3206750" y="5713413"/>
            <a:ext cx="979488" cy="3079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3" name="Line 179"/>
          <p:cNvSpPr>
            <a:spLocks noChangeShapeType="1"/>
          </p:cNvSpPr>
          <p:nvPr/>
        </p:nvSpPr>
        <p:spPr bwMode="auto">
          <a:xfrm>
            <a:off x="3443288" y="5670550"/>
            <a:ext cx="993775" cy="2762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4" name="Line 180"/>
          <p:cNvSpPr>
            <a:spLocks noChangeShapeType="1"/>
          </p:cNvSpPr>
          <p:nvPr/>
        </p:nvSpPr>
        <p:spPr bwMode="auto">
          <a:xfrm flipH="1" flipV="1">
            <a:off x="3659188" y="5630863"/>
            <a:ext cx="998538" cy="2476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6" name="Line 182"/>
          <p:cNvSpPr>
            <a:spLocks noChangeShapeType="1"/>
          </p:cNvSpPr>
          <p:nvPr/>
        </p:nvSpPr>
        <p:spPr bwMode="auto">
          <a:xfrm>
            <a:off x="1971675" y="4017963"/>
            <a:ext cx="1687513" cy="2063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7" name="Line 183"/>
          <p:cNvSpPr>
            <a:spLocks noChangeShapeType="1"/>
          </p:cNvSpPr>
          <p:nvPr/>
        </p:nvSpPr>
        <p:spPr bwMode="auto">
          <a:xfrm flipH="1" flipV="1">
            <a:off x="1971675" y="4402138"/>
            <a:ext cx="1687513" cy="1031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8" name="Line 184"/>
          <p:cNvSpPr>
            <a:spLocks noChangeShapeType="1"/>
          </p:cNvSpPr>
          <p:nvPr/>
        </p:nvSpPr>
        <p:spPr bwMode="auto">
          <a:xfrm flipV="1">
            <a:off x="1971675" y="5068888"/>
            <a:ext cx="1687513" cy="1016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9" name="Line 185"/>
          <p:cNvSpPr>
            <a:spLocks noChangeShapeType="1"/>
          </p:cNvSpPr>
          <p:nvPr/>
        </p:nvSpPr>
        <p:spPr bwMode="auto">
          <a:xfrm flipH="1">
            <a:off x="1971675" y="5349875"/>
            <a:ext cx="1687513" cy="2047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1" name="Line 187"/>
          <p:cNvSpPr>
            <a:spLocks noChangeShapeType="1"/>
          </p:cNvSpPr>
          <p:nvPr/>
        </p:nvSpPr>
        <p:spPr bwMode="auto">
          <a:xfrm flipH="1">
            <a:off x="3659188" y="4059238"/>
            <a:ext cx="998538" cy="1651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2" name="Line 188"/>
          <p:cNvSpPr>
            <a:spLocks noChangeShapeType="1"/>
          </p:cNvSpPr>
          <p:nvPr/>
        </p:nvSpPr>
        <p:spPr bwMode="auto">
          <a:xfrm flipV="1">
            <a:off x="3659188" y="4422775"/>
            <a:ext cx="998538" cy="825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3" name="Line 189"/>
          <p:cNvSpPr>
            <a:spLocks noChangeShapeType="1"/>
          </p:cNvSpPr>
          <p:nvPr/>
        </p:nvSpPr>
        <p:spPr bwMode="auto">
          <a:xfrm flipH="1" flipV="1">
            <a:off x="3659188" y="5068888"/>
            <a:ext cx="998538" cy="8096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4" name="Line 190"/>
          <p:cNvSpPr>
            <a:spLocks noChangeShapeType="1"/>
          </p:cNvSpPr>
          <p:nvPr/>
        </p:nvSpPr>
        <p:spPr bwMode="auto">
          <a:xfrm>
            <a:off x="3659188" y="5349875"/>
            <a:ext cx="998538" cy="1651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5" name="Line 191"/>
          <p:cNvSpPr>
            <a:spLocks noChangeShapeType="1"/>
          </p:cNvSpPr>
          <p:nvPr/>
        </p:nvSpPr>
        <p:spPr bwMode="auto">
          <a:xfrm>
            <a:off x="3659188" y="4786313"/>
            <a:ext cx="998538" cy="1588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6" name="Line 192"/>
          <p:cNvSpPr>
            <a:spLocks noChangeShapeType="1"/>
          </p:cNvSpPr>
          <p:nvPr/>
        </p:nvSpPr>
        <p:spPr bwMode="auto">
          <a:xfrm flipH="1">
            <a:off x="1970088" y="4786313"/>
            <a:ext cx="1689100" cy="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0" name="Line 196"/>
          <p:cNvSpPr>
            <a:spLocks noChangeShapeType="1"/>
          </p:cNvSpPr>
          <p:nvPr/>
        </p:nvSpPr>
        <p:spPr bwMode="auto">
          <a:xfrm flipH="1" flipV="1">
            <a:off x="1971675" y="5940425"/>
            <a:ext cx="771525" cy="5175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1" name="Line 197"/>
          <p:cNvSpPr>
            <a:spLocks noChangeShapeType="1"/>
          </p:cNvSpPr>
          <p:nvPr/>
        </p:nvSpPr>
        <p:spPr bwMode="auto">
          <a:xfrm flipV="1">
            <a:off x="1971675" y="3633788"/>
            <a:ext cx="0" cy="23066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4" name="Line 200"/>
          <p:cNvSpPr>
            <a:spLocks noChangeShapeType="1"/>
          </p:cNvSpPr>
          <p:nvPr/>
        </p:nvSpPr>
        <p:spPr bwMode="auto">
          <a:xfrm flipV="1">
            <a:off x="1971675" y="3116263"/>
            <a:ext cx="771525" cy="5175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5" name="Line 201"/>
          <p:cNvSpPr>
            <a:spLocks noChangeShapeType="1"/>
          </p:cNvSpPr>
          <p:nvPr/>
        </p:nvSpPr>
        <p:spPr bwMode="auto">
          <a:xfrm>
            <a:off x="2743200" y="3116263"/>
            <a:ext cx="5530850" cy="167005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6" name="Line 202"/>
          <p:cNvSpPr>
            <a:spLocks noChangeShapeType="1"/>
          </p:cNvSpPr>
          <p:nvPr/>
        </p:nvSpPr>
        <p:spPr bwMode="auto">
          <a:xfrm>
            <a:off x="2743200" y="3116263"/>
            <a:ext cx="1914525" cy="5778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7" name="Line 203"/>
          <p:cNvSpPr>
            <a:spLocks noChangeShapeType="1"/>
          </p:cNvSpPr>
          <p:nvPr/>
        </p:nvSpPr>
        <p:spPr bwMode="auto">
          <a:xfrm>
            <a:off x="4657725" y="3694113"/>
            <a:ext cx="0" cy="218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8" name="Line 204"/>
          <p:cNvSpPr>
            <a:spLocks noChangeShapeType="1"/>
          </p:cNvSpPr>
          <p:nvPr/>
        </p:nvSpPr>
        <p:spPr bwMode="auto">
          <a:xfrm flipH="1">
            <a:off x="4437063" y="5878513"/>
            <a:ext cx="220663" cy="682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1" name="Line 207"/>
          <p:cNvSpPr>
            <a:spLocks noChangeShapeType="1"/>
          </p:cNvSpPr>
          <p:nvPr/>
        </p:nvSpPr>
        <p:spPr bwMode="auto">
          <a:xfrm flipV="1">
            <a:off x="2743200" y="6321425"/>
            <a:ext cx="447675" cy="1365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2" name="Line 208"/>
          <p:cNvSpPr>
            <a:spLocks noChangeShapeType="1"/>
          </p:cNvSpPr>
          <p:nvPr/>
        </p:nvSpPr>
        <p:spPr bwMode="auto">
          <a:xfrm flipV="1">
            <a:off x="3190875" y="4786313"/>
            <a:ext cx="1588" cy="153511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3" name="Line 209"/>
          <p:cNvSpPr>
            <a:spLocks noChangeShapeType="1"/>
          </p:cNvSpPr>
          <p:nvPr/>
        </p:nvSpPr>
        <p:spPr bwMode="auto">
          <a:xfrm flipV="1">
            <a:off x="3900487" y="3905250"/>
            <a:ext cx="0" cy="2201863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4" name="Line 210"/>
          <p:cNvSpPr>
            <a:spLocks noChangeShapeType="1"/>
          </p:cNvSpPr>
          <p:nvPr/>
        </p:nvSpPr>
        <p:spPr bwMode="auto">
          <a:xfrm>
            <a:off x="2743200" y="3673475"/>
            <a:ext cx="5530850" cy="1112838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2" name="Line 228"/>
          <p:cNvSpPr>
            <a:spLocks noChangeShapeType="1"/>
          </p:cNvSpPr>
          <p:nvPr/>
        </p:nvSpPr>
        <p:spPr bwMode="auto">
          <a:xfrm flipH="1">
            <a:off x="3900487" y="4013200"/>
            <a:ext cx="536575" cy="773113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3" name="Line 229"/>
          <p:cNvSpPr>
            <a:spLocks noChangeShapeType="1"/>
          </p:cNvSpPr>
          <p:nvPr/>
        </p:nvSpPr>
        <p:spPr bwMode="auto">
          <a:xfrm flipH="1" flipV="1">
            <a:off x="3190875" y="3763963"/>
            <a:ext cx="709613" cy="102235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9" name="Line 235"/>
          <p:cNvSpPr>
            <a:spLocks noChangeShapeType="1"/>
          </p:cNvSpPr>
          <p:nvPr/>
        </p:nvSpPr>
        <p:spPr bwMode="auto">
          <a:xfrm flipH="1">
            <a:off x="2825750" y="3541713"/>
            <a:ext cx="1074738" cy="124460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0" name="Line 236"/>
          <p:cNvSpPr>
            <a:spLocks noChangeShapeType="1"/>
          </p:cNvSpPr>
          <p:nvPr/>
        </p:nvSpPr>
        <p:spPr bwMode="auto">
          <a:xfrm>
            <a:off x="3900487" y="3541713"/>
            <a:ext cx="720725" cy="124460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3" name="Line 239"/>
          <p:cNvSpPr>
            <a:spLocks noChangeShapeType="1"/>
          </p:cNvSpPr>
          <p:nvPr/>
        </p:nvSpPr>
        <p:spPr bwMode="auto">
          <a:xfrm flipV="1">
            <a:off x="3443287" y="4786313"/>
            <a:ext cx="1588" cy="88423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4" name="Line 240"/>
          <p:cNvSpPr>
            <a:spLocks noChangeShapeType="1"/>
          </p:cNvSpPr>
          <p:nvPr/>
        </p:nvSpPr>
        <p:spPr bwMode="auto">
          <a:xfrm flipH="1" flipV="1">
            <a:off x="3659187" y="5630863"/>
            <a:ext cx="998538" cy="24765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5" name="Line 241"/>
          <p:cNvSpPr>
            <a:spLocks noChangeShapeType="1"/>
          </p:cNvSpPr>
          <p:nvPr/>
        </p:nvSpPr>
        <p:spPr bwMode="auto">
          <a:xfrm flipH="1">
            <a:off x="3443287" y="5630863"/>
            <a:ext cx="215900" cy="39688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6" name="Line 242"/>
          <p:cNvSpPr>
            <a:spLocks noChangeShapeType="1"/>
          </p:cNvSpPr>
          <p:nvPr/>
        </p:nvSpPr>
        <p:spPr bwMode="auto">
          <a:xfrm flipH="1" flipV="1">
            <a:off x="2333625" y="5873750"/>
            <a:ext cx="857250" cy="447675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7" name="Line 243"/>
          <p:cNvSpPr>
            <a:spLocks noChangeShapeType="1"/>
          </p:cNvSpPr>
          <p:nvPr/>
        </p:nvSpPr>
        <p:spPr bwMode="auto">
          <a:xfrm flipH="1">
            <a:off x="1971675" y="5873750"/>
            <a:ext cx="361950" cy="66675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2" name="Line 248"/>
          <p:cNvSpPr>
            <a:spLocks noChangeShapeType="1"/>
          </p:cNvSpPr>
          <p:nvPr/>
        </p:nvSpPr>
        <p:spPr bwMode="auto">
          <a:xfrm flipH="1" flipV="1">
            <a:off x="2333625" y="4062413"/>
            <a:ext cx="611188" cy="7239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3" name="Line 249"/>
          <p:cNvSpPr>
            <a:spLocks noChangeShapeType="1"/>
          </p:cNvSpPr>
          <p:nvPr/>
        </p:nvSpPr>
        <p:spPr bwMode="auto">
          <a:xfrm flipV="1">
            <a:off x="2944812" y="4197350"/>
            <a:ext cx="498475" cy="588963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4" name="Line 250"/>
          <p:cNvSpPr>
            <a:spLocks noChangeShapeType="1"/>
          </p:cNvSpPr>
          <p:nvPr/>
        </p:nvSpPr>
        <p:spPr bwMode="auto">
          <a:xfrm>
            <a:off x="2529840" y="4292022"/>
            <a:ext cx="5744210" cy="494291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81" name="Line 257"/>
          <p:cNvSpPr>
            <a:spLocks noChangeShapeType="1"/>
          </p:cNvSpPr>
          <p:nvPr/>
        </p:nvSpPr>
        <p:spPr bwMode="auto">
          <a:xfrm flipH="1">
            <a:off x="255587" y="4219575"/>
            <a:ext cx="4038600" cy="566738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82" name="Line 258"/>
          <p:cNvSpPr>
            <a:spLocks noChangeShapeType="1"/>
          </p:cNvSpPr>
          <p:nvPr/>
        </p:nvSpPr>
        <p:spPr bwMode="auto">
          <a:xfrm flipV="1">
            <a:off x="255587" y="4095750"/>
            <a:ext cx="3167063" cy="690563"/>
          </a:xfrm>
          <a:prstGeom prst="line">
            <a:avLst/>
          </a:prstGeom>
          <a:noFill/>
          <a:ln w="12700">
            <a:solidFill>
              <a:srgbClr val="FF00FF"/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85" name="Line 261"/>
          <p:cNvSpPr>
            <a:spLocks noChangeShapeType="1"/>
          </p:cNvSpPr>
          <p:nvPr/>
        </p:nvSpPr>
        <p:spPr bwMode="auto">
          <a:xfrm flipH="1">
            <a:off x="2036762" y="3867150"/>
            <a:ext cx="908050" cy="919163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86" name="Line 262"/>
          <p:cNvSpPr>
            <a:spLocks noChangeShapeType="1"/>
          </p:cNvSpPr>
          <p:nvPr/>
        </p:nvSpPr>
        <p:spPr bwMode="auto">
          <a:xfrm>
            <a:off x="2944812" y="3867150"/>
            <a:ext cx="677863" cy="919163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88" name="Freeform 264"/>
          <p:cNvSpPr>
            <a:spLocks/>
          </p:cNvSpPr>
          <p:nvPr/>
        </p:nvSpPr>
        <p:spPr bwMode="auto">
          <a:xfrm>
            <a:off x="2924175" y="3846513"/>
            <a:ext cx="42863" cy="42863"/>
          </a:xfrm>
          <a:custGeom>
            <a:avLst/>
            <a:gdLst/>
            <a:ahLst/>
            <a:cxnLst>
              <a:cxn ang="0">
                <a:pos x="106" y="52"/>
              </a:cxn>
              <a:cxn ang="0">
                <a:pos x="104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4" y="3"/>
              </a:cxn>
              <a:cxn ang="0">
                <a:pos x="26" y="7"/>
              </a:cxn>
              <a:cxn ang="0">
                <a:pos x="18" y="12"/>
              </a:cxn>
              <a:cxn ang="0">
                <a:pos x="13" y="19"/>
              </a:cxn>
              <a:cxn ang="0">
                <a:pos x="7" y="26"/>
              </a:cxn>
              <a:cxn ang="0">
                <a:pos x="3" y="34"/>
              </a:cxn>
              <a:cxn ang="0">
                <a:pos x="1" y="43"/>
              </a:cxn>
              <a:cxn ang="0">
                <a:pos x="0" y="52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3" y="87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6" y="52"/>
              </a:cxn>
            </a:cxnLst>
            <a:rect l="0" t="0" r="r" b="b"/>
            <a:pathLst>
              <a:path w="106" h="105">
                <a:moveTo>
                  <a:pt x="106" y="52"/>
                </a:moveTo>
                <a:lnTo>
                  <a:pt x="104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4" y="3"/>
                </a:lnTo>
                <a:lnTo>
                  <a:pt x="26" y="7"/>
                </a:lnTo>
                <a:lnTo>
                  <a:pt x="18" y="12"/>
                </a:lnTo>
                <a:lnTo>
                  <a:pt x="13" y="19"/>
                </a:lnTo>
                <a:lnTo>
                  <a:pt x="7" y="26"/>
                </a:lnTo>
                <a:lnTo>
                  <a:pt x="3" y="34"/>
                </a:lnTo>
                <a:lnTo>
                  <a:pt x="1" y="43"/>
                </a:lnTo>
                <a:lnTo>
                  <a:pt x="0" y="52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3" y="87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6" y="52"/>
                </a:lnTo>
                <a:close/>
              </a:path>
            </a:pathLst>
          </a:custGeom>
          <a:solidFill>
            <a:srgbClr val="FF00FF"/>
          </a:solidFill>
          <a:ln w="12700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91" name="Freeform 267"/>
          <p:cNvSpPr>
            <a:spLocks/>
          </p:cNvSpPr>
          <p:nvPr/>
        </p:nvSpPr>
        <p:spPr bwMode="auto">
          <a:xfrm>
            <a:off x="2333625" y="4133850"/>
            <a:ext cx="1109663" cy="652463"/>
          </a:xfrm>
          <a:custGeom>
            <a:avLst/>
            <a:gdLst/>
            <a:ahLst/>
            <a:cxnLst>
              <a:cxn ang="0">
                <a:pos x="2794" y="1568"/>
              </a:cxn>
              <a:cxn ang="0">
                <a:pos x="2785" y="1451"/>
              </a:cxn>
              <a:cxn ang="0">
                <a:pos x="2770" y="1335"/>
              </a:cxn>
              <a:cxn ang="0">
                <a:pos x="2748" y="1220"/>
              </a:cxn>
              <a:cxn ang="0">
                <a:pos x="2718" y="1107"/>
              </a:cxn>
              <a:cxn ang="0">
                <a:pos x="2683" y="998"/>
              </a:cxn>
              <a:cxn ang="0">
                <a:pos x="2640" y="892"/>
              </a:cxn>
              <a:cxn ang="0">
                <a:pos x="2591" y="789"/>
              </a:cxn>
              <a:cxn ang="0">
                <a:pos x="2536" y="692"/>
              </a:cxn>
              <a:cxn ang="0">
                <a:pos x="2475" y="598"/>
              </a:cxn>
              <a:cxn ang="0">
                <a:pos x="2410" y="511"/>
              </a:cxn>
              <a:cxn ang="0">
                <a:pos x="2337" y="428"/>
              </a:cxn>
              <a:cxn ang="0">
                <a:pos x="2261" y="352"/>
              </a:cxn>
              <a:cxn ang="0">
                <a:pos x="2181" y="283"/>
              </a:cxn>
              <a:cxn ang="0">
                <a:pos x="2096" y="220"/>
              </a:cxn>
              <a:cxn ang="0">
                <a:pos x="2009" y="165"/>
              </a:cxn>
              <a:cxn ang="0">
                <a:pos x="1917" y="118"/>
              </a:cxn>
              <a:cxn ang="0">
                <a:pos x="1823" y="78"/>
              </a:cxn>
              <a:cxn ang="0">
                <a:pos x="1728" y="47"/>
              </a:cxn>
              <a:cxn ang="0">
                <a:pos x="1629" y="23"/>
              </a:cxn>
              <a:cxn ang="0">
                <a:pos x="1530" y="8"/>
              </a:cxn>
              <a:cxn ang="0">
                <a:pos x="1432" y="1"/>
              </a:cxn>
              <a:cxn ang="0">
                <a:pos x="1332" y="2"/>
              </a:cxn>
              <a:cxn ang="0">
                <a:pos x="1232" y="11"/>
              </a:cxn>
              <a:cxn ang="0">
                <a:pos x="1133" y="30"/>
              </a:cxn>
              <a:cxn ang="0">
                <a:pos x="1036" y="56"/>
              </a:cxn>
              <a:cxn ang="0">
                <a:pos x="940" y="90"/>
              </a:cxn>
              <a:cxn ang="0">
                <a:pos x="847" y="133"/>
              </a:cxn>
              <a:cxn ang="0">
                <a:pos x="758" y="183"/>
              </a:cxn>
              <a:cxn ang="0">
                <a:pos x="671" y="241"/>
              </a:cxn>
              <a:cxn ang="0">
                <a:pos x="587" y="305"/>
              </a:cxn>
              <a:cxn ang="0">
                <a:pos x="508" y="377"/>
              </a:cxn>
              <a:cxn ang="0">
                <a:pos x="433" y="454"/>
              </a:cxn>
              <a:cxn ang="0">
                <a:pos x="364" y="539"/>
              </a:cxn>
              <a:cxn ang="0">
                <a:pos x="300" y="629"/>
              </a:cxn>
              <a:cxn ang="0">
                <a:pos x="240" y="724"/>
              </a:cxn>
              <a:cxn ang="0">
                <a:pos x="187" y="823"/>
              </a:cxn>
              <a:cxn ang="0">
                <a:pos x="140" y="927"/>
              </a:cxn>
              <a:cxn ang="0">
                <a:pos x="100" y="1034"/>
              </a:cxn>
              <a:cxn ang="0">
                <a:pos x="67" y="1145"/>
              </a:cxn>
              <a:cxn ang="0">
                <a:pos x="39" y="1258"/>
              </a:cxn>
              <a:cxn ang="0">
                <a:pos x="20" y="1373"/>
              </a:cxn>
              <a:cxn ang="0">
                <a:pos x="7" y="1490"/>
              </a:cxn>
              <a:cxn ang="0">
                <a:pos x="0" y="1607"/>
              </a:cxn>
            </a:cxnLst>
            <a:rect l="0" t="0" r="r" b="b"/>
            <a:pathLst>
              <a:path w="2795" h="1646">
                <a:moveTo>
                  <a:pt x="2795" y="1646"/>
                </a:moveTo>
                <a:lnTo>
                  <a:pt x="2795" y="1607"/>
                </a:lnTo>
                <a:lnTo>
                  <a:pt x="2794" y="1568"/>
                </a:lnTo>
                <a:lnTo>
                  <a:pt x="2792" y="1529"/>
                </a:lnTo>
                <a:lnTo>
                  <a:pt x="2789" y="1490"/>
                </a:lnTo>
                <a:lnTo>
                  <a:pt x="2785" y="1451"/>
                </a:lnTo>
                <a:lnTo>
                  <a:pt x="2781" y="1412"/>
                </a:lnTo>
                <a:lnTo>
                  <a:pt x="2776" y="1373"/>
                </a:lnTo>
                <a:lnTo>
                  <a:pt x="2770" y="1335"/>
                </a:lnTo>
                <a:lnTo>
                  <a:pt x="2763" y="1296"/>
                </a:lnTo>
                <a:lnTo>
                  <a:pt x="2756" y="1258"/>
                </a:lnTo>
                <a:lnTo>
                  <a:pt x="2748" y="1220"/>
                </a:lnTo>
                <a:lnTo>
                  <a:pt x="2739" y="1182"/>
                </a:lnTo>
                <a:lnTo>
                  <a:pt x="2729" y="1145"/>
                </a:lnTo>
                <a:lnTo>
                  <a:pt x="2718" y="1107"/>
                </a:lnTo>
                <a:lnTo>
                  <a:pt x="2707" y="1071"/>
                </a:lnTo>
                <a:lnTo>
                  <a:pt x="2695" y="1034"/>
                </a:lnTo>
                <a:lnTo>
                  <a:pt x="2683" y="998"/>
                </a:lnTo>
                <a:lnTo>
                  <a:pt x="2669" y="963"/>
                </a:lnTo>
                <a:lnTo>
                  <a:pt x="2655" y="927"/>
                </a:lnTo>
                <a:lnTo>
                  <a:pt x="2640" y="892"/>
                </a:lnTo>
                <a:lnTo>
                  <a:pt x="2624" y="857"/>
                </a:lnTo>
                <a:lnTo>
                  <a:pt x="2608" y="823"/>
                </a:lnTo>
                <a:lnTo>
                  <a:pt x="2591" y="789"/>
                </a:lnTo>
                <a:lnTo>
                  <a:pt x="2574" y="756"/>
                </a:lnTo>
                <a:lnTo>
                  <a:pt x="2555" y="724"/>
                </a:lnTo>
                <a:lnTo>
                  <a:pt x="2536" y="692"/>
                </a:lnTo>
                <a:lnTo>
                  <a:pt x="2516" y="660"/>
                </a:lnTo>
                <a:lnTo>
                  <a:pt x="2497" y="629"/>
                </a:lnTo>
                <a:lnTo>
                  <a:pt x="2475" y="598"/>
                </a:lnTo>
                <a:lnTo>
                  <a:pt x="2454" y="568"/>
                </a:lnTo>
                <a:lnTo>
                  <a:pt x="2431" y="539"/>
                </a:lnTo>
                <a:lnTo>
                  <a:pt x="2410" y="511"/>
                </a:lnTo>
                <a:lnTo>
                  <a:pt x="2385" y="482"/>
                </a:lnTo>
                <a:lnTo>
                  <a:pt x="2363" y="454"/>
                </a:lnTo>
                <a:lnTo>
                  <a:pt x="2337" y="428"/>
                </a:lnTo>
                <a:lnTo>
                  <a:pt x="2313" y="403"/>
                </a:lnTo>
                <a:lnTo>
                  <a:pt x="2288" y="377"/>
                </a:lnTo>
                <a:lnTo>
                  <a:pt x="2261" y="352"/>
                </a:lnTo>
                <a:lnTo>
                  <a:pt x="2235" y="328"/>
                </a:lnTo>
                <a:lnTo>
                  <a:pt x="2209" y="305"/>
                </a:lnTo>
                <a:lnTo>
                  <a:pt x="2181" y="283"/>
                </a:lnTo>
                <a:lnTo>
                  <a:pt x="2154" y="261"/>
                </a:lnTo>
                <a:lnTo>
                  <a:pt x="2125" y="241"/>
                </a:lnTo>
                <a:lnTo>
                  <a:pt x="2096" y="220"/>
                </a:lnTo>
                <a:lnTo>
                  <a:pt x="2068" y="202"/>
                </a:lnTo>
                <a:lnTo>
                  <a:pt x="2038" y="183"/>
                </a:lnTo>
                <a:lnTo>
                  <a:pt x="2009" y="165"/>
                </a:lnTo>
                <a:lnTo>
                  <a:pt x="1978" y="149"/>
                </a:lnTo>
                <a:lnTo>
                  <a:pt x="1948" y="133"/>
                </a:lnTo>
                <a:lnTo>
                  <a:pt x="1917" y="118"/>
                </a:lnTo>
                <a:lnTo>
                  <a:pt x="1886" y="104"/>
                </a:lnTo>
                <a:lnTo>
                  <a:pt x="1855" y="90"/>
                </a:lnTo>
                <a:lnTo>
                  <a:pt x="1823" y="78"/>
                </a:lnTo>
                <a:lnTo>
                  <a:pt x="1792" y="66"/>
                </a:lnTo>
                <a:lnTo>
                  <a:pt x="1760" y="56"/>
                </a:lnTo>
                <a:lnTo>
                  <a:pt x="1728" y="47"/>
                </a:lnTo>
                <a:lnTo>
                  <a:pt x="1694" y="38"/>
                </a:lnTo>
                <a:lnTo>
                  <a:pt x="1662" y="30"/>
                </a:lnTo>
                <a:lnTo>
                  <a:pt x="1629" y="23"/>
                </a:lnTo>
                <a:lnTo>
                  <a:pt x="1597" y="17"/>
                </a:lnTo>
                <a:lnTo>
                  <a:pt x="1564" y="11"/>
                </a:lnTo>
                <a:lnTo>
                  <a:pt x="1530" y="8"/>
                </a:lnTo>
                <a:lnTo>
                  <a:pt x="1497" y="4"/>
                </a:lnTo>
                <a:lnTo>
                  <a:pt x="1464" y="2"/>
                </a:lnTo>
                <a:lnTo>
                  <a:pt x="1432" y="1"/>
                </a:lnTo>
                <a:lnTo>
                  <a:pt x="1398" y="0"/>
                </a:lnTo>
                <a:lnTo>
                  <a:pt x="1365" y="1"/>
                </a:lnTo>
                <a:lnTo>
                  <a:pt x="1332" y="2"/>
                </a:lnTo>
                <a:lnTo>
                  <a:pt x="1298" y="4"/>
                </a:lnTo>
                <a:lnTo>
                  <a:pt x="1265" y="8"/>
                </a:lnTo>
                <a:lnTo>
                  <a:pt x="1232" y="11"/>
                </a:lnTo>
                <a:lnTo>
                  <a:pt x="1199" y="17"/>
                </a:lnTo>
                <a:lnTo>
                  <a:pt x="1166" y="23"/>
                </a:lnTo>
                <a:lnTo>
                  <a:pt x="1133" y="30"/>
                </a:lnTo>
                <a:lnTo>
                  <a:pt x="1101" y="38"/>
                </a:lnTo>
                <a:lnTo>
                  <a:pt x="1069" y="47"/>
                </a:lnTo>
                <a:lnTo>
                  <a:pt x="1036" y="56"/>
                </a:lnTo>
                <a:lnTo>
                  <a:pt x="1005" y="66"/>
                </a:lnTo>
                <a:lnTo>
                  <a:pt x="972" y="78"/>
                </a:lnTo>
                <a:lnTo>
                  <a:pt x="940" y="90"/>
                </a:lnTo>
                <a:lnTo>
                  <a:pt x="909" y="104"/>
                </a:lnTo>
                <a:lnTo>
                  <a:pt x="878" y="118"/>
                </a:lnTo>
                <a:lnTo>
                  <a:pt x="847" y="133"/>
                </a:lnTo>
                <a:lnTo>
                  <a:pt x="818" y="149"/>
                </a:lnTo>
                <a:lnTo>
                  <a:pt x="788" y="165"/>
                </a:lnTo>
                <a:lnTo>
                  <a:pt x="758" y="183"/>
                </a:lnTo>
                <a:lnTo>
                  <a:pt x="728" y="202"/>
                </a:lnTo>
                <a:lnTo>
                  <a:pt x="699" y="220"/>
                </a:lnTo>
                <a:lnTo>
                  <a:pt x="671" y="241"/>
                </a:lnTo>
                <a:lnTo>
                  <a:pt x="642" y="261"/>
                </a:lnTo>
                <a:lnTo>
                  <a:pt x="614" y="283"/>
                </a:lnTo>
                <a:lnTo>
                  <a:pt x="587" y="305"/>
                </a:lnTo>
                <a:lnTo>
                  <a:pt x="560" y="328"/>
                </a:lnTo>
                <a:lnTo>
                  <a:pt x="534" y="352"/>
                </a:lnTo>
                <a:lnTo>
                  <a:pt x="508" y="377"/>
                </a:lnTo>
                <a:lnTo>
                  <a:pt x="482" y="403"/>
                </a:lnTo>
                <a:lnTo>
                  <a:pt x="458" y="428"/>
                </a:lnTo>
                <a:lnTo>
                  <a:pt x="433" y="454"/>
                </a:lnTo>
                <a:lnTo>
                  <a:pt x="410" y="482"/>
                </a:lnTo>
                <a:lnTo>
                  <a:pt x="386" y="511"/>
                </a:lnTo>
                <a:lnTo>
                  <a:pt x="364" y="539"/>
                </a:lnTo>
                <a:lnTo>
                  <a:pt x="341" y="568"/>
                </a:lnTo>
                <a:lnTo>
                  <a:pt x="321" y="598"/>
                </a:lnTo>
                <a:lnTo>
                  <a:pt x="300" y="629"/>
                </a:lnTo>
                <a:lnTo>
                  <a:pt x="279" y="660"/>
                </a:lnTo>
                <a:lnTo>
                  <a:pt x="260" y="692"/>
                </a:lnTo>
                <a:lnTo>
                  <a:pt x="240" y="724"/>
                </a:lnTo>
                <a:lnTo>
                  <a:pt x="222" y="756"/>
                </a:lnTo>
                <a:lnTo>
                  <a:pt x="205" y="789"/>
                </a:lnTo>
                <a:lnTo>
                  <a:pt x="187" y="823"/>
                </a:lnTo>
                <a:lnTo>
                  <a:pt x="171" y="857"/>
                </a:lnTo>
                <a:lnTo>
                  <a:pt x="155" y="892"/>
                </a:lnTo>
                <a:lnTo>
                  <a:pt x="140" y="927"/>
                </a:lnTo>
                <a:lnTo>
                  <a:pt x="127" y="963"/>
                </a:lnTo>
                <a:lnTo>
                  <a:pt x="113" y="998"/>
                </a:lnTo>
                <a:lnTo>
                  <a:pt x="100" y="1034"/>
                </a:lnTo>
                <a:lnTo>
                  <a:pt x="89" y="1071"/>
                </a:lnTo>
                <a:lnTo>
                  <a:pt x="77" y="1107"/>
                </a:lnTo>
                <a:lnTo>
                  <a:pt x="67" y="1145"/>
                </a:lnTo>
                <a:lnTo>
                  <a:pt x="57" y="1182"/>
                </a:lnTo>
                <a:lnTo>
                  <a:pt x="48" y="1220"/>
                </a:lnTo>
                <a:lnTo>
                  <a:pt x="39" y="1258"/>
                </a:lnTo>
                <a:lnTo>
                  <a:pt x="32" y="1296"/>
                </a:lnTo>
                <a:lnTo>
                  <a:pt x="26" y="1335"/>
                </a:lnTo>
                <a:lnTo>
                  <a:pt x="20" y="1373"/>
                </a:lnTo>
                <a:lnTo>
                  <a:pt x="14" y="1412"/>
                </a:lnTo>
                <a:lnTo>
                  <a:pt x="11" y="1451"/>
                </a:lnTo>
                <a:lnTo>
                  <a:pt x="7" y="1490"/>
                </a:lnTo>
                <a:lnTo>
                  <a:pt x="4" y="1529"/>
                </a:lnTo>
                <a:lnTo>
                  <a:pt x="1" y="1568"/>
                </a:lnTo>
                <a:lnTo>
                  <a:pt x="0" y="1607"/>
                </a:lnTo>
                <a:lnTo>
                  <a:pt x="0" y="1646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92" name="Line 268"/>
          <p:cNvSpPr>
            <a:spLocks noChangeShapeType="1"/>
          </p:cNvSpPr>
          <p:nvPr/>
        </p:nvSpPr>
        <p:spPr bwMode="auto">
          <a:xfrm>
            <a:off x="2333625" y="4786313"/>
            <a:ext cx="0" cy="1087438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93" name="Freeform 269"/>
          <p:cNvSpPr>
            <a:spLocks/>
          </p:cNvSpPr>
          <p:nvPr/>
        </p:nvSpPr>
        <p:spPr bwMode="auto">
          <a:xfrm>
            <a:off x="3281362" y="4325938"/>
            <a:ext cx="161925" cy="460375"/>
          </a:xfrm>
          <a:custGeom>
            <a:avLst/>
            <a:gdLst/>
            <a:ahLst/>
            <a:cxnLst>
              <a:cxn ang="0">
                <a:pos x="406" y="1161"/>
              </a:cxn>
              <a:cxn ang="0">
                <a:pos x="406" y="1122"/>
              </a:cxn>
              <a:cxn ang="0">
                <a:pos x="405" y="1083"/>
              </a:cxn>
              <a:cxn ang="0">
                <a:pos x="403" y="1044"/>
              </a:cxn>
              <a:cxn ang="0">
                <a:pos x="400" y="1005"/>
              </a:cxn>
              <a:cxn ang="0">
                <a:pos x="396" y="967"/>
              </a:cxn>
              <a:cxn ang="0">
                <a:pos x="392" y="928"/>
              </a:cxn>
              <a:cxn ang="0">
                <a:pos x="387" y="889"/>
              </a:cxn>
              <a:cxn ang="0">
                <a:pos x="381" y="851"/>
              </a:cxn>
              <a:cxn ang="0">
                <a:pos x="374" y="812"/>
              </a:cxn>
              <a:cxn ang="0">
                <a:pos x="367" y="774"/>
              </a:cxn>
              <a:cxn ang="0">
                <a:pos x="359" y="736"/>
              </a:cxn>
              <a:cxn ang="0">
                <a:pos x="350" y="699"/>
              </a:cxn>
              <a:cxn ang="0">
                <a:pos x="341" y="661"/>
              </a:cxn>
              <a:cxn ang="0">
                <a:pos x="330" y="625"/>
              </a:cxn>
              <a:cxn ang="0">
                <a:pos x="319" y="588"/>
              </a:cxn>
              <a:cxn ang="0">
                <a:pos x="306" y="551"/>
              </a:cxn>
              <a:cxn ang="0">
                <a:pos x="294" y="516"/>
              </a:cxn>
              <a:cxn ang="0">
                <a:pos x="281" y="479"/>
              </a:cxn>
              <a:cxn ang="0">
                <a:pos x="266" y="444"/>
              </a:cxn>
              <a:cxn ang="0">
                <a:pos x="252" y="409"/>
              </a:cxn>
              <a:cxn ang="0">
                <a:pos x="236" y="374"/>
              </a:cxn>
              <a:cxn ang="0">
                <a:pos x="220" y="341"/>
              </a:cxn>
              <a:cxn ang="0">
                <a:pos x="203" y="307"/>
              </a:cxn>
              <a:cxn ang="0">
                <a:pos x="186" y="273"/>
              </a:cxn>
              <a:cxn ang="0">
                <a:pos x="167" y="241"/>
              </a:cxn>
              <a:cxn ang="0">
                <a:pos x="149" y="209"/>
              </a:cxn>
              <a:cxn ang="0">
                <a:pos x="130" y="177"/>
              </a:cxn>
              <a:cxn ang="0">
                <a:pos x="109" y="146"/>
              </a:cxn>
              <a:cxn ang="0">
                <a:pos x="88" y="116"/>
              </a:cxn>
              <a:cxn ang="0">
                <a:pos x="68" y="86"/>
              </a:cxn>
              <a:cxn ang="0">
                <a:pos x="45" y="57"/>
              </a:cxn>
              <a:cxn ang="0">
                <a:pos x="23" y="28"/>
              </a:cxn>
              <a:cxn ang="0">
                <a:pos x="0" y="0"/>
              </a:cxn>
            </a:cxnLst>
            <a:rect l="0" t="0" r="r" b="b"/>
            <a:pathLst>
              <a:path w="406" h="1161">
                <a:moveTo>
                  <a:pt x="406" y="1161"/>
                </a:moveTo>
                <a:lnTo>
                  <a:pt x="406" y="1122"/>
                </a:lnTo>
                <a:lnTo>
                  <a:pt x="405" y="1083"/>
                </a:lnTo>
                <a:lnTo>
                  <a:pt x="403" y="1044"/>
                </a:lnTo>
                <a:lnTo>
                  <a:pt x="400" y="1005"/>
                </a:lnTo>
                <a:lnTo>
                  <a:pt x="396" y="967"/>
                </a:lnTo>
                <a:lnTo>
                  <a:pt x="392" y="928"/>
                </a:lnTo>
                <a:lnTo>
                  <a:pt x="387" y="889"/>
                </a:lnTo>
                <a:lnTo>
                  <a:pt x="381" y="851"/>
                </a:lnTo>
                <a:lnTo>
                  <a:pt x="374" y="812"/>
                </a:lnTo>
                <a:lnTo>
                  <a:pt x="367" y="774"/>
                </a:lnTo>
                <a:lnTo>
                  <a:pt x="359" y="736"/>
                </a:lnTo>
                <a:lnTo>
                  <a:pt x="350" y="699"/>
                </a:lnTo>
                <a:lnTo>
                  <a:pt x="341" y="661"/>
                </a:lnTo>
                <a:lnTo>
                  <a:pt x="330" y="625"/>
                </a:lnTo>
                <a:lnTo>
                  <a:pt x="319" y="588"/>
                </a:lnTo>
                <a:lnTo>
                  <a:pt x="306" y="551"/>
                </a:lnTo>
                <a:lnTo>
                  <a:pt x="294" y="516"/>
                </a:lnTo>
                <a:lnTo>
                  <a:pt x="281" y="479"/>
                </a:lnTo>
                <a:lnTo>
                  <a:pt x="266" y="444"/>
                </a:lnTo>
                <a:lnTo>
                  <a:pt x="252" y="409"/>
                </a:lnTo>
                <a:lnTo>
                  <a:pt x="236" y="374"/>
                </a:lnTo>
                <a:lnTo>
                  <a:pt x="220" y="341"/>
                </a:lnTo>
                <a:lnTo>
                  <a:pt x="203" y="307"/>
                </a:lnTo>
                <a:lnTo>
                  <a:pt x="186" y="273"/>
                </a:lnTo>
                <a:lnTo>
                  <a:pt x="167" y="241"/>
                </a:lnTo>
                <a:lnTo>
                  <a:pt x="149" y="209"/>
                </a:lnTo>
                <a:lnTo>
                  <a:pt x="130" y="177"/>
                </a:lnTo>
                <a:lnTo>
                  <a:pt x="109" y="146"/>
                </a:lnTo>
                <a:lnTo>
                  <a:pt x="88" y="116"/>
                </a:lnTo>
                <a:lnTo>
                  <a:pt x="68" y="86"/>
                </a:lnTo>
                <a:lnTo>
                  <a:pt x="45" y="57"/>
                </a:lnTo>
                <a:lnTo>
                  <a:pt x="23" y="28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94" name="Freeform 270"/>
          <p:cNvSpPr>
            <a:spLocks/>
          </p:cNvSpPr>
          <p:nvPr/>
        </p:nvSpPr>
        <p:spPr bwMode="auto">
          <a:xfrm>
            <a:off x="2333625" y="4133850"/>
            <a:ext cx="947738" cy="652463"/>
          </a:xfrm>
          <a:custGeom>
            <a:avLst/>
            <a:gdLst/>
            <a:ahLst/>
            <a:cxnLst>
              <a:cxn ang="0">
                <a:pos x="2365" y="458"/>
              </a:cxn>
              <a:cxn ang="0">
                <a:pos x="2315" y="405"/>
              </a:cxn>
              <a:cxn ang="0">
                <a:pos x="2265" y="354"/>
              </a:cxn>
              <a:cxn ang="0">
                <a:pos x="2211" y="307"/>
              </a:cxn>
              <a:cxn ang="0">
                <a:pos x="2156" y="264"/>
              </a:cxn>
              <a:cxn ang="0">
                <a:pos x="2100" y="222"/>
              </a:cxn>
              <a:cxn ang="0">
                <a:pos x="2041" y="185"/>
              </a:cxn>
              <a:cxn ang="0">
                <a:pos x="1981" y="150"/>
              </a:cxn>
              <a:cxn ang="0">
                <a:pos x="1921" y="119"/>
              </a:cxn>
              <a:cxn ang="0">
                <a:pos x="1857" y="92"/>
              </a:cxn>
              <a:cxn ang="0">
                <a:pos x="1794" y="67"/>
              </a:cxn>
              <a:cxn ang="0">
                <a:pos x="1730" y="47"/>
              </a:cxn>
              <a:cxn ang="0">
                <a:pos x="1665" y="31"/>
              </a:cxn>
              <a:cxn ang="0">
                <a:pos x="1599" y="17"/>
              </a:cxn>
              <a:cxn ang="0">
                <a:pos x="1534" y="8"/>
              </a:cxn>
              <a:cxn ang="0">
                <a:pos x="1467" y="2"/>
              </a:cxn>
              <a:cxn ang="0">
                <a:pos x="1401" y="0"/>
              </a:cxn>
              <a:cxn ang="0">
                <a:pos x="1334" y="2"/>
              </a:cxn>
              <a:cxn ang="0">
                <a:pos x="1267" y="8"/>
              </a:cxn>
              <a:cxn ang="0">
                <a:pos x="1201" y="17"/>
              </a:cxn>
              <a:cxn ang="0">
                <a:pos x="1135" y="30"/>
              </a:cxn>
              <a:cxn ang="0">
                <a:pos x="1070" y="46"/>
              </a:cxn>
              <a:cxn ang="0">
                <a:pos x="1006" y="66"/>
              </a:cxn>
              <a:cxn ang="0">
                <a:pos x="943" y="90"/>
              </a:cxn>
              <a:cxn ang="0">
                <a:pos x="881" y="117"/>
              </a:cxn>
              <a:cxn ang="0">
                <a:pos x="819" y="148"/>
              </a:cxn>
              <a:cxn ang="0">
                <a:pos x="759" y="182"/>
              </a:cxn>
              <a:cxn ang="0">
                <a:pos x="700" y="220"/>
              </a:cxn>
              <a:cxn ang="0">
                <a:pos x="643" y="260"/>
              </a:cxn>
              <a:cxn ang="0">
                <a:pos x="588" y="304"/>
              </a:cxn>
              <a:cxn ang="0">
                <a:pos x="535" y="351"/>
              </a:cxn>
              <a:cxn ang="0">
                <a:pos x="484" y="401"/>
              </a:cxn>
              <a:cxn ang="0">
                <a:pos x="434" y="454"/>
              </a:cxn>
              <a:cxn ang="0">
                <a:pos x="387" y="509"/>
              </a:cxn>
              <a:cxn ang="0">
                <a:pos x="342" y="567"/>
              </a:cxn>
              <a:cxn ang="0">
                <a:pos x="300" y="628"/>
              </a:cxn>
              <a:cxn ang="0">
                <a:pos x="260" y="691"/>
              </a:cxn>
              <a:cxn ang="0">
                <a:pos x="223" y="755"/>
              </a:cxn>
              <a:cxn ang="0">
                <a:pos x="189" y="823"/>
              </a:cxn>
              <a:cxn ang="0">
                <a:pos x="156" y="892"/>
              </a:cxn>
              <a:cxn ang="0">
                <a:pos x="127" y="962"/>
              </a:cxn>
              <a:cxn ang="0">
                <a:pos x="100" y="1034"/>
              </a:cxn>
              <a:cxn ang="0">
                <a:pos x="77" y="1107"/>
              </a:cxn>
              <a:cxn ang="0">
                <a:pos x="57" y="1182"/>
              </a:cxn>
              <a:cxn ang="0">
                <a:pos x="39" y="1258"/>
              </a:cxn>
              <a:cxn ang="0">
                <a:pos x="26" y="1335"/>
              </a:cxn>
              <a:cxn ang="0">
                <a:pos x="14" y="1412"/>
              </a:cxn>
              <a:cxn ang="0">
                <a:pos x="7" y="1490"/>
              </a:cxn>
              <a:cxn ang="0">
                <a:pos x="1" y="1568"/>
              </a:cxn>
              <a:cxn ang="0">
                <a:pos x="0" y="1646"/>
              </a:cxn>
            </a:cxnLst>
            <a:rect l="0" t="0" r="r" b="b"/>
            <a:pathLst>
              <a:path w="2389" h="1646">
                <a:moveTo>
                  <a:pt x="2389" y="485"/>
                </a:moveTo>
                <a:lnTo>
                  <a:pt x="2365" y="458"/>
                </a:lnTo>
                <a:lnTo>
                  <a:pt x="2341" y="431"/>
                </a:lnTo>
                <a:lnTo>
                  <a:pt x="2315" y="405"/>
                </a:lnTo>
                <a:lnTo>
                  <a:pt x="2290" y="380"/>
                </a:lnTo>
                <a:lnTo>
                  <a:pt x="2265" y="354"/>
                </a:lnTo>
                <a:lnTo>
                  <a:pt x="2239" y="330"/>
                </a:lnTo>
                <a:lnTo>
                  <a:pt x="2211" y="307"/>
                </a:lnTo>
                <a:lnTo>
                  <a:pt x="2183" y="286"/>
                </a:lnTo>
                <a:lnTo>
                  <a:pt x="2156" y="264"/>
                </a:lnTo>
                <a:lnTo>
                  <a:pt x="2128" y="243"/>
                </a:lnTo>
                <a:lnTo>
                  <a:pt x="2100" y="222"/>
                </a:lnTo>
                <a:lnTo>
                  <a:pt x="2071" y="203"/>
                </a:lnTo>
                <a:lnTo>
                  <a:pt x="2041" y="185"/>
                </a:lnTo>
                <a:lnTo>
                  <a:pt x="2011" y="167"/>
                </a:lnTo>
                <a:lnTo>
                  <a:pt x="1981" y="150"/>
                </a:lnTo>
                <a:lnTo>
                  <a:pt x="1950" y="134"/>
                </a:lnTo>
                <a:lnTo>
                  <a:pt x="1921" y="119"/>
                </a:lnTo>
                <a:lnTo>
                  <a:pt x="1888" y="105"/>
                </a:lnTo>
                <a:lnTo>
                  <a:pt x="1857" y="92"/>
                </a:lnTo>
                <a:lnTo>
                  <a:pt x="1826" y="79"/>
                </a:lnTo>
                <a:lnTo>
                  <a:pt x="1794" y="67"/>
                </a:lnTo>
                <a:lnTo>
                  <a:pt x="1762" y="57"/>
                </a:lnTo>
                <a:lnTo>
                  <a:pt x="1730" y="47"/>
                </a:lnTo>
                <a:lnTo>
                  <a:pt x="1698" y="39"/>
                </a:lnTo>
                <a:lnTo>
                  <a:pt x="1665" y="31"/>
                </a:lnTo>
                <a:lnTo>
                  <a:pt x="1632" y="24"/>
                </a:lnTo>
                <a:lnTo>
                  <a:pt x="1599" y="17"/>
                </a:lnTo>
                <a:lnTo>
                  <a:pt x="1566" y="12"/>
                </a:lnTo>
                <a:lnTo>
                  <a:pt x="1534" y="8"/>
                </a:lnTo>
                <a:lnTo>
                  <a:pt x="1500" y="4"/>
                </a:lnTo>
                <a:lnTo>
                  <a:pt x="1467" y="2"/>
                </a:lnTo>
                <a:lnTo>
                  <a:pt x="1434" y="1"/>
                </a:lnTo>
                <a:lnTo>
                  <a:pt x="1401" y="0"/>
                </a:lnTo>
                <a:lnTo>
                  <a:pt x="1367" y="1"/>
                </a:lnTo>
                <a:lnTo>
                  <a:pt x="1334" y="2"/>
                </a:lnTo>
                <a:lnTo>
                  <a:pt x="1301" y="4"/>
                </a:lnTo>
                <a:lnTo>
                  <a:pt x="1267" y="8"/>
                </a:lnTo>
                <a:lnTo>
                  <a:pt x="1234" y="11"/>
                </a:lnTo>
                <a:lnTo>
                  <a:pt x="1201" y="17"/>
                </a:lnTo>
                <a:lnTo>
                  <a:pt x="1169" y="23"/>
                </a:lnTo>
                <a:lnTo>
                  <a:pt x="1135" y="30"/>
                </a:lnTo>
                <a:lnTo>
                  <a:pt x="1103" y="38"/>
                </a:lnTo>
                <a:lnTo>
                  <a:pt x="1070" y="46"/>
                </a:lnTo>
                <a:lnTo>
                  <a:pt x="1038" y="56"/>
                </a:lnTo>
                <a:lnTo>
                  <a:pt x="1006" y="66"/>
                </a:lnTo>
                <a:lnTo>
                  <a:pt x="974" y="78"/>
                </a:lnTo>
                <a:lnTo>
                  <a:pt x="943" y="90"/>
                </a:lnTo>
                <a:lnTo>
                  <a:pt x="912" y="103"/>
                </a:lnTo>
                <a:lnTo>
                  <a:pt x="881" y="117"/>
                </a:lnTo>
                <a:lnTo>
                  <a:pt x="850" y="132"/>
                </a:lnTo>
                <a:lnTo>
                  <a:pt x="819" y="148"/>
                </a:lnTo>
                <a:lnTo>
                  <a:pt x="789" y="165"/>
                </a:lnTo>
                <a:lnTo>
                  <a:pt x="759" y="182"/>
                </a:lnTo>
                <a:lnTo>
                  <a:pt x="729" y="201"/>
                </a:lnTo>
                <a:lnTo>
                  <a:pt x="700" y="220"/>
                </a:lnTo>
                <a:lnTo>
                  <a:pt x="672" y="240"/>
                </a:lnTo>
                <a:lnTo>
                  <a:pt x="643" y="260"/>
                </a:lnTo>
                <a:lnTo>
                  <a:pt x="616" y="282"/>
                </a:lnTo>
                <a:lnTo>
                  <a:pt x="588" y="304"/>
                </a:lnTo>
                <a:lnTo>
                  <a:pt x="562" y="327"/>
                </a:lnTo>
                <a:lnTo>
                  <a:pt x="535" y="351"/>
                </a:lnTo>
                <a:lnTo>
                  <a:pt x="509" y="376"/>
                </a:lnTo>
                <a:lnTo>
                  <a:pt x="484" y="401"/>
                </a:lnTo>
                <a:lnTo>
                  <a:pt x="458" y="427"/>
                </a:lnTo>
                <a:lnTo>
                  <a:pt x="434" y="454"/>
                </a:lnTo>
                <a:lnTo>
                  <a:pt x="410" y="481"/>
                </a:lnTo>
                <a:lnTo>
                  <a:pt x="387" y="509"/>
                </a:lnTo>
                <a:lnTo>
                  <a:pt x="364" y="538"/>
                </a:lnTo>
                <a:lnTo>
                  <a:pt x="342" y="567"/>
                </a:lnTo>
                <a:lnTo>
                  <a:pt x="321" y="597"/>
                </a:lnTo>
                <a:lnTo>
                  <a:pt x="300" y="628"/>
                </a:lnTo>
                <a:lnTo>
                  <a:pt x="279" y="659"/>
                </a:lnTo>
                <a:lnTo>
                  <a:pt x="260" y="691"/>
                </a:lnTo>
                <a:lnTo>
                  <a:pt x="241" y="723"/>
                </a:lnTo>
                <a:lnTo>
                  <a:pt x="223" y="755"/>
                </a:lnTo>
                <a:lnTo>
                  <a:pt x="205" y="788"/>
                </a:lnTo>
                <a:lnTo>
                  <a:pt x="189" y="823"/>
                </a:lnTo>
                <a:lnTo>
                  <a:pt x="171" y="856"/>
                </a:lnTo>
                <a:lnTo>
                  <a:pt x="156" y="892"/>
                </a:lnTo>
                <a:lnTo>
                  <a:pt x="141" y="926"/>
                </a:lnTo>
                <a:lnTo>
                  <a:pt x="127" y="962"/>
                </a:lnTo>
                <a:lnTo>
                  <a:pt x="114" y="997"/>
                </a:lnTo>
                <a:lnTo>
                  <a:pt x="100" y="1034"/>
                </a:lnTo>
                <a:lnTo>
                  <a:pt x="89" y="1071"/>
                </a:lnTo>
                <a:lnTo>
                  <a:pt x="77" y="1107"/>
                </a:lnTo>
                <a:lnTo>
                  <a:pt x="67" y="1144"/>
                </a:lnTo>
                <a:lnTo>
                  <a:pt x="57" y="1182"/>
                </a:lnTo>
                <a:lnTo>
                  <a:pt x="48" y="1220"/>
                </a:lnTo>
                <a:lnTo>
                  <a:pt x="39" y="1258"/>
                </a:lnTo>
                <a:lnTo>
                  <a:pt x="32" y="1296"/>
                </a:lnTo>
                <a:lnTo>
                  <a:pt x="26" y="1335"/>
                </a:lnTo>
                <a:lnTo>
                  <a:pt x="20" y="1373"/>
                </a:lnTo>
                <a:lnTo>
                  <a:pt x="14" y="1412"/>
                </a:lnTo>
                <a:lnTo>
                  <a:pt x="11" y="1451"/>
                </a:lnTo>
                <a:lnTo>
                  <a:pt x="7" y="1490"/>
                </a:lnTo>
                <a:lnTo>
                  <a:pt x="4" y="1529"/>
                </a:lnTo>
                <a:lnTo>
                  <a:pt x="1" y="1568"/>
                </a:lnTo>
                <a:lnTo>
                  <a:pt x="0" y="1607"/>
                </a:lnTo>
                <a:lnTo>
                  <a:pt x="0" y="1646"/>
                </a:lnTo>
              </a:path>
            </a:pathLst>
          </a:cu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5" name="BlokTextu 274"/>
          <p:cNvSpPr txBox="1"/>
          <p:nvPr/>
        </p:nvSpPr>
        <p:spPr>
          <a:xfrm>
            <a:off x="363124" y="1662220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BlokTextu 275"/>
          <p:cNvSpPr txBox="1"/>
          <p:nvPr/>
        </p:nvSpPr>
        <p:spPr>
          <a:xfrm>
            <a:off x="8549148" y="477511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BlokTextu 276"/>
          <p:cNvSpPr txBox="1"/>
          <p:nvPr/>
        </p:nvSpPr>
        <p:spPr>
          <a:xfrm>
            <a:off x="7935701" y="641028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BlokTextu 277"/>
          <p:cNvSpPr txBox="1"/>
          <p:nvPr/>
        </p:nvSpPr>
        <p:spPr>
          <a:xfrm>
            <a:off x="2636131" y="641345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BlokTextu 279"/>
          <p:cNvSpPr txBox="1"/>
          <p:nvPr/>
        </p:nvSpPr>
        <p:spPr>
          <a:xfrm>
            <a:off x="3148613" y="475491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BlokTextu 281"/>
          <p:cNvSpPr txBox="1"/>
          <p:nvPr/>
        </p:nvSpPr>
        <p:spPr>
          <a:xfrm>
            <a:off x="8196803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BlokTextu 286"/>
          <p:cNvSpPr txBox="1"/>
          <p:nvPr/>
        </p:nvSpPr>
        <p:spPr>
          <a:xfrm>
            <a:off x="7403276" y="549835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BlokTextu 288"/>
          <p:cNvSpPr txBox="1"/>
          <p:nvPr/>
        </p:nvSpPr>
        <p:spPr>
          <a:xfrm>
            <a:off x="3326526" y="1190836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90°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BlokTextu 289"/>
          <p:cNvSpPr txBox="1"/>
          <p:nvPr/>
        </p:nvSpPr>
        <p:spPr>
          <a:xfrm>
            <a:off x="0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BlokTextu 290"/>
          <p:cNvSpPr txBox="1"/>
          <p:nvPr/>
        </p:nvSpPr>
        <p:spPr>
          <a:xfrm>
            <a:off x="967693" y="530719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BlokTextu 293"/>
          <p:cNvSpPr txBox="1"/>
          <p:nvPr/>
        </p:nvSpPr>
        <p:spPr>
          <a:xfrm>
            <a:off x="2824223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BlokTextu 303"/>
          <p:cNvSpPr txBox="1"/>
          <p:nvPr/>
        </p:nvSpPr>
        <p:spPr>
          <a:xfrm>
            <a:off x="2520630" y="245017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BlokTextu 304"/>
          <p:cNvSpPr txBox="1"/>
          <p:nvPr/>
        </p:nvSpPr>
        <p:spPr>
          <a:xfrm>
            <a:off x="1640956" y="2288130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BlokTextu 305"/>
          <p:cNvSpPr txBox="1"/>
          <p:nvPr/>
        </p:nvSpPr>
        <p:spPr>
          <a:xfrm>
            <a:off x="5207888" y="2162738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BlokTextu 306"/>
          <p:cNvSpPr txBox="1"/>
          <p:nvPr/>
        </p:nvSpPr>
        <p:spPr>
          <a:xfrm>
            <a:off x="5761542" y="5505892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6" name="Freeform 42"/>
          <p:cNvSpPr>
            <a:spLocks/>
          </p:cNvSpPr>
          <p:nvPr/>
        </p:nvSpPr>
        <p:spPr bwMode="auto">
          <a:xfrm>
            <a:off x="3278188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7" name="Freeform 43"/>
          <p:cNvSpPr>
            <a:spLocks/>
          </p:cNvSpPr>
          <p:nvPr/>
        </p:nvSpPr>
        <p:spPr bwMode="auto">
          <a:xfrm>
            <a:off x="3835400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1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0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6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6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0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1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1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0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6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6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0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1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8" name="Freeform 44"/>
          <p:cNvSpPr>
            <a:spLocks/>
          </p:cNvSpPr>
          <p:nvPr/>
        </p:nvSpPr>
        <p:spPr bwMode="auto">
          <a:xfrm>
            <a:off x="4391025" y="6437313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3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3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3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3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9" name="Freeform 45"/>
          <p:cNvSpPr>
            <a:spLocks/>
          </p:cNvSpPr>
          <p:nvPr/>
        </p:nvSpPr>
        <p:spPr bwMode="auto">
          <a:xfrm>
            <a:off x="4948238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1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0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0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1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1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0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0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1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0" name="Freeform 46"/>
          <p:cNvSpPr>
            <a:spLocks/>
          </p:cNvSpPr>
          <p:nvPr/>
        </p:nvSpPr>
        <p:spPr bwMode="auto">
          <a:xfrm>
            <a:off x="5503863" y="6437313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4"/>
              </a:cxn>
              <a:cxn ang="0">
                <a:pos x="27" y="7"/>
              </a:cxn>
              <a:cxn ang="0">
                <a:pos x="19" y="12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19" y="93"/>
              </a:cxn>
              <a:cxn ang="0">
                <a:pos x="27" y="98"/>
              </a:cxn>
              <a:cxn ang="0">
                <a:pos x="35" y="103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4"/>
                </a:lnTo>
                <a:lnTo>
                  <a:pt x="27" y="7"/>
                </a:lnTo>
                <a:lnTo>
                  <a:pt x="19" y="12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19" y="93"/>
                </a:lnTo>
                <a:lnTo>
                  <a:pt x="27" y="98"/>
                </a:lnTo>
                <a:lnTo>
                  <a:pt x="35" y="103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2" name="Freeform 48"/>
          <p:cNvSpPr>
            <a:spLocks/>
          </p:cNvSpPr>
          <p:nvPr/>
        </p:nvSpPr>
        <p:spPr bwMode="auto">
          <a:xfrm>
            <a:off x="6061075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4" name="Freeform 50"/>
          <p:cNvSpPr>
            <a:spLocks/>
          </p:cNvSpPr>
          <p:nvPr/>
        </p:nvSpPr>
        <p:spPr bwMode="auto">
          <a:xfrm>
            <a:off x="2165350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076" name="Freeform 52"/>
          <p:cNvSpPr>
            <a:spLocks/>
          </p:cNvSpPr>
          <p:nvPr/>
        </p:nvSpPr>
        <p:spPr bwMode="auto">
          <a:xfrm>
            <a:off x="1609725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7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7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7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7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078" name="Freeform 54"/>
          <p:cNvSpPr>
            <a:spLocks/>
          </p:cNvSpPr>
          <p:nvPr/>
        </p:nvSpPr>
        <p:spPr bwMode="auto">
          <a:xfrm>
            <a:off x="1052513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2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6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6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2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2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6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6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2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080" name="Freeform 56"/>
          <p:cNvSpPr>
            <a:spLocks/>
          </p:cNvSpPr>
          <p:nvPr/>
        </p:nvSpPr>
        <p:spPr bwMode="auto">
          <a:xfrm>
            <a:off x="496888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354" name="Line 243"/>
          <p:cNvSpPr>
            <a:spLocks noChangeShapeType="1"/>
          </p:cNvSpPr>
          <p:nvPr/>
        </p:nvSpPr>
        <p:spPr bwMode="auto">
          <a:xfrm flipH="1">
            <a:off x="1971675" y="5873750"/>
            <a:ext cx="361950" cy="6667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5" name="Line 242"/>
          <p:cNvSpPr>
            <a:spLocks noChangeShapeType="1"/>
          </p:cNvSpPr>
          <p:nvPr/>
        </p:nvSpPr>
        <p:spPr bwMode="auto">
          <a:xfrm flipH="1" flipV="1">
            <a:off x="2333625" y="5873750"/>
            <a:ext cx="857250" cy="44767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6" name="Line 240"/>
          <p:cNvSpPr>
            <a:spLocks noChangeShapeType="1"/>
          </p:cNvSpPr>
          <p:nvPr/>
        </p:nvSpPr>
        <p:spPr bwMode="auto">
          <a:xfrm flipH="1" flipV="1">
            <a:off x="3659187" y="5630863"/>
            <a:ext cx="998538" cy="24765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7" name="Line 241"/>
          <p:cNvSpPr>
            <a:spLocks noChangeShapeType="1"/>
          </p:cNvSpPr>
          <p:nvPr/>
        </p:nvSpPr>
        <p:spPr bwMode="auto">
          <a:xfrm flipH="1">
            <a:off x="3443287" y="5630863"/>
            <a:ext cx="215900" cy="39688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8" name="Line 268"/>
          <p:cNvSpPr>
            <a:spLocks noChangeShapeType="1"/>
          </p:cNvSpPr>
          <p:nvPr/>
        </p:nvSpPr>
        <p:spPr bwMode="auto">
          <a:xfrm>
            <a:off x="2333625" y="4786313"/>
            <a:ext cx="0" cy="1087438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9" name="BlokTextu 24"/>
          <p:cNvSpPr txBox="1">
            <a:spLocks noChangeArrowheads="1"/>
          </p:cNvSpPr>
          <p:nvPr/>
        </p:nvSpPr>
        <p:spPr bwMode="auto">
          <a:xfrm>
            <a:off x="4202790" y="1015750"/>
            <a:ext cx="2958031" cy="17235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7)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druhú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polkružnicu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. Body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polelipsy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zostrojíme pomocou priamok s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úbežníkom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U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sk-SK" sz="1400" baseline="300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200" dirty="0" smtClean="0">
                <a:latin typeface="Arial" pitchFamily="34" charset="0"/>
                <a:cs typeface="Arial" pitchFamily="34" charset="0"/>
              </a:rPr>
              <a:t> Zostrojené </a:t>
            </a:r>
            <a:r>
              <a:rPr lang="sk-SK" sz="1200" dirty="0" err="1" smtClean="0">
                <a:latin typeface="Arial" pitchFamily="34" charset="0"/>
                <a:cs typeface="Arial" pitchFamily="34" charset="0"/>
              </a:rPr>
              <a:t>polelipsy</a:t>
            </a:r>
            <a:r>
              <a:rPr lang="sk-SK" sz="1200" dirty="0" smtClean="0">
                <a:latin typeface="Arial" pitchFamily="34" charset="0"/>
                <a:cs typeface="Arial" pitchFamily="34" charset="0"/>
              </a:rPr>
              <a:t> nie sú rovnaké.</a:t>
            </a:r>
          </a:p>
          <a:p>
            <a:endParaRPr lang="sk-SK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8)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Doplníme obrys valca.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1" name="Freeform 35"/>
          <p:cNvSpPr>
            <a:spLocks/>
          </p:cNvSpPr>
          <p:nvPr/>
        </p:nvSpPr>
        <p:spPr bwMode="auto">
          <a:xfrm>
            <a:off x="7519676" y="1499408"/>
            <a:ext cx="839788" cy="419100"/>
          </a:xfrm>
          <a:prstGeom prst="rect">
            <a:avLst/>
          </a:prstGeom>
          <a:solidFill>
            <a:srgbClr val="00B050">
              <a:alpha val="20000"/>
            </a:srgbClr>
          </a:solidFill>
          <a:ln w="1905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4" name="Freeform 125"/>
          <p:cNvSpPr>
            <a:spLocks/>
          </p:cNvSpPr>
          <p:nvPr/>
        </p:nvSpPr>
        <p:spPr bwMode="auto">
          <a:xfrm>
            <a:off x="4634651" y="4039154"/>
            <a:ext cx="41275" cy="41275"/>
          </a:xfrm>
          <a:custGeom>
            <a:avLst/>
            <a:gdLst/>
            <a:ahLst/>
            <a:cxnLst>
              <a:cxn ang="0">
                <a:pos x="105" y="51"/>
              </a:cxn>
              <a:cxn ang="0">
                <a:pos x="105" y="42"/>
              </a:cxn>
              <a:cxn ang="0">
                <a:pos x="101" y="34"/>
              </a:cxn>
              <a:cxn ang="0">
                <a:pos x="98" y="25"/>
              </a:cxn>
              <a:cxn ang="0">
                <a:pos x="92" y="18"/>
              </a:cxn>
              <a:cxn ang="0">
                <a:pos x="86" y="11"/>
              </a:cxn>
              <a:cxn ang="0">
                <a:pos x="78" y="6"/>
              </a:cxn>
              <a:cxn ang="0">
                <a:pos x="70" y="2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2"/>
              </a:cxn>
              <a:cxn ang="0">
                <a:pos x="26" y="6"/>
              </a:cxn>
              <a:cxn ang="0">
                <a:pos x="19" y="11"/>
              </a:cxn>
              <a:cxn ang="0">
                <a:pos x="12" y="18"/>
              </a:cxn>
              <a:cxn ang="0">
                <a:pos x="7" y="25"/>
              </a:cxn>
              <a:cxn ang="0">
                <a:pos x="3" y="34"/>
              </a:cxn>
              <a:cxn ang="0">
                <a:pos x="0" y="42"/>
              </a:cxn>
              <a:cxn ang="0">
                <a:pos x="0" y="51"/>
              </a:cxn>
              <a:cxn ang="0">
                <a:pos x="0" y="60"/>
              </a:cxn>
              <a:cxn ang="0">
                <a:pos x="3" y="70"/>
              </a:cxn>
              <a:cxn ang="0">
                <a:pos x="7" y="78"/>
              </a:cxn>
              <a:cxn ang="0">
                <a:pos x="12" y="86"/>
              </a:cxn>
              <a:cxn ang="0">
                <a:pos x="19" y="93"/>
              </a:cxn>
              <a:cxn ang="0">
                <a:pos x="26" y="97"/>
              </a:cxn>
              <a:cxn ang="0">
                <a:pos x="35" y="101"/>
              </a:cxn>
              <a:cxn ang="0">
                <a:pos x="43" y="104"/>
              </a:cxn>
              <a:cxn ang="0">
                <a:pos x="52" y="104"/>
              </a:cxn>
              <a:cxn ang="0">
                <a:pos x="61" y="104"/>
              </a:cxn>
              <a:cxn ang="0">
                <a:pos x="70" y="101"/>
              </a:cxn>
              <a:cxn ang="0">
                <a:pos x="78" y="97"/>
              </a:cxn>
              <a:cxn ang="0">
                <a:pos x="86" y="93"/>
              </a:cxn>
              <a:cxn ang="0">
                <a:pos x="92" y="86"/>
              </a:cxn>
              <a:cxn ang="0">
                <a:pos x="98" y="78"/>
              </a:cxn>
              <a:cxn ang="0">
                <a:pos x="101" y="70"/>
              </a:cxn>
              <a:cxn ang="0">
                <a:pos x="105" y="60"/>
              </a:cxn>
              <a:cxn ang="0">
                <a:pos x="105" y="51"/>
              </a:cxn>
            </a:cxnLst>
            <a:rect l="0" t="0" r="r" b="b"/>
            <a:pathLst>
              <a:path w="105" h="104">
                <a:moveTo>
                  <a:pt x="105" y="51"/>
                </a:moveTo>
                <a:lnTo>
                  <a:pt x="105" y="42"/>
                </a:lnTo>
                <a:lnTo>
                  <a:pt x="101" y="34"/>
                </a:lnTo>
                <a:lnTo>
                  <a:pt x="98" y="25"/>
                </a:lnTo>
                <a:lnTo>
                  <a:pt x="92" y="18"/>
                </a:lnTo>
                <a:lnTo>
                  <a:pt x="86" y="11"/>
                </a:lnTo>
                <a:lnTo>
                  <a:pt x="78" y="6"/>
                </a:lnTo>
                <a:lnTo>
                  <a:pt x="70" y="2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2"/>
                </a:lnTo>
                <a:lnTo>
                  <a:pt x="26" y="6"/>
                </a:lnTo>
                <a:lnTo>
                  <a:pt x="19" y="11"/>
                </a:lnTo>
                <a:lnTo>
                  <a:pt x="12" y="18"/>
                </a:lnTo>
                <a:lnTo>
                  <a:pt x="7" y="25"/>
                </a:lnTo>
                <a:lnTo>
                  <a:pt x="3" y="34"/>
                </a:lnTo>
                <a:lnTo>
                  <a:pt x="0" y="42"/>
                </a:lnTo>
                <a:lnTo>
                  <a:pt x="0" y="51"/>
                </a:lnTo>
                <a:lnTo>
                  <a:pt x="0" y="60"/>
                </a:lnTo>
                <a:lnTo>
                  <a:pt x="3" y="70"/>
                </a:lnTo>
                <a:lnTo>
                  <a:pt x="7" y="78"/>
                </a:lnTo>
                <a:lnTo>
                  <a:pt x="12" y="86"/>
                </a:lnTo>
                <a:lnTo>
                  <a:pt x="19" y="93"/>
                </a:lnTo>
                <a:lnTo>
                  <a:pt x="26" y="97"/>
                </a:lnTo>
                <a:lnTo>
                  <a:pt x="35" y="101"/>
                </a:lnTo>
                <a:lnTo>
                  <a:pt x="43" y="104"/>
                </a:lnTo>
                <a:lnTo>
                  <a:pt x="52" y="104"/>
                </a:lnTo>
                <a:lnTo>
                  <a:pt x="61" y="104"/>
                </a:lnTo>
                <a:lnTo>
                  <a:pt x="70" y="101"/>
                </a:lnTo>
                <a:lnTo>
                  <a:pt x="78" y="97"/>
                </a:lnTo>
                <a:lnTo>
                  <a:pt x="86" y="93"/>
                </a:lnTo>
                <a:lnTo>
                  <a:pt x="92" y="86"/>
                </a:lnTo>
                <a:lnTo>
                  <a:pt x="98" y="78"/>
                </a:lnTo>
                <a:lnTo>
                  <a:pt x="101" y="70"/>
                </a:lnTo>
                <a:lnTo>
                  <a:pt x="105" y="60"/>
                </a:lnTo>
                <a:lnTo>
                  <a:pt x="105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5" name="Freeform 211"/>
          <p:cNvSpPr>
            <a:spLocks/>
          </p:cNvSpPr>
          <p:nvPr/>
        </p:nvSpPr>
        <p:spPr bwMode="auto">
          <a:xfrm>
            <a:off x="3879850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6" y="8"/>
              </a:cxn>
              <a:cxn ang="0">
                <a:pos x="20" y="13"/>
              </a:cxn>
              <a:cxn ang="0">
                <a:pos x="13" y="19"/>
              </a:cxn>
              <a:cxn ang="0">
                <a:pos x="8" y="26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6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4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6" y="8"/>
                </a:lnTo>
                <a:lnTo>
                  <a:pt x="20" y="13"/>
                </a:lnTo>
                <a:lnTo>
                  <a:pt x="13" y="19"/>
                </a:lnTo>
                <a:lnTo>
                  <a:pt x="8" y="26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6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5" name="BlokTextu 284"/>
          <p:cNvSpPr txBox="1"/>
          <p:nvPr/>
        </p:nvSpPr>
        <p:spPr>
          <a:xfrm>
            <a:off x="3830405" y="4746895"/>
            <a:ext cx="324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7" name="Freeform 253"/>
          <p:cNvSpPr>
            <a:spLocks/>
          </p:cNvSpPr>
          <p:nvPr/>
        </p:nvSpPr>
        <p:spPr bwMode="auto">
          <a:xfrm>
            <a:off x="2924175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4" y="3"/>
              </a:cxn>
              <a:cxn ang="0">
                <a:pos x="26" y="8"/>
              </a:cxn>
              <a:cxn ang="0">
                <a:pos x="18" y="13"/>
              </a:cxn>
              <a:cxn ang="0">
                <a:pos x="13" y="19"/>
              </a:cxn>
              <a:cxn ang="0">
                <a:pos x="7" y="26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3" y="87"/>
              </a:cxn>
              <a:cxn ang="0">
                <a:pos x="18" y="93"/>
              </a:cxn>
              <a:cxn ang="0">
                <a:pos x="26" y="99"/>
              </a:cxn>
              <a:cxn ang="0">
                <a:pos x="34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4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4" y="3"/>
                </a:lnTo>
                <a:lnTo>
                  <a:pt x="26" y="8"/>
                </a:lnTo>
                <a:lnTo>
                  <a:pt x="18" y="13"/>
                </a:lnTo>
                <a:lnTo>
                  <a:pt x="13" y="19"/>
                </a:lnTo>
                <a:lnTo>
                  <a:pt x="7" y="26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3" y="87"/>
                </a:lnTo>
                <a:lnTo>
                  <a:pt x="18" y="93"/>
                </a:lnTo>
                <a:lnTo>
                  <a:pt x="26" y="99"/>
                </a:lnTo>
                <a:lnTo>
                  <a:pt x="34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8" name="Freeform 254"/>
          <p:cNvSpPr>
            <a:spLocks/>
          </p:cNvSpPr>
          <p:nvPr/>
        </p:nvSpPr>
        <p:spPr bwMode="auto">
          <a:xfrm>
            <a:off x="2924175" y="4116388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6"/>
              </a:cxn>
              <a:cxn ang="0">
                <a:pos x="93" y="18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4" y="4"/>
              </a:cxn>
              <a:cxn ang="0">
                <a:pos x="26" y="7"/>
              </a:cxn>
              <a:cxn ang="0">
                <a:pos x="18" y="13"/>
              </a:cxn>
              <a:cxn ang="0">
                <a:pos x="13" y="18"/>
              </a:cxn>
              <a:cxn ang="0">
                <a:pos x="7" y="26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3" y="86"/>
              </a:cxn>
              <a:cxn ang="0">
                <a:pos x="18" y="93"/>
              </a:cxn>
              <a:cxn ang="0">
                <a:pos x="26" y="99"/>
              </a:cxn>
              <a:cxn ang="0">
                <a:pos x="34" y="102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6"/>
                </a:lnTo>
                <a:lnTo>
                  <a:pt x="93" y="18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4" y="4"/>
                </a:lnTo>
                <a:lnTo>
                  <a:pt x="26" y="7"/>
                </a:lnTo>
                <a:lnTo>
                  <a:pt x="18" y="13"/>
                </a:lnTo>
                <a:lnTo>
                  <a:pt x="13" y="18"/>
                </a:lnTo>
                <a:lnTo>
                  <a:pt x="7" y="26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3" y="86"/>
                </a:lnTo>
                <a:lnTo>
                  <a:pt x="18" y="93"/>
                </a:lnTo>
                <a:lnTo>
                  <a:pt x="26" y="99"/>
                </a:lnTo>
                <a:lnTo>
                  <a:pt x="34" y="102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9" name="Freeform 255"/>
          <p:cNvSpPr>
            <a:spLocks/>
          </p:cNvSpPr>
          <p:nvPr/>
        </p:nvSpPr>
        <p:spPr bwMode="auto">
          <a:xfrm>
            <a:off x="2312987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80" y="8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2" y="102"/>
              </a:cxn>
              <a:cxn ang="0">
                <a:pos x="80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3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80" y="8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2" y="102"/>
                </a:lnTo>
                <a:lnTo>
                  <a:pt x="80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3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80" name="Freeform 256"/>
          <p:cNvSpPr>
            <a:spLocks/>
          </p:cNvSpPr>
          <p:nvPr/>
        </p:nvSpPr>
        <p:spPr bwMode="auto">
          <a:xfrm>
            <a:off x="3422650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80" y="8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2" y="102"/>
              </a:cxn>
              <a:cxn ang="0">
                <a:pos x="80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3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80" y="8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2" y="102"/>
                </a:lnTo>
                <a:lnTo>
                  <a:pt x="80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3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11" name="BlokTextu 310"/>
          <p:cNvSpPr txBox="1"/>
          <p:nvPr/>
        </p:nvSpPr>
        <p:spPr>
          <a:xfrm>
            <a:off x="4335264" y="374548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BlokTextu 311"/>
          <p:cNvSpPr txBox="1"/>
          <p:nvPr/>
        </p:nvSpPr>
        <p:spPr>
          <a:xfrm>
            <a:off x="2968097" y="4735811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BlokTextu 312"/>
          <p:cNvSpPr txBox="1"/>
          <p:nvPr/>
        </p:nvSpPr>
        <p:spPr>
          <a:xfrm>
            <a:off x="4221104" y="473858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BlokTextu 362"/>
          <p:cNvSpPr txBox="1"/>
          <p:nvPr/>
        </p:nvSpPr>
        <p:spPr>
          <a:xfrm>
            <a:off x="3007445" y="3501648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" name="BlokTextu 363"/>
          <p:cNvSpPr txBox="1"/>
          <p:nvPr/>
        </p:nvSpPr>
        <p:spPr>
          <a:xfrm>
            <a:off x="3691860" y="364407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5" name="BlokTextu 364"/>
          <p:cNvSpPr txBox="1"/>
          <p:nvPr/>
        </p:nvSpPr>
        <p:spPr>
          <a:xfrm>
            <a:off x="3250176" y="38408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6" name="BlokTextu 365"/>
          <p:cNvSpPr txBox="1"/>
          <p:nvPr/>
        </p:nvSpPr>
        <p:spPr>
          <a:xfrm>
            <a:off x="4157373" y="39400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5" name="Freeform 251"/>
          <p:cNvSpPr>
            <a:spLocks/>
          </p:cNvSpPr>
          <p:nvPr/>
        </p:nvSpPr>
        <p:spPr bwMode="auto">
          <a:xfrm>
            <a:off x="2506662" y="4270375"/>
            <a:ext cx="41275" cy="41275"/>
          </a:xfrm>
          <a:custGeom>
            <a:avLst/>
            <a:gdLst/>
            <a:ahLst/>
            <a:cxnLst>
              <a:cxn ang="0">
                <a:pos x="106" y="52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7" y="12"/>
              </a:cxn>
              <a:cxn ang="0">
                <a:pos x="79" y="7"/>
              </a:cxn>
              <a:cxn ang="0">
                <a:pos x="71" y="3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6" y="3"/>
              </a:cxn>
              <a:cxn ang="0">
                <a:pos x="27" y="7"/>
              </a:cxn>
              <a:cxn ang="0">
                <a:pos x="20" y="12"/>
              </a:cxn>
              <a:cxn ang="0">
                <a:pos x="13" y="19"/>
              </a:cxn>
              <a:cxn ang="0">
                <a:pos x="8" y="27"/>
              </a:cxn>
              <a:cxn ang="0">
                <a:pos x="4" y="35"/>
              </a:cxn>
              <a:cxn ang="0">
                <a:pos x="1" y="44"/>
              </a:cxn>
              <a:cxn ang="0">
                <a:pos x="0" y="52"/>
              </a:cxn>
              <a:cxn ang="0">
                <a:pos x="1" y="61"/>
              </a:cxn>
              <a:cxn ang="0">
                <a:pos x="4" y="70"/>
              </a:cxn>
              <a:cxn ang="0">
                <a:pos x="8" y="78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6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2"/>
              </a:cxn>
              <a:cxn ang="0">
                <a:pos x="79" y="98"/>
              </a:cxn>
              <a:cxn ang="0">
                <a:pos x="87" y="93"/>
              </a:cxn>
              <a:cxn ang="0">
                <a:pos x="93" y="86"/>
              </a:cxn>
              <a:cxn ang="0">
                <a:pos x="99" y="78"/>
              </a:cxn>
              <a:cxn ang="0">
                <a:pos x="102" y="70"/>
              </a:cxn>
              <a:cxn ang="0">
                <a:pos x="105" y="61"/>
              </a:cxn>
              <a:cxn ang="0">
                <a:pos x="106" y="52"/>
              </a:cxn>
            </a:cxnLst>
            <a:rect l="0" t="0" r="r" b="b"/>
            <a:pathLst>
              <a:path w="106" h="105">
                <a:moveTo>
                  <a:pt x="106" y="52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7" y="12"/>
                </a:lnTo>
                <a:lnTo>
                  <a:pt x="79" y="7"/>
                </a:lnTo>
                <a:lnTo>
                  <a:pt x="71" y="3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6" y="3"/>
                </a:lnTo>
                <a:lnTo>
                  <a:pt x="27" y="7"/>
                </a:lnTo>
                <a:lnTo>
                  <a:pt x="20" y="12"/>
                </a:lnTo>
                <a:lnTo>
                  <a:pt x="13" y="19"/>
                </a:lnTo>
                <a:lnTo>
                  <a:pt x="8" y="27"/>
                </a:lnTo>
                <a:lnTo>
                  <a:pt x="4" y="35"/>
                </a:lnTo>
                <a:lnTo>
                  <a:pt x="1" y="44"/>
                </a:lnTo>
                <a:lnTo>
                  <a:pt x="0" y="52"/>
                </a:lnTo>
                <a:lnTo>
                  <a:pt x="1" y="61"/>
                </a:lnTo>
                <a:lnTo>
                  <a:pt x="4" y="70"/>
                </a:lnTo>
                <a:lnTo>
                  <a:pt x="8" y="78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6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2"/>
                </a:lnTo>
                <a:lnTo>
                  <a:pt x="79" y="98"/>
                </a:lnTo>
                <a:lnTo>
                  <a:pt x="87" y="93"/>
                </a:lnTo>
                <a:lnTo>
                  <a:pt x="93" y="86"/>
                </a:lnTo>
                <a:lnTo>
                  <a:pt x="99" y="78"/>
                </a:lnTo>
                <a:lnTo>
                  <a:pt x="102" y="70"/>
                </a:lnTo>
                <a:lnTo>
                  <a:pt x="105" y="61"/>
                </a:lnTo>
                <a:lnTo>
                  <a:pt x="106" y="52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76" name="Freeform 252"/>
          <p:cNvSpPr>
            <a:spLocks/>
          </p:cNvSpPr>
          <p:nvPr/>
        </p:nvSpPr>
        <p:spPr bwMode="auto">
          <a:xfrm>
            <a:off x="3286125" y="4337050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4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80" y="7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19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4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2" y="102"/>
              </a:cxn>
              <a:cxn ang="0">
                <a:pos x="80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3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4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80" y="7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19" y="13"/>
                </a:lnTo>
                <a:lnTo>
                  <a:pt x="13" y="19"/>
                </a:lnTo>
                <a:lnTo>
                  <a:pt x="7" y="26"/>
                </a:lnTo>
                <a:lnTo>
                  <a:pt x="4" y="34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2" y="102"/>
                </a:lnTo>
                <a:lnTo>
                  <a:pt x="80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3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7" name="BlokTextu 376"/>
          <p:cNvSpPr txBox="1"/>
          <p:nvPr/>
        </p:nvSpPr>
        <p:spPr>
          <a:xfrm>
            <a:off x="2662363" y="473943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" name="BlokTextu 377"/>
          <p:cNvSpPr txBox="1"/>
          <p:nvPr/>
        </p:nvSpPr>
        <p:spPr>
          <a:xfrm>
            <a:off x="2075012" y="4737942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k-SK" sz="1400" b="1" dirty="0" smtClean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9" name="BlokTextu 378"/>
          <p:cNvSpPr txBox="1"/>
          <p:nvPr/>
        </p:nvSpPr>
        <p:spPr>
          <a:xfrm>
            <a:off x="3369581" y="4721530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sz="1400" b="1" dirty="0" smtClean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0" name="BlokTextu 379"/>
          <p:cNvSpPr txBox="1"/>
          <p:nvPr/>
        </p:nvSpPr>
        <p:spPr>
          <a:xfrm>
            <a:off x="2702860" y="3873204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k-SK" sz="1400" b="1" dirty="0" smtClean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8" name="Freeform 224"/>
          <p:cNvSpPr>
            <a:spLocks/>
          </p:cNvSpPr>
          <p:nvPr/>
        </p:nvSpPr>
        <p:spPr bwMode="auto">
          <a:xfrm>
            <a:off x="3170237" y="3741738"/>
            <a:ext cx="42863" cy="42863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3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7" y="26"/>
              </a:cxn>
              <a:cxn ang="0">
                <a:pos x="3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7"/>
              </a:cxn>
              <a:cxn ang="0">
                <a:pos x="34" y="102"/>
              </a:cxn>
              <a:cxn ang="0">
                <a:pos x="43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7"/>
              </a:cxn>
              <a:cxn ang="0">
                <a:pos x="87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3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7" y="26"/>
                </a:lnTo>
                <a:lnTo>
                  <a:pt x="3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7"/>
                </a:lnTo>
                <a:lnTo>
                  <a:pt x="34" y="102"/>
                </a:lnTo>
                <a:lnTo>
                  <a:pt x="43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7"/>
                </a:lnTo>
                <a:lnTo>
                  <a:pt x="87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9" name="Freeform 225"/>
          <p:cNvSpPr>
            <a:spLocks/>
          </p:cNvSpPr>
          <p:nvPr/>
        </p:nvSpPr>
        <p:spPr bwMode="auto">
          <a:xfrm>
            <a:off x="4414837" y="3992563"/>
            <a:ext cx="42863" cy="42863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20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8" y="13"/>
              </a:cxn>
              <a:cxn ang="0">
                <a:pos x="12" y="20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6"/>
              </a:cxn>
              <a:cxn ang="0">
                <a:pos x="18" y="93"/>
              </a:cxn>
              <a:cxn ang="0">
                <a:pos x="26" y="99"/>
              </a:cxn>
              <a:cxn ang="0">
                <a:pos x="34" y="102"/>
              </a:cxn>
              <a:cxn ang="0">
                <a:pos x="43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20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8" y="13"/>
                </a:lnTo>
                <a:lnTo>
                  <a:pt x="12" y="20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6"/>
                </a:lnTo>
                <a:lnTo>
                  <a:pt x="18" y="93"/>
                </a:lnTo>
                <a:lnTo>
                  <a:pt x="26" y="99"/>
                </a:lnTo>
                <a:lnTo>
                  <a:pt x="34" y="102"/>
                </a:lnTo>
                <a:lnTo>
                  <a:pt x="43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81" name="BlokTextu 380"/>
          <p:cNvSpPr txBox="1"/>
          <p:nvPr/>
        </p:nvSpPr>
        <p:spPr>
          <a:xfrm>
            <a:off x="2378493" y="4028865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sk-SK" sz="1400" b="1" dirty="0" smtClean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2" name="BlokTextu 381"/>
          <p:cNvSpPr txBox="1"/>
          <p:nvPr/>
        </p:nvSpPr>
        <p:spPr>
          <a:xfrm>
            <a:off x="3280274" y="4220295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sk-SK" sz="1400" b="1" dirty="0" smtClean="0">
                <a:solidFill>
                  <a:srgbClr val="FF0000"/>
                </a:solidFill>
                <a:latin typeface="Arial"/>
                <a:cs typeface="Arial"/>
              </a:rPr>
              <a:t>'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2" name="Line 238"/>
          <p:cNvSpPr>
            <a:spLocks noChangeShapeType="1"/>
          </p:cNvSpPr>
          <p:nvPr/>
        </p:nvSpPr>
        <p:spPr bwMode="auto">
          <a:xfrm flipH="1" flipV="1">
            <a:off x="3443287" y="5670550"/>
            <a:ext cx="993775" cy="276225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0" name="Line 206"/>
          <p:cNvSpPr>
            <a:spLocks noChangeShapeType="1"/>
          </p:cNvSpPr>
          <p:nvPr/>
        </p:nvSpPr>
        <p:spPr bwMode="auto">
          <a:xfrm flipV="1">
            <a:off x="4437062" y="4786313"/>
            <a:ext cx="0" cy="1160463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92" name="Line 140"/>
          <p:cNvSpPr>
            <a:spLocks noChangeShapeType="1"/>
          </p:cNvSpPr>
          <p:nvPr/>
        </p:nvSpPr>
        <p:spPr bwMode="auto">
          <a:xfrm flipV="1">
            <a:off x="3659188" y="3941763"/>
            <a:ext cx="1588" cy="1689100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93" name="Line 140"/>
          <p:cNvSpPr>
            <a:spLocks noChangeShapeType="1"/>
          </p:cNvSpPr>
          <p:nvPr/>
        </p:nvSpPr>
        <p:spPr bwMode="auto">
          <a:xfrm flipV="1">
            <a:off x="3659188" y="3941763"/>
            <a:ext cx="1588" cy="16891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14" name="BlokTextu 313"/>
          <p:cNvSpPr txBox="1"/>
          <p:nvPr/>
        </p:nvSpPr>
        <p:spPr>
          <a:xfrm>
            <a:off x="8691632" y="2474455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7100234" y="1073025"/>
            <a:ext cx="1889125" cy="2732088"/>
            <a:chOff x="3811" y="778"/>
            <a:chExt cx="1190" cy="1721"/>
          </a:xfrm>
        </p:grpSpPr>
        <p:sp>
          <p:nvSpPr>
            <p:cNvPr id="316" name="Line 5"/>
            <p:cNvSpPr>
              <a:spLocks noChangeShapeType="1"/>
            </p:cNvSpPr>
            <p:nvPr/>
          </p:nvSpPr>
          <p:spPr bwMode="auto">
            <a:xfrm>
              <a:off x="3811" y="910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7" name="Line 6"/>
            <p:cNvSpPr>
              <a:spLocks noChangeShapeType="1"/>
            </p:cNvSpPr>
            <p:nvPr/>
          </p:nvSpPr>
          <p:spPr bwMode="auto">
            <a:xfrm>
              <a:off x="3811" y="1043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8" name="Line 7"/>
            <p:cNvSpPr>
              <a:spLocks noChangeShapeType="1"/>
            </p:cNvSpPr>
            <p:nvPr/>
          </p:nvSpPr>
          <p:spPr bwMode="auto">
            <a:xfrm>
              <a:off x="3811" y="1175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9" name="Line 8"/>
            <p:cNvSpPr>
              <a:spLocks noChangeShapeType="1"/>
            </p:cNvSpPr>
            <p:nvPr/>
          </p:nvSpPr>
          <p:spPr bwMode="auto">
            <a:xfrm>
              <a:off x="3811" y="1307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0" name="Line 9"/>
            <p:cNvSpPr>
              <a:spLocks noChangeShapeType="1"/>
            </p:cNvSpPr>
            <p:nvPr/>
          </p:nvSpPr>
          <p:spPr bwMode="auto">
            <a:xfrm>
              <a:off x="3811" y="1440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1" name="Line 10"/>
            <p:cNvSpPr>
              <a:spLocks noChangeShapeType="1"/>
            </p:cNvSpPr>
            <p:nvPr/>
          </p:nvSpPr>
          <p:spPr bwMode="auto">
            <a:xfrm>
              <a:off x="3811" y="1572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2" name="Line 11"/>
            <p:cNvSpPr>
              <a:spLocks noChangeShapeType="1"/>
            </p:cNvSpPr>
            <p:nvPr/>
          </p:nvSpPr>
          <p:spPr bwMode="auto">
            <a:xfrm>
              <a:off x="3811" y="1704"/>
              <a:ext cx="1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3" name="Line 12"/>
            <p:cNvSpPr>
              <a:spLocks noChangeShapeType="1"/>
            </p:cNvSpPr>
            <p:nvPr/>
          </p:nvSpPr>
          <p:spPr bwMode="auto">
            <a:xfrm>
              <a:off x="3811" y="1837"/>
              <a:ext cx="1059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4" name="Line 13"/>
            <p:cNvSpPr>
              <a:spLocks noChangeShapeType="1"/>
            </p:cNvSpPr>
            <p:nvPr/>
          </p:nvSpPr>
          <p:spPr bwMode="auto">
            <a:xfrm>
              <a:off x="3811" y="1969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5" name="Line 14"/>
            <p:cNvSpPr>
              <a:spLocks noChangeShapeType="1"/>
            </p:cNvSpPr>
            <p:nvPr/>
          </p:nvSpPr>
          <p:spPr bwMode="auto">
            <a:xfrm>
              <a:off x="3811" y="2102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6" name="Line 15"/>
            <p:cNvSpPr>
              <a:spLocks noChangeShapeType="1"/>
            </p:cNvSpPr>
            <p:nvPr/>
          </p:nvSpPr>
          <p:spPr bwMode="auto">
            <a:xfrm>
              <a:off x="3811" y="2234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7" name="Line 16"/>
            <p:cNvSpPr>
              <a:spLocks noChangeShapeType="1"/>
            </p:cNvSpPr>
            <p:nvPr/>
          </p:nvSpPr>
          <p:spPr bwMode="auto">
            <a:xfrm>
              <a:off x="3811" y="2366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8" name="Line 17"/>
            <p:cNvSpPr>
              <a:spLocks noChangeShapeType="1"/>
            </p:cNvSpPr>
            <p:nvPr/>
          </p:nvSpPr>
          <p:spPr bwMode="auto">
            <a:xfrm>
              <a:off x="3943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9" name="Line 18"/>
            <p:cNvSpPr>
              <a:spLocks noChangeShapeType="1"/>
            </p:cNvSpPr>
            <p:nvPr/>
          </p:nvSpPr>
          <p:spPr bwMode="auto">
            <a:xfrm>
              <a:off x="4075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0" name="Line 19"/>
            <p:cNvSpPr>
              <a:spLocks noChangeShapeType="1"/>
            </p:cNvSpPr>
            <p:nvPr/>
          </p:nvSpPr>
          <p:spPr bwMode="auto">
            <a:xfrm>
              <a:off x="4208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1" name="Line 20"/>
            <p:cNvSpPr>
              <a:spLocks noChangeShapeType="1"/>
            </p:cNvSpPr>
            <p:nvPr/>
          </p:nvSpPr>
          <p:spPr bwMode="auto">
            <a:xfrm>
              <a:off x="4340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2" name="Line 21"/>
            <p:cNvSpPr>
              <a:spLocks noChangeShapeType="1"/>
            </p:cNvSpPr>
            <p:nvPr/>
          </p:nvSpPr>
          <p:spPr bwMode="auto">
            <a:xfrm>
              <a:off x="4472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3" name="Line 22"/>
            <p:cNvSpPr>
              <a:spLocks noChangeShapeType="1"/>
            </p:cNvSpPr>
            <p:nvPr/>
          </p:nvSpPr>
          <p:spPr bwMode="auto">
            <a:xfrm>
              <a:off x="4604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4" name="Line 23"/>
            <p:cNvSpPr>
              <a:spLocks noChangeShapeType="1"/>
            </p:cNvSpPr>
            <p:nvPr/>
          </p:nvSpPr>
          <p:spPr bwMode="auto">
            <a:xfrm>
              <a:off x="4737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5" name="Line 24"/>
            <p:cNvSpPr>
              <a:spLocks noChangeShapeType="1"/>
            </p:cNvSpPr>
            <p:nvPr/>
          </p:nvSpPr>
          <p:spPr bwMode="auto">
            <a:xfrm>
              <a:off x="3943" y="910"/>
              <a:ext cx="79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6" name="Line 25"/>
            <p:cNvSpPr>
              <a:spLocks noChangeShapeType="1"/>
            </p:cNvSpPr>
            <p:nvPr/>
          </p:nvSpPr>
          <p:spPr bwMode="auto">
            <a:xfrm>
              <a:off x="4737" y="910"/>
              <a:ext cx="1" cy="79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7" name="Line 26"/>
            <p:cNvSpPr>
              <a:spLocks noChangeShapeType="1"/>
            </p:cNvSpPr>
            <p:nvPr/>
          </p:nvSpPr>
          <p:spPr bwMode="auto">
            <a:xfrm flipH="1">
              <a:off x="3943" y="1704"/>
              <a:ext cx="13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8" name="Line 27"/>
            <p:cNvSpPr>
              <a:spLocks noChangeShapeType="1"/>
            </p:cNvSpPr>
            <p:nvPr/>
          </p:nvSpPr>
          <p:spPr bwMode="auto">
            <a:xfrm flipV="1">
              <a:off x="4604" y="1307"/>
              <a:ext cx="1" cy="39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9" name="Line 28"/>
            <p:cNvSpPr>
              <a:spLocks noChangeShapeType="1"/>
            </p:cNvSpPr>
            <p:nvPr/>
          </p:nvSpPr>
          <p:spPr bwMode="auto">
            <a:xfrm flipV="1">
              <a:off x="3943" y="910"/>
              <a:ext cx="1" cy="79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0" name="Line 29"/>
            <p:cNvSpPr>
              <a:spLocks noChangeShapeType="1"/>
            </p:cNvSpPr>
            <p:nvPr/>
          </p:nvSpPr>
          <p:spPr bwMode="auto">
            <a:xfrm>
              <a:off x="3943" y="1837"/>
              <a:ext cx="0" cy="5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1" name="Line 30"/>
            <p:cNvSpPr>
              <a:spLocks noChangeShapeType="1"/>
            </p:cNvSpPr>
            <p:nvPr/>
          </p:nvSpPr>
          <p:spPr bwMode="auto">
            <a:xfrm>
              <a:off x="3943" y="2366"/>
              <a:ext cx="79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2" name="Line 31"/>
            <p:cNvSpPr>
              <a:spLocks noChangeShapeType="1"/>
            </p:cNvSpPr>
            <p:nvPr/>
          </p:nvSpPr>
          <p:spPr bwMode="auto">
            <a:xfrm flipV="1">
              <a:off x="4737" y="1837"/>
              <a:ext cx="0" cy="5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3" name="Line 32"/>
            <p:cNvSpPr>
              <a:spLocks noChangeShapeType="1"/>
            </p:cNvSpPr>
            <p:nvPr/>
          </p:nvSpPr>
          <p:spPr bwMode="auto">
            <a:xfrm flipH="1">
              <a:off x="3943" y="1837"/>
              <a:ext cx="79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4" name="Line 33"/>
            <p:cNvSpPr>
              <a:spLocks noChangeShapeType="1"/>
            </p:cNvSpPr>
            <p:nvPr/>
          </p:nvSpPr>
          <p:spPr bwMode="auto">
            <a:xfrm>
              <a:off x="4604" y="1704"/>
              <a:ext cx="13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5" name="Line 34"/>
            <p:cNvSpPr>
              <a:spLocks noChangeShapeType="1"/>
            </p:cNvSpPr>
            <p:nvPr/>
          </p:nvSpPr>
          <p:spPr bwMode="auto">
            <a:xfrm flipV="1">
              <a:off x="4075" y="1307"/>
              <a:ext cx="0" cy="39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6" name="Freeform 35"/>
            <p:cNvSpPr>
              <a:spLocks/>
            </p:cNvSpPr>
            <p:nvPr/>
          </p:nvSpPr>
          <p:spPr bwMode="auto">
            <a:xfrm>
              <a:off x="4075" y="1043"/>
              <a:ext cx="529" cy="264"/>
            </a:xfrm>
            <a:custGeom>
              <a:avLst/>
              <a:gdLst/>
              <a:ahLst/>
              <a:cxnLst>
                <a:cxn ang="0">
                  <a:pos x="2644" y="1278"/>
                </a:cxn>
                <a:cxn ang="0">
                  <a:pos x="2638" y="1191"/>
                </a:cxn>
                <a:cxn ang="0">
                  <a:pos x="2626" y="1103"/>
                </a:cxn>
                <a:cxn ang="0">
                  <a:pos x="2609" y="1016"/>
                </a:cxn>
                <a:cxn ang="0">
                  <a:pos x="2585" y="931"/>
                </a:cxn>
                <a:cxn ang="0">
                  <a:pos x="2556" y="848"/>
                </a:cxn>
                <a:cxn ang="0">
                  <a:pos x="2523" y="766"/>
                </a:cxn>
                <a:cxn ang="0">
                  <a:pos x="2482" y="687"/>
                </a:cxn>
                <a:cxn ang="0">
                  <a:pos x="2437" y="611"/>
                </a:cxn>
                <a:cxn ang="0">
                  <a:pos x="2387" y="538"/>
                </a:cxn>
                <a:cxn ang="0">
                  <a:pos x="2332" y="469"/>
                </a:cxn>
                <a:cxn ang="0">
                  <a:pos x="2274" y="403"/>
                </a:cxn>
                <a:cxn ang="0">
                  <a:pos x="2210" y="342"/>
                </a:cxn>
                <a:cxn ang="0">
                  <a:pos x="2143" y="285"/>
                </a:cxn>
                <a:cxn ang="0">
                  <a:pos x="2071" y="231"/>
                </a:cxn>
                <a:cxn ang="0">
                  <a:pos x="1996" y="185"/>
                </a:cxn>
                <a:cxn ang="0">
                  <a:pos x="1918" y="142"/>
                </a:cxn>
                <a:cxn ang="0">
                  <a:pos x="1838" y="105"/>
                </a:cxn>
                <a:cxn ang="0">
                  <a:pos x="1756" y="73"/>
                </a:cxn>
                <a:cxn ang="0">
                  <a:pos x="1672" y="46"/>
                </a:cxn>
                <a:cxn ang="0">
                  <a:pos x="1586" y="26"/>
                </a:cxn>
                <a:cxn ang="0">
                  <a:pos x="1498" y="12"/>
                </a:cxn>
                <a:cxn ang="0">
                  <a:pos x="1411" y="3"/>
                </a:cxn>
                <a:cxn ang="0">
                  <a:pos x="1323" y="0"/>
                </a:cxn>
                <a:cxn ang="0">
                  <a:pos x="1234" y="3"/>
                </a:cxn>
                <a:cxn ang="0">
                  <a:pos x="1146" y="12"/>
                </a:cxn>
                <a:cxn ang="0">
                  <a:pos x="1059" y="26"/>
                </a:cxn>
                <a:cxn ang="0">
                  <a:pos x="973" y="46"/>
                </a:cxn>
                <a:cxn ang="0">
                  <a:pos x="889" y="73"/>
                </a:cxn>
                <a:cxn ang="0">
                  <a:pos x="807" y="105"/>
                </a:cxn>
                <a:cxn ang="0">
                  <a:pos x="726" y="142"/>
                </a:cxn>
                <a:cxn ang="0">
                  <a:pos x="648" y="185"/>
                </a:cxn>
                <a:cxn ang="0">
                  <a:pos x="574" y="231"/>
                </a:cxn>
                <a:cxn ang="0">
                  <a:pos x="502" y="285"/>
                </a:cxn>
                <a:cxn ang="0">
                  <a:pos x="435" y="342"/>
                </a:cxn>
                <a:cxn ang="0">
                  <a:pos x="371" y="403"/>
                </a:cxn>
                <a:cxn ang="0">
                  <a:pos x="313" y="469"/>
                </a:cxn>
                <a:cxn ang="0">
                  <a:pos x="258" y="538"/>
                </a:cxn>
                <a:cxn ang="0">
                  <a:pos x="208" y="611"/>
                </a:cxn>
                <a:cxn ang="0">
                  <a:pos x="162" y="687"/>
                </a:cxn>
                <a:cxn ang="0">
                  <a:pos x="123" y="766"/>
                </a:cxn>
                <a:cxn ang="0">
                  <a:pos x="89" y="848"/>
                </a:cxn>
                <a:cxn ang="0">
                  <a:pos x="59" y="931"/>
                </a:cxn>
                <a:cxn ang="0">
                  <a:pos x="36" y="1016"/>
                </a:cxn>
                <a:cxn ang="0">
                  <a:pos x="18" y="1103"/>
                </a:cxn>
                <a:cxn ang="0">
                  <a:pos x="6" y="1191"/>
                </a:cxn>
                <a:cxn ang="0">
                  <a:pos x="1" y="1278"/>
                </a:cxn>
              </a:cxnLst>
              <a:rect l="0" t="0" r="r" b="b"/>
              <a:pathLst>
                <a:path w="2645" h="1323">
                  <a:moveTo>
                    <a:pt x="2645" y="1323"/>
                  </a:moveTo>
                  <a:lnTo>
                    <a:pt x="2644" y="1278"/>
                  </a:lnTo>
                  <a:lnTo>
                    <a:pt x="2642" y="1235"/>
                  </a:lnTo>
                  <a:lnTo>
                    <a:pt x="2638" y="1191"/>
                  </a:lnTo>
                  <a:lnTo>
                    <a:pt x="2633" y="1146"/>
                  </a:lnTo>
                  <a:lnTo>
                    <a:pt x="2626" y="1103"/>
                  </a:lnTo>
                  <a:lnTo>
                    <a:pt x="2619" y="1060"/>
                  </a:lnTo>
                  <a:lnTo>
                    <a:pt x="2609" y="1016"/>
                  </a:lnTo>
                  <a:lnTo>
                    <a:pt x="2598" y="973"/>
                  </a:lnTo>
                  <a:lnTo>
                    <a:pt x="2585" y="931"/>
                  </a:lnTo>
                  <a:lnTo>
                    <a:pt x="2571" y="889"/>
                  </a:lnTo>
                  <a:lnTo>
                    <a:pt x="2556" y="848"/>
                  </a:lnTo>
                  <a:lnTo>
                    <a:pt x="2540" y="806"/>
                  </a:lnTo>
                  <a:lnTo>
                    <a:pt x="2523" y="766"/>
                  </a:lnTo>
                  <a:lnTo>
                    <a:pt x="2503" y="726"/>
                  </a:lnTo>
                  <a:lnTo>
                    <a:pt x="2482" y="687"/>
                  </a:lnTo>
                  <a:lnTo>
                    <a:pt x="2460" y="648"/>
                  </a:lnTo>
                  <a:lnTo>
                    <a:pt x="2437" y="611"/>
                  </a:lnTo>
                  <a:lnTo>
                    <a:pt x="2413" y="574"/>
                  </a:lnTo>
                  <a:lnTo>
                    <a:pt x="2387" y="538"/>
                  </a:lnTo>
                  <a:lnTo>
                    <a:pt x="2360" y="503"/>
                  </a:lnTo>
                  <a:lnTo>
                    <a:pt x="2332" y="469"/>
                  </a:lnTo>
                  <a:lnTo>
                    <a:pt x="2303" y="435"/>
                  </a:lnTo>
                  <a:lnTo>
                    <a:pt x="2274" y="403"/>
                  </a:lnTo>
                  <a:lnTo>
                    <a:pt x="2242" y="372"/>
                  </a:lnTo>
                  <a:lnTo>
                    <a:pt x="2210" y="342"/>
                  </a:lnTo>
                  <a:lnTo>
                    <a:pt x="2176" y="313"/>
                  </a:lnTo>
                  <a:lnTo>
                    <a:pt x="2143" y="285"/>
                  </a:lnTo>
                  <a:lnTo>
                    <a:pt x="2107" y="257"/>
                  </a:lnTo>
                  <a:lnTo>
                    <a:pt x="2071" y="231"/>
                  </a:lnTo>
                  <a:lnTo>
                    <a:pt x="2034" y="208"/>
                  </a:lnTo>
                  <a:lnTo>
                    <a:pt x="1996" y="185"/>
                  </a:lnTo>
                  <a:lnTo>
                    <a:pt x="1958" y="162"/>
                  </a:lnTo>
                  <a:lnTo>
                    <a:pt x="1918" y="142"/>
                  </a:lnTo>
                  <a:lnTo>
                    <a:pt x="1879" y="122"/>
                  </a:lnTo>
                  <a:lnTo>
                    <a:pt x="1838" y="105"/>
                  </a:lnTo>
                  <a:lnTo>
                    <a:pt x="1798" y="89"/>
                  </a:lnTo>
                  <a:lnTo>
                    <a:pt x="1756" y="73"/>
                  </a:lnTo>
                  <a:lnTo>
                    <a:pt x="1714" y="59"/>
                  </a:lnTo>
                  <a:lnTo>
                    <a:pt x="1672" y="46"/>
                  </a:lnTo>
                  <a:lnTo>
                    <a:pt x="1629" y="36"/>
                  </a:lnTo>
                  <a:lnTo>
                    <a:pt x="1586" y="26"/>
                  </a:lnTo>
                  <a:lnTo>
                    <a:pt x="1543" y="18"/>
                  </a:lnTo>
                  <a:lnTo>
                    <a:pt x="1498" y="12"/>
                  </a:lnTo>
                  <a:lnTo>
                    <a:pt x="1455" y="6"/>
                  </a:lnTo>
                  <a:lnTo>
                    <a:pt x="1411" y="3"/>
                  </a:lnTo>
                  <a:lnTo>
                    <a:pt x="1366" y="1"/>
                  </a:lnTo>
                  <a:lnTo>
                    <a:pt x="1323" y="0"/>
                  </a:lnTo>
                  <a:lnTo>
                    <a:pt x="1279" y="1"/>
                  </a:lnTo>
                  <a:lnTo>
                    <a:pt x="1234" y="3"/>
                  </a:lnTo>
                  <a:lnTo>
                    <a:pt x="1190" y="6"/>
                  </a:lnTo>
                  <a:lnTo>
                    <a:pt x="1146" y="12"/>
                  </a:lnTo>
                  <a:lnTo>
                    <a:pt x="1102" y="18"/>
                  </a:lnTo>
                  <a:lnTo>
                    <a:pt x="1059" y="26"/>
                  </a:lnTo>
                  <a:lnTo>
                    <a:pt x="1015" y="36"/>
                  </a:lnTo>
                  <a:lnTo>
                    <a:pt x="973" y="46"/>
                  </a:lnTo>
                  <a:lnTo>
                    <a:pt x="931" y="59"/>
                  </a:lnTo>
                  <a:lnTo>
                    <a:pt x="889" y="73"/>
                  </a:lnTo>
                  <a:lnTo>
                    <a:pt x="847" y="89"/>
                  </a:lnTo>
                  <a:lnTo>
                    <a:pt x="807" y="105"/>
                  </a:lnTo>
                  <a:lnTo>
                    <a:pt x="765" y="122"/>
                  </a:lnTo>
                  <a:lnTo>
                    <a:pt x="726" y="142"/>
                  </a:lnTo>
                  <a:lnTo>
                    <a:pt x="686" y="162"/>
                  </a:lnTo>
                  <a:lnTo>
                    <a:pt x="648" y="185"/>
                  </a:lnTo>
                  <a:lnTo>
                    <a:pt x="611" y="208"/>
                  </a:lnTo>
                  <a:lnTo>
                    <a:pt x="574" y="231"/>
                  </a:lnTo>
                  <a:lnTo>
                    <a:pt x="538" y="257"/>
                  </a:lnTo>
                  <a:lnTo>
                    <a:pt x="502" y="285"/>
                  </a:lnTo>
                  <a:lnTo>
                    <a:pt x="469" y="313"/>
                  </a:lnTo>
                  <a:lnTo>
                    <a:pt x="435" y="342"/>
                  </a:lnTo>
                  <a:lnTo>
                    <a:pt x="403" y="372"/>
                  </a:lnTo>
                  <a:lnTo>
                    <a:pt x="371" y="403"/>
                  </a:lnTo>
                  <a:lnTo>
                    <a:pt x="342" y="435"/>
                  </a:lnTo>
                  <a:lnTo>
                    <a:pt x="313" y="469"/>
                  </a:lnTo>
                  <a:lnTo>
                    <a:pt x="285" y="503"/>
                  </a:lnTo>
                  <a:lnTo>
                    <a:pt x="258" y="538"/>
                  </a:lnTo>
                  <a:lnTo>
                    <a:pt x="232" y="574"/>
                  </a:lnTo>
                  <a:lnTo>
                    <a:pt x="208" y="611"/>
                  </a:lnTo>
                  <a:lnTo>
                    <a:pt x="185" y="648"/>
                  </a:lnTo>
                  <a:lnTo>
                    <a:pt x="162" y="687"/>
                  </a:lnTo>
                  <a:lnTo>
                    <a:pt x="142" y="726"/>
                  </a:lnTo>
                  <a:lnTo>
                    <a:pt x="123" y="766"/>
                  </a:lnTo>
                  <a:lnTo>
                    <a:pt x="105" y="806"/>
                  </a:lnTo>
                  <a:lnTo>
                    <a:pt x="89" y="848"/>
                  </a:lnTo>
                  <a:lnTo>
                    <a:pt x="74" y="889"/>
                  </a:lnTo>
                  <a:lnTo>
                    <a:pt x="59" y="931"/>
                  </a:lnTo>
                  <a:lnTo>
                    <a:pt x="46" y="973"/>
                  </a:lnTo>
                  <a:lnTo>
                    <a:pt x="36" y="1016"/>
                  </a:lnTo>
                  <a:lnTo>
                    <a:pt x="26" y="1060"/>
                  </a:lnTo>
                  <a:lnTo>
                    <a:pt x="18" y="1103"/>
                  </a:lnTo>
                  <a:lnTo>
                    <a:pt x="12" y="1146"/>
                  </a:lnTo>
                  <a:lnTo>
                    <a:pt x="6" y="1191"/>
                  </a:lnTo>
                  <a:lnTo>
                    <a:pt x="3" y="1235"/>
                  </a:lnTo>
                  <a:lnTo>
                    <a:pt x="1" y="1278"/>
                  </a:lnTo>
                  <a:lnTo>
                    <a:pt x="0" y="1323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7" name="Line 36"/>
            <p:cNvSpPr>
              <a:spLocks noChangeShapeType="1"/>
            </p:cNvSpPr>
            <p:nvPr/>
          </p:nvSpPr>
          <p:spPr bwMode="auto">
            <a:xfrm flipV="1">
              <a:off x="4075" y="1837"/>
              <a:ext cx="0" cy="5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8" name="Line 37"/>
            <p:cNvSpPr>
              <a:spLocks noChangeShapeType="1"/>
            </p:cNvSpPr>
            <p:nvPr/>
          </p:nvSpPr>
          <p:spPr bwMode="auto">
            <a:xfrm>
              <a:off x="4604" y="1837"/>
              <a:ext cx="0" cy="5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9" name="Freeform 38"/>
            <p:cNvSpPr>
              <a:spLocks/>
            </p:cNvSpPr>
            <p:nvPr/>
          </p:nvSpPr>
          <p:spPr bwMode="auto">
            <a:xfrm>
              <a:off x="4330" y="1297"/>
              <a:ext cx="20" cy="20"/>
            </a:xfrm>
            <a:custGeom>
              <a:avLst/>
              <a:gdLst/>
              <a:ahLst/>
              <a:cxnLst>
                <a:cxn ang="0">
                  <a:pos x="99" y="50"/>
                </a:cxn>
                <a:cxn ang="0">
                  <a:pos x="99" y="41"/>
                </a:cxn>
                <a:cxn ang="0">
                  <a:pos x="97" y="34"/>
                </a:cxn>
                <a:cxn ang="0">
                  <a:pos x="92" y="25"/>
                </a:cxn>
                <a:cxn ang="0">
                  <a:pos x="88" y="18"/>
                </a:cxn>
                <a:cxn ang="0">
                  <a:pos x="81" y="12"/>
                </a:cxn>
                <a:cxn ang="0">
                  <a:pos x="74" y="8"/>
                </a:cxn>
                <a:cxn ang="0">
                  <a:pos x="66" y="3"/>
                </a:cxn>
                <a:cxn ang="0">
                  <a:pos x="58" y="1"/>
                </a:cxn>
                <a:cxn ang="0">
                  <a:pos x="50" y="0"/>
                </a:cxn>
                <a:cxn ang="0">
                  <a:pos x="41" y="1"/>
                </a:cxn>
                <a:cxn ang="0">
                  <a:pos x="33" y="3"/>
                </a:cxn>
                <a:cxn ang="0">
                  <a:pos x="25" y="8"/>
                </a:cxn>
                <a:cxn ang="0">
                  <a:pos x="17" y="12"/>
                </a:cxn>
                <a:cxn ang="0">
                  <a:pos x="11" y="18"/>
                </a:cxn>
                <a:cxn ang="0">
                  <a:pos x="7" y="25"/>
                </a:cxn>
                <a:cxn ang="0">
                  <a:pos x="2" y="34"/>
                </a:cxn>
                <a:cxn ang="0">
                  <a:pos x="0" y="41"/>
                </a:cxn>
                <a:cxn ang="0">
                  <a:pos x="0" y="50"/>
                </a:cxn>
                <a:cxn ang="0">
                  <a:pos x="0" y="58"/>
                </a:cxn>
                <a:cxn ang="0">
                  <a:pos x="2" y="67"/>
                </a:cxn>
                <a:cxn ang="0">
                  <a:pos x="7" y="75"/>
                </a:cxn>
                <a:cxn ang="0">
                  <a:pos x="11" y="82"/>
                </a:cxn>
                <a:cxn ang="0">
                  <a:pos x="17" y="88"/>
                </a:cxn>
                <a:cxn ang="0">
                  <a:pos x="25" y="93"/>
                </a:cxn>
                <a:cxn ang="0">
                  <a:pos x="33" y="96"/>
                </a:cxn>
                <a:cxn ang="0">
                  <a:pos x="41" y="99"/>
                </a:cxn>
                <a:cxn ang="0">
                  <a:pos x="50" y="100"/>
                </a:cxn>
                <a:cxn ang="0">
                  <a:pos x="58" y="99"/>
                </a:cxn>
                <a:cxn ang="0">
                  <a:pos x="66" y="96"/>
                </a:cxn>
                <a:cxn ang="0">
                  <a:pos x="74" y="93"/>
                </a:cxn>
                <a:cxn ang="0">
                  <a:pos x="81" y="88"/>
                </a:cxn>
                <a:cxn ang="0">
                  <a:pos x="88" y="82"/>
                </a:cxn>
                <a:cxn ang="0">
                  <a:pos x="92" y="75"/>
                </a:cxn>
                <a:cxn ang="0">
                  <a:pos x="97" y="67"/>
                </a:cxn>
                <a:cxn ang="0">
                  <a:pos x="99" y="58"/>
                </a:cxn>
                <a:cxn ang="0">
                  <a:pos x="99" y="50"/>
                </a:cxn>
              </a:cxnLst>
              <a:rect l="0" t="0" r="r" b="b"/>
              <a:pathLst>
                <a:path w="99" h="100">
                  <a:moveTo>
                    <a:pt x="99" y="50"/>
                  </a:moveTo>
                  <a:lnTo>
                    <a:pt x="99" y="41"/>
                  </a:lnTo>
                  <a:lnTo>
                    <a:pt x="97" y="34"/>
                  </a:lnTo>
                  <a:lnTo>
                    <a:pt x="92" y="25"/>
                  </a:lnTo>
                  <a:lnTo>
                    <a:pt x="88" y="18"/>
                  </a:lnTo>
                  <a:lnTo>
                    <a:pt x="81" y="12"/>
                  </a:lnTo>
                  <a:lnTo>
                    <a:pt x="74" y="8"/>
                  </a:lnTo>
                  <a:lnTo>
                    <a:pt x="66" y="3"/>
                  </a:lnTo>
                  <a:lnTo>
                    <a:pt x="58" y="1"/>
                  </a:lnTo>
                  <a:lnTo>
                    <a:pt x="50" y="0"/>
                  </a:lnTo>
                  <a:lnTo>
                    <a:pt x="41" y="1"/>
                  </a:lnTo>
                  <a:lnTo>
                    <a:pt x="33" y="3"/>
                  </a:lnTo>
                  <a:lnTo>
                    <a:pt x="25" y="8"/>
                  </a:lnTo>
                  <a:lnTo>
                    <a:pt x="17" y="12"/>
                  </a:lnTo>
                  <a:lnTo>
                    <a:pt x="11" y="18"/>
                  </a:lnTo>
                  <a:lnTo>
                    <a:pt x="7" y="25"/>
                  </a:lnTo>
                  <a:lnTo>
                    <a:pt x="2" y="34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2" y="67"/>
                  </a:lnTo>
                  <a:lnTo>
                    <a:pt x="7" y="75"/>
                  </a:lnTo>
                  <a:lnTo>
                    <a:pt x="11" y="82"/>
                  </a:lnTo>
                  <a:lnTo>
                    <a:pt x="17" y="88"/>
                  </a:lnTo>
                  <a:lnTo>
                    <a:pt x="25" y="93"/>
                  </a:lnTo>
                  <a:lnTo>
                    <a:pt x="33" y="96"/>
                  </a:lnTo>
                  <a:lnTo>
                    <a:pt x="41" y="99"/>
                  </a:lnTo>
                  <a:lnTo>
                    <a:pt x="50" y="100"/>
                  </a:lnTo>
                  <a:lnTo>
                    <a:pt x="58" y="99"/>
                  </a:lnTo>
                  <a:lnTo>
                    <a:pt x="66" y="96"/>
                  </a:lnTo>
                  <a:lnTo>
                    <a:pt x="74" y="93"/>
                  </a:lnTo>
                  <a:lnTo>
                    <a:pt x="81" y="88"/>
                  </a:lnTo>
                  <a:lnTo>
                    <a:pt x="88" y="82"/>
                  </a:lnTo>
                  <a:lnTo>
                    <a:pt x="92" y="75"/>
                  </a:lnTo>
                  <a:lnTo>
                    <a:pt x="97" y="67"/>
                  </a:lnTo>
                  <a:lnTo>
                    <a:pt x="99" y="58"/>
                  </a:lnTo>
                  <a:lnTo>
                    <a:pt x="99" y="5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273" name="Line 263"/>
          <p:cNvSpPr>
            <a:spLocks noChangeShapeType="1"/>
          </p:cNvSpPr>
          <p:nvPr/>
        </p:nvSpPr>
        <p:spPr bwMode="auto">
          <a:xfrm flipH="1">
            <a:off x="255585" y="3902786"/>
            <a:ext cx="3491435" cy="883526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ash"/>
            <a:round/>
            <a:headEnd type="none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4" name="Line 263"/>
          <p:cNvSpPr>
            <a:spLocks noChangeShapeType="1"/>
          </p:cNvSpPr>
          <p:nvPr/>
        </p:nvSpPr>
        <p:spPr bwMode="auto">
          <a:xfrm flipH="1">
            <a:off x="2766275" y="3902786"/>
            <a:ext cx="980744" cy="248182"/>
          </a:xfrm>
          <a:prstGeom prst="line">
            <a:avLst/>
          </a:prstGeom>
          <a:noFill/>
          <a:ln w="19050">
            <a:solidFill>
              <a:schemeClr val="bg1"/>
            </a:solidFill>
            <a:prstDash val="solid"/>
            <a:round/>
            <a:headEnd type="none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6" name="Line 263"/>
          <p:cNvSpPr>
            <a:spLocks noChangeShapeType="1"/>
          </p:cNvSpPr>
          <p:nvPr/>
        </p:nvSpPr>
        <p:spPr bwMode="auto">
          <a:xfrm flipH="1">
            <a:off x="2766275" y="3902786"/>
            <a:ext cx="980744" cy="248182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 type="none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1" name="Freeform 237"/>
          <p:cNvSpPr>
            <a:spLocks/>
          </p:cNvSpPr>
          <p:nvPr/>
        </p:nvSpPr>
        <p:spPr bwMode="auto">
          <a:xfrm>
            <a:off x="3190875" y="3897313"/>
            <a:ext cx="1246188" cy="889000"/>
          </a:xfrm>
          <a:custGeom>
            <a:avLst/>
            <a:gdLst/>
            <a:ahLst/>
            <a:cxnLst>
              <a:cxn ang="0">
                <a:pos x="3135" y="2150"/>
              </a:cxn>
              <a:cxn ang="0">
                <a:pos x="3129" y="2013"/>
              </a:cxn>
              <a:cxn ang="0">
                <a:pos x="3116" y="1877"/>
              </a:cxn>
              <a:cxn ang="0">
                <a:pos x="3098" y="1743"/>
              </a:cxn>
              <a:cxn ang="0">
                <a:pos x="3074" y="1609"/>
              </a:cxn>
              <a:cxn ang="0">
                <a:pos x="3044" y="1480"/>
              </a:cxn>
              <a:cxn ang="0">
                <a:pos x="3008" y="1352"/>
              </a:cxn>
              <a:cxn ang="0">
                <a:pos x="2967" y="1228"/>
              </a:cxn>
              <a:cxn ang="0">
                <a:pos x="2921" y="1108"/>
              </a:cxn>
              <a:cxn ang="0">
                <a:pos x="2870" y="992"/>
              </a:cxn>
              <a:cxn ang="0">
                <a:pos x="2814" y="881"/>
              </a:cxn>
              <a:cxn ang="0">
                <a:pos x="2753" y="774"/>
              </a:cxn>
              <a:cxn ang="0">
                <a:pos x="2689" y="673"/>
              </a:cxn>
              <a:cxn ang="0">
                <a:pos x="2619" y="577"/>
              </a:cxn>
              <a:cxn ang="0">
                <a:pos x="2546" y="489"/>
              </a:cxn>
              <a:cxn ang="0">
                <a:pos x="2470" y="406"/>
              </a:cxn>
              <a:cxn ang="0">
                <a:pos x="2389" y="332"/>
              </a:cxn>
              <a:cxn ang="0">
                <a:pos x="2306" y="263"/>
              </a:cxn>
              <a:cxn ang="0">
                <a:pos x="2220" y="203"/>
              </a:cxn>
              <a:cxn ang="0">
                <a:pos x="2131" y="149"/>
              </a:cxn>
              <a:cxn ang="0">
                <a:pos x="2040" y="105"/>
              </a:cxn>
              <a:cxn ang="0">
                <a:pos x="1949" y="67"/>
              </a:cxn>
              <a:cxn ang="0">
                <a:pos x="1855" y="38"/>
              </a:cxn>
              <a:cxn ang="0">
                <a:pos x="1759" y="17"/>
              </a:cxn>
              <a:cxn ang="0">
                <a:pos x="1664" y="5"/>
              </a:cxn>
              <a:cxn ang="0">
                <a:pos x="1569" y="0"/>
              </a:cxn>
              <a:cxn ang="0">
                <a:pos x="1472" y="5"/>
              </a:cxn>
              <a:cxn ang="0">
                <a:pos x="1377" y="17"/>
              </a:cxn>
              <a:cxn ang="0">
                <a:pos x="1282" y="38"/>
              </a:cxn>
              <a:cxn ang="0">
                <a:pos x="1188" y="67"/>
              </a:cxn>
              <a:cxn ang="0">
                <a:pos x="1096" y="105"/>
              </a:cxn>
              <a:cxn ang="0">
                <a:pos x="1005" y="149"/>
              </a:cxn>
              <a:cxn ang="0">
                <a:pos x="917" y="203"/>
              </a:cxn>
              <a:cxn ang="0">
                <a:pos x="831" y="263"/>
              </a:cxn>
              <a:cxn ang="0">
                <a:pos x="747" y="332"/>
              </a:cxn>
              <a:cxn ang="0">
                <a:pos x="668" y="406"/>
              </a:cxn>
              <a:cxn ang="0">
                <a:pos x="591" y="489"/>
              </a:cxn>
              <a:cxn ang="0">
                <a:pos x="517" y="577"/>
              </a:cxn>
              <a:cxn ang="0">
                <a:pos x="448" y="673"/>
              </a:cxn>
              <a:cxn ang="0">
                <a:pos x="383" y="774"/>
              </a:cxn>
              <a:cxn ang="0">
                <a:pos x="322" y="881"/>
              </a:cxn>
              <a:cxn ang="0">
                <a:pos x="266" y="992"/>
              </a:cxn>
              <a:cxn ang="0">
                <a:pos x="215" y="1108"/>
              </a:cxn>
              <a:cxn ang="0">
                <a:pos x="170" y="1228"/>
              </a:cxn>
              <a:cxn ang="0">
                <a:pos x="128" y="1352"/>
              </a:cxn>
              <a:cxn ang="0">
                <a:pos x="93" y="1480"/>
              </a:cxn>
              <a:cxn ang="0">
                <a:pos x="63" y="1609"/>
              </a:cxn>
              <a:cxn ang="0">
                <a:pos x="39" y="1743"/>
              </a:cxn>
              <a:cxn ang="0">
                <a:pos x="20" y="1877"/>
              </a:cxn>
              <a:cxn ang="0">
                <a:pos x="8" y="2013"/>
              </a:cxn>
              <a:cxn ang="0">
                <a:pos x="1" y="2150"/>
              </a:cxn>
            </a:cxnLst>
            <a:rect l="0" t="0" r="r" b="b"/>
            <a:pathLst>
              <a:path w="3137" h="2241">
                <a:moveTo>
                  <a:pt x="3137" y="2241"/>
                </a:moveTo>
                <a:lnTo>
                  <a:pt x="3137" y="2195"/>
                </a:lnTo>
                <a:lnTo>
                  <a:pt x="3135" y="2150"/>
                </a:lnTo>
                <a:lnTo>
                  <a:pt x="3133" y="2104"/>
                </a:lnTo>
                <a:lnTo>
                  <a:pt x="3131" y="2058"/>
                </a:lnTo>
                <a:lnTo>
                  <a:pt x="3129" y="2013"/>
                </a:lnTo>
                <a:lnTo>
                  <a:pt x="3125" y="1968"/>
                </a:lnTo>
                <a:lnTo>
                  <a:pt x="3121" y="1922"/>
                </a:lnTo>
                <a:lnTo>
                  <a:pt x="3116" y="1877"/>
                </a:lnTo>
                <a:lnTo>
                  <a:pt x="3110" y="1832"/>
                </a:lnTo>
                <a:lnTo>
                  <a:pt x="3105" y="1787"/>
                </a:lnTo>
                <a:lnTo>
                  <a:pt x="3098" y="1743"/>
                </a:lnTo>
                <a:lnTo>
                  <a:pt x="3090" y="1698"/>
                </a:lnTo>
                <a:lnTo>
                  <a:pt x="3082" y="1654"/>
                </a:lnTo>
                <a:lnTo>
                  <a:pt x="3074" y="1609"/>
                </a:lnTo>
                <a:lnTo>
                  <a:pt x="3063" y="1566"/>
                </a:lnTo>
                <a:lnTo>
                  <a:pt x="3054" y="1522"/>
                </a:lnTo>
                <a:lnTo>
                  <a:pt x="3044" y="1480"/>
                </a:lnTo>
                <a:lnTo>
                  <a:pt x="3032" y="1436"/>
                </a:lnTo>
                <a:lnTo>
                  <a:pt x="3021" y="1394"/>
                </a:lnTo>
                <a:lnTo>
                  <a:pt x="3008" y="1352"/>
                </a:lnTo>
                <a:lnTo>
                  <a:pt x="2994" y="1310"/>
                </a:lnTo>
                <a:lnTo>
                  <a:pt x="2982" y="1269"/>
                </a:lnTo>
                <a:lnTo>
                  <a:pt x="2967" y="1228"/>
                </a:lnTo>
                <a:lnTo>
                  <a:pt x="2952" y="1187"/>
                </a:lnTo>
                <a:lnTo>
                  <a:pt x="2937" y="1147"/>
                </a:lnTo>
                <a:lnTo>
                  <a:pt x="2921" y="1108"/>
                </a:lnTo>
                <a:lnTo>
                  <a:pt x="2905" y="1069"/>
                </a:lnTo>
                <a:lnTo>
                  <a:pt x="2888" y="1030"/>
                </a:lnTo>
                <a:lnTo>
                  <a:pt x="2870" y="992"/>
                </a:lnTo>
                <a:lnTo>
                  <a:pt x="2852" y="954"/>
                </a:lnTo>
                <a:lnTo>
                  <a:pt x="2834" y="916"/>
                </a:lnTo>
                <a:lnTo>
                  <a:pt x="2814" y="881"/>
                </a:lnTo>
                <a:lnTo>
                  <a:pt x="2795" y="844"/>
                </a:lnTo>
                <a:lnTo>
                  <a:pt x="2774" y="808"/>
                </a:lnTo>
                <a:lnTo>
                  <a:pt x="2753" y="774"/>
                </a:lnTo>
                <a:lnTo>
                  <a:pt x="2733" y="739"/>
                </a:lnTo>
                <a:lnTo>
                  <a:pt x="2711" y="706"/>
                </a:lnTo>
                <a:lnTo>
                  <a:pt x="2689" y="673"/>
                </a:lnTo>
                <a:lnTo>
                  <a:pt x="2666" y="641"/>
                </a:lnTo>
                <a:lnTo>
                  <a:pt x="2643" y="608"/>
                </a:lnTo>
                <a:lnTo>
                  <a:pt x="2619" y="577"/>
                </a:lnTo>
                <a:lnTo>
                  <a:pt x="2595" y="548"/>
                </a:lnTo>
                <a:lnTo>
                  <a:pt x="2571" y="518"/>
                </a:lnTo>
                <a:lnTo>
                  <a:pt x="2546" y="489"/>
                </a:lnTo>
                <a:lnTo>
                  <a:pt x="2520" y="462"/>
                </a:lnTo>
                <a:lnTo>
                  <a:pt x="2495" y="434"/>
                </a:lnTo>
                <a:lnTo>
                  <a:pt x="2470" y="406"/>
                </a:lnTo>
                <a:lnTo>
                  <a:pt x="2443" y="381"/>
                </a:lnTo>
                <a:lnTo>
                  <a:pt x="2416" y="356"/>
                </a:lnTo>
                <a:lnTo>
                  <a:pt x="2389" y="332"/>
                </a:lnTo>
                <a:lnTo>
                  <a:pt x="2362" y="308"/>
                </a:lnTo>
                <a:lnTo>
                  <a:pt x="2334" y="286"/>
                </a:lnTo>
                <a:lnTo>
                  <a:pt x="2306" y="263"/>
                </a:lnTo>
                <a:lnTo>
                  <a:pt x="2277" y="242"/>
                </a:lnTo>
                <a:lnTo>
                  <a:pt x="2248" y="222"/>
                </a:lnTo>
                <a:lnTo>
                  <a:pt x="2220" y="203"/>
                </a:lnTo>
                <a:lnTo>
                  <a:pt x="2191" y="184"/>
                </a:lnTo>
                <a:lnTo>
                  <a:pt x="2161" y="167"/>
                </a:lnTo>
                <a:lnTo>
                  <a:pt x="2131" y="149"/>
                </a:lnTo>
                <a:lnTo>
                  <a:pt x="2101" y="133"/>
                </a:lnTo>
                <a:lnTo>
                  <a:pt x="2071" y="118"/>
                </a:lnTo>
                <a:lnTo>
                  <a:pt x="2040" y="105"/>
                </a:lnTo>
                <a:lnTo>
                  <a:pt x="2009" y="91"/>
                </a:lnTo>
                <a:lnTo>
                  <a:pt x="1980" y="78"/>
                </a:lnTo>
                <a:lnTo>
                  <a:pt x="1949" y="67"/>
                </a:lnTo>
                <a:lnTo>
                  <a:pt x="1918" y="56"/>
                </a:lnTo>
                <a:lnTo>
                  <a:pt x="1886" y="47"/>
                </a:lnTo>
                <a:lnTo>
                  <a:pt x="1855" y="38"/>
                </a:lnTo>
                <a:lnTo>
                  <a:pt x="1824" y="30"/>
                </a:lnTo>
                <a:lnTo>
                  <a:pt x="1791" y="23"/>
                </a:lnTo>
                <a:lnTo>
                  <a:pt x="1759" y="17"/>
                </a:lnTo>
                <a:lnTo>
                  <a:pt x="1728" y="12"/>
                </a:lnTo>
                <a:lnTo>
                  <a:pt x="1696" y="8"/>
                </a:lnTo>
                <a:lnTo>
                  <a:pt x="1664" y="5"/>
                </a:lnTo>
                <a:lnTo>
                  <a:pt x="1632" y="2"/>
                </a:lnTo>
                <a:lnTo>
                  <a:pt x="1600" y="1"/>
                </a:lnTo>
                <a:lnTo>
                  <a:pt x="1569" y="0"/>
                </a:lnTo>
                <a:lnTo>
                  <a:pt x="1537" y="1"/>
                </a:lnTo>
                <a:lnTo>
                  <a:pt x="1504" y="2"/>
                </a:lnTo>
                <a:lnTo>
                  <a:pt x="1472" y="5"/>
                </a:lnTo>
                <a:lnTo>
                  <a:pt x="1440" y="8"/>
                </a:lnTo>
                <a:lnTo>
                  <a:pt x="1408" y="12"/>
                </a:lnTo>
                <a:lnTo>
                  <a:pt x="1377" y="17"/>
                </a:lnTo>
                <a:lnTo>
                  <a:pt x="1345" y="23"/>
                </a:lnTo>
                <a:lnTo>
                  <a:pt x="1314" y="30"/>
                </a:lnTo>
                <a:lnTo>
                  <a:pt x="1282" y="38"/>
                </a:lnTo>
                <a:lnTo>
                  <a:pt x="1251" y="47"/>
                </a:lnTo>
                <a:lnTo>
                  <a:pt x="1219" y="56"/>
                </a:lnTo>
                <a:lnTo>
                  <a:pt x="1188" y="67"/>
                </a:lnTo>
                <a:lnTo>
                  <a:pt x="1157" y="78"/>
                </a:lnTo>
                <a:lnTo>
                  <a:pt x="1127" y="91"/>
                </a:lnTo>
                <a:lnTo>
                  <a:pt x="1096" y="105"/>
                </a:lnTo>
                <a:lnTo>
                  <a:pt x="1065" y="118"/>
                </a:lnTo>
                <a:lnTo>
                  <a:pt x="1035" y="133"/>
                </a:lnTo>
                <a:lnTo>
                  <a:pt x="1005" y="149"/>
                </a:lnTo>
                <a:lnTo>
                  <a:pt x="975" y="167"/>
                </a:lnTo>
                <a:lnTo>
                  <a:pt x="945" y="184"/>
                </a:lnTo>
                <a:lnTo>
                  <a:pt x="917" y="203"/>
                </a:lnTo>
                <a:lnTo>
                  <a:pt x="888" y="222"/>
                </a:lnTo>
                <a:lnTo>
                  <a:pt x="859" y="242"/>
                </a:lnTo>
                <a:lnTo>
                  <a:pt x="831" y="263"/>
                </a:lnTo>
                <a:lnTo>
                  <a:pt x="802" y="286"/>
                </a:lnTo>
                <a:lnTo>
                  <a:pt x="774" y="308"/>
                </a:lnTo>
                <a:lnTo>
                  <a:pt x="747" y="332"/>
                </a:lnTo>
                <a:lnTo>
                  <a:pt x="720" y="356"/>
                </a:lnTo>
                <a:lnTo>
                  <a:pt x="693" y="381"/>
                </a:lnTo>
                <a:lnTo>
                  <a:pt x="668" y="406"/>
                </a:lnTo>
                <a:lnTo>
                  <a:pt x="641" y="434"/>
                </a:lnTo>
                <a:lnTo>
                  <a:pt x="616" y="462"/>
                </a:lnTo>
                <a:lnTo>
                  <a:pt x="591" y="489"/>
                </a:lnTo>
                <a:lnTo>
                  <a:pt x="566" y="518"/>
                </a:lnTo>
                <a:lnTo>
                  <a:pt x="541" y="548"/>
                </a:lnTo>
                <a:lnTo>
                  <a:pt x="517" y="577"/>
                </a:lnTo>
                <a:lnTo>
                  <a:pt x="493" y="608"/>
                </a:lnTo>
                <a:lnTo>
                  <a:pt x="470" y="641"/>
                </a:lnTo>
                <a:lnTo>
                  <a:pt x="448" y="673"/>
                </a:lnTo>
                <a:lnTo>
                  <a:pt x="425" y="706"/>
                </a:lnTo>
                <a:lnTo>
                  <a:pt x="404" y="739"/>
                </a:lnTo>
                <a:lnTo>
                  <a:pt x="383" y="774"/>
                </a:lnTo>
                <a:lnTo>
                  <a:pt x="362" y="808"/>
                </a:lnTo>
                <a:lnTo>
                  <a:pt x="342" y="844"/>
                </a:lnTo>
                <a:lnTo>
                  <a:pt x="322" y="881"/>
                </a:lnTo>
                <a:lnTo>
                  <a:pt x="303" y="916"/>
                </a:lnTo>
                <a:lnTo>
                  <a:pt x="284" y="954"/>
                </a:lnTo>
                <a:lnTo>
                  <a:pt x="266" y="992"/>
                </a:lnTo>
                <a:lnTo>
                  <a:pt x="249" y="1030"/>
                </a:lnTo>
                <a:lnTo>
                  <a:pt x="231" y="1069"/>
                </a:lnTo>
                <a:lnTo>
                  <a:pt x="215" y="1108"/>
                </a:lnTo>
                <a:lnTo>
                  <a:pt x="199" y="1147"/>
                </a:lnTo>
                <a:lnTo>
                  <a:pt x="184" y="1187"/>
                </a:lnTo>
                <a:lnTo>
                  <a:pt x="170" y="1228"/>
                </a:lnTo>
                <a:lnTo>
                  <a:pt x="155" y="1269"/>
                </a:lnTo>
                <a:lnTo>
                  <a:pt x="142" y="1310"/>
                </a:lnTo>
                <a:lnTo>
                  <a:pt x="128" y="1352"/>
                </a:lnTo>
                <a:lnTo>
                  <a:pt x="116" y="1394"/>
                </a:lnTo>
                <a:lnTo>
                  <a:pt x="104" y="1436"/>
                </a:lnTo>
                <a:lnTo>
                  <a:pt x="93" y="1480"/>
                </a:lnTo>
                <a:lnTo>
                  <a:pt x="82" y="1522"/>
                </a:lnTo>
                <a:lnTo>
                  <a:pt x="73" y="1566"/>
                </a:lnTo>
                <a:lnTo>
                  <a:pt x="63" y="1609"/>
                </a:lnTo>
                <a:lnTo>
                  <a:pt x="55" y="1654"/>
                </a:lnTo>
                <a:lnTo>
                  <a:pt x="47" y="1698"/>
                </a:lnTo>
                <a:lnTo>
                  <a:pt x="39" y="1743"/>
                </a:lnTo>
                <a:lnTo>
                  <a:pt x="32" y="1787"/>
                </a:lnTo>
                <a:lnTo>
                  <a:pt x="26" y="1832"/>
                </a:lnTo>
                <a:lnTo>
                  <a:pt x="20" y="1877"/>
                </a:lnTo>
                <a:lnTo>
                  <a:pt x="16" y="1922"/>
                </a:lnTo>
                <a:lnTo>
                  <a:pt x="11" y="1968"/>
                </a:lnTo>
                <a:lnTo>
                  <a:pt x="8" y="2013"/>
                </a:lnTo>
                <a:lnTo>
                  <a:pt x="5" y="2058"/>
                </a:lnTo>
                <a:lnTo>
                  <a:pt x="3" y="2104"/>
                </a:lnTo>
                <a:lnTo>
                  <a:pt x="1" y="2150"/>
                </a:lnTo>
                <a:lnTo>
                  <a:pt x="0" y="2195"/>
                </a:lnTo>
                <a:lnTo>
                  <a:pt x="0" y="2241"/>
                </a:lnTo>
              </a:path>
            </a:pathLst>
          </a:cu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1" name="Freeform 227"/>
          <p:cNvSpPr>
            <a:spLocks/>
          </p:cNvSpPr>
          <p:nvPr/>
        </p:nvSpPr>
        <p:spPr bwMode="auto">
          <a:xfrm>
            <a:off x="3170237" y="4765675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3"/>
              </a:cxn>
              <a:cxn ang="0">
                <a:pos x="26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9"/>
              </a:cxn>
              <a:cxn ang="0">
                <a:pos x="34" y="102"/>
              </a:cxn>
              <a:cxn ang="0">
                <a:pos x="43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3"/>
                </a:lnTo>
                <a:lnTo>
                  <a:pt x="26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9"/>
                </a:lnTo>
                <a:lnTo>
                  <a:pt x="34" y="102"/>
                </a:lnTo>
                <a:lnTo>
                  <a:pt x="43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6" name="Freeform 232"/>
          <p:cNvSpPr>
            <a:spLocks/>
          </p:cNvSpPr>
          <p:nvPr/>
        </p:nvSpPr>
        <p:spPr bwMode="auto">
          <a:xfrm>
            <a:off x="3879850" y="3884613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4"/>
              </a:cxn>
              <a:cxn ang="0">
                <a:pos x="102" y="36"/>
              </a:cxn>
              <a:cxn ang="0">
                <a:pos x="99" y="27"/>
              </a:cxn>
              <a:cxn ang="0">
                <a:pos x="93" y="20"/>
              </a:cxn>
              <a:cxn ang="0">
                <a:pos x="87" y="13"/>
              </a:cxn>
              <a:cxn ang="0">
                <a:pos x="79" y="8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4"/>
              </a:cxn>
              <a:cxn ang="0">
                <a:pos x="26" y="8"/>
              </a:cxn>
              <a:cxn ang="0">
                <a:pos x="20" y="13"/>
              </a:cxn>
              <a:cxn ang="0">
                <a:pos x="13" y="20"/>
              </a:cxn>
              <a:cxn ang="0">
                <a:pos x="8" y="27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6" y="99"/>
              </a:cxn>
              <a:cxn ang="0">
                <a:pos x="36" y="102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4" y="44"/>
                </a:lnTo>
                <a:lnTo>
                  <a:pt x="102" y="36"/>
                </a:lnTo>
                <a:lnTo>
                  <a:pt x="99" y="27"/>
                </a:lnTo>
                <a:lnTo>
                  <a:pt x="93" y="20"/>
                </a:lnTo>
                <a:lnTo>
                  <a:pt x="87" y="13"/>
                </a:lnTo>
                <a:lnTo>
                  <a:pt x="79" y="8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4"/>
                </a:lnTo>
                <a:lnTo>
                  <a:pt x="26" y="8"/>
                </a:lnTo>
                <a:lnTo>
                  <a:pt x="20" y="13"/>
                </a:lnTo>
                <a:lnTo>
                  <a:pt x="13" y="20"/>
                </a:lnTo>
                <a:lnTo>
                  <a:pt x="8" y="27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6" y="99"/>
                </a:lnTo>
                <a:lnTo>
                  <a:pt x="36" y="102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4" name="Freeform 230"/>
          <p:cNvSpPr>
            <a:spLocks/>
          </p:cNvSpPr>
          <p:nvPr/>
        </p:nvSpPr>
        <p:spPr bwMode="auto">
          <a:xfrm>
            <a:off x="3400425" y="40751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3"/>
              </a:cxn>
              <a:cxn ang="0">
                <a:pos x="102" y="34"/>
              </a:cxn>
              <a:cxn ang="0">
                <a:pos x="98" y="26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2" y="0"/>
              </a:cxn>
              <a:cxn ang="0">
                <a:pos x="43" y="1"/>
              </a:cxn>
              <a:cxn ang="0">
                <a:pos x="34" y="3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7" y="26"/>
              </a:cxn>
              <a:cxn ang="0">
                <a:pos x="3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7"/>
              </a:cxn>
              <a:cxn ang="0">
                <a:pos x="34" y="102"/>
              </a:cxn>
              <a:cxn ang="0">
                <a:pos x="43" y="104"/>
              </a:cxn>
              <a:cxn ang="0">
                <a:pos x="52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7"/>
              </a:cxn>
              <a:cxn ang="0">
                <a:pos x="87" y="93"/>
              </a:cxn>
              <a:cxn ang="0">
                <a:pos x="93" y="86"/>
              </a:cxn>
              <a:cxn ang="0">
                <a:pos x="98" y="79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3"/>
                </a:lnTo>
                <a:lnTo>
                  <a:pt x="102" y="34"/>
                </a:lnTo>
                <a:lnTo>
                  <a:pt x="98" y="26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2" y="0"/>
                </a:lnTo>
                <a:lnTo>
                  <a:pt x="43" y="1"/>
                </a:lnTo>
                <a:lnTo>
                  <a:pt x="34" y="3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7" y="26"/>
                </a:lnTo>
                <a:lnTo>
                  <a:pt x="3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7"/>
                </a:lnTo>
                <a:lnTo>
                  <a:pt x="34" y="102"/>
                </a:lnTo>
                <a:lnTo>
                  <a:pt x="43" y="104"/>
                </a:lnTo>
                <a:lnTo>
                  <a:pt x="52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7"/>
                </a:lnTo>
                <a:lnTo>
                  <a:pt x="87" y="93"/>
                </a:lnTo>
                <a:lnTo>
                  <a:pt x="93" y="86"/>
                </a:lnTo>
                <a:lnTo>
                  <a:pt x="98" y="79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5" name="Freeform 231"/>
          <p:cNvSpPr>
            <a:spLocks/>
          </p:cNvSpPr>
          <p:nvPr/>
        </p:nvSpPr>
        <p:spPr bwMode="auto">
          <a:xfrm>
            <a:off x="4273550" y="4198938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4" y="44"/>
              </a:cxn>
              <a:cxn ang="0">
                <a:pos x="102" y="36"/>
              </a:cxn>
              <a:cxn ang="0">
                <a:pos x="97" y="26"/>
              </a:cxn>
              <a:cxn ang="0">
                <a:pos x="93" y="20"/>
              </a:cxn>
              <a:cxn ang="0">
                <a:pos x="86" y="13"/>
              </a:cxn>
              <a:cxn ang="0">
                <a:pos x="78" y="7"/>
              </a:cxn>
              <a:cxn ang="0">
                <a:pos x="70" y="3"/>
              </a:cxn>
              <a:cxn ang="0">
                <a:pos x="60" y="1"/>
              </a:cxn>
              <a:cxn ang="0">
                <a:pos x="51" y="0"/>
              </a:cxn>
              <a:cxn ang="0">
                <a:pos x="43" y="1"/>
              </a:cxn>
              <a:cxn ang="0">
                <a:pos x="34" y="3"/>
              </a:cxn>
              <a:cxn ang="0">
                <a:pos x="26" y="7"/>
              </a:cxn>
              <a:cxn ang="0">
                <a:pos x="18" y="13"/>
              </a:cxn>
              <a:cxn ang="0">
                <a:pos x="11" y="20"/>
              </a:cxn>
              <a:cxn ang="0">
                <a:pos x="6" y="26"/>
              </a:cxn>
              <a:cxn ang="0">
                <a:pos x="2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1"/>
              </a:cxn>
              <a:cxn ang="0">
                <a:pos x="6" y="79"/>
              </a:cxn>
              <a:cxn ang="0">
                <a:pos x="11" y="87"/>
              </a:cxn>
              <a:cxn ang="0">
                <a:pos x="18" y="93"/>
              </a:cxn>
              <a:cxn ang="0">
                <a:pos x="26" y="99"/>
              </a:cxn>
              <a:cxn ang="0">
                <a:pos x="34" y="102"/>
              </a:cxn>
              <a:cxn ang="0">
                <a:pos x="43" y="104"/>
              </a:cxn>
              <a:cxn ang="0">
                <a:pos x="51" y="106"/>
              </a:cxn>
              <a:cxn ang="0">
                <a:pos x="60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3" y="87"/>
              </a:cxn>
              <a:cxn ang="0">
                <a:pos x="97" y="79"/>
              </a:cxn>
              <a:cxn ang="0">
                <a:pos x="102" y="71"/>
              </a:cxn>
              <a:cxn ang="0">
                <a:pos x="104" y="62"/>
              </a:cxn>
              <a:cxn ang="0">
                <a:pos x="104" y="53"/>
              </a:cxn>
            </a:cxnLst>
            <a:rect l="0" t="0" r="r" b="b"/>
            <a:pathLst>
              <a:path w="104" h="106">
                <a:moveTo>
                  <a:pt x="104" y="53"/>
                </a:moveTo>
                <a:lnTo>
                  <a:pt x="104" y="44"/>
                </a:lnTo>
                <a:lnTo>
                  <a:pt x="102" y="36"/>
                </a:lnTo>
                <a:lnTo>
                  <a:pt x="97" y="26"/>
                </a:lnTo>
                <a:lnTo>
                  <a:pt x="93" y="20"/>
                </a:lnTo>
                <a:lnTo>
                  <a:pt x="86" y="13"/>
                </a:lnTo>
                <a:lnTo>
                  <a:pt x="78" y="7"/>
                </a:lnTo>
                <a:lnTo>
                  <a:pt x="70" y="3"/>
                </a:lnTo>
                <a:lnTo>
                  <a:pt x="60" y="1"/>
                </a:lnTo>
                <a:lnTo>
                  <a:pt x="51" y="0"/>
                </a:lnTo>
                <a:lnTo>
                  <a:pt x="43" y="1"/>
                </a:lnTo>
                <a:lnTo>
                  <a:pt x="34" y="3"/>
                </a:lnTo>
                <a:lnTo>
                  <a:pt x="26" y="7"/>
                </a:lnTo>
                <a:lnTo>
                  <a:pt x="18" y="13"/>
                </a:lnTo>
                <a:lnTo>
                  <a:pt x="11" y="20"/>
                </a:lnTo>
                <a:lnTo>
                  <a:pt x="6" y="26"/>
                </a:lnTo>
                <a:lnTo>
                  <a:pt x="2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1"/>
                </a:lnTo>
                <a:lnTo>
                  <a:pt x="6" y="79"/>
                </a:lnTo>
                <a:lnTo>
                  <a:pt x="11" y="87"/>
                </a:lnTo>
                <a:lnTo>
                  <a:pt x="18" y="93"/>
                </a:lnTo>
                <a:lnTo>
                  <a:pt x="26" y="99"/>
                </a:lnTo>
                <a:lnTo>
                  <a:pt x="34" y="102"/>
                </a:lnTo>
                <a:lnTo>
                  <a:pt x="43" y="104"/>
                </a:lnTo>
                <a:lnTo>
                  <a:pt x="51" y="106"/>
                </a:lnTo>
                <a:lnTo>
                  <a:pt x="60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3" y="87"/>
                </a:lnTo>
                <a:lnTo>
                  <a:pt x="97" y="79"/>
                </a:lnTo>
                <a:lnTo>
                  <a:pt x="102" y="71"/>
                </a:lnTo>
                <a:lnTo>
                  <a:pt x="104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0" name="Freeform 226"/>
          <p:cNvSpPr>
            <a:spLocks/>
          </p:cNvSpPr>
          <p:nvPr/>
        </p:nvSpPr>
        <p:spPr bwMode="auto">
          <a:xfrm>
            <a:off x="4414837" y="4765675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3"/>
              </a:cxn>
              <a:cxn ang="0">
                <a:pos x="26" y="8"/>
              </a:cxn>
              <a:cxn ang="0">
                <a:pos x="18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8" y="93"/>
              </a:cxn>
              <a:cxn ang="0">
                <a:pos x="26" y="99"/>
              </a:cxn>
              <a:cxn ang="0">
                <a:pos x="34" y="102"/>
              </a:cxn>
              <a:cxn ang="0">
                <a:pos x="43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3"/>
                </a:lnTo>
                <a:lnTo>
                  <a:pt x="26" y="8"/>
                </a:lnTo>
                <a:lnTo>
                  <a:pt x="18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8" y="93"/>
                </a:lnTo>
                <a:lnTo>
                  <a:pt x="26" y="99"/>
                </a:lnTo>
                <a:lnTo>
                  <a:pt x="34" y="102"/>
                </a:lnTo>
                <a:lnTo>
                  <a:pt x="43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2" name="Line 198"/>
          <p:cNvSpPr>
            <a:spLocks noChangeShapeType="1"/>
          </p:cNvSpPr>
          <p:nvPr/>
        </p:nvSpPr>
        <p:spPr bwMode="auto">
          <a:xfrm>
            <a:off x="2743200" y="3116263"/>
            <a:ext cx="0" cy="3341688"/>
          </a:xfrm>
          <a:prstGeom prst="line">
            <a:avLst/>
          </a:prstGeom>
          <a:noFill/>
          <a:ln w="1905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9" name="Freeform 125"/>
          <p:cNvSpPr>
            <a:spLocks/>
          </p:cNvSpPr>
          <p:nvPr/>
        </p:nvSpPr>
        <p:spPr bwMode="auto">
          <a:xfrm>
            <a:off x="2722563" y="3652838"/>
            <a:ext cx="41275" cy="41275"/>
          </a:xfrm>
          <a:custGeom>
            <a:avLst/>
            <a:gdLst/>
            <a:ahLst/>
            <a:cxnLst>
              <a:cxn ang="0">
                <a:pos x="105" y="51"/>
              </a:cxn>
              <a:cxn ang="0">
                <a:pos x="105" y="42"/>
              </a:cxn>
              <a:cxn ang="0">
                <a:pos x="101" y="34"/>
              </a:cxn>
              <a:cxn ang="0">
                <a:pos x="98" y="25"/>
              </a:cxn>
              <a:cxn ang="0">
                <a:pos x="92" y="18"/>
              </a:cxn>
              <a:cxn ang="0">
                <a:pos x="86" y="11"/>
              </a:cxn>
              <a:cxn ang="0">
                <a:pos x="78" y="6"/>
              </a:cxn>
              <a:cxn ang="0">
                <a:pos x="70" y="2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2"/>
              </a:cxn>
              <a:cxn ang="0">
                <a:pos x="26" y="6"/>
              </a:cxn>
              <a:cxn ang="0">
                <a:pos x="19" y="11"/>
              </a:cxn>
              <a:cxn ang="0">
                <a:pos x="12" y="18"/>
              </a:cxn>
              <a:cxn ang="0">
                <a:pos x="7" y="25"/>
              </a:cxn>
              <a:cxn ang="0">
                <a:pos x="3" y="34"/>
              </a:cxn>
              <a:cxn ang="0">
                <a:pos x="0" y="42"/>
              </a:cxn>
              <a:cxn ang="0">
                <a:pos x="0" y="51"/>
              </a:cxn>
              <a:cxn ang="0">
                <a:pos x="0" y="60"/>
              </a:cxn>
              <a:cxn ang="0">
                <a:pos x="3" y="70"/>
              </a:cxn>
              <a:cxn ang="0">
                <a:pos x="7" y="78"/>
              </a:cxn>
              <a:cxn ang="0">
                <a:pos x="12" y="86"/>
              </a:cxn>
              <a:cxn ang="0">
                <a:pos x="19" y="93"/>
              </a:cxn>
              <a:cxn ang="0">
                <a:pos x="26" y="97"/>
              </a:cxn>
              <a:cxn ang="0">
                <a:pos x="35" y="101"/>
              </a:cxn>
              <a:cxn ang="0">
                <a:pos x="43" y="104"/>
              </a:cxn>
              <a:cxn ang="0">
                <a:pos x="52" y="104"/>
              </a:cxn>
              <a:cxn ang="0">
                <a:pos x="61" y="104"/>
              </a:cxn>
              <a:cxn ang="0">
                <a:pos x="70" y="101"/>
              </a:cxn>
              <a:cxn ang="0">
                <a:pos x="78" y="97"/>
              </a:cxn>
              <a:cxn ang="0">
                <a:pos x="86" y="93"/>
              </a:cxn>
              <a:cxn ang="0">
                <a:pos x="92" y="86"/>
              </a:cxn>
              <a:cxn ang="0">
                <a:pos x="98" y="78"/>
              </a:cxn>
              <a:cxn ang="0">
                <a:pos x="101" y="70"/>
              </a:cxn>
              <a:cxn ang="0">
                <a:pos x="105" y="60"/>
              </a:cxn>
              <a:cxn ang="0">
                <a:pos x="105" y="51"/>
              </a:cxn>
            </a:cxnLst>
            <a:rect l="0" t="0" r="r" b="b"/>
            <a:pathLst>
              <a:path w="105" h="104">
                <a:moveTo>
                  <a:pt x="105" y="51"/>
                </a:moveTo>
                <a:lnTo>
                  <a:pt x="105" y="42"/>
                </a:lnTo>
                <a:lnTo>
                  <a:pt x="101" y="34"/>
                </a:lnTo>
                <a:lnTo>
                  <a:pt x="98" y="25"/>
                </a:lnTo>
                <a:lnTo>
                  <a:pt x="92" y="18"/>
                </a:lnTo>
                <a:lnTo>
                  <a:pt x="86" y="11"/>
                </a:lnTo>
                <a:lnTo>
                  <a:pt x="78" y="6"/>
                </a:lnTo>
                <a:lnTo>
                  <a:pt x="70" y="2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2"/>
                </a:lnTo>
                <a:lnTo>
                  <a:pt x="26" y="6"/>
                </a:lnTo>
                <a:lnTo>
                  <a:pt x="19" y="11"/>
                </a:lnTo>
                <a:lnTo>
                  <a:pt x="12" y="18"/>
                </a:lnTo>
                <a:lnTo>
                  <a:pt x="7" y="25"/>
                </a:lnTo>
                <a:lnTo>
                  <a:pt x="3" y="34"/>
                </a:lnTo>
                <a:lnTo>
                  <a:pt x="0" y="42"/>
                </a:lnTo>
                <a:lnTo>
                  <a:pt x="0" y="51"/>
                </a:lnTo>
                <a:lnTo>
                  <a:pt x="0" y="60"/>
                </a:lnTo>
                <a:lnTo>
                  <a:pt x="3" y="70"/>
                </a:lnTo>
                <a:lnTo>
                  <a:pt x="7" y="78"/>
                </a:lnTo>
                <a:lnTo>
                  <a:pt x="12" y="86"/>
                </a:lnTo>
                <a:lnTo>
                  <a:pt x="19" y="93"/>
                </a:lnTo>
                <a:lnTo>
                  <a:pt x="26" y="97"/>
                </a:lnTo>
                <a:lnTo>
                  <a:pt x="35" y="101"/>
                </a:lnTo>
                <a:lnTo>
                  <a:pt x="43" y="104"/>
                </a:lnTo>
                <a:lnTo>
                  <a:pt x="52" y="104"/>
                </a:lnTo>
                <a:lnTo>
                  <a:pt x="61" y="104"/>
                </a:lnTo>
                <a:lnTo>
                  <a:pt x="70" y="101"/>
                </a:lnTo>
                <a:lnTo>
                  <a:pt x="78" y="97"/>
                </a:lnTo>
                <a:lnTo>
                  <a:pt x="86" y="93"/>
                </a:lnTo>
                <a:lnTo>
                  <a:pt x="92" y="86"/>
                </a:lnTo>
                <a:lnTo>
                  <a:pt x="98" y="78"/>
                </a:lnTo>
                <a:lnTo>
                  <a:pt x="101" y="70"/>
                </a:lnTo>
                <a:lnTo>
                  <a:pt x="105" y="60"/>
                </a:lnTo>
                <a:lnTo>
                  <a:pt x="105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0" name="Freeform 36"/>
          <p:cNvSpPr>
            <a:spLocks/>
          </p:cNvSpPr>
          <p:nvPr/>
        </p:nvSpPr>
        <p:spPr bwMode="auto">
          <a:xfrm>
            <a:off x="2722563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" name="BlokTextu 1"/>
          <p:cNvSpPr txBox="1"/>
          <p:nvPr/>
        </p:nvSpPr>
        <p:spPr>
          <a:xfrm>
            <a:off x="7875643" y="1848469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BlokTextu 366"/>
          <p:cNvSpPr txBox="1"/>
          <p:nvPr/>
        </p:nvSpPr>
        <p:spPr>
          <a:xfrm>
            <a:off x="7255150" y="1823075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" name="BlokTextu 367"/>
          <p:cNvSpPr txBox="1"/>
          <p:nvPr/>
        </p:nvSpPr>
        <p:spPr>
          <a:xfrm>
            <a:off x="8282725" y="1826704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" name="BlokTextu 368"/>
          <p:cNvSpPr txBox="1"/>
          <p:nvPr/>
        </p:nvSpPr>
        <p:spPr>
          <a:xfrm>
            <a:off x="8285663" y="1265485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0" name="BlokTextu 369"/>
          <p:cNvSpPr txBox="1"/>
          <p:nvPr/>
        </p:nvSpPr>
        <p:spPr>
          <a:xfrm>
            <a:off x="7233379" y="1287256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1" name="BlokTextu 370"/>
          <p:cNvSpPr txBox="1"/>
          <p:nvPr/>
        </p:nvSpPr>
        <p:spPr>
          <a:xfrm>
            <a:off x="7770407" y="1213470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2" name="Freeform 38"/>
          <p:cNvSpPr>
            <a:spLocks/>
          </p:cNvSpPr>
          <p:nvPr/>
        </p:nvSpPr>
        <p:spPr bwMode="auto">
          <a:xfrm>
            <a:off x="7916890" y="1480862"/>
            <a:ext cx="31750" cy="31750"/>
          </a:xfrm>
          <a:custGeom>
            <a:avLst/>
            <a:gdLst/>
            <a:ahLst/>
            <a:cxnLst>
              <a:cxn ang="0">
                <a:pos x="99" y="50"/>
              </a:cxn>
              <a:cxn ang="0">
                <a:pos x="99" y="41"/>
              </a:cxn>
              <a:cxn ang="0">
                <a:pos x="97" y="34"/>
              </a:cxn>
              <a:cxn ang="0">
                <a:pos x="92" y="25"/>
              </a:cxn>
              <a:cxn ang="0">
                <a:pos x="88" y="18"/>
              </a:cxn>
              <a:cxn ang="0">
                <a:pos x="81" y="12"/>
              </a:cxn>
              <a:cxn ang="0">
                <a:pos x="74" y="8"/>
              </a:cxn>
              <a:cxn ang="0">
                <a:pos x="66" y="3"/>
              </a:cxn>
              <a:cxn ang="0">
                <a:pos x="58" y="1"/>
              </a:cxn>
              <a:cxn ang="0">
                <a:pos x="50" y="0"/>
              </a:cxn>
              <a:cxn ang="0">
                <a:pos x="41" y="1"/>
              </a:cxn>
              <a:cxn ang="0">
                <a:pos x="33" y="3"/>
              </a:cxn>
              <a:cxn ang="0">
                <a:pos x="25" y="8"/>
              </a:cxn>
              <a:cxn ang="0">
                <a:pos x="17" y="12"/>
              </a:cxn>
              <a:cxn ang="0">
                <a:pos x="11" y="18"/>
              </a:cxn>
              <a:cxn ang="0">
                <a:pos x="7" y="25"/>
              </a:cxn>
              <a:cxn ang="0">
                <a:pos x="2" y="34"/>
              </a:cxn>
              <a:cxn ang="0">
                <a:pos x="0" y="41"/>
              </a:cxn>
              <a:cxn ang="0">
                <a:pos x="0" y="50"/>
              </a:cxn>
              <a:cxn ang="0">
                <a:pos x="0" y="58"/>
              </a:cxn>
              <a:cxn ang="0">
                <a:pos x="2" y="67"/>
              </a:cxn>
              <a:cxn ang="0">
                <a:pos x="7" y="75"/>
              </a:cxn>
              <a:cxn ang="0">
                <a:pos x="11" y="82"/>
              </a:cxn>
              <a:cxn ang="0">
                <a:pos x="17" y="88"/>
              </a:cxn>
              <a:cxn ang="0">
                <a:pos x="25" y="93"/>
              </a:cxn>
              <a:cxn ang="0">
                <a:pos x="33" y="96"/>
              </a:cxn>
              <a:cxn ang="0">
                <a:pos x="41" y="99"/>
              </a:cxn>
              <a:cxn ang="0">
                <a:pos x="50" y="100"/>
              </a:cxn>
              <a:cxn ang="0">
                <a:pos x="58" y="99"/>
              </a:cxn>
              <a:cxn ang="0">
                <a:pos x="66" y="96"/>
              </a:cxn>
              <a:cxn ang="0">
                <a:pos x="74" y="93"/>
              </a:cxn>
              <a:cxn ang="0">
                <a:pos x="81" y="88"/>
              </a:cxn>
              <a:cxn ang="0">
                <a:pos x="88" y="82"/>
              </a:cxn>
              <a:cxn ang="0">
                <a:pos x="92" y="75"/>
              </a:cxn>
              <a:cxn ang="0">
                <a:pos x="97" y="67"/>
              </a:cxn>
              <a:cxn ang="0">
                <a:pos x="99" y="58"/>
              </a:cxn>
              <a:cxn ang="0">
                <a:pos x="99" y="50"/>
              </a:cxn>
            </a:cxnLst>
            <a:rect l="0" t="0" r="r" b="b"/>
            <a:pathLst>
              <a:path w="99" h="100">
                <a:moveTo>
                  <a:pt x="99" y="50"/>
                </a:moveTo>
                <a:lnTo>
                  <a:pt x="99" y="41"/>
                </a:lnTo>
                <a:lnTo>
                  <a:pt x="97" y="34"/>
                </a:lnTo>
                <a:lnTo>
                  <a:pt x="92" y="25"/>
                </a:lnTo>
                <a:lnTo>
                  <a:pt x="88" y="18"/>
                </a:lnTo>
                <a:lnTo>
                  <a:pt x="81" y="12"/>
                </a:lnTo>
                <a:lnTo>
                  <a:pt x="74" y="8"/>
                </a:lnTo>
                <a:lnTo>
                  <a:pt x="66" y="3"/>
                </a:lnTo>
                <a:lnTo>
                  <a:pt x="58" y="1"/>
                </a:lnTo>
                <a:lnTo>
                  <a:pt x="50" y="0"/>
                </a:lnTo>
                <a:lnTo>
                  <a:pt x="41" y="1"/>
                </a:lnTo>
                <a:lnTo>
                  <a:pt x="33" y="3"/>
                </a:lnTo>
                <a:lnTo>
                  <a:pt x="25" y="8"/>
                </a:lnTo>
                <a:lnTo>
                  <a:pt x="17" y="12"/>
                </a:lnTo>
                <a:lnTo>
                  <a:pt x="11" y="18"/>
                </a:lnTo>
                <a:lnTo>
                  <a:pt x="7" y="25"/>
                </a:lnTo>
                <a:lnTo>
                  <a:pt x="2" y="34"/>
                </a:lnTo>
                <a:lnTo>
                  <a:pt x="0" y="41"/>
                </a:lnTo>
                <a:lnTo>
                  <a:pt x="0" y="50"/>
                </a:lnTo>
                <a:lnTo>
                  <a:pt x="0" y="58"/>
                </a:lnTo>
                <a:lnTo>
                  <a:pt x="2" y="67"/>
                </a:lnTo>
                <a:lnTo>
                  <a:pt x="7" y="75"/>
                </a:lnTo>
                <a:lnTo>
                  <a:pt x="11" y="82"/>
                </a:lnTo>
                <a:lnTo>
                  <a:pt x="17" y="88"/>
                </a:lnTo>
                <a:lnTo>
                  <a:pt x="25" y="93"/>
                </a:lnTo>
                <a:lnTo>
                  <a:pt x="33" y="96"/>
                </a:lnTo>
                <a:lnTo>
                  <a:pt x="41" y="99"/>
                </a:lnTo>
                <a:lnTo>
                  <a:pt x="50" y="100"/>
                </a:lnTo>
                <a:lnTo>
                  <a:pt x="58" y="99"/>
                </a:lnTo>
                <a:lnTo>
                  <a:pt x="66" y="96"/>
                </a:lnTo>
                <a:lnTo>
                  <a:pt x="74" y="93"/>
                </a:lnTo>
                <a:lnTo>
                  <a:pt x="81" y="88"/>
                </a:lnTo>
                <a:lnTo>
                  <a:pt x="88" y="82"/>
                </a:lnTo>
                <a:lnTo>
                  <a:pt x="92" y="75"/>
                </a:lnTo>
                <a:lnTo>
                  <a:pt x="97" y="67"/>
                </a:lnTo>
                <a:lnTo>
                  <a:pt x="99" y="58"/>
                </a:lnTo>
                <a:lnTo>
                  <a:pt x="99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3" name="Freeform 38"/>
          <p:cNvSpPr>
            <a:spLocks/>
          </p:cNvSpPr>
          <p:nvPr/>
        </p:nvSpPr>
        <p:spPr bwMode="auto">
          <a:xfrm>
            <a:off x="8342642" y="1476023"/>
            <a:ext cx="31750" cy="31750"/>
          </a:xfrm>
          <a:custGeom>
            <a:avLst/>
            <a:gdLst/>
            <a:ahLst/>
            <a:cxnLst>
              <a:cxn ang="0">
                <a:pos x="99" y="50"/>
              </a:cxn>
              <a:cxn ang="0">
                <a:pos x="99" y="41"/>
              </a:cxn>
              <a:cxn ang="0">
                <a:pos x="97" y="34"/>
              </a:cxn>
              <a:cxn ang="0">
                <a:pos x="92" y="25"/>
              </a:cxn>
              <a:cxn ang="0">
                <a:pos x="88" y="18"/>
              </a:cxn>
              <a:cxn ang="0">
                <a:pos x="81" y="12"/>
              </a:cxn>
              <a:cxn ang="0">
                <a:pos x="74" y="8"/>
              </a:cxn>
              <a:cxn ang="0">
                <a:pos x="66" y="3"/>
              </a:cxn>
              <a:cxn ang="0">
                <a:pos x="58" y="1"/>
              </a:cxn>
              <a:cxn ang="0">
                <a:pos x="50" y="0"/>
              </a:cxn>
              <a:cxn ang="0">
                <a:pos x="41" y="1"/>
              </a:cxn>
              <a:cxn ang="0">
                <a:pos x="33" y="3"/>
              </a:cxn>
              <a:cxn ang="0">
                <a:pos x="25" y="8"/>
              </a:cxn>
              <a:cxn ang="0">
                <a:pos x="17" y="12"/>
              </a:cxn>
              <a:cxn ang="0">
                <a:pos x="11" y="18"/>
              </a:cxn>
              <a:cxn ang="0">
                <a:pos x="7" y="25"/>
              </a:cxn>
              <a:cxn ang="0">
                <a:pos x="2" y="34"/>
              </a:cxn>
              <a:cxn ang="0">
                <a:pos x="0" y="41"/>
              </a:cxn>
              <a:cxn ang="0">
                <a:pos x="0" y="50"/>
              </a:cxn>
              <a:cxn ang="0">
                <a:pos x="0" y="58"/>
              </a:cxn>
              <a:cxn ang="0">
                <a:pos x="2" y="67"/>
              </a:cxn>
              <a:cxn ang="0">
                <a:pos x="7" y="75"/>
              </a:cxn>
              <a:cxn ang="0">
                <a:pos x="11" y="82"/>
              </a:cxn>
              <a:cxn ang="0">
                <a:pos x="17" y="88"/>
              </a:cxn>
              <a:cxn ang="0">
                <a:pos x="25" y="93"/>
              </a:cxn>
              <a:cxn ang="0">
                <a:pos x="33" y="96"/>
              </a:cxn>
              <a:cxn ang="0">
                <a:pos x="41" y="99"/>
              </a:cxn>
              <a:cxn ang="0">
                <a:pos x="50" y="100"/>
              </a:cxn>
              <a:cxn ang="0">
                <a:pos x="58" y="99"/>
              </a:cxn>
              <a:cxn ang="0">
                <a:pos x="66" y="96"/>
              </a:cxn>
              <a:cxn ang="0">
                <a:pos x="74" y="93"/>
              </a:cxn>
              <a:cxn ang="0">
                <a:pos x="81" y="88"/>
              </a:cxn>
              <a:cxn ang="0">
                <a:pos x="88" y="82"/>
              </a:cxn>
              <a:cxn ang="0">
                <a:pos x="92" y="75"/>
              </a:cxn>
              <a:cxn ang="0">
                <a:pos x="97" y="67"/>
              </a:cxn>
              <a:cxn ang="0">
                <a:pos x="99" y="58"/>
              </a:cxn>
              <a:cxn ang="0">
                <a:pos x="99" y="50"/>
              </a:cxn>
            </a:cxnLst>
            <a:rect l="0" t="0" r="r" b="b"/>
            <a:pathLst>
              <a:path w="99" h="100">
                <a:moveTo>
                  <a:pt x="99" y="50"/>
                </a:moveTo>
                <a:lnTo>
                  <a:pt x="99" y="41"/>
                </a:lnTo>
                <a:lnTo>
                  <a:pt x="97" y="34"/>
                </a:lnTo>
                <a:lnTo>
                  <a:pt x="92" y="25"/>
                </a:lnTo>
                <a:lnTo>
                  <a:pt x="88" y="18"/>
                </a:lnTo>
                <a:lnTo>
                  <a:pt x="81" y="12"/>
                </a:lnTo>
                <a:lnTo>
                  <a:pt x="74" y="8"/>
                </a:lnTo>
                <a:lnTo>
                  <a:pt x="66" y="3"/>
                </a:lnTo>
                <a:lnTo>
                  <a:pt x="58" y="1"/>
                </a:lnTo>
                <a:lnTo>
                  <a:pt x="50" y="0"/>
                </a:lnTo>
                <a:lnTo>
                  <a:pt x="41" y="1"/>
                </a:lnTo>
                <a:lnTo>
                  <a:pt x="33" y="3"/>
                </a:lnTo>
                <a:lnTo>
                  <a:pt x="25" y="8"/>
                </a:lnTo>
                <a:lnTo>
                  <a:pt x="17" y="12"/>
                </a:lnTo>
                <a:lnTo>
                  <a:pt x="11" y="18"/>
                </a:lnTo>
                <a:lnTo>
                  <a:pt x="7" y="25"/>
                </a:lnTo>
                <a:lnTo>
                  <a:pt x="2" y="34"/>
                </a:lnTo>
                <a:lnTo>
                  <a:pt x="0" y="41"/>
                </a:lnTo>
                <a:lnTo>
                  <a:pt x="0" y="50"/>
                </a:lnTo>
                <a:lnTo>
                  <a:pt x="0" y="58"/>
                </a:lnTo>
                <a:lnTo>
                  <a:pt x="2" y="67"/>
                </a:lnTo>
                <a:lnTo>
                  <a:pt x="7" y="75"/>
                </a:lnTo>
                <a:lnTo>
                  <a:pt x="11" y="82"/>
                </a:lnTo>
                <a:lnTo>
                  <a:pt x="17" y="88"/>
                </a:lnTo>
                <a:lnTo>
                  <a:pt x="25" y="93"/>
                </a:lnTo>
                <a:lnTo>
                  <a:pt x="33" y="96"/>
                </a:lnTo>
                <a:lnTo>
                  <a:pt x="41" y="99"/>
                </a:lnTo>
                <a:lnTo>
                  <a:pt x="50" y="100"/>
                </a:lnTo>
                <a:lnTo>
                  <a:pt x="58" y="99"/>
                </a:lnTo>
                <a:lnTo>
                  <a:pt x="66" y="96"/>
                </a:lnTo>
                <a:lnTo>
                  <a:pt x="74" y="93"/>
                </a:lnTo>
                <a:lnTo>
                  <a:pt x="81" y="88"/>
                </a:lnTo>
                <a:lnTo>
                  <a:pt x="88" y="82"/>
                </a:lnTo>
                <a:lnTo>
                  <a:pt x="92" y="75"/>
                </a:lnTo>
                <a:lnTo>
                  <a:pt x="97" y="67"/>
                </a:lnTo>
                <a:lnTo>
                  <a:pt x="99" y="58"/>
                </a:lnTo>
                <a:lnTo>
                  <a:pt x="99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4" name="Freeform 38"/>
          <p:cNvSpPr>
            <a:spLocks/>
          </p:cNvSpPr>
          <p:nvPr/>
        </p:nvSpPr>
        <p:spPr bwMode="auto">
          <a:xfrm>
            <a:off x="7500814" y="1476023"/>
            <a:ext cx="31750" cy="31750"/>
          </a:xfrm>
          <a:custGeom>
            <a:avLst/>
            <a:gdLst/>
            <a:ahLst/>
            <a:cxnLst>
              <a:cxn ang="0">
                <a:pos x="99" y="50"/>
              </a:cxn>
              <a:cxn ang="0">
                <a:pos x="99" y="41"/>
              </a:cxn>
              <a:cxn ang="0">
                <a:pos x="97" y="34"/>
              </a:cxn>
              <a:cxn ang="0">
                <a:pos x="92" y="25"/>
              </a:cxn>
              <a:cxn ang="0">
                <a:pos x="88" y="18"/>
              </a:cxn>
              <a:cxn ang="0">
                <a:pos x="81" y="12"/>
              </a:cxn>
              <a:cxn ang="0">
                <a:pos x="74" y="8"/>
              </a:cxn>
              <a:cxn ang="0">
                <a:pos x="66" y="3"/>
              </a:cxn>
              <a:cxn ang="0">
                <a:pos x="58" y="1"/>
              </a:cxn>
              <a:cxn ang="0">
                <a:pos x="50" y="0"/>
              </a:cxn>
              <a:cxn ang="0">
                <a:pos x="41" y="1"/>
              </a:cxn>
              <a:cxn ang="0">
                <a:pos x="33" y="3"/>
              </a:cxn>
              <a:cxn ang="0">
                <a:pos x="25" y="8"/>
              </a:cxn>
              <a:cxn ang="0">
                <a:pos x="17" y="12"/>
              </a:cxn>
              <a:cxn ang="0">
                <a:pos x="11" y="18"/>
              </a:cxn>
              <a:cxn ang="0">
                <a:pos x="7" y="25"/>
              </a:cxn>
              <a:cxn ang="0">
                <a:pos x="2" y="34"/>
              </a:cxn>
              <a:cxn ang="0">
                <a:pos x="0" y="41"/>
              </a:cxn>
              <a:cxn ang="0">
                <a:pos x="0" y="50"/>
              </a:cxn>
              <a:cxn ang="0">
                <a:pos x="0" y="58"/>
              </a:cxn>
              <a:cxn ang="0">
                <a:pos x="2" y="67"/>
              </a:cxn>
              <a:cxn ang="0">
                <a:pos x="7" y="75"/>
              </a:cxn>
              <a:cxn ang="0">
                <a:pos x="11" y="82"/>
              </a:cxn>
              <a:cxn ang="0">
                <a:pos x="17" y="88"/>
              </a:cxn>
              <a:cxn ang="0">
                <a:pos x="25" y="93"/>
              </a:cxn>
              <a:cxn ang="0">
                <a:pos x="33" y="96"/>
              </a:cxn>
              <a:cxn ang="0">
                <a:pos x="41" y="99"/>
              </a:cxn>
              <a:cxn ang="0">
                <a:pos x="50" y="100"/>
              </a:cxn>
              <a:cxn ang="0">
                <a:pos x="58" y="99"/>
              </a:cxn>
              <a:cxn ang="0">
                <a:pos x="66" y="96"/>
              </a:cxn>
              <a:cxn ang="0">
                <a:pos x="74" y="93"/>
              </a:cxn>
              <a:cxn ang="0">
                <a:pos x="81" y="88"/>
              </a:cxn>
              <a:cxn ang="0">
                <a:pos x="88" y="82"/>
              </a:cxn>
              <a:cxn ang="0">
                <a:pos x="92" y="75"/>
              </a:cxn>
              <a:cxn ang="0">
                <a:pos x="97" y="67"/>
              </a:cxn>
              <a:cxn ang="0">
                <a:pos x="99" y="58"/>
              </a:cxn>
              <a:cxn ang="0">
                <a:pos x="99" y="50"/>
              </a:cxn>
            </a:cxnLst>
            <a:rect l="0" t="0" r="r" b="b"/>
            <a:pathLst>
              <a:path w="99" h="100">
                <a:moveTo>
                  <a:pt x="99" y="50"/>
                </a:moveTo>
                <a:lnTo>
                  <a:pt x="99" y="41"/>
                </a:lnTo>
                <a:lnTo>
                  <a:pt x="97" y="34"/>
                </a:lnTo>
                <a:lnTo>
                  <a:pt x="92" y="25"/>
                </a:lnTo>
                <a:lnTo>
                  <a:pt x="88" y="18"/>
                </a:lnTo>
                <a:lnTo>
                  <a:pt x="81" y="12"/>
                </a:lnTo>
                <a:lnTo>
                  <a:pt x="74" y="8"/>
                </a:lnTo>
                <a:lnTo>
                  <a:pt x="66" y="3"/>
                </a:lnTo>
                <a:lnTo>
                  <a:pt x="58" y="1"/>
                </a:lnTo>
                <a:lnTo>
                  <a:pt x="50" y="0"/>
                </a:lnTo>
                <a:lnTo>
                  <a:pt x="41" y="1"/>
                </a:lnTo>
                <a:lnTo>
                  <a:pt x="33" y="3"/>
                </a:lnTo>
                <a:lnTo>
                  <a:pt x="25" y="8"/>
                </a:lnTo>
                <a:lnTo>
                  <a:pt x="17" y="12"/>
                </a:lnTo>
                <a:lnTo>
                  <a:pt x="11" y="18"/>
                </a:lnTo>
                <a:lnTo>
                  <a:pt x="7" y="25"/>
                </a:lnTo>
                <a:lnTo>
                  <a:pt x="2" y="34"/>
                </a:lnTo>
                <a:lnTo>
                  <a:pt x="0" y="41"/>
                </a:lnTo>
                <a:lnTo>
                  <a:pt x="0" y="50"/>
                </a:lnTo>
                <a:lnTo>
                  <a:pt x="0" y="58"/>
                </a:lnTo>
                <a:lnTo>
                  <a:pt x="2" y="67"/>
                </a:lnTo>
                <a:lnTo>
                  <a:pt x="7" y="75"/>
                </a:lnTo>
                <a:lnTo>
                  <a:pt x="11" y="82"/>
                </a:lnTo>
                <a:lnTo>
                  <a:pt x="17" y="88"/>
                </a:lnTo>
                <a:lnTo>
                  <a:pt x="25" y="93"/>
                </a:lnTo>
                <a:lnTo>
                  <a:pt x="33" y="96"/>
                </a:lnTo>
                <a:lnTo>
                  <a:pt x="41" y="99"/>
                </a:lnTo>
                <a:lnTo>
                  <a:pt x="50" y="100"/>
                </a:lnTo>
                <a:lnTo>
                  <a:pt x="58" y="99"/>
                </a:lnTo>
                <a:lnTo>
                  <a:pt x="66" y="96"/>
                </a:lnTo>
                <a:lnTo>
                  <a:pt x="74" y="93"/>
                </a:lnTo>
                <a:lnTo>
                  <a:pt x="81" y="88"/>
                </a:lnTo>
                <a:lnTo>
                  <a:pt x="88" y="82"/>
                </a:lnTo>
                <a:lnTo>
                  <a:pt x="92" y="75"/>
                </a:lnTo>
                <a:lnTo>
                  <a:pt x="97" y="67"/>
                </a:lnTo>
                <a:lnTo>
                  <a:pt x="99" y="58"/>
                </a:lnTo>
                <a:lnTo>
                  <a:pt x="99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5" name="Freeform 38"/>
          <p:cNvSpPr>
            <a:spLocks/>
          </p:cNvSpPr>
          <p:nvPr/>
        </p:nvSpPr>
        <p:spPr bwMode="auto">
          <a:xfrm>
            <a:off x="8342643" y="1896938"/>
            <a:ext cx="31750" cy="31750"/>
          </a:xfrm>
          <a:custGeom>
            <a:avLst/>
            <a:gdLst/>
            <a:ahLst/>
            <a:cxnLst>
              <a:cxn ang="0">
                <a:pos x="99" y="50"/>
              </a:cxn>
              <a:cxn ang="0">
                <a:pos x="99" y="41"/>
              </a:cxn>
              <a:cxn ang="0">
                <a:pos x="97" y="34"/>
              </a:cxn>
              <a:cxn ang="0">
                <a:pos x="92" y="25"/>
              </a:cxn>
              <a:cxn ang="0">
                <a:pos x="88" y="18"/>
              </a:cxn>
              <a:cxn ang="0">
                <a:pos x="81" y="12"/>
              </a:cxn>
              <a:cxn ang="0">
                <a:pos x="74" y="8"/>
              </a:cxn>
              <a:cxn ang="0">
                <a:pos x="66" y="3"/>
              </a:cxn>
              <a:cxn ang="0">
                <a:pos x="58" y="1"/>
              </a:cxn>
              <a:cxn ang="0">
                <a:pos x="50" y="0"/>
              </a:cxn>
              <a:cxn ang="0">
                <a:pos x="41" y="1"/>
              </a:cxn>
              <a:cxn ang="0">
                <a:pos x="33" y="3"/>
              </a:cxn>
              <a:cxn ang="0">
                <a:pos x="25" y="8"/>
              </a:cxn>
              <a:cxn ang="0">
                <a:pos x="17" y="12"/>
              </a:cxn>
              <a:cxn ang="0">
                <a:pos x="11" y="18"/>
              </a:cxn>
              <a:cxn ang="0">
                <a:pos x="7" y="25"/>
              </a:cxn>
              <a:cxn ang="0">
                <a:pos x="2" y="34"/>
              </a:cxn>
              <a:cxn ang="0">
                <a:pos x="0" y="41"/>
              </a:cxn>
              <a:cxn ang="0">
                <a:pos x="0" y="50"/>
              </a:cxn>
              <a:cxn ang="0">
                <a:pos x="0" y="58"/>
              </a:cxn>
              <a:cxn ang="0">
                <a:pos x="2" y="67"/>
              </a:cxn>
              <a:cxn ang="0">
                <a:pos x="7" y="75"/>
              </a:cxn>
              <a:cxn ang="0">
                <a:pos x="11" y="82"/>
              </a:cxn>
              <a:cxn ang="0">
                <a:pos x="17" y="88"/>
              </a:cxn>
              <a:cxn ang="0">
                <a:pos x="25" y="93"/>
              </a:cxn>
              <a:cxn ang="0">
                <a:pos x="33" y="96"/>
              </a:cxn>
              <a:cxn ang="0">
                <a:pos x="41" y="99"/>
              </a:cxn>
              <a:cxn ang="0">
                <a:pos x="50" y="100"/>
              </a:cxn>
              <a:cxn ang="0">
                <a:pos x="58" y="99"/>
              </a:cxn>
              <a:cxn ang="0">
                <a:pos x="66" y="96"/>
              </a:cxn>
              <a:cxn ang="0">
                <a:pos x="74" y="93"/>
              </a:cxn>
              <a:cxn ang="0">
                <a:pos x="81" y="88"/>
              </a:cxn>
              <a:cxn ang="0">
                <a:pos x="88" y="82"/>
              </a:cxn>
              <a:cxn ang="0">
                <a:pos x="92" y="75"/>
              </a:cxn>
              <a:cxn ang="0">
                <a:pos x="97" y="67"/>
              </a:cxn>
              <a:cxn ang="0">
                <a:pos x="99" y="58"/>
              </a:cxn>
              <a:cxn ang="0">
                <a:pos x="99" y="50"/>
              </a:cxn>
            </a:cxnLst>
            <a:rect l="0" t="0" r="r" b="b"/>
            <a:pathLst>
              <a:path w="99" h="100">
                <a:moveTo>
                  <a:pt x="99" y="50"/>
                </a:moveTo>
                <a:lnTo>
                  <a:pt x="99" y="41"/>
                </a:lnTo>
                <a:lnTo>
                  <a:pt x="97" y="34"/>
                </a:lnTo>
                <a:lnTo>
                  <a:pt x="92" y="25"/>
                </a:lnTo>
                <a:lnTo>
                  <a:pt x="88" y="18"/>
                </a:lnTo>
                <a:lnTo>
                  <a:pt x="81" y="12"/>
                </a:lnTo>
                <a:lnTo>
                  <a:pt x="74" y="8"/>
                </a:lnTo>
                <a:lnTo>
                  <a:pt x="66" y="3"/>
                </a:lnTo>
                <a:lnTo>
                  <a:pt x="58" y="1"/>
                </a:lnTo>
                <a:lnTo>
                  <a:pt x="50" y="0"/>
                </a:lnTo>
                <a:lnTo>
                  <a:pt x="41" y="1"/>
                </a:lnTo>
                <a:lnTo>
                  <a:pt x="33" y="3"/>
                </a:lnTo>
                <a:lnTo>
                  <a:pt x="25" y="8"/>
                </a:lnTo>
                <a:lnTo>
                  <a:pt x="17" y="12"/>
                </a:lnTo>
                <a:lnTo>
                  <a:pt x="11" y="18"/>
                </a:lnTo>
                <a:lnTo>
                  <a:pt x="7" y="25"/>
                </a:lnTo>
                <a:lnTo>
                  <a:pt x="2" y="34"/>
                </a:lnTo>
                <a:lnTo>
                  <a:pt x="0" y="41"/>
                </a:lnTo>
                <a:lnTo>
                  <a:pt x="0" y="50"/>
                </a:lnTo>
                <a:lnTo>
                  <a:pt x="0" y="58"/>
                </a:lnTo>
                <a:lnTo>
                  <a:pt x="2" y="67"/>
                </a:lnTo>
                <a:lnTo>
                  <a:pt x="7" y="75"/>
                </a:lnTo>
                <a:lnTo>
                  <a:pt x="11" y="82"/>
                </a:lnTo>
                <a:lnTo>
                  <a:pt x="17" y="88"/>
                </a:lnTo>
                <a:lnTo>
                  <a:pt x="25" y="93"/>
                </a:lnTo>
                <a:lnTo>
                  <a:pt x="33" y="96"/>
                </a:lnTo>
                <a:lnTo>
                  <a:pt x="41" y="99"/>
                </a:lnTo>
                <a:lnTo>
                  <a:pt x="50" y="100"/>
                </a:lnTo>
                <a:lnTo>
                  <a:pt x="58" y="99"/>
                </a:lnTo>
                <a:lnTo>
                  <a:pt x="66" y="96"/>
                </a:lnTo>
                <a:lnTo>
                  <a:pt x="74" y="93"/>
                </a:lnTo>
                <a:lnTo>
                  <a:pt x="81" y="88"/>
                </a:lnTo>
                <a:lnTo>
                  <a:pt x="88" y="82"/>
                </a:lnTo>
                <a:lnTo>
                  <a:pt x="92" y="75"/>
                </a:lnTo>
                <a:lnTo>
                  <a:pt x="97" y="67"/>
                </a:lnTo>
                <a:lnTo>
                  <a:pt x="99" y="58"/>
                </a:lnTo>
                <a:lnTo>
                  <a:pt x="99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6" name="Freeform 38"/>
          <p:cNvSpPr>
            <a:spLocks/>
          </p:cNvSpPr>
          <p:nvPr/>
        </p:nvSpPr>
        <p:spPr bwMode="auto">
          <a:xfrm>
            <a:off x="7501201" y="1901776"/>
            <a:ext cx="31750" cy="31750"/>
          </a:xfrm>
          <a:custGeom>
            <a:avLst/>
            <a:gdLst/>
            <a:ahLst/>
            <a:cxnLst>
              <a:cxn ang="0">
                <a:pos x="99" y="50"/>
              </a:cxn>
              <a:cxn ang="0">
                <a:pos x="99" y="41"/>
              </a:cxn>
              <a:cxn ang="0">
                <a:pos x="97" y="34"/>
              </a:cxn>
              <a:cxn ang="0">
                <a:pos x="92" y="25"/>
              </a:cxn>
              <a:cxn ang="0">
                <a:pos x="88" y="18"/>
              </a:cxn>
              <a:cxn ang="0">
                <a:pos x="81" y="12"/>
              </a:cxn>
              <a:cxn ang="0">
                <a:pos x="74" y="8"/>
              </a:cxn>
              <a:cxn ang="0">
                <a:pos x="66" y="3"/>
              </a:cxn>
              <a:cxn ang="0">
                <a:pos x="58" y="1"/>
              </a:cxn>
              <a:cxn ang="0">
                <a:pos x="50" y="0"/>
              </a:cxn>
              <a:cxn ang="0">
                <a:pos x="41" y="1"/>
              </a:cxn>
              <a:cxn ang="0">
                <a:pos x="33" y="3"/>
              </a:cxn>
              <a:cxn ang="0">
                <a:pos x="25" y="8"/>
              </a:cxn>
              <a:cxn ang="0">
                <a:pos x="17" y="12"/>
              </a:cxn>
              <a:cxn ang="0">
                <a:pos x="11" y="18"/>
              </a:cxn>
              <a:cxn ang="0">
                <a:pos x="7" y="25"/>
              </a:cxn>
              <a:cxn ang="0">
                <a:pos x="2" y="34"/>
              </a:cxn>
              <a:cxn ang="0">
                <a:pos x="0" y="41"/>
              </a:cxn>
              <a:cxn ang="0">
                <a:pos x="0" y="50"/>
              </a:cxn>
              <a:cxn ang="0">
                <a:pos x="0" y="58"/>
              </a:cxn>
              <a:cxn ang="0">
                <a:pos x="2" y="67"/>
              </a:cxn>
              <a:cxn ang="0">
                <a:pos x="7" y="75"/>
              </a:cxn>
              <a:cxn ang="0">
                <a:pos x="11" y="82"/>
              </a:cxn>
              <a:cxn ang="0">
                <a:pos x="17" y="88"/>
              </a:cxn>
              <a:cxn ang="0">
                <a:pos x="25" y="93"/>
              </a:cxn>
              <a:cxn ang="0">
                <a:pos x="33" y="96"/>
              </a:cxn>
              <a:cxn ang="0">
                <a:pos x="41" y="99"/>
              </a:cxn>
              <a:cxn ang="0">
                <a:pos x="50" y="100"/>
              </a:cxn>
              <a:cxn ang="0">
                <a:pos x="58" y="99"/>
              </a:cxn>
              <a:cxn ang="0">
                <a:pos x="66" y="96"/>
              </a:cxn>
              <a:cxn ang="0">
                <a:pos x="74" y="93"/>
              </a:cxn>
              <a:cxn ang="0">
                <a:pos x="81" y="88"/>
              </a:cxn>
              <a:cxn ang="0">
                <a:pos x="88" y="82"/>
              </a:cxn>
              <a:cxn ang="0">
                <a:pos x="92" y="75"/>
              </a:cxn>
              <a:cxn ang="0">
                <a:pos x="97" y="67"/>
              </a:cxn>
              <a:cxn ang="0">
                <a:pos x="99" y="58"/>
              </a:cxn>
              <a:cxn ang="0">
                <a:pos x="99" y="50"/>
              </a:cxn>
            </a:cxnLst>
            <a:rect l="0" t="0" r="r" b="b"/>
            <a:pathLst>
              <a:path w="99" h="100">
                <a:moveTo>
                  <a:pt x="99" y="50"/>
                </a:moveTo>
                <a:lnTo>
                  <a:pt x="99" y="41"/>
                </a:lnTo>
                <a:lnTo>
                  <a:pt x="97" y="34"/>
                </a:lnTo>
                <a:lnTo>
                  <a:pt x="92" y="25"/>
                </a:lnTo>
                <a:lnTo>
                  <a:pt x="88" y="18"/>
                </a:lnTo>
                <a:lnTo>
                  <a:pt x="81" y="12"/>
                </a:lnTo>
                <a:lnTo>
                  <a:pt x="74" y="8"/>
                </a:lnTo>
                <a:lnTo>
                  <a:pt x="66" y="3"/>
                </a:lnTo>
                <a:lnTo>
                  <a:pt x="58" y="1"/>
                </a:lnTo>
                <a:lnTo>
                  <a:pt x="50" y="0"/>
                </a:lnTo>
                <a:lnTo>
                  <a:pt x="41" y="1"/>
                </a:lnTo>
                <a:lnTo>
                  <a:pt x="33" y="3"/>
                </a:lnTo>
                <a:lnTo>
                  <a:pt x="25" y="8"/>
                </a:lnTo>
                <a:lnTo>
                  <a:pt x="17" y="12"/>
                </a:lnTo>
                <a:lnTo>
                  <a:pt x="11" y="18"/>
                </a:lnTo>
                <a:lnTo>
                  <a:pt x="7" y="25"/>
                </a:lnTo>
                <a:lnTo>
                  <a:pt x="2" y="34"/>
                </a:lnTo>
                <a:lnTo>
                  <a:pt x="0" y="41"/>
                </a:lnTo>
                <a:lnTo>
                  <a:pt x="0" y="50"/>
                </a:lnTo>
                <a:lnTo>
                  <a:pt x="0" y="58"/>
                </a:lnTo>
                <a:lnTo>
                  <a:pt x="2" y="67"/>
                </a:lnTo>
                <a:lnTo>
                  <a:pt x="7" y="75"/>
                </a:lnTo>
                <a:lnTo>
                  <a:pt x="11" y="82"/>
                </a:lnTo>
                <a:lnTo>
                  <a:pt x="17" y="88"/>
                </a:lnTo>
                <a:lnTo>
                  <a:pt x="25" y="93"/>
                </a:lnTo>
                <a:lnTo>
                  <a:pt x="33" y="96"/>
                </a:lnTo>
                <a:lnTo>
                  <a:pt x="41" y="99"/>
                </a:lnTo>
                <a:lnTo>
                  <a:pt x="50" y="100"/>
                </a:lnTo>
                <a:lnTo>
                  <a:pt x="58" y="99"/>
                </a:lnTo>
                <a:lnTo>
                  <a:pt x="66" y="96"/>
                </a:lnTo>
                <a:lnTo>
                  <a:pt x="74" y="93"/>
                </a:lnTo>
                <a:lnTo>
                  <a:pt x="81" y="88"/>
                </a:lnTo>
                <a:lnTo>
                  <a:pt x="88" y="82"/>
                </a:lnTo>
                <a:lnTo>
                  <a:pt x="92" y="75"/>
                </a:lnTo>
                <a:lnTo>
                  <a:pt x="97" y="67"/>
                </a:lnTo>
                <a:lnTo>
                  <a:pt x="99" y="58"/>
                </a:lnTo>
                <a:lnTo>
                  <a:pt x="99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0" name="BlokTextu 269"/>
          <p:cNvSpPr txBox="1"/>
          <p:nvPr/>
        </p:nvSpPr>
        <p:spPr>
          <a:xfrm>
            <a:off x="7854214" y="3542304"/>
            <a:ext cx="391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Freeform 38"/>
          <p:cNvSpPr>
            <a:spLocks/>
          </p:cNvSpPr>
          <p:nvPr/>
        </p:nvSpPr>
        <p:spPr bwMode="auto">
          <a:xfrm>
            <a:off x="7922684" y="3581236"/>
            <a:ext cx="36000" cy="36000"/>
          </a:xfrm>
          <a:custGeom>
            <a:avLst/>
            <a:gdLst/>
            <a:ahLst/>
            <a:cxnLst>
              <a:cxn ang="0">
                <a:pos x="99" y="50"/>
              </a:cxn>
              <a:cxn ang="0">
                <a:pos x="99" y="41"/>
              </a:cxn>
              <a:cxn ang="0">
                <a:pos x="97" y="34"/>
              </a:cxn>
              <a:cxn ang="0">
                <a:pos x="92" y="25"/>
              </a:cxn>
              <a:cxn ang="0">
                <a:pos x="88" y="18"/>
              </a:cxn>
              <a:cxn ang="0">
                <a:pos x="81" y="12"/>
              </a:cxn>
              <a:cxn ang="0">
                <a:pos x="74" y="8"/>
              </a:cxn>
              <a:cxn ang="0">
                <a:pos x="66" y="3"/>
              </a:cxn>
              <a:cxn ang="0">
                <a:pos x="58" y="1"/>
              </a:cxn>
              <a:cxn ang="0">
                <a:pos x="50" y="0"/>
              </a:cxn>
              <a:cxn ang="0">
                <a:pos x="41" y="1"/>
              </a:cxn>
              <a:cxn ang="0">
                <a:pos x="33" y="3"/>
              </a:cxn>
              <a:cxn ang="0">
                <a:pos x="25" y="8"/>
              </a:cxn>
              <a:cxn ang="0">
                <a:pos x="17" y="12"/>
              </a:cxn>
              <a:cxn ang="0">
                <a:pos x="11" y="18"/>
              </a:cxn>
              <a:cxn ang="0">
                <a:pos x="7" y="25"/>
              </a:cxn>
              <a:cxn ang="0">
                <a:pos x="2" y="34"/>
              </a:cxn>
              <a:cxn ang="0">
                <a:pos x="0" y="41"/>
              </a:cxn>
              <a:cxn ang="0">
                <a:pos x="0" y="50"/>
              </a:cxn>
              <a:cxn ang="0">
                <a:pos x="0" y="58"/>
              </a:cxn>
              <a:cxn ang="0">
                <a:pos x="2" y="67"/>
              </a:cxn>
              <a:cxn ang="0">
                <a:pos x="7" y="75"/>
              </a:cxn>
              <a:cxn ang="0">
                <a:pos x="11" y="82"/>
              </a:cxn>
              <a:cxn ang="0">
                <a:pos x="17" y="88"/>
              </a:cxn>
              <a:cxn ang="0">
                <a:pos x="25" y="93"/>
              </a:cxn>
              <a:cxn ang="0">
                <a:pos x="33" y="96"/>
              </a:cxn>
              <a:cxn ang="0">
                <a:pos x="41" y="99"/>
              </a:cxn>
              <a:cxn ang="0">
                <a:pos x="50" y="100"/>
              </a:cxn>
              <a:cxn ang="0">
                <a:pos x="58" y="99"/>
              </a:cxn>
              <a:cxn ang="0">
                <a:pos x="66" y="96"/>
              </a:cxn>
              <a:cxn ang="0">
                <a:pos x="74" y="93"/>
              </a:cxn>
              <a:cxn ang="0">
                <a:pos x="81" y="88"/>
              </a:cxn>
              <a:cxn ang="0">
                <a:pos x="88" y="82"/>
              </a:cxn>
              <a:cxn ang="0">
                <a:pos x="92" y="75"/>
              </a:cxn>
              <a:cxn ang="0">
                <a:pos x="97" y="67"/>
              </a:cxn>
              <a:cxn ang="0">
                <a:pos x="99" y="58"/>
              </a:cxn>
              <a:cxn ang="0">
                <a:pos x="99" y="50"/>
              </a:cxn>
            </a:cxnLst>
            <a:rect l="0" t="0" r="r" b="b"/>
            <a:pathLst>
              <a:path w="99" h="100">
                <a:moveTo>
                  <a:pt x="99" y="50"/>
                </a:moveTo>
                <a:lnTo>
                  <a:pt x="99" y="41"/>
                </a:lnTo>
                <a:lnTo>
                  <a:pt x="97" y="34"/>
                </a:lnTo>
                <a:lnTo>
                  <a:pt x="92" y="25"/>
                </a:lnTo>
                <a:lnTo>
                  <a:pt x="88" y="18"/>
                </a:lnTo>
                <a:lnTo>
                  <a:pt x="81" y="12"/>
                </a:lnTo>
                <a:lnTo>
                  <a:pt x="74" y="8"/>
                </a:lnTo>
                <a:lnTo>
                  <a:pt x="66" y="3"/>
                </a:lnTo>
                <a:lnTo>
                  <a:pt x="58" y="1"/>
                </a:lnTo>
                <a:lnTo>
                  <a:pt x="50" y="0"/>
                </a:lnTo>
                <a:lnTo>
                  <a:pt x="41" y="1"/>
                </a:lnTo>
                <a:lnTo>
                  <a:pt x="33" y="3"/>
                </a:lnTo>
                <a:lnTo>
                  <a:pt x="25" y="8"/>
                </a:lnTo>
                <a:lnTo>
                  <a:pt x="17" y="12"/>
                </a:lnTo>
                <a:lnTo>
                  <a:pt x="11" y="18"/>
                </a:lnTo>
                <a:lnTo>
                  <a:pt x="7" y="25"/>
                </a:lnTo>
                <a:lnTo>
                  <a:pt x="2" y="34"/>
                </a:lnTo>
                <a:lnTo>
                  <a:pt x="0" y="41"/>
                </a:lnTo>
                <a:lnTo>
                  <a:pt x="0" y="50"/>
                </a:lnTo>
                <a:lnTo>
                  <a:pt x="0" y="58"/>
                </a:lnTo>
                <a:lnTo>
                  <a:pt x="2" y="67"/>
                </a:lnTo>
                <a:lnTo>
                  <a:pt x="7" y="75"/>
                </a:lnTo>
                <a:lnTo>
                  <a:pt x="11" y="82"/>
                </a:lnTo>
                <a:lnTo>
                  <a:pt x="17" y="88"/>
                </a:lnTo>
                <a:lnTo>
                  <a:pt x="25" y="93"/>
                </a:lnTo>
                <a:lnTo>
                  <a:pt x="33" y="96"/>
                </a:lnTo>
                <a:lnTo>
                  <a:pt x="41" y="99"/>
                </a:lnTo>
                <a:lnTo>
                  <a:pt x="50" y="100"/>
                </a:lnTo>
                <a:lnTo>
                  <a:pt x="58" y="99"/>
                </a:lnTo>
                <a:lnTo>
                  <a:pt x="66" y="96"/>
                </a:lnTo>
                <a:lnTo>
                  <a:pt x="74" y="93"/>
                </a:lnTo>
                <a:lnTo>
                  <a:pt x="81" y="88"/>
                </a:lnTo>
                <a:lnTo>
                  <a:pt x="88" y="82"/>
                </a:lnTo>
                <a:lnTo>
                  <a:pt x="92" y="75"/>
                </a:lnTo>
                <a:lnTo>
                  <a:pt x="97" y="67"/>
                </a:lnTo>
                <a:lnTo>
                  <a:pt x="99" y="58"/>
                </a:lnTo>
                <a:lnTo>
                  <a:pt x="99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2" name="Zástupný symbol čísla snímky 27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51</a:t>
            </a:fld>
            <a:endParaRPr lang="sk-SK"/>
          </a:p>
        </p:txBody>
      </p:sp>
      <p:grpSp>
        <p:nvGrpSpPr>
          <p:cNvPr id="288" name="Skupina 19"/>
          <p:cNvGrpSpPr>
            <a:grpSpLocks/>
          </p:cNvGrpSpPr>
          <p:nvPr/>
        </p:nvGrpSpPr>
        <p:grpSpPr bwMode="auto">
          <a:xfrm>
            <a:off x="93586" y="5675027"/>
            <a:ext cx="1083171" cy="393700"/>
            <a:chOff x="2699794" y="4497810"/>
            <a:chExt cx="1083583" cy="393091"/>
          </a:xfrm>
        </p:grpSpPr>
        <p:pic>
          <p:nvPicPr>
            <p:cNvPr id="295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6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433522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7" grpId="0" animBg="1"/>
      <p:bldP spid="1268" grpId="0" animBg="1"/>
      <p:bldP spid="1272" grpId="0" animBg="1"/>
      <p:bldP spid="1273" grpId="0" animBg="1"/>
      <p:bldP spid="1274" grpId="0" animBg="1"/>
      <p:bldP spid="1281" grpId="0" animBg="1"/>
      <p:bldP spid="1282" grpId="0" animBg="1"/>
      <p:bldP spid="1285" grpId="0" animBg="1"/>
      <p:bldP spid="1286" grpId="0" animBg="1"/>
      <p:bldP spid="1288" grpId="0" animBg="1"/>
      <p:bldP spid="1291" grpId="0" animBg="1"/>
      <p:bldP spid="1293" grpId="0" animBg="1"/>
      <p:bldP spid="1294" grpId="0" animBg="1"/>
      <p:bldP spid="1277" grpId="0" animBg="1"/>
      <p:bldP spid="1278" grpId="0" animBg="1"/>
      <p:bldP spid="1279" grpId="0" animBg="1"/>
      <p:bldP spid="1280" grpId="0" animBg="1"/>
      <p:bldP spid="1275" grpId="0" animBg="1"/>
      <p:bldP spid="1276" grpId="0" animBg="1"/>
      <p:bldP spid="377" grpId="0"/>
      <p:bldP spid="378" grpId="0"/>
      <p:bldP spid="379" grpId="0"/>
      <p:bldP spid="380" grpId="0"/>
      <p:bldP spid="381" grpId="0"/>
      <p:bldP spid="382" grpId="0"/>
      <p:bldP spid="273" grpId="0" animBg="1"/>
      <p:bldP spid="274" grpId="0" animBg="1"/>
      <p:bldP spid="28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Freeform 147"/>
          <p:cNvSpPr>
            <a:spLocks/>
          </p:cNvSpPr>
          <p:nvPr/>
        </p:nvSpPr>
        <p:spPr bwMode="auto">
          <a:xfrm>
            <a:off x="3636963" y="3921125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4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80" y="7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4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2" y="102"/>
              </a:cxn>
              <a:cxn ang="0">
                <a:pos x="80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3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4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80" y="7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4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2" y="102"/>
                </a:lnTo>
                <a:lnTo>
                  <a:pt x="80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3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8" name="Freeform 134"/>
          <p:cNvSpPr>
            <a:spLocks/>
          </p:cNvSpPr>
          <p:nvPr/>
        </p:nvSpPr>
        <p:spPr bwMode="auto">
          <a:xfrm>
            <a:off x="1951038" y="361315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6" name="Line 142"/>
          <p:cNvSpPr>
            <a:spLocks noChangeShapeType="1"/>
          </p:cNvSpPr>
          <p:nvPr/>
        </p:nvSpPr>
        <p:spPr bwMode="auto">
          <a:xfrm>
            <a:off x="1971675" y="3633788"/>
            <a:ext cx="6302375" cy="1152525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5" name="Line 181"/>
          <p:cNvSpPr>
            <a:spLocks noChangeShapeType="1"/>
          </p:cNvSpPr>
          <p:nvPr/>
        </p:nvSpPr>
        <p:spPr bwMode="auto">
          <a:xfrm>
            <a:off x="1971675" y="3633788"/>
            <a:ext cx="1687513" cy="3079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7" name="Line 153"/>
          <p:cNvSpPr>
            <a:spLocks noChangeShapeType="1"/>
          </p:cNvSpPr>
          <p:nvPr/>
        </p:nvSpPr>
        <p:spPr bwMode="auto">
          <a:xfrm flipV="1">
            <a:off x="255588" y="3694113"/>
            <a:ext cx="4402138" cy="1092200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0" name="Line 186"/>
          <p:cNvSpPr>
            <a:spLocks noChangeShapeType="1"/>
          </p:cNvSpPr>
          <p:nvPr/>
        </p:nvSpPr>
        <p:spPr bwMode="auto">
          <a:xfrm flipV="1">
            <a:off x="3659188" y="3694113"/>
            <a:ext cx="998538" cy="2476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3" name="Line 199"/>
          <p:cNvSpPr>
            <a:spLocks noChangeShapeType="1"/>
          </p:cNvSpPr>
          <p:nvPr/>
        </p:nvSpPr>
        <p:spPr bwMode="auto">
          <a:xfrm flipH="1">
            <a:off x="255588" y="3116263"/>
            <a:ext cx="2487613" cy="167005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0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69249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nepriečelnej polohe obraz objektu, ktorého podstava leží v základnej rovine. Objekt je daný pôdorysom a nárysom v štvorcovej sieti. Strana štvorca je 50 cm. Výška horizontu je 150 cm. Objekt zobrazte v zmenšení, keď je výška horizontu 6 cm a dištancia 14 cm.</a:t>
            </a:r>
          </a:p>
        </p:txBody>
      </p:sp>
      <p:pic>
        <p:nvPicPr>
          <p:cNvPr id="353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291"/>
          <p:cNvGrpSpPr/>
          <p:nvPr/>
        </p:nvGrpSpPr>
        <p:grpSpPr>
          <a:xfrm>
            <a:off x="-577850" y="889000"/>
            <a:ext cx="7789863" cy="5975351"/>
            <a:chOff x="-577850" y="889000"/>
            <a:chExt cx="7789863" cy="5975351"/>
          </a:xfrm>
        </p:grpSpPr>
        <p:sp>
          <p:nvSpPr>
            <p:cNvPr id="1052" name="Freeform 28"/>
            <p:cNvSpPr>
              <a:spLocks/>
            </p:cNvSpPr>
            <p:nvPr/>
          </p:nvSpPr>
          <p:spPr bwMode="auto">
            <a:xfrm>
              <a:off x="-577850" y="889000"/>
              <a:ext cx="7789863" cy="5975350"/>
            </a:xfrm>
            <a:custGeom>
              <a:avLst/>
              <a:gdLst/>
              <a:ahLst/>
              <a:cxnLst>
                <a:cxn ang="0">
                  <a:pos x="19617" y="9321"/>
                </a:cxn>
                <a:cxn ang="0">
                  <a:pos x="19565" y="8697"/>
                </a:cxn>
                <a:cxn ang="0">
                  <a:pos x="19473" y="8076"/>
                </a:cxn>
                <a:cxn ang="0">
                  <a:pos x="19342" y="7463"/>
                </a:cxn>
                <a:cxn ang="0">
                  <a:pos x="19172" y="6859"/>
                </a:cxn>
                <a:cxn ang="0">
                  <a:pos x="18963" y="6268"/>
                </a:cxn>
                <a:cxn ang="0">
                  <a:pos x="18719" y="5690"/>
                </a:cxn>
                <a:cxn ang="0">
                  <a:pos x="18437" y="5130"/>
                </a:cxn>
                <a:cxn ang="0">
                  <a:pos x="18120" y="4590"/>
                </a:cxn>
                <a:cxn ang="0">
                  <a:pos x="17770" y="4070"/>
                </a:cxn>
                <a:cxn ang="0">
                  <a:pos x="17386" y="3574"/>
                </a:cxn>
                <a:cxn ang="0">
                  <a:pos x="16973" y="3103"/>
                </a:cxn>
                <a:cxn ang="0">
                  <a:pos x="16530" y="2659"/>
                </a:cxn>
                <a:cxn ang="0">
                  <a:pos x="16059" y="2246"/>
                </a:cxn>
                <a:cxn ang="0">
                  <a:pos x="15564" y="1862"/>
                </a:cxn>
                <a:cxn ang="0">
                  <a:pos x="15044" y="1511"/>
                </a:cxn>
                <a:cxn ang="0">
                  <a:pos x="14503" y="1194"/>
                </a:cxn>
                <a:cxn ang="0">
                  <a:pos x="13944" y="912"/>
                </a:cxn>
                <a:cxn ang="0">
                  <a:pos x="13367" y="666"/>
                </a:cxn>
                <a:cxn ang="0">
                  <a:pos x="12776" y="458"/>
                </a:cxn>
                <a:cxn ang="0">
                  <a:pos x="12173" y="288"/>
                </a:cxn>
                <a:cxn ang="0">
                  <a:pos x="11560" y="158"/>
                </a:cxn>
                <a:cxn ang="0">
                  <a:pos x="10940" y="66"/>
                </a:cxn>
                <a:cxn ang="0">
                  <a:pos x="10316" y="13"/>
                </a:cxn>
                <a:cxn ang="0">
                  <a:pos x="9689" y="2"/>
                </a:cxn>
                <a:cxn ang="0">
                  <a:pos x="9063" y="29"/>
                </a:cxn>
                <a:cxn ang="0">
                  <a:pos x="8440" y="97"/>
                </a:cxn>
                <a:cxn ang="0">
                  <a:pos x="7824" y="205"/>
                </a:cxn>
                <a:cxn ang="0">
                  <a:pos x="7214" y="352"/>
                </a:cxn>
                <a:cxn ang="0">
                  <a:pos x="6615" y="538"/>
                </a:cxn>
                <a:cxn ang="0">
                  <a:pos x="6030" y="760"/>
                </a:cxn>
                <a:cxn ang="0">
                  <a:pos x="5460" y="1021"/>
                </a:cxn>
                <a:cxn ang="0">
                  <a:pos x="4907" y="1317"/>
                </a:cxn>
                <a:cxn ang="0">
                  <a:pos x="4376" y="1648"/>
                </a:cxn>
                <a:cxn ang="0">
                  <a:pos x="3865" y="2011"/>
                </a:cxn>
                <a:cxn ang="0">
                  <a:pos x="3379" y="2407"/>
                </a:cxn>
                <a:cxn ang="0">
                  <a:pos x="2919" y="2833"/>
                </a:cxn>
                <a:cxn ang="0">
                  <a:pos x="2488" y="3288"/>
                </a:cxn>
                <a:cxn ang="0">
                  <a:pos x="2086" y="3769"/>
                </a:cxn>
                <a:cxn ang="0">
                  <a:pos x="1716" y="4275"/>
                </a:cxn>
                <a:cxn ang="0">
                  <a:pos x="1379" y="4803"/>
                </a:cxn>
                <a:cxn ang="0">
                  <a:pos x="1076" y="5353"/>
                </a:cxn>
                <a:cxn ang="0">
                  <a:pos x="808" y="5920"/>
                </a:cxn>
                <a:cxn ang="0">
                  <a:pos x="578" y="6503"/>
                </a:cxn>
                <a:cxn ang="0">
                  <a:pos x="385" y="7100"/>
                </a:cxn>
                <a:cxn ang="0">
                  <a:pos x="231" y="7707"/>
                </a:cxn>
                <a:cxn ang="0">
                  <a:pos x="115" y="8324"/>
                </a:cxn>
                <a:cxn ang="0">
                  <a:pos x="39" y="8946"/>
                </a:cxn>
                <a:cxn ang="0">
                  <a:pos x="4" y="9573"/>
                </a:cxn>
                <a:cxn ang="0">
                  <a:pos x="7" y="10199"/>
                </a:cxn>
                <a:cxn ang="0">
                  <a:pos x="52" y="10825"/>
                </a:cxn>
                <a:cxn ang="0">
                  <a:pos x="136" y="11446"/>
                </a:cxn>
                <a:cxn ang="0">
                  <a:pos x="258" y="12061"/>
                </a:cxn>
                <a:cxn ang="0">
                  <a:pos x="420" y="12667"/>
                </a:cxn>
                <a:cxn ang="0">
                  <a:pos x="621" y="13261"/>
                </a:cxn>
                <a:cxn ang="0">
                  <a:pos x="859" y="13841"/>
                </a:cxn>
                <a:cxn ang="0">
                  <a:pos x="1133" y="14405"/>
                </a:cxn>
                <a:cxn ang="0">
                  <a:pos x="1443" y="14950"/>
                </a:cxn>
              </a:cxnLst>
              <a:rect l="0" t="0" r="r" b="b"/>
              <a:pathLst>
                <a:path w="19629" h="15057">
                  <a:moveTo>
                    <a:pt x="19629" y="9823"/>
                  </a:moveTo>
                  <a:lnTo>
                    <a:pt x="19628" y="9698"/>
                  </a:lnTo>
                  <a:lnTo>
                    <a:pt x="19626" y="9573"/>
                  </a:lnTo>
                  <a:lnTo>
                    <a:pt x="19622" y="9447"/>
                  </a:lnTo>
                  <a:lnTo>
                    <a:pt x="19617" y="9321"/>
                  </a:lnTo>
                  <a:lnTo>
                    <a:pt x="19610" y="9196"/>
                  </a:lnTo>
                  <a:lnTo>
                    <a:pt x="19601" y="9071"/>
                  </a:lnTo>
                  <a:lnTo>
                    <a:pt x="19590" y="8946"/>
                  </a:lnTo>
                  <a:lnTo>
                    <a:pt x="19578" y="8822"/>
                  </a:lnTo>
                  <a:lnTo>
                    <a:pt x="19565" y="8697"/>
                  </a:lnTo>
                  <a:lnTo>
                    <a:pt x="19549" y="8572"/>
                  </a:lnTo>
                  <a:lnTo>
                    <a:pt x="19533" y="8448"/>
                  </a:lnTo>
                  <a:lnTo>
                    <a:pt x="19514" y="8324"/>
                  </a:lnTo>
                  <a:lnTo>
                    <a:pt x="19494" y="8200"/>
                  </a:lnTo>
                  <a:lnTo>
                    <a:pt x="19473" y="8076"/>
                  </a:lnTo>
                  <a:lnTo>
                    <a:pt x="19450" y="7953"/>
                  </a:lnTo>
                  <a:lnTo>
                    <a:pt x="19425" y="7830"/>
                  </a:lnTo>
                  <a:lnTo>
                    <a:pt x="19398" y="7707"/>
                  </a:lnTo>
                  <a:lnTo>
                    <a:pt x="19371" y="7586"/>
                  </a:lnTo>
                  <a:lnTo>
                    <a:pt x="19342" y="7463"/>
                  </a:lnTo>
                  <a:lnTo>
                    <a:pt x="19311" y="7341"/>
                  </a:lnTo>
                  <a:lnTo>
                    <a:pt x="19278" y="7221"/>
                  </a:lnTo>
                  <a:lnTo>
                    <a:pt x="19245" y="7100"/>
                  </a:lnTo>
                  <a:lnTo>
                    <a:pt x="19209" y="6979"/>
                  </a:lnTo>
                  <a:lnTo>
                    <a:pt x="19172" y="6859"/>
                  </a:lnTo>
                  <a:lnTo>
                    <a:pt x="19133" y="6740"/>
                  </a:lnTo>
                  <a:lnTo>
                    <a:pt x="19093" y="6621"/>
                  </a:lnTo>
                  <a:lnTo>
                    <a:pt x="19052" y="6503"/>
                  </a:lnTo>
                  <a:lnTo>
                    <a:pt x="19008" y="6385"/>
                  </a:lnTo>
                  <a:lnTo>
                    <a:pt x="18963" y="6268"/>
                  </a:lnTo>
                  <a:lnTo>
                    <a:pt x="18918" y="6151"/>
                  </a:lnTo>
                  <a:lnTo>
                    <a:pt x="18870" y="6035"/>
                  </a:lnTo>
                  <a:lnTo>
                    <a:pt x="18821" y="5920"/>
                  </a:lnTo>
                  <a:lnTo>
                    <a:pt x="18771" y="5805"/>
                  </a:lnTo>
                  <a:lnTo>
                    <a:pt x="18719" y="5690"/>
                  </a:lnTo>
                  <a:lnTo>
                    <a:pt x="18665" y="5578"/>
                  </a:lnTo>
                  <a:lnTo>
                    <a:pt x="18610" y="5464"/>
                  </a:lnTo>
                  <a:lnTo>
                    <a:pt x="18554" y="5353"/>
                  </a:lnTo>
                  <a:lnTo>
                    <a:pt x="18496" y="5242"/>
                  </a:lnTo>
                  <a:lnTo>
                    <a:pt x="18437" y="5130"/>
                  </a:lnTo>
                  <a:lnTo>
                    <a:pt x="18376" y="5021"/>
                  </a:lnTo>
                  <a:lnTo>
                    <a:pt x="18314" y="4912"/>
                  </a:lnTo>
                  <a:lnTo>
                    <a:pt x="18251" y="4803"/>
                  </a:lnTo>
                  <a:lnTo>
                    <a:pt x="18186" y="4696"/>
                  </a:lnTo>
                  <a:lnTo>
                    <a:pt x="18120" y="4590"/>
                  </a:lnTo>
                  <a:lnTo>
                    <a:pt x="18053" y="4484"/>
                  </a:lnTo>
                  <a:lnTo>
                    <a:pt x="17984" y="4380"/>
                  </a:lnTo>
                  <a:lnTo>
                    <a:pt x="17913" y="4275"/>
                  </a:lnTo>
                  <a:lnTo>
                    <a:pt x="17842" y="4172"/>
                  </a:lnTo>
                  <a:lnTo>
                    <a:pt x="17770" y="4070"/>
                  </a:lnTo>
                  <a:lnTo>
                    <a:pt x="17695" y="3969"/>
                  </a:lnTo>
                  <a:lnTo>
                    <a:pt x="17621" y="3869"/>
                  </a:lnTo>
                  <a:lnTo>
                    <a:pt x="17544" y="3769"/>
                  </a:lnTo>
                  <a:lnTo>
                    <a:pt x="17466" y="3671"/>
                  </a:lnTo>
                  <a:lnTo>
                    <a:pt x="17386" y="3574"/>
                  </a:lnTo>
                  <a:lnTo>
                    <a:pt x="17306" y="3477"/>
                  </a:lnTo>
                  <a:lnTo>
                    <a:pt x="17225" y="3382"/>
                  </a:lnTo>
                  <a:lnTo>
                    <a:pt x="17142" y="3288"/>
                  </a:lnTo>
                  <a:lnTo>
                    <a:pt x="17058" y="3195"/>
                  </a:lnTo>
                  <a:lnTo>
                    <a:pt x="16973" y="3103"/>
                  </a:lnTo>
                  <a:lnTo>
                    <a:pt x="16886" y="3011"/>
                  </a:lnTo>
                  <a:lnTo>
                    <a:pt x="16799" y="2922"/>
                  </a:lnTo>
                  <a:lnTo>
                    <a:pt x="16710" y="2833"/>
                  </a:lnTo>
                  <a:lnTo>
                    <a:pt x="16621" y="2746"/>
                  </a:lnTo>
                  <a:lnTo>
                    <a:pt x="16530" y="2659"/>
                  </a:lnTo>
                  <a:lnTo>
                    <a:pt x="16437" y="2574"/>
                  </a:lnTo>
                  <a:lnTo>
                    <a:pt x="16344" y="2490"/>
                  </a:lnTo>
                  <a:lnTo>
                    <a:pt x="16250" y="2407"/>
                  </a:lnTo>
                  <a:lnTo>
                    <a:pt x="16156" y="2326"/>
                  </a:lnTo>
                  <a:lnTo>
                    <a:pt x="16059" y="2246"/>
                  </a:lnTo>
                  <a:lnTo>
                    <a:pt x="15962" y="2166"/>
                  </a:lnTo>
                  <a:lnTo>
                    <a:pt x="15863" y="2088"/>
                  </a:lnTo>
                  <a:lnTo>
                    <a:pt x="15764" y="2011"/>
                  </a:lnTo>
                  <a:lnTo>
                    <a:pt x="15665" y="1936"/>
                  </a:lnTo>
                  <a:lnTo>
                    <a:pt x="15564" y="1862"/>
                  </a:lnTo>
                  <a:lnTo>
                    <a:pt x="15461" y="1789"/>
                  </a:lnTo>
                  <a:lnTo>
                    <a:pt x="15358" y="1718"/>
                  </a:lnTo>
                  <a:lnTo>
                    <a:pt x="15255" y="1648"/>
                  </a:lnTo>
                  <a:lnTo>
                    <a:pt x="15149" y="1579"/>
                  </a:lnTo>
                  <a:lnTo>
                    <a:pt x="15044" y="1511"/>
                  </a:lnTo>
                  <a:lnTo>
                    <a:pt x="14937" y="1444"/>
                  </a:lnTo>
                  <a:lnTo>
                    <a:pt x="14830" y="1380"/>
                  </a:lnTo>
                  <a:lnTo>
                    <a:pt x="14722" y="1317"/>
                  </a:lnTo>
                  <a:lnTo>
                    <a:pt x="14613" y="1255"/>
                  </a:lnTo>
                  <a:lnTo>
                    <a:pt x="14503" y="1194"/>
                  </a:lnTo>
                  <a:lnTo>
                    <a:pt x="14393" y="1134"/>
                  </a:lnTo>
                  <a:lnTo>
                    <a:pt x="14281" y="1077"/>
                  </a:lnTo>
                  <a:lnTo>
                    <a:pt x="14170" y="1021"/>
                  </a:lnTo>
                  <a:lnTo>
                    <a:pt x="14057" y="966"/>
                  </a:lnTo>
                  <a:lnTo>
                    <a:pt x="13944" y="912"/>
                  </a:lnTo>
                  <a:lnTo>
                    <a:pt x="13829" y="860"/>
                  </a:lnTo>
                  <a:lnTo>
                    <a:pt x="13714" y="810"/>
                  </a:lnTo>
                  <a:lnTo>
                    <a:pt x="13600" y="760"/>
                  </a:lnTo>
                  <a:lnTo>
                    <a:pt x="13484" y="713"/>
                  </a:lnTo>
                  <a:lnTo>
                    <a:pt x="13367" y="666"/>
                  </a:lnTo>
                  <a:lnTo>
                    <a:pt x="13250" y="621"/>
                  </a:lnTo>
                  <a:lnTo>
                    <a:pt x="13133" y="579"/>
                  </a:lnTo>
                  <a:lnTo>
                    <a:pt x="13014" y="538"/>
                  </a:lnTo>
                  <a:lnTo>
                    <a:pt x="12895" y="497"/>
                  </a:lnTo>
                  <a:lnTo>
                    <a:pt x="12776" y="458"/>
                  </a:lnTo>
                  <a:lnTo>
                    <a:pt x="12656" y="422"/>
                  </a:lnTo>
                  <a:lnTo>
                    <a:pt x="12536" y="386"/>
                  </a:lnTo>
                  <a:lnTo>
                    <a:pt x="12415" y="352"/>
                  </a:lnTo>
                  <a:lnTo>
                    <a:pt x="12295" y="319"/>
                  </a:lnTo>
                  <a:lnTo>
                    <a:pt x="12173" y="288"/>
                  </a:lnTo>
                  <a:lnTo>
                    <a:pt x="12051" y="259"/>
                  </a:lnTo>
                  <a:lnTo>
                    <a:pt x="11928" y="231"/>
                  </a:lnTo>
                  <a:lnTo>
                    <a:pt x="11807" y="205"/>
                  </a:lnTo>
                  <a:lnTo>
                    <a:pt x="11683" y="181"/>
                  </a:lnTo>
                  <a:lnTo>
                    <a:pt x="11560" y="158"/>
                  </a:lnTo>
                  <a:lnTo>
                    <a:pt x="11437" y="136"/>
                  </a:lnTo>
                  <a:lnTo>
                    <a:pt x="11313" y="115"/>
                  </a:lnTo>
                  <a:lnTo>
                    <a:pt x="11189" y="97"/>
                  </a:lnTo>
                  <a:lnTo>
                    <a:pt x="11065" y="81"/>
                  </a:lnTo>
                  <a:lnTo>
                    <a:pt x="10940" y="66"/>
                  </a:lnTo>
                  <a:lnTo>
                    <a:pt x="10816" y="52"/>
                  </a:lnTo>
                  <a:lnTo>
                    <a:pt x="10691" y="39"/>
                  </a:lnTo>
                  <a:lnTo>
                    <a:pt x="10566" y="29"/>
                  </a:lnTo>
                  <a:lnTo>
                    <a:pt x="10441" y="21"/>
                  </a:lnTo>
                  <a:lnTo>
                    <a:pt x="10316" y="13"/>
                  </a:lnTo>
                  <a:lnTo>
                    <a:pt x="10191" y="7"/>
                  </a:lnTo>
                  <a:lnTo>
                    <a:pt x="10066" y="4"/>
                  </a:lnTo>
                  <a:lnTo>
                    <a:pt x="9940" y="2"/>
                  </a:lnTo>
                  <a:lnTo>
                    <a:pt x="9815" y="0"/>
                  </a:lnTo>
                  <a:lnTo>
                    <a:pt x="9689" y="2"/>
                  </a:lnTo>
                  <a:lnTo>
                    <a:pt x="9564" y="4"/>
                  </a:lnTo>
                  <a:lnTo>
                    <a:pt x="9439" y="7"/>
                  </a:lnTo>
                  <a:lnTo>
                    <a:pt x="9314" y="13"/>
                  </a:lnTo>
                  <a:lnTo>
                    <a:pt x="9189" y="21"/>
                  </a:lnTo>
                  <a:lnTo>
                    <a:pt x="9063" y="29"/>
                  </a:lnTo>
                  <a:lnTo>
                    <a:pt x="8938" y="39"/>
                  </a:lnTo>
                  <a:lnTo>
                    <a:pt x="8814" y="52"/>
                  </a:lnTo>
                  <a:lnTo>
                    <a:pt x="8689" y="66"/>
                  </a:lnTo>
                  <a:lnTo>
                    <a:pt x="8565" y="81"/>
                  </a:lnTo>
                  <a:lnTo>
                    <a:pt x="8440" y="97"/>
                  </a:lnTo>
                  <a:lnTo>
                    <a:pt x="8316" y="115"/>
                  </a:lnTo>
                  <a:lnTo>
                    <a:pt x="8193" y="136"/>
                  </a:lnTo>
                  <a:lnTo>
                    <a:pt x="8069" y="158"/>
                  </a:lnTo>
                  <a:lnTo>
                    <a:pt x="7947" y="181"/>
                  </a:lnTo>
                  <a:lnTo>
                    <a:pt x="7824" y="205"/>
                  </a:lnTo>
                  <a:lnTo>
                    <a:pt x="7701" y="231"/>
                  </a:lnTo>
                  <a:lnTo>
                    <a:pt x="7578" y="259"/>
                  </a:lnTo>
                  <a:lnTo>
                    <a:pt x="7457" y="288"/>
                  </a:lnTo>
                  <a:lnTo>
                    <a:pt x="7335" y="319"/>
                  </a:lnTo>
                  <a:lnTo>
                    <a:pt x="7214" y="352"/>
                  </a:lnTo>
                  <a:lnTo>
                    <a:pt x="7094" y="386"/>
                  </a:lnTo>
                  <a:lnTo>
                    <a:pt x="6973" y="422"/>
                  </a:lnTo>
                  <a:lnTo>
                    <a:pt x="6854" y="458"/>
                  </a:lnTo>
                  <a:lnTo>
                    <a:pt x="6735" y="497"/>
                  </a:lnTo>
                  <a:lnTo>
                    <a:pt x="6615" y="538"/>
                  </a:lnTo>
                  <a:lnTo>
                    <a:pt x="6497" y="579"/>
                  </a:lnTo>
                  <a:lnTo>
                    <a:pt x="6380" y="621"/>
                  </a:lnTo>
                  <a:lnTo>
                    <a:pt x="6263" y="666"/>
                  </a:lnTo>
                  <a:lnTo>
                    <a:pt x="6146" y="713"/>
                  </a:lnTo>
                  <a:lnTo>
                    <a:pt x="6030" y="760"/>
                  </a:lnTo>
                  <a:lnTo>
                    <a:pt x="5915" y="810"/>
                  </a:lnTo>
                  <a:lnTo>
                    <a:pt x="5800" y="860"/>
                  </a:lnTo>
                  <a:lnTo>
                    <a:pt x="5685" y="912"/>
                  </a:lnTo>
                  <a:lnTo>
                    <a:pt x="5573" y="966"/>
                  </a:lnTo>
                  <a:lnTo>
                    <a:pt x="5460" y="1021"/>
                  </a:lnTo>
                  <a:lnTo>
                    <a:pt x="5348" y="1077"/>
                  </a:lnTo>
                  <a:lnTo>
                    <a:pt x="5237" y="1134"/>
                  </a:lnTo>
                  <a:lnTo>
                    <a:pt x="5126" y="1194"/>
                  </a:lnTo>
                  <a:lnTo>
                    <a:pt x="5016" y="1255"/>
                  </a:lnTo>
                  <a:lnTo>
                    <a:pt x="4907" y="1317"/>
                  </a:lnTo>
                  <a:lnTo>
                    <a:pt x="4799" y="1380"/>
                  </a:lnTo>
                  <a:lnTo>
                    <a:pt x="4693" y="1444"/>
                  </a:lnTo>
                  <a:lnTo>
                    <a:pt x="4586" y="1511"/>
                  </a:lnTo>
                  <a:lnTo>
                    <a:pt x="4480" y="1579"/>
                  </a:lnTo>
                  <a:lnTo>
                    <a:pt x="4376" y="1648"/>
                  </a:lnTo>
                  <a:lnTo>
                    <a:pt x="4271" y="1718"/>
                  </a:lnTo>
                  <a:lnTo>
                    <a:pt x="4168" y="1789"/>
                  </a:lnTo>
                  <a:lnTo>
                    <a:pt x="4066" y="1862"/>
                  </a:lnTo>
                  <a:lnTo>
                    <a:pt x="3965" y="1936"/>
                  </a:lnTo>
                  <a:lnTo>
                    <a:pt x="3865" y="2011"/>
                  </a:lnTo>
                  <a:lnTo>
                    <a:pt x="3766" y="2088"/>
                  </a:lnTo>
                  <a:lnTo>
                    <a:pt x="3668" y="2166"/>
                  </a:lnTo>
                  <a:lnTo>
                    <a:pt x="3570" y="2246"/>
                  </a:lnTo>
                  <a:lnTo>
                    <a:pt x="3475" y="2326"/>
                  </a:lnTo>
                  <a:lnTo>
                    <a:pt x="3379" y="2407"/>
                  </a:lnTo>
                  <a:lnTo>
                    <a:pt x="3285" y="2490"/>
                  </a:lnTo>
                  <a:lnTo>
                    <a:pt x="3192" y="2574"/>
                  </a:lnTo>
                  <a:lnTo>
                    <a:pt x="3101" y="2659"/>
                  </a:lnTo>
                  <a:lnTo>
                    <a:pt x="3009" y="2746"/>
                  </a:lnTo>
                  <a:lnTo>
                    <a:pt x="2919" y="2833"/>
                  </a:lnTo>
                  <a:lnTo>
                    <a:pt x="2831" y="2922"/>
                  </a:lnTo>
                  <a:lnTo>
                    <a:pt x="2744" y="3011"/>
                  </a:lnTo>
                  <a:lnTo>
                    <a:pt x="2657" y="3103"/>
                  </a:lnTo>
                  <a:lnTo>
                    <a:pt x="2571" y="3195"/>
                  </a:lnTo>
                  <a:lnTo>
                    <a:pt x="2488" y="3288"/>
                  </a:lnTo>
                  <a:lnTo>
                    <a:pt x="2405" y="3382"/>
                  </a:lnTo>
                  <a:lnTo>
                    <a:pt x="2323" y="3477"/>
                  </a:lnTo>
                  <a:lnTo>
                    <a:pt x="2243" y="3574"/>
                  </a:lnTo>
                  <a:lnTo>
                    <a:pt x="2164" y="3671"/>
                  </a:lnTo>
                  <a:lnTo>
                    <a:pt x="2086" y="3769"/>
                  </a:lnTo>
                  <a:lnTo>
                    <a:pt x="2009" y="3869"/>
                  </a:lnTo>
                  <a:lnTo>
                    <a:pt x="1934" y="3969"/>
                  </a:lnTo>
                  <a:lnTo>
                    <a:pt x="1860" y="4070"/>
                  </a:lnTo>
                  <a:lnTo>
                    <a:pt x="1787" y="4172"/>
                  </a:lnTo>
                  <a:lnTo>
                    <a:pt x="1716" y="4275"/>
                  </a:lnTo>
                  <a:lnTo>
                    <a:pt x="1646" y="4380"/>
                  </a:lnTo>
                  <a:lnTo>
                    <a:pt x="1577" y="4484"/>
                  </a:lnTo>
                  <a:lnTo>
                    <a:pt x="1510" y="4590"/>
                  </a:lnTo>
                  <a:lnTo>
                    <a:pt x="1443" y="4696"/>
                  </a:lnTo>
                  <a:lnTo>
                    <a:pt x="1379" y="4803"/>
                  </a:lnTo>
                  <a:lnTo>
                    <a:pt x="1316" y="4912"/>
                  </a:lnTo>
                  <a:lnTo>
                    <a:pt x="1254" y="5021"/>
                  </a:lnTo>
                  <a:lnTo>
                    <a:pt x="1193" y="5130"/>
                  </a:lnTo>
                  <a:lnTo>
                    <a:pt x="1133" y="5242"/>
                  </a:lnTo>
                  <a:lnTo>
                    <a:pt x="1076" y="5353"/>
                  </a:lnTo>
                  <a:lnTo>
                    <a:pt x="1019" y="5464"/>
                  </a:lnTo>
                  <a:lnTo>
                    <a:pt x="964" y="5578"/>
                  </a:lnTo>
                  <a:lnTo>
                    <a:pt x="912" y="5690"/>
                  </a:lnTo>
                  <a:lnTo>
                    <a:pt x="859" y="5805"/>
                  </a:lnTo>
                  <a:lnTo>
                    <a:pt x="808" y="5920"/>
                  </a:lnTo>
                  <a:lnTo>
                    <a:pt x="759" y="6035"/>
                  </a:lnTo>
                  <a:lnTo>
                    <a:pt x="712" y="6151"/>
                  </a:lnTo>
                  <a:lnTo>
                    <a:pt x="666" y="6268"/>
                  </a:lnTo>
                  <a:lnTo>
                    <a:pt x="621" y="6385"/>
                  </a:lnTo>
                  <a:lnTo>
                    <a:pt x="578" y="6503"/>
                  </a:lnTo>
                  <a:lnTo>
                    <a:pt x="536" y="6621"/>
                  </a:lnTo>
                  <a:lnTo>
                    <a:pt x="496" y="6740"/>
                  </a:lnTo>
                  <a:lnTo>
                    <a:pt x="458" y="6859"/>
                  </a:lnTo>
                  <a:lnTo>
                    <a:pt x="420" y="6979"/>
                  </a:lnTo>
                  <a:lnTo>
                    <a:pt x="385" y="7100"/>
                  </a:lnTo>
                  <a:lnTo>
                    <a:pt x="351" y="7221"/>
                  </a:lnTo>
                  <a:lnTo>
                    <a:pt x="318" y="7341"/>
                  </a:lnTo>
                  <a:lnTo>
                    <a:pt x="288" y="7463"/>
                  </a:lnTo>
                  <a:lnTo>
                    <a:pt x="258" y="7586"/>
                  </a:lnTo>
                  <a:lnTo>
                    <a:pt x="231" y="7707"/>
                  </a:lnTo>
                  <a:lnTo>
                    <a:pt x="205" y="7830"/>
                  </a:lnTo>
                  <a:lnTo>
                    <a:pt x="180" y="7953"/>
                  </a:lnTo>
                  <a:lnTo>
                    <a:pt x="156" y="8076"/>
                  </a:lnTo>
                  <a:lnTo>
                    <a:pt x="136" y="8200"/>
                  </a:lnTo>
                  <a:lnTo>
                    <a:pt x="115" y="8324"/>
                  </a:lnTo>
                  <a:lnTo>
                    <a:pt x="97" y="8448"/>
                  </a:lnTo>
                  <a:lnTo>
                    <a:pt x="81" y="8572"/>
                  </a:lnTo>
                  <a:lnTo>
                    <a:pt x="66" y="8697"/>
                  </a:lnTo>
                  <a:lnTo>
                    <a:pt x="52" y="8822"/>
                  </a:lnTo>
                  <a:lnTo>
                    <a:pt x="39" y="8946"/>
                  </a:lnTo>
                  <a:lnTo>
                    <a:pt x="29" y="9071"/>
                  </a:lnTo>
                  <a:lnTo>
                    <a:pt x="21" y="9196"/>
                  </a:lnTo>
                  <a:lnTo>
                    <a:pt x="13" y="9321"/>
                  </a:lnTo>
                  <a:lnTo>
                    <a:pt x="7" y="9447"/>
                  </a:lnTo>
                  <a:lnTo>
                    <a:pt x="4" y="9573"/>
                  </a:lnTo>
                  <a:lnTo>
                    <a:pt x="1" y="9698"/>
                  </a:lnTo>
                  <a:lnTo>
                    <a:pt x="0" y="9823"/>
                  </a:lnTo>
                  <a:lnTo>
                    <a:pt x="1" y="9949"/>
                  </a:lnTo>
                  <a:lnTo>
                    <a:pt x="4" y="10074"/>
                  </a:lnTo>
                  <a:lnTo>
                    <a:pt x="7" y="10199"/>
                  </a:lnTo>
                  <a:lnTo>
                    <a:pt x="13" y="10324"/>
                  </a:lnTo>
                  <a:lnTo>
                    <a:pt x="21" y="10450"/>
                  </a:lnTo>
                  <a:lnTo>
                    <a:pt x="29" y="10575"/>
                  </a:lnTo>
                  <a:lnTo>
                    <a:pt x="39" y="10700"/>
                  </a:lnTo>
                  <a:lnTo>
                    <a:pt x="52" y="10825"/>
                  </a:lnTo>
                  <a:lnTo>
                    <a:pt x="66" y="10950"/>
                  </a:lnTo>
                  <a:lnTo>
                    <a:pt x="81" y="11074"/>
                  </a:lnTo>
                  <a:lnTo>
                    <a:pt x="97" y="11198"/>
                  </a:lnTo>
                  <a:lnTo>
                    <a:pt x="115" y="11323"/>
                  </a:lnTo>
                  <a:lnTo>
                    <a:pt x="136" y="11446"/>
                  </a:lnTo>
                  <a:lnTo>
                    <a:pt x="156" y="11570"/>
                  </a:lnTo>
                  <a:lnTo>
                    <a:pt x="180" y="11693"/>
                  </a:lnTo>
                  <a:lnTo>
                    <a:pt x="205" y="11817"/>
                  </a:lnTo>
                  <a:lnTo>
                    <a:pt x="231" y="11938"/>
                  </a:lnTo>
                  <a:lnTo>
                    <a:pt x="258" y="12061"/>
                  </a:lnTo>
                  <a:lnTo>
                    <a:pt x="288" y="12183"/>
                  </a:lnTo>
                  <a:lnTo>
                    <a:pt x="318" y="12304"/>
                  </a:lnTo>
                  <a:lnTo>
                    <a:pt x="351" y="12426"/>
                  </a:lnTo>
                  <a:lnTo>
                    <a:pt x="385" y="12547"/>
                  </a:lnTo>
                  <a:lnTo>
                    <a:pt x="420" y="12667"/>
                  </a:lnTo>
                  <a:lnTo>
                    <a:pt x="458" y="12787"/>
                  </a:lnTo>
                  <a:lnTo>
                    <a:pt x="496" y="12906"/>
                  </a:lnTo>
                  <a:lnTo>
                    <a:pt x="536" y="13025"/>
                  </a:lnTo>
                  <a:lnTo>
                    <a:pt x="578" y="13144"/>
                  </a:lnTo>
                  <a:lnTo>
                    <a:pt x="621" y="13261"/>
                  </a:lnTo>
                  <a:lnTo>
                    <a:pt x="666" y="13378"/>
                  </a:lnTo>
                  <a:lnTo>
                    <a:pt x="712" y="13495"/>
                  </a:lnTo>
                  <a:lnTo>
                    <a:pt x="759" y="13611"/>
                  </a:lnTo>
                  <a:lnTo>
                    <a:pt x="808" y="13727"/>
                  </a:lnTo>
                  <a:lnTo>
                    <a:pt x="859" y="13841"/>
                  </a:lnTo>
                  <a:lnTo>
                    <a:pt x="912" y="13955"/>
                  </a:lnTo>
                  <a:lnTo>
                    <a:pt x="964" y="14069"/>
                  </a:lnTo>
                  <a:lnTo>
                    <a:pt x="1019" y="14181"/>
                  </a:lnTo>
                  <a:lnTo>
                    <a:pt x="1076" y="14294"/>
                  </a:lnTo>
                  <a:lnTo>
                    <a:pt x="1133" y="14405"/>
                  </a:lnTo>
                  <a:lnTo>
                    <a:pt x="1193" y="14515"/>
                  </a:lnTo>
                  <a:lnTo>
                    <a:pt x="1254" y="14625"/>
                  </a:lnTo>
                  <a:lnTo>
                    <a:pt x="1316" y="14735"/>
                  </a:lnTo>
                  <a:lnTo>
                    <a:pt x="1379" y="14842"/>
                  </a:lnTo>
                  <a:lnTo>
                    <a:pt x="1443" y="14950"/>
                  </a:lnTo>
                  <a:lnTo>
                    <a:pt x="1510" y="1505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5" name="Freeform 31"/>
            <p:cNvSpPr>
              <a:spLocks/>
            </p:cNvSpPr>
            <p:nvPr/>
          </p:nvSpPr>
          <p:spPr bwMode="auto">
            <a:xfrm>
              <a:off x="6611938" y="4786313"/>
              <a:ext cx="600075" cy="2078038"/>
            </a:xfrm>
            <a:custGeom>
              <a:avLst/>
              <a:gdLst/>
              <a:ahLst/>
              <a:cxnLst>
                <a:cxn ang="0">
                  <a:pos x="0" y="5234"/>
                </a:cxn>
                <a:cxn ang="0">
                  <a:pos x="66" y="5127"/>
                </a:cxn>
                <a:cxn ang="0">
                  <a:pos x="131" y="5019"/>
                </a:cxn>
                <a:cxn ang="0">
                  <a:pos x="194" y="4912"/>
                </a:cxn>
                <a:cxn ang="0">
                  <a:pos x="256" y="4802"/>
                </a:cxn>
                <a:cxn ang="0">
                  <a:pos x="317" y="4692"/>
                </a:cxn>
                <a:cxn ang="0">
                  <a:pos x="376" y="4582"/>
                </a:cxn>
                <a:cxn ang="0">
                  <a:pos x="434" y="4471"/>
                </a:cxn>
                <a:cxn ang="0">
                  <a:pos x="490" y="4358"/>
                </a:cxn>
                <a:cxn ang="0">
                  <a:pos x="545" y="4246"/>
                </a:cxn>
                <a:cxn ang="0">
                  <a:pos x="599" y="4132"/>
                </a:cxn>
                <a:cxn ang="0">
                  <a:pos x="651" y="4018"/>
                </a:cxn>
                <a:cxn ang="0">
                  <a:pos x="701" y="3904"/>
                </a:cxn>
                <a:cxn ang="0">
                  <a:pos x="750" y="3788"/>
                </a:cxn>
                <a:cxn ang="0">
                  <a:pos x="798" y="3672"/>
                </a:cxn>
                <a:cxn ang="0">
                  <a:pos x="843" y="3555"/>
                </a:cxn>
                <a:cxn ang="0">
                  <a:pos x="888" y="3438"/>
                </a:cxn>
                <a:cxn ang="0">
                  <a:pos x="932" y="3321"/>
                </a:cxn>
                <a:cxn ang="0">
                  <a:pos x="973" y="3202"/>
                </a:cxn>
                <a:cxn ang="0">
                  <a:pos x="1013" y="3083"/>
                </a:cxn>
                <a:cxn ang="0">
                  <a:pos x="1052" y="2964"/>
                </a:cxn>
                <a:cxn ang="0">
                  <a:pos x="1089" y="2844"/>
                </a:cxn>
                <a:cxn ang="0">
                  <a:pos x="1125" y="2724"/>
                </a:cxn>
                <a:cxn ang="0">
                  <a:pos x="1158" y="2603"/>
                </a:cxn>
                <a:cxn ang="0">
                  <a:pos x="1191" y="2481"/>
                </a:cxn>
                <a:cxn ang="0">
                  <a:pos x="1222" y="2360"/>
                </a:cxn>
                <a:cxn ang="0">
                  <a:pos x="1251" y="2238"/>
                </a:cxn>
                <a:cxn ang="0">
                  <a:pos x="1278" y="2115"/>
                </a:cxn>
                <a:cxn ang="0">
                  <a:pos x="1305" y="1994"/>
                </a:cxn>
                <a:cxn ang="0">
                  <a:pos x="1330" y="1870"/>
                </a:cxn>
                <a:cxn ang="0">
                  <a:pos x="1353" y="1747"/>
                </a:cxn>
                <a:cxn ang="0">
                  <a:pos x="1374" y="1623"/>
                </a:cxn>
                <a:cxn ang="0">
                  <a:pos x="1394" y="1500"/>
                </a:cxn>
                <a:cxn ang="0">
                  <a:pos x="1413" y="1375"/>
                </a:cxn>
                <a:cxn ang="0">
                  <a:pos x="1429" y="1251"/>
                </a:cxn>
                <a:cxn ang="0">
                  <a:pos x="1445" y="1127"/>
                </a:cxn>
                <a:cxn ang="0">
                  <a:pos x="1458" y="1002"/>
                </a:cxn>
                <a:cxn ang="0">
                  <a:pos x="1470" y="877"/>
                </a:cxn>
                <a:cxn ang="0">
                  <a:pos x="1481" y="752"/>
                </a:cxn>
                <a:cxn ang="0">
                  <a:pos x="1490" y="627"/>
                </a:cxn>
                <a:cxn ang="0">
                  <a:pos x="1497" y="501"/>
                </a:cxn>
                <a:cxn ang="0">
                  <a:pos x="1502" y="376"/>
                </a:cxn>
                <a:cxn ang="0">
                  <a:pos x="1506" y="251"/>
                </a:cxn>
                <a:cxn ang="0">
                  <a:pos x="1508" y="126"/>
                </a:cxn>
                <a:cxn ang="0">
                  <a:pos x="1509" y="0"/>
                </a:cxn>
              </a:cxnLst>
              <a:rect l="0" t="0" r="r" b="b"/>
              <a:pathLst>
                <a:path w="1509" h="5234">
                  <a:moveTo>
                    <a:pt x="0" y="5234"/>
                  </a:moveTo>
                  <a:lnTo>
                    <a:pt x="66" y="5127"/>
                  </a:lnTo>
                  <a:lnTo>
                    <a:pt x="131" y="5019"/>
                  </a:lnTo>
                  <a:lnTo>
                    <a:pt x="194" y="4912"/>
                  </a:lnTo>
                  <a:lnTo>
                    <a:pt x="256" y="4802"/>
                  </a:lnTo>
                  <a:lnTo>
                    <a:pt x="317" y="4692"/>
                  </a:lnTo>
                  <a:lnTo>
                    <a:pt x="376" y="4582"/>
                  </a:lnTo>
                  <a:lnTo>
                    <a:pt x="434" y="4471"/>
                  </a:lnTo>
                  <a:lnTo>
                    <a:pt x="490" y="4358"/>
                  </a:lnTo>
                  <a:lnTo>
                    <a:pt x="545" y="4246"/>
                  </a:lnTo>
                  <a:lnTo>
                    <a:pt x="599" y="4132"/>
                  </a:lnTo>
                  <a:lnTo>
                    <a:pt x="651" y="4018"/>
                  </a:lnTo>
                  <a:lnTo>
                    <a:pt x="701" y="3904"/>
                  </a:lnTo>
                  <a:lnTo>
                    <a:pt x="750" y="3788"/>
                  </a:lnTo>
                  <a:lnTo>
                    <a:pt x="798" y="3672"/>
                  </a:lnTo>
                  <a:lnTo>
                    <a:pt x="843" y="3555"/>
                  </a:lnTo>
                  <a:lnTo>
                    <a:pt x="888" y="3438"/>
                  </a:lnTo>
                  <a:lnTo>
                    <a:pt x="932" y="3321"/>
                  </a:lnTo>
                  <a:lnTo>
                    <a:pt x="973" y="3202"/>
                  </a:lnTo>
                  <a:lnTo>
                    <a:pt x="1013" y="3083"/>
                  </a:lnTo>
                  <a:lnTo>
                    <a:pt x="1052" y="2964"/>
                  </a:lnTo>
                  <a:lnTo>
                    <a:pt x="1089" y="2844"/>
                  </a:lnTo>
                  <a:lnTo>
                    <a:pt x="1125" y="2724"/>
                  </a:lnTo>
                  <a:lnTo>
                    <a:pt x="1158" y="2603"/>
                  </a:lnTo>
                  <a:lnTo>
                    <a:pt x="1191" y="2481"/>
                  </a:lnTo>
                  <a:lnTo>
                    <a:pt x="1222" y="2360"/>
                  </a:lnTo>
                  <a:lnTo>
                    <a:pt x="1251" y="2238"/>
                  </a:lnTo>
                  <a:lnTo>
                    <a:pt x="1278" y="2115"/>
                  </a:lnTo>
                  <a:lnTo>
                    <a:pt x="1305" y="1994"/>
                  </a:lnTo>
                  <a:lnTo>
                    <a:pt x="1330" y="1870"/>
                  </a:lnTo>
                  <a:lnTo>
                    <a:pt x="1353" y="1747"/>
                  </a:lnTo>
                  <a:lnTo>
                    <a:pt x="1374" y="1623"/>
                  </a:lnTo>
                  <a:lnTo>
                    <a:pt x="1394" y="1500"/>
                  </a:lnTo>
                  <a:lnTo>
                    <a:pt x="1413" y="1375"/>
                  </a:lnTo>
                  <a:lnTo>
                    <a:pt x="1429" y="1251"/>
                  </a:lnTo>
                  <a:lnTo>
                    <a:pt x="1445" y="1127"/>
                  </a:lnTo>
                  <a:lnTo>
                    <a:pt x="1458" y="1002"/>
                  </a:lnTo>
                  <a:lnTo>
                    <a:pt x="1470" y="877"/>
                  </a:lnTo>
                  <a:lnTo>
                    <a:pt x="1481" y="752"/>
                  </a:lnTo>
                  <a:lnTo>
                    <a:pt x="1490" y="627"/>
                  </a:lnTo>
                  <a:lnTo>
                    <a:pt x="1497" y="501"/>
                  </a:lnTo>
                  <a:lnTo>
                    <a:pt x="1502" y="376"/>
                  </a:lnTo>
                  <a:lnTo>
                    <a:pt x="1506" y="251"/>
                  </a:lnTo>
                  <a:lnTo>
                    <a:pt x="1508" y="126"/>
                  </a:lnTo>
                  <a:lnTo>
                    <a:pt x="1509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283" name="BlokTextu 282"/>
          <p:cNvSpPr txBox="1"/>
          <p:nvPr/>
        </p:nvSpPr>
        <p:spPr>
          <a:xfrm>
            <a:off x="2879709" y="709534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BlokTextu 300"/>
          <p:cNvSpPr txBox="1"/>
          <p:nvPr/>
        </p:nvSpPr>
        <p:spPr>
          <a:xfrm>
            <a:off x="2251694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>
            <a:off x="6350" y="4786313"/>
            <a:ext cx="8820000" cy="15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349" y="6457950"/>
            <a:ext cx="8244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auto">
          <a:xfrm>
            <a:off x="7431088" y="4786313"/>
            <a:ext cx="1588" cy="16716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6" name="Freeform 32"/>
          <p:cNvSpPr>
            <a:spLocks/>
          </p:cNvSpPr>
          <p:nvPr/>
        </p:nvSpPr>
        <p:spPr bwMode="auto">
          <a:xfrm>
            <a:off x="32956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3" y="36"/>
              </a:cxn>
              <a:cxn ang="0">
                <a:pos x="98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4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5" y="44"/>
                </a:lnTo>
                <a:lnTo>
                  <a:pt x="103" y="36"/>
                </a:lnTo>
                <a:lnTo>
                  <a:pt x="98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4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7" name="Freeform 33"/>
          <p:cNvSpPr>
            <a:spLocks/>
          </p:cNvSpPr>
          <p:nvPr/>
        </p:nvSpPr>
        <p:spPr bwMode="auto">
          <a:xfrm>
            <a:off x="234950" y="4765675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1" y="36"/>
              </a:cxn>
              <a:cxn ang="0">
                <a:pos x="98" y="26"/>
              </a:cxn>
              <a:cxn ang="0">
                <a:pos x="92" y="19"/>
              </a:cxn>
              <a:cxn ang="0">
                <a:pos x="86" y="13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3" y="1"/>
              </a:cxn>
              <a:cxn ang="0">
                <a:pos x="35" y="3"/>
              </a:cxn>
              <a:cxn ang="0">
                <a:pos x="26" y="8"/>
              </a:cxn>
              <a:cxn ang="0">
                <a:pos x="19" y="13"/>
              </a:cxn>
              <a:cxn ang="0">
                <a:pos x="12" y="19"/>
              </a:cxn>
              <a:cxn ang="0">
                <a:pos x="7" y="26"/>
              </a:cxn>
              <a:cxn ang="0">
                <a:pos x="3" y="36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6" y="99"/>
              </a:cxn>
              <a:cxn ang="0">
                <a:pos x="35" y="102"/>
              </a:cxn>
              <a:cxn ang="0">
                <a:pos x="43" y="104"/>
              </a:cxn>
              <a:cxn ang="0">
                <a:pos x="52" y="106"/>
              </a:cxn>
              <a:cxn ang="0">
                <a:pos x="61" y="104"/>
              </a:cxn>
              <a:cxn ang="0">
                <a:pos x="70" y="102"/>
              </a:cxn>
              <a:cxn ang="0">
                <a:pos x="78" y="99"/>
              </a:cxn>
              <a:cxn ang="0">
                <a:pos x="86" y="93"/>
              </a:cxn>
              <a:cxn ang="0">
                <a:pos x="92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1" y="36"/>
                </a:lnTo>
                <a:lnTo>
                  <a:pt x="98" y="26"/>
                </a:lnTo>
                <a:lnTo>
                  <a:pt x="92" y="19"/>
                </a:lnTo>
                <a:lnTo>
                  <a:pt x="86" y="13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3" y="1"/>
                </a:lnTo>
                <a:lnTo>
                  <a:pt x="35" y="3"/>
                </a:lnTo>
                <a:lnTo>
                  <a:pt x="26" y="8"/>
                </a:lnTo>
                <a:lnTo>
                  <a:pt x="19" y="13"/>
                </a:lnTo>
                <a:lnTo>
                  <a:pt x="12" y="19"/>
                </a:lnTo>
                <a:lnTo>
                  <a:pt x="7" y="26"/>
                </a:lnTo>
                <a:lnTo>
                  <a:pt x="3" y="36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6" y="99"/>
                </a:lnTo>
                <a:lnTo>
                  <a:pt x="35" y="102"/>
                </a:lnTo>
                <a:lnTo>
                  <a:pt x="43" y="104"/>
                </a:lnTo>
                <a:lnTo>
                  <a:pt x="52" y="106"/>
                </a:lnTo>
                <a:lnTo>
                  <a:pt x="61" y="104"/>
                </a:lnTo>
                <a:lnTo>
                  <a:pt x="70" y="102"/>
                </a:lnTo>
                <a:lnTo>
                  <a:pt x="78" y="99"/>
                </a:lnTo>
                <a:lnTo>
                  <a:pt x="86" y="93"/>
                </a:lnTo>
                <a:lnTo>
                  <a:pt x="92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9" name="Line 35"/>
          <p:cNvSpPr>
            <a:spLocks noChangeShapeType="1"/>
          </p:cNvSpPr>
          <p:nvPr/>
        </p:nvSpPr>
        <p:spPr bwMode="auto">
          <a:xfrm flipV="1">
            <a:off x="3316288" y="889000"/>
            <a:ext cx="0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1" name="Line 37"/>
          <p:cNvSpPr>
            <a:spLocks noChangeShapeType="1"/>
          </p:cNvSpPr>
          <p:nvPr/>
        </p:nvSpPr>
        <p:spPr bwMode="auto">
          <a:xfrm>
            <a:off x="2743200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2" name="Line 38"/>
          <p:cNvSpPr>
            <a:spLocks noChangeShapeType="1"/>
          </p:cNvSpPr>
          <p:nvPr/>
        </p:nvSpPr>
        <p:spPr bwMode="auto">
          <a:xfrm>
            <a:off x="3298825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3" name="Line 39"/>
          <p:cNvSpPr>
            <a:spLocks noChangeShapeType="1"/>
          </p:cNvSpPr>
          <p:nvPr/>
        </p:nvSpPr>
        <p:spPr bwMode="auto">
          <a:xfrm>
            <a:off x="3856038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4" name="Line 40"/>
          <p:cNvSpPr>
            <a:spLocks noChangeShapeType="1"/>
          </p:cNvSpPr>
          <p:nvPr/>
        </p:nvSpPr>
        <p:spPr bwMode="auto">
          <a:xfrm>
            <a:off x="4411663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5" name="Line 41"/>
          <p:cNvSpPr>
            <a:spLocks noChangeShapeType="1"/>
          </p:cNvSpPr>
          <p:nvPr/>
        </p:nvSpPr>
        <p:spPr bwMode="auto">
          <a:xfrm>
            <a:off x="4968875" y="6457950"/>
            <a:ext cx="555625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1" name="Line 47"/>
          <p:cNvSpPr>
            <a:spLocks noChangeShapeType="1"/>
          </p:cNvSpPr>
          <p:nvPr/>
        </p:nvSpPr>
        <p:spPr bwMode="auto">
          <a:xfrm>
            <a:off x="5524500" y="6457950"/>
            <a:ext cx="55721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3" name="Line 49"/>
          <p:cNvSpPr>
            <a:spLocks noChangeShapeType="1"/>
          </p:cNvSpPr>
          <p:nvPr/>
        </p:nvSpPr>
        <p:spPr bwMode="auto">
          <a:xfrm>
            <a:off x="1630363" y="6457950"/>
            <a:ext cx="55562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5" name="Line 51"/>
          <p:cNvSpPr>
            <a:spLocks noChangeShapeType="1"/>
          </p:cNvSpPr>
          <p:nvPr/>
        </p:nvSpPr>
        <p:spPr bwMode="auto">
          <a:xfrm>
            <a:off x="1073150" y="6457950"/>
            <a:ext cx="557213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7" name="Line 53"/>
          <p:cNvSpPr>
            <a:spLocks noChangeShapeType="1"/>
          </p:cNvSpPr>
          <p:nvPr/>
        </p:nvSpPr>
        <p:spPr bwMode="auto">
          <a:xfrm>
            <a:off x="517525" y="6457950"/>
            <a:ext cx="55562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9" name="Line 55"/>
          <p:cNvSpPr>
            <a:spLocks noChangeShapeType="1"/>
          </p:cNvSpPr>
          <p:nvPr/>
        </p:nvSpPr>
        <p:spPr bwMode="auto">
          <a:xfrm>
            <a:off x="2185988" y="6457950"/>
            <a:ext cx="557213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1" name="Line 57"/>
          <p:cNvSpPr>
            <a:spLocks noChangeShapeType="1"/>
          </p:cNvSpPr>
          <p:nvPr/>
        </p:nvSpPr>
        <p:spPr bwMode="auto">
          <a:xfrm flipV="1">
            <a:off x="255588" y="889000"/>
            <a:ext cx="3060700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2" name="Freeform 58"/>
          <p:cNvSpPr>
            <a:spLocks/>
          </p:cNvSpPr>
          <p:nvPr/>
        </p:nvSpPr>
        <p:spPr bwMode="auto">
          <a:xfrm>
            <a:off x="3295650" y="866775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5" y="43"/>
              </a:cxn>
              <a:cxn ang="0">
                <a:pos x="103" y="34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6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4" y="34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4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3"/>
              </a:cxn>
              <a:cxn ang="0">
                <a:pos x="93" y="87"/>
              </a:cxn>
              <a:cxn ang="0">
                <a:pos x="98" y="79"/>
              </a:cxn>
              <a:cxn ang="0">
                <a:pos x="103" y="71"/>
              </a:cxn>
              <a:cxn ang="0">
                <a:pos x="105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5" y="43"/>
                </a:lnTo>
                <a:lnTo>
                  <a:pt x="103" y="34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6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4" y="34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4" y="71"/>
                </a:lnTo>
                <a:lnTo>
                  <a:pt x="7" y="79"/>
                </a:lnTo>
                <a:lnTo>
                  <a:pt x="12" y="87"/>
                </a:lnTo>
                <a:lnTo>
                  <a:pt x="19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3"/>
                </a:lnTo>
                <a:lnTo>
                  <a:pt x="93" y="87"/>
                </a:lnTo>
                <a:lnTo>
                  <a:pt x="98" y="79"/>
                </a:lnTo>
                <a:lnTo>
                  <a:pt x="103" y="71"/>
                </a:lnTo>
                <a:lnTo>
                  <a:pt x="105" y="62"/>
                </a:lnTo>
                <a:lnTo>
                  <a:pt x="105" y="5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3" name="Line 59"/>
          <p:cNvSpPr>
            <a:spLocks noChangeShapeType="1"/>
          </p:cNvSpPr>
          <p:nvPr/>
        </p:nvSpPr>
        <p:spPr bwMode="auto">
          <a:xfrm flipH="1" flipV="1">
            <a:off x="3316288" y="889000"/>
            <a:ext cx="4957763" cy="3897313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4" name="Freeform 60"/>
          <p:cNvSpPr>
            <a:spLocks/>
          </p:cNvSpPr>
          <p:nvPr/>
        </p:nvSpPr>
        <p:spPr bwMode="auto">
          <a:xfrm>
            <a:off x="8253413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5" name="Freeform 61"/>
          <p:cNvSpPr>
            <a:spLocks/>
          </p:cNvSpPr>
          <p:nvPr/>
        </p:nvSpPr>
        <p:spPr bwMode="auto">
          <a:xfrm>
            <a:off x="2846388" y="1357313"/>
            <a:ext cx="1068388" cy="292100"/>
          </a:xfrm>
          <a:custGeom>
            <a:avLst/>
            <a:gdLst/>
            <a:ahLst/>
            <a:cxnLst>
              <a:cxn ang="0">
                <a:pos x="0" y="322"/>
              </a:cxn>
              <a:cxn ang="0">
                <a:pos x="45" y="357"/>
              </a:cxn>
              <a:cxn ang="0">
                <a:pos x="89" y="389"/>
              </a:cxn>
              <a:cxn ang="0">
                <a:pos x="136" y="420"/>
              </a:cxn>
              <a:cxn ang="0">
                <a:pos x="182" y="450"/>
              </a:cxn>
              <a:cxn ang="0">
                <a:pos x="231" y="478"/>
              </a:cxn>
              <a:cxn ang="0">
                <a:pos x="280" y="506"/>
              </a:cxn>
              <a:cxn ang="0">
                <a:pos x="329" y="531"/>
              </a:cxn>
              <a:cxn ang="0">
                <a:pos x="379" y="555"/>
              </a:cxn>
              <a:cxn ang="0">
                <a:pos x="430" y="578"/>
              </a:cxn>
              <a:cxn ang="0">
                <a:pos x="482" y="599"/>
              </a:cxn>
              <a:cxn ang="0">
                <a:pos x="534" y="619"/>
              </a:cxn>
              <a:cxn ang="0">
                <a:pos x="586" y="637"/>
              </a:cxn>
              <a:cxn ang="0">
                <a:pos x="639" y="653"/>
              </a:cxn>
              <a:cxn ang="0">
                <a:pos x="693" y="668"/>
              </a:cxn>
              <a:cxn ang="0">
                <a:pos x="747" y="682"/>
              </a:cxn>
              <a:cxn ang="0">
                <a:pos x="801" y="694"/>
              </a:cxn>
              <a:cxn ang="0">
                <a:pos x="856" y="705"/>
              </a:cxn>
              <a:cxn ang="0">
                <a:pos x="911" y="713"/>
              </a:cxn>
              <a:cxn ang="0">
                <a:pos x="966" y="720"/>
              </a:cxn>
              <a:cxn ang="0">
                <a:pos x="1021" y="725"/>
              </a:cxn>
              <a:cxn ang="0">
                <a:pos x="1078" y="729"/>
              </a:cxn>
              <a:cxn ang="0">
                <a:pos x="1133" y="731"/>
              </a:cxn>
              <a:cxn ang="0">
                <a:pos x="1189" y="732"/>
              </a:cxn>
              <a:cxn ang="0">
                <a:pos x="1244" y="731"/>
              </a:cxn>
              <a:cxn ang="0">
                <a:pos x="1300" y="729"/>
              </a:cxn>
              <a:cxn ang="0">
                <a:pos x="1355" y="724"/>
              </a:cxn>
              <a:cxn ang="0">
                <a:pos x="1411" y="718"/>
              </a:cxn>
              <a:cxn ang="0">
                <a:pos x="1466" y="712"/>
              </a:cxn>
              <a:cxn ang="0">
                <a:pos x="1521" y="702"/>
              </a:cxn>
              <a:cxn ang="0">
                <a:pos x="1576" y="692"/>
              </a:cxn>
              <a:cxn ang="0">
                <a:pos x="1630" y="679"/>
              </a:cxn>
              <a:cxn ang="0">
                <a:pos x="1684" y="666"/>
              </a:cxn>
              <a:cxn ang="0">
                <a:pos x="1738" y="650"/>
              </a:cxn>
              <a:cxn ang="0">
                <a:pos x="1790" y="633"/>
              </a:cxn>
              <a:cxn ang="0">
                <a:pos x="1843" y="615"/>
              </a:cxn>
              <a:cxn ang="0">
                <a:pos x="1895" y="594"/>
              </a:cxn>
              <a:cxn ang="0">
                <a:pos x="1947" y="574"/>
              </a:cxn>
              <a:cxn ang="0">
                <a:pos x="1997" y="550"/>
              </a:cxn>
              <a:cxn ang="0">
                <a:pos x="2048" y="526"/>
              </a:cxn>
              <a:cxn ang="0">
                <a:pos x="2096" y="500"/>
              </a:cxn>
              <a:cxn ang="0">
                <a:pos x="2145" y="473"/>
              </a:cxn>
              <a:cxn ang="0">
                <a:pos x="2192" y="444"/>
              </a:cxn>
              <a:cxn ang="0">
                <a:pos x="2239" y="414"/>
              </a:cxn>
              <a:cxn ang="0">
                <a:pos x="2285" y="382"/>
              </a:cxn>
              <a:cxn ang="0">
                <a:pos x="2330" y="350"/>
              </a:cxn>
              <a:cxn ang="0">
                <a:pos x="2375" y="315"/>
              </a:cxn>
              <a:cxn ang="0">
                <a:pos x="2417" y="280"/>
              </a:cxn>
              <a:cxn ang="0">
                <a:pos x="2460" y="243"/>
              </a:cxn>
              <a:cxn ang="0">
                <a:pos x="2501" y="206"/>
              </a:cxn>
              <a:cxn ang="0">
                <a:pos x="2540" y="167"/>
              </a:cxn>
              <a:cxn ang="0">
                <a:pos x="2579" y="127"/>
              </a:cxn>
              <a:cxn ang="0">
                <a:pos x="2617" y="86"/>
              </a:cxn>
              <a:cxn ang="0">
                <a:pos x="2653" y="43"/>
              </a:cxn>
              <a:cxn ang="0">
                <a:pos x="2688" y="0"/>
              </a:cxn>
            </a:cxnLst>
            <a:rect l="0" t="0" r="r" b="b"/>
            <a:pathLst>
              <a:path w="2688" h="732">
                <a:moveTo>
                  <a:pt x="0" y="322"/>
                </a:moveTo>
                <a:lnTo>
                  <a:pt x="45" y="357"/>
                </a:lnTo>
                <a:lnTo>
                  <a:pt x="89" y="389"/>
                </a:lnTo>
                <a:lnTo>
                  <a:pt x="136" y="420"/>
                </a:lnTo>
                <a:lnTo>
                  <a:pt x="182" y="450"/>
                </a:lnTo>
                <a:lnTo>
                  <a:pt x="231" y="478"/>
                </a:lnTo>
                <a:lnTo>
                  <a:pt x="280" y="506"/>
                </a:lnTo>
                <a:lnTo>
                  <a:pt x="329" y="531"/>
                </a:lnTo>
                <a:lnTo>
                  <a:pt x="379" y="555"/>
                </a:lnTo>
                <a:lnTo>
                  <a:pt x="430" y="578"/>
                </a:lnTo>
                <a:lnTo>
                  <a:pt x="482" y="599"/>
                </a:lnTo>
                <a:lnTo>
                  <a:pt x="534" y="619"/>
                </a:lnTo>
                <a:lnTo>
                  <a:pt x="586" y="637"/>
                </a:lnTo>
                <a:lnTo>
                  <a:pt x="639" y="653"/>
                </a:lnTo>
                <a:lnTo>
                  <a:pt x="693" y="668"/>
                </a:lnTo>
                <a:lnTo>
                  <a:pt x="747" y="682"/>
                </a:lnTo>
                <a:lnTo>
                  <a:pt x="801" y="694"/>
                </a:lnTo>
                <a:lnTo>
                  <a:pt x="856" y="705"/>
                </a:lnTo>
                <a:lnTo>
                  <a:pt x="911" y="713"/>
                </a:lnTo>
                <a:lnTo>
                  <a:pt x="966" y="720"/>
                </a:lnTo>
                <a:lnTo>
                  <a:pt x="1021" y="725"/>
                </a:lnTo>
                <a:lnTo>
                  <a:pt x="1078" y="729"/>
                </a:lnTo>
                <a:lnTo>
                  <a:pt x="1133" y="731"/>
                </a:lnTo>
                <a:lnTo>
                  <a:pt x="1189" y="732"/>
                </a:lnTo>
                <a:lnTo>
                  <a:pt x="1244" y="731"/>
                </a:lnTo>
                <a:lnTo>
                  <a:pt x="1300" y="729"/>
                </a:lnTo>
                <a:lnTo>
                  <a:pt x="1355" y="724"/>
                </a:lnTo>
                <a:lnTo>
                  <a:pt x="1411" y="718"/>
                </a:lnTo>
                <a:lnTo>
                  <a:pt x="1466" y="712"/>
                </a:lnTo>
                <a:lnTo>
                  <a:pt x="1521" y="702"/>
                </a:lnTo>
                <a:lnTo>
                  <a:pt x="1576" y="692"/>
                </a:lnTo>
                <a:lnTo>
                  <a:pt x="1630" y="679"/>
                </a:lnTo>
                <a:lnTo>
                  <a:pt x="1684" y="666"/>
                </a:lnTo>
                <a:lnTo>
                  <a:pt x="1738" y="650"/>
                </a:lnTo>
                <a:lnTo>
                  <a:pt x="1790" y="633"/>
                </a:lnTo>
                <a:lnTo>
                  <a:pt x="1843" y="615"/>
                </a:lnTo>
                <a:lnTo>
                  <a:pt x="1895" y="594"/>
                </a:lnTo>
                <a:lnTo>
                  <a:pt x="1947" y="574"/>
                </a:lnTo>
                <a:lnTo>
                  <a:pt x="1997" y="550"/>
                </a:lnTo>
                <a:lnTo>
                  <a:pt x="2048" y="526"/>
                </a:lnTo>
                <a:lnTo>
                  <a:pt x="2096" y="500"/>
                </a:lnTo>
                <a:lnTo>
                  <a:pt x="2145" y="473"/>
                </a:lnTo>
                <a:lnTo>
                  <a:pt x="2192" y="444"/>
                </a:lnTo>
                <a:lnTo>
                  <a:pt x="2239" y="414"/>
                </a:lnTo>
                <a:lnTo>
                  <a:pt x="2285" y="382"/>
                </a:lnTo>
                <a:lnTo>
                  <a:pt x="2330" y="350"/>
                </a:lnTo>
                <a:lnTo>
                  <a:pt x="2375" y="315"/>
                </a:lnTo>
                <a:lnTo>
                  <a:pt x="2417" y="280"/>
                </a:lnTo>
                <a:lnTo>
                  <a:pt x="2460" y="243"/>
                </a:lnTo>
                <a:lnTo>
                  <a:pt x="2501" y="206"/>
                </a:lnTo>
                <a:lnTo>
                  <a:pt x="2540" y="167"/>
                </a:lnTo>
                <a:lnTo>
                  <a:pt x="2579" y="127"/>
                </a:lnTo>
                <a:lnTo>
                  <a:pt x="2617" y="86"/>
                </a:lnTo>
                <a:lnTo>
                  <a:pt x="2653" y="43"/>
                </a:lnTo>
                <a:lnTo>
                  <a:pt x="2688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7" name="Line 63"/>
          <p:cNvSpPr>
            <a:spLocks noChangeShapeType="1"/>
          </p:cNvSpPr>
          <p:nvPr/>
        </p:nvSpPr>
        <p:spPr bwMode="auto">
          <a:xfrm>
            <a:off x="255588" y="4786313"/>
            <a:ext cx="2487613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8" name="Line 64"/>
          <p:cNvSpPr>
            <a:spLocks noChangeShapeType="1"/>
          </p:cNvSpPr>
          <p:nvPr/>
        </p:nvSpPr>
        <p:spPr bwMode="auto">
          <a:xfrm flipV="1">
            <a:off x="2743200" y="4786313"/>
            <a:ext cx="5530850" cy="1671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0" name="Freeform 66"/>
          <p:cNvSpPr>
            <a:spLocks/>
          </p:cNvSpPr>
          <p:nvPr/>
        </p:nvSpPr>
        <p:spPr bwMode="auto">
          <a:xfrm>
            <a:off x="1947863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7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8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8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7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8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8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7" name="Line 73"/>
          <p:cNvSpPr>
            <a:spLocks noChangeShapeType="1"/>
          </p:cNvSpPr>
          <p:nvPr/>
        </p:nvSpPr>
        <p:spPr bwMode="auto">
          <a:xfrm>
            <a:off x="255588" y="4786313"/>
            <a:ext cx="2935288" cy="1535113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8" name="Line 74"/>
          <p:cNvSpPr>
            <a:spLocks noChangeShapeType="1"/>
          </p:cNvSpPr>
          <p:nvPr/>
        </p:nvSpPr>
        <p:spPr bwMode="auto">
          <a:xfrm flipH="1" flipV="1">
            <a:off x="255588" y="4786313"/>
            <a:ext cx="3317875" cy="1420813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9" name="Line 75"/>
          <p:cNvSpPr>
            <a:spLocks noChangeShapeType="1"/>
          </p:cNvSpPr>
          <p:nvPr/>
        </p:nvSpPr>
        <p:spPr bwMode="auto">
          <a:xfrm>
            <a:off x="255588" y="4786313"/>
            <a:ext cx="3644900" cy="1320800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0" name="Line 76"/>
          <p:cNvSpPr>
            <a:spLocks noChangeShapeType="1"/>
          </p:cNvSpPr>
          <p:nvPr/>
        </p:nvSpPr>
        <p:spPr bwMode="auto">
          <a:xfrm flipH="1" flipV="1">
            <a:off x="255588" y="4786313"/>
            <a:ext cx="3930650" cy="1235075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1" name="Line 77"/>
          <p:cNvSpPr>
            <a:spLocks noChangeShapeType="1"/>
          </p:cNvSpPr>
          <p:nvPr/>
        </p:nvSpPr>
        <p:spPr bwMode="auto">
          <a:xfrm>
            <a:off x="255588" y="4786313"/>
            <a:ext cx="4181475" cy="1160463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2" name="Line 78"/>
          <p:cNvSpPr>
            <a:spLocks noChangeShapeType="1"/>
          </p:cNvSpPr>
          <p:nvPr/>
        </p:nvSpPr>
        <p:spPr bwMode="auto">
          <a:xfrm flipH="1" flipV="1">
            <a:off x="255588" y="4786313"/>
            <a:ext cx="4402138" cy="1092200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3" name="Freeform 79"/>
          <p:cNvSpPr>
            <a:spLocks/>
          </p:cNvSpPr>
          <p:nvPr/>
        </p:nvSpPr>
        <p:spPr bwMode="auto">
          <a:xfrm>
            <a:off x="3170238" y="6300788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6"/>
              </a:cxn>
              <a:cxn ang="0">
                <a:pos x="99" y="27"/>
              </a:cxn>
              <a:cxn ang="0">
                <a:pos x="93" y="20"/>
              </a:cxn>
              <a:cxn ang="0">
                <a:pos x="87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9" y="13"/>
              </a:cxn>
              <a:cxn ang="0">
                <a:pos x="12" y="20"/>
              </a:cxn>
              <a:cxn ang="0">
                <a:pos x="7" y="27"/>
              </a:cxn>
              <a:cxn ang="0">
                <a:pos x="3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7" y="80"/>
              </a:cxn>
              <a:cxn ang="0">
                <a:pos x="12" y="88"/>
              </a:cxn>
              <a:cxn ang="0">
                <a:pos x="19" y="93"/>
              </a:cxn>
              <a:cxn ang="0">
                <a:pos x="26" y="99"/>
              </a:cxn>
              <a:cxn ang="0">
                <a:pos x="34" y="102"/>
              </a:cxn>
              <a:cxn ang="0">
                <a:pos x="43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8"/>
              </a:cxn>
              <a:cxn ang="0">
                <a:pos x="99" y="80"/>
              </a:cxn>
              <a:cxn ang="0">
                <a:pos x="102" y="71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6"/>
                </a:lnTo>
                <a:lnTo>
                  <a:pt x="99" y="27"/>
                </a:lnTo>
                <a:lnTo>
                  <a:pt x="93" y="20"/>
                </a:lnTo>
                <a:lnTo>
                  <a:pt x="87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9" y="13"/>
                </a:lnTo>
                <a:lnTo>
                  <a:pt x="12" y="20"/>
                </a:lnTo>
                <a:lnTo>
                  <a:pt x="7" y="27"/>
                </a:lnTo>
                <a:lnTo>
                  <a:pt x="3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7" y="80"/>
                </a:lnTo>
                <a:lnTo>
                  <a:pt x="12" y="88"/>
                </a:lnTo>
                <a:lnTo>
                  <a:pt x="19" y="93"/>
                </a:lnTo>
                <a:lnTo>
                  <a:pt x="26" y="99"/>
                </a:lnTo>
                <a:lnTo>
                  <a:pt x="34" y="102"/>
                </a:lnTo>
                <a:lnTo>
                  <a:pt x="43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8"/>
                </a:lnTo>
                <a:lnTo>
                  <a:pt x="99" y="80"/>
                </a:lnTo>
                <a:lnTo>
                  <a:pt x="102" y="71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4" name="Freeform 80"/>
          <p:cNvSpPr>
            <a:spLocks/>
          </p:cNvSpPr>
          <p:nvPr/>
        </p:nvSpPr>
        <p:spPr bwMode="auto">
          <a:xfrm>
            <a:off x="3551238" y="6186488"/>
            <a:ext cx="42863" cy="41275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4"/>
              </a:cxn>
              <a:cxn ang="0">
                <a:pos x="98" y="25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2"/>
              </a:cxn>
              <a:cxn ang="0">
                <a:pos x="62" y="0"/>
              </a:cxn>
              <a:cxn ang="0">
                <a:pos x="52" y="0"/>
              </a:cxn>
              <a:cxn ang="0">
                <a:pos x="43" y="0"/>
              </a:cxn>
              <a:cxn ang="0">
                <a:pos x="34" y="2"/>
              </a:cxn>
              <a:cxn ang="0">
                <a:pos x="26" y="7"/>
              </a:cxn>
              <a:cxn ang="0">
                <a:pos x="19" y="12"/>
              </a:cxn>
              <a:cxn ang="0">
                <a:pos x="12" y="18"/>
              </a:cxn>
              <a:cxn ang="0">
                <a:pos x="6" y="25"/>
              </a:cxn>
              <a:cxn ang="0">
                <a:pos x="3" y="34"/>
              </a:cxn>
              <a:cxn ang="0">
                <a:pos x="1" y="43"/>
              </a:cxn>
              <a:cxn ang="0">
                <a:pos x="0" y="52"/>
              </a:cxn>
              <a:cxn ang="0">
                <a:pos x="1" y="61"/>
              </a:cxn>
              <a:cxn ang="0">
                <a:pos x="3" y="70"/>
              </a:cxn>
              <a:cxn ang="0">
                <a:pos x="6" y="78"/>
              </a:cxn>
              <a:cxn ang="0">
                <a:pos x="12" y="86"/>
              </a:cxn>
              <a:cxn ang="0">
                <a:pos x="19" y="92"/>
              </a:cxn>
              <a:cxn ang="0">
                <a:pos x="26" y="98"/>
              </a:cxn>
              <a:cxn ang="0">
                <a:pos x="34" y="101"/>
              </a:cxn>
              <a:cxn ang="0">
                <a:pos x="43" y="105"/>
              </a:cxn>
              <a:cxn ang="0">
                <a:pos x="52" y="105"/>
              </a:cxn>
              <a:cxn ang="0">
                <a:pos x="62" y="105"/>
              </a:cxn>
              <a:cxn ang="0">
                <a:pos x="71" y="101"/>
              </a:cxn>
              <a:cxn ang="0">
                <a:pos x="79" y="98"/>
              </a:cxn>
              <a:cxn ang="0">
                <a:pos x="87" y="92"/>
              </a:cxn>
              <a:cxn ang="0">
                <a:pos x="93" y="86"/>
              </a:cxn>
              <a:cxn ang="0">
                <a:pos x="98" y="78"/>
              </a:cxn>
              <a:cxn ang="0">
                <a:pos x="102" y="70"/>
              </a:cxn>
              <a:cxn ang="0">
                <a:pos x="104" y="61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4"/>
                </a:lnTo>
                <a:lnTo>
                  <a:pt x="98" y="25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2"/>
                </a:lnTo>
                <a:lnTo>
                  <a:pt x="62" y="0"/>
                </a:lnTo>
                <a:lnTo>
                  <a:pt x="52" y="0"/>
                </a:lnTo>
                <a:lnTo>
                  <a:pt x="43" y="0"/>
                </a:lnTo>
                <a:lnTo>
                  <a:pt x="34" y="2"/>
                </a:lnTo>
                <a:lnTo>
                  <a:pt x="26" y="7"/>
                </a:lnTo>
                <a:lnTo>
                  <a:pt x="19" y="12"/>
                </a:lnTo>
                <a:lnTo>
                  <a:pt x="12" y="18"/>
                </a:lnTo>
                <a:lnTo>
                  <a:pt x="6" y="25"/>
                </a:lnTo>
                <a:lnTo>
                  <a:pt x="3" y="34"/>
                </a:lnTo>
                <a:lnTo>
                  <a:pt x="1" y="43"/>
                </a:lnTo>
                <a:lnTo>
                  <a:pt x="0" y="52"/>
                </a:lnTo>
                <a:lnTo>
                  <a:pt x="1" y="61"/>
                </a:lnTo>
                <a:lnTo>
                  <a:pt x="3" y="70"/>
                </a:lnTo>
                <a:lnTo>
                  <a:pt x="6" y="78"/>
                </a:lnTo>
                <a:lnTo>
                  <a:pt x="12" y="86"/>
                </a:lnTo>
                <a:lnTo>
                  <a:pt x="19" y="92"/>
                </a:lnTo>
                <a:lnTo>
                  <a:pt x="26" y="98"/>
                </a:lnTo>
                <a:lnTo>
                  <a:pt x="34" y="101"/>
                </a:lnTo>
                <a:lnTo>
                  <a:pt x="43" y="105"/>
                </a:lnTo>
                <a:lnTo>
                  <a:pt x="52" y="105"/>
                </a:lnTo>
                <a:lnTo>
                  <a:pt x="62" y="105"/>
                </a:lnTo>
                <a:lnTo>
                  <a:pt x="71" y="101"/>
                </a:lnTo>
                <a:lnTo>
                  <a:pt x="79" y="98"/>
                </a:lnTo>
                <a:lnTo>
                  <a:pt x="87" y="92"/>
                </a:lnTo>
                <a:lnTo>
                  <a:pt x="93" y="86"/>
                </a:lnTo>
                <a:lnTo>
                  <a:pt x="98" y="78"/>
                </a:lnTo>
                <a:lnTo>
                  <a:pt x="102" y="70"/>
                </a:lnTo>
                <a:lnTo>
                  <a:pt x="104" y="61"/>
                </a:lnTo>
                <a:lnTo>
                  <a:pt x="105" y="52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5" name="Freeform 81"/>
          <p:cNvSpPr>
            <a:spLocks/>
          </p:cNvSpPr>
          <p:nvPr/>
        </p:nvSpPr>
        <p:spPr bwMode="auto">
          <a:xfrm>
            <a:off x="3879850" y="6086475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7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6" y="3"/>
              </a:cxn>
              <a:cxn ang="0">
                <a:pos x="26" y="7"/>
              </a:cxn>
              <a:cxn ang="0">
                <a:pos x="20" y="12"/>
              </a:cxn>
              <a:cxn ang="0">
                <a:pos x="13" y="18"/>
              </a:cxn>
              <a:cxn ang="0">
                <a:pos x="8" y="26"/>
              </a:cxn>
              <a:cxn ang="0">
                <a:pos x="3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3" y="71"/>
              </a:cxn>
              <a:cxn ang="0">
                <a:pos x="8" y="79"/>
              </a:cxn>
              <a:cxn ang="0">
                <a:pos x="13" y="86"/>
              </a:cxn>
              <a:cxn ang="0">
                <a:pos x="20" y="93"/>
              </a:cxn>
              <a:cxn ang="0">
                <a:pos x="26" y="99"/>
              </a:cxn>
              <a:cxn ang="0">
                <a:pos x="36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7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4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7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6" y="3"/>
                </a:lnTo>
                <a:lnTo>
                  <a:pt x="26" y="7"/>
                </a:lnTo>
                <a:lnTo>
                  <a:pt x="20" y="12"/>
                </a:lnTo>
                <a:lnTo>
                  <a:pt x="13" y="18"/>
                </a:lnTo>
                <a:lnTo>
                  <a:pt x="8" y="26"/>
                </a:lnTo>
                <a:lnTo>
                  <a:pt x="3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3" y="71"/>
                </a:lnTo>
                <a:lnTo>
                  <a:pt x="8" y="79"/>
                </a:lnTo>
                <a:lnTo>
                  <a:pt x="13" y="86"/>
                </a:lnTo>
                <a:lnTo>
                  <a:pt x="20" y="93"/>
                </a:lnTo>
                <a:lnTo>
                  <a:pt x="26" y="99"/>
                </a:lnTo>
                <a:lnTo>
                  <a:pt x="36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7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6" name="Freeform 82"/>
          <p:cNvSpPr>
            <a:spLocks/>
          </p:cNvSpPr>
          <p:nvPr/>
        </p:nvSpPr>
        <p:spPr bwMode="auto">
          <a:xfrm>
            <a:off x="4165600" y="6000750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4" y="43"/>
              </a:cxn>
              <a:cxn ang="0">
                <a:pos x="101" y="34"/>
              </a:cxn>
              <a:cxn ang="0">
                <a:pos x="97" y="26"/>
              </a:cxn>
              <a:cxn ang="0">
                <a:pos x="93" y="18"/>
              </a:cxn>
              <a:cxn ang="0">
                <a:pos x="86" y="12"/>
              </a:cxn>
              <a:cxn ang="0">
                <a:pos x="78" y="7"/>
              </a:cxn>
              <a:cxn ang="0">
                <a:pos x="70" y="3"/>
              </a:cxn>
              <a:cxn ang="0">
                <a:pos x="61" y="1"/>
              </a:cxn>
              <a:cxn ang="0">
                <a:pos x="51" y="0"/>
              </a:cxn>
              <a:cxn ang="0">
                <a:pos x="42" y="1"/>
              </a:cxn>
              <a:cxn ang="0">
                <a:pos x="34" y="3"/>
              </a:cxn>
              <a:cxn ang="0">
                <a:pos x="26" y="7"/>
              </a:cxn>
              <a:cxn ang="0">
                <a:pos x="18" y="12"/>
              </a:cxn>
              <a:cxn ang="0">
                <a:pos x="11" y="18"/>
              </a:cxn>
              <a:cxn ang="0">
                <a:pos x="7" y="26"/>
              </a:cxn>
              <a:cxn ang="0">
                <a:pos x="2" y="34"/>
              </a:cxn>
              <a:cxn ang="0">
                <a:pos x="0" y="43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79"/>
              </a:cxn>
              <a:cxn ang="0">
                <a:pos x="11" y="86"/>
              </a:cxn>
              <a:cxn ang="0">
                <a:pos x="18" y="93"/>
              </a:cxn>
              <a:cxn ang="0">
                <a:pos x="26" y="97"/>
              </a:cxn>
              <a:cxn ang="0">
                <a:pos x="34" y="102"/>
              </a:cxn>
              <a:cxn ang="0">
                <a:pos x="42" y="104"/>
              </a:cxn>
              <a:cxn ang="0">
                <a:pos x="51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7"/>
              </a:cxn>
              <a:cxn ang="0">
                <a:pos x="86" y="93"/>
              </a:cxn>
              <a:cxn ang="0">
                <a:pos x="93" y="86"/>
              </a:cxn>
              <a:cxn ang="0">
                <a:pos x="97" y="79"/>
              </a:cxn>
              <a:cxn ang="0">
                <a:pos x="101" y="70"/>
              </a:cxn>
              <a:cxn ang="0">
                <a:pos x="104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4" y="43"/>
                </a:lnTo>
                <a:lnTo>
                  <a:pt x="101" y="34"/>
                </a:lnTo>
                <a:lnTo>
                  <a:pt x="97" y="26"/>
                </a:lnTo>
                <a:lnTo>
                  <a:pt x="93" y="18"/>
                </a:lnTo>
                <a:lnTo>
                  <a:pt x="86" y="12"/>
                </a:lnTo>
                <a:lnTo>
                  <a:pt x="78" y="7"/>
                </a:lnTo>
                <a:lnTo>
                  <a:pt x="70" y="3"/>
                </a:lnTo>
                <a:lnTo>
                  <a:pt x="61" y="1"/>
                </a:lnTo>
                <a:lnTo>
                  <a:pt x="51" y="0"/>
                </a:lnTo>
                <a:lnTo>
                  <a:pt x="42" y="1"/>
                </a:lnTo>
                <a:lnTo>
                  <a:pt x="34" y="3"/>
                </a:lnTo>
                <a:lnTo>
                  <a:pt x="26" y="7"/>
                </a:lnTo>
                <a:lnTo>
                  <a:pt x="18" y="12"/>
                </a:lnTo>
                <a:lnTo>
                  <a:pt x="11" y="18"/>
                </a:lnTo>
                <a:lnTo>
                  <a:pt x="7" y="26"/>
                </a:lnTo>
                <a:lnTo>
                  <a:pt x="2" y="34"/>
                </a:lnTo>
                <a:lnTo>
                  <a:pt x="0" y="43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79"/>
                </a:lnTo>
                <a:lnTo>
                  <a:pt x="11" y="86"/>
                </a:lnTo>
                <a:lnTo>
                  <a:pt x="18" y="93"/>
                </a:lnTo>
                <a:lnTo>
                  <a:pt x="26" y="97"/>
                </a:lnTo>
                <a:lnTo>
                  <a:pt x="34" y="102"/>
                </a:lnTo>
                <a:lnTo>
                  <a:pt x="42" y="104"/>
                </a:lnTo>
                <a:lnTo>
                  <a:pt x="51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7"/>
                </a:lnTo>
                <a:lnTo>
                  <a:pt x="86" y="93"/>
                </a:lnTo>
                <a:lnTo>
                  <a:pt x="93" y="86"/>
                </a:lnTo>
                <a:lnTo>
                  <a:pt x="97" y="79"/>
                </a:lnTo>
                <a:lnTo>
                  <a:pt x="101" y="70"/>
                </a:lnTo>
                <a:lnTo>
                  <a:pt x="104" y="62"/>
                </a:lnTo>
                <a:lnTo>
                  <a:pt x="104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7" name="Freeform 83"/>
          <p:cNvSpPr>
            <a:spLocks/>
          </p:cNvSpPr>
          <p:nvPr/>
        </p:nvSpPr>
        <p:spPr bwMode="auto">
          <a:xfrm>
            <a:off x="4414838" y="5924550"/>
            <a:ext cx="42863" cy="42863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4"/>
              </a:cxn>
              <a:cxn ang="0">
                <a:pos x="26" y="7"/>
              </a:cxn>
              <a:cxn ang="0">
                <a:pos x="18" y="13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3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6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6" y="7"/>
                </a:lnTo>
                <a:lnTo>
                  <a:pt x="18" y="13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3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8" name="Freeform 84"/>
          <p:cNvSpPr>
            <a:spLocks/>
          </p:cNvSpPr>
          <p:nvPr/>
        </p:nvSpPr>
        <p:spPr bwMode="auto">
          <a:xfrm>
            <a:off x="4637088" y="5857875"/>
            <a:ext cx="41275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4"/>
              </a:cxn>
              <a:cxn ang="0">
                <a:pos x="98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6"/>
              </a:cxn>
              <a:cxn ang="0">
                <a:pos x="71" y="3"/>
              </a:cxn>
              <a:cxn ang="0">
                <a:pos x="62" y="1"/>
              </a:cxn>
              <a:cxn ang="0">
                <a:pos x="52" y="0"/>
              </a:cxn>
              <a:cxn ang="0">
                <a:pos x="43" y="1"/>
              </a:cxn>
              <a:cxn ang="0">
                <a:pos x="34" y="3"/>
              </a:cxn>
              <a:cxn ang="0">
                <a:pos x="26" y="6"/>
              </a:cxn>
              <a:cxn ang="0">
                <a:pos x="19" y="12"/>
              </a:cxn>
              <a:cxn ang="0">
                <a:pos x="12" y="18"/>
              </a:cxn>
              <a:cxn ang="0">
                <a:pos x="7" y="26"/>
              </a:cxn>
              <a:cxn ang="0">
                <a:pos x="3" y="34"/>
              </a:cxn>
              <a:cxn ang="0">
                <a:pos x="1" y="43"/>
              </a:cxn>
              <a:cxn ang="0">
                <a:pos x="0" y="52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4" y="102"/>
              </a:cxn>
              <a:cxn ang="0">
                <a:pos x="43" y="104"/>
              </a:cxn>
              <a:cxn ang="0">
                <a:pos x="52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4"/>
                </a:lnTo>
                <a:lnTo>
                  <a:pt x="98" y="26"/>
                </a:lnTo>
                <a:lnTo>
                  <a:pt x="93" y="18"/>
                </a:lnTo>
                <a:lnTo>
                  <a:pt x="86" y="12"/>
                </a:lnTo>
                <a:lnTo>
                  <a:pt x="79" y="6"/>
                </a:lnTo>
                <a:lnTo>
                  <a:pt x="71" y="3"/>
                </a:lnTo>
                <a:lnTo>
                  <a:pt x="62" y="1"/>
                </a:lnTo>
                <a:lnTo>
                  <a:pt x="52" y="0"/>
                </a:lnTo>
                <a:lnTo>
                  <a:pt x="43" y="1"/>
                </a:lnTo>
                <a:lnTo>
                  <a:pt x="34" y="3"/>
                </a:lnTo>
                <a:lnTo>
                  <a:pt x="26" y="6"/>
                </a:lnTo>
                <a:lnTo>
                  <a:pt x="19" y="12"/>
                </a:lnTo>
                <a:lnTo>
                  <a:pt x="12" y="18"/>
                </a:lnTo>
                <a:lnTo>
                  <a:pt x="7" y="26"/>
                </a:lnTo>
                <a:lnTo>
                  <a:pt x="3" y="34"/>
                </a:lnTo>
                <a:lnTo>
                  <a:pt x="1" y="43"/>
                </a:lnTo>
                <a:lnTo>
                  <a:pt x="0" y="52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4" y="102"/>
                </a:lnTo>
                <a:lnTo>
                  <a:pt x="43" y="104"/>
                </a:lnTo>
                <a:lnTo>
                  <a:pt x="52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2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5" name="Freeform 91"/>
          <p:cNvSpPr>
            <a:spLocks/>
          </p:cNvSpPr>
          <p:nvPr/>
        </p:nvSpPr>
        <p:spPr bwMode="auto">
          <a:xfrm>
            <a:off x="2470150" y="6267450"/>
            <a:ext cx="42863" cy="42863"/>
          </a:xfrm>
          <a:custGeom>
            <a:avLst/>
            <a:gdLst/>
            <a:ahLst/>
            <a:cxnLst>
              <a:cxn ang="0">
                <a:pos x="105" y="52"/>
              </a:cxn>
              <a:cxn ang="0">
                <a:pos x="104" y="43"/>
              </a:cxn>
              <a:cxn ang="0">
                <a:pos x="102" y="35"/>
              </a:cxn>
              <a:cxn ang="0">
                <a:pos x="98" y="26"/>
              </a:cxn>
              <a:cxn ang="0">
                <a:pos x="93" y="19"/>
              </a:cxn>
              <a:cxn ang="0">
                <a:pos x="87" y="12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3" y="1"/>
              </a:cxn>
              <a:cxn ang="0">
                <a:pos x="34" y="3"/>
              </a:cxn>
              <a:cxn ang="0">
                <a:pos x="26" y="8"/>
              </a:cxn>
              <a:cxn ang="0">
                <a:pos x="19" y="12"/>
              </a:cxn>
              <a:cxn ang="0">
                <a:pos x="12" y="19"/>
              </a:cxn>
              <a:cxn ang="0">
                <a:pos x="7" y="26"/>
              </a:cxn>
              <a:cxn ang="0">
                <a:pos x="3" y="35"/>
              </a:cxn>
              <a:cxn ang="0">
                <a:pos x="1" y="43"/>
              </a:cxn>
              <a:cxn ang="0">
                <a:pos x="0" y="52"/>
              </a:cxn>
              <a:cxn ang="0">
                <a:pos x="1" y="62"/>
              </a:cxn>
              <a:cxn ang="0">
                <a:pos x="3" y="71"/>
              </a:cxn>
              <a:cxn ang="0">
                <a:pos x="7" y="79"/>
              </a:cxn>
              <a:cxn ang="0">
                <a:pos x="12" y="87"/>
              </a:cxn>
              <a:cxn ang="0">
                <a:pos x="19" y="92"/>
              </a:cxn>
              <a:cxn ang="0">
                <a:pos x="26" y="98"/>
              </a:cxn>
              <a:cxn ang="0">
                <a:pos x="34" y="102"/>
              </a:cxn>
              <a:cxn ang="0">
                <a:pos x="43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8"/>
              </a:cxn>
              <a:cxn ang="0">
                <a:pos x="87" y="92"/>
              </a:cxn>
              <a:cxn ang="0">
                <a:pos x="93" y="87"/>
              </a:cxn>
              <a:cxn ang="0">
                <a:pos x="98" y="79"/>
              </a:cxn>
              <a:cxn ang="0">
                <a:pos x="102" y="71"/>
              </a:cxn>
              <a:cxn ang="0">
                <a:pos x="104" y="62"/>
              </a:cxn>
              <a:cxn ang="0">
                <a:pos x="105" y="52"/>
              </a:cxn>
            </a:cxnLst>
            <a:rect l="0" t="0" r="r" b="b"/>
            <a:pathLst>
              <a:path w="105" h="105">
                <a:moveTo>
                  <a:pt x="105" y="52"/>
                </a:moveTo>
                <a:lnTo>
                  <a:pt x="104" y="43"/>
                </a:lnTo>
                <a:lnTo>
                  <a:pt x="102" y="35"/>
                </a:lnTo>
                <a:lnTo>
                  <a:pt x="98" y="26"/>
                </a:lnTo>
                <a:lnTo>
                  <a:pt x="93" y="19"/>
                </a:lnTo>
                <a:lnTo>
                  <a:pt x="87" y="12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4" y="3"/>
                </a:lnTo>
                <a:lnTo>
                  <a:pt x="26" y="8"/>
                </a:lnTo>
                <a:lnTo>
                  <a:pt x="19" y="12"/>
                </a:lnTo>
                <a:lnTo>
                  <a:pt x="12" y="19"/>
                </a:lnTo>
                <a:lnTo>
                  <a:pt x="7" y="26"/>
                </a:lnTo>
                <a:lnTo>
                  <a:pt x="3" y="35"/>
                </a:lnTo>
                <a:lnTo>
                  <a:pt x="1" y="43"/>
                </a:lnTo>
                <a:lnTo>
                  <a:pt x="0" y="52"/>
                </a:lnTo>
                <a:lnTo>
                  <a:pt x="1" y="62"/>
                </a:lnTo>
                <a:lnTo>
                  <a:pt x="3" y="71"/>
                </a:lnTo>
                <a:lnTo>
                  <a:pt x="7" y="79"/>
                </a:lnTo>
                <a:lnTo>
                  <a:pt x="12" y="87"/>
                </a:lnTo>
                <a:lnTo>
                  <a:pt x="19" y="92"/>
                </a:lnTo>
                <a:lnTo>
                  <a:pt x="26" y="98"/>
                </a:lnTo>
                <a:lnTo>
                  <a:pt x="34" y="102"/>
                </a:lnTo>
                <a:lnTo>
                  <a:pt x="43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8"/>
                </a:lnTo>
                <a:lnTo>
                  <a:pt x="87" y="92"/>
                </a:lnTo>
                <a:lnTo>
                  <a:pt x="93" y="87"/>
                </a:lnTo>
                <a:lnTo>
                  <a:pt x="98" y="79"/>
                </a:lnTo>
                <a:lnTo>
                  <a:pt x="102" y="71"/>
                </a:lnTo>
                <a:lnTo>
                  <a:pt x="104" y="62"/>
                </a:lnTo>
                <a:lnTo>
                  <a:pt x="105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6" name="Freeform 92"/>
          <p:cNvSpPr>
            <a:spLocks/>
          </p:cNvSpPr>
          <p:nvPr/>
        </p:nvSpPr>
        <p:spPr bwMode="auto">
          <a:xfrm>
            <a:off x="2265363" y="6129338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19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6"/>
              </a:cxn>
              <a:cxn ang="0">
                <a:pos x="19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19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6"/>
                </a:lnTo>
                <a:lnTo>
                  <a:pt x="19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7" name="Freeform 93"/>
          <p:cNvSpPr>
            <a:spLocks/>
          </p:cNvSpPr>
          <p:nvPr/>
        </p:nvSpPr>
        <p:spPr bwMode="auto">
          <a:xfrm>
            <a:off x="2095500" y="6015038"/>
            <a:ext cx="41275" cy="42863"/>
          </a:xfrm>
          <a:custGeom>
            <a:avLst/>
            <a:gdLst/>
            <a:ahLst/>
            <a:cxnLst>
              <a:cxn ang="0">
                <a:pos x="104" y="52"/>
              </a:cxn>
              <a:cxn ang="0">
                <a:pos x="104" y="43"/>
              </a:cxn>
              <a:cxn ang="0">
                <a:pos x="101" y="35"/>
              </a:cxn>
              <a:cxn ang="0">
                <a:pos x="98" y="26"/>
              </a:cxn>
              <a:cxn ang="0">
                <a:pos x="93" y="19"/>
              </a:cxn>
              <a:cxn ang="0">
                <a:pos x="86" y="12"/>
              </a:cxn>
              <a:cxn ang="0">
                <a:pos x="78" y="8"/>
              </a:cxn>
              <a:cxn ang="0">
                <a:pos x="70" y="3"/>
              </a:cxn>
              <a:cxn ang="0">
                <a:pos x="61" y="1"/>
              </a:cxn>
              <a:cxn ang="0">
                <a:pos x="52" y="0"/>
              </a:cxn>
              <a:cxn ang="0">
                <a:pos x="42" y="1"/>
              </a:cxn>
              <a:cxn ang="0">
                <a:pos x="34" y="3"/>
              </a:cxn>
              <a:cxn ang="0">
                <a:pos x="26" y="8"/>
              </a:cxn>
              <a:cxn ang="0">
                <a:pos x="18" y="12"/>
              </a:cxn>
              <a:cxn ang="0">
                <a:pos x="11" y="19"/>
              </a:cxn>
              <a:cxn ang="0">
                <a:pos x="7" y="26"/>
              </a:cxn>
              <a:cxn ang="0">
                <a:pos x="2" y="35"/>
              </a:cxn>
              <a:cxn ang="0">
                <a:pos x="0" y="43"/>
              </a:cxn>
              <a:cxn ang="0">
                <a:pos x="0" y="52"/>
              </a:cxn>
              <a:cxn ang="0">
                <a:pos x="0" y="62"/>
              </a:cxn>
              <a:cxn ang="0">
                <a:pos x="2" y="71"/>
              </a:cxn>
              <a:cxn ang="0">
                <a:pos x="7" y="79"/>
              </a:cxn>
              <a:cxn ang="0">
                <a:pos x="11" y="87"/>
              </a:cxn>
              <a:cxn ang="0">
                <a:pos x="18" y="93"/>
              </a:cxn>
              <a:cxn ang="0">
                <a:pos x="26" y="98"/>
              </a:cxn>
              <a:cxn ang="0">
                <a:pos x="34" y="102"/>
              </a:cxn>
              <a:cxn ang="0">
                <a:pos x="42" y="104"/>
              </a:cxn>
              <a:cxn ang="0">
                <a:pos x="52" y="105"/>
              </a:cxn>
              <a:cxn ang="0">
                <a:pos x="61" y="104"/>
              </a:cxn>
              <a:cxn ang="0">
                <a:pos x="70" y="102"/>
              </a:cxn>
              <a:cxn ang="0">
                <a:pos x="78" y="98"/>
              </a:cxn>
              <a:cxn ang="0">
                <a:pos x="86" y="93"/>
              </a:cxn>
              <a:cxn ang="0">
                <a:pos x="93" y="87"/>
              </a:cxn>
              <a:cxn ang="0">
                <a:pos x="98" y="79"/>
              </a:cxn>
              <a:cxn ang="0">
                <a:pos x="101" y="71"/>
              </a:cxn>
              <a:cxn ang="0">
                <a:pos x="104" y="62"/>
              </a:cxn>
              <a:cxn ang="0">
                <a:pos x="104" y="52"/>
              </a:cxn>
            </a:cxnLst>
            <a:rect l="0" t="0" r="r" b="b"/>
            <a:pathLst>
              <a:path w="104" h="105">
                <a:moveTo>
                  <a:pt x="104" y="52"/>
                </a:moveTo>
                <a:lnTo>
                  <a:pt x="104" y="43"/>
                </a:lnTo>
                <a:lnTo>
                  <a:pt x="101" y="35"/>
                </a:lnTo>
                <a:lnTo>
                  <a:pt x="98" y="26"/>
                </a:lnTo>
                <a:lnTo>
                  <a:pt x="93" y="19"/>
                </a:lnTo>
                <a:lnTo>
                  <a:pt x="86" y="12"/>
                </a:lnTo>
                <a:lnTo>
                  <a:pt x="78" y="8"/>
                </a:lnTo>
                <a:lnTo>
                  <a:pt x="70" y="3"/>
                </a:lnTo>
                <a:lnTo>
                  <a:pt x="61" y="1"/>
                </a:lnTo>
                <a:lnTo>
                  <a:pt x="52" y="0"/>
                </a:lnTo>
                <a:lnTo>
                  <a:pt x="42" y="1"/>
                </a:lnTo>
                <a:lnTo>
                  <a:pt x="34" y="3"/>
                </a:lnTo>
                <a:lnTo>
                  <a:pt x="26" y="8"/>
                </a:lnTo>
                <a:lnTo>
                  <a:pt x="18" y="12"/>
                </a:lnTo>
                <a:lnTo>
                  <a:pt x="11" y="19"/>
                </a:lnTo>
                <a:lnTo>
                  <a:pt x="7" y="26"/>
                </a:lnTo>
                <a:lnTo>
                  <a:pt x="2" y="35"/>
                </a:lnTo>
                <a:lnTo>
                  <a:pt x="0" y="43"/>
                </a:lnTo>
                <a:lnTo>
                  <a:pt x="0" y="52"/>
                </a:lnTo>
                <a:lnTo>
                  <a:pt x="0" y="62"/>
                </a:lnTo>
                <a:lnTo>
                  <a:pt x="2" y="71"/>
                </a:lnTo>
                <a:lnTo>
                  <a:pt x="7" y="79"/>
                </a:lnTo>
                <a:lnTo>
                  <a:pt x="11" y="87"/>
                </a:lnTo>
                <a:lnTo>
                  <a:pt x="18" y="93"/>
                </a:lnTo>
                <a:lnTo>
                  <a:pt x="26" y="98"/>
                </a:lnTo>
                <a:lnTo>
                  <a:pt x="34" y="102"/>
                </a:lnTo>
                <a:lnTo>
                  <a:pt x="42" y="104"/>
                </a:lnTo>
                <a:lnTo>
                  <a:pt x="52" y="105"/>
                </a:lnTo>
                <a:lnTo>
                  <a:pt x="61" y="104"/>
                </a:lnTo>
                <a:lnTo>
                  <a:pt x="70" y="102"/>
                </a:lnTo>
                <a:lnTo>
                  <a:pt x="78" y="98"/>
                </a:lnTo>
                <a:lnTo>
                  <a:pt x="86" y="93"/>
                </a:lnTo>
                <a:lnTo>
                  <a:pt x="93" y="87"/>
                </a:lnTo>
                <a:lnTo>
                  <a:pt x="98" y="79"/>
                </a:lnTo>
                <a:lnTo>
                  <a:pt x="101" y="71"/>
                </a:lnTo>
                <a:lnTo>
                  <a:pt x="104" y="62"/>
                </a:lnTo>
                <a:lnTo>
                  <a:pt x="104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8" name="Freeform 94"/>
          <p:cNvSpPr>
            <a:spLocks/>
          </p:cNvSpPr>
          <p:nvPr/>
        </p:nvSpPr>
        <p:spPr bwMode="auto">
          <a:xfrm>
            <a:off x="1951038" y="591820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2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2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9" name="Line 95"/>
          <p:cNvSpPr>
            <a:spLocks noChangeShapeType="1"/>
          </p:cNvSpPr>
          <p:nvPr/>
        </p:nvSpPr>
        <p:spPr bwMode="auto">
          <a:xfrm flipV="1">
            <a:off x="2492375" y="4786313"/>
            <a:ext cx="5781675" cy="1501775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0" name="Line 96"/>
          <p:cNvSpPr>
            <a:spLocks noChangeShapeType="1"/>
          </p:cNvSpPr>
          <p:nvPr/>
        </p:nvSpPr>
        <p:spPr bwMode="auto">
          <a:xfrm flipH="1">
            <a:off x="2287588" y="4786313"/>
            <a:ext cx="5986463" cy="1365250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1" name="Line 97"/>
          <p:cNvSpPr>
            <a:spLocks noChangeShapeType="1"/>
          </p:cNvSpPr>
          <p:nvPr/>
        </p:nvSpPr>
        <p:spPr bwMode="auto">
          <a:xfrm flipV="1">
            <a:off x="2116138" y="4786313"/>
            <a:ext cx="6157913" cy="1249363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2" name="Line 98"/>
          <p:cNvSpPr>
            <a:spLocks noChangeShapeType="1"/>
          </p:cNvSpPr>
          <p:nvPr/>
        </p:nvSpPr>
        <p:spPr bwMode="auto">
          <a:xfrm flipH="1">
            <a:off x="1971675" y="4786313"/>
            <a:ext cx="6302375" cy="1154113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 rot="10800000" flipV="1">
            <a:off x="2744788" y="2533950"/>
            <a:ext cx="0" cy="3924000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1" name="Line 127"/>
          <p:cNvSpPr>
            <a:spLocks noChangeShapeType="1"/>
          </p:cNvSpPr>
          <p:nvPr/>
        </p:nvSpPr>
        <p:spPr bwMode="auto">
          <a:xfrm flipV="1">
            <a:off x="1971675" y="3633788"/>
            <a:ext cx="0" cy="230663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2" name="Line 128"/>
          <p:cNvSpPr>
            <a:spLocks noChangeShapeType="1"/>
          </p:cNvSpPr>
          <p:nvPr/>
        </p:nvSpPr>
        <p:spPr bwMode="auto">
          <a:xfrm flipV="1">
            <a:off x="4657725" y="3694113"/>
            <a:ext cx="0" cy="21844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9" name="Freeform 135"/>
          <p:cNvSpPr>
            <a:spLocks/>
          </p:cNvSpPr>
          <p:nvPr/>
        </p:nvSpPr>
        <p:spPr bwMode="auto">
          <a:xfrm>
            <a:off x="1951038" y="3997325"/>
            <a:ext cx="41275" cy="41275"/>
          </a:xfrm>
          <a:custGeom>
            <a:avLst/>
            <a:gdLst/>
            <a:ahLst/>
            <a:cxnLst>
              <a:cxn ang="0">
                <a:pos x="106" y="51"/>
              </a:cxn>
              <a:cxn ang="0">
                <a:pos x="105" y="42"/>
              </a:cxn>
              <a:cxn ang="0">
                <a:pos x="102" y="34"/>
              </a:cxn>
              <a:cxn ang="0">
                <a:pos x="99" y="25"/>
              </a:cxn>
              <a:cxn ang="0">
                <a:pos x="93" y="18"/>
              </a:cxn>
              <a:cxn ang="0">
                <a:pos x="86" y="11"/>
              </a:cxn>
              <a:cxn ang="0">
                <a:pos x="79" y="7"/>
              </a:cxn>
              <a:cxn ang="0">
                <a:pos x="71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1"/>
              </a:cxn>
              <a:cxn ang="0">
                <a:pos x="13" y="18"/>
              </a:cxn>
              <a:cxn ang="0">
                <a:pos x="7" y="25"/>
              </a:cxn>
              <a:cxn ang="0">
                <a:pos x="4" y="34"/>
              </a:cxn>
              <a:cxn ang="0">
                <a:pos x="1" y="42"/>
              </a:cxn>
              <a:cxn ang="0">
                <a:pos x="0" y="51"/>
              </a:cxn>
              <a:cxn ang="0">
                <a:pos x="1" y="60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1"/>
              </a:cxn>
              <a:cxn ang="0">
                <a:pos x="27" y="97"/>
              </a:cxn>
              <a:cxn ang="0">
                <a:pos x="35" y="101"/>
              </a:cxn>
              <a:cxn ang="0">
                <a:pos x="44" y="104"/>
              </a:cxn>
              <a:cxn ang="0">
                <a:pos x="53" y="104"/>
              </a:cxn>
              <a:cxn ang="0">
                <a:pos x="62" y="104"/>
              </a:cxn>
              <a:cxn ang="0">
                <a:pos x="71" y="101"/>
              </a:cxn>
              <a:cxn ang="0">
                <a:pos x="79" y="97"/>
              </a:cxn>
              <a:cxn ang="0">
                <a:pos x="86" y="91"/>
              </a:cxn>
              <a:cxn ang="0">
                <a:pos x="93" y="86"/>
              </a:cxn>
              <a:cxn ang="0">
                <a:pos x="99" y="78"/>
              </a:cxn>
              <a:cxn ang="0">
                <a:pos x="102" y="70"/>
              </a:cxn>
              <a:cxn ang="0">
                <a:pos x="105" y="60"/>
              </a:cxn>
              <a:cxn ang="0">
                <a:pos x="106" y="51"/>
              </a:cxn>
            </a:cxnLst>
            <a:rect l="0" t="0" r="r" b="b"/>
            <a:pathLst>
              <a:path w="106" h="104">
                <a:moveTo>
                  <a:pt x="106" y="51"/>
                </a:moveTo>
                <a:lnTo>
                  <a:pt x="105" y="42"/>
                </a:lnTo>
                <a:lnTo>
                  <a:pt x="102" y="34"/>
                </a:lnTo>
                <a:lnTo>
                  <a:pt x="99" y="25"/>
                </a:lnTo>
                <a:lnTo>
                  <a:pt x="93" y="18"/>
                </a:lnTo>
                <a:lnTo>
                  <a:pt x="86" y="11"/>
                </a:lnTo>
                <a:lnTo>
                  <a:pt x="79" y="7"/>
                </a:lnTo>
                <a:lnTo>
                  <a:pt x="71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1"/>
                </a:lnTo>
                <a:lnTo>
                  <a:pt x="13" y="18"/>
                </a:lnTo>
                <a:lnTo>
                  <a:pt x="7" y="25"/>
                </a:lnTo>
                <a:lnTo>
                  <a:pt x="4" y="34"/>
                </a:lnTo>
                <a:lnTo>
                  <a:pt x="1" y="42"/>
                </a:lnTo>
                <a:lnTo>
                  <a:pt x="0" y="51"/>
                </a:lnTo>
                <a:lnTo>
                  <a:pt x="1" y="60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1"/>
                </a:lnTo>
                <a:lnTo>
                  <a:pt x="27" y="97"/>
                </a:lnTo>
                <a:lnTo>
                  <a:pt x="35" y="101"/>
                </a:lnTo>
                <a:lnTo>
                  <a:pt x="44" y="104"/>
                </a:lnTo>
                <a:lnTo>
                  <a:pt x="53" y="104"/>
                </a:lnTo>
                <a:lnTo>
                  <a:pt x="62" y="104"/>
                </a:lnTo>
                <a:lnTo>
                  <a:pt x="71" y="101"/>
                </a:lnTo>
                <a:lnTo>
                  <a:pt x="79" y="97"/>
                </a:lnTo>
                <a:lnTo>
                  <a:pt x="86" y="91"/>
                </a:lnTo>
                <a:lnTo>
                  <a:pt x="93" y="86"/>
                </a:lnTo>
                <a:lnTo>
                  <a:pt x="99" y="78"/>
                </a:lnTo>
                <a:lnTo>
                  <a:pt x="102" y="70"/>
                </a:lnTo>
                <a:lnTo>
                  <a:pt x="105" y="60"/>
                </a:lnTo>
                <a:lnTo>
                  <a:pt x="106" y="51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0" name="Freeform 136"/>
          <p:cNvSpPr>
            <a:spLocks/>
          </p:cNvSpPr>
          <p:nvPr/>
        </p:nvSpPr>
        <p:spPr bwMode="auto">
          <a:xfrm>
            <a:off x="1951038" y="4381500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1" name="Freeform 137"/>
          <p:cNvSpPr>
            <a:spLocks/>
          </p:cNvSpPr>
          <p:nvPr/>
        </p:nvSpPr>
        <p:spPr bwMode="auto">
          <a:xfrm>
            <a:off x="1951038" y="4765675"/>
            <a:ext cx="41275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79" y="8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1" y="102"/>
              </a:cxn>
              <a:cxn ang="0">
                <a:pos x="79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2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79" y="8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1" y="102"/>
                </a:lnTo>
                <a:lnTo>
                  <a:pt x="79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2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2" name="Freeform 138"/>
          <p:cNvSpPr>
            <a:spLocks/>
          </p:cNvSpPr>
          <p:nvPr/>
        </p:nvSpPr>
        <p:spPr bwMode="auto">
          <a:xfrm>
            <a:off x="1951038" y="5149850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2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79" y="7"/>
              </a:cxn>
              <a:cxn ang="0">
                <a:pos x="71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1" y="43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7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1" y="102"/>
              </a:cxn>
              <a:cxn ang="0">
                <a:pos x="79" y="97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2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79" y="7"/>
                </a:lnTo>
                <a:lnTo>
                  <a:pt x="71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1" y="43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7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1" y="102"/>
                </a:lnTo>
                <a:lnTo>
                  <a:pt x="79" y="97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1951038" y="5534025"/>
            <a:ext cx="41275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6"/>
              </a:cxn>
              <a:cxn ang="0">
                <a:pos x="99" y="27"/>
              </a:cxn>
              <a:cxn ang="0">
                <a:pos x="93" y="20"/>
              </a:cxn>
              <a:cxn ang="0">
                <a:pos x="86" y="13"/>
              </a:cxn>
              <a:cxn ang="0">
                <a:pos x="79" y="7"/>
              </a:cxn>
              <a:cxn ang="0">
                <a:pos x="71" y="4"/>
              </a:cxn>
              <a:cxn ang="0">
                <a:pos x="62" y="2"/>
              </a:cxn>
              <a:cxn ang="0">
                <a:pos x="53" y="0"/>
              </a:cxn>
              <a:cxn ang="0">
                <a:pos x="44" y="2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20"/>
              </a:cxn>
              <a:cxn ang="0">
                <a:pos x="7" y="27"/>
              </a:cxn>
              <a:cxn ang="0">
                <a:pos x="4" y="36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2"/>
              </a:cxn>
              <a:cxn ang="0">
                <a:pos x="7" y="80"/>
              </a:cxn>
              <a:cxn ang="0">
                <a:pos x="13" y="88"/>
              </a:cxn>
              <a:cxn ang="0">
                <a:pos x="20" y="93"/>
              </a:cxn>
              <a:cxn ang="0">
                <a:pos x="27" y="99"/>
              </a:cxn>
              <a:cxn ang="0">
                <a:pos x="35" y="103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1" y="103"/>
              </a:cxn>
              <a:cxn ang="0">
                <a:pos x="79" y="99"/>
              </a:cxn>
              <a:cxn ang="0">
                <a:pos x="86" y="93"/>
              </a:cxn>
              <a:cxn ang="0">
                <a:pos x="93" y="88"/>
              </a:cxn>
              <a:cxn ang="0">
                <a:pos x="99" y="80"/>
              </a:cxn>
              <a:cxn ang="0">
                <a:pos x="102" y="72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2" y="36"/>
                </a:lnTo>
                <a:lnTo>
                  <a:pt x="99" y="27"/>
                </a:lnTo>
                <a:lnTo>
                  <a:pt x="93" y="20"/>
                </a:lnTo>
                <a:lnTo>
                  <a:pt x="86" y="13"/>
                </a:lnTo>
                <a:lnTo>
                  <a:pt x="79" y="7"/>
                </a:lnTo>
                <a:lnTo>
                  <a:pt x="71" y="4"/>
                </a:lnTo>
                <a:lnTo>
                  <a:pt x="62" y="2"/>
                </a:lnTo>
                <a:lnTo>
                  <a:pt x="53" y="0"/>
                </a:lnTo>
                <a:lnTo>
                  <a:pt x="44" y="2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20"/>
                </a:lnTo>
                <a:lnTo>
                  <a:pt x="7" y="27"/>
                </a:lnTo>
                <a:lnTo>
                  <a:pt x="4" y="36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2"/>
                </a:lnTo>
                <a:lnTo>
                  <a:pt x="7" y="80"/>
                </a:lnTo>
                <a:lnTo>
                  <a:pt x="13" y="88"/>
                </a:lnTo>
                <a:lnTo>
                  <a:pt x="20" y="93"/>
                </a:lnTo>
                <a:lnTo>
                  <a:pt x="27" y="99"/>
                </a:lnTo>
                <a:lnTo>
                  <a:pt x="35" y="103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1" y="103"/>
                </a:lnTo>
                <a:lnTo>
                  <a:pt x="79" y="99"/>
                </a:lnTo>
                <a:lnTo>
                  <a:pt x="86" y="93"/>
                </a:lnTo>
                <a:lnTo>
                  <a:pt x="93" y="88"/>
                </a:lnTo>
                <a:lnTo>
                  <a:pt x="99" y="80"/>
                </a:lnTo>
                <a:lnTo>
                  <a:pt x="102" y="72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4" name="Line 140"/>
          <p:cNvSpPr>
            <a:spLocks noChangeShapeType="1"/>
          </p:cNvSpPr>
          <p:nvPr/>
        </p:nvSpPr>
        <p:spPr bwMode="auto">
          <a:xfrm flipV="1">
            <a:off x="3659188" y="3941763"/>
            <a:ext cx="1588" cy="16891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5" name="Freeform 141"/>
          <p:cNvSpPr>
            <a:spLocks/>
          </p:cNvSpPr>
          <p:nvPr/>
        </p:nvSpPr>
        <p:spPr bwMode="auto">
          <a:xfrm>
            <a:off x="3636963" y="561022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18"/>
              </a:cxn>
              <a:cxn ang="0">
                <a:pos x="86" y="12"/>
              </a:cxn>
              <a:cxn ang="0">
                <a:pos x="80" y="7"/>
              </a:cxn>
              <a:cxn ang="0">
                <a:pos x="72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1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2" y="102"/>
              </a:cxn>
              <a:cxn ang="0">
                <a:pos x="80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78"/>
              </a:cxn>
              <a:cxn ang="0">
                <a:pos x="103" y="70"/>
              </a:cxn>
              <a:cxn ang="0">
                <a:pos x="105" y="61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18"/>
                </a:lnTo>
                <a:lnTo>
                  <a:pt x="86" y="12"/>
                </a:lnTo>
                <a:lnTo>
                  <a:pt x="80" y="7"/>
                </a:lnTo>
                <a:lnTo>
                  <a:pt x="72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1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2" y="102"/>
                </a:lnTo>
                <a:lnTo>
                  <a:pt x="80" y="98"/>
                </a:lnTo>
                <a:lnTo>
                  <a:pt x="86" y="93"/>
                </a:lnTo>
                <a:lnTo>
                  <a:pt x="93" y="86"/>
                </a:lnTo>
                <a:lnTo>
                  <a:pt x="99" y="78"/>
                </a:lnTo>
                <a:lnTo>
                  <a:pt x="103" y="70"/>
                </a:lnTo>
                <a:lnTo>
                  <a:pt x="105" y="61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7" name="Line 143"/>
          <p:cNvSpPr>
            <a:spLocks noChangeShapeType="1"/>
          </p:cNvSpPr>
          <p:nvPr/>
        </p:nvSpPr>
        <p:spPr bwMode="auto">
          <a:xfrm>
            <a:off x="1971675" y="4017963"/>
            <a:ext cx="6302375" cy="768350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8" name="Line 144"/>
          <p:cNvSpPr>
            <a:spLocks noChangeShapeType="1"/>
          </p:cNvSpPr>
          <p:nvPr/>
        </p:nvSpPr>
        <p:spPr bwMode="auto">
          <a:xfrm flipH="1" flipV="1">
            <a:off x="1971675" y="4402138"/>
            <a:ext cx="6302375" cy="384175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9" name="Line 145"/>
          <p:cNvSpPr>
            <a:spLocks noChangeShapeType="1"/>
          </p:cNvSpPr>
          <p:nvPr/>
        </p:nvSpPr>
        <p:spPr bwMode="auto">
          <a:xfrm flipV="1">
            <a:off x="1971675" y="4786313"/>
            <a:ext cx="6302375" cy="384175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0" name="Line 146"/>
          <p:cNvSpPr>
            <a:spLocks noChangeShapeType="1"/>
          </p:cNvSpPr>
          <p:nvPr/>
        </p:nvSpPr>
        <p:spPr bwMode="auto">
          <a:xfrm flipH="1">
            <a:off x="1971675" y="4786313"/>
            <a:ext cx="6302375" cy="768350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2" name="Freeform 148"/>
          <p:cNvSpPr>
            <a:spLocks/>
          </p:cNvSpPr>
          <p:nvPr/>
        </p:nvSpPr>
        <p:spPr bwMode="auto">
          <a:xfrm>
            <a:off x="3636963" y="4203700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3"/>
              </a:cxn>
              <a:cxn ang="0">
                <a:pos x="80" y="7"/>
              </a:cxn>
              <a:cxn ang="0">
                <a:pos x="72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20" y="93"/>
              </a:cxn>
              <a:cxn ang="0">
                <a:pos x="27" y="98"/>
              </a:cxn>
              <a:cxn ang="0">
                <a:pos x="35" y="102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2" y="102"/>
              </a:cxn>
              <a:cxn ang="0">
                <a:pos x="80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3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19"/>
                </a:lnTo>
                <a:lnTo>
                  <a:pt x="86" y="13"/>
                </a:lnTo>
                <a:lnTo>
                  <a:pt x="80" y="7"/>
                </a:lnTo>
                <a:lnTo>
                  <a:pt x="72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20" y="93"/>
                </a:lnTo>
                <a:lnTo>
                  <a:pt x="27" y="98"/>
                </a:lnTo>
                <a:lnTo>
                  <a:pt x="35" y="102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2" y="102"/>
                </a:lnTo>
                <a:lnTo>
                  <a:pt x="80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3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3" name="Freeform 149"/>
          <p:cNvSpPr>
            <a:spLocks/>
          </p:cNvSpPr>
          <p:nvPr/>
        </p:nvSpPr>
        <p:spPr bwMode="auto">
          <a:xfrm>
            <a:off x="3636963" y="4484688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3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1"/>
              </a:cxn>
              <a:cxn ang="0">
                <a:pos x="80" y="7"/>
              </a:cxn>
              <a:cxn ang="0">
                <a:pos x="72" y="2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2"/>
              </a:cxn>
              <a:cxn ang="0">
                <a:pos x="27" y="7"/>
              </a:cxn>
              <a:cxn ang="0">
                <a:pos x="20" y="11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2" y="43"/>
              </a:cxn>
              <a:cxn ang="0">
                <a:pos x="0" y="53"/>
              </a:cxn>
              <a:cxn ang="0">
                <a:pos x="2" y="61"/>
              </a:cxn>
              <a:cxn ang="0">
                <a:pos x="4" y="70"/>
              </a:cxn>
              <a:cxn ang="0">
                <a:pos x="7" y="78"/>
              </a:cxn>
              <a:cxn ang="0">
                <a:pos x="13" y="86"/>
              </a:cxn>
              <a:cxn ang="0">
                <a:pos x="20" y="93"/>
              </a:cxn>
              <a:cxn ang="0">
                <a:pos x="27" y="97"/>
              </a:cxn>
              <a:cxn ang="0">
                <a:pos x="35" y="102"/>
              </a:cxn>
              <a:cxn ang="0">
                <a:pos x="44" y="104"/>
              </a:cxn>
              <a:cxn ang="0">
                <a:pos x="53" y="104"/>
              </a:cxn>
              <a:cxn ang="0">
                <a:pos x="62" y="104"/>
              </a:cxn>
              <a:cxn ang="0">
                <a:pos x="72" y="102"/>
              </a:cxn>
              <a:cxn ang="0">
                <a:pos x="80" y="97"/>
              </a:cxn>
              <a:cxn ang="0">
                <a:pos x="86" y="93"/>
              </a:cxn>
              <a:cxn ang="0">
                <a:pos x="93" y="86"/>
              </a:cxn>
              <a:cxn ang="0">
                <a:pos x="99" y="78"/>
              </a:cxn>
              <a:cxn ang="0">
                <a:pos x="103" y="70"/>
              </a:cxn>
              <a:cxn ang="0">
                <a:pos x="105" y="61"/>
              </a:cxn>
              <a:cxn ang="0">
                <a:pos x="106" y="53"/>
              </a:cxn>
            </a:cxnLst>
            <a:rect l="0" t="0" r="r" b="b"/>
            <a:pathLst>
              <a:path w="106" h="104">
                <a:moveTo>
                  <a:pt x="106" y="53"/>
                </a:moveTo>
                <a:lnTo>
                  <a:pt x="105" y="43"/>
                </a:lnTo>
                <a:lnTo>
                  <a:pt x="103" y="34"/>
                </a:lnTo>
                <a:lnTo>
                  <a:pt x="99" y="26"/>
                </a:lnTo>
                <a:lnTo>
                  <a:pt x="93" y="18"/>
                </a:lnTo>
                <a:lnTo>
                  <a:pt x="86" y="11"/>
                </a:lnTo>
                <a:lnTo>
                  <a:pt x="80" y="7"/>
                </a:lnTo>
                <a:lnTo>
                  <a:pt x="72" y="2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2"/>
                </a:lnTo>
                <a:lnTo>
                  <a:pt x="27" y="7"/>
                </a:lnTo>
                <a:lnTo>
                  <a:pt x="20" y="11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2" y="43"/>
                </a:lnTo>
                <a:lnTo>
                  <a:pt x="0" y="53"/>
                </a:lnTo>
                <a:lnTo>
                  <a:pt x="2" y="61"/>
                </a:lnTo>
                <a:lnTo>
                  <a:pt x="4" y="70"/>
                </a:lnTo>
                <a:lnTo>
                  <a:pt x="7" y="78"/>
                </a:lnTo>
                <a:lnTo>
                  <a:pt x="13" y="86"/>
                </a:lnTo>
                <a:lnTo>
                  <a:pt x="20" y="93"/>
                </a:lnTo>
                <a:lnTo>
                  <a:pt x="27" y="97"/>
                </a:lnTo>
                <a:lnTo>
                  <a:pt x="35" y="102"/>
                </a:lnTo>
                <a:lnTo>
                  <a:pt x="44" y="104"/>
                </a:lnTo>
                <a:lnTo>
                  <a:pt x="53" y="104"/>
                </a:lnTo>
                <a:lnTo>
                  <a:pt x="62" y="104"/>
                </a:lnTo>
                <a:lnTo>
                  <a:pt x="72" y="102"/>
                </a:lnTo>
                <a:lnTo>
                  <a:pt x="80" y="97"/>
                </a:lnTo>
                <a:lnTo>
                  <a:pt x="86" y="93"/>
                </a:lnTo>
                <a:lnTo>
                  <a:pt x="93" y="86"/>
                </a:lnTo>
                <a:lnTo>
                  <a:pt x="99" y="78"/>
                </a:lnTo>
                <a:lnTo>
                  <a:pt x="103" y="70"/>
                </a:lnTo>
                <a:lnTo>
                  <a:pt x="105" y="61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4" name="Freeform 150"/>
          <p:cNvSpPr>
            <a:spLocks/>
          </p:cNvSpPr>
          <p:nvPr/>
        </p:nvSpPr>
        <p:spPr bwMode="auto">
          <a:xfrm>
            <a:off x="3636963" y="4765675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6"/>
              </a:cxn>
              <a:cxn ang="0">
                <a:pos x="99" y="26"/>
              </a:cxn>
              <a:cxn ang="0">
                <a:pos x="93" y="19"/>
              </a:cxn>
              <a:cxn ang="0">
                <a:pos x="86" y="13"/>
              </a:cxn>
              <a:cxn ang="0">
                <a:pos x="80" y="8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8"/>
              </a:cxn>
              <a:cxn ang="0">
                <a:pos x="20" y="13"/>
              </a:cxn>
              <a:cxn ang="0">
                <a:pos x="13" y="19"/>
              </a:cxn>
              <a:cxn ang="0">
                <a:pos x="7" y="26"/>
              </a:cxn>
              <a:cxn ang="0">
                <a:pos x="4" y="36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1"/>
              </a:cxn>
              <a:cxn ang="0">
                <a:pos x="7" y="79"/>
              </a:cxn>
              <a:cxn ang="0">
                <a:pos x="13" y="87"/>
              </a:cxn>
              <a:cxn ang="0">
                <a:pos x="20" y="93"/>
              </a:cxn>
              <a:cxn ang="0">
                <a:pos x="27" y="99"/>
              </a:cxn>
              <a:cxn ang="0">
                <a:pos x="35" y="102"/>
              </a:cxn>
              <a:cxn ang="0">
                <a:pos x="44" y="104"/>
              </a:cxn>
              <a:cxn ang="0">
                <a:pos x="53" y="106"/>
              </a:cxn>
              <a:cxn ang="0">
                <a:pos x="62" y="104"/>
              </a:cxn>
              <a:cxn ang="0">
                <a:pos x="72" y="102"/>
              </a:cxn>
              <a:cxn ang="0">
                <a:pos x="80" y="99"/>
              </a:cxn>
              <a:cxn ang="0">
                <a:pos x="86" y="93"/>
              </a:cxn>
              <a:cxn ang="0">
                <a:pos x="93" y="87"/>
              </a:cxn>
              <a:cxn ang="0">
                <a:pos x="99" y="79"/>
              </a:cxn>
              <a:cxn ang="0">
                <a:pos x="103" y="71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6"/>
                </a:lnTo>
                <a:lnTo>
                  <a:pt x="99" y="26"/>
                </a:lnTo>
                <a:lnTo>
                  <a:pt x="93" y="19"/>
                </a:lnTo>
                <a:lnTo>
                  <a:pt x="86" y="13"/>
                </a:lnTo>
                <a:lnTo>
                  <a:pt x="80" y="8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8"/>
                </a:lnTo>
                <a:lnTo>
                  <a:pt x="20" y="13"/>
                </a:lnTo>
                <a:lnTo>
                  <a:pt x="13" y="19"/>
                </a:lnTo>
                <a:lnTo>
                  <a:pt x="7" y="26"/>
                </a:lnTo>
                <a:lnTo>
                  <a:pt x="4" y="36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1"/>
                </a:lnTo>
                <a:lnTo>
                  <a:pt x="7" y="79"/>
                </a:lnTo>
                <a:lnTo>
                  <a:pt x="13" y="87"/>
                </a:lnTo>
                <a:lnTo>
                  <a:pt x="20" y="93"/>
                </a:lnTo>
                <a:lnTo>
                  <a:pt x="27" y="99"/>
                </a:lnTo>
                <a:lnTo>
                  <a:pt x="35" y="102"/>
                </a:lnTo>
                <a:lnTo>
                  <a:pt x="44" y="104"/>
                </a:lnTo>
                <a:lnTo>
                  <a:pt x="53" y="106"/>
                </a:lnTo>
                <a:lnTo>
                  <a:pt x="62" y="104"/>
                </a:lnTo>
                <a:lnTo>
                  <a:pt x="72" y="102"/>
                </a:lnTo>
                <a:lnTo>
                  <a:pt x="80" y="99"/>
                </a:lnTo>
                <a:lnTo>
                  <a:pt x="86" y="93"/>
                </a:lnTo>
                <a:lnTo>
                  <a:pt x="93" y="87"/>
                </a:lnTo>
                <a:lnTo>
                  <a:pt x="99" y="79"/>
                </a:lnTo>
                <a:lnTo>
                  <a:pt x="103" y="71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5" name="Freeform 151"/>
          <p:cNvSpPr>
            <a:spLocks/>
          </p:cNvSpPr>
          <p:nvPr/>
        </p:nvSpPr>
        <p:spPr bwMode="auto">
          <a:xfrm>
            <a:off x="3636963" y="5046663"/>
            <a:ext cx="42863" cy="42863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3" y="35"/>
              </a:cxn>
              <a:cxn ang="0">
                <a:pos x="99" y="27"/>
              </a:cxn>
              <a:cxn ang="0">
                <a:pos x="93" y="20"/>
              </a:cxn>
              <a:cxn ang="0">
                <a:pos x="86" y="13"/>
              </a:cxn>
              <a:cxn ang="0">
                <a:pos x="80" y="7"/>
              </a:cxn>
              <a:cxn ang="0">
                <a:pos x="72" y="4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4"/>
              </a:cxn>
              <a:cxn ang="0">
                <a:pos x="27" y="7"/>
              </a:cxn>
              <a:cxn ang="0">
                <a:pos x="20" y="13"/>
              </a:cxn>
              <a:cxn ang="0">
                <a:pos x="13" y="20"/>
              </a:cxn>
              <a:cxn ang="0">
                <a:pos x="7" y="27"/>
              </a:cxn>
              <a:cxn ang="0">
                <a:pos x="4" y="35"/>
              </a:cxn>
              <a:cxn ang="0">
                <a:pos x="2" y="44"/>
              </a:cxn>
              <a:cxn ang="0">
                <a:pos x="0" y="53"/>
              </a:cxn>
              <a:cxn ang="0">
                <a:pos x="2" y="62"/>
              </a:cxn>
              <a:cxn ang="0">
                <a:pos x="4" y="72"/>
              </a:cxn>
              <a:cxn ang="0">
                <a:pos x="7" y="80"/>
              </a:cxn>
              <a:cxn ang="0">
                <a:pos x="13" y="86"/>
              </a:cxn>
              <a:cxn ang="0">
                <a:pos x="20" y="93"/>
              </a:cxn>
              <a:cxn ang="0">
                <a:pos x="27" y="99"/>
              </a:cxn>
              <a:cxn ang="0">
                <a:pos x="35" y="103"/>
              </a:cxn>
              <a:cxn ang="0">
                <a:pos x="44" y="105"/>
              </a:cxn>
              <a:cxn ang="0">
                <a:pos x="53" y="106"/>
              </a:cxn>
              <a:cxn ang="0">
                <a:pos x="62" y="105"/>
              </a:cxn>
              <a:cxn ang="0">
                <a:pos x="72" y="103"/>
              </a:cxn>
              <a:cxn ang="0">
                <a:pos x="80" y="99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3" y="72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6">
                <a:moveTo>
                  <a:pt x="106" y="53"/>
                </a:moveTo>
                <a:lnTo>
                  <a:pt x="105" y="44"/>
                </a:lnTo>
                <a:lnTo>
                  <a:pt x="103" y="35"/>
                </a:lnTo>
                <a:lnTo>
                  <a:pt x="99" y="27"/>
                </a:lnTo>
                <a:lnTo>
                  <a:pt x="93" y="20"/>
                </a:lnTo>
                <a:lnTo>
                  <a:pt x="86" y="13"/>
                </a:lnTo>
                <a:lnTo>
                  <a:pt x="80" y="7"/>
                </a:lnTo>
                <a:lnTo>
                  <a:pt x="72" y="4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4"/>
                </a:lnTo>
                <a:lnTo>
                  <a:pt x="27" y="7"/>
                </a:lnTo>
                <a:lnTo>
                  <a:pt x="20" y="13"/>
                </a:lnTo>
                <a:lnTo>
                  <a:pt x="13" y="20"/>
                </a:lnTo>
                <a:lnTo>
                  <a:pt x="7" y="27"/>
                </a:lnTo>
                <a:lnTo>
                  <a:pt x="4" y="35"/>
                </a:lnTo>
                <a:lnTo>
                  <a:pt x="2" y="44"/>
                </a:lnTo>
                <a:lnTo>
                  <a:pt x="0" y="53"/>
                </a:lnTo>
                <a:lnTo>
                  <a:pt x="2" y="62"/>
                </a:lnTo>
                <a:lnTo>
                  <a:pt x="4" y="72"/>
                </a:lnTo>
                <a:lnTo>
                  <a:pt x="7" y="80"/>
                </a:lnTo>
                <a:lnTo>
                  <a:pt x="13" y="86"/>
                </a:lnTo>
                <a:lnTo>
                  <a:pt x="20" y="93"/>
                </a:lnTo>
                <a:lnTo>
                  <a:pt x="27" y="99"/>
                </a:lnTo>
                <a:lnTo>
                  <a:pt x="35" y="103"/>
                </a:lnTo>
                <a:lnTo>
                  <a:pt x="44" y="105"/>
                </a:lnTo>
                <a:lnTo>
                  <a:pt x="53" y="106"/>
                </a:lnTo>
                <a:lnTo>
                  <a:pt x="62" y="105"/>
                </a:lnTo>
                <a:lnTo>
                  <a:pt x="72" y="103"/>
                </a:lnTo>
                <a:lnTo>
                  <a:pt x="80" y="99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3" y="72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6" name="Freeform 152"/>
          <p:cNvSpPr>
            <a:spLocks/>
          </p:cNvSpPr>
          <p:nvPr/>
        </p:nvSpPr>
        <p:spPr bwMode="auto">
          <a:xfrm>
            <a:off x="3636963" y="5329238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3"/>
              </a:cxn>
              <a:cxn ang="0">
                <a:pos x="103" y="34"/>
              </a:cxn>
              <a:cxn ang="0">
                <a:pos x="99" y="26"/>
              </a:cxn>
              <a:cxn ang="0">
                <a:pos x="93" y="18"/>
              </a:cxn>
              <a:cxn ang="0">
                <a:pos x="86" y="12"/>
              </a:cxn>
              <a:cxn ang="0">
                <a:pos x="80" y="7"/>
              </a:cxn>
              <a:cxn ang="0">
                <a:pos x="72" y="3"/>
              </a:cxn>
              <a:cxn ang="0">
                <a:pos x="62" y="1"/>
              </a:cxn>
              <a:cxn ang="0">
                <a:pos x="53" y="0"/>
              </a:cxn>
              <a:cxn ang="0">
                <a:pos x="44" y="1"/>
              </a:cxn>
              <a:cxn ang="0">
                <a:pos x="35" y="3"/>
              </a:cxn>
              <a:cxn ang="0">
                <a:pos x="27" y="7"/>
              </a:cxn>
              <a:cxn ang="0">
                <a:pos x="20" y="12"/>
              </a:cxn>
              <a:cxn ang="0">
                <a:pos x="13" y="18"/>
              </a:cxn>
              <a:cxn ang="0">
                <a:pos x="7" y="26"/>
              </a:cxn>
              <a:cxn ang="0">
                <a:pos x="4" y="34"/>
              </a:cxn>
              <a:cxn ang="0">
                <a:pos x="2" y="43"/>
              </a:cxn>
              <a:cxn ang="0">
                <a:pos x="0" y="53"/>
              </a:cxn>
              <a:cxn ang="0">
                <a:pos x="2" y="62"/>
              </a:cxn>
              <a:cxn ang="0">
                <a:pos x="4" y="70"/>
              </a:cxn>
              <a:cxn ang="0">
                <a:pos x="7" y="79"/>
              </a:cxn>
              <a:cxn ang="0">
                <a:pos x="13" y="86"/>
              </a:cxn>
              <a:cxn ang="0">
                <a:pos x="20" y="93"/>
              </a:cxn>
              <a:cxn ang="0">
                <a:pos x="27" y="97"/>
              </a:cxn>
              <a:cxn ang="0">
                <a:pos x="35" y="102"/>
              </a:cxn>
              <a:cxn ang="0">
                <a:pos x="44" y="104"/>
              </a:cxn>
              <a:cxn ang="0">
                <a:pos x="53" y="105"/>
              </a:cxn>
              <a:cxn ang="0">
                <a:pos x="62" y="104"/>
              </a:cxn>
              <a:cxn ang="0">
                <a:pos x="72" y="102"/>
              </a:cxn>
              <a:cxn ang="0">
                <a:pos x="80" y="97"/>
              </a:cxn>
              <a:cxn ang="0">
                <a:pos x="86" y="93"/>
              </a:cxn>
              <a:cxn ang="0">
                <a:pos x="93" y="86"/>
              </a:cxn>
              <a:cxn ang="0">
                <a:pos x="99" y="79"/>
              </a:cxn>
              <a:cxn ang="0">
                <a:pos x="103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3"/>
                </a:lnTo>
                <a:lnTo>
                  <a:pt x="103" y="34"/>
                </a:lnTo>
                <a:lnTo>
                  <a:pt x="99" y="26"/>
                </a:lnTo>
                <a:lnTo>
                  <a:pt x="93" y="18"/>
                </a:lnTo>
                <a:lnTo>
                  <a:pt x="86" y="12"/>
                </a:lnTo>
                <a:lnTo>
                  <a:pt x="80" y="7"/>
                </a:lnTo>
                <a:lnTo>
                  <a:pt x="72" y="3"/>
                </a:lnTo>
                <a:lnTo>
                  <a:pt x="62" y="1"/>
                </a:lnTo>
                <a:lnTo>
                  <a:pt x="53" y="0"/>
                </a:lnTo>
                <a:lnTo>
                  <a:pt x="44" y="1"/>
                </a:lnTo>
                <a:lnTo>
                  <a:pt x="35" y="3"/>
                </a:lnTo>
                <a:lnTo>
                  <a:pt x="27" y="7"/>
                </a:lnTo>
                <a:lnTo>
                  <a:pt x="20" y="12"/>
                </a:lnTo>
                <a:lnTo>
                  <a:pt x="13" y="18"/>
                </a:lnTo>
                <a:lnTo>
                  <a:pt x="7" y="26"/>
                </a:lnTo>
                <a:lnTo>
                  <a:pt x="4" y="34"/>
                </a:lnTo>
                <a:lnTo>
                  <a:pt x="2" y="43"/>
                </a:lnTo>
                <a:lnTo>
                  <a:pt x="0" y="53"/>
                </a:lnTo>
                <a:lnTo>
                  <a:pt x="2" y="62"/>
                </a:lnTo>
                <a:lnTo>
                  <a:pt x="4" y="70"/>
                </a:lnTo>
                <a:lnTo>
                  <a:pt x="7" y="79"/>
                </a:lnTo>
                <a:lnTo>
                  <a:pt x="13" y="86"/>
                </a:lnTo>
                <a:lnTo>
                  <a:pt x="20" y="93"/>
                </a:lnTo>
                <a:lnTo>
                  <a:pt x="27" y="97"/>
                </a:lnTo>
                <a:lnTo>
                  <a:pt x="35" y="102"/>
                </a:lnTo>
                <a:lnTo>
                  <a:pt x="44" y="104"/>
                </a:lnTo>
                <a:lnTo>
                  <a:pt x="53" y="105"/>
                </a:lnTo>
                <a:lnTo>
                  <a:pt x="62" y="104"/>
                </a:lnTo>
                <a:lnTo>
                  <a:pt x="72" y="102"/>
                </a:lnTo>
                <a:lnTo>
                  <a:pt x="80" y="97"/>
                </a:lnTo>
                <a:lnTo>
                  <a:pt x="86" y="93"/>
                </a:lnTo>
                <a:lnTo>
                  <a:pt x="93" y="86"/>
                </a:lnTo>
                <a:lnTo>
                  <a:pt x="99" y="79"/>
                </a:lnTo>
                <a:lnTo>
                  <a:pt x="103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8" name="Line 154"/>
          <p:cNvSpPr>
            <a:spLocks noChangeShapeType="1"/>
          </p:cNvSpPr>
          <p:nvPr/>
        </p:nvSpPr>
        <p:spPr bwMode="auto">
          <a:xfrm flipH="1">
            <a:off x="255588" y="4059238"/>
            <a:ext cx="4402138" cy="727075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9" name="Line 155"/>
          <p:cNvSpPr>
            <a:spLocks noChangeShapeType="1"/>
          </p:cNvSpPr>
          <p:nvPr/>
        </p:nvSpPr>
        <p:spPr bwMode="auto">
          <a:xfrm flipV="1">
            <a:off x="255588" y="4422775"/>
            <a:ext cx="4402138" cy="363538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0" name="Line 156"/>
          <p:cNvSpPr>
            <a:spLocks noChangeShapeType="1"/>
          </p:cNvSpPr>
          <p:nvPr/>
        </p:nvSpPr>
        <p:spPr bwMode="auto">
          <a:xfrm flipH="1" flipV="1">
            <a:off x="255588" y="4786313"/>
            <a:ext cx="4402138" cy="363538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1" name="Line 157"/>
          <p:cNvSpPr>
            <a:spLocks noChangeShapeType="1"/>
          </p:cNvSpPr>
          <p:nvPr/>
        </p:nvSpPr>
        <p:spPr bwMode="auto">
          <a:xfrm>
            <a:off x="255588" y="4786313"/>
            <a:ext cx="4402138" cy="728663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2" name="Line 158"/>
          <p:cNvSpPr>
            <a:spLocks noChangeShapeType="1"/>
          </p:cNvSpPr>
          <p:nvPr/>
        </p:nvSpPr>
        <p:spPr bwMode="auto">
          <a:xfrm flipV="1">
            <a:off x="3443288" y="3903663"/>
            <a:ext cx="1588" cy="17668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3" name="Line 159"/>
          <p:cNvSpPr>
            <a:spLocks noChangeShapeType="1"/>
          </p:cNvSpPr>
          <p:nvPr/>
        </p:nvSpPr>
        <p:spPr bwMode="auto">
          <a:xfrm flipV="1">
            <a:off x="3206750" y="3859213"/>
            <a:ext cx="0" cy="18542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4" name="Line 160"/>
          <p:cNvSpPr>
            <a:spLocks noChangeShapeType="1"/>
          </p:cNvSpPr>
          <p:nvPr/>
        </p:nvSpPr>
        <p:spPr bwMode="auto">
          <a:xfrm flipV="1">
            <a:off x="2944813" y="3811588"/>
            <a:ext cx="0" cy="19494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5" name="Line 161"/>
          <p:cNvSpPr>
            <a:spLocks noChangeShapeType="1"/>
          </p:cNvSpPr>
          <p:nvPr/>
        </p:nvSpPr>
        <p:spPr bwMode="auto">
          <a:xfrm flipV="1">
            <a:off x="2655888" y="3759200"/>
            <a:ext cx="1588" cy="205581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6" name="Line 162"/>
          <p:cNvSpPr>
            <a:spLocks noChangeShapeType="1"/>
          </p:cNvSpPr>
          <p:nvPr/>
        </p:nvSpPr>
        <p:spPr bwMode="auto">
          <a:xfrm flipV="1">
            <a:off x="2333625" y="3700463"/>
            <a:ext cx="0" cy="21732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7" name="Line 163"/>
          <p:cNvSpPr>
            <a:spLocks noChangeShapeType="1"/>
          </p:cNvSpPr>
          <p:nvPr/>
        </p:nvSpPr>
        <p:spPr bwMode="auto">
          <a:xfrm flipV="1">
            <a:off x="4356100" y="3768725"/>
            <a:ext cx="0" cy="2035175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8" name="Line 164"/>
          <p:cNvSpPr>
            <a:spLocks noChangeShapeType="1"/>
          </p:cNvSpPr>
          <p:nvPr/>
        </p:nvSpPr>
        <p:spPr bwMode="auto">
          <a:xfrm flipV="1">
            <a:off x="4094163" y="3833813"/>
            <a:ext cx="1588" cy="19050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9" name="Line 165"/>
          <p:cNvSpPr>
            <a:spLocks noChangeShapeType="1"/>
          </p:cNvSpPr>
          <p:nvPr/>
        </p:nvSpPr>
        <p:spPr bwMode="auto">
          <a:xfrm flipV="1">
            <a:off x="3862388" y="3892550"/>
            <a:ext cx="0" cy="178911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0" name="Line 166"/>
          <p:cNvSpPr>
            <a:spLocks noChangeShapeType="1"/>
          </p:cNvSpPr>
          <p:nvPr/>
        </p:nvSpPr>
        <p:spPr bwMode="auto">
          <a:xfrm flipV="1">
            <a:off x="2743200" y="5878513"/>
            <a:ext cx="1914525" cy="57943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1" name="Line 167"/>
          <p:cNvSpPr>
            <a:spLocks noChangeShapeType="1"/>
          </p:cNvSpPr>
          <p:nvPr/>
        </p:nvSpPr>
        <p:spPr bwMode="auto">
          <a:xfrm flipV="1">
            <a:off x="2492375" y="5803900"/>
            <a:ext cx="1863725" cy="484188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2" name="Line 168"/>
          <p:cNvSpPr>
            <a:spLocks noChangeShapeType="1"/>
          </p:cNvSpPr>
          <p:nvPr/>
        </p:nvSpPr>
        <p:spPr bwMode="auto">
          <a:xfrm flipH="1">
            <a:off x="2287588" y="5738813"/>
            <a:ext cx="1806575" cy="41275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3" name="Line 169"/>
          <p:cNvSpPr>
            <a:spLocks noChangeShapeType="1"/>
          </p:cNvSpPr>
          <p:nvPr/>
        </p:nvSpPr>
        <p:spPr bwMode="auto">
          <a:xfrm flipV="1">
            <a:off x="2116138" y="5681663"/>
            <a:ext cx="1746250" cy="3540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4" name="Line 170"/>
          <p:cNvSpPr>
            <a:spLocks noChangeShapeType="1"/>
          </p:cNvSpPr>
          <p:nvPr/>
        </p:nvSpPr>
        <p:spPr bwMode="auto">
          <a:xfrm flipH="1">
            <a:off x="1971675" y="5630863"/>
            <a:ext cx="1687513" cy="30956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9" name="Line 175"/>
          <p:cNvSpPr>
            <a:spLocks noChangeShapeType="1"/>
          </p:cNvSpPr>
          <p:nvPr/>
        </p:nvSpPr>
        <p:spPr bwMode="auto">
          <a:xfrm>
            <a:off x="2333625" y="5873750"/>
            <a:ext cx="857250" cy="4476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0" name="Line 176"/>
          <p:cNvSpPr>
            <a:spLocks noChangeShapeType="1"/>
          </p:cNvSpPr>
          <p:nvPr/>
        </p:nvSpPr>
        <p:spPr bwMode="auto">
          <a:xfrm flipH="1" flipV="1">
            <a:off x="2655888" y="5815013"/>
            <a:ext cx="917575" cy="3921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1" name="Line 177"/>
          <p:cNvSpPr>
            <a:spLocks noChangeShapeType="1"/>
          </p:cNvSpPr>
          <p:nvPr/>
        </p:nvSpPr>
        <p:spPr bwMode="auto">
          <a:xfrm>
            <a:off x="2944813" y="5761038"/>
            <a:ext cx="955675" cy="3460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2" name="Line 178"/>
          <p:cNvSpPr>
            <a:spLocks noChangeShapeType="1"/>
          </p:cNvSpPr>
          <p:nvPr/>
        </p:nvSpPr>
        <p:spPr bwMode="auto">
          <a:xfrm flipH="1" flipV="1">
            <a:off x="3206750" y="5713413"/>
            <a:ext cx="979488" cy="3079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3" name="Line 179"/>
          <p:cNvSpPr>
            <a:spLocks noChangeShapeType="1"/>
          </p:cNvSpPr>
          <p:nvPr/>
        </p:nvSpPr>
        <p:spPr bwMode="auto">
          <a:xfrm>
            <a:off x="3443288" y="5670550"/>
            <a:ext cx="993775" cy="2762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4" name="Line 180"/>
          <p:cNvSpPr>
            <a:spLocks noChangeShapeType="1"/>
          </p:cNvSpPr>
          <p:nvPr/>
        </p:nvSpPr>
        <p:spPr bwMode="auto">
          <a:xfrm flipH="1" flipV="1">
            <a:off x="3659188" y="5630863"/>
            <a:ext cx="998538" cy="2476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6" name="Line 182"/>
          <p:cNvSpPr>
            <a:spLocks noChangeShapeType="1"/>
          </p:cNvSpPr>
          <p:nvPr/>
        </p:nvSpPr>
        <p:spPr bwMode="auto">
          <a:xfrm>
            <a:off x="1971675" y="4017963"/>
            <a:ext cx="1687513" cy="2063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7" name="Line 183"/>
          <p:cNvSpPr>
            <a:spLocks noChangeShapeType="1"/>
          </p:cNvSpPr>
          <p:nvPr/>
        </p:nvSpPr>
        <p:spPr bwMode="auto">
          <a:xfrm flipH="1" flipV="1">
            <a:off x="1971675" y="4402138"/>
            <a:ext cx="1687513" cy="1031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8" name="Line 184"/>
          <p:cNvSpPr>
            <a:spLocks noChangeShapeType="1"/>
          </p:cNvSpPr>
          <p:nvPr/>
        </p:nvSpPr>
        <p:spPr bwMode="auto">
          <a:xfrm flipV="1">
            <a:off x="1971675" y="5068888"/>
            <a:ext cx="1687513" cy="1016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9" name="Line 185"/>
          <p:cNvSpPr>
            <a:spLocks noChangeShapeType="1"/>
          </p:cNvSpPr>
          <p:nvPr/>
        </p:nvSpPr>
        <p:spPr bwMode="auto">
          <a:xfrm flipH="1">
            <a:off x="1971675" y="5349875"/>
            <a:ext cx="1687513" cy="2047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1" name="Line 187"/>
          <p:cNvSpPr>
            <a:spLocks noChangeShapeType="1"/>
          </p:cNvSpPr>
          <p:nvPr/>
        </p:nvSpPr>
        <p:spPr bwMode="auto">
          <a:xfrm flipH="1">
            <a:off x="3659188" y="4059238"/>
            <a:ext cx="998538" cy="1651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2" name="Line 188"/>
          <p:cNvSpPr>
            <a:spLocks noChangeShapeType="1"/>
          </p:cNvSpPr>
          <p:nvPr/>
        </p:nvSpPr>
        <p:spPr bwMode="auto">
          <a:xfrm flipV="1">
            <a:off x="3659188" y="4422775"/>
            <a:ext cx="998538" cy="825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3" name="Line 189"/>
          <p:cNvSpPr>
            <a:spLocks noChangeShapeType="1"/>
          </p:cNvSpPr>
          <p:nvPr/>
        </p:nvSpPr>
        <p:spPr bwMode="auto">
          <a:xfrm flipH="1" flipV="1">
            <a:off x="3659188" y="5068888"/>
            <a:ext cx="998538" cy="8096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4" name="Line 190"/>
          <p:cNvSpPr>
            <a:spLocks noChangeShapeType="1"/>
          </p:cNvSpPr>
          <p:nvPr/>
        </p:nvSpPr>
        <p:spPr bwMode="auto">
          <a:xfrm>
            <a:off x="3659188" y="5349875"/>
            <a:ext cx="998538" cy="1651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5" name="Line 191"/>
          <p:cNvSpPr>
            <a:spLocks noChangeShapeType="1"/>
          </p:cNvSpPr>
          <p:nvPr/>
        </p:nvSpPr>
        <p:spPr bwMode="auto">
          <a:xfrm>
            <a:off x="3659188" y="4786313"/>
            <a:ext cx="998538" cy="1588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6" name="Line 192"/>
          <p:cNvSpPr>
            <a:spLocks noChangeShapeType="1"/>
          </p:cNvSpPr>
          <p:nvPr/>
        </p:nvSpPr>
        <p:spPr bwMode="auto">
          <a:xfrm flipH="1">
            <a:off x="1970088" y="4786313"/>
            <a:ext cx="1689100" cy="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0" name="Line 196"/>
          <p:cNvSpPr>
            <a:spLocks noChangeShapeType="1"/>
          </p:cNvSpPr>
          <p:nvPr/>
        </p:nvSpPr>
        <p:spPr bwMode="auto">
          <a:xfrm flipH="1" flipV="1">
            <a:off x="1971675" y="5940425"/>
            <a:ext cx="771525" cy="517525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1" name="Line 197"/>
          <p:cNvSpPr>
            <a:spLocks noChangeShapeType="1"/>
          </p:cNvSpPr>
          <p:nvPr/>
        </p:nvSpPr>
        <p:spPr bwMode="auto">
          <a:xfrm flipV="1">
            <a:off x="1971675" y="3633788"/>
            <a:ext cx="0" cy="2306638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2" name="Line 198"/>
          <p:cNvSpPr>
            <a:spLocks noChangeShapeType="1"/>
          </p:cNvSpPr>
          <p:nvPr/>
        </p:nvSpPr>
        <p:spPr bwMode="auto">
          <a:xfrm>
            <a:off x="2743200" y="3116263"/>
            <a:ext cx="1588" cy="3341688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4" name="Line 200"/>
          <p:cNvSpPr>
            <a:spLocks noChangeShapeType="1"/>
          </p:cNvSpPr>
          <p:nvPr/>
        </p:nvSpPr>
        <p:spPr bwMode="auto">
          <a:xfrm flipV="1">
            <a:off x="1971675" y="3116263"/>
            <a:ext cx="771525" cy="517525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5" name="Line 201"/>
          <p:cNvSpPr>
            <a:spLocks noChangeShapeType="1"/>
          </p:cNvSpPr>
          <p:nvPr/>
        </p:nvSpPr>
        <p:spPr bwMode="auto">
          <a:xfrm>
            <a:off x="2743200" y="3116263"/>
            <a:ext cx="5530850" cy="167005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6" name="Line 202"/>
          <p:cNvSpPr>
            <a:spLocks noChangeShapeType="1"/>
          </p:cNvSpPr>
          <p:nvPr/>
        </p:nvSpPr>
        <p:spPr bwMode="auto">
          <a:xfrm>
            <a:off x="2743200" y="3116263"/>
            <a:ext cx="1914525" cy="57785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7" name="Line 203"/>
          <p:cNvSpPr>
            <a:spLocks noChangeShapeType="1"/>
          </p:cNvSpPr>
          <p:nvPr/>
        </p:nvSpPr>
        <p:spPr bwMode="auto">
          <a:xfrm>
            <a:off x="4657725" y="3694113"/>
            <a:ext cx="0" cy="21844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8" name="Line 204"/>
          <p:cNvSpPr>
            <a:spLocks noChangeShapeType="1"/>
          </p:cNvSpPr>
          <p:nvPr/>
        </p:nvSpPr>
        <p:spPr bwMode="auto">
          <a:xfrm flipH="1">
            <a:off x="4437063" y="5878513"/>
            <a:ext cx="220663" cy="68263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1" name="Line 207"/>
          <p:cNvSpPr>
            <a:spLocks noChangeShapeType="1"/>
          </p:cNvSpPr>
          <p:nvPr/>
        </p:nvSpPr>
        <p:spPr bwMode="auto">
          <a:xfrm flipV="1">
            <a:off x="2743200" y="6321425"/>
            <a:ext cx="447675" cy="136525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2" name="Line 208"/>
          <p:cNvSpPr>
            <a:spLocks noChangeShapeType="1"/>
          </p:cNvSpPr>
          <p:nvPr/>
        </p:nvSpPr>
        <p:spPr bwMode="auto">
          <a:xfrm flipV="1">
            <a:off x="3190875" y="4786313"/>
            <a:ext cx="1588" cy="1535113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1" name="Freeform 237"/>
          <p:cNvSpPr>
            <a:spLocks/>
          </p:cNvSpPr>
          <p:nvPr/>
        </p:nvSpPr>
        <p:spPr bwMode="auto">
          <a:xfrm>
            <a:off x="3190875" y="3897313"/>
            <a:ext cx="1246188" cy="889000"/>
          </a:xfrm>
          <a:custGeom>
            <a:avLst/>
            <a:gdLst/>
            <a:ahLst/>
            <a:cxnLst>
              <a:cxn ang="0">
                <a:pos x="3135" y="2150"/>
              </a:cxn>
              <a:cxn ang="0">
                <a:pos x="3129" y="2013"/>
              </a:cxn>
              <a:cxn ang="0">
                <a:pos x="3116" y="1877"/>
              </a:cxn>
              <a:cxn ang="0">
                <a:pos x="3098" y="1743"/>
              </a:cxn>
              <a:cxn ang="0">
                <a:pos x="3074" y="1609"/>
              </a:cxn>
              <a:cxn ang="0">
                <a:pos x="3044" y="1480"/>
              </a:cxn>
              <a:cxn ang="0">
                <a:pos x="3008" y="1352"/>
              </a:cxn>
              <a:cxn ang="0">
                <a:pos x="2967" y="1228"/>
              </a:cxn>
              <a:cxn ang="0">
                <a:pos x="2921" y="1108"/>
              </a:cxn>
              <a:cxn ang="0">
                <a:pos x="2870" y="992"/>
              </a:cxn>
              <a:cxn ang="0">
                <a:pos x="2814" y="881"/>
              </a:cxn>
              <a:cxn ang="0">
                <a:pos x="2753" y="774"/>
              </a:cxn>
              <a:cxn ang="0">
                <a:pos x="2689" y="673"/>
              </a:cxn>
              <a:cxn ang="0">
                <a:pos x="2619" y="577"/>
              </a:cxn>
              <a:cxn ang="0">
                <a:pos x="2546" y="489"/>
              </a:cxn>
              <a:cxn ang="0">
                <a:pos x="2470" y="406"/>
              </a:cxn>
              <a:cxn ang="0">
                <a:pos x="2389" y="332"/>
              </a:cxn>
              <a:cxn ang="0">
                <a:pos x="2306" y="263"/>
              </a:cxn>
              <a:cxn ang="0">
                <a:pos x="2220" y="203"/>
              </a:cxn>
              <a:cxn ang="0">
                <a:pos x="2131" y="149"/>
              </a:cxn>
              <a:cxn ang="0">
                <a:pos x="2040" y="105"/>
              </a:cxn>
              <a:cxn ang="0">
                <a:pos x="1949" y="67"/>
              </a:cxn>
              <a:cxn ang="0">
                <a:pos x="1855" y="38"/>
              </a:cxn>
              <a:cxn ang="0">
                <a:pos x="1759" y="17"/>
              </a:cxn>
              <a:cxn ang="0">
                <a:pos x="1664" y="5"/>
              </a:cxn>
              <a:cxn ang="0">
                <a:pos x="1569" y="0"/>
              </a:cxn>
              <a:cxn ang="0">
                <a:pos x="1472" y="5"/>
              </a:cxn>
              <a:cxn ang="0">
                <a:pos x="1377" y="17"/>
              </a:cxn>
              <a:cxn ang="0">
                <a:pos x="1282" y="38"/>
              </a:cxn>
              <a:cxn ang="0">
                <a:pos x="1188" y="67"/>
              </a:cxn>
              <a:cxn ang="0">
                <a:pos x="1096" y="105"/>
              </a:cxn>
              <a:cxn ang="0">
                <a:pos x="1005" y="149"/>
              </a:cxn>
              <a:cxn ang="0">
                <a:pos x="917" y="203"/>
              </a:cxn>
              <a:cxn ang="0">
                <a:pos x="831" y="263"/>
              </a:cxn>
              <a:cxn ang="0">
                <a:pos x="747" y="332"/>
              </a:cxn>
              <a:cxn ang="0">
                <a:pos x="668" y="406"/>
              </a:cxn>
              <a:cxn ang="0">
                <a:pos x="591" y="489"/>
              </a:cxn>
              <a:cxn ang="0">
                <a:pos x="517" y="577"/>
              </a:cxn>
              <a:cxn ang="0">
                <a:pos x="448" y="673"/>
              </a:cxn>
              <a:cxn ang="0">
                <a:pos x="383" y="774"/>
              </a:cxn>
              <a:cxn ang="0">
                <a:pos x="322" y="881"/>
              </a:cxn>
              <a:cxn ang="0">
                <a:pos x="266" y="992"/>
              </a:cxn>
              <a:cxn ang="0">
                <a:pos x="215" y="1108"/>
              </a:cxn>
              <a:cxn ang="0">
                <a:pos x="170" y="1228"/>
              </a:cxn>
              <a:cxn ang="0">
                <a:pos x="128" y="1352"/>
              </a:cxn>
              <a:cxn ang="0">
                <a:pos x="93" y="1480"/>
              </a:cxn>
              <a:cxn ang="0">
                <a:pos x="63" y="1609"/>
              </a:cxn>
              <a:cxn ang="0">
                <a:pos x="39" y="1743"/>
              </a:cxn>
              <a:cxn ang="0">
                <a:pos x="20" y="1877"/>
              </a:cxn>
              <a:cxn ang="0">
                <a:pos x="8" y="2013"/>
              </a:cxn>
              <a:cxn ang="0">
                <a:pos x="1" y="2150"/>
              </a:cxn>
            </a:cxnLst>
            <a:rect l="0" t="0" r="r" b="b"/>
            <a:pathLst>
              <a:path w="3137" h="2241">
                <a:moveTo>
                  <a:pt x="3137" y="2241"/>
                </a:moveTo>
                <a:lnTo>
                  <a:pt x="3137" y="2195"/>
                </a:lnTo>
                <a:lnTo>
                  <a:pt x="3135" y="2150"/>
                </a:lnTo>
                <a:lnTo>
                  <a:pt x="3133" y="2104"/>
                </a:lnTo>
                <a:lnTo>
                  <a:pt x="3131" y="2058"/>
                </a:lnTo>
                <a:lnTo>
                  <a:pt x="3129" y="2013"/>
                </a:lnTo>
                <a:lnTo>
                  <a:pt x="3125" y="1968"/>
                </a:lnTo>
                <a:lnTo>
                  <a:pt x="3121" y="1922"/>
                </a:lnTo>
                <a:lnTo>
                  <a:pt x="3116" y="1877"/>
                </a:lnTo>
                <a:lnTo>
                  <a:pt x="3110" y="1832"/>
                </a:lnTo>
                <a:lnTo>
                  <a:pt x="3105" y="1787"/>
                </a:lnTo>
                <a:lnTo>
                  <a:pt x="3098" y="1743"/>
                </a:lnTo>
                <a:lnTo>
                  <a:pt x="3090" y="1698"/>
                </a:lnTo>
                <a:lnTo>
                  <a:pt x="3082" y="1654"/>
                </a:lnTo>
                <a:lnTo>
                  <a:pt x="3074" y="1609"/>
                </a:lnTo>
                <a:lnTo>
                  <a:pt x="3063" y="1566"/>
                </a:lnTo>
                <a:lnTo>
                  <a:pt x="3054" y="1522"/>
                </a:lnTo>
                <a:lnTo>
                  <a:pt x="3044" y="1480"/>
                </a:lnTo>
                <a:lnTo>
                  <a:pt x="3032" y="1436"/>
                </a:lnTo>
                <a:lnTo>
                  <a:pt x="3021" y="1394"/>
                </a:lnTo>
                <a:lnTo>
                  <a:pt x="3008" y="1352"/>
                </a:lnTo>
                <a:lnTo>
                  <a:pt x="2994" y="1310"/>
                </a:lnTo>
                <a:lnTo>
                  <a:pt x="2982" y="1269"/>
                </a:lnTo>
                <a:lnTo>
                  <a:pt x="2967" y="1228"/>
                </a:lnTo>
                <a:lnTo>
                  <a:pt x="2952" y="1187"/>
                </a:lnTo>
                <a:lnTo>
                  <a:pt x="2937" y="1147"/>
                </a:lnTo>
                <a:lnTo>
                  <a:pt x="2921" y="1108"/>
                </a:lnTo>
                <a:lnTo>
                  <a:pt x="2905" y="1069"/>
                </a:lnTo>
                <a:lnTo>
                  <a:pt x="2888" y="1030"/>
                </a:lnTo>
                <a:lnTo>
                  <a:pt x="2870" y="992"/>
                </a:lnTo>
                <a:lnTo>
                  <a:pt x="2852" y="954"/>
                </a:lnTo>
                <a:lnTo>
                  <a:pt x="2834" y="916"/>
                </a:lnTo>
                <a:lnTo>
                  <a:pt x="2814" y="881"/>
                </a:lnTo>
                <a:lnTo>
                  <a:pt x="2795" y="844"/>
                </a:lnTo>
                <a:lnTo>
                  <a:pt x="2774" y="808"/>
                </a:lnTo>
                <a:lnTo>
                  <a:pt x="2753" y="774"/>
                </a:lnTo>
                <a:lnTo>
                  <a:pt x="2733" y="739"/>
                </a:lnTo>
                <a:lnTo>
                  <a:pt x="2711" y="706"/>
                </a:lnTo>
                <a:lnTo>
                  <a:pt x="2689" y="673"/>
                </a:lnTo>
                <a:lnTo>
                  <a:pt x="2666" y="641"/>
                </a:lnTo>
                <a:lnTo>
                  <a:pt x="2643" y="608"/>
                </a:lnTo>
                <a:lnTo>
                  <a:pt x="2619" y="577"/>
                </a:lnTo>
                <a:lnTo>
                  <a:pt x="2595" y="548"/>
                </a:lnTo>
                <a:lnTo>
                  <a:pt x="2571" y="518"/>
                </a:lnTo>
                <a:lnTo>
                  <a:pt x="2546" y="489"/>
                </a:lnTo>
                <a:lnTo>
                  <a:pt x="2520" y="462"/>
                </a:lnTo>
                <a:lnTo>
                  <a:pt x="2495" y="434"/>
                </a:lnTo>
                <a:lnTo>
                  <a:pt x="2470" y="406"/>
                </a:lnTo>
                <a:lnTo>
                  <a:pt x="2443" y="381"/>
                </a:lnTo>
                <a:lnTo>
                  <a:pt x="2416" y="356"/>
                </a:lnTo>
                <a:lnTo>
                  <a:pt x="2389" y="332"/>
                </a:lnTo>
                <a:lnTo>
                  <a:pt x="2362" y="308"/>
                </a:lnTo>
                <a:lnTo>
                  <a:pt x="2334" y="286"/>
                </a:lnTo>
                <a:lnTo>
                  <a:pt x="2306" y="263"/>
                </a:lnTo>
                <a:lnTo>
                  <a:pt x="2277" y="242"/>
                </a:lnTo>
                <a:lnTo>
                  <a:pt x="2248" y="222"/>
                </a:lnTo>
                <a:lnTo>
                  <a:pt x="2220" y="203"/>
                </a:lnTo>
                <a:lnTo>
                  <a:pt x="2191" y="184"/>
                </a:lnTo>
                <a:lnTo>
                  <a:pt x="2161" y="167"/>
                </a:lnTo>
                <a:lnTo>
                  <a:pt x="2131" y="149"/>
                </a:lnTo>
                <a:lnTo>
                  <a:pt x="2101" y="133"/>
                </a:lnTo>
                <a:lnTo>
                  <a:pt x="2071" y="118"/>
                </a:lnTo>
                <a:lnTo>
                  <a:pt x="2040" y="105"/>
                </a:lnTo>
                <a:lnTo>
                  <a:pt x="2009" y="91"/>
                </a:lnTo>
                <a:lnTo>
                  <a:pt x="1980" y="78"/>
                </a:lnTo>
                <a:lnTo>
                  <a:pt x="1949" y="67"/>
                </a:lnTo>
                <a:lnTo>
                  <a:pt x="1918" y="56"/>
                </a:lnTo>
                <a:lnTo>
                  <a:pt x="1886" y="47"/>
                </a:lnTo>
                <a:lnTo>
                  <a:pt x="1855" y="38"/>
                </a:lnTo>
                <a:lnTo>
                  <a:pt x="1824" y="30"/>
                </a:lnTo>
                <a:lnTo>
                  <a:pt x="1791" y="23"/>
                </a:lnTo>
                <a:lnTo>
                  <a:pt x="1759" y="17"/>
                </a:lnTo>
                <a:lnTo>
                  <a:pt x="1728" y="12"/>
                </a:lnTo>
                <a:lnTo>
                  <a:pt x="1696" y="8"/>
                </a:lnTo>
                <a:lnTo>
                  <a:pt x="1664" y="5"/>
                </a:lnTo>
                <a:lnTo>
                  <a:pt x="1632" y="2"/>
                </a:lnTo>
                <a:lnTo>
                  <a:pt x="1600" y="1"/>
                </a:lnTo>
                <a:lnTo>
                  <a:pt x="1569" y="0"/>
                </a:lnTo>
                <a:lnTo>
                  <a:pt x="1537" y="1"/>
                </a:lnTo>
                <a:lnTo>
                  <a:pt x="1504" y="2"/>
                </a:lnTo>
                <a:lnTo>
                  <a:pt x="1472" y="5"/>
                </a:lnTo>
                <a:lnTo>
                  <a:pt x="1440" y="8"/>
                </a:lnTo>
                <a:lnTo>
                  <a:pt x="1408" y="12"/>
                </a:lnTo>
                <a:lnTo>
                  <a:pt x="1377" y="17"/>
                </a:lnTo>
                <a:lnTo>
                  <a:pt x="1345" y="23"/>
                </a:lnTo>
                <a:lnTo>
                  <a:pt x="1314" y="30"/>
                </a:lnTo>
                <a:lnTo>
                  <a:pt x="1282" y="38"/>
                </a:lnTo>
                <a:lnTo>
                  <a:pt x="1251" y="47"/>
                </a:lnTo>
                <a:lnTo>
                  <a:pt x="1219" y="56"/>
                </a:lnTo>
                <a:lnTo>
                  <a:pt x="1188" y="67"/>
                </a:lnTo>
                <a:lnTo>
                  <a:pt x="1157" y="78"/>
                </a:lnTo>
                <a:lnTo>
                  <a:pt x="1127" y="91"/>
                </a:lnTo>
                <a:lnTo>
                  <a:pt x="1096" y="105"/>
                </a:lnTo>
                <a:lnTo>
                  <a:pt x="1065" y="118"/>
                </a:lnTo>
                <a:lnTo>
                  <a:pt x="1035" y="133"/>
                </a:lnTo>
                <a:lnTo>
                  <a:pt x="1005" y="149"/>
                </a:lnTo>
                <a:lnTo>
                  <a:pt x="975" y="167"/>
                </a:lnTo>
                <a:lnTo>
                  <a:pt x="945" y="184"/>
                </a:lnTo>
                <a:lnTo>
                  <a:pt x="917" y="203"/>
                </a:lnTo>
                <a:lnTo>
                  <a:pt x="888" y="222"/>
                </a:lnTo>
                <a:lnTo>
                  <a:pt x="859" y="242"/>
                </a:lnTo>
                <a:lnTo>
                  <a:pt x="831" y="263"/>
                </a:lnTo>
                <a:lnTo>
                  <a:pt x="802" y="286"/>
                </a:lnTo>
                <a:lnTo>
                  <a:pt x="774" y="308"/>
                </a:lnTo>
                <a:lnTo>
                  <a:pt x="747" y="332"/>
                </a:lnTo>
                <a:lnTo>
                  <a:pt x="720" y="356"/>
                </a:lnTo>
                <a:lnTo>
                  <a:pt x="693" y="381"/>
                </a:lnTo>
                <a:lnTo>
                  <a:pt x="668" y="406"/>
                </a:lnTo>
                <a:lnTo>
                  <a:pt x="641" y="434"/>
                </a:lnTo>
                <a:lnTo>
                  <a:pt x="616" y="462"/>
                </a:lnTo>
                <a:lnTo>
                  <a:pt x="591" y="489"/>
                </a:lnTo>
                <a:lnTo>
                  <a:pt x="566" y="518"/>
                </a:lnTo>
                <a:lnTo>
                  <a:pt x="541" y="548"/>
                </a:lnTo>
                <a:lnTo>
                  <a:pt x="517" y="577"/>
                </a:lnTo>
                <a:lnTo>
                  <a:pt x="493" y="608"/>
                </a:lnTo>
                <a:lnTo>
                  <a:pt x="470" y="641"/>
                </a:lnTo>
                <a:lnTo>
                  <a:pt x="448" y="673"/>
                </a:lnTo>
                <a:lnTo>
                  <a:pt x="425" y="706"/>
                </a:lnTo>
                <a:lnTo>
                  <a:pt x="404" y="739"/>
                </a:lnTo>
                <a:lnTo>
                  <a:pt x="383" y="774"/>
                </a:lnTo>
                <a:lnTo>
                  <a:pt x="362" y="808"/>
                </a:lnTo>
                <a:lnTo>
                  <a:pt x="342" y="844"/>
                </a:lnTo>
                <a:lnTo>
                  <a:pt x="322" y="881"/>
                </a:lnTo>
                <a:lnTo>
                  <a:pt x="303" y="916"/>
                </a:lnTo>
                <a:lnTo>
                  <a:pt x="284" y="954"/>
                </a:lnTo>
                <a:lnTo>
                  <a:pt x="266" y="992"/>
                </a:lnTo>
                <a:lnTo>
                  <a:pt x="249" y="1030"/>
                </a:lnTo>
                <a:lnTo>
                  <a:pt x="231" y="1069"/>
                </a:lnTo>
                <a:lnTo>
                  <a:pt x="215" y="1108"/>
                </a:lnTo>
                <a:lnTo>
                  <a:pt x="199" y="1147"/>
                </a:lnTo>
                <a:lnTo>
                  <a:pt x="184" y="1187"/>
                </a:lnTo>
                <a:lnTo>
                  <a:pt x="170" y="1228"/>
                </a:lnTo>
                <a:lnTo>
                  <a:pt x="155" y="1269"/>
                </a:lnTo>
                <a:lnTo>
                  <a:pt x="142" y="1310"/>
                </a:lnTo>
                <a:lnTo>
                  <a:pt x="128" y="1352"/>
                </a:lnTo>
                <a:lnTo>
                  <a:pt x="116" y="1394"/>
                </a:lnTo>
                <a:lnTo>
                  <a:pt x="104" y="1436"/>
                </a:lnTo>
                <a:lnTo>
                  <a:pt x="93" y="1480"/>
                </a:lnTo>
                <a:lnTo>
                  <a:pt x="82" y="1522"/>
                </a:lnTo>
                <a:lnTo>
                  <a:pt x="73" y="1566"/>
                </a:lnTo>
                <a:lnTo>
                  <a:pt x="63" y="1609"/>
                </a:lnTo>
                <a:lnTo>
                  <a:pt x="55" y="1654"/>
                </a:lnTo>
                <a:lnTo>
                  <a:pt x="47" y="1698"/>
                </a:lnTo>
                <a:lnTo>
                  <a:pt x="39" y="1743"/>
                </a:lnTo>
                <a:lnTo>
                  <a:pt x="32" y="1787"/>
                </a:lnTo>
                <a:lnTo>
                  <a:pt x="26" y="1832"/>
                </a:lnTo>
                <a:lnTo>
                  <a:pt x="20" y="1877"/>
                </a:lnTo>
                <a:lnTo>
                  <a:pt x="16" y="1922"/>
                </a:lnTo>
                <a:lnTo>
                  <a:pt x="11" y="1968"/>
                </a:lnTo>
                <a:lnTo>
                  <a:pt x="8" y="2013"/>
                </a:lnTo>
                <a:lnTo>
                  <a:pt x="5" y="2058"/>
                </a:lnTo>
                <a:lnTo>
                  <a:pt x="3" y="2104"/>
                </a:lnTo>
                <a:lnTo>
                  <a:pt x="1" y="2150"/>
                </a:lnTo>
                <a:lnTo>
                  <a:pt x="0" y="2195"/>
                </a:lnTo>
                <a:lnTo>
                  <a:pt x="0" y="2241"/>
                </a:lnTo>
              </a:path>
            </a:pathLst>
          </a:cu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3" name="Line 239"/>
          <p:cNvSpPr>
            <a:spLocks noChangeShapeType="1"/>
          </p:cNvSpPr>
          <p:nvPr/>
        </p:nvSpPr>
        <p:spPr bwMode="auto">
          <a:xfrm flipV="1">
            <a:off x="3443287" y="4786313"/>
            <a:ext cx="1588" cy="884238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93" name="Freeform 269"/>
          <p:cNvSpPr>
            <a:spLocks/>
          </p:cNvSpPr>
          <p:nvPr/>
        </p:nvSpPr>
        <p:spPr bwMode="auto">
          <a:xfrm>
            <a:off x="3281362" y="4325938"/>
            <a:ext cx="161925" cy="460375"/>
          </a:xfrm>
          <a:custGeom>
            <a:avLst/>
            <a:gdLst/>
            <a:ahLst/>
            <a:cxnLst>
              <a:cxn ang="0">
                <a:pos x="406" y="1161"/>
              </a:cxn>
              <a:cxn ang="0">
                <a:pos x="406" y="1122"/>
              </a:cxn>
              <a:cxn ang="0">
                <a:pos x="405" y="1083"/>
              </a:cxn>
              <a:cxn ang="0">
                <a:pos x="403" y="1044"/>
              </a:cxn>
              <a:cxn ang="0">
                <a:pos x="400" y="1005"/>
              </a:cxn>
              <a:cxn ang="0">
                <a:pos x="396" y="967"/>
              </a:cxn>
              <a:cxn ang="0">
                <a:pos x="392" y="928"/>
              </a:cxn>
              <a:cxn ang="0">
                <a:pos x="387" y="889"/>
              </a:cxn>
              <a:cxn ang="0">
                <a:pos x="381" y="851"/>
              </a:cxn>
              <a:cxn ang="0">
                <a:pos x="374" y="812"/>
              </a:cxn>
              <a:cxn ang="0">
                <a:pos x="367" y="774"/>
              </a:cxn>
              <a:cxn ang="0">
                <a:pos x="359" y="736"/>
              </a:cxn>
              <a:cxn ang="0">
                <a:pos x="350" y="699"/>
              </a:cxn>
              <a:cxn ang="0">
                <a:pos x="341" y="661"/>
              </a:cxn>
              <a:cxn ang="0">
                <a:pos x="330" y="625"/>
              </a:cxn>
              <a:cxn ang="0">
                <a:pos x="319" y="588"/>
              </a:cxn>
              <a:cxn ang="0">
                <a:pos x="306" y="551"/>
              </a:cxn>
              <a:cxn ang="0">
                <a:pos x="294" y="516"/>
              </a:cxn>
              <a:cxn ang="0">
                <a:pos x="281" y="479"/>
              </a:cxn>
              <a:cxn ang="0">
                <a:pos x="266" y="444"/>
              </a:cxn>
              <a:cxn ang="0">
                <a:pos x="252" y="409"/>
              </a:cxn>
              <a:cxn ang="0">
                <a:pos x="236" y="374"/>
              </a:cxn>
              <a:cxn ang="0">
                <a:pos x="220" y="341"/>
              </a:cxn>
              <a:cxn ang="0">
                <a:pos x="203" y="307"/>
              </a:cxn>
              <a:cxn ang="0">
                <a:pos x="186" y="273"/>
              </a:cxn>
              <a:cxn ang="0">
                <a:pos x="167" y="241"/>
              </a:cxn>
              <a:cxn ang="0">
                <a:pos x="149" y="209"/>
              </a:cxn>
              <a:cxn ang="0">
                <a:pos x="130" y="177"/>
              </a:cxn>
              <a:cxn ang="0">
                <a:pos x="109" y="146"/>
              </a:cxn>
              <a:cxn ang="0">
                <a:pos x="88" y="116"/>
              </a:cxn>
              <a:cxn ang="0">
                <a:pos x="68" y="86"/>
              </a:cxn>
              <a:cxn ang="0">
                <a:pos x="45" y="57"/>
              </a:cxn>
              <a:cxn ang="0">
                <a:pos x="23" y="28"/>
              </a:cxn>
              <a:cxn ang="0">
                <a:pos x="0" y="0"/>
              </a:cxn>
            </a:cxnLst>
            <a:rect l="0" t="0" r="r" b="b"/>
            <a:pathLst>
              <a:path w="406" h="1161">
                <a:moveTo>
                  <a:pt x="406" y="1161"/>
                </a:moveTo>
                <a:lnTo>
                  <a:pt x="406" y="1122"/>
                </a:lnTo>
                <a:lnTo>
                  <a:pt x="405" y="1083"/>
                </a:lnTo>
                <a:lnTo>
                  <a:pt x="403" y="1044"/>
                </a:lnTo>
                <a:lnTo>
                  <a:pt x="400" y="1005"/>
                </a:lnTo>
                <a:lnTo>
                  <a:pt x="396" y="967"/>
                </a:lnTo>
                <a:lnTo>
                  <a:pt x="392" y="928"/>
                </a:lnTo>
                <a:lnTo>
                  <a:pt x="387" y="889"/>
                </a:lnTo>
                <a:lnTo>
                  <a:pt x="381" y="851"/>
                </a:lnTo>
                <a:lnTo>
                  <a:pt x="374" y="812"/>
                </a:lnTo>
                <a:lnTo>
                  <a:pt x="367" y="774"/>
                </a:lnTo>
                <a:lnTo>
                  <a:pt x="359" y="736"/>
                </a:lnTo>
                <a:lnTo>
                  <a:pt x="350" y="699"/>
                </a:lnTo>
                <a:lnTo>
                  <a:pt x="341" y="661"/>
                </a:lnTo>
                <a:lnTo>
                  <a:pt x="330" y="625"/>
                </a:lnTo>
                <a:lnTo>
                  <a:pt x="319" y="588"/>
                </a:lnTo>
                <a:lnTo>
                  <a:pt x="306" y="551"/>
                </a:lnTo>
                <a:lnTo>
                  <a:pt x="294" y="516"/>
                </a:lnTo>
                <a:lnTo>
                  <a:pt x="281" y="479"/>
                </a:lnTo>
                <a:lnTo>
                  <a:pt x="266" y="444"/>
                </a:lnTo>
                <a:lnTo>
                  <a:pt x="252" y="409"/>
                </a:lnTo>
                <a:lnTo>
                  <a:pt x="236" y="374"/>
                </a:lnTo>
                <a:lnTo>
                  <a:pt x="220" y="341"/>
                </a:lnTo>
                <a:lnTo>
                  <a:pt x="203" y="307"/>
                </a:lnTo>
                <a:lnTo>
                  <a:pt x="186" y="273"/>
                </a:lnTo>
                <a:lnTo>
                  <a:pt x="167" y="241"/>
                </a:lnTo>
                <a:lnTo>
                  <a:pt x="149" y="209"/>
                </a:lnTo>
                <a:lnTo>
                  <a:pt x="130" y="177"/>
                </a:lnTo>
                <a:lnTo>
                  <a:pt x="109" y="146"/>
                </a:lnTo>
                <a:lnTo>
                  <a:pt x="88" y="116"/>
                </a:lnTo>
                <a:lnTo>
                  <a:pt x="68" y="86"/>
                </a:lnTo>
                <a:lnTo>
                  <a:pt x="45" y="57"/>
                </a:lnTo>
                <a:lnTo>
                  <a:pt x="23" y="28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5" name="BlokTextu 274"/>
          <p:cNvSpPr txBox="1"/>
          <p:nvPr/>
        </p:nvSpPr>
        <p:spPr>
          <a:xfrm>
            <a:off x="363124" y="1662220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BlokTextu 275"/>
          <p:cNvSpPr txBox="1"/>
          <p:nvPr/>
        </p:nvSpPr>
        <p:spPr>
          <a:xfrm>
            <a:off x="8549148" y="477511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BlokTextu 276"/>
          <p:cNvSpPr txBox="1"/>
          <p:nvPr/>
        </p:nvSpPr>
        <p:spPr>
          <a:xfrm>
            <a:off x="7935701" y="641028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BlokTextu 277"/>
          <p:cNvSpPr txBox="1"/>
          <p:nvPr/>
        </p:nvSpPr>
        <p:spPr>
          <a:xfrm>
            <a:off x="2636131" y="6413458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BlokTextu 279"/>
          <p:cNvSpPr txBox="1"/>
          <p:nvPr/>
        </p:nvSpPr>
        <p:spPr>
          <a:xfrm>
            <a:off x="3148613" y="4754916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BlokTextu 281"/>
          <p:cNvSpPr txBox="1"/>
          <p:nvPr/>
        </p:nvSpPr>
        <p:spPr>
          <a:xfrm>
            <a:off x="8196803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BlokTextu 286"/>
          <p:cNvSpPr txBox="1"/>
          <p:nvPr/>
        </p:nvSpPr>
        <p:spPr>
          <a:xfrm>
            <a:off x="7403276" y="5498353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6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BlokTextu 288"/>
          <p:cNvSpPr txBox="1"/>
          <p:nvPr/>
        </p:nvSpPr>
        <p:spPr>
          <a:xfrm>
            <a:off x="3326526" y="1190836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90°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BlokTextu 289"/>
          <p:cNvSpPr txBox="1"/>
          <p:nvPr/>
        </p:nvSpPr>
        <p:spPr>
          <a:xfrm>
            <a:off x="0" y="451158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BlokTextu 290"/>
          <p:cNvSpPr txBox="1"/>
          <p:nvPr/>
        </p:nvSpPr>
        <p:spPr>
          <a:xfrm>
            <a:off x="967693" y="530719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BlokTextu 293"/>
          <p:cNvSpPr txBox="1"/>
          <p:nvPr/>
        </p:nvSpPr>
        <p:spPr>
          <a:xfrm>
            <a:off x="2824223" y="6425512"/>
            <a:ext cx="518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BlokTextu 303"/>
          <p:cNvSpPr txBox="1"/>
          <p:nvPr/>
        </p:nvSpPr>
        <p:spPr>
          <a:xfrm>
            <a:off x="2520630" y="245017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BlokTextu 304"/>
          <p:cNvSpPr txBox="1"/>
          <p:nvPr/>
        </p:nvSpPr>
        <p:spPr>
          <a:xfrm>
            <a:off x="1640956" y="2288130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BlokTextu 305"/>
          <p:cNvSpPr txBox="1"/>
          <p:nvPr/>
        </p:nvSpPr>
        <p:spPr>
          <a:xfrm>
            <a:off x="5207888" y="2162738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BlokTextu 306"/>
          <p:cNvSpPr txBox="1"/>
          <p:nvPr/>
        </p:nvSpPr>
        <p:spPr>
          <a:xfrm>
            <a:off x="5761542" y="5505892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6" name="Freeform 42"/>
          <p:cNvSpPr>
            <a:spLocks/>
          </p:cNvSpPr>
          <p:nvPr/>
        </p:nvSpPr>
        <p:spPr bwMode="auto">
          <a:xfrm>
            <a:off x="3278188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7" name="Freeform 43"/>
          <p:cNvSpPr>
            <a:spLocks/>
          </p:cNvSpPr>
          <p:nvPr/>
        </p:nvSpPr>
        <p:spPr bwMode="auto">
          <a:xfrm>
            <a:off x="3835400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1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0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6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6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0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1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1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0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6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6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0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1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8" name="Freeform 44"/>
          <p:cNvSpPr>
            <a:spLocks/>
          </p:cNvSpPr>
          <p:nvPr/>
        </p:nvSpPr>
        <p:spPr bwMode="auto">
          <a:xfrm>
            <a:off x="4391025" y="6437313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4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3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3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4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4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3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3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4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9" name="Freeform 45"/>
          <p:cNvSpPr>
            <a:spLocks/>
          </p:cNvSpPr>
          <p:nvPr/>
        </p:nvSpPr>
        <p:spPr bwMode="auto">
          <a:xfrm>
            <a:off x="4948238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1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0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0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1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1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0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0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1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0" name="Freeform 46"/>
          <p:cNvSpPr>
            <a:spLocks/>
          </p:cNvSpPr>
          <p:nvPr/>
        </p:nvSpPr>
        <p:spPr bwMode="auto">
          <a:xfrm>
            <a:off x="5503863" y="6437313"/>
            <a:ext cx="42863" cy="41275"/>
          </a:xfrm>
          <a:custGeom>
            <a:avLst/>
            <a:gdLst/>
            <a:ahLst/>
            <a:cxnLst>
              <a:cxn ang="0">
                <a:pos x="106" y="53"/>
              </a:cxn>
              <a:cxn ang="0">
                <a:pos x="105" y="44"/>
              </a:cxn>
              <a:cxn ang="0">
                <a:pos x="102" y="35"/>
              </a:cxn>
              <a:cxn ang="0">
                <a:pos x="99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4" y="0"/>
              </a:cxn>
              <a:cxn ang="0">
                <a:pos x="35" y="4"/>
              </a:cxn>
              <a:cxn ang="0">
                <a:pos x="27" y="7"/>
              </a:cxn>
              <a:cxn ang="0">
                <a:pos x="19" y="12"/>
              </a:cxn>
              <a:cxn ang="0">
                <a:pos x="13" y="19"/>
              </a:cxn>
              <a:cxn ang="0">
                <a:pos x="7" y="27"/>
              </a:cxn>
              <a:cxn ang="0">
                <a:pos x="4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4" y="70"/>
              </a:cxn>
              <a:cxn ang="0">
                <a:pos x="7" y="80"/>
              </a:cxn>
              <a:cxn ang="0">
                <a:pos x="13" y="86"/>
              </a:cxn>
              <a:cxn ang="0">
                <a:pos x="19" y="93"/>
              </a:cxn>
              <a:cxn ang="0">
                <a:pos x="27" y="98"/>
              </a:cxn>
              <a:cxn ang="0">
                <a:pos x="35" y="103"/>
              </a:cxn>
              <a:cxn ang="0">
                <a:pos x="44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9" y="80"/>
              </a:cxn>
              <a:cxn ang="0">
                <a:pos x="102" y="70"/>
              </a:cxn>
              <a:cxn ang="0">
                <a:pos x="105" y="62"/>
              </a:cxn>
              <a:cxn ang="0">
                <a:pos x="106" y="53"/>
              </a:cxn>
            </a:cxnLst>
            <a:rect l="0" t="0" r="r" b="b"/>
            <a:pathLst>
              <a:path w="106" h="105">
                <a:moveTo>
                  <a:pt x="106" y="53"/>
                </a:moveTo>
                <a:lnTo>
                  <a:pt x="105" y="44"/>
                </a:lnTo>
                <a:lnTo>
                  <a:pt x="102" y="35"/>
                </a:lnTo>
                <a:lnTo>
                  <a:pt x="99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4" y="0"/>
                </a:lnTo>
                <a:lnTo>
                  <a:pt x="35" y="4"/>
                </a:lnTo>
                <a:lnTo>
                  <a:pt x="27" y="7"/>
                </a:lnTo>
                <a:lnTo>
                  <a:pt x="19" y="12"/>
                </a:lnTo>
                <a:lnTo>
                  <a:pt x="13" y="19"/>
                </a:lnTo>
                <a:lnTo>
                  <a:pt x="7" y="27"/>
                </a:lnTo>
                <a:lnTo>
                  <a:pt x="4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4" y="70"/>
                </a:lnTo>
                <a:lnTo>
                  <a:pt x="7" y="80"/>
                </a:lnTo>
                <a:lnTo>
                  <a:pt x="13" y="86"/>
                </a:lnTo>
                <a:lnTo>
                  <a:pt x="19" y="93"/>
                </a:lnTo>
                <a:lnTo>
                  <a:pt x="27" y="98"/>
                </a:lnTo>
                <a:lnTo>
                  <a:pt x="35" y="103"/>
                </a:lnTo>
                <a:lnTo>
                  <a:pt x="44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9" y="80"/>
                </a:lnTo>
                <a:lnTo>
                  <a:pt x="102" y="70"/>
                </a:lnTo>
                <a:lnTo>
                  <a:pt x="105" y="62"/>
                </a:lnTo>
                <a:lnTo>
                  <a:pt x="106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2" name="Freeform 48"/>
          <p:cNvSpPr>
            <a:spLocks/>
          </p:cNvSpPr>
          <p:nvPr/>
        </p:nvSpPr>
        <p:spPr bwMode="auto">
          <a:xfrm>
            <a:off x="6061075" y="6437313"/>
            <a:ext cx="41275" cy="41275"/>
          </a:xfrm>
          <a:custGeom>
            <a:avLst/>
            <a:gdLst/>
            <a:ahLst/>
            <a:cxnLst>
              <a:cxn ang="0">
                <a:pos x="104" y="53"/>
              </a:cxn>
              <a:cxn ang="0">
                <a:pos x="103" y="44"/>
              </a:cxn>
              <a:cxn ang="0">
                <a:pos x="101" y="35"/>
              </a:cxn>
              <a:cxn ang="0">
                <a:pos x="97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1" y="0"/>
              </a:cxn>
              <a:cxn ang="0">
                <a:pos x="42" y="0"/>
              </a:cxn>
              <a:cxn ang="0">
                <a:pos x="34" y="4"/>
              </a:cxn>
              <a:cxn ang="0">
                <a:pos x="25" y="7"/>
              </a:cxn>
              <a:cxn ang="0">
                <a:pos x="18" y="12"/>
              </a:cxn>
              <a:cxn ang="0">
                <a:pos x="11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1" y="86"/>
              </a:cxn>
              <a:cxn ang="0">
                <a:pos x="18" y="93"/>
              </a:cxn>
              <a:cxn ang="0">
                <a:pos x="25" y="98"/>
              </a:cxn>
              <a:cxn ang="0">
                <a:pos x="34" y="103"/>
              </a:cxn>
              <a:cxn ang="0">
                <a:pos x="42" y="105"/>
              </a:cxn>
              <a:cxn ang="0">
                <a:pos x="51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7" y="80"/>
              </a:cxn>
              <a:cxn ang="0">
                <a:pos x="101" y="70"/>
              </a:cxn>
              <a:cxn ang="0">
                <a:pos x="103" y="62"/>
              </a:cxn>
              <a:cxn ang="0">
                <a:pos x="104" y="53"/>
              </a:cxn>
            </a:cxnLst>
            <a:rect l="0" t="0" r="r" b="b"/>
            <a:pathLst>
              <a:path w="104" h="105">
                <a:moveTo>
                  <a:pt x="104" y="53"/>
                </a:moveTo>
                <a:lnTo>
                  <a:pt x="103" y="44"/>
                </a:lnTo>
                <a:lnTo>
                  <a:pt x="101" y="35"/>
                </a:lnTo>
                <a:lnTo>
                  <a:pt x="97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1" y="0"/>
                </a:lnTo>
                <a:lnTo>
                  <a:pt x="42" y="0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1" y="86"/>
                </a:lnTo>
                <a:lnTo>
                  <a:pt x="18" y="93"/>
                </a:lnTo>
                <a:lnTo>
                  <a:pt x="25" y="98"/>
                </a:lnTo>
                <a:lnTo>
                  <a:pt x="34" y="103"/>
                </a:lnTo>
                <a:lnTo>
                  <a:pt x="42" y="105"/>
                </a:lnTo>
                <a:lnTo>
                  <a:pt x="51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7" y="80"/>
                </a:lnTo>
                <a:lnTo>
                  <a:pt x="101" y="70"/>
                </a:lnTo>
                <a:lnTo>
                  <a:pt x="103" y="62"/>
                </a:lnTo>
                <a:lnTo>
                  <a:pt x="104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4" name="Freeform 50"/>
          <p:cNvSpPr>
            <a:spLocks/>
          </p:cNvSpPr>
          <p:nvPr/>
        </p:nvSpPr>
        <p:spPr bwMode="auto">
          <a:xfrm>
            <a:off x="2165350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3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3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3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3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076" name="Freeform 52"/>
          <p:cNvSpPr>
            <a:spLocks/>
          </p:cNvSpPr>
          <p:nvPr/>
        </p:nvSpPr>
        <p:spPr bwMode="auto">
          <a:xfrm>
            <a:off x="1609725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7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7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7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7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078" name="Freeform 54"/>
          <p:cNvSpPr>
            <a:spLocks/>
          </p:cNvSpPr>
          <p:nvPr/>
        </p:nvSpPr>
        <p:spPr bwMode="auto">
          <a:xfrm>
            <a:off x="1052513" y="6437313"/>
            <a:ext cx="42863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4" y="44"/>
              </a:cxn>
              <a:cxn ang="0">
                <a:pos x="102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9" y="7"/>
              </a:cxn>
              <a:cxn ang="0">
                <a:pos x="71" y="4"/>
              </a:cxn>
              <a:cxn ang="0">
                <a:pos x="62" y="0"/>
              </a:cxn>
              <a:cxn ang="0">
                <a:pos x="52" y="0"/>
              </a:cxn>
              <a:cxn ang="0">
                <a:pos x="43" y="0"/>
              </a:cxn>
              <a:cxn ang="0">
                <a:pos x="34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6" y="27"/>
              </a:cxn>
              <a:cxn ang="0">
                <a:pos x="3" y="35"/>
              </a:cxn>
              <a:cxn ang="0">
                <a:pos x="1" y="44"/>
              </a:cxn>
              <a:cxn ang="0">
                <a:pos x="0" y="53"/>
              </a:cxn>
              <a:cxn ang="0">
                <a:pos x="1" y="62"/>
              </a:cxn>
              <a:cxn ang="0">
                <a:pos x="3" y="70"/>
              </a:cxn>
              <a:cxn ang="0">
                <a:pos x="6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4" y="103"/>
              </a:cxn>
              <a:cxn ang="0">
                <a:pos x="43" y="105"/>
              </a:cxn>
              <a:cxn ang="0">
                <a:pos x="52" y="105"/>
              </a:cxn>
              <a:cxn ang="0">
                <a:pos x="62" y="105"/>
              </a:cxn>
              <a:cxn ang="0">
                <a:pos x="71" y="103"/>
              </a:cxn>
              <a:cxn ang="0">
                <a:pos x="79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2" y="70"/>
              </a:cxn>
              <a:cxn ang="0">
                <a:pos x="104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4" y="44"/>
                </a:lnTo>
                <a:lnTo>
                  <a:pt x="102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9" y="7"/>
                </a:lnTo>
                <a:lnTo>
                  <a:pt x="71" y="4"/>
                </a:lnTo>
                <a:lnTo>
                  <a:pt x="62" y="0"/>
                </a:lnTo>
                <a:lnTo>
                  <a:pt x="52" y="0"/>
                </a:lnTo>
                <a:lnTo>
                  <a:pt x="43" y="0"/>
                </a:lnTo>
                <a:lnTo>
                  <a:pt x="34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6" y="27"/>
                </a:lnTo>
                <a:lnTo>
                  <a:pt x="3" y="35"/>
                </a:lnTo>
                <a:lnTo>
                  <a:pt x="1" y="44"/>
                </a:lnTo>
                <a:lnTo>
                  <a:pt x="0" y="53"/>
                </a:lnTo>
                <a:lnTo>
                  <a:pt x="1" y="62"/>
                </a:lnTo>
                <a:lnTo>
                  <a:pt x="3" y="70"/>
                </a:lnTo>
                <a:lnTo>
                  <a:pt x="6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4" y="103"/>
                </a:lnTo>
                <a:lnTo>
                  <a:pt x="43" y="105"/>
                </a:lnTo>
                <a:lnTo>
                  <a:pt x="52" y="105"/>
                </a:lnTo>
                <a:lnTo>
                  <a:pt x="62" y="105"/>
                </a:lnTo>
                <a:lnTo>
                  <a:pt x="71" y="103"/>
                </a:lnTo>
                <a:lnTo>
                  <a:pt x="79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2" y="70"/>
                </a:lnTo>
                <a:lnTo>
                  <a:pt x="104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1080" name="Freeform 56"/>
          <p:cNvSpPr>
            <a:spLocks/>
          </p:cNvSpPr>
          <p:nvPr/>
        </p:nvSpPr>
        <p:spPr bwMode="auto">
          <a:xfrm>
            <a:off x="496888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3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8" y="12"/>
              </a:cxn>
              <a:cxn ang="0">
                <a:pos x="12" y="19"/>
              </a:cxn>
              <a:cxn ang="0">
                <a:pos x="7" y="27"/>
              </a:cxn>
              <a:cxn ang="0">
                <a:pos x="2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2" y="70"/>
              </a:cxn>
              <a:cxn ang="0">
                <a:pos x="7" y="80"/>
              </a:cxn>
              <a:cxn ang="0">
                <a:pos x="12" y="86"/>
              </a:cxn>
              <a:cxn ang="0">
                <a:pos x="18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3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3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8" y="12"/>
                </a:lnTo>
                <a:lnTo>
                  <a:pt x="12" y="19"/>
                </a:lnTo>
                <a:lnTo>
                  <a:pt x="7" y="27"/>
                </a:lnTo>
                <a:lnTo>
                  <a:pt x="2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2" y="70"/>
                </a:lnTo>
                <a:lnTo>
                  <a:pt x="7" y="80"/>
                </a:lnTo>
                <a:lnTo>
                  <a:pt x="12" y="86"/>
                </a:lnTo>
                <a:lnTo>
                  <a:pt x="18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3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314" name="BlokTextu 313"/>
          <p:cNvSpPr txBox="1"/>
          <p:nvPr/>
        </p:nvSpPr>
        <p:spPr>
          <a:xfrm>
            <a:off x="8691632" y="2474455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7100234" y="1073025"/>
            <a:ext cx="1889125" cy="2732088"/>
            <a:chOff x="3811" y="778"/>
            <a:chExt cx="1190" cy="1721"/>
          </a:xfrm>
        </p:grpSpPr>
        <p:sp>
          <p:nvSpPr>
            <p:cNvPr id="316" name="Line 5"/>
            <p:cNvSpPr>
              <a:spLocks noChangeShapeType="1"/>
            </p:cNvSpPr>
            <p:nvPr/>
          </p:nvSpPr>
          <p:spPr bwMode="auto">
            <a:xfrm>
              <a:off x="3811" y="910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7" name="Line 6"/>
            <p:cNvSpPr>
              <a:spLocks noChangeShapeType="1"/>
            </p:cNvSpPr>
            <p:nvPr/>
          </p:nvSpPr>
          <p:spPr bwMode="auto">
            <a:xfrm>
              <a:off x="3811" y="1043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8" name="Line 7"/>
            <p:cNvSpPr>
              <a:spLocks noChangeShapeType="1"/>
            </p:cNvSpPr>
            <p:nvPr/>
          </p:nvSpPr>
          <p:spPr bwMode="auto">
            <a:xfrm>
              <a:off x="3811" y="1175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9" name="Line 8"/>
            <p:cNvSpPr>
              <a:spLocks noChangeShapeType="1"/>
            </p:cNvSpPr>
            <p:nvPr/>
          </p:nvSpPr>
          <p:spPr bwMode="auto">
            <a:xfrm>
              <a:off x="3811" y="1307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0" name="Line 9"/>
            <p:cNvSpPr>
              <a:spLocks noChangeShapeType="1"/>
            </p:cNvSpPr>
            <p:nvPr/>
          </p:nvSpPr>
          <p:spPr bwMode="auto">
            <a:xfrm>
              <a:off x="3811" y="1440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1" name="Line 10"/>
            <p:cNvSpPr>
              <a:spLocks noChangeShapeType="1"/>
            </p:cNvSpPr>
            <p:nvPr/>
          </p:nvSpPr>
          <p:spPr bwMode="auto">
            <a:xfrm>
              <a:off x="3811" y="1572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2" name="Line 11"/>
            <p:cNvSpPr>
              <a:spLocks noChangeShapeType="1"/>
            </p:cNvSpPr>
            <p:nvPr/>
          </p:nvSpPr>
          <p:spPr bwMode="auto">
            <a:xfrm>
              <a:off x="3811" y="1704"/>
              <a:ext cx="11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3" name="Line 12"/>
            <p:cNvSpPr>
              <a:spLocks noChangeShapeType="1"/>
            </p:cNvSpPr>
            <p:nvPr/>
          </p:nvSpPr>
          <p:spPr bwMode="auto">
            <a:xfrm>
              <a:off x="3811" y="1837"/>
              <a:ext cx="1059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4" name="Line 13"/>
            <p:cNvSpPr>
              <a:spLocks noChangeShapeType="1"/>
            </p:cNvSpPr>
            <p:nvPr/>
          </p:nvSpPr>
          <p:spPr bwMode="auto">
            <a:xfrm>
              <a:off x="3811" y="1969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5" name="Line 14"/>
            <p:cNvSpPr>
              <a:spLocks noChangeShapeType="1"/>
            </p:cNvSpPr>
            <p:nvPr/>
          </p:nvSpPr>
          <p:spPr bwMode="auto">
            <a:xfrm>
              <a:off x="3811" y="2102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6" name="Line 15"/>
            <p:cNvSpPr>
              <a:spLocks noChangeShapeType="1"/>
            </p:cNvSpPr>
            <p:nvPr/>
          </p:nvSpPr>
          <p:spPr bwMode="auto">
            <a:xfrm>
              <a:off x="3811" y="2234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7" name="Line 16"/>
            <p:cNvSpPr>
              <a:spLocks noChangeShapeType="1"/>
            </p:cNvSpPr>
            <p:nvPr/>
          </p:nvSpPr>
          <p:spPr bwMode="auto">
            <a:xfrm>
              <a:off x="3811" y="2366"/>
              <a:ext cx="105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8" name="Line 17"/>
            <p:cNvSpPr>
              <a:spLocks noChangeShapeType="1"/>
            </p:cNvSpPr>
            <p:nvPr/>
          </p:nvSpPr>
          <p:spPr bwMode="auto">
            <a:xfrm>
              <a:off x="3943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9" name="Line 18"/>
            <p:cNvSpPr>
              <a:spLocks noChangeShapeType="1"/>
            </p:cNvSpPr>
            <p:nvPr/>
          </p:nvSpPr>
          <p:spPr bwMode="auto">
            <a:xfrm>
              <a:off x="4075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0" name="Line 19"/>
            <p:cNvSpPr>
              <a:spLocks noChangeShapeType="1"/>
            </p:cNvSpPr>
            <p:nvPr/>
          </p:nvSpPr>
          <p:spPr bwMode="auto">
            <a:xfrm>
              <a:off x="4208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1" name="Line 20"/>
            <p:cNvSpPr>
              <a:spLocks noChangeShapeType="1"/>
            </p:cNvSpPr>
            <p:nvPr/>
          </p:nvSpPr>
          <p:spPr bwMode="auto">
            <a:xfrm>
              <a:off x="4340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2" name="Line 21"/>
            <p:cNvSpPr>
              <a:spLocks noChangeShapeType="1"/>
            </p:cNvSpPr>
            <p:nvPr/>
          </p:nvSpPr>
          <p:spPr bwMode="auto">
            <a:xfrm>
              <a:off x="4472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3" name="Line 22"/>
            <p:cNvSpPr>
              <a:spLocks noChangeShapeType="1"/>
            </p:cNvSpPr>
            <p:nvPr/>
          </p:nvSpPr>
          <p:spPr bwMode="auto">
            <a:xfrm>
              <a:off x="4604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4" name="Line 23"/>
            <p:cNvSpPr>
              <a:spLocks noChangeShapeType="1"/>
            </p:cNvSpPr>
            <p:nvPr/>
          </p:nvSpPr>
          <p:spPr bwMode="auto">
            <a:xfrm>
              <a:off x="4737" y="778"/>
              <a:ext cx="0" cy="172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5" name="Line 24"/>
            <p:cNvSpPr>
              <a:spLocks noChangeShapeType="1"/>
            </p:cNvSpPr>
            <p:nvPr/>
          </p:nvSpPr>
          <p:spPr bwMode="auto">
            <a:xfrm>
              <a:off x="3943" y="910"/>
              <a:ext cx="79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6" name="Line 25"/>
            <p:cNvSpPr>
              <a:spLocks noChangeShapeType="1"/>
            </p:cNvSpPr>
            <p:nvPr/>
          </p:nvSpPr>
          <p:spPr bwMode="auto">
            <a:xfrm>
              <a:off x="4737" y="910"/>
              <a:ext cx="1" cy="79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7" name="Line 26"/>
            <p:cNvSpPr>
              <a:spLocks noChangeShapeType="1"/>
            </p:cNvSpPr>
            <p:nvPr/>
          </p:nvSpPr>
          <p:spPr bwMode="auto">
            <a:xfrm flipH="1">
              <a:off x="3943" y="1704"/>
              <a:ext cx="13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8" name="Line 27"/>
            <p:cNvSpPr>
              <a:spLocks noChangeShapeType="1"/>
            </p:cNvSpPr>
            <p:nvPr/>
          </p:nvSpPr>
          <p:spPr bwMode="auto">
            <a:xfrm flipV="1">
              <a:off x="4604" y="1307"/>
              <a:ext cx="1" cy="39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9" name="Line 28"/>
            <p:cNvSpPr>
              <a:spLocks noChangeShapeType="1"/>
            </p:cNvSpPr>
            <p:nvPr/>
          </p:nvSpPr>
          <p:spPr bwMode="auto">
            <a:xfrm flipV="1">
              <a:off x="3943" y="910"/>
              <a:ext cx="1" cy="79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0" name="Line 29"/>
            <p:cNvSpPr>
              <a:spLocks noChangeShapeType="1"/>
            </p:cNvSpPr>
            <p:nvPr/>
          </p:nvSpPr>
          <p:spPr bwMode="auto">
            <a:xfrm>
              <a:off x="3943" y="1837"/>
              <a:ext cx="0" cy="5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1" name="Line 30"/>
            <p:cNvSpPr>
              <a:spLocks noChangeShapeType="1"/>
            </p:cNvSpPr>
            <p:nvPr/>
          </p:nvSpPr>
          <p:spPr bwMode="auto">
            <a:xfrm>
              <a:off x="3943" y="2366"/>
              <a:ext cx="79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2" name="Line 31"/>
            <p:cNvSpPr>
              <a:spLocks noChangeShapeType="1"/>
            </p:cNvSpPr>
            <p:nvPr/>
          </p:nvSpPr>
          <p:spPr bwMode="auto">
            <a:xfrm flipV="1">
              <a:off x="4737" y="1837"/>
              <a:ext cx="0" cy="5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3" name="Line 32"/>
            <p:cNvSpPr>
              <a:spLocks noChangeShapeType="1"/>
            </p:cNvSpPr>
            <p:nvPr/>
          </p:nvSpPr>
          <p:spPr bwMode="auto">
            <a:xfrm flipH="1">
              <a:off x="3943" y="1837"/>
              <a:ext cx="794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4" name="Line 33"/>
            <p:cNvSpPr>
              <a:spLocks noChangeShapeType="1"/>
            </p:cNvSpPr>
            <p:nvPr/>
          </p:nvSpPr>
          <p:spPr bwMode="auto">
            <a:xfrm>
              <a:off x="4604" y="1704"/>
              <a:ext cx="13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5" name="Line 34"/>
            <p:cNvSpPr>
              <a:spLocks noChangeShapeType="1"/>
            </p:cNvSpPr>
            <p:nvPr/>
          </p:nvSpPr>
          <p:spPr bwMode="auto">
            <a:xfrm flipV="1">
              <a:off x="4075" y="1307"/>
              <a:ext cx="0" cy="39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6" name="Freeform 35"/>
            <p:cNvSpPr>
              <a:spLocks/>
            </p:cNvSpPr>
            <p:nvPr/>
          </p:nvSpPr>
          <p:spPr bwMode="auto">
            <a:xfrm>
              <a:off x="4075" y="1043"/>
              <a:ext cx="529" cy="264"/>
            </a:xfrm>
            <a:custGeom>
              <a:avLst/>
              <a:gdLst/>
              <a:ahLst/>
              <a:cxnLst>
                <a:cxn ang="0">
                  <a:pos x="2644" y="1278"/>
                </a:cxn>
                <a:cxn ang="0">
                  <a:pos x="2638" y="1191"/>
                </a:cxn>
                <a:cxn ang="0">
                  <a:pos x="2626" y="1103"/>
                </a:cxn>
                <a:cxn ang="0">
                  <a:pos x="2609" y="1016"/>
                </a:cxn>
                <a:cxn ang="0">
                  <a:pos x="2585" y="931"/>
                </a:cxn>
                <a:cxn ang="0">
                  <a:pos x="2556" y="848"/>
                </a:cxn>
                <a:cxn ang="0">
                  <a:pos x="2523" y="766"/>
                </a:cxn>
                <a:cxn ang="0">
                  <a:pos x="2482" y="687"/>
                </a:cxn>
                <a:cxn ang="0">
                  <a:pos x="2437" y="611"/>
                </a:cxn>
                <a:cxn ang="0">
                  <a:pos x="2387" y="538"/>
                </a:cxn>
                <a:cxn ang="0">
                  <a:pos x="2332" y="469"/>
                </a:cxn>
                <a:cxn ang="0">
                  <a:pos x="2274" y="403"/>
                </a:cxn>
                <a:cxn ang="0">
                  <a:pos x="2210" y="342"/>
                </a:cxn>
                <a:cxn ang="0">
                  <a:pos x="2143" y="285"/>
                </a:cxn>
                <a:cxn ang="0">
                  <a:pos x="2071" y="231"/>
                </a:cxn>
                <a:cxn ang="0">
                  <a:pos x="1996" y="185"/>
                </a:cxn>
                <a:cxn ang="0">
                  <a:pos x="1918" y="142"/>
                </a:cxn>
                <a:cxn ang="0">
                  <a:pos x="1838" y="105"/>
                </a:cxn>
                <a:cxn ang="0">
                  <a:pos x="1756" y="73"/>
                </a:cxn>
                <a:cxn ang="0">
                  <a:pos x="1672" y="46"/>
                </a:cxn>
                <a:cxn ang="0">
                  <a:pos x="1586" y="26"/>
                </a:cxn>
                <a:cxn ang="0">
                  <a:pos x="1498" y="12"/>
                </a:cxn>
                <a:cxn ang="0">
                  <a:pos x="1411" y="3"/>
                </a:cxn>
                <a:cxn ang="0">
                  <a:pos x="1323" y="0"/>
                </a:cxn>
                <a:cxn ang="0">
                  <a:pos x="1234" y="3"/>
                </a:cxn>
                <a:cxn ang="0">
                  <a:pos x="1146" y="12"/>
                </a:cxn>
                <a:cxn ang="0">
                  <a:pos x="1059" y="26"/>
                </a:cxn>
                <a:cxn ang="0">
                  <a:pos x="973" y="46"/>
                </a:cxn>
                <a:cxn ang="0">
                  <a:pos x="889" y="73"/>
                </a:cxn>
                <a:cxn ang="0">
                  <a:pos x="807" y="105"/>
                </a:cxn>
                <a:cxn ang="0">
                  <a:pos x="726" y="142"/>
                </a:cxn>
                <a:cxn ang="0">
                  <a:pos x="648" y="185"/>
                </a:cxn>
                <a:cxn ang="0">
                  <a:pos x="574" y="231"/>
                </a:cxn>
                <a:cxn ang="0">
                  <a:pos x="502" y="285"/>
                </a:cxn>
                <a:cxn ang="0">
                  <a:pos x="435" y="342"/>
                </a:cxn>
                <a:cxn ang="0">
                  <a:pos x="371" y="403"/>
                </a:cxn>
                <a:cxn ang="0">
                  <a:pos x="313" y="469"/>
                </a:cxn>
                <a:cxn ang="0">
                  <a:pos x="258" y="538"/>
                </a:cxn>
                <a:cxn ang="0">
                  <a:pos x="208" y="611"/>
                </a:cxn>
                <a:cxn ang="0">
                  <a:pos x="162" y="687"/>
                </a:cxn>
                <a:cxn ang="0">
                  <a:pos x="123" y="766"/>
                </a:cxn>
                <a:cxn ang="0">
                  <a:pos x="89" y="848"/>
                </a:cxn>
                <a:cxn ang="0">
                  <a:pos x="59" y="931"/>
                </a:cxn>
                <a:cxn ang="0">
                  <a:pos x="36" y="1016"/>
                </a:cxn>
                <a:cxn ang="0">
                  <a:pos x="18" y="1103"/>
                </a:cxn>
                <a:cxn ang="0">
                  <a:pos x="6" y="1191"/>
                </a:cxn>
                <a:cxn ang="0">
                  <a:pos x="1" y="1278"/>
                </a:cxn>
              </a:cxnLst>
              <a:rect l="0" t="0" r="r" b="b"/>
              <a:pathLst>
                <a:path w="2645" h="1323">
                  <a:moveTo>
                    <a:pt x="2645" y="1323"/>
                  </a:moveTo>
                  <a:lnTo>
                    <a:pt x="2644" y="1278"/>
                  </a:lnTo>
                  <a:lnTo>
                    <a:pt x="2642" y="1235"/>
                  </a:lnTo>
                  <a:lnTo>
                    <a:pt x="2638" y="1191"/>
                  </a:lnTo>
                  <a:lnTo>
                    <a:pt x="2633" y="1146"/>
                  </a:lnTo>
                  <a:lnTo>
                    <a:pt x="2626" y="1103"/>
                  </a:lnTo>
                  <a:lnTo>
                    <a:pt x="2619" y="1060"/>
                  </a:lnTo>
                  <a:lnTo>
                    <a:pt x="2609" y="1016"/>
                  </a:lnTo>
                  <a:lnTo>
                    <a:pt x="2598" y="973"/>
                  </a:lnTo>
                  <a:lnTo>
                    <a:pt x="2585" y="931"/>
                  </a:lnTo>
                  <a:lnTo>
                    <a:pt x="2571" y="889"/>
                  </a:lnTo>
                  <a:lnTo>
                    <a:pt x="2556" y="848"/>
                  </a:lnTo>
                  <a:lnTo>
                    <a:pt x="2540" y="806"/>
                  </a:lnTo>
                  <a:lnTo>
                    <a:pt x="2523" y="766"/>
                  </a:lnTo>
                  <a:lnTo>
                    <a:pt x="2503" y="726"/>
                  </a:lnTo>
                  <a:lnTo>
                    <a:pt x="2482" y="687"/>
                  </a:lnTo>
                  <a:lnTo>
                    <a:pt x="2460" y="648"/>
                  </a:lnTo>
                  <a:lnTo>
                    <a:pt x="2437" y="611"/>
                  </a:lnTo>
                  <a:lnTo>
                    <a:pt x="2413" y="574"/>
                  </a:lnTo>
                  <a:lnTo>
                    <a:pt x="2387" y="538"/>
                  </a:lnTo>
                  <a:lnTo>
                    <a:pt x="2360" y="503"/>
                  </a:lnTo>
                  <a:lnTo>
                    <a:pt x="2332" y="469"/>
                  </a:lnTo>
                  <a:lnTo>
                    <a:pt x="2303" y="435"/>
                  </a:lnTo>
                  <a:lnTo>
                    <a:pt x="2274" y="403"/>
                  </a:lnTo>
                  <a:lnTo>
                    <a:pt x="2242" y="372"/>
                  </a:lnTo>
                  <a:lnTo>
                    <a:pt x="2210" y="342"/>
                  </a:lnTo>
                  <a:lnTo>
                    <a:pt x="2176" y="313"/>
                  </a:lnTo>
                  <a:lnTo>
                    <a:pt x="2143" y="285"/>
                  </a:lnTo>
                  <a:lnTo>
                    <a:pt x="2107" y="257"/>
                  </a:lnTo>
                  <a:lnTo>
                    <a:pt x="2071" y="231"/>
                  </a:lnTo>
                  <a:lnTo>
                    <a:pt x="2034" y="208"/>
                  </a:lnTo>
                  <a:lnTo>
                    <a:pt x="1996" y="185"/>
                  </a:lnTo>
                  <a:lnTo>
                    <a:pt x="1958" y="162"/>
                  </a:lnTo>
                  <a:lnTo>
                    <a:pt x="1918" y="142"/>
                  </a:lnTo>
                  <a:lnTo>
                    <a:pt x="1879" y="122"/>
                  </a:lnTo>
                  <a:lnTo>
                    <a:pt x="1838" y="105"/>
                  </a:lnTo>
                  <a:lnTo>
                    <a:pt x="1798" y="89"/>
                  </a:lnTo>
                  <a:lnTo>
                    <a:pt x="1756" y="73"/>
                  </a:lnTo>
                  <a:lnTo>
                    <a:pt x="1714" y="59"/>
                  </a:lnTo>
                  <a:lnTo>
                    <a:pt x="1672" y="46"/>
                  </a:lnTo>
                  <a:lnTo>
                    <a:pt x="1629" y="36"/>
                  </a:lnTo>
                  <a:lnTo>
                    <a:pt x="1586" y="26"/>
                  </a:lnTo>
                  <a:lnTo>
                    <a:pt x="1543" y="18"/>
                  </a:lnTo>
                  <a:lnTo>
                    <a:pt x="1498" y="12"/>
                  </a:lnTo>
                  <a:lnTo>
                    <a:pt x="1455" y="6"/>
                  </a:lnTo>
                  <a:lnTo>
                    <a:pt x="1411" y="3"/>
                  </a:lnTo>
                  <a:lnTo>
                    <a:pt x="1366" y="1"/>
                  </a:lnTo>
                  <a:lnTo>
                    <a:pt x="1323" y="0"/>
                  </a:lnTo>
                  <a:lnTo>
                    <a:pt x="1279" y="1"/>
                  </a:lnTo>
                  <a:lnTo>
                    <a:pt x="1234" y="3"/>
                  </a:lnTo>
                  <a:lnTo>
                    <a:pt x="1190" y="6"/>
                  </a:lnTo>
                  <a:lnTo>
                    <a:pt x="1146" y="12"/>
                  </a:lnTo>
                  <a:lnTo>
                    <a:pt x="1102" y="18"/>
                  </a:lnTo>
                  <a:lnTo>
                    <a:pt x="1059" y="26"/>
                  </a:lnTo>
                  <a:lnTo>
                    <a:pt x="1015" y="36"/>
                  </a:lnTo>
                  <a:lnTo>
                    <a:pt x="973" y="46"/>
                  </a:lnTo>
                  <a:lnTo>
                    <a:pt x="931" y="59"/>
                  </a:lnTo>
                  <a:lnTo>
                    <a:pt x="889" y="73"/>
                  </a:lnTo>
                  <a:lnTo>
                    <a:pt x="847" y="89"/>
                  </a:lnTo>
                  <a:lnTo>
                    <a:pt x="807" y="105"/>
                  </a:lnTo>
                  <a:lnTo>
                    <a:pt x="765" y="122"/>
                  </a:lnTo>
                  <a:lnTo>
                    <a:pt x="726" y="142"/>
                  </a:lnTo>
                  <a:lnTo>
                    <a:pt x="686" y="162"/>
                  </a:lnTo>
                  <a:lnTo>
                    <a:pt x="648" y="185"/>
                  </a:lnTo>
                  <a:lnTo>
                    <a:pt x="611" y="208"/>
                  </a:lnTo>
                  <a:lnTo>
                    <a:pt x="574" y="231"/>
                  </a:lnTo>
                  <a:lnTo>
                    <a:pt x="538" y="257"/>
                  </a:lnTo>
                  <a:lnTo>
                    <a:pt x="502" y="285"/>
                  </a:lnTo>
                  <a:lnTo>
                    <a:pt x="469" y="313"/>
                  </a:lnTo>
                  <a:lnTo>
                    <a:pt x="435" y="342"/>
                  </a:lnTo>
                  <a:lnTo>
                    <a:pt x="403" y="372"/>
                  </a:lnTo>
                  <a:lnTo>
                    <a:pt x="371" y="403"/>
                  </a:lnTo>
                  <a:lnTo>
                    <a:pt x="342" y="435"/>
                  </a:lnTo>
                  <a:lnTo>
                    <a:pt x="313" y="469"/>
                  </a:lnTo>
                  <a:lnTo>
                    <a:pt x="285" y="503"/>
                  </a:lnTo>
                  <a:lnTo>
                    <a:pt x="258" y="538"/>
                  </a:lnTo>
                  <a:lnTo>
                    <a:pt x="232" y="574"/>
                  </a:lnTo>
                  <a:lnTo>
                    <a:pt x="208" y="611"/>
                  </a:lnTo>
                  <a:lnTo>
                    <a:pt x="185" y="648"/>
                  </a:lnTo>
                  <a:lnTo>
                    <a:pt x="162" y="687"/>
                  </a:lnTo>
                  <a:lnTo>
                    <a:pt x="142" y="726"/>
                  </a:lnTo>
                  <a:lnTo>
                    <a:pt x="123" y="766"/>
                  </a:lnTo>
                  <a:lnTo>
                    <a:pt x="105" y="806"/>
                  </a:lnTo>
                  <a:lnTo>
                    <a:pt x="89" y="848"/>
                  </a:lnTo>
                  <a:lnTo>
                    <a:pt x="74" y="889"/>
                  </a:lnTo>
                  <a:lnTo>
                    <a:pt x="59" y="931"/>
                  </a:lnTo>
                  <a:lnTo>
                    <a:pt x="46" y="973"/>
                  </a:lnTo>
                  <a:lnTo>
                    <a:pt x="36" y="1016"/>
                  </a:lnTo>
                  <a:lnTo>
                    <a:pt x="26" y="1060"/>
                  </a:lnTo>
                  <a:lnTo>
                    <a:pt x="18" y="1103"/>
                  </a:lnTo>
                  <a:lnTo>
                    <a:pt x="12" y="1146"/>
                  </a:lnTo>
                  <a:lnTo>
                    <a:pt x="6" y="1191"/>
                  </a:lnTo>
                  <a:lnTo>
                    <a:pt x="3" y="1235"/>
                  </a:lnTo>
                  <a:lnTo>
                    <a:pt x="1" y="1278"/>
                  </a:lnTo>
                  <a:lnTo>
                    <a:pt x="0" y="1323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7" name="Line 36"/>
            <p:cNvSpPr>
              <a:spLocks noChangeShapeType="1"/>
            </p:cNvSpPr>
            <p:nvPr/>
          </p:nvSpPr>
          <p:spPr bwMode="auto">
            <a:xfrm flipV="1">
              <a:off x="4075" y="1837"/>
              <a:ext cx="0" cy="5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8" name="Line 37"/>
            <p:cNvSpPr>
              <a:spLocks noChangeShapeType="1"/>
            </p:cNvSpPr>
            <p:nvPr/>
          </p:nvSpPr>
          <p:spPr bwMode="auto">
            <a:xfrm>
              <a:off x="4604" y="1837"/>
              <a:ext cx="0" cy="52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9" name="Freeform 38"/>
            <p:cNvSpPr>
              <a:spLocks/>
            </p:cNvSpPr>
            <p:nvPr/>
          </p:nvSpPr>
          <p:spPr bwMode="auto">
            <a:xfrm>
              <a:off x="4330" y="1297"/>
              <a:ext cx="20" cy="20"/>
            </a:xfrm>
            <a:custGeom>
              <a:avLst/>
              <a:gdLst/>
              <a:ahLst/>
              <a:cxnLst>
                <a:cxn ang="0">
                  <a:pos x="99" y="50"/>
                </a:cxn>
                <a:cxn ang="0">
                  <a:pos x="99" y="41"/>
                </a:cxn>
                <a:cxn ang="0">
                  <a:pos x="97" y="34"/>
                </a:cxn>
                <a:cxn ang="0">
                  <a:pos x="92" y="25"/>
                </a:cxn>
                <a:cxn ang="0">
                  <a:pos x="88" y="18"/>
                </a:cxn>
                <a:cxn ang="0">
                  <a:pos x="81" y="12"/>
                </a:cxn>
                <a:cxn ang="0">
                  <a:pos x="74" y="8"/>
                </a:cxn>
                <a:cxn ang="0">
                  <a:pos x="66" y="3"/>
                </a:cxn>
                <a:cxn ang="0">
                  <a:pos x="58" y="1"/>
                </a:cxn>
                <a:cxn ang="0">
                  <a:pos x="50" y="0"/>
                </a:cxn>
                <a:cxn ang="0">
                  <a:pos x="41" y="1"/>
                </a:cxn>
                <a:cxn ang="0">
                  <a:pos x="33" y="3"/>
                </a:cxn>
                <a:cxn ang="0">
                  <a:pos x="25" y="8"/>
                </a:cxn>
                <a:cxn ang="0">
                  <a:pos x="17" y="12"/>
                </a:cxn>
                <a:cxn ang="0">
                  <a:pos x="11" y="18"/>
                </a:cxn>
                <a:cxn ang="0">
                  <a:pos x="7" y="25"/>
                </a:cxn>
                <a:cxn ang="0">
                  <a:pos x="2" y="34"/>
                </a:cxn>
                <a:cxn ang="0">
                  <a:pos x="0" y="41"/>
                </a:cxn>
                <a:cxn ang="0">
                  <a:pos x="0" y="50"/>
                </a:cxn>
                <a:cxn ang="0">
                  <a:pos x="0" y="58"/>
                </a:cxn>
                <a:cxn ang="0">
                  <a:pos x="2" y="67"/>
                </a:cxn>
                <a:cxn ang="0">
                  <a:pos x="7" y="75"/>
                </a:cxn>
                <a:cxn ang="0">
                  <a:pos x="11" y="82"/>
                </a:cxn>
                <a:cxn ang="0">
                  <a:pos x="17" y="88"/>
                </a:cxn>
                <a:cxn ang="0">
                  <a:pos x="25" y="93"/>
                </a:cxn>
                <a:cxn ang="0">
                  <a:pos x="33" y="96"/>
                </a:cxn>
                <a:cxn ang="0">
                  <a:pos x="41" y="99"/>
                </a:cxn>
                <a:cxn ang="0">
                  <a:pos x="50" y="100"/>
                </a:cxn>
                <a:cxn ang="0">
                  <a:pos x="58" y="99"/>
                </a:cxn>
                <a:cxn ang="0">
                  <a:pos x="66" y="96"/>
                </a:cxn>
                <a:cxn ang="0">
                  <a:pos x="74" y="93"/>
                </a:cxn>
                <a:cxn ang="0">
                  <a:pos x="81" y="88"/>
                </a:cxn>
                <a:cxn ang="0">
                  <a:pos x="88" y="82"/>
                </a:cxn>
                <a:cxn ang="0">
                  <a:pos x="92" y="75"/>
                </a:cxn>
                <a:cxn ang="0">
                  <a:pos x="97" y="67"/>
                </a:cxn>
                <a:cxn ang="0">
                  <a:pos x="99" y="58"/>
                </a:cxn>
                <a:cxn ang="0">
                  <a:pos x="99" y="50"/>
                </a:cxn>
              </a:cxnLst>
              <a:rect l="0" t="0" r="r" b="b"/>
              <a:pathLst>
                <a:path w="99" h="100">
                  <a:moveTo>
                    <a:pt x="99" y="50"/>
                  </a:moveTo>
                  <a:lnTo>
                    <a:pt x="99" y="41"/>
                  </a:lnTo>
                  <a:lnTo>
                    <a:pt x="97" y="34"/>
                  </a:lnTo>
                  <a:lnTo>
                    <a:pt x="92" y="25"/>
                  </a:lnTo>
                  <a:lnTo>
                    <a:pt x="88" y="18"/>
                  </a:lnTo>
                  <a:lnTo>
                    <a:pt x="81" y="12"/>
                  </a:lnTo>
                  <a:lnTo>
                    <a:pt x="74" y="8"/>
                  </a:lnTo>
                  <a:lnTo>
                    <a:pt x="66" y="3"/>
                  </a:lnTo>
                  <a:lnTo>
                    <a:pt x="58" y="1"/>
                  </a:lnTo>
                  <a:lnTo>
                    <a:pt x="50" y="0"/>
                  </a:lnTo>
                  <a:lnTo>
                    <a:pt x="41" y="1"/>
                  </a:lnTo>
                  <a:lnTo>
                    <a:pt x="33" y="3"/>
                  </a:lnTo>
                  <a:lnTo>
                    <a:pt x="25" y="8"/>
                  </a:lnTo>
                  <a:lnTo>
                    <a:pt x="17" y="12"/>
                  </a:lnTo>
                  <a:lnTo>
                    <a:pt x="11" y="18"/>
                  </a:lnTo>
                  <a:lnTo>
                    <a:pt x="7" y="25"/>
                  </a:lnTo>
                  <a:lnTo>
                    <a:pt x="2" y="34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0" y="58"/>
                  </a:lnTo>
                  <a:lnTo>
                    <a:pt x="2" y="67"/>
                  </a:lnTo>
                  <a:lnTo>
                    <a:pt x="7" y="75"/>
                  </a:lnTo>
                  <a:lnTo>
                    <a:pt x="11" y="82"/>
                  </a:lnTo>
                  <a:lnTo>
                    <a:pt x="17" y="88"/>
                  </a:lnTo>
                  <a:lnTo>
                    <a:pt x="25" y="93"/>
                  </a:lnTo>
                  <a:lnTo>
                    <a:pt x="33" y="96"/>
                  </a:lnTo>
                  <a:lnTo>
                    <a:pt x="41" y="99"/>
                  </a:lnTo>
                  <a:lnTo>
                    <a:pt x="50" y="100"/>
                  </a:lnTo>
                  <a:lnTo>
                    <a:pt x="58" y="99"/>
                  </a:lnTo>
                  <a:lnTo>
                    <a:pt x="66" y="96"/>
                  </a:lnTo>
                  <a:lnTo>
                    <a:pt x="74" y="93"/>
                  </a:lnTo>
                  <a:lnTo>
                    <a:pt x="81" y="88"/>
                  </a:lnTo>
                  <a:lnTo>
                    <a:pt x="88" y="82"/>
                  </a:lnTo>
                  <a:lnTo>
                    <a:pt x="92" y="75"/>
                  </a:lnTo>
                  <a:lnTo>
                    <a:pt x="97" y="67"/>
                  </a:lnTo>
                  <a:lnTo>
                    <a:pt x="99" y="58"/>
                  </a:lnTo>
                  <a:lnTo>
                    <a:pt x="99" y="5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279" name="BlokTextu 24"/>
          <p:cNvSpPr txBox="1">
            <a:spLocks noChangeArrowheads="1"/>
          </p:cNvSpPr>
          <p:nvPr/>
        </p:nvSpPr>
        <p:spPr bwMode="auto">
          <a:xfrm>
            <a:off x="4202790" y="1015750"/>
            <a:ext cx="2772000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9)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iba viditeľné hrany objektu.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62" name="Line 238"/>
          <p:cNvSpPr>
            <a:spLocks noChangeShapeType="1"/>
          </p:cNvSpPr>
          <p:nvPr/>
        </p:nvSpPr>
        <p:spPr bwMode="auto">
          <a:xfrm flipH="1" flipV="1">
            <a:off x="3443287" y="5670550"/>
            <a:ext cx="993775" cy="276225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0" name="Line 206"/>
          <p:cNvSpPr>
            <a:spLocks noChangeShapeType="1"/>
          </p:cNvSpPr>
          <p:nvPr/>
        </p:nvSpPr>
        <p:spPr bwMode="auto">
          <a:xfrm flipV="1">
            <a:off x="4437062" y="4786313"/>
            <a:ext cx="0" cy="1160463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0" name="Freeform 36"/>
          <p:cNvSpPr>
            <a:spLocks/>
          </p:cNvSpPr>
          <p:nvPr/>
        </p:nvSpPr>
        <p:spPr bwMode="auto">
          <a:xfrm>
            <a:off x="2722563" y="6437313"/>
            <a:ext cx="41275" cy="41275"/>
          </a:xfrm>
          <a:custGeom>
            <a:avLst/>
            <a:gdLst/>
            <a:ahLst/>
            <a:cxnLst>
              <a:cxn ang="0">
                <a:pos x="105" y="53"/>
              </a:cxn>
              <a:cxn ang="0">
                <a:pos x="105" y="44"/>
              </a:cxn>
              <a:cxn ang="0">
                <a:pos x="101" y="35"/>
              </a:cxn>
              <a:cxn ang="0">
                <a:pos x="98" y="27"/>
              </a:cxn>
              <a:cxn ang="0">
                <a:pos x="92" y="19"/>
              </a:cxn>
              <a:cxn ang="0">
                <a:pos x="86" y="12"/>
              </a:cxn>
              <a:cxn ang="0">
                <a:pos x="78" y="7"/>
              </a:cxn>
              <a:cxn ang="0">
                <a:pos x="70" y="4"/>
              </a:cxn>
              <a:cxn ang="0">
                <a:pos x="61" y="0"/>
              </a:cxn>
              <a:cxn ang="0">
                <a:pos x="52" y="0"/>
              </a:cxn>
              <a:cxn ang="0">
                <a:pos x="43" y="0"/>
              </a:cxn>
              <a:cxn ang="0">
                <a:pos x="35" y="4"/>
              </a:cxn>
              <a:cxn ang="0">
                <a:pos x="26" y="7"/>
              </a:cxn>
              <a:cxn ang="0">
                <a:pos x="19" y="12"/>
              </a:cxn>
              <a:cxn ang="0">
                <a:pos x="12" y="19"/>
              </a:cxn>
              <a:cxn ang="0">
                <a:pos x="7" y="27"/>
              </a:cxn>
              <a:cxn ang="0">
                <a:pos x="3" y="35"/>
              </a:cxn>
              <a:cxn ang="0">
                <a:pos x="0" y="44"/>
              </a:cxn>
              <a:cxn ang="0">
                <a:pos x="0" y="53"/>
              </a:cxn>
              <a:cxn ang="0">
                <a:pos x="0" y="62"/>
              </a:cxn>
              <a:cxn ang="0">
                <a:pos x="3" y="70"/>
              </a:cxn>
              <a:cxn ang="0">
                <a:pos x="7" y="80"/>
              </a:cxn>
              <a:cxn ang="0">
                <a:pos x="12" y="86"/>
              </a:cxn>
              <a:cxn ang="0">
                <a:pos x="19" y="93"/>
              </a:cxn>
              <a:cxn ang="0">
                <a:pos x="26" y="98"/>
              </a:cxn>
              <a:cxn ang="0">
                <a:pos x="35" y="103"/>
              </a:cxn>
              <a:cxn ang="0">
                <a:pos x="43" y="105"/>
              </a:cxn>
              <a:cxn ang="0">
                <a:pos x="52" y="105"/>
              </a:cxn>
              <a:cxn ang="0">
                <a:pos x="61" y="105"/>
              </a:cxn>
              <a:cxn ang="0">
                <a:pos x="70" y="103"/>
              </a:cxn>
              <a:cxn ang="0">
                <a:pos x="78" y="98"/>
              </a:cxn>
              <a:cxn ang="0">
                <a:pos x="86" y="93"/>
              </a:cxn>
              <a:cxn ang="0">
                <a:pos x="92" y="86"/>
              </a:cxn>
              <a:cxn ang="0">
                <a:pos x="98" y="80"/>
              </a:cxn>
              <a:cxn ang="0">
                <a:pos x="101" y="70"/>
              </a:cxn>
              <a:cxn ang="0">
                <a:pos x="105" y="62"/>
              </a:cxn>
              <a:cxn ang="0">
                <a:pos x="105" y="53"/>
              </a:cxn>
            </a:cxnLst>
            <a:rect l="0" t="0" r="r" b="b"/>
            <a:pathLst>
              <a:path w="105" h="105">
                <a:moveTo>
                  <a:pt x="105" y="53"/>
                </a:moveTo>
                <a:lnTo>
                  <a:pt x="105" y="44"/>
                </a:lnTo>
                <a:lnTo>
                  <a:pt x="101" y="35"/>
                </a:lnTo>
                <a:lnTo>
                  <a:pt x="98" y="27"/>
                </a:lnTo>
                <a:lnTo>
                  <a:pt x="92" y="19"/>
                </a:lnTo>
                <a:lnTo>
                  <a:pt x="86" y="12"/>
                </a:lnTo>
                <a:lnTo>
                  <a:pt x="78" y="7"/>
                </a:lnTo>
                <a:lnTo>
                  <a:pt x="70" y="4"/>
                </a:lnTo>
                <a:lnTo>
                  <a:pt x="61" y="0"/>
                </a:lnTo>
                <a:lnTo>
                  <a:pt x="52" y="0"/>
                </a:lnTo>
                <a:lnTo>
                  <a:pt x="43" y="0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2" y="19"/>
                </a:lnTo>
                <a:lnTo>
                  <a:pt x="7" y="27"/>
                </a:lnTo>
                <a:lnTo>
                  <a:pt x="3" y="35"/>
                </a:lnTo>
                <a:lnTo>
                  <a:pt x="0" y="44"/>
                </a:lnTo>
                <a:lnTo>
                  <a:pt x="0" y="53"/>
                </a:lnTo>
                <a:lnTo>
                  <a:pt x="0" y="62"/>
                </a:lnTo>
                <a:lnTo>
                  <a:pt x="3" y="70"/>
                </a:lnTo>
                <a:lnTo>
                  <a:pt x="7" y="80"/>
                </a:lnTo>
                <a:lnTo>
                  <a:pt x="12" y="86"/>
                </a:lnTo>
                <a:lnTo>
                  <a:pt x="19" y="93"/>
                </a:lnTo>
                <a:lnTo>
                  <a:pt x="26" y="98"/>
                </a:lnTo>
                <a:lnTo>
                  <a:pt x="35" y="103"/>
                </a:lnTo>
                <a:lnTo>
                  <a:pt x="43" y="105"/>
                </a:lnTo>
                <a:lnTo>
                  <a:pt x="52" y="105"/>
                </a:lnTo>
                <a:lnTo>
                  <a:pt x="61" y="105"/>
                </a:lnTo>
                <a:lnTo>
                  <a:pt x="70" y="103"/>
                </a:lnTo>
                <a:lnTo>
                  <a:pt x="78" y="98"/>
                </a:lnTo>
                <a:lnTo>
                  <a:pt x="86" y="93"/>
                </a:lnTo>
                <a:lnTo>
                  <a:pt x="92" y="86"/>
                </a:lnTo>
                <a:lnTo>
                  <a:pt x="98" y="80"/>
                </a:lnTo>
                <a:lnTo>
                  <a:pt x="101" y="70"/>
                </a:lnTo>
                <a:lnTo>
                  <a:pt x="105" y="62"/>
                </a:lnTo>
                <a:lnTo>
                  <a:pt x="105" y="53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1" name="Zástupný symbol čísla snímky 19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52</a:t>
            </a:fld>
            <a:endParaRPr lang="sk-SK"/>
          </a:p>
        </p:txBody>
      </p:sp>
      <p:grpSp>
        <p:nvGrpSpPr>
          <p:cNvPr id="192" name="Skupina 19"/>
          <p:cNvGrpSpPr>
            <a:grpSpLocks/>
          </p:cNvGrpSpPr>
          <p:nvPr/>
        </p:nvGrpSpPr>
        <p:grpSpPr bwMode="auto">
          <a:xfrm>
            <a:off x="93586" y="5675027"/>
            <a:ext cx="1083171" cy="393700"/>
            <a:chOff x="2699794" y="4497810"/>
            <a:chExt cx="1083583" cy="393091"/>
          </a:xfrm>
        </p:grpSpPr>
        <p:pic>
          <p:nvPicPr>
            <p:cNvPr id="193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43352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7072312" y="745075"/>
            <a:ext cx="1933575" cy="2579688"/>
            <a:chOff x="4455" y="586"/>
            <a:chExt cx="1218" cy="1625"/>
          </a:xfrm>
        </p:grpSpPr>
        <p:sp>
          <p:nvSpPr>
            <p:cNvPr id="16" name="Line 5"/>
            <p:cNvSpPr>
              <a:spLocks noChangeShapeType="1"/>
            </p:cNvSpPr>
            <p:nvPr/>
          </p:nvSpPr>
          <p:spPr bwMode="auto">
            <a:xfrm>
              <a:off x="4455" y="1670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4455" y="721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4455" y="857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4455" y="992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4455" y="1128"/>
              <a:ext cx="1083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4455" y="1263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4455" y="1399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4455" y="1534"/>
              <a:ext cx="12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4" name="Line 13"/>
            <p:cNvSpPr>
              <a:spLocks noChangeShapeType="1"/>
            </p:cNvSpPr>
            <p:nvPr/>
          </p:nvSpPr>
          <p:spPr bwMode="auto">
            <a:xfrm>
              <a:off x="4455" y="1805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5" name="Line 14"/>
            <p:cNvSpPr>
              <a:spLocks noChangeShapeType="1"/>
            </p:cNvSpPr>
            <p:nvPr/>
          </p:nvSpPr>
          <p:spPr bwMode="auto">
            <a:xfrm>
              <a:off x="4455" y="1940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6" name="Line 15"/>
            <p:cNvSpPr>
              <a:spLocks noChangeShapeType="1"/>
            </p:cNvSpPr>
            <p:nvPr/>
          </p:nvSpPr>
          <p:spPr bwMode="auto">
            <a:xfrm>
              <a:off x="4455" y="2076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7" name="Line 16"/>
            <p:cNvSpPr>
              <a:spLocks noChangeShapeType="1"/>
            </p:cNvSpPr>
            <p:nvPr/>
          </p:nvSpPr>
          <p:spPr bwMode="auto">
            <a:xfrm>
              <a:off x="4590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8" name="Line 17"/>
            <p:cNvSpPr>
              <a:spLocks noChangeShapeType="1"/>
            </p:cNvSpPr>
            <p:nvPr/>
          </p:nvSpPr>
          <p:spPr bwMode="auto">
            <a:xfrm>
              <a:off x="4726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4861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0" name="Line 19"/>
            <p:cNvSpPr>
              <a:spLocks noChangeShapeType="1"/>
            </p:cNvSpPr>
            <p:nvPr/>
          </p:nvSpPr>
          <p:spPr bwMode="auto">
            <a:xfrm>
              <a:off x="4996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>
              <a:off x="5132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>
              <a:off x="5267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3" name="Line 22"/>
            <p:cNvSpPr>
              <a:spLocks noChangeShapeType="1"/>
            </p:cNvSpPr>
            <p:nvPr/>
          </p:nvSpPr>
          <p:spPr bwMode="auto">
            <a:xfrm>
              <a:off x="5403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4" name="Line 23"/>
            <p:cNvSpPr>
              <a:spLocks noChangeShapeType="1"/>
            </p:cNvSpPr>
            <p:nvPr/>
          </p:nvSpPr>
          <p:spPr bwMode="auto">
            <a:xfrm>
              <a:off x="4590" y="721"/>
              <a:ext cx="813" cy="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5" name="Line 24"/>
            <p:cNvSpPr>
              <a:spLocks noChangeShapeType="1"/>
            </p:cNvSpPr>
            <p:nvPr/>
          </p:nvSpPr>
          <p:spPr bwMode="auto">
            <a:xfrm>
              <a:off x="5403" y="721"/>
              <a:ext cx="0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6" name="Line 25"/>
            <p:cNvSpPr>
              <a:spLocks noChangeShapeType="1"/>
            </p:cNvSpPr>
            <p:nvPr/>
          </p:nvSpPr>
          <p:spPr bwMode="auto">
            <a:xfrm>
              <a:off x="4726" y="1534"/>
              <a:ext cx="13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7" name="Line 26"/>
            <p:cNvSpPr>
              <a:spLocks noChangeShapeType="1"/>
            </p:cNvSpPr>
            <p:nvPr/>
          </p:nvSpPr>
          <p:spPr bwMode="auto">
            <a:xfrm flipV="1">
              <a:off x="5267" y="857"/>
              <a:ext cx="0" cy="6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8" name="Line 27"/>
            <p:cNvSpPr>
              <a:spLocks noChangeShapeType="1"/>
            </p:cNvSpPr>
            <p:nvPr/>
          </p:nvSpPr>
          <p:spPr bwMode="auto">
            <a:xfrm flipV="1">
              <a:off x="4590" y="721"/>
              <a:ext cx="0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39" name="Line 28"/>
            <p:cNvSpPr>
              <a:spLocks noChangeShapeType="1"/>
            </p:cNvSpPr>
            <p:nvPr/>
          </p:nvSpPr>
          <p:spPr bwMode="auto">
            <a:xfrm>
              <a:off x="4590" y="1670"/>
              <a:ext cx="0" cy="40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0" name="Line 29"/>
            <p:cNvSpPr>
              <a:spLocks noChangeShapeType="1"/>
            </p:cNvSpPr>
            <p:nvPr/>
          </p:nvSpPr>
          <p:spPr bwMode="auto">
            <a:xfrm>
              <a:off x="4590" y="2076"/>
              <a:ext cx="81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1" name="Line 30"/>
            <p:cNvSpPr>
              <a:spLocks noChangeShapeType="1"/>
            </p:cNvSpPr>
            <p:nvPr/>
          </p:nvSpPr>
          <p:spPr bwMode="auto">
            <a:xfrm flipV="1">
              <a:off x="5403" y="1670"/>
              <a:ext cx="0" cy="40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2" name="Line 31"/>
            <p:cNvSpPr>
              <a:spLocks noChangeShapeType="1"/>
            </p:cNvSpPr>
            <p:nvPr/>
          </p:nvSpPr>
          <p:spPr bwMode="auto">
            <a:xfrm flipH="1">
              <a:off x="4590" y="1670"/>
              <a:ext cx="81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3" name="Line 32"/>
            <p:cNvSpPr>
              <a:spLocks noChangeShapeType="1"/>
            </p:cNvSpPr>
            <p:nvPr/>
          </p:nvSpPr>
          <p:spPr bwMode="auto">
            <a:xfrm flipH="1">
              <a:off x="5132" y="1534"/>
              <a:ext cx="13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 flipV="1">
              <a:off x="4726" y="857"/>
              <a:ext cx="0" cy="6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5" name="Line 34"/>
            <p:cNvSpPr>
              <a:spLocks noChangeShapeType="1"/>
            </p:cNvSpPr>
            <p:nvPr/>
          </p:nvSpPr>
          <p:spPr bwMode="auto">
            <a:xfrm flipV="1">
              <a:off x="4726" y="1805"/>
              <a:ext cx="0" cy="1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6" name="Line 35"/>
            <p:cNvSpPr>
              <a:spLocks noChangeShapeType="1"/>
            </p:cNvSpPr>
            <p:nvPr/>
          </p:nvSpPr>
          <p:spPr bwMode="auto">
            <a:xfrm>
              <a:off x="5267" y="1805"/>
              <a:ext cx="0" cy="1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7" name="Line 36"/>
            <p:cNvSpPr>
              <a:spLocks noChangeShapeType="1"/>
            </p:cNvSpPr>
            <p:nvPr/>
          </p:nvSpPr>
          <p:spPr bwMode="auto">
            <a:xfrm>
              <a:off x="4726" y="1805"/>
              <a:ext cx="54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8" name="Line 37"/>
            <p:cNvSpPr>
              <a:spLocks noChangeShapeType="1"/>
            </p:cNvSpPr>
            <p:nvPr/>
          </p:nvSpPr>
          <p:spPr bwMode="auto">
            <a:xfrm flipH="1">
              <a:off x="4726" y="1940"/>
              <a:ext cx="54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9" name="Line 38"/>
            <p:cNvSpPr>
              <a:spLocks noChangeShapeType="1"/>
            </p:cNvSpPr>
            <p:nvPr/>
          </p:nvSpPr>
          <p:spPr bwMode="auto">
            <a:xfrm>
              <a:off x="4861" y="1805"/>
              <a:ext cx="0" cy="1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0" name="Line 39"/>
            <p:cNvSpPr>
              <a:spLocks noChangeShapeType="1"/>
            </p:cNvSpPr>
            <p:nvPr/>
          </p:nvSpPr>
          <p:spPr bwMode="auto">
            <a:xfrm>
              <a:off x="5132" y="1805"/>
              <a:ext cx="0" cy="1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1" name="Line 40"/>
            <p:cNvSpPr>
              <a:spLocks noChangeShapeType="1"/>
            </p:cNvSpPr>
            <p:nvPr/>
          </p:nvSpPr>
          <p:spPr bwMode="auto">
            <a:xfrm>
              <a:off x="4590" y="857"/>
              <a:ext cx="81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2" name="Line 41"/>
            <p:cNvSpPr>
              <a:spLocks noChangeShapeType="1"/>
            </p:cNvSpPr>
            <p:nvPr/>
          </p:nvSpPr>
          <p:spPr bwMode="auto">
            <a:xfrm flipV="1">
              <a:off x="4861" y="992"/>
              <a:ext cx="0" cy="54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3" name="Line 42"/>
            <p:cNvSpPr>
              <a:spLocks noChangeShapeType="1"/>
            </p:cNvSpPr>
            <p:nvPr/>
          </p:nvSpPr>
          <p:spPr bwMode="auto">
            <a:xfrm>
              <a:off x="4861" y="992"/>
              <a:ext cx="27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4" name="Line 43"/>
            <p:cNvSpPr>
              <a:spLocks noChangeShapeType="1"/>
            </p:cNvSpPr>
            <p:nvPr/>
          </p:nvSpPr>
          <p:spPr bwMode="auto">
            <a:xfrm>
              <a:off x="5132" y="992"/>
              <a:ext cx="0" cy="54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5" name="Line 44"/>
            <p:cNvSpPr>
              <a:spLocks noChangeShapeType="1"/>
            </p:cNvSpPr>
            <p:nvPr/>
          </p:nvSpPr>
          <p:spPr bwMode="auto">
            <a:xfrm>
              <a:off x="4455" y="1128"/>
              <a:ext cx="12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56" name="BlokTextu 55"/>
          <p:cNvSpPr txBox="1"/>
          <p:nvPr/>
        </p:nvSpPr>
        <p:spPr>
          <a:xfrm>
            <a:off x="8691632" y="2185737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BlokTextu 56"/>
          <p:cNvSpPr txBox="1"/>
          <p:nvPr/>
        </p:nvSpPr>
        <p:spPr>
          <a:xfrm>
            <a:off x="8691632" y="1569039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53</a:t>
            </a:fld>
            <a:endParaRPr lang="sk-SK"/>
          </a:p>
        </p:txBody>
      </p:sp>
      <p:sp>
        <p:nvSpPr>
          <p:cNvPr id="4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49244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nepriečelnej polohe obraz objektu, ktorého podstava leží v základnej rovine. Objekt je daný pôdorysom a nárysom v štvorcovej sieti. Horizont je vo výške 3 štvorcov.</a:t>
            </a:r>
          </a:p>
        </p:txBody>
      </p:sp>
      <p:pic>
        <p:nvPicPr>
          <p:cNvPr id="5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107"/>
          <p:cNvSpPr txBox="1">
            <a:spLocks noChangeArrowheads="1"/>
          </p:cNvSpPr>
          <p:nvPr/>
        </p:nvSpPr>
        <p:spPr bwMode="auto">
          <a:xfrm>
            <a:off x="0" y="765175"/>
            <a:ext cx="595035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P23</a:t>
            </a:r>
            <a:endParaRPr lang="sk-SK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8280454" y="3072112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38"/>
          <p:cNvSpPr>
            <a:spLocks/>
          </p:cNvSpPr>
          <p:nvPr/>
        </p:nvSpPr>
        <p:spPr bwMode="auto">
          <a:xfrm>
            <a:off x="8551470" y="3082031"/>
            <a:ext cx="54000" cy="54000"/>
          </a:xfrm>
          <a:custGeom>
            <a:avLst/>
            <a:gdLst/>
            <a:ahLst/>
            <a:cxnLst>
              <a:cxn ang="0">
                <a:pos x="99" y="50"/>
              </a:cxn>
              <a:cxn ang="0">
                <a:pos x="99" y="41"/>
              </a:cxn>
              <a:cxn ang="0">
                <a:pos x="97" y="34"/>
              </a:cxn>
              <a:cxn ang="0">
                <a:pos x="92" y="25"/>
              </a:cxn>
              <a:cxn ang="0">
                <a:pos x="88" y="18"/>
              </a:cxn>
              <a:cxn ang="0">
                <a:pos x="81" y="12"/>
              </a:cxn>
              <a:cxn ang="0">
                <a:pos x="74" y="8"/>
              </a:cxn>
              <a:cxn ang="0">
                <a:pos x="66" y="3"/>
              </a:cxn>
              <a:cxn ang="0">
                <a:pos x="58" y="1"/>
              </a:cxn>
              <a:cxn ang="0">
                <a:pos x="50" y="0"/>
              </a:cxn>
              <a:cxn ang="0">
                <a:pos x="41" y="1"/>
              </a:cxn>
              <a:cxn ang="0">
                <a:pos x="33" y="3"/>
              </a:cxn>
              <a:cxn ang="0">
                <a:pos x="25" y="8"/>
              </a:cxn>
              <a:cxn ang="0">
                <a:pos x="17" y="12"/>
              </a:cxn>
              <a:cxn ang="0">
                <a:pos x="11" y="18"/>
              </a:cxn>
              <a:cxn ang="0">
                <a:pos x="7" y="25"/>
              </a:cxn>
              <a:cxn ang="0">
                <a:pos x="2" y="34"/>
              </a:cxn>
              <a:cxn ang="0">
                <a:pos x="0" y="41"/>
              </a:cxn>
              <a:cxn ang="0">
                <a:pos x="0" y="50"/>
              </a:cxn>
              <a:cxn ang="0">
                <a:pos x="0" y="58"/>
              </a:cxn>
              <a:cxn ang="0">
                <a:pos x="2" y="67"/>
              </a:cxn>
              <a:cxn ang="0">
                <a:pos x="7" y="75"/>
              </a:cxn>
              <a:cxn ang="0">
                <a:pos x="11" y="82"/>
              </a:cxn>
              <a:cxn ang="0">
                <a:pos x="17" y="88"/>
              </a:cxn>
              <a:cxn ang="0">
                <a:pos x="25" y="93"/>
              </a:cxn>
              <a:cxn ang="0">
                <a:pos x="33" y="96"/>
              </a:cxn>
              <a:cxn ang="0">
                <a:pos x="41" y="99"/>
              </a:cxn>
              <a:cxn ang="0">
                <a:pos x="50" y="100"/>
              </a:cxn>
              <a:cxn ang="0">
                <a:pos x="58" y="99"/>
              </a:cxn>
              <a:cxn ang="0">
                <a:pos x="66" y="96"/>
              </a:cxn>
              <a:cxn ang="0">
                <a:pos x="74" y="93"/>
              </a:cxn>
              <a:cxn ang="0">
                <a:pos x="81" y="88"/>
              </a:cxn>
              <a:cxn ang="0">
                <a:pos x="88" y="82"/>
              </a:cxn>
              <a:cxn ang="0">
                <a:pos x="92" y="75"/>
              </a:cxn>
              <a:cxn ang="0">
                <a:pos x="97" y="67"/>
              </a:cxn>
              <a:cxn ang="0">
                <a:pos x="99" y="58"/>
              </a:cxn>
              <a:cxn ang="0">
                <a:pos x="99" y="50"/>
              </a:cxn>
            </a:cxnLst>
            <a:rect l="0" t="0" r="r" b="b"/>
            <a:pathLst>
              <a:path w="99" h="100">
                <a:moveTo>
                  <a:pt x="99" y="50"/>
                </a:moveTo>
                <a:lnTo>
                  <a:pt x="99" y="41"/>
                </a:lnTo>
                <a:lnTo>
                  <a:pt x="97" y="34"/>
                </a:lnTo>
                <a:lnTo>
                  <a:pt x="92" y="25"/>
                </a:lnTo>
                <a:lnTo>
                  <a:pt x="88" y="18"/>
                </a:lnTo>
                <a:lnTo>
                  <a:pt x="81" y="12"/>
                </a:lnTo>
                <a:lnTo>
                  <a:pt x="74" y="8"/>
                </a:lnTo>
                <a:lnTo>
                  <a:pt x="66" y="3"/>
                </a:lnTo>
                <a:lnTo>
                  <a:pt x="58" y="1"/>
                </a:lnTo>
                <a:lnTo>
                  <a:pt x="50" y="0"/>
                </a:lnTo>
                <a:lnTo>
                  <a:pt x="41" y="1"/>
                </a:lnTo>
                <a:lnTo>
                  <a:pt x="33" y="3"/>
                </a:lnTo>
                <a:lnTo>
                  <a:pt x="25" y="8"/>
                </a:lnTo>
                <a:lnTo>
                  <a:pt x="17" y="12"/>
                </a:lnTo>
                <a:lnTo>
                  <a:pt x="11" y="18"/>
                </a:lnTo>
                <a:lnTo>
                  <a:pt x="7" y="25"/>
                </a:lnTo>
                <a:lnTo>
                  <a:pt x="2" y="34"/>
                </a:lnTo>
                <a:lnTo>
                  <a:pt x="0" y="41"/>
                </a:lnTo>
                <a:lnTo>
                  <a:pt x="0" y="50"/>
                </a:lnTo>
                <a:lnTo>
                  <a:pt x="0" y="58"/>
                </a:lnTo>
                <a:lnTo>
                  <a:pt x="2" y="67"/>
                </a:lnTo>
                <a:lnTo>
                  <a:pt x="7" y="75"/>
                </a:lnTo>
                <a:lnTo>
                  <a:pt x="11" y="82"/>
                </a:lnTo>
                <a:lnTo>
                  <a:pt x="17" y="88"/>
                </a:lnTo>
                <a:lnTo>
                  <a:pt x="25" y="93"/>
                </a:lnTo>
                <a:lnTo>
                  <a:pt x="33" y="96"/>
                </a:lnTo>
                <a:lnTo>
                  <a:pt x="41" y="99"/>
                </a:lnTo>
                <a:lnTo>
                  <a:pt x="50" y="100"/>
                </a:lnTo>
                <a:lnTo>
                  <a:pt x="58" y="99"/>
                </a:lnTo>
                <a:lnTo>
                  <a:pt x="66" y="96"/>
                </a:lnTo>
                <a:lnTo>
                  <a:pt x="74" y="93"/>
                </a:lnTo>
                <a:lnTo>
                  <a:pt x="81" y="88"/>
                </a:lnTo>
                <a:lnTo>
                  <a:pt x="88" y="82"/>
                </a:lnTo>
                <a:lnTo>
                  <a:pt x="92" y="75"/>
                </a:lnTo>
                <a:lnTo>
                  <a:pt x="97" y="67"/>
                </a:lnTo>
                <a:lnTo>
                  <a:pt x="99" y="58"/>
                </a:lnTo>
                <a:lnTo>
                  <a:pt x="99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" name="BlokTextu 9"/>
          <p:cNvSpPr txBox="1"/>
          <p:nvPr/>
        </p:nvSpPr>
        <p:spPr>
          <a:xfrm>
            <a:off x="539750" y="828000"/>
            <a:ext cx="3109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Príklad rysujte na papier A4 na šírku.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539750" y="5400000"/>
            <a:ext cx="83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Poznámka: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Priemetňu </a:t>
            </a:r>
            <a:r>
              <a:rPr lang="sk-SK" sz="1200" b="1" dirty="0" smtClean="0"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zvolíme tak, aby štvorcová sieť bola v nepriečelnej polohe a aby bod </a:t>
            </a:r>
            <a:r>
              <a:rPr lang="sk-S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ležal v priemetni. Na zobrazenie objektu stačí zostrojiť sieť 6x3 štvorcov v základnej rovine a 6 štvorcov do výšky.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8280454" y="2182834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38"/>
          <p:cNvSpPr>
            <a:spLocks/>
          </p:cNvSpPr>
          <p:nvPr/>
        </p:nvSpPr>
        <p:spPr bwMode="auto">
          <a:xfrm>
            <a:off x="8551470" y="2225191"/>
            <a:ext cx="54000" cy="54000"/>
          </a:xfrm>
          <a:custGeom>
            <a:avLst/>
            <a:gdLst/>
            <a:ahLst/>
            <a:cxnLst>
              <a:cxn ang="0">
                <a:pos x="99" y="50"/>
              </a:cxn>
              <a:cxn ang="0">
                <a:pos x="99" y="41"/>
              </a:cxn>
              <a:cxn ang="0">
                <a:pos x="97" y="34"/>
              </a:cxn>
              <a:cxn ang="0">
                <a:pos x="92" y="25"/>
              </a:cxn>
              <a:cxn ang="0">
                <a:pos x="88" y="18"/>
              </a:cxn>
              <a:cxn ang="0">
                <a:pos x="81" y="12"/>
              </a:cxn>
              <a:cxn ang="0">
                <a:pos x="74" y="8"/>
              </a:cxn>
              <a:cxn ang="0">
                <a:pos x="66" y="3"/>
              </a:cxn>
              <a:cxn ang="0">
                <a:pos x="58" y="1"/>
              </a:cxn>
              <a:cxn ang="0">
                <a:pos x="50" y="0"/>
              </a:cxn>
              <a:cxn ang="0">
                <a:pos x="41" y="1"/>
              </a:cxn>
              <a:cxn ang="0">
                <a:pos x="33" y="3"/>
              </a:cxn>
              <a:cxn ang="0">
                <a:pos x="25" y="8"/>
              </a:cxn>
              <a:cxn ang="0">
                <a:pos x="17" y="12"/>
              </a:cxn>
              <a:cxn ang="0">
                <a:pos x="11" y="18"/>
              </a:cxn>
              <a:cxn ang="0">
                <a:pos x="7" y="25"/>
              </a:cxn>
              <a:cxn ang="0">
                <a:pos x="2" y="34"/>
              </a:cxn>
              <a:cxn ang="0">
                <a:pos x="0" y="41"/>
              </a:cxn>
              <a:cxn ang="0">
                <a:pos x="0" y="50"/>
              </a:cxn>
              <a:cxn ang="0">
                <a:pos x="0" y="58"/>
              </a:cxn>
              <a:cxn ang="0">
                <a:pos x="2" y="67"/>
              </a:cxn>
              <a:cxn ang="0">
                <a:pos x="7" y="75"/>
              </a:cxn>
              <a:cxn ang="0">
                <a:pos x="11" y="82"/>
              </a:cxn>
              <a:cxn ang="0">
                <a:pos x="17" y="88"/>
              </a:cxn>
              <a:cxn ang="0">
                <a:pos x="25" y="93"/>
              </a:cxn>
              <a:cxn ang="0">
                <a:pos x="33" y="96"/>
              </a:cxn>
              <a:cxn ang="0">
                <a:pos x="41" y="99"/>
              </a:cxn>
              <a:cxn ang="0">
                <a:pos x="50" y="100"/>
              </a:cxn>
              <a:cxn ang="0">
                <a:pos x="58" y="99"/>
              </a:cxn>
              <a:cxn ang="0">
                <a:pos x="66" y="96"/>
              </a:cxn>
              <a:cxn ang="0">
                <a:pos x="74" y="93"/>
              </a:cxn>
              <a:cxn ang="0">
                <a:pos x="81" y="88"/>
              </a:cxn>
              <a:cxn ang="0">
                <a:pos x="88" y="82"/>
              </a:cxn>
              <a:cxn ang="0">
                <a:pos x="92" y="75"/>
              </a:cxn>
              <a:cxn ang="0">
                <a:pos x="97" y="67"/>
              </a:cxn>
              <a:cxn ang="0">
                <a:pos x="99" y="58"/>
              </a:cxn>
              <a:cxn ang="0">
                <a:pos x="99" y="50"/>
              </a:cxn>
            </a:cxnLst>
            <a:rect l="0" t="0" r="r" b="b"/>
            <a:pathLst>
              <a:path w="99" h="100">
                <a:moveTo>
                  <a:pt x="99" y="50"/>
                </a:moveTo>
                <a:lnTo>
                  <a:pt x="99" y="41"/>
                </a:lnTo>
                <a:lnTo>
                  <a:pt x="97" y="34"/>
                </a:lnTo>
                <a:lnTo>
                  <a:pt x="92" y="25"/>
                </a:lnTo>
                <a:lnTo>
                  <a:pt x="88" y="18"/>
                </a:lnTo>
                <a:lnTo>
                  <a:pt x="81" y="12"/>
                </a:lnTo>
                <a:lnTo>
                  <a:pt x="74" y="8"/>
                </a:lnTo>
                <a:lnTo>
                  <a:pt x="66" y="3"/>
                </a:lnTo>
                <a:lnTo>
                  <a:pt x="58" y="1"/>
                </a:lnTo>
                <a:lnTo>
                  <a:pt x="50" y="0"/>
                </a:lnTo>
                <a:lnTo>
                  <a:pt x="41" y="1"/>
                </a:lnTo>
                <a:lnTo>
                  <a:pt x="33" y="3"/>
                </a:lnTo>
                <a:lnTo>
                  <a:pt x="25" y="8"/>
                </a:lnTo>
                <a:lnTo>
                  <a:pt x="17" y="12"/>
                </a:lnTo>
                <a:lnTo>
                  <a:pt x="11" y="18"/>
                </a:lnTo>
                <a:lnTo>
                  <a:pt x="7" y="25"/>
                </a:lnTo>
                <a:lnTo>
                  <a:pt x="2" y="34"/>
                </a:lnTo>
                <a:lnTo>
                  <a:pt x="0" y="41"/>
                </a:lnTo>
                <a:lnTo>
                  <a:pt x="0" y="50"/>
                </a:lnTo>
                <a:lnTo>
                  <a:pt x="0" y="58"/>
                </a:lnTo>
                <a:lnTo>
                  <a:pt x="2" y="67"/>
                </a:lnTo>
                <a:lnTo>
                  <a:pt x="7" y="75"/>
                </a:lnTo>
                <a:lnTo>
                  <a:pt x="11" y="82"/>
                </a:lnTo>
                <a:lnTo>
                  <a:pt x="17" y="88"/>
                </a:lnTo>
                <a:lnTo>
                  <a:pt x="25" y="93"/>
                </a:lnTo>
                <a:lnTo>
                  <a:pt x="33" y="96"/>
                </a:lnTo>
                <a:lnTo>
                  <a:pt x="41" y="99"/>
                </a:lnTo>
                <a:lnTo>
                  <a:pt x="50" y="100"/>
                </a:lnTo>
                <a:lnTo>
                  <a:pt x="58" y="99"/>
                </a:lnTo>
                <a:lnTo>
                  <a:pt x="66" y="96"/>
                </a:lnTo>
                <a:lnTo>
                  <a:pt x="74" y="93"/>
                </a:lnTo>
                <a:lnTo>
                  <a:pt x="81" y="88"/>
                </a:lnTo>
                <a:lnTo>
                  <a:pt x="88" y="82"/>
                </a:lnTo>
                <a:lnTo>
                  <a:pt x="92" y="75"/>
                </a:lnTo>
                <a:lnTo>
                  <a:pt x="97" y="67"/>
                </a:lnTo>
                <a:lnTo>
                  <a:pt x="99" y="58"/>
                </a:lnTo>
                <a:lnTo>
                  <a:pt x="99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grpSp>
        <p:nvGrpSpPr>
          <p:cNvPr id="58" name="Skupina 19"/>
          <p:cNvGrpSpPr>
            <a:grpSpLocks/>
          </p:cNvGrpSpPr>
          <p:nvPr/>
        </p:nvGrpSpPr>
        <p:grpSpPr bwMode="auto">
          <a:xfrm>
            <a:off x="112838" y="6358418"/>
            <a:ext cx="1083171" cy="393700"/>
            <a:chOff x="2699794" y="4497810"/>
            <a:chExt cx="1083583" cy="393091"/>
          </a:xfrm>
        </p:grpSpPr>
        <p:pic>
          <p:nvPicPr>
            <p:cNvPr id="59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  <p:bldP spid="12" grpId="0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1"/>
          <p:cNvSpPr>
            <a:spLocks/>
          </p:cNvSpPr>
          <p:nvPr/>
        </p:nvSpPr>
        <p:spPr bwMode="auto">
          <a:xfrm>
            <a:off x="1317625" y="638175"/>
            <a:ext cx="6481763" cy="6488113"/>
          </a:xfrm>
          <a:custGeom>
            <a:avLst/>
            <a:gdLst/>
            <a:ahLst/>
            <a:cxnLst>
              <a:cxn ang="0">
                <a:pos x="12221" y="5553"/>
              </a:cxn>
              <a:cxn ang="0">
                <a:pos x="12128" y="4918"/>
              </a:cxn>
              <a:cxn ang="0">
                <a:pos x="11969" y="4296"/>
              </a:cxn>
              <a:cxn ang="0">
                <a:pos x="11745" y="3695"/>
              </a:cxn>
              <a:cxn ang="0">
                <a:pos x="11461" y="3121"/>
              </a:cxn>
              <a:cxn ang="0">
                <a:pos x="11116" y="2578"/>
              </a:cxn>
              <a:cxn ang="0">
                <a:pos x="10719" y="2077"/>
              </a:cxn>
              <a:cxn ang="0">
                <a:pos x="10270" y="1618"/>
              </a:cxn>
              <a:cxn ang="0">
                <a:pos x="9776" y="1209"/>
              </a:cxn>
              <a:cxn ang="0">
                <a:pos x="9242" y="854"/>
              </a:cxn>
              <a:cxn ang="0">
                <a:pos x="8674" y="556"/>
              </a:cxn>
              <a:cxn ang="0">
                <a:pos x="8078" y="321"/>
              </a:cxn>
              <a:cxn ang="0">
                <a:pos x="7461" y="147"/>
              </a:cxn>
              <a:cxn ang="0">
                <a:pos x="6828" y="41"/>
              </a:cxn>
              <a:cxn ang="0">
                <a:pos x="6189" y="0"/>
              </a:cxn>
              <a:cxn ang="0">
                <a:pos x="5549" y="27"/>
              </a:cxn>
              <a:cxn ang="0">
                <a:pos x="4914" y="121"/>
              </a:cxn>
              <a:cxn ang="0">
                <a:pos x="4293" y="280"/>
              </a:cxn>
              <a:cxn ang="0">
                <a:pos x="3692" y="504"/>
              </a:cxn>
              <a:cxn ang="0">
                <a:pos x="3118" y="790"/>
              </a:cxn>
              <a:cxn ang="0">
                <a:pos x="2577" y="1133"/>
              </a:cxn>
              <a:cxn ang="0">
                <a:pos x="2075" y="1531"/>
              </a:cxn>
              <a:cxn ang="0">
                <a:pos x="1616" y="1980"/>
              </a:cxn>
              <a:cxn ang="0">
                <a:pos x="1208" y="2475"/>
              </a:cxn>
              <a:cxn ang="0">
                <a:pos x="854" y="3010"/>
              </a:cxn>
              <a:cxn ang="0">
                <a:pos x="556" y="3578"/>
              </a:cxn>
              <a:cxn ang="0">
                <a:pos x="320" y="4175"/>
              </a:cxn>
              <a:cxn ang="0">
                <a:pos x="148" y="4793"/>
              </a:cxn>
              <a:cxn ang="0">
                <a:pos x="41" y="5425"/>
              </a:cxn>
              <a:cxn ang="0">
                <a:pos x="1" y="6065"/>
              </a:cxn>
              <a:cxn ang="0">
                <a:pos x="27" y="6706"/>
              </a:cxn>
              <a:cxn ang="0">
                <a:pos x="121" y="7341"/>
              </a:cxn>
              <a:cxn ang="0">
                <a:pos x="281" y="7963"/>
              </a:cxn>
              <a:cxn ang="0">
                <a:pos x="504" y="8564"/>
              </a:cxn>
              <a:cxn ang="0">
                <a:pos x="789" y="9139"/>
              </a:cxn>
              <a:cxn ang="0">
                <a:pos x="1132" y="9681"/>
              </a:cxn>
              <a:cxn ang="0">
                <a:pos x="1531" y="10184"/>
              </a:cxn>
              <a:cxn ang="0">
                <a:pos x="1979" y="10642"/>
              </a:cxn>
              <a:cxn ang="0">
                <a:pos x="2473" y="11051"/>
              </a:cxn>
              <a:cxn ang="0">
                <a:pos x="3007" y="11406"/>
              </a:cxn>
              <a:cxn ang="0">
                <a:pos x="3575" y="11703"/>
              </a:cxn>
              <a:cxn ang="0">
                <a:pos x="4171" y="11940"/>
              </a:cxn>
              <a:cxn ang="0">
                <a:pos x="4789" y="12112"/>
              </a:cxn>
              <a:cxn ang="0">
                <a:pos x="5421" y="12219"/>
              </a:cxn>
              <a:cxn ang="0">
                <a:pos x="6060" y="12259"/>
              </a:cxn>
              <a:cxn ang="0">
                <a:pos x="6701" y="12232"/>
              </a:cxn>
              <a:cxn ang="0">
                <a:pos x="7335" y="12138"/>
              </a:cxn>
              <a:cxn ang="0">
                <a:pos x="7956" y="11979"/>
              </a:cxn>
              <a:cxn ang="0">
                <a:pos x="8556" y="11755"/>
              </a:cxn>
              <a:cxn ang="0">
                <a:pos x="9131" y="11469"/>
              </a:cxn>
              <a:cxn ang="0">
                <a:pos x="9672" y="11126"/>
              </a:cxn>
              <a:cxn ang="0">
                <a:pos x="10175" y="10728"/>
              </a:cxn>
              <a:cxn ang="0">
                <a:pos x="10632" y="10279"/>
              </a:cxn>
              <a:cxn ang="0">
                <a:pos x="11041" y="9784"/>
              </a:cxn>
              <a:cxn ang="0">
                <a:pos x="11396" y="9250"/>
              </a:cxn>
              <a:cxn ang="0">
                <a:pos x="11693" y="8681"/>
              </a:cxn>
              <a:cxn ang="0">
                <a:pos x="11929" y="8085"/>
              </a:cxn>
              <a:cxn ang="0">
                <a:pos x="12102" y="7467"/>
              </a:cxn>
              <a:cxn ang="0">
                <a:pos x="12209" y="6834"/>
              </a:cxn>
              <a:cxn ang="0">
                <a:pos x="12249" y="6194"/>
              </a:cxn>
            </a:cxnLst>
            <a:rect l="0" t="0" r="r" b="b"/>
            <a:pathLst>
              <a:path w="12249" h="12260">
                <a:moveTo>
                  <a:pt x="12249" y="6130"/>
                </a:moveTo>
                <a:lnTo>
                  <a:pt x="12249" y="6065"/>
                </a:lnTo>
                <a:lnTo>
                  <a:pt x="12248" y="6002"/>
                </a:lnTo>
                <a:lnTo>
                  <a:pt x="12246" y="5937"/>
                </a:lnTo>
                <a:lnTo>
                  <a:pt x="12243" y="5873"/>
                </a:lnTo>
                <a:lnTo>
                  <a:pt x="12240" y="5809"/>
                </a:lnTo>
                <a:lnTo>
                  <a:pt x="12237" y="5745"/>
                </a:lnTo>
                <a:lnTo>
                  <a:pt x="12233" y="5681"/>
                </a:lnTo>
                <a:lnTo>
                  <a:pt x="12228" y="5617"/>
                </a:lnTo>
                <a:lnTo>
                  <a:pt x="12221" y="5553"/>
                </a:lnTo>
                <a:lnTo>
                  <a:pt x="12215" y="5489"/>
                </a:lnTo>
                <a:lnTo>
                  <a:pt x="12209" y="5425"/>
                </a:lnTo>
                <a:lnTo>
                  <a:pt x="12200" y="5361"/>
                </a:lnTo>
                <a:lnTo>
                  <a:pt x="12192" y="5298"/>
                </a:lnTo>
                <a:lnTo>
                  <a:pt x="12183" y="5235"/>
                </a:lnTo>
                <a:lnTo>
                  <a:pt x="12174" y="5171"/>
                </a:lnTo>
                <a:lnTo>
                  <a:pt x="12163" y="5108"/>
                </a:lnTo>
                <a:lnTo>
                  <a:pt x="12153" y="5045"/>
                </a:lnTo>
                <a:lnTo>
                  <a:pt x="12140" y="4981"/>
                </a:lnTo>
                <a:lnTo>
                  <a:pt x="12128" y="4918"/>
                </a:lnTo>
                <a:lnTo>
                  <a:pt x="12115" y="4855"/>
                </a:lnTo>
                <a:lnTo>
                  <a:pt x="12102" y="4793"/>
                </a:lnTo>
                <a:lnTo>
                  <a:pt x="12087" y="4730"/>
                </a:lnTo>
                <a:lnTo>
                  <a:pt x="12072" y="4667"/>
                </a:lnTo>
                <a:lnTo>
                  <a:pt x="12056" y="4605"/>
                </a:lnTo>
                <a:lnTo>
                  <a:pt x="12041" y="4544"/>
                </a:lnTo>
                <a:lnTo>
                  <a:pt x="12024" y="4481"/>
                </a:lnTo>
                <a:lnTo>
                  <a:pt x="12006" y="4420"/>
                </a:lnTo>
                <a:lnTo>
                  <a:pt x="11988" y="4358"/>
                </a:lnTo>
                <a:lnTo>
                  <a:pt x="11969" y="4296"/>
                </a:lnTo>
                <a:lnTo>
                  <a:pt x="11949" y="4235"/>
                </a:lnTo>
                <a:lnTo>
                  <a:pt x="11929" y="4175"/>
                </a:lnTo>
                <a:lnTo>
                  <a:pt x="11909" y="4114"/>
                </a:lnTo>
                <a:lnTo>
                  <a:pt x="11886" y="4053"/>
                </a:lnTo>
                <a:lnTo>
                  <a:pt x="11865" y="3993"/>
                </a:lnTo>
                <a:lnTo>
                  <a:pt x="11842" y="3933"/>
                </a:lnTo>
                <a:lnTo>
                  <a:pt x="11819" y="3874"/>
                </a:lnTo>
                <a:lnTo>
                  <a:pt x="11794" y="3814"/>
                </a:lnTo>
                <a:lnTo>
                  <a:pt x="11770" y="3754"/>
                </a:lnTo>
                <a:lnTo>
                  <a:pt x="11745" y="3695"/>
                </a:lnTo>
                <a:lnTo>
                  <a:pt x="11719" y="3637"/>
                </a:lnTo>
                <a:lnTo>
                  <a:pt x="11693" y="3578"/>
                </a:lnTo>
                <a:lnTo>
                  <a:pt x="11666" y="3520"/>
                </a:lnTo>
                <a:lnTo>
                  <a:pt x="11638" y="3462"/>
                </a:lnTo>
                <a:lnTo>
                  <a:pt x="11611" y="3405"/>
                </a:lnTo>
                <a:lnTo>
                  <a:pt x="11581" y="3347"/>
                </a:lnTo>
                <a:lnTo>
                  <a:pt x="11551" y="3290"/>
                </a:lnTo>
                <a:lnTo>
                  <a:pt x="11522" y="3234"/>
                </a:lnTo>
                <a:lnTo>
                  <a:pt x="11491" y="3177"/>
                </a:lnTo>
                <a:lnTo>
                  <a:pt x="11461" y="3121"/>
                </a:lnTo>
                <a:lnTo>
                  <a:pt x="11428" y="3065"/>
                </a:lnTo>
                <a:lnTo>
                  <a:pt x="11396" y="3010"/>
                </a:lnTo>
                <a:lnTo>
                  <a:pt x="11363" y="2955"/>
                </a:lnTo>
                <a:lnTo>
                  <a:pt x="11330" y="2900"/>
                </a:lnTo>
                <a:lnTo>
                  <a:pt x="11296" y="2846"/>
                </a:lnTo>
                <a:lnTo>
                  <a:pt x="11261" y="2791"/>
                </a:lnTo>
                <a:lnTo>
                  <a:pt x="11226" y="2738"/>
                </a:lnTo>
                <a:lnTo>
                  <a:pt x="11190" y="2684"/>
                </a:lnTo>
                <a:lnTo>
                  <a:pt x="11153" y="2631"/>
                </a:lnTo>
                <a:lnTo>
                  <a:pt x="11116" y="2578"/>
                </a:lnTo>
                <a:lnTo>
                  <a:pt x="11079" y="2527"/>
                </a:lnTo>
                <a:lnTo>
                  <a:pt x="11041" y="2475"/>
                </a:lnTo>
                <a:lnTo>
                  <a:pt x="11003" y="2424"/>
                </a:lnTo>
                <a:lnTo>
                  <a:pt x="10964" y="2372"/>
                </a:lnTo>
                <a:lnTo>
                  <a:pt x="10924" y="2323"/>
                </a:lnTo>
                <a:lnTo>
                  <a:pt x="10884" y="2272"/>
                </a:lnTo>
                <a:lnTo>
                  <a:pt x="10844" y="2222"/>
                </a:lnTo>
                <a:lnTo>
                  <a:pt x="10802" y="2174"/>
                </a:lnTo>
                <a:lnTo>
                  <a:pt x="10760" y="2124"/>
                </a:lnTo>
                <a:lnTo>
                  <a:pt x="10719" y="2077"/>
                </a:lnTo>
                <a:lnTo>
                  <a:pt x="10676" y="2028"/>
                </a:lnTo>
                <a:lnTo>
                  <a:pt x="10632" y="1980"/>
                </a:lnTo>
                <a:lnTo>
                  <a:pt x="10589" y="1934"/>
                </a:lnTo>
                <a:lnTo>
                  <a:pt x="10545" y="1887"/>
                </a:lnTo>
                <a:lnTo>
                  <a:pt x="10500" y="1841"/>
                </a:lnTo>
                <a:lnTo>
                  <a:pt x="10455" y="1796"/>
                </a:lnTo>
                <a:lnTo>
                  <a:pt x="10409" y="1750"/>
                </a:lnTo>
                <a:lnTo>
                  <a:pt x="10363" y="1706"/>
                </a:lnTo>
                <a:lnTo>
                  <a:pt x="10316" y="1661"/>
                </a:lnTo>
                <a:lnTo>
                  <a:pt x="10270" y="1618"/>
                </a:lnTo>
                <a:lnTo>
                  <a:pt x="10222" y="1575"/>
                </a:lnTo>
                <a:lnTo>
                  <a:pt x="10175" y="1531"/>
                </a:lnTo>
                <a:lnTo>
                  <a:pt x="10126" y="1489"/>
                </a:lnTo>
                <a:lnTo>
                  <a:pt x="10078" y="1448"/>
                </a:lnTo>
                <a:lnTo>
                  <a:pt x="10028" y="1407"/>
                </a:lnTo>
                <a:lnTo>
                  <a:pt x="9978" y="1367"/>
                </a:lnTo>
                <a:lnTo>
                  <a:pt x="9929" y="1326"/>
                </a:lnTo>
                <a:lnTo>
                  <a:pt x="9878" y="1286"/>
                </a:lnTo>
                <a:lnTo>
                  <a:pt x="9827" y="1247"/>
                </a:lnTo>
                <a:lnTo>
                  <a:pt x="9776" y="1209"/>
                </a:lnTo>
                <a:lnTo>
                  <a:pt x="9725" y="1171"/>
                </a:lnTo>
                <a:lnTo>
                  <a:pt x="9672" y="1133"/>
                </a:lnTo>
                <a:lnTo>
                  <a:pt x="9620" y="1096"/>
                </a:lnTo>
                <a:lnTo>
                  <a:pt x="9567" y="1060"/>
                </a:lnTo>
                <a:lnTo>
                  <a:pt x="9514" y="1024"/>
                </a:lnTo>
                <a:lnTo>
                  <a:pt x="9460" y="989"/>
                </a:lnTo>
                <a:lnTo>
                  <a:pt x="9406" y="955"/>
                </a:lnTo>
                <a:lnTo>
                  <a:pt x="9352" y="921"/>
                </a:lnTo>
                <a:lnTo>
                  <a:pt x="9297" y="887"/>
                </a:lnTo>
                <a:lnTo>
                  <a:pt x="9242" y="854"/>
                </a:lnTo>
                <a:lnTo>
                  <a:pt x="9187" y="821"/>
                </a:lnTo>
                <a:lnTo>
                  <a:pt x="9131" y="790"/>
                </a:lnTo>
                <a:lnTo>
                  <a:pt x="9075" y="758"/>
                </a:lnTo>
                <a:lnTo>
                  <a:pt x="9019" y="727"/>
                </a:lnTo>
                <a:lnTo>
                  <a:pt x="8962" y="698"/>
                </a:lnTo>
                <a:lnTo>
                  <a:pt x="8905" y="668"/>
                </a:lnTo>
                <a:lnTo>
                  <a:pt x="8848" y="640"/>
                </a:lnTo>
                <a:lnTo>
                  <a:pt x="8790" y="611"/>
                </a:lnTo>
                <a:lnTo>
                  <a:pt x="8732" y="584"/>
                </a:lnTo>
                <a:lnTo>
                  <a:pt x="8674" y="556"/>
                </a:lnTo>
                <a:lnTo>
                  <a:pt x="8616" y="530"/>
                </a:lnTo>
                <a:lnTo>
                  <a:pt x="8556" y="504"/>
                </a:lnTo>
                <a:lnTo>
                  <a:pt x="8498" y="479"/>
                </a:lnTo>
                <a:lnTo>
                  <a:pt x="8439" y="455"/>
                </a:lnTo>
                <a:lnTo>
                  <a:pt x="8379" y="431"/>
                </a:lnTo>
                <a:lnTo>
                  <a:pt x="8320" y="407"/>
                </a:lnTo>
                <a:lnTo>
                  <a:pt x="8259" y="385"/>
                </a:lnTo>
                <a:lnTo>
                  <a:pt x="8199" y="363"/>
                </a:lnTo>
                <a:lnTo>
                  <a:pt x="8139" y="341"/>
                </a:lnTo>
                <a:lnTo>
                  <a:pt x="8078" y="321"/>
                </a:lnTo>
                <a:lnTo>
                  <a:pt x="8018" y="301"/>
                </a:lnTo>
                <a:lnTo>
                  <a:pt x="7956" y="280"/>
                </a:lnTo>
                <a:lnTo>
                  <a:pt x="7895" y="261"/>
                </a:lnTo>
                <a:lnTo>
                  <a:pt x="7833" y="243"/>
                </a:lnTo>
                <a:lnTo>
                  <a:pt x="7771" y="226"/>
                </a:lnTo>
                <a:lnTo>
                  <a:pt x="7710" y="209"/>
                </a:lnTo>
                <a:lnTo>
                  <a:pt x="7648" y="193"/>
                </a:lnTo>
                <a:lnTo>
                  <a:pt x="7585" y="177"/>
                </a:lnTo>
                <a:lnTo>
                  <a:pt x="7523" y="162"/>
                </a:lnTo>
                <a:lnTo>
                  <a:pt x="7461" y="147"/>
                </a:lnTo>
                <a:lnTo>
                  <a:pt x="7397" y="134"/>
                </a:lnTo>
                <a:lnTo>
                  <a:pt x="7335" y="121"/>
                </a:lnTo>
                <a:lnTo>
                  <a:pt x="7272" y="108"/>
                </a:lnTo>
                <a:lnTo>
                  <a:pt x="7209" y="97"/>
                </a:lnTo>
                <a:lnTo>
                  <a:pt x="7146" y="86"/>
                </a:lnTo>
                <a:lnTo>
                  <a:pt x="7083" y="75"/>
                </a:lnTo>
                <a:lnTo>
                  <a:pt x="7019" y="66"/>
                </a:lnTo>
                <a:lnTo>
                  <a:pt x="6956" y="56"/>
                </a:lnTo>
                <a:lnTo>
                  <a:pt x="6892" y="48"/>
                </a:lnTo>
                <a:lnTo>
                  <a:pt x="6828" y="41"/>
                </a:lnTo>
                <a:lnTo>
                  <a:pt x="6765" y="33"/>
                </a:lnTo>
                <a:lnTo>
                  <a:pt x="6701" y="27"/>
                </a:lnTo>
                <a:lnTo>
                  <a:pt x="6637" y="22"/>
                </a:lnTo>
                <a:lnTo>
                  <a:pt x="6573" y="16"/>
                </a:lnTo>
                <a:lnTo>
                  <a:pt x="6509" y="12"/>
                </a:lnTo>
                <a:lnTo>
                  <a:pt x="6446" y="9"/>
                </a:lnTo>
                <a:lnTo>
                  <a:pt x="6381" y="6"/>
                </a:lnTo>
                <a:lnTo>
                  <a:pt x="6317" y="4"/>
                </a:lnTo>
                <a:lnTo>
                  <a:pt x="6253" y="2"/>
                </a:lnTo>
                <a:lnTo>
                  <a:pt x="6189" y="0"/>
                </a:lnTo>
                <a:lnTo>
                  <a:pt x="6124" y="0"/>
                </a:lnTo>
                <a:lnTo>
                  <a:pt x="6060" y="0"/>
                </a:lnTo>
                <a:lnTo>
                  <a:pt x="5997" y="2"/>
                </a:lnTo>
                <a:lnTo>
                  <a:pt x="5932" y="4"/>
                </a:lnTo>
                <a:lnTo>
                  <a:pt x="5868" y="6"/>
                </a:lnTo>
                <a:lnTo>
                  <a:pt x="5804" y="9"/>
                </a:lnTo>
                <a:lnTo>
                  <a:pt x="5740" y="12"/>
                </a:lnTo>
                <a:lnTo>
                  <a:pt x="5676" y="16"/>
                </a:lnTo>
                <a:lnTo>
                  <a:pt x="5612" y="22"/>
                </a:lnTo>
                <a:lnTo>
                  <a:pt x="5549" y="27"/>
                </a:lnTo>
                <a:lnTo>
                  <a:pt x="5484" y="33"/>
                </a:lnTo>
                <a:lnTo>
                  <a:pt x="5421" y="41"/>
                </a:lnTo>
                <a:lnTo>
                  <a:pt x="5357" y="48"/>
                </a:lnTo>
                <a:lnTo>
                  <a:pt x="5293" y="56"/>
                </a:lnTo>
                <a:lnTo>
                  <a:pt x="5230" y="66"/>
                </a:lnTo>
                <a:lnTo>
                  <a:pt x="5166" y="75"/>
                </a:lnTo>
                <a:lnTo>
                  <a:pt x="5103" y="86"/>
                </a:lnTo>
                <a:lnTo>
                  <a:pt x="5040" y="97"/>
                </a:lnTo>
                <a:lnTo>
                  <a:pt x="4977" y="108"/>
                </a:lnTo>
                <a:lnTo>
                  <a:pt x="4914" y="121"/>
                </a:lnTo>
                <a:lnTo>
                  <a:pt x="4851" y="134"/>
                </a:lnTo>
                <a:lnTo>
                  <a:pt x="4789" y="147"/>
                </a:lnTo>
                <a:lnTo>
                  <a:pt x="4726" y="162"/>
                </a:lnTo>
                <a:lnTo>
                  <a:pt x="4663" y="177"/>
                </a:lnTo>
                <a:lnTo>
                  <a:pt x="4602" y="193"/>
                </a:lnTo>
                <a:lnTo>
                  <a:pt x="4540" y="209"/>
                </a:lnTo>
                <a:lnTo>
                  <a:pt x="4477" y="226"/>
                </a:lnTo>
                <a:lnTo>
                  <a:pt x="4416" y="243"/>
                </a:lnTo>
                <a:lnTo>
                  <a:pt x="4355" y="261"/>
                </a:lnTo>
                <a:lnTo>
                  <a:pt x="4293" y="280"/>
                </a:lnTo>
                <a:lnTo>
                  <a:pt x="4232" y="301"/>
                </a:lnTo>
                <a:lnTo>
                  <a:pt x="4171" y="321"/>
                </a:lnTo>
                <a:lnTo>
                  <a:pt x="4111" y="341"/>
                </a:lnTo>
                <a:lnTo>
                  <a:pt x="4050" y="363"/>
                </a:lnTo>
                <a:lnTo>
                  <a:pt x="3990" y="385"/>
                </a:lnTo>
                <a:lnTo>
                  <a:pt x="3930" y="407"/>
                </a:lnTo>
                <a:lnTo>
                  <a:pt x="3870" y="431"/>
                </a:lnTo>
                <a:lnTo>
                  <a:pt x="3811" y="455"/>
                </a:lnTo>
                <a:lnTo>
                  <a:pt x="3752" y="479"/>
                </a:lnTo>
                <a:lnTo>
                  <a:pt x="3692" y="504"/>
                </a:lnTo>
                <a:lnTo>
                  <a:pt x="3633" y="530"/>
                </a:lnTo>
                <a:lnTo>
                  <a:pt x="3575" y="556"/>
                </a:lnTo>
                <a:lnTo>
                  <a:pt x="3517" y="584"/>
                </a:lnTo>
                <a:lnTo>
                  <a:pt x="3459" y="611"/>
                </a:lnTo>
                <a:lnTo>
                  <a:pt x="3402" y="640"/>
                </a:lnTo>
                <a:lnTo>
                  <a:pt x="3344" y="668"/>
                </a:lnTo>
                <a:lnTo>
                  <a:pt x="3287" y="698"/>
                </a:lnTo>
                <a:lnTo>
                  <a:pt x="3231" y="727"/>
                </a:lnTo>
                <a:lnTo>
                  <a:pt x="3174" y="758"/>
                </a:lnTo>
                <a:lnTo>
                  <a:pt x="3118" y="790"/>
                </a:lnTo>
                <a:lnTo>
                  <a:pt x="3063" y="821"/>
                </a:lnTo>
                <a:lnTo>
                  <a:pt x="3007" y="854"/>
                </a:lnTo>
                <a:lnTo>
                  <a:pt x="2952" y="887"/>
                </a:lnTo>
                <a:lnTo>
                  <a:pt x="2897" y="921"/>
                </a:lnTo>
                <a:lnTo>
                  <a:pt x="2843" y="955"/>
                </a:lnTo>
                <a:lnTo>
                  <a:pt x="2789" y="989"/>
                </a:lnTo>
                <a:lnTo>
                  <a:pt x="2735" y="1024"/>
                </a:lnTo>
                <a:lnTo>
                  <a:pt x="2682" y="1060"/>
                </a:lnTo>
                <a:lnTo>
                  <a:pt x="2630" y="1096"/>
                </a:lnTo>
                <a:lnTo>
                  <a:pt x="2577" y="1133"/>
                </a:lnTo>
                <a:lnTo>
                  <a:pt x="2525" y="1171"/>
                </a:lnTo>
                <a:lnTo>
                  <a:pt x="2473" y="1209"/>
                </a:lnTo>
                <a:lnTo>
                  <a:pt x="2421" y="1247"/>
                </a:lnTo>
                <a:lnTo>
                  <a:pt x="2371" y="1286"/>
                </a:lnTo>
                <a:lnTo>
                  <a:pt x="2320" y="1326"/>
                </a:lnTo>
                <a:lnTo>
                  <a:pt x="2270" y="1367"/>
                </a:lnTo>
                <a:lnTo>
                  <a:pt x="2221" y="1407"/>
                </a:lnTo>
                <a:lnTo>
                  <a:pt x="2172" y="1448"/>
                </a:lnTo>
                <a:lnTo>
                  <a:pt x="2122" y="1489"/>
                </a:lnTo>
                <a:lnTo>
                  <a:pt x="2075" y="1531"/>
                </a:lnTo>
                <a:lnTo>
                  <a:pt x="2026" y="1575"/>
                </a:lnTo>
                <a:lnTo>
                  <a:pt x="1979" y="1618"/>
                </a:lnTo>
                <a:lnTo>
                  <a:pt x="1932" y="1661"/>
                </a:lnTo>
                <a:lnTo>
                  <a:pt x="1886" y="1706"/>
                </a:lnTo>
                <a:lnTo>
                  <a:pt x="1839" y="1750"/>
                </a:lnTo>
                <a:lnTo>
                  <a:pt x="1794" y="1796"/>
                </a:lnTo>
                <a:lnTo>
                  <a:pt x="1748" y="1841"/>
                </a:lnTo>
                <a:lnTo>
                  <a:pt x="1704" y="1887"/>
                </a:lnTo>
                <a:lnTo>
                  <a:pt x="1660" y="1934"/>
                </a:lnTo>
                <a:lnTo>
                  <a:pt x="1616" y="1980"/>
                </a:lnTo>
                <a:lnTo>
                  <a:pt x="1573" y="2028"/>
                </a:lnTo>
                <a:lnTo>
                  <a:pt x="1531" y="2077"/>
                </a:lnTo>
                <a:lnTo>
                  <a:pt x="1489" y="2124"/>
                </a:lnTo>
                <a:lnTo>
                  <a:pt x="1447" y="2174"/>
                </a:lnTo>
                <a:lnTo>
                  <a:pt x="1406" y="2222"/>
                </a:lnTo>
                <a:lnTo>
                  <a:pt x="1365" y="2272"/>
                </a:lnTo>
                <a:lnTo>
                  <a:pt x="1325" y="2323"/>
                </a:lnTo>
                <a:lnTo>
                  <a:pt x="1286" y="2372"/>
                </a:lnTo>
                <a:lnTo>
                  <a:pt x="1247" y="2424"/>
                </a:lnTo>
                <a:lnTo>
                  <a:pt x="1208" y="2475"/>
                </a:lnTo>
                <a:lnTo>
                  <a:pt x="1169" y="2527"/>
                </a:lnTo>
                <a:lnTo>
                  <a:pt x="1132" y="2578"/>
                </a:lnTo>
                <a:lnTo>
                  <a:pt x="1096" y="2631"/>
                </a:lnTo>
                <a:lnTo>
                  <a:pt x="1060" y="2684"/>
                </a:lnTo>
                <a:lnTo>
                  <a:pt x="1024" y="2738"/>
                </a:lnTo>
                <a:lnTo>
                  <a:pt x="988" y="2791"/>
                </a:lnTo>
                <a:lnTo>
                  <a:pt x="954" y="2846"/>
                </a:lnTo>
                <a:lnTo>
                  <a:pt x="919" y="2900"/>
                </a:lnTo>
                <a:lnTo>
                  <a:pt x="886" y="2955"/>
                </a:lnTo>
                <a:lnTo>
                  <a:pt x="854" y="3010"/>
                </a:lnTo>
                <a:lnTo>
                  <a:pt x="821" y="3065"/>
                </a:lnTo>
                <a:lnTo>
                  <a:pt x="789" y="3121"/>
                </a:lnTo>
                <a:lnTo>
                  <a:pt x="757" y="3177"/>
                </a:lnTo>
                <a:lnTo>
                  <a:pt x="727" y="3234"/>
                </a:lnTo>
                <a:lnTo>
                  <a:pt x="697" y="3290"/>
                </a:lnTo>
                <a:lnTo>
                  <a:pt x="668" y="3347"/>
                </a:lnTo>
                <a:lnTo>
                  <a:pt x="639" y="3405"/>
                </a:lnTo>
                <a:lnTo>
                  <a:pt x="611" y="3462"/>
                </a:lnTo>
                <a:lnTo>
                  <a:pt x="583" y="3520"/>
                </a:lnTo>
                <a:lnTo>
                  <a:pt x="556" y="3578"/>
                </a:lnTo>
                <a:lnTo>
                  <a:pt x="529" y="3637"/>
                </a:lnTo>
                <a:lnTo>
                  <a:pt x="504" y="3695"/>
                </a:lnTo>
                <a:lnTo>
                  <a:pt x="479" y="3754"/>
                </a:lnTo>
                <a:lnTo>
                  <a:pt x="454" y="3814"/>
                </a:lnTo>
                <a:lnTo>
                  <a:pt x="430" y="3874"/>
                </a:lnTo>
                <a:lnTo>
                  <a:pt x="407" y="3933"/>
                </a:lnTo>
                <a:lnTo>
                  <a:pt x="385" y="3993"/>
                </a:lnTo>
                <a:lnTo>
                  <a:pt x="362" y="4053"/>
                </a:lnTo>
                <a:lnTo>
                  <a:pt x="341" y="4114"/>
                </a:lnTo>
                <a:lnTo>
                  <a:pt x="320" y="4175"/>
                </a:lnTo>
                <a:lnTo>
                  <a:pt x="300" y="4235"/>
                </a:lnTo>
                <a:lnTo>
                  <a:pt x="281" y="4296"/>
                </a:lnTo>
                <a:lnTo>
                  <a:pt x="262" y="4358"/>
                </a:lnTo>
                <a:lnTo>
                  <a:pt x="243" y="4420"/>
                </a:lnTo>
                <a:lnTo>
                  <a:pt x="226" y="4481"/>
                </a:lnTo>
                <a:lnTo>
                  <a:pt x="209" y="4544"/>
                </a:lnTo>
                <a:lnTo>
                  <a:pt x="192" y="4605"/>
                </a:lnTo>
                <a:lnTo>
                  <a:pt x="177" y="4667"/>
                </a:lnTo>
                <a:lnTo>
                  <a:pt x="162" y="4730"/>
                </a:lnTo>
                <a:lnTo>
                  <a:pt x="148" y="4793"/>
                </a:lnTo>
                <a:lnTo>
                  <a:pt x="134" y="4855"/>
                </a:lnTo>
                <a:lnTo>
                  <a:pt x="121" y="4918"/>
                </a:lnTo>
                <a:lnTo>
                  <a:pt x="109" y="4981"/>
                </a:lnTo>
                <a:lnTo>
                  <a:pt x="97" y="5045"/>
                </a:lnTo>
                <a:lnTo>
                  <a:pt x="86" y="5108"/>
                </a:lnTo>
                <a:lnTo>
                  <a:pt x="76" y="5171"/>
                </a:lnTo>
                <a:lnTo>
                  <a:pt x="65" y="5235"/>
                </a:lnTo>
                <a:lnTo>
                  <a:pt x="57" y="5298"/>
                </a:lnTo>
                <a:lnTo>
                  <a:pt x="49" y="5361"/>
                </a:lnTo>
                <a:lnTo>
                  <a:pt x="41" y="5425"/>
                </a:lnTo>
                <a:lnTo>
                  <a:pt x="34" y="5489"/>
                </a:lnTo>
                <a:lnTo>
                  <a:pt x="27" y="5553"/>
                </a:lnTo>
                <a:lnTo>
                  <a:pt x="22" y="5617"/>
                </a:lnTo>
                <a:lnTo>
                  <a:pt x="17" y="5681"/>
                </a:lnTo>
                <a:lnTo>
                  <a:pt x="13" y="5745"/>
                </a:lnTo>
                <a:lnTo>
                  <a:pt x="8" y="5809"/>
                </a:lnTo>
                <a:lnTo>
                  <a:pt x="5" y="5873"/>
                </a:lnTo>
                <a:lnTo>
                  <a:pt x="3" y="5937"/>
                </a:lnTo>
                <a:lnTo>
                  <a:pt x="2" y="6002"/>
                </a:lnTo>
                <a:lnTo>
                  <a:pt x="1" y="6065"/>
                </a:lnTo>
                <a:lnTo>
                  <a:pt x="0" y="6130"/>
                </a:lnTo>
                <a:lnTo>
                  <a:pt x="1" y="6194"/>
                </a:lnTo>
                <a:lnTo>
                  <a:pt x="2" y="6258"/>
                </a:lnTo>
                <a:lnTo>
                  <a:pt x="3" y="6322"/>
                </a:lnTo>
                <a:lnTo>
                  <a:pt x="5" y="6386"/>
                </a:lnTo>
                <a:lnTo>
                  <a:pt x="8" y="6451"/>
                </a:lnTo>
                <a:lnTo>
                  <a:pt x="13" y="6514"/>
                </a:lnTo>
                <a:lnTo>
                  <a:pt x="17" y="6579"/>
                </a:lnTo>
                <a:lnTo>
                  <a:pt x="22" y="6643"/>
                </a:lnTo>
                <a:lnTo>
                  <a:pt x="27" y="6706"/>
                </a:lnTo>
                <a:lnTo>
                  <a:pt x="34" y="6771"/>
                </a:lnTo>
                <a:lnTo>
                  <a:pt x="41" y="6834"/>
                </a:lnTo>
                <a:lnTo>
                  <a:pt x="49" y="6898"/>
                </a:lnTo>
                <a:lnTo>
                  <a:pt x="57" y="6962"/>
                </a:lnTo>
                <a:lnTo>
                  <a:pt x="65" y="7026"/>
                </a:lnTo>
                <a:lnTo>
                  <a:pt x="76" y="7089"/>
                </a:lnTo>
                <a:lnTo>
                  <a:pt x="86" y="7152"/>
                </a:lnTo>
                <a:lnTo>
                  <a:pt x="97" y="7216"/>
                </a:lnTo>
                <a:lnTo>
                  <a:pt x="109" y="7278"/>
                </a:lnTo>
                <a:lnTo>
                  <a:pt x="121" y="7341"/>
                </a:lnTo>
                <a:lnTo>
                  <a:pt x="134" y="7404"/>
                </a:lnTo>
                <a:lnTo>
                  <a:pt x="148" y="7467"/>
                </a:lnTo>
                <a:lnTo>
                  <a:pt x="162" y="7530"/>
                </a:lnTo>
                <a:lnTo>
                  <a:pt x="177" y="7592"/>
                </a:lnTo>
                <a:lnTo>
                  <a:pt x="192" y="7654"/>
                </a:lnTo>
                <a:lnTo>
                  <a:pt x="209" y="7717"/>
                </a:lnTo>
                <a:lnTo>
                  <a:pt x="226" y="7778"/>
                </a:lnTo>
                <a:lnTo>
                  <a:pt x="243" y="7840"/>
                </a:lnTo>
                <a:lnTo>
                  <a:pt x="262" y="7901"/>
                </a:lnTo>
                <a:lnTo>
                  <a:pt x="281" y="7963"/>
                </a:lnTo>
                <a:lnTo>
                  <a:pt x="300" y="8024"/>
                </a:lnTo>
                <a:lnTo>
                  <a:pt x="320" y="8085"/>
                </a:lnTo>
                <a:lnTo>
                  <a:pt x="341" y="8146"/>
                </a:lnTo>
                <a:lnTo>
                  <a:pt x="362" y="8206"/>
                </a:lnTo>
                <a:lnTo>
                  <a:pt x="385" y="8266"/>
                </a:lnTo>
                <a:lnTo>
                  <a:pt x="407" y="8326"/>
                </a:lnTo>
                <a:lnTo>
                  <a:pt x="430" y="8386"/>
                </a:lnTo>
                <a:lnTo>
                  <a:pt x="454" y="8446"/>
                </a:lnTo>
                <a:lnTo>
                  <a:pt x="479" y="8505"/>
                </a:lnTo>
                <a:lnTo>
                  <a:pt x="504" y="8564"/>
                </a:lnTo>
                <a:lnTo>
                  <a:pt x="529" y="8623"/>
                </a:lnTo>
                <a:lnTo>
                  <a:pt x="556" y="8681"/>
                </a:lnTo>
                <a:lnTo>
                  <a:pt x="583" y="8739"/>
                </a:lnTo>
                <a:lnTo>
                  <a:pt x="611" y="8797"/>
                </a:lnTo>
                <a:lnTo>
                  <a:pt x="639" y="8856"/>
                </a:lnTo>
                <a:lnTo>
                  <a:pt x="668" y="8913"/>
                </a:lnTo>
                <a:lnTo>
                  <a:pt x="697" y="8970"/>
                </a:lnTo>
                <a:lnTo>
                  <a:pt x="727" y="9027"/>
                </a:lnTo>
                <a:lnTo>
                  <a:pt x="757" y="9083"/>
                </a:lnTo>
                <a:lnTo>
                  <a:pt x="789" y="9139"/>
                </a:lnTo>
                <a:lnTo>
                  <a:pt x="821" y="9195"/>
                </a:lnTo>
                <a:lnTo>
                  <a:pt x="854" y="9250"/>
                </a:lnTo>
                <a:lnTo>
                  <a:pt x="886" y="9305"/>
                </a:lnTo>
                <a:lnTo>
                  <a:pt x="919" y="9360"/>
                </a:lnTo>
                <a:lnTo>
                  <a:pt x="954" y="9414"/>
                </a:lnTo>
                <a:lnTo>
                  <a:pt x="988" y="9468"/>
                </a:lnTo>
                <a:lnTo>
                  <a:pt x="1024" y="9522"/>
                </a:lnTo>
                <a:lnTo>
                  <a:pt x="1060" y="9575"/>
                </a:lnTo>
                <a:lnTo>
                  <a:pt x="1096" y="9628"/>
                </a:lnTo>
                <a:lnTo>
                  <a:pt x="1132" y="9681"/>
                </a:lnTo>
                <a:lnTo>
                  <a:pt x="1169" y="9732"/>
                </a:lnTo>
                <a:lnTo>
                  <a:pt x="1208" y="9784"/>
                </a:lnTo>
                <a:lnTo>
                  <a:pt x="1247" y="9836"/>
                </a:lnTo>
                <a:lnTo>
                  <a:pt x="1286" y="9887"/>
                </a:lnTo>
                <a:lnTo>
                  <a:pt x="1325" y="9937"/>
                </a:lnTo>
                <a:lnTo>
                  <a:pt x="1365" y="9987"/>
                </a:lnTo>
                <a:lnTo>
                  <a:pt x="1406" y="10037"/>
                </a:lnTo>
                <a:lnTo>
                  <a:pt x="1447" y="10086"/>
                </a:lnTo>
                <a:lnTo>
                  <a:pt x="1489" y="10135"/>
                </a:lnTo>
                <a:lnTo>
                  <a:pt x="1531" y="10184"/>
                </a:lnTo>
                <a:lnTo>
                  <a:pt x="1573" y="10231"/>
                </a:lnTo>
                <a:lnTo>
                  <a:pt x="1616" y="10279"/>
                </a:lnTo>
                <a:lnTo>
                  <a:pt x="1660" y="10326"/>
                </a:lnTo>
                <a:lnTo>
                  <a:pt x="1704" y="10373"/>
                </a:lnTo>
                <a:lnTo>
                  <a:pt x="1748" y="10418"/>
                </a:lnTo>
                <a:lnTo>
                  <a:pt x="1794" y="10464"/>
                </a:lnTo>
                <a:lnTo>
                  <a:pt x="1839" y="10509"/>
                </a:lnTo>
                <a:lnTo>
                  <a:pt x="1886" y="10553"/>
                </a:lnTo>
                <a:lnTo>
                  <a:pt x="1932" y="10598"/>
                </a:lnTo>
                <a:lnTo>
                  <a:pt x="1979" y="10642"/>
                </a:lnTo>
                <a:lnTo>
                  <a:pt x="2026" y="10684"/>
                </a:lnTo>
                <a:lnTo>
                  <a:pt x="2075" y="10728"/>
                </a:lnTo>
                <a:lnTo>
                  <a:pt x="2122" y="10770"/>
                </a:lnTo>
                <a:lnTo>
                  <a:pt x="2172" y="10811"/>
                </a:lnTo>
                <a:lnTo>
                  <a:pt x="2221" y="10852"/>
                </a:lnTo>
                <a:lnTo>
                  <a:pt x="2270" y="10894"/>
                </a:lnTo>
                <a:lnTo>
                  <a:pt x="2320" y="10934"/>
                </a:lnTo>
                <a:lnTo>
                  <a:pt x="2371" y="10973"/>
                </a:lnTo>
                <a:lnTo>
                  <a:pt x="2421" y="11012"/>
                </a:lnTo>
                <a:lnTo>
                  <a:pt x="2473" y="11051"/>
                </a:lnTo>
                <a:lnTo>
                  <a:pt x="2525" y="11089"/>
                </a:lnTo>
                <a:lnTo>
                  <a:pt x="2577" y="11126"/>
                </a:lnTo>
                <a:lnTo>
                  <a:pt x="2630" y="11163"/>
                </a:lnTo>
                <a:lnTo>
                  <a:pt x="2682" y="11199"/>
                </a:lnTo>
                <a:lnTo>
                  <a:pt x="2735" y="11235"/>
                </a:lnTo>
                <a:lnTo>
                  <a:pt x="2789" y="11271"/>
                </a:lnTo>
                <a:lnTo>
                  <a:pt x="2843" y="11305"/>
                </a:lnTo>
                <a:lnTo>
                  <a:pt x="2897" y="11339"/>
                </a:lnTo>
                <a:lnTo>
                  <a:pt x="2952" y="11373"/>
                </a:lnTo>
                <a:lnTo>
                  <a:pt x="3007" y="11406"/>
                </a:lnTo>
                <a:lnTo>
                  <a:pt x="3063" y="11438"/>
                </a:lnTo>
                <a:lnTo>
                  <a:pt x="3118" y="11469"/>
                </a:lnTo>
                <a:lnTo>
                  <a:pt x="3174" y="11501"/>
                </a:lnTo>
                <a:lnTo>
                  <a:pt x="3231" y="11532"/>
                </a:lnTo>
                <a:lnTo>
                  <a:pt x="3287" y="11561"/>
                </a:lnTo>
                <a:lnTo>
                  <a:pt x="3344" y="11591"/>
                </a:lnTo>
                <a:lnTo>
                  <a:pt x="3402" y="11621"/>
                </a:lnTo>
                <a:lnTo>
                  <a:pt x="3459" y="11648"/>
                </a:lnTo>
                <a:lnTo>
                  <a:pt x="3517" y="11675"/>
                </a:lnTo>
                <a:lnTo>
                  <a:pt x="3575" y="11703"/>
                </a:lnTo>
                <a:lnTo>
                  <a:pt x="3633" y="11729"/>
                </a:lnTo>
                <a:lnTo>
                  <a:pt x="3692" y="11755"/>
                </a:lnTo>
                <a:lnTo>
                  <a:pt x="3752" y="11780"/>
                </a:lnTo>
                <a:lnTo>
                  <a:pt x="3811" y="11805"/>
                </a:lnTo>
                <a:lnTo>
                  <a:pt x="3870" y="11829"/>
                </a:lnTo>
                <a:lnTo>
                  <a:pt x="3930" y="11852"/>
                </a:lnTo>
                <a:lnTo>
                  <a:pt x="3990" y="11875"/>
                </a:lnTo>
                <a:lnTo>
                  <a:pt x="4050" y="11897"/>
                </a:lnTo>
                <a:lnTo>
                  <a:pt x="4111" y="11918"/>
                </a:lnTo>
                <a:lnTo>
                  <a:pt x="4171" y="11940"/>
                </a:lnTo>
                <a:lnTo>
                  <a:pt x="4232" y="11960"/>
                </a:lnTo>
                <a:lnTo>
                  <a:pt x="4293" y="11979"/>
                </a:lnTo>
                <a:lnTo>
                  <a:pt x="4355" y="11998"/>
                </a:lnTo>
                <a:lnTo>
                  <a:pt x="4416" y="12016"/>
                </a:lnTo>
                <a:lnTo>
                  <a:pt x="4477" y="12034"/>
                </a:lnTo>
                <a:lnTo>
                  <a:pt x="4540" y="12051"/>
                </a:lnTo>
                <a:lnTo>
                  <a:pt x="4602" y="12066"/>
                </a:lnTo>
                <a:lnTo>
                  <a:pt x="4663" y="12082"/>
                </a:lnTo>
                <a:lnTo>
                  <a:pt x="4726" y="12097"/>
                </a:lnTo>
                <a:lnTo>
                  <a:pt x="4789" y="12112"/>
                </a:lnTo>
                <a:lnTo>
                  <a:pt x="4851" y="12126"/>
                </a:lnTo>
                <a:lnTo>
                  <a:pt x="4914" y="12138"/>
                </a:lnTo>
                <a:lnTo>
                  <a:pt x="4977" y="12151"/>
                </a:lnTo>
                <a:lnTo>
                  <a:pt x="5040" y="12163"/>
                </a:lnTo>
                <a:lnTo>
                  <a:pt x="5103" y="12173"/>
                </a:lnTo>
                <a:lnTo>
                  <a:pt x="5166" y="12184"/>
                </a:lnTo>
                <a:lnTo>
                  <a:pt x="5230" y="12193"/>
                </a:lnTo>
                <a:lnTo>
                  <a:pt x="5293" y="12203"/>
                </a:lnTo>
                <a:lnTo>
                  <a:pt x="5357" y="12211"/>
                </a:lnTo>
                <a:lnTo>
                  <a:pt x="5421" y="12219"/>
                </a:lnTo>
                <a:lnTo>
                  <a:pt x="5484" y="12226"/>
                </a:lnTo>
                <a:lnTo>
                  <a:pt x="5549" y="12232"/>
                </a:lnTo>
                <a:lnTo>
                  <a:pt x="5612" y="12238"/>
                </a:lnTo>
                <a:lnTo>
                  <a:pt x="5676" y="12243"/>
                </a:lnTo>
                <a:lnTo>
                  <a:pt x="5740" y="12247"/>
                </a:lnTo>
                <a:lnTo>
                  <a:pt x="5804" y="12251"/>
                </a:lnTo>
                <a:lnTo>
                  <a:pt x="5868" y="12254"/>
                </a:lnTo>
                <a:lnTo>
                  <a:pt x="5932" y="12257"/>
                </a:lnTo>
                <a:lnTo>
                  <a:pt x="5997" y="12258"/>
                </a:lnTo>
                <a:lnTo>
                  <a:pt x="6060" y="12259"/>
                </a:lnTo>
                <a:lnTo>
                  <a:pt x="6124" y="12260"/>
                </a:lnTo>
                <a:lnTo>
                  <a:pt x="6189" y="12259"/>
                </a:lnTo>
                <a:lnTo>
                  <a:pt x="6253" y="12258"/>
                </a:lnTo>
                <a:lnTo>
                  <a:pt x="6317" y="12257"/>
                </a:lnTo>
                <a:lnTo>
                  <a:pt x="6381" y="12254"/>
                </a:lnTo>
                <a:lnTo>
                  <a:pt x="6446" y="12251"/>
                </a:lnTo>
                <a:lnTo>
                  <a:pt x="6509" y="12247"/>
                </a:lnTo>
                <a:lnTo>
                  <a:pt x="6573" y="12243"/>
                </a:lnTo>
                <a:lnTo>
                  <a:pt x="6637" y="12238"/>
                </a:lnTo>
                <a:lnTo>
                  <a:pt x="6701" y="12232"/>
                </a:lnTo>
                <a:lnTo>
                  <a:pt x="6765" y="12226"/>
                </a:lnTo>
                <a:lnTo>
                  <a:pt x="6828" y="12219"/>
                </a:lnTo>
                <a:lnTo>
                  <a:pt x="6892" y="12211"/>
                </a:lnTo>
                <a:lnTo>
                  <a:pt x="6956" y="12203"/>
                </a:lnTo>
                <a:lnTo>
                  <a:pt x="7019" y="12193"/>
                </a:lnTo>
                <a:lnTo>
                  <a:pt x="7083" y="12184"/>
                </a:lnTo>
                <a:lnTo>
                  <a:pt x="7146" y="12173"/>
                </a:lnTo>
                <a:lnTo>
                  <a:pt x="7209" y="12163"/>
                </a:lnTo>
                <a:lnTo>
                  <a:pt x="7272" y="12151"/>
                </a:lnTo>
                <a:lnTo>
                  <a:pt x="7335" y="12138"/>
                </a:lnTo>
                <a:lnTo>
                  <a:pt x="7397" y="12126"/>
                </a:lnTo>
                <a:lnTo>
                  <a:pt x="7461" y="12112"/>
                </a:lnTo>
                <a:lnTo>
                  <a:pt x="7523" y="12097"/>
                </a:lnTo>
                <a:lnTo>
                  <a:pt x="7585" y="12082"/>
                </a:lnTo>
                <a:lnTo>
                  <a:pt x="7648" y="12066"/>
                </a:lnTo>
                <a:lnTo>
                  <a:pt x="7710" y="12051"/>
                </a:lnTo>
                <a:lnTo>
                  <a:pt x="7771" y="12034"/>
                </a:lnTo>
                <a:lnTo>
                  <a:pt x="7833" y="12016"/>
                </a:lnTo>
                <a:lnTo>
                  <a:pt x="7895" y="11998"/>
                </a:lnTo>
                <a:lnTo>
                  <a:pt x="7956" y="11979"/>
                </a:lnTo>
                <a:lnTo>
                  <a:pt x="8018" y="11960"/>
                </a:lnTo>
                <a:lnTo>
                  <a:pt x="8078" y="11940"/>
                </a:lnTo>
                <a:lnTo>
                  <a:pt x="8139" y="11918"/>
                </a:lnTo>
                <a:lnTo>
                  <a:pt x="8199" y="11897"/>
                </a:lnTo>
                <a:lnTo>
                  <a:pt x="8259" y="11875"/>
                </a:lnTo>
                <a:lnTo>
                  <a:pt x="8320" y="11852"/>
                </a:lnTo>
                <a:lnTo>
                  <a:pt x="8379" y="11829"/>
                </a:lnTo>
                <a:lnTo>
                  <a:pt x="8439" y="11805"/>
                </a:lnTo>
                <a:lnTo>
                  <a:pt x="8498" y="11780"/>
                </a:lnTo>
                <a:lnTo>
                  <a:pt x="8556" y="11755"/>
                </a:lnTo>
                <a:lnTo>
                  <a:pt x="8616" y="11729"/>
                </a:lnTo>
                <a:lnTo>
                  <a:pt x="8674" y="11703"/>
                </a:lnTo>
                <a:lnTo>
                  <a:pt x="8732" y="11675"/>
                </a:lnTo>
                <a:lnTo>
                  <a:pt x="8790" y="11648"/>
                </a:lnTo>
                <a:lnTo>
                  <a:pt x="8848" y="11621"/>
                </a:lnTo>
                <a:lnTo>
                  <a:pt x="8905" y="11591"/>
                </a:lnTo>
                <a:lnTo>
                  <a:pt x="8962" y="11561"/>
                </a:lnTo>
                <a:lnTo>
                  <a:pt x="9019" y="11532"/>
                </a:lnTo>
                <a:lnTo>
                  <a:pt x="9075" y="11501"/>
                </a:lnTo>
                <a:lnTo>
                  <a:pt x="9131" y="11469"/>
                </a:lnTo>
                <a:lnTo>
                  <a:pt x="9187" y="11438"/>
                </a:lnTo>
                <a:lnTo>
                  <a:pt x="9242" y="11406"/>
                </a:lnTo>
                <a:lnTo>
                  <a:pt x="9297" y="11373"/>
                </a:lnTo>
                <a:lnTo>
                  <a:pt x="9352" y="11339"/>
                </a:lnTo>
                <a:lnTo>
                  <a:pt x="9406" y="11305"/>
                </a:lnTo>
                <a:lnTo>
                  <a:pt x="9460" y="11271"/>
                </a:lnTo>
                <a:lnTo>
                  <a:pt x="9514" y="11235"/>
                </a:lnTo>
                <a:lnTo>
                  <a:pt x="9567" y="11199"/>
                </a:lnTo>
                <a:lnTo>
                  <a:pt x="9620" y="11163"/>
                </a:lnTo>
                <a:lnTo>
                  <a:pt x="9672" y="11126"/>
                </a:lnTo>
                <a:lnTo>
                  <a:pt x="9725" y="11089"/>
                </a:lnTo>
                <a:lnTo>
                  <a:pt x="9776" y="11051"/>
                </a:lnTo>
                <a:lnTo>
                  <a:pt x="9827" y="11012"/>
                </a:lnTo>
                <a:lnTo>
                  <a:pt x="9878" y="10973"/>
                </a:lnTo>
                <a:lnTo>
                  <a:pt x="9929" y="10934"/>
                </a:lnTo>
                <a:lnTo>
                  <a:pt x="9978" y="10894"/>
                </a:lnTo>
                <a:lnTo>
                  <a:pt x="10028" y="10852"/>
                </a:lnTo>
                <a:lnTo>
                  <a:pt x="10078" y="10811"/>
                </a:lnTo>
                <a:lnTo>
                  <a:pt x="10126" y="10770"/>
                </a:lnTo>
                <a:lnTo>
                  <a:pt x="10175" y="10728"/>
                </a:lnTo>
                <a:lnTo>
                  <a:pt x="10222" y="10684"/>
                </a:lnTo>
                <a:lnTo>
                  <a:pt x="10270" y="10642"/>
                </a:lnTo>
                <a:lnTo>
                  <a:pt x="10316" y="10598"/>
                </a:lnTo>
                <a:lnTo>
                  <a:pt x="10363" y="10553"/>
                </a:lnTo>
                <a:lnTo>
                  <a:pt x="10409" y="10509"/>
                </a:lnTo>
                <a:lnTo>
                  <a:pt x="10455" y="10464"/>
                </a:lnTo>
                <a:lnTo>
                  <a:pt x="10500" y="10418"/>
                </a:lnTo>
                <a:lnTo>
                  <a:pt x="10545" y="10373"/>
                </a:lnTo>
                <a:lnTo>
                  <a:pt x="10589" y="10326"/>
                </a:lnTo>
                <a:lnTo>
                  <a:pt x="10632" y="10279"/>
                </a:lnTo>
                <a:lnTo>
                  <a:pt x="10676" y="10231"/>
                </a:lnTo>
                <a:lnTo>
                  <a:pt x="10719" y="10184"/>
                </a:lnTo>
                <a:lnTo>
                  <a:pt x="10760" y="10135"/>
                </a:lnTo>
                <a:lnTo>
                  <a:pt x="10802" y="10086"/>
                </a:lnTo>
                <a:lnTo>
                  <a:pt x="10844" y="10037"/>
                </a:lnTo>
                <a:lnTo>
                  <a:pt x="10884" y="9987"/>
                </a:lnTo>
                <a:lnTo>
                  <a:pt x="10924" y="9937"/>
                </a:lnTo>
                <a:lnTo>
                  <a:pt x="10964" y="9887"/>
                </a:lnTo>
                <a:lnTo>
                  <a:pt x="11003" y="9836"/>
                </a:lnTo>
                <a:lnTo>
                  <a:pt x="11041" y="9784"/>
                </a:lnTo>
                <a:lnTo>
                  <a:pt x="11079" y="9732"/>
                </a:lnTo>
                <a:lnTo>
                  <a:pt x="11116" y="9681"/>
                </a:lnTo>
                <a:lnTo>
                  <a:pt x="11153" y="9628"/>
                </a:lnTo>
                <a:lnTo>
                  <a:pt x="11190" y="9575"/>
                </a:lnTo>
                <a:lnTo>
                  <a:pt x="11226" y="9522"/>
                </a:lnTo>
                <a:lnTo>
                  <a:pt x="11261" y="9468"/>
                </a:lnTo>
                <a:lnTo>
                  <a:pt x="11296" y="9414"/>
                </a:lnTo>
                <a:lnTo>
                  <a:pt x="11330" y="9360"/>
                </a:lnTo>
                <a:lnTo>
                  <a:pt x="11363" y="9305"/>
                </a:lnTo>
                <a:lnTo>
                  <a:pt x="11396" y="9250"/>
                </a:lnTo>
                <a:lnTo>
                  <a:pt x="11428" y="9195"/>
                </a:lnTo>
                <a:lnTo>
                  <a:pt x="11461" y="9139"/>
                </a:lnTo>
                <a:lnTo>
                  <a:pt x="11491" y="9083"/>
                </a:lnTo>
                <a:lnTo>
                  <a:pt x="11522" y="9027"/>
                </a:lnTo>
                <a:lnTo>
                  <a:pt x="11551" y="8970"/>
                </a:lnTo>
                <a:lnTo>
                  <a:pt x="11581" y="8913"/>
                </a:lnTo>
                <a:lnTo>
                  <a:pt x="11611" y="8856"/>
                </a:lnTo>
                <a:lnTo>
                  <a:pt x="11638" y="8797"/>
                </a:lnTo>
                <a:lnTo>
                  <a:pt x="11666" y="8739"/>
                </a:lnTo>
                <a:lnTo>
                  <a:pt x="11693" y="8681"/>
                </a:lnTo>
                <a:lnTo>
                  <a:pt x="11719" y="8623"/>
                </a:lnTo>
                <a:lnTo>
                  <a:pt x="11745" y="8564"/>
                </a:lnTo>
                <a:lnTo>
                  <a:pt x="11770" y="8505"/>
                </a:lnTo>
                <a:lnTo>
                  <a:pt x="11794" y="8446"/>
                </a:lnTo>
                <a:lnTo>
                  <a:pt x="11819" y="8386"/>
                </a:lnTo>
                <a:lnTo>
                  <a:pt x="11842" y="8326"/>
                </a:lnTo>
                <a:lnTo>
                  <a:pt x="11865" y="8266"/>
                </a:lnTo>
                <a:lnTo>
                  <a:pt x="11886" y="8206"/>
                </a:lnTo>
                <a:lnTo>
                  <a:pt x="11909" y="8146"/>
                </a:lnTo>
                <a:lnTo>
                  <a:pt x="11929" y="8085"/>
                </a:lnTo>
                <a:lnTo>
                  <a:pt x="11949" y="8024"/>
                </a:lnTo>
                <a:lnTo>
                  <a:pt x="11969" y="7963"/>
                </a:lnTo>
                <a:lnTo>
                  <a:pt x="11988" y="7901"/>
                </a:lnTo>
                <a:lnTo>
                  <a:pt x="12006" y="7840"/>
                </a:lnTo>
                <a:lnTo>
                  <a:pt x="12024" y="7778"/>
                </a:lnTo>
                <a:lnTo>
                  <a:pt x="12041" y="7717"/>
                </a:lnTo>
                <a:lnTo>
                  <a:pt x="12056" y="7654"/>
                </a:lnTo>
                <a:lnTo>
                  <a:pt x="12072" y="7592"/>
                </a:lnTo>
                <a:lnTo>
                  <a:pt x="12087" y="7530"/>
                </a:lnTo>
                <a:lnTo>
                  <a:pt x="12102" y="7467"/>
                </a:lnTo>
                <a:lnTo>
                  <a:pt x="12115" y="7404"/>
                </a:lnTo>
                <a:lnTo>
                  <a:pt x="12128" y="7341"/>
                </a:lnTo>
                <a:lnTo>
                  <a:pt x="12140" y="7278"/>
                </a:lnTo>
                <a:lnTo>
                  <a:pt x="12153" y="7216"/>
                </a:lnTo>
                <a:lnTo>
                  <a:pt x="12163" y="7152"/>
                </a:lnTo>
                <a:lnTo>
                  <a:pt x="12174" y="7089"/>
                </a:lnTo>
                <a:lnTo>
                  <a:pt x="12183" y="7026"/>
                </a:lnTo>
                <a:lnTo>
                  <a:pt x="12192" y="6962"/>
                </a:lnTo>
                <a:lnTo>
                  <a:pt x="12200" y="6898"/>
                </a:lnTo>
                <a:lnTo>
                  <a:pt x="12209" y="6834"/>
                </a:lnTo>
                <a:lnTo>
                  <a:pt x="12215" y="6771"/>
                </a:lnTo>
                <a:lnTo>
                  <a:pt x="12221" y="6706"/>
                </a:lnTo>
                <a:lnTo>
                  <a:pt x="12228" y="6643"/>
                </a:lnTo>
                <a:lnTo>
                  <a:pt x="12233" y="6579"/>
                </a:lnTo>
                <a:lnTo>
                  <a:pt x="12237" y="6514"/>
                </a:lnTo>
                <a:lnTo>
                  <a:pt x="12240" y="6451"/>
                </a:lnTo>
                <a:lnTo>
                  <a:pt x="12243" y="6386"/>
                </a:lnTo>
                <a:lnTo>
                  <a:pt x="12246" y="6322"/>
                </a:lnTo>
                <a:lnTo>
                  <a:pt x="12248" y="6258"/>
                </a:lnTo>
                <a:lnTo>
                  <a:pt x="12249" y="6194"/>
                </a:lnTo>
                <a:lnTo>
                  <a:pt x="12249" y="613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54</a:t>
            </a:fld>
            <a:endParaRPr lang="sk-SK"/>
          </a:p>
        </p:txBody>
      </p:sp>
      <p:sp>
        <p:nvSpPr>
          <p:cNvPr id="3" name="BlokTextu 24"/>
          <p:cNvSpPr txBox="1">
            <a:spLocks noChangeArrowheads="1"/>
          </p:cNvSpPr>
          <p:nvPr/>
        </p:nvSpPr>
        <p:spPr bwMode="auto">
          <a:xfrm>
            <a:off x="540000" y="588250"/>
            <a:ext cx="7512571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1)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základnicu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horizont a hlavný bod. Výška horizontu je ľubovoľná.</a:t>
            </a:r>
          </a:p>
          <a:p>
            <a:endParaRPr lang="sk-SK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2)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Zvolíme dištanciu v nákresni.</a:t>
            </a:r>
            <a:endParaRPr lang="sk-SK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kTextu 24"/>
          <p:cNvSpPr txBox="1">
            <a:spLocks noChangeArrowheads="1"/>
          </p:cNvSpPr>
          <p:nvPr/>
        </p:nvSpPr>
        <p:spPr bwMode="auto">
          <a:xfrm>
            <a:off x="540000" y="1512100"/>
            <a:ext cx="8312719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3)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V základnej rovine zvolíme priamku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v nepriečelnej polohe. Na priamke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bude ležať jedna strana štvorcov. Bod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 </a:t>
            </a:r>
            <a:r>
              <a:rPr 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z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 je vrchol jedného štvorca.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lokTextu 24"/>
          <p:cNvSpPr txBox="1">
            <a:spLocks noChangeArrowheads="1"/>
          </p:cNvSpPr>
          <p:nvPr/>
        </p:nvSpPr>
        <p:spPr bwMode="auto">
          <a:xfrm>
            <a:off x="540000" y="2036324"/>
            <a:ext cx="81360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Štvorcová sieť leží v zornom kužeľovom priestore, t. j. obraz siete je v kružnici správneho zobrazenia </a:t>
            </a:r>
            <a:r>
              <a:rPr lang="sk-SK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Pre </a:t>
            </a:r>
            <a:r>
              <a:rPr lang="sk-SK" sz="12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</a:t>
            </a:r>
            <a:r>
              <a:rPr lang="sk-SK" sz="1200" b="1" i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 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= 45° je </a:t>
            </a:r>
            <a:r>
              <a:rPr lang="sk-SK" sz="1200" b="1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z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 = </a:t>
            </a:r>
            <a:r>
              <a:rPr lang="sk-SK" sz="1200" b="1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d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. </a:t>
            </a:r>
          </a:p>
          <a:p>
            <a:endParaRPr lang="sk-SK" sz="10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200" dirty="0" smtClean="0">
                <a:latin typeface="Arial" pitchFamily="34" charset="0"/>
                <a:cs typeface="Arial" pitchFamily="34" charset="0"/>
              </a:rPr>
              <a:t>Priamku </a:t>
            </a:r>
            <a:r>
              <a:rPr lang="sk-SK" sz="12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200" dirty="0" smtClean="0">
                <a:latin typeface="Arial" pitchFamily="34" charset="0"/>
                <a:cs typeface="Arial" pitchFamily="34" charset="0"/>
              </a:rPr>
              <a:t> zvoľte tak, aby jej </a:t>
            </a:r>
            <a:r>
              <a:rPr lang="sk-SK" sz="1200" dirty="0" err="1" smtClean="0">
                <a:latin typeface="Arial" pitchFamily="34" charset="0"/>
                <a:cs typeface="Arial" pitchFamily="34" charset="0"/>
              </a:rPr>
              <a:t>úbežník</a:t>
            </a:r>
            <a:r>
              <a:rPr lang="sk-SK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altLang="sk-SK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sk-SK" altLang="sk-SK" sz="12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sk-SK" alt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bol na kraji papiera A4.</a:t>
            </a:r>
            <a:endParaRPr lang="sk-SK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lokTextu 24"/>
          <p:cNvSpPr txBox="1">
            <a:spLocks noChangeArrowheads="1"/>
          </p:cNvSpPr>
          <p:nvPr/>
        </p:nvSpPr>
        <p:spPr bwMode="auto">
          <a:xfrm>
            <a:off x="540000" y="2861778"/>
            <a:ext cx="8387004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4)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Horizont je vo výške 3 štvorcov, t. j. vzdialenosť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základnice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a horizontu rozdelíme sa 3 zhodné časti. Tým určíme dĺžku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strany štvorca.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8109326" y="652707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>
            <a:off x="25400" y="3883025"/>
            <a:ext cx="9108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" name="Line 22"/>
          <p:cNvSpPr>
            <a:spLocks noChangeShapeType="1"/>
          </p:cNvSpPr>
          <p:nvPr/>
        </p:nvSpPr>
        <p:spPr bwMode="auto">
          <a:xfrm>
            <a:off x="25400" y="6570662"/>
            <a:ext cx="9108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" name="Line 30"/>
          <p:cNvSpPr>
            <a:spLocks noChangeShapeType="1"/>
          </p:cNvSpPr>
          <p:nvPr/>
        </p:nvSpPr>
        <p:spPr bwMode="auto">
          <a:xfrm>
            <a:off x="8722300" y="3883025"/>
            <a:ext cx="0" cy="26876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" name="Line 85"/>
          <p:cNvSpPr>
            <a:spLocks noChangeShapeType="1"/>
          </p:cNvSpPr>
          <p:nvPr/>
        </p:nvSpPr>
        <p:spPr bwMode="auto">
          <a:xfrm>
            <a:off x="225425" y="3883025"/>
            <a:ext cx="5559425" cy="2687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" name="BlokTextu 21"/>
          <p:cNvSpPr txBox="1"/>
          <p:nvPr/>
        </p:nvSpPr>
        <p:spPr>
          <a:xfrm>
            <a:off x="8090090" y="3849141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5564527" y="652707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lokTextu 23"/>
          <p:cNvSpPr txBox="1"/>
          <p:nvPr/>
        </p:nvSpPr>
        <p:spPr>
          <a:xfrm>
            <a:off x="0" y="360280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BlokTextu 24"/>
          <p:cNvSpPr txBox="1"/>
          <p:nvPr/>
        </p:nvSpPr>
        <p:spPr>
          <a:xfrm>
            <a:off x="1905242" y="475160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53"/>
          <p:cNvSpPr>
            <a:spLocks/>
          </p:cNvSpPr>
          <p:nvPr/>
        </p:nvSpPr>
        <p:spPr bwMode="auto">
          <a:xfrm>
            <a:off x="5757863" y="654367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4" y="15"/>
              </a:cxn>
              <a:cxn ang="0">
                <a:pos x="10" y="19"/>
              </a:cxn>
              <a:cxn ang="0">
                <a:pos x="7" y="23"/>
              </a:cxn>
              <a:cxn ang="0">
                <a:pos x="5" y="27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69"/>
              </a:cxn>
              <a:cxn ang="0">
                <a:pos x="5" y="74"/>
              </a:cxn>
              <a:cxn ang="0">
                <a:pos x="7" y="78"/>
              </a:cxn>
              <a:cxn ang="0">
                <a:pos x="10" y="82"/>
              </a:cxn>
              <a:cxn ang="0">
                <a:pos x="14" y="86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2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6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8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7" y="17"/>
                </a:lnTo>
                <a:lnTo>
                  <a:pt x="86" y="15"/>
                </a:lnTo>
                <a:lnTo>
                  <a:pt x="84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4" y="15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0"/>
                </a:lnTo>
                <a:lnTo>
                  <a:pt x="10" y="82"/>
                </a:lnTo>
                <a:lnTo>
                  <a:pt x="12" y="84"/>
                </a:lnTo>
                <a:lnTo>
                  <a:pt x="14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6"/>
                </a:lnTo>
                <a:lnTo>
                  <a:pt x="87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8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" name="Freeform 60"/>
          <p:cNvSpPr>
            <a:spLocks/>
          </p:cNvSpPr>
          <p:nvPr/>
        </p:nvSpPr>
        <p:spPr bwMode="auto">
          <a:xfrm>
            <a:off x="198438" y="3856037"/>
            <a:ext cx="53975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5"/>
              </a:cxn>
              <a:cxn ang="0">
                <a:pos x="82" y="12"/>
              </a:cxn>
              <a:cxn ang="0">
                <a:pos x="78" y="8"/>
              </a:cxn>
              <a:cxn ang="0">
                <a:pos x="74" y="5"/>
              </a:cxn>
              <a:cxn ang="0">
                <a:pos x="69" y="3"/>
              </a:cxn>
              <a:cxn ang="0">
                <a:pos x="63" y="2"/>
              </a:cxn>
              <a:cxn ang="0">
                <a:pos x="58" y="1"/>
              </a:cxn>
              <a:cxn ang="0">
                <a:pos x="53" y="0"/>
              </a:cxn>
              <a:cxn ang="0">
                <a:pos x="48" y="0"/>
              </a:cxn>
              <a:cxn ang="0">
                <a:pos x="42" y="1"/>
              </a:cxn>
              <a:cxn ang="0">
                <a:pos x="37" y="2"/>
              </a:cxn>
              <a:cxn ang="0">
                <a:pos x="33" y="3"/>
              </a:cxn>
              <a:cxn ang="0">
                <a:pos x="27" y="5"/>
              </a:cxn>
              <a:cxn ang="0">
                <a:pos x="23" y="8"/>
              </a:cxn>
              <a:cxn ang="0">
                <a:pos x="19" y="12"/>
              </a:cxn>
              <a:cxn ang="0">
                <a:pos x="15" y="15"/>
              </a:cxn>
              <a:cxn ang="0">
                <a:pos x="12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2" y="82"/>
              </a:cxn>
              <a:cxn ang="0">
                <a:pos x="15" y="87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3" y="98"/>
              </a:cxn>
              <a:cxn ang="0">
                <a:pos x="37" y="100"/>
              </a:cxn>
              <a:cxn ang="0">
                <a:pos x="42" y="101"/>
              </a:cxn>
              <a:cxn ang="0">
                <a:pos x="48" y="101"/>
              </a:cxn>
              <a:cxn ang="0">
                <a:pos x="53" y="101"/>
              </a:cxn>
              <a:cxn ang="0">
                <a:pos x="58" y="101"/>
              </a:cxn>
              <a:cxn ang="0">
                <a:pos x="63" y="100"/>
              </a:cxn>
              <a:cxn ang="0">
                <a:pos x="69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7" y="87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7" y="15"/>
                </a:lnTo>
                <a:lnTo>
                  <a:pt x="85" y="13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1" y="4"/>
                </a:lnTo>
                <a:lnTo>
                  <a:pt x="69" y="3"/>
                </a:lnTo>
                <a:lnTo>
                  <a:pt x="67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8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2"/>
                </a:lnTo>
                <a:lnTo>
                  <a:pt x="33" y="3"/>
                </a:lnTo>
                <a:lnTo>
                  <a:pt x="30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2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2" y="19"/>
                </a:lnTo>
                <a:lnTo>
                  <a:pt x="10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10" y="80"/>
                </a:lnTo>
                <a:lnTo>
                  <a:pt x="12" y="82"/>
                </a:lnTo>
                <a:lnTo>
                  <a:pt x="13" y="84"/>
                </a:lnTo>
                <a:lnTo>
                  <a:pt x="15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30" y="97"/>
                </a:lnTo>
                <a:lnTo>
                  <a:pt x="33" y="98"/>
                </a:lnTo>
                <a:lnTo>
                  <a:pt x="35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8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7" y="99"/>
                </a:lnTo>
                <a:lnTo>
                  <a:pt x="69" y="98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5" y="89"/>
                </a:lnTo>
                <a:lnTo>
                  <a:pt x="87" y="87"/>
                </a:lnTo>
                <a:lnTo>
                  <a:pt x="89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49244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nepriečelnej polohe obraz objektu, ktorého podstava leží v základnej rovine. Objekt je daný pôdorysom a nárysom v štvorcovej sieti. Horizont je vo výške 3 štvorcov.</a:t>
            </a:r>
          </a:p>
        </p:txBody>
      </p:sp>
      <p:pic>
        <p:nvPicPr>
          <p:cNvPr id="29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reeform 65"/>
          <p:cNvSpPr>
            <a:spLocks/>
          </p:cNvSpPr>
          <p:nvPr/>
        </p:nvSpPr>
        <p:spPr bwMode="auto">
          <a:xfrm>
            <a:off x="4530725" y="3856037"/>
            <a:ext cx="53975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4" y="2"/>
              </a:cxn>
              <a:cxn ang="0">
                <a:pos x="59" y="1"/>
              </a:cxn>
              <a:cxn ang="0">
                <a:pos x="54" y="0"/>
              </a:cxn>
              <a:cxn ang="0">
                <a:pos x="48" y="0"/>
              </a:cxn>
              <a:cxn ang="0">
                <a:pos x="43" y="1"/>
              </a:cxn>
              <a:cxn ang="0">
                <a:pos x="38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2"/>
              </a:cxn>
              <a:cxn ang="0">
                <a:pos x="14" y="15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7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8" y="100"/>
              </a:cxn>
              <a:cxn ang="0">
                <a:pos x="43" y="101"/>
              </a:cxn>
              <a:cxn ang="0">
                <a:pos x="48" y="101"/>
              </a:cxn>
              <a:cxn ang="0">
                <a:pos x="54" y="101"/>
              </a:cxn>
              <a:cxn ang="0">
                <a:pos x="59" y="101"/>
              </a:cxn>
              <a:cxn ang="0">
                <a:pos x="64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7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100" y="64"/>
              </a:cxn>
              <a:cxn ang="0">
                <a:pos x="101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1" y="43"/>
                </a:lnTo>
                <a:lnTo>
                  <a:pt x="100" y="40"/>
                </a:lnTo>
                <a:lnTo>
                  <a:pt x="100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1" y="4"/>
                </a:lnTo>
                <a:lnTo>
                  <a:pt x="68" y="3"/>
                </a:lnTo>
                <a:lnTo>
                  <a:pt x="66" y="2"/>
                </a:lnTo>
                <a:lnTo>
                  <a:pt x="64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0" y="0"/>
                </a:lnTo>
                <a:lnTo>
                  <a:pt x="48" y="0"/>
                </a:lnTo>
                <a:lnTo>
                  <a:pt x="45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4" y="2"/>
                </a:lnTo>
                <a:lnTo>
                  <a:pt x="32" y="3"/>
                </a:lnTo>
                <a:lnTo>
                  <a:pt x="30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2"/>
                </a:lnTo>
                <a:lnTo>
                  <a:pt x="17" y="13"/>
                </a:lnTo>
                <a:lnTo>
                  <a:pt x="14" y="15"/>
                </a:lnTo>
                <a:lnTo>
                  <a:pt x="12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7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7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4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30" y="97"/>
                </a:lnTo>
                <a:lnTo>
                  <a:pt x="32" y="98"/>
                </a:lnTo>
                <a:lnTo>
                  <a:pt x="34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5" y="101"/>
                </a:lnTo>
                <a:lnTo>
                  <a:pt x="48" y="101"/>
                </a:lnTo>
                <a:lnTo>
                  <a:pt x="50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4" y="100"/>
                </a:lnTo>
                <a:lnTo>
                  <a:pt x="66" y="99"/>
                </a:lnTo>
                <a:lnTo>
                  <a:pt x="68" y="98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8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100" y="64"/>
                </a:lnTo>
                <a:lnTo>
                  <a:pt x="100" y="61"/>
                </a:lnTo>
                <a:lnTo>
                  <a:pt x="101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1" name="BlokTextu 30"/>
          <p:cNvSpPr txBox="1"/>
          <p:nvPr/>
        </p:nvSpPr>
        <p:spPr>
          <a:xfrm>
            <a:off x="4306081" y="3620599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 flipH="1" flipV="1">
            <a:off x="7915466" y="4318685"/>
            <a:ext cx="806834" cy="2251976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 flipH="1" flipV="1">
            <a:off x="8481000" y="5895975"/>
            <a:ext cx="241300" cy="6746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 flipH="1" flipV="1">
            <a:off x="8239700" y="5221287"/>
            <a:ext cx="241300" cy="6746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H="1" flipV="1">
            <a:off x="7996812" y="4546600"/>
            <a:ext cx="242888" cy="6746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 flipV="1">
            <a:off x="7996812" y="3883025"/>
            <a:ext cx="725488" cy="663575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 flipV="1">
            <a:off x="8722300" y="5673725"/>
            <a:ext cx="0" cy="896938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 flipV="1">
            <a:off x="8722300" y="4778375"/>
            <a:ext cx="0" cy="89535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0" name="Line 40"/>
          <p:cNvSpPr>
            <a:spLocks noChangeShapeType="1"/>
          </p:cNvSpPr>
          <p:nvPr/>
        </p:nvSpPr>
        <p:spPr bwMode="auto">
          <a:xfrm flipV="1">
            <a:off x="8722300" y="3883025"/>
            <a:ext cx="0" cy="89535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1" name="Line 222"/>
          <p:cNvSpPr>
            <a:spLocks noChangeShapeType="1"/>
          </p:cNvSpPr>
          <p:nvPr/>
        </p:nvSpPr>
        <p:spPr bwMode="auto">
          <a:xfrm flipV="1">
            <a:off x="8239700" y="4778375"/>
            <a:ext cx="482600" cy="442913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2" name="Line 223"/>
          <p:cNvSpPr>
            <a:spLocks noChangeShapeType="1"/>
          </p:cNvSpPr>
          <p:nvPr/>
        </p:nvSpPr>
        <p:spPr bwMode="auto">
          <a:xfrm flipV="1">
            <a:off x="8481000" y="5673725"/>
            <a:ext cx="241300" cy="22225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3" name="Freeform 224"/>
          <p:cNvSpPr>
            <a:spLocks/>
          </p:cNvSpPr>
          <p:nvPr/>
        </p:nvSpPr>
        <p:spPr bwMode="auto">
          <a:xfrm>
            <a:off x="7969825" y="4519613"/>
            <a:ext cx="53975" cy="52388"/>
          </a:xfrm>
          <a:custGeom>
            <a:avLst/>
            <a:gdLst/>
            <a:ahLst/>
            <a:cxnLst>
              <a:cxn ang="0">
                <a:pos x="102" y="49"/>
              </a:cxn>
              <a:cxn ang="0">
                <a:pos x="101" y="43"/>
              </a:cxn>
              <a:cxn ang="0">
                <a:pos x="100" y="38"/>
              </a:cxn>
              <a:cxn ang="0">
                <a:pos x="99" y="33"/>
              </a:cxn>
              <a:cxn ang="0">
                <a:pos x="97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5"/>
              </a:cxn>
              <a:cxn ang="0">
                <a:pos x="83" y="12"/>
              </a:cxn>
              <a:cxn ang="0">
                <a:pos x="79" y="8"/>
              </a:cxn>
              <a:cxn ang="0">
                <a:pos x="74" y="5"/>
              </a:cxn>
              <a:cxn ang="0">
                <a:pos x="69" y="3"/>
              </a:cxn>
              <a:cxn ang="0">
                <a:pos x="64" y="2"/>
              </a:cxn>
              <a:cxn ang="0">
                <a:pos x="59" y="1"/>
              </a:cxn>
              <a:cxn ang="0">
                <a:pos x="53" y="0"/>
              </a:cxn>
              <a:cxn ang="0">
                <a:pos x="48" y="0"/>
              </a:cxn>
              <a:cxn ang="0">
                <a:pos x="43" y="1"/>
              </a:cxn>
              <a:cxn ang="0">
                <a:pos x="37" y="2"/>
              </a:cxn>
              <a:cxn ang="0">
                <a:pos x="33" y="3"/>
              </a:cxn>
              <a:cxn ang="0">
                <a:pos x="28" y="5"/>
              </a:cxn>
              <a:cxn ang="0">
                <a:pos x="24" y="8"/>
              </a:cxn>
              <a:cxn ang="0">
                <a:pos x="19" y="12"/>
              </a:cxn>
              <a:cxn ang="0">
                <a:pos x="15" y="15"/>
              </a:cxn>
              <a:cxn ang="0">
                <a:pos x="12" y="19"/>
              </a:cxn>
              <a:cxn ang="0">
                <a:pos x="9" y="23"/>
              </a:cxn>
              <a:cxn ang="0">
                <a:pos x="6" y="27"/>
              </a:cxn>
              <a:cxn ang="0">
                <a:pos x="4" y="33"/>
              </a:cxn>
              <a:cxn ang="0">
                <a:pos x="1" y="38"/>
              </a:cxn>
              <a:cxn ang="0">
                <a:pos x="0" y="43"/>
              </a:cxn>
              <a:cxn ang="0">
                <a:pos x="0" y="49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4" y="69"/>
              </a:cxn>
              <a:cxn ang="0">
                <a:pos x="6" y="74"/>
              </a:cxn>
              <a:cxn ang="0">
                <a:pos x="9" y="78"/>
              </a:cxn>
              <a:cxn ang="0">
                <a:pos x="12" y="82"/>
              </a:cxn>
              <a:cxn ang="0">
                <a:pos x="15" y="87"/>
              </a:cxn>
              <a:cxn ang="0">
                <a:pos x="19" y="90"/>
              </a:cxn>
              <a:cxn ang="0">
                <a:pos x="24" y="93"/>
              </a:cxn>
              <a:cxn ang="0">
                <a:pos x="28" y="96"/>
              </a:cxn>
              <a:cxn ang="0">
                <a:pos x="33" y="98"/>
              </a:cxn>
              <a:cxn ang="0">
                <a:pos x="37" y="99"/>
              </a:cxn>
              <a:cxn ang="0">
                <a:pos x="43" y="101"/>
              </a:cxn>
              <a:cxn ang="0">
                <a:pos x="48" y="101"/>
              </a:cxn>
              <a:cxn ang="0">
                <a:pos x="53" y="101"/>
              </a:cxn>
              <a:cxn ang="0">
                <a:pos x="59" y="101"/>
              </a:cxn>
              <a:cxn ang="0">
                <a:pos x="64" y="99"/>
              </a:cxn>
              <a:cxn ang="0">
                <a:pos x="69" y="98"/>
              </a:cxn>
              <a:cxn ang="0">
                <a:pos x="74" y="96"/>
              </a:cxn>
              <a:cxn ang="0">
                <a:pos x="79" y="93"/>
              </a:cxn>
              <a:cxn ang="0">
                <a:pos x="83" y="90"/>
              </a:cxn>
              <a:cxn ang="0">
                <a:pos x="87" y="87"/>
              </a:cxn>
              <a:cxn ang="0">
                <a:pos x="90" y="82"/>
              </a:cxn>
              <a:cxn ang="0">
                <a:pos x="93" y="78"/>
              </a:cxn>
              <a:cxn ang="0">
                <a:pos x="97" y="74"/>
              </a:cxn>
              <a:cxn ang="0">
                <a:pos x="99" y="69"/>
              </a:cxn>
              <a:cxn ang="0">
                <a:pos x="100" y="64"/>
              </a:cxn>
              <a:cxn ang="0">
                <a:pos x="101" y="59"/>
              </a:cxn>
              <a:cxn ang="0">
                <a:pos x="102" y="54"/>
              </a:cxn>
            </a:cxnLst>
            <a:rect l="0" t="0" r="r" b="b"/>
            <a:pathLst>
              <a:path w="102" h="101">
                <a:moveTo>
                  <a:pt x="102" y="51"/>
                </a:moveTo>
                <a:lnTo>
                  <a:pt x="102" y="49"/>
                </a:lnTo>
                <a:lnTo>
                  <a:pt x="102" y="45"/>
                </a:lnTo>
                <a:lnTo>
                  <a:pt x="101" y="43"/>
                </a:lnTo>
                <a:lnTo>
                  <a:pt x="101" y="40"/>
                </a:lnTo>
                <a:lnTo>
                  <a:pt x="100" y="38"/>
                </a:lnTo>
                <a:lnTo>
                  <a:pt x="100" y="35"/>
                </a:lnTo>
                <a:lnTo>
                  <a:pt x="99" y="33"/>
                </a:lnTo>
                <a:lnTo>
                  <a:pt x="98" y="31"/>
                </a:lnTo>
                <a:lnTo>
                  <a:pt x="97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7" y="15"/>
                </a:lnTo>
                <a:lnTo>
                  <a:pt x="85" y="13"/>
                </a:lnTo>
                <a:lnTo>
                  <a:pt x="83" y="12"/>
                </a:lnTo>
                <a:lnTo>
                  <a:pt x="81" y="10"/>
                </a:lnTo>
                <a:lnTo>
                  <a:pt x="79" y="8"/>
                </a:lnTo>
                <a:lnTo>
                  <a:pt x="76" y="6"/>
                </a:lnTo>
                <a:lnTo>
                  <a:pt x="74" y="5"/>
                </a:lnTo>
                <a:lnTo>
                  <a:pt x="71" y="4"/>
                </a:lnTo>
                <a:lnTo>
                  <a:pt x="69" y="3"/>
                </a:lnTo>
                <a:lnTo>
                  <a:pt x="67" y="2"/>
                </a:lnTo>
                <a:lnTo>
                  <a:pt x="64" y="2"/>
                </a:lnTo>
                <a:lnTo>
                  <a:pt x="62" y="1"/>
                </a:lnTo>
                <a:lnTo>
                  <a:pt x="59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8" y="0"/>
                </a:lnTo>
                <a:lnTo>
                  <a:pt x="46" y="0"/>
                </a:lnTo>
                <a:lnTo>
                  <a:pt x="43" y="1"/>
                </a:lnTo>
                <a:lnTo>
                  <a:pt x="41" y="1"/>
                </a:lnTo>
                <a:lnTo>
                  <a:pt x="37" y="2"/>
                </a:lnTo>
                <a:lnTo>
                  <a:pt x="35" y="2"/>
                </a:lnTo>
                <a:lnTo>
                  <a:pt x="33" y="3"/>
                </a:lnTo>
                <a:lnTo>
                  <a:pt x="30" y="4"/>
                </a:lnTo>
                <a:lnTo>
                  <a:pt x="28" y="5"/>
                </a:lnTo>
                <a:lnTo>
                  <a:pt x="26" y="6"/>
                </a:lnTo>
                <a:lnTo>
                  <a:pt x="24" y="8"/>
                </a:lnTo>
                <a:lnTo>
                  <a:pt x="22" y="10"/>
                </a:lnTo>
                <a:lnTo>
                  <a:pt x="19" y="12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2" y="19"/>
                </a:lnTo>
                <a:lnTo>
                  <a:pt x="10" y="21"/>
                </a:lnTo>
                <a:lnTo>
                  <a:pt x="9" y="23"/>
                </a:lnTo>
                <a:lnTo>
                  <a:pt x="7" y="25"/>
                </a:lnTo>
                <a:lnTo>
                  <a:pt x="6" y="27"/>
                </a:lnTo>
                <a:lnTo>
                  <a:pt x="5" y="31"/>
                </a:lnTo>
                <a:lnTo>
                  <a:pt x="4" y="33"/>
                </a:lnTo>
                <a:lnTo>
                  <a:pt x="3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3" y="67"/>
                </a:lnTo>
                <a:lnTo>
                  <a:pt x="4" y="69"/>
                </a:lnTo>
                <a:lnTo>
                  <a:pt x="5" y="72"/>
                </a:lnTo>
                <a:lnTo>
                  <a:pt x="6" y="74"/>
                </a:lnTo>
                <a:lnTo>
                  <a:pt x="7" y="76"/>
                </a:lnTo>
                <a:lnTo>
                  <a:pt x="9" y="78"/>
                </a:lnTo>
                <a:lnTo>
                  <a:pt x="10" y="80"/>
                </a:lnTo>
                <a:lnTo>
                  <a:pt x="12" y="82"/>
                </a:lnTo>
                <a:lnTo>
                  <a:pt x="13" y="85"/>
                </a:lnTo>
                <a:lnTo>
                  <a:pt x="15" y="87"/>
                </a:lnTo>
                <a:lnTo>
                  <a:pt x="17" y="89"/>
                </a:lnTo>
                <a:lnTo>
                  <a:pt x="19" y="90"/>
                </a:lnTo>
                <a:lnTo>
                  <a:pt x="22" y="92"/>
                </a:lnTo>
                <a:lnTo>
                  <a:pt x="24" y="93"/>
                </a:lnTo>
                <a:lnTo>
                  <a:pt x="26" y="95"/>
                </a:lnTo>
                <a:lnTo>
                  <a:pt x="28" y="96"/>
                </a:lnTo>
                <a:lnTo>
                  <a:pt x="30" y="97"/>
                </a:lnTo>
                <a:lnTo>
                  <a:pt x="33" y="98"/>
                </a:lnTo>
                <a:lnTo>
                  <a:pt x="35" y="99"/>
                </a:lnTo>
                <a:lnTo>
                  <a:pt x="37" y="99"/>
                </a:lnTo>
                <a:lnTo>
                  <a:pt x="41" y="100"/>
                </a:lnTo>
                <a:lnTo>
                  <a:pt x="43" y="101"/>
                </a:lnTo>
                <a:lnTo>
                  <a:pt x="46" y="101"/>
                </a:lnTo>
                <a:lnTo>
                  <a:pt x="48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9" y="101"/>
                </a:lnTo>
                <a:lnTo>
                  <a:pt x="62" y="100"/>
                </a:lnTo>
                <a:lnTo>
                  <a:pt x="64" y="99"/>
                </a:lnTo>
                <a:lnTo>
                  <a:pt x="67" y="99"/>
                </a:lnTo>
                <a:lnTo>
                  <a:pt x="69" y="98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9" y="93"/>
                </a:lnTo>
                <a:lnTo>
                  <a:pt x="81" y="92"/>
                </a:lnTo>
                <a:lnTo>
                  <a:pt x="83" y="90"/>
                </a:lnTo>
                <a:lnTo>
                  <a:pt x="85" y="89"/>
                </a:lnTo>
                <a:lnTo>
                  <a:pt x="87" y="87"/>
                </a:lnTo>
                <a:lnTo>
                  <a:pt x="89" y="85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7" y="74"/>
                </a:lnTo>
                <a:lnTo>
                  <a:pt x="98" y="72"/>
                </a:lnTo>
                <a:lnTo>
                  <a:pt x="99" y="69"/>
                </a:lnTo>
                <a:lnTo>
                  <a:pt x="100" y="67"/>
                </a:lnTo>
                <a:lnTo>
                  <a:pt x="100" y="64"/>
                </a:lnTo>
                <a:lnTo>
                  <a:pt x="101" y="61"/>
                </a:lnTo>
                <a:lnTo>
                  <a:pt x="101" y="59"/>
                </a:lnTo>
                <a:lnTo>
                  <a:pt x="102" y="56"/>
                </a:lnTo>
                <a:lnTo>
                  <a:pt x="102" y="54"/>
                </a:lnTo>
                <a:lnTo>
                  <a:pt x="102" y="51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4" name="Freeform 225"/>
          <p:cNvSpPr>
            <a:spLocks/>
          </p:cNvSpPr>
          <p:nvPr/>
        </p:nvSpPr>
        <p:spPr bwMode="auto">
          <a:xfrm>
            <a:off x="8212712" y="5194300"/>
            <a:ext cx="52388" cy="53975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4"/>
              </a:cxn>
              <a:cxn ang="0">
                <a:pos x="99" y="38"/>
              </a:cxn>
              <a:cxn ang="0">
                <a:pos x="98" y="33"/>
              </a:cxn>
              <a:cxn ang="0">
                <a:pos x="96" y="28"/>
              </a:cxn>
              <a:cxn ang="0">
                <a:pos x="93" y="24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9"/>
              </a:cxn>
              <a:cxn ang="0">
                <a:pos x="74" y="6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3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3" y="3"/>
              </a:cxn>
              <a:cxn ang="0">
                <a:pos x="27" y="6"/>
              </a:cxn>
              <a:cxn ang="0">
                <a:pos x="23" y="9"/>
              </a:cxn>
              <a:cxn ang="0">
                <a:pos x="19" y="12"/>
              </a:cxn>
              <a:cxn ang="0">
                <a:pos x="15" y="15"/>
              </a:cxn>
              <a:cxn ang="0">
                <a:pos x="11" y="19"/>
              </a:cxn>
              <a:cxn ang="0">
                <a:pos x="8" y="24"/>
              </a:cxn>
              <a:cxn ang="0">
                <a:pos x="5" y="28"/>
              </a:cxn>
              <a:cxn ang="0">
                <a:pos x="3" y="33"/>
              </a:cxn>
              <a:cxn ang="0">
                <a:pos x="1" y="38"/>
              </a:cxn>
              <a:cxn ang="0">
                <a:pos x="0" y="44"/>
              </a:cxn>
              <a:cxn ang="0">
                <a:pos x="0" y="49"/>
              </a:cxn>
              <a:cxn ang="0">
                <a:pos x="0" y="54"/>
              </a:cxn>
              <a:cxn ang="0">
                <a:pos x="0" y="59"/>
              </a:cxn>
              <a:cxn ang="0">
                <a:pos x="1" y="65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3"/>
              </a:cxn>
              <a:cxn ang="0">
                <a:pos x="15" y="87"/>
              </a:cxn>
              <a:cxn ang="0">
                <a:pos x="19" y="90"/>
              </a:cxn>
              <a:cxn ang="0">
                <a:pos x="23" y="93"/>
              </a:cxn>
              <a:cxn ang="0">
                <a:pos x="27" y="96"/>
              </a:cxn>
              <a:cxn ang="0">
                <a:pos x="33" y="99"/>
              </a:cxn>
              <a:cxn ang="0">
                <a:pos x="37" y="101"/>
              </a:cxn>
              <a:cxn ang="0">
                <a:pos x="42" y="102"/>
              </a:cxn>
              <a:cxn ang="0">
                <a:pos x="47" y="102"/>
              </a:cxn>
              <a:cxn ang="0">
                <a:pos x="53" y="102"/>
              </a:cxn>
              <a:cxn ang="0">
                <a:pos x="58" y="102"/>
              </a:cxn>
              <a:cxn ang="0">
                <a:pos x="63" y="101"/>
              </a:cxn>
              <a:cxn ang="0">
                <a:pos x="68" y="99"/>
              </a:cxn>
              <a:cxn ang="0">
                <a:pos x="74" y="96"/>
              </a:cxn>
              <a:cxn ang="0">
                <a:pos x="78" y="93"/>
              </a:cxn>
              <a:cxn ang="0">
                <a:pos x="82" y="90"/>
              </a:cxn>
              <a:cxn ang="0">
                <a:pos x="86" y="87"/>
              </a:cxn>
              <a:cxn ang="0">
                <a:pos x="90" y="83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5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2">
                <a:moveTo>
                  <a:pt x="101" y="51"/>
                </a:moveTo>
                <a:lnTo>
                  <a:pt x="101" y="49"/>
                </a:lnTo>
                <a:lnTo>
                  <a:pt x="101" y="46"/>
                </a:lnTo>
                <a:lnTo>
                  <a:pt x="100" y="44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8"/>
                </a:lnTo>
                <a:lnTo>
                  <a:pt x="95" y="26"/>
                </a:lnTo>
                <a:lnTo>
                  <a:pt x="93" y="24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10"/>
                </a:lnTo>
                <a:lnTo>
                  <a:pt x="78" y="9"/>
                </a:lnTo>
                <a:lnTo>
                  <a:pt x="76" y="7"/>
                </a:lnTo>
                <a:lnTo>
                  <a:pt x="74" y="6"/>
                </a:lnTo>
                <a:lnTo>
                  <a:pt x="71" y="5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2"/>
                </a:lnTo>
                <a:lnTo>
                  <a:pt x="33" y="3"/>
                </a:lnTo>
                <a:lnTo>
                  <a:pt x="29" y="5"/>
                </a:lnTo>
                <a:lnTo>
                  <a:pt x="27" y="6"/>
                </a:lnTo>
                <a:lnTo>
                  <a:pt x="25" y="7"/>
                </a:lnTo>
                <a:lnTo>
                  <a:pt x="23" y="9"/>
                </a:lnTo>
                <a:lnTo>
                  <a:pt x="21" y="10"/>
                </a:lnTo>
                <a:lnTo>
                  <a:pt x="19" y="12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1" y="19"/>
                </a:lnTo>
                <a:lnTo>
                  <a:pt x="9" y="21"/>
                </a:lnTo>
                <a:lnTo>
                  <a:pt x="8" y="24"/>
                </a:lnTo>
                <a:lnTo>
                  <a:pt x="6" y="26"/>
                </a:lnTo>
                <a:lnTo>
                  <a:pt x="5" y="28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4"/>
                </a:lnTo>
                <a:lnTo>
                  <a:pt x="0" y="46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2"/>
                </a:lnTo>
                <a:lnTo>
                  <a:pt x="1" y="65"/>
                </a:lnTo>
                <a:lnTo>
                  <a:pt x="2" y="67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1"/>
                </a:lnTo>
                <a:lnTo>
                  <a:pt x="11" y="83"/>
                </a:lnTo>
                <a:lnTo>
                  <a:pt x="13" y="85"/>
                </a:lnTo>
                <a:lnTo>
                  <a:pt x="15" y="87"/>
                </a:lnTo>
                <a:lnTo>
                  <a:pt x="17" y="89"/>
                </a:lnTo>
                <a:lnTo>
                  <a:pt x="19" y="90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3" y="99"/>
                </a:lnTo>
                <a:lnTo>
                  <a:pt x="35" y="100"/>
                </a:lnTo>
                <a:lnTo>
                  <a:pt x="37" y="101"/>
                </a:lnTo>
                <a:lnTo>
                  <a:pt x="40" y="101"/>
                </a:lnTo>
                <a:lnTo>
                  <a:pt x="42" y="102"/>
                </a:lnTo>
                <a:lnTo>
                  <a:pt x="45" y="102"/>
                </a:lnTo>
                <a:lnTo>
                  <a:pt x="47" y="102"/>
                </a:lnTo>
                <a:lnTo>
                  <a:pt x="51" y="102"/>
                </a:lnTo>
                <a:lnTo>
                  <a:pt x="53" y="102"/>
                </a:lnTo>
                <a:lnTo>
                  <a:pt x="56" y="102"/>
                </a:lnTo>
                <a:lnTo>
                  <a:pt x="58" y="102"/>
                </a:lnTo>
                <a:lnTo>
                  <a:pt x="61" y="101"/>
                </a:lnTo>
                <a:lnTo>
                  <a:pt x="63" y="101"/>
                </a:lnTo>
                <a:lnTo>
                  <a:pt x="66" y="100"/>
                </a:lnTo>
                <a:lnTo>
                  <a:pt x="68" y="99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0"/>
                </a:lnTo>
                <a:lnTo>
                  <a:pt x="84" y="89"/>
                </a:lnTo>
                <a:lnTo>
                  <a:pt x="86" y="87"/>
                </a:lnTo>
                <a:lnTo>
                  <a:pt x="89" y="85"/>
                </a:lnTo>
                <a:lnTo>
                  <a:pt x="90" y="83"/>
                </a:lnTo>
                <a:lnTo>
                  <a:pt x="92" y="81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7"/>
                </a:lnTo>
                <a:lnTo>
                  <a:pt x="99" y="65"/>
                </a:lnTo>
                <a:lnTo>
                  <a:pt x="100" y="62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5" name="Freeform 226"/>
          <p:cNvSpPr>
            <a:spLocks/>
          </p:cNvSpPr>
          <p:nvPr/>
        </p:nvSpPr>
        <p:spPr bwMode="auto">
          <a:xfrm>
            <a:off x="8454012" y="5868988"/>
            <a:ext cx="53975" cy="53975"/>
          </a:xfrm>
          <a:custGeom>
            <a:avLst/>
            <a:gdLst/>
            <a:ahLst/>
            <a:cxnLst>
              <a:cxn ang="0">
                <a:pos x="102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2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4"/>
              </a:cxn>
              <a:cxn ang="0">
                <a:pos x="83" y="11"/>
              </a:cxn>
              <a:cxn ang="0">
                <a:pos x="78" y="8"/>
              </a:cxn>
              <a:cxn ang="0">
                <a:pos x="74" y="5"/>
              </a:cxn>
              <a:cxn ang="0">
                <a:pos x="69" y="3"/>
              </a:cxn>
              <a:cxn ang="0">
                <a:pos x="64" y="2"/>
              </a:cxn>
              <a:cxn ang="0">
                <a:pos x="58" y="1"/>
              </a:cxn>
              <a:cxn ang="0">
                <a:pos x="53" y="0"/>
              </a:cxn>
              <a:cxn ang="0">
                <a:pos x="48" y="0"/>
              </a:cxn>
              <a:cxn ang="0">
                <a:pos x="42" y="1"/>
              </a:cxn>
              <a:cxn ang="0">
                <a:pos x="37" y="2"/>
              </a:cxn>
              <a:cxn ang="0">
                <a:pos x="33" y="3"/>
              </a:cxn>
              <a:cxn ang="0">
                <a:pos x="28" y="5"/>
              </a:cxn>
              <a:cxn ang="0">
                <a:pos x="23" y="8"/>
              </a:cxn>
              <a:cxn ang="0">
                <a:pos x="19" y="11"/>
              </a:cxn>
              <a:cxn ang="0">
                <a:pos x="15" y="14"/>
              </a:cxn>
              <a:cxn ang="0">
                <a:pos x="12" y="19"/>
              </a:cxn>
              <a:cxn ang="0">
                <a:pos x="9" y="23"/>
              </a:cxn>
              <a:cxn ang="0">
                <a:pos x="6" y="27"/>
              </a:cxn>
              <a:cxn ang="0">
                <a:pos x="3" y="32"/>
              </a:cxn>
              <a:cxn ang="0">
                <a:pos x="2" y="38"/>
              </a:cxn>
              <a:cxn ang="0">
                <a:pos x="0" y="43"/>
              </a:cxn>
              <a:cxn ang="0">
                <a:pos x="0" y="48"/>
              </a:cxn>
              <a:cxn ang="0">
                <a:pos x="0" y="53"/>
              </a:cxn>
              <a:cxn ang="0">
                <a:pos x="0" y="59"/>
              </a:cxn>
              <a:cxn ang="0">
                <a:pos x="2" y="64"/>
              </a:cxn>
              <a:cxn ang="0">
                <a:pos x="3" y="68"/>
              </a:cxn>
              <a:cxn ang="0">
                <a:pos x="6" y="74"/>
              </a:cxn>
              <a:cxn ang="0">
                <a:pos x="9" y="78"/>
              </a:cxn>
              <a:cxn ang="0">
                <a:pos x="12" y="82"/>
              </a:cxn>
              <a:cxn ang="0">
                <a:pos x="15" y="86"/>
              </a:cxn>
              <a:cxn ang="0">
                <a:pos x="19" y="89"/>
              </a:cxn>
              <a:cxn ang="0">
                <a:pos x="23" y="93"/>
              </a:cxn>
              <a:cxn ang="0">
                <a:pos x="28" y="96"/>
              </a:cxn>
              <a:cxn ang="0">
                <a:pos x="33" y="98"/>
              </a:cxn>
              <a:cxn ang="0">
                <a:pos x="37" y="100"/>
              </a:cxn>
              <a:cxn ang="0">
                <a:pos x="42" y="101"/>
              </a:cxn>
              <a:cxn ang="0">
                <a:pos x="48" y="101"/>
              </a:cxn>
              <a:cxn ang="0">
                <a:pos x="53" y="101"/>
              </a:cxn>
              <a:cxn ang="0">
                <a:pos x="58" y="101"/>
              </a:cxn>
              <a:cxn ang="0">
                <a:pos x="64" y="100"/>
              </a:cxn>
              <a:cxn ang="0">
                <a:pos x="69" y="98"/>
              </a:cxn>
              <a:cxn ang="0">
                <a:pos x="74" y="96"/>
              </a:cxn>
              <a:cxn ang="0">
                <a:pos x="78" y="93"/>
              </a:cxn>
              <a:cxn ang="0">
                <a:pos x="83" y="89"/>
              </a:cxn>
              <a:cxn ang="0">
                <a:pos x="87" y="86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8"/>
              </a:cxn>
              <a:cxn ang="0">
                <a:pos x="100" y="64"/>
              </a:cxn>
              <a:cxn ang="0">
                <a:pos x="101" y="59"/>
              </a:cxn>
              <a:cxn ang="0">
                <a:pos x="102" y="53"/>
              </a:cxn>
            </a:cxnLst>
            <a:rect l="0" t="0" r="r" b="b"/>
            <a:pathLst>
              <a:path w="102" h="101">
                <a:moveTo>
                  <a:pt x="102" y="50"/>
                </a:moveTo>
                <a:lnTo>
                  <a:pt x="102" y="48"/>
                </a:lnTo>
                <a:lnTo>
                  <a:pt x="102" y="45"/>
                </a:lnTo>
                <a:lnTo>
                  <a:pt x="101" y="43"/>
                </a:lnTo>
                <a:lnTo>
                  <a:pt x="101" y="40"/>
                </a:lnTo>
                <a:lnTo>
                  <a:pt x="100" y="38"/>
                </a:lnTo>
                <a:lnTo>
                  <a:pt x="100" y="34"/>
                </a:lnTo>
                <a:lnTo>
                  <a:pt x="98" y="32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6"/>
                </a:lnTo>
                <a:lnTo>
                  <a:pt x="87" y="14"/>
                </a:lnTo>
                <a:lnTo>
                  <a:pt x="85" y="12"/>
                </a:lnTo>
                <a:lnTo>
                  <a:pt x="83" y="11"/>
                </a:lnTo>
                <a:lnTo>
                  <a:pt x="81" y="9"/>
                </a:lnTo>
                <a:lnTo>
                  <a:pt x="78" y="8"/>
                </a:lnTo>
                <a:lnTo>
                  <a:pt x="76" y="6"/>
                </a:lnTo>
                <a:lnTo>
                  <a:pt x="74" y="5"/>
                </a:lnTo>
                <a:lnTo>
                  <a:pt x="71" y="4"/>
                </a:lnTo>
                <a:lnTo>
                  <a:pt x="69" y="3"/>
                </a:lnTo>
                <a:lnTo>
                  <a:pt x="67" y="2"/>
                </a:lnTo>
                <a:lnTo>
                  <a:pt x="64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8" y="0"/>
                </a:lnTo>
                <a:lnTo>
                  <a:pt x="46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2"/>
                </a:lnTo>
                <a:lnTo>
                  <a:pt x="33" y="3"/>
                </a:lnTo>
                <a:lnTo>
                  <a:pt x="30" y="4"/>
                </a:lnTo>
                <a:lnTo>
                  <a:pt x="28" y="5"/>
                </a:lnTo>
                <a:lnTo>
                  <a:pt x="26" y="6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2"/>
                </a:lnTo>
                <a:lnTo>
                  <a:pt x="15" y="14"/>
                </a:lnTo>
                <a:lnTo>
                  <a:pt x="13" y="16"/>
                </a:lnTo>
                <a:lnTo>
                  <a:pt x="12" y="19"/>
                </a:lnTo>
                <a:lnTo>
                  <a:pt x="10" y="21"/>
                </a:lnTo>
                <a:lnTo>
                  <a:pt x="9" y="23"/>
                </a:lnTo>
                <a:lnTo>
                  <a:pt x="7" y="25"/>
                </a:lnTo>
                <a:lnTo>
                  <a:pt x="6" y="27"/>
                </a:lnTo>
                <a:lnTo>
                  <a:pt x="4" y="30"/>
                </a:lnTo>
                <a:lnTo>
                  <a:pt x="3" y="32"/>
                </a:lnTo>
                <a:lnTo>
                  <a:pt x="2" y="34"/>
                </a:lnTo>
                <a:lnTo>
                  <a:pt x="2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8"/>
                </a:lnTo>
                <a:lnTo>
                  <a:pt x="4" y="71"/>
                </a:lnTo>
                <a:lnTo>
                  <a:pt x="6" y="74"/>
                </a:lnTo>
                <a:lnTo>
                  <a:pt x="7" y="76"/>
                </a:lnTo>
                <a:lnTo>
                  <a:pt x="9" y="78"/>
                </a:lnTo>
                <a:lnTo>
                  <a:pt x="10" y="80"/>
                </a:lnTo>
                <a:lnTo>
                  <a:pt x="12" y="82"/>
                </a:lnTo>
                <a:lnTo>
                  <a:pt x="13" y="84"/>
                </a:lnTo>
                <a:lnTo>
                  <a:pt x="15" y="86"/>
                </a:lnTo>
                <a:lnTo>
                  <a:pt x="17" y="88"/>
                </a:lnTo>
                <a:lnTo>
                  <a:pt x="19" y="89"/>
                </a:lnTo>
                <a:lnTo>
                  <a:pt x="21" y="91"/>
                </a:lnTo>
                <a:lnTo>
                  <a:pt x="23" y="93"/>
                </a:lnTo>
                <a:lnTo>
                  <a:pt x="26" y="95"/>
                </a:lnTo>
                <a:lnTo>
                  <a:pt x="28" y="96"/>
                </a:lnTo>
                <a:lnTo>
                  <a:pt x="30" y="97"/>
                </a:lnTo>
                <a:lnTo>
                  <a:pt x="33" y="98"/>
                </a:lnTo>
                <a:lnTo>
                  <a:pt x="35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6" y="101"/>
                </a:lnTo>
                <a:lnTo>
                  <a:pt x="48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4" y="100"/>
                </a:lnTo>
                <a:lnTo>
                  <a:pt x="67" y="99"/>
                </a:lnTo>
                <a:lnTo>
                  <a:pt x="69" y="98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1" y="91"/>
                </a:lnTo>
                <a:lnTo>
                  <a:pt x="83" y="89"/>
                </a:lnTo>
                <a:lnTo>
                  <a:pt x="85" y="88"/>
                </a:lnTo>
                <a:lnTo>
                  <a:pt x="87" y="86"/>
                </a:lnTo>
                <a:lnTo>
                  <a:pt x="89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1"/>
                </a:lnTo>
                <a:lnTo>
                  <a:pt x="98" y="68"/>
                </a:lnTo>
                <a:lnTo>
                  <a:pt x="100" y="66"/>
                </a:lnTo>
                <a:lnTo>
                  <a:pt x="100" y="64"/>
                </a:lnTo>
                <a:lnTo>
                  <a:pt x="101" y="61"/>
                </a:lnTo>
                <a:lnTo>
                  <a:pt x="101" y="59"/>
                </a:lnTo>
                <a:lnTo>
                  <a:pt x="102" y="56"/>
                </a:lnTo>
                <a:lnTo>
                  <a:pt x="102" y="53"/>
                </a:lnTo>
                <a:lnTo>
                  <a:pt x="102" y="50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6" name="Freeform 227"/>
          <p:cNvSpPr>
            <a:spLocks/>
          </p:cNvSpPr>
          <p:nvPr/>
        </p:nvSpPr>
        <p:spPr bwMode="auto">
          <a:xfrm>
            <a:off x="8695312" y="5646738"/>
            <a:ext cx="53975" cy="55563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9"/>
              </a:cxn>
              <a:cxn ang="0">
                <a:pos x="93" y="23"/>
              </a:cxn>
              <a:cxn ang="0">
                <a:pos x="89" y="19"/>
              </a:cxn>
              <a:cxn ang="0">
                <a:pos x="86" y="16"/>
              </a:cxn>
              <a:cxn ang="0">
                <a:pos x="82" y="12"/>
              </a:cxn>
              <a:cxn ang="0">
                <a:pos x="78" y="9"/>
              </a:cxn>
              <a:cxn ang="0">
                <a:pos x="74" y="6"/>
              </a:cxn>
              <a:cxn ang="0">
                <a:pos x="68" y="4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4"/>
              </a:cxn>
              <a:cxn ang="0">
                <a:pos x="27" y="6"/>
              </a:cxn>
              <a:cxn ang="0">
                <a:pos x="23" y="9"/>
              </a:cxn>
              <a:cxn ang="0">
                <a:pos x="19" y="12"/>
              </a:cxn>
              <a:cxn ang="0">
                <a:pos x="14" y="16"/>
              </a:cxn>
              <a:cxn ang="0">
                <a:pos x="11" y="19"/>
              </a:cxn>
              <a:cxn ang="0">
                <a:pos x="8" y="23"/>
              </a:cxn>
              <a:cxn ang="0">
                <a:pos x="5" y="29"/>
              </a:cxn>
              <a:cxn ang="0">
                <a:pos x="3" y="33"/>
              </a:cxn>
              <a:cxn ang="0">
                <a:pos x="2" y="38"/>
              </a:cxn>
              <a:cxn ang="0">
                <a:pos x="0" y="43"/>
              </a:cxn>
              <a:cxn ang="0">
                <a:pos x="0" y="49"/>
              </a:cxn>
              <a:cxn ang="0">
                <a:pos x="0" y="54"/>
              </a:cxn>
              <a:cxn ang="0">
                <a:pos x="0" y="59"/>
              </a:cxn>
              <a:cxn ang="0">
                <a:pos x="2" y="65"/>
              </a:cxn>
              <a:cxn ang="0">
                <a:pos x="3" y="70"/>
              </a:cxn>
              <a:cxn ang="0">
                <a:pos x="5" y="74"/>
              </a:cxn>
              <a:cxn ang="0">
                <a:pos x="8" y="79"/>
              </a:cxn>
              <a:cxn ang="0">
                <a:pos x="11" y="84"/>
              </a:cxn>
              <a:cxn ang="0">
                <a:pos x="14" y="87"/>
              </a:cxn>
              <a:cxn ang="0">
                <a:pos x="19" y="91"/>
              </a:cxn>
              <a:cxn ang="0">
                <a:pos x="23" y="94"/>
              </a:cxn>
              <a:cxn ang="0">
                <a:pos x="27" y="96"/>
              </a:cxn>
              <a:cxn ang="0">
                <a:pos x="32" y="98"/>
              </a:cxn>
              <a:cxn ang="0">
                <a:pos x="37" y="101"/>
              </a:cxn>
              <a:cxn ang="0">
                <a:pos x="42" y="102"/>
              </a:cxn>
              <a:cxn ang="0">
                <a:pos x="47" y="103"/>
              </a:cxn>
              <a:cxn ang="0">
                <a:pos x="52" y="103"/>
              </a:cxn>
              <a:cxn ang="0">
                <a:pos x="58" y="102"/>
              </a:cxn>
              <a:cxn ang="0">
                <a:pos x="63" y="101"/>
              </a:cxn>
              <a:cxn ang="0">
                <a:pos x="68" y="98"/>
              </a:cxn>
              <a:cxn ang="0">
                <a:pos x="74" y="96"/>
              </a:cxn>
              <a:cxn ang="0">
                <a:pos x="78" y="94"/>
              </a:cxn>
              <a:cxn ang="0">
                <a:pos x="82" y="91"/>
              </a:cxn>
              <a:cxn ang="0">
                <a:pos x="86" y="87"/>
              </a:cxn>
              <a:cxn ang="0">
                <a:pos x="89" y="84"/>
              </a:cxn>
              <a:cxn ang="0">
                <a:pos x="93" y="79"/>
              </a:cxn>
              <a:cxn ang="0">
                <a:pos x="96" y="74"/>
              </a:cxn>
              <a:cxn ang="0">
                <a:pos x="98" y="70"/>
              </a:cxn>
              <a:cxn ang="0">
                <a:pos x="99" y="65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3">
                <a:moveTo>
                  <a:pt x="101" y="51"/>
                </a:moveTo>
                <a:lnTo>
                  <a:pt x="101" y="49"/>
                </a:lnTo>
                <a:lnTo>
                  <a:pt x="101" y="46"/>
                </a:lnTo>
                <a:lnTo>
                  <a:pt x="100" y="43"/>
                </a:lnTo>
                <a:lnTo>
                  <a:pt x="100" y="41"/>
                </a:lnTo>
                <a:lnTo>
                  <a:pt x="99" y="38"/>
                </a:lnTo>
                <a:lnTo>
                  <a:pt x="99" y="36"/>
                </a:lnTo>
                <a:lnTo>
                  <a:pt x="98" y="33"/>
                </a:lnTo>
                <a:lnTo>
                  <a:pt x="97" y="31"/>
                </a:lnTo>
                <a:lnTo>
                  <a:pt x="96" y="29"/>
                </a:lnTo>
                <a:lnTo>
                  <a:pt x="95" y="26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8" y="17"/>
                </a:lnTo>
                <a:lnTo>
                  <a:pt x="86" y="16"/>
                </a:lnTo>
                <a:lnTo>
                  <a:pt x="84" y="14"/>
                </a:lnTo>
                <a:lnTo>
                  <a:pt x="82" y="12"/>
                </a:lnTo>
                <a:lnTo>
                  <a:pt x="80" y="11"/>
                </a:lnTo>
                <a:lnTo>
                  <a:pt x="78" y="9"/>
                </a:lnTo>
                <a:lnTo>
                  <a:pt x="76" y="8"/>
                </a:lnTo>
                <a:lnTo>
                  <a:pt x="74" y="6"/>
                </a:lnTo>
                <a:lnTo>
                  <a:pt x="70" y="5"/>
                </a:lnTo>
                <a:lnTo>
                  <a:pt x="68" y="4"/>
                </a:lnTo>
                <a:lnTo>
                  <a:pt x="66" y="3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1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3"/>
                </a:lnTo>
                <a:lnTo>
                  <a:pt x="32" y="4"/>
                </a:lnTo>
                <a:lnTo>
                  <a:pt x="29" y="5"/>
                </a:lnTo>
                <a:lnTo>
                  <a:pt x="27" y="6"/>
                </a:lnTo>
                <a:lnTo>
                  <a:pt x="25" y="8"/>
                </a:lnTo>
                <a:lnTo>
                  <a:pt x="23" y="9"/>
                </a:lnTo>
                <a:lnTo>
                  <a:pt x="21" y="11"/>
                </a:lnTo>
                <a:lnTo>
                  <a:pt x="19" y="12"/>
                </a:lnTo>
                <a:lnTo>
                  <a:pt x="17" y="14"/>
                </a:lnTo>
                <a:lnTo>
                  <a:pt x="14" y="16"/>
                </a:lnTo>
                <a:lnTo>
                  <a:pt x="12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6"/>
                </a:lnTo>
                <a:lnTo>
                  <a:pt x="5" y="29"/>
                </a:lnTo>
                <a:lnTo>
                  <a:pt x="4" y="31"/>
                </a:lnTo>
                <a:lnTo>
                  <a:pt x="3" y="33"/>
                </a:lnTo>
                <a:lnTo>
                  <a:pt x="2" y="36"/>
                </a:lnTo>
                <a:lnTo>
                  <a:pt x="2" y="38"/>
                </a:lnTo>
                <a:lnTo>
                  <a:pt x="1" y="41"/>
                </a:lnTo>
                <a:lnTo>
                  <a:pt x="0" y="43"/>
                </a:lnTo>
                <a:lnTo>
                  <a:pt x="0" y="46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7"/>
                </a:lnTo>
                <a:lnTo>
                  <a:pt x="0" y="59"/>
                </a:lnTo>
                <a:lnTo>
                  <a:pt x="1" y="61"/>
                </a:lnTo>
                <a:lnTo>
                  <a:pt x="2" y="65"/>
                </a:lnTo>
                <a:lnTo>
                  <a:pt x="2" y="67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7"/>
                </a:lnTo>
                <a:lnTo>
                  <a:pt x="8" y="79"/>
                </a:lnTo>
                <a:lnTo>
                  <a:pt x="9" y="82"/>
                </a:lnTo>
                <a:lnTo>
                  <a:pt x="11" y="84"/>
                </a:lnTo>
                <a:lnTo>
                  <a:pt x="12" y="86"/>
                </a:lnTo>
                <a:lnTo>
                  <a:pt x="14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4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101"/>
                </a:lnTo>
                <a:lnTo>
                  <a:pt x="40" y="102"/>
                </a:lnTo>
                <a:lnTo>
                  <a:pt x="42" y="102"/>
                </a:lnTo>
                <a:lnTo>
                  <a:pt x="45" y="102"/>
                </a:lnTo>
                <a:lnTo>
                  <a:pt x="47" y="103"/>
                </a:lnTo>
                <a:lnTo>
                  <a:pt x="50" y="103"/>
                </a:lnTo>
                <a:lnTo>
                  <a:pt x="52" y="103"/>
                </a:lnTo>
                <a:lnTo>
                  <a:pt x="56" y="102"/>
                </a:lnTo>
                <a:lnTo>
                  <a:pt x="58" y="102"/>
                </a:lnTo>
                <a:lnTo>
                  <a:pt x="61" y="102"/>
                </a:lnTo>
                <a:lnTo>
                  <a:pt x="63" y="101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8" y="86"/>
                </a:lnTo>
                <a:lnTo>
                  <a:pt x="89" y="84"/>
                </a:lnTo>
                <a:lnTo>
                  <a:pt x="92" y="82"/>
                </a:lnTo>
                <a:lnTo>
                  <a:pt x="93" y="79"/>
                </a:lnTo>
                <a:lnTo>
                  <a:pt x="95" y="77"/>
                </a:lnTo>
                <a:lnTo>
                  <a:pt x="96" y="74"/>
                </a:lnTo>
                <a:lnTo>
                  <a:pt x="97" y="72"/>
                </a:lnTo>
                <a:lnTo>
                  <a:pt x="98" y="70"/>
                </a:lnTo>
                <a:lnTo>
                  <a:pt x="99" y="67"/>
                </a:lnTo>
                <a:lnTo>
                  <a:pt x="99" y="65"/>
                </a:lnTo>
                <a:lnTo>
                  <a:pt x="100" y="61"/>
                </a:lnTo>
                <a:lnTo>
                  <a:pt x="100" y="59"/>
                </a:lnTo>
                <a:lnTo>
                  <a:pt x="101" y="57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7" name="Freeform 228"/>
          <p:cNvSpPr>
            <a:spLocks/>
          </p:cNvSpPr>
          <p:nvPr/>
        </p:nvSpPr>
        <p:spPr bwMode="auto">
          <a:xfrm>
            <a:off x="8695312" y="4751388"/>
            <a:ext cx="53975" cy="53975"/>
          </a:xfrm>
          <a:custGeom>
            <a:avLst/>
            <a:gdLst/>
            <a:ahLst/>
            <a:cxnLst>
              <a:cxn ang="0">
                <a:pos x="101" y="47"/>
              </a:cxn>
              <a:cxn ang="0">
                <a:pos x="100" y="42"/>
              </a:cxn>
              <a:cxn ang="0">
                <a:pos x="99" y="37"/>
              </a:cxn>
              <a:cxn ang="0">
                <a:pos x="98" y="32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4"/>
              </a:cxn>
              <a:cxn ang="0">
                <a:pos x="82" y="10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1"/>
              </a:cxn>
              <a:cxn ang="0">
                <a:pos x="58" y="0"/>
              </a:cxn>
              <a:cxn ang="0">
                <a:pos x="52" y="0"/>
              </a:cxn>
              <a:cxn ang="0">
                <a:pos x="47" y="0"/>
              </a:cxn>
              <a:cxn ang="0">
                <a:pos x="42" y="0"/>
              </a:cxn>
              <a:cxn ang="0">
                <a:pos x="37" y="1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0"/>
              </a:cxn>
              <a:cxn ang="0">
                <a:pos x="14" y="14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2"/>
              </a:cxn>
              <a:cxn ang="0">
                <a:pos x="2" y="37"/>
              </a:cxn>
              <a:cxn ang="0">
                <a:pos x="0" y="42"/>
              </a:cxn>
              <a:cxn ang="0">
                <a:pos x="0" y="47"/>
              </a:cxn>
              <a:cxn ang="0">
                <a:pos x="0" y="52"/>
              </a:cxn>
              <a:cxn ang="0">
                <a:pos x="0" y="58"/>
              </a:cxn>
              <a:cxn ang="0">
                <a:pos x="2" y="63"/>
              </a:cxn>
              <a:cxn ang="0">
                <a:pos x="3" y="68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6"/>
              </a:cxn>
              <a:cxn ang="0">
                <a:pos x="19" y="89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99"/>
              </a:cxn>
              <a:cxn ang="0">
                <a:pos x="42" y="100"/>
              </a:cxn>
              <a:cxn ang="0">
                <a:pos x="47" y="101"/>
              </a:cxn>
              <a:cxn ang="0">
                <a:pos x="52" y="101"/>
              </a:cxn>
              <a:cxn ang="0">
                <a:pos x="58" y="100"/>
              </a:cxn>
              <a:cxn ang="0">
                <a:pos x="63" y="99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89"/>
              </a:cxn>
              <a:cxn ang="0">
                <a:pos x="86" y="86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8"/>
              </a:cxn>
              <a:cxn ang="0">
                <a:pos x="99" y="63"/>
              </a:cxn>
              <a:cxn ang="0">
                <a:pos x="100" y="58"/>
              </a:cxn>
              <a:cxn ang="0">
                <a:pos x="101" y="52"/>
              </a:cxn>
            </a:cxnLst>
            <a:rect l="0" t="0" r="r" b="b"/>
            <a:pathLst>
              <a:path w="101" h="101">
                <a:moveTo>
                  <a:pt x="101" y="50"/>
                </a:moveTo>
                <a:lnTo>
                  <a:pt x="101" y="47"/>
                </a:lnTo>
                <a:lnTo>
                  <a:pt x="101" y="45"/>
                </a:lnTo>
                <a:lnTo>
                  <a:pt x="100" y="42"/>
                </a:lnTo>
                <a:lnTo>
                  <a:pt x="100" y="40"/>
                </a:lnTo>
                <a:lnTo>
                  <a:pt x="99" y="37"/>
                </a:lnTo>
                <a:lnTo>
                  <a:pt x="99" y="34"/>
                </a:lnTo>
                <a:lnTo>
                  <a:pt x="98" y="32"/>
                </a:lnTo>
                <a:lnTo>
                  <a:pt x="97" y="29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8" y="16"/>
                </a:lnTo>
                <a:lnTo>
                  <a:pt x="86" y="14"/>
                </a:lnTo>
                <a:lnTo>
                  <a:pt x="84" y="12"/>
                </a:lnTo>
                <a:lnTo>
                  <a:pt x="82" y="10"/>
                </a:lnTo>
                <a:lnTo>
                  <a:pt x="80" y="9"/>
                </a:lnTo>
                <a:lnTo>
                  <a:pt x="78" y="8"/>
                </a:lnTo>
                <a:lnTo>
                  <a:pt x="76" y="6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1"/>
                </a:lnTo>
                <a:lnTo>
                  <a:pt x="61" y="1"/>
                </a:lnTo>
                <a:lnTo>
                  <a:pt x="58" y="0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0" y="1"/>
                </a:lnTo>
                <a:lnTo>
                  <a:pt x="37" y="1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6"/>
                </a:lnTo>
                <a:lnTo>
                  <a:pt x="23" y="8"/>
                </a:lnTo>
                <a:lnTo>
                  <a:pt x="21" y="9"/>
                </a:lnTo>
                <a:lnTo>
                  <a:pt x="19" y="10"/>
                </a:lnTo>
                <a:lnTo>
                  <a:pt x="17" y="12"/>
                </a:lnTo>
                <a:lnTo>
                  <a:pt x="14" y="14"/>
                </a:lnTo>
                <a:lnTo>
                  <a:pt x="12" y="16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29"/>
                </a:lnTo>
                <a:lnTo>
                  <a:pt x="3" y="32"/>
                </a:lnTo>
                <a:lnTo>
                  <a:pt x="2" y="34"/>
                </a:lnTo>
                <a:lnTo>
                  <a:pt x="2" y="37"/>
                </a:lnTo>
                <a:lnTo>
                  <a:pt x="1" y="40"/>
                </a:lnTo>
                <a:lnTo>
                  <a:pt x="0" y="42"/>
                </a:lnTo>
                <a:lnTo>
                  <a:pt x="0" y="45"/>
                </a:lnTo>
                <a:lnTo>
                  <a:pt x="0" y="47"/>
                </a:lnTo>
                <a:lnTo>
                  <a:pt x="0" y="50"/>
                </a:lnTo>
                <a:lnTo>
                  <a:pt x="0" y="52"/>
                </a:lnTo>
                <a:lnTo>
                  <a:pt x="0" y="56"/>
                </a:lnTo>
                <a:lnTo>
                  <a:pt x="0" y="58"/>
                </a:lnTo>
                <a:lnTo>
                  <a:pt x="1" y="61"/>
                </a:lnTo>
                <a:lnTo>
                  <a:pt x="2" y="63"/>
                </a:lnTo>
                <a:lnTo>
                  <a:pt x="2" y="66"/>
                </a:lnTo>
                <a:lnTo>
                  <a:pt x="3" y="68"/>
                </a:lnTo>
                <a:lnTo>
                  <a:pt x="4" y="70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4" y="86"/>
                </a:lnTo>
                <a:lnTo>
                  <a:pt x="17" y="88"/>
                </a:lnTo>
                <a:lnTo>
                  <a:pt x="19" y="89"/>
                </a:lnTo>
                <a:lnTo>
                  <a:pt x="21" y="91"/>
                </a:lnTo>
                <a:lnTo>
                  <a:pt x="23" y="93"/>
                </a:lnTo>
                <a:lnTo>
                  <a:pt x="25" y="94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99"/>
                </a:lnTo>
                <a:lnTo>
                  <a:pt x="40" y="100"/>
                </a:lnTo>
                <a:lnTo>
                  <a:pt x="42" y="100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0"/>
                </a:lnTo>
                <a:lnTo>
                  <a:pt x="61" y="100"/>
                </a:lnTo>
                <a:lnTo>
                  <a:pt x="63" y="99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4"/>
                </a:lnTo>
                <a:lnTo>
                  <a:pt x="78" y="93"/>
                </a:lnTo>
                <a:lnTo>
                  <a:pt x="80" y="91"/>
                </a:lnTo>
                <a:lnTo>
                  <a:pt x="82" y="89"/>
                </a:lnTo>
                <a:lnTo>
                  <a:pt x="84" y="88"/>
                </a:lnTo>
                <a:lnTo>
                  <a:pt x="86" y="86"/>
                </a:lnTo>
                <a:lnTo>
                  <a:pt x="88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0"/>
                </a:lnTo>
                <a:lnTo>
                  <a:pt x="98" y="68"/>
                </a:lnTo>
                <a:lnTo>
                  <a:pt x="99" y="66"/>
                </a:lnTo>
                <a:lnTo>
                  <a:pt x="99" y="63"/>
                </a:lnTo>
                <a:lnTo>
                  <a:pt x="100" y="61"/>
                </a:lnTo>
                <a:lnTo>
                  <a:pt x="100" y="58"/>
                </a:lnTo>
                <a:lnTo>
                  <a:pt x="101" y="56"/>
                </a:lnTo>
                <a:lnTo>
                  <a:pt x="101" y="52"/>
                </a:lnTo>
                <a:lnTo>
                  <a:pt x="101" y="5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8" name="Freeform 229"/>
          <p:cNvSpPr>
            <a:spLocks/>
          </p:cNvSpPr>
          <p:nvPr/>
        </p:nvSpPr>
        <p:spPr bwMode="auto">
          <a:xfrm>
            <a:off x="8695312" y="3856038"/>
            <a:ext cx="53975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2"/>
              </a:cxn>
              <a:cxn ang="0">
                <a:pos x="14" y="15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7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2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7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2"/>
                </a:lnTo>
                <a:lnTo>
                  <a:pt x="17" y="13"/>
                </a:lnTo>
                <a:lnTo>
                  <a:pt x="14" y="15"/>
                </a:lnTo>
                <a:lnTo>
                  <a:pt x="12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4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8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9" name="Freeform 230"/>
          <p:cNvSpPr>
            <a:spLocks/>
          </p:cNvSpPr>
          <p:nvPr/>
        </p:nvSpPr>
        <p:spPr bwMode="auto">
          <a:xfrm>
            <a:off x="8695312" y="654367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4" y="15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6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2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6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4" y="15"/>
                </a:lnTo>
                <a:lnTo>
                  <a:pt x="12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4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6"/>
                </a:lnTo>
                <a:lnTo>
                  <a:pt x="88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0" name="BlokTextu 49"/>
          <p:cNvSpPr txBox="1"/>
          <p:nvPr/>
        </p:nvSpPr>
        <p:spPr>
          <a:xfrm>
            <a:off x="8690200" y="422867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BlokTextu 50"/>
          <p:cNvSpPr txBox="1"/>
          <p:nvPr/>
        </p:nvSpPr>
        <p:spPr>
          <a:xfrm>
            <a:off x="8690200" y="593653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BlokTextu 51"/>
          <p:cNvSpPr txBox="1"/>
          <p:nvPr/>
        </p:nvSpPr>
        <p:spPr>
          <a:xfrm>
            <a:off x="8690200" y="512287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BlokTextu 52"/>
          <p:cNvSpPr txBox="1"/>
          <p:nvPr/>
        </p:nvSpPr>
        <p:spPr>
          <a:xfrm>
            <a:off x="1219651" y="5007303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Skupina 19"/>
          <p:cNvGrpSpPr>
            <a:grpSpLocks/>
          </p:cNvGrpSpPr>
          <p:nvPr/>
        </p:nvGrpSpPr>
        <p:grpSpPr bwMode="auto">
          <a:xfrm>
            <a:off x="93586" y="5318902"/>
            <a:ext cx="1083171" cy="393700"/>
            <a:chOff x="2699794" y="4497810"/>
            <a:chExt cx="1083583" cy="393091"/>
          </a:xfrm>
        </p:grpSpPr>
        <p:pic>
          <p:nvPicPr>
            <p:cNvPr id="58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6" grpId="0" animBg="1"/>
      <p:bldP spid="7" grpId="0" animBg="1"/>
      <p:bldP spid="9" grpId="0"/>
      <p:bldP spid="10" grpId="0" animBg="1"/>
      <p:bldP spid="11" grpId="0" animBg="1"/>
      <p:bldP spid="12" grpId="0" animBg="1"/>
      <p:bldP spid="16" grpId="0" animBg="1"/>
      <p:bldP spid="22" grpId="0"/>
      <p:bldP spid="23" grpId="0"/>
      <p:bldP spid="24" grpId="0"/>
      <p:bldP spid="25" grpId="0"/>
      <p:bldP spid="26" grpId="0" animBg="1"/>
      <p:bldP spid="27" grpId="0" animBg="1"/>
      <p:bldP spid="30" grpId="0" animBg="1"/>
      <p:bldP spid="31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52" grpId="0"/>
      <p:bldP spid="5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Freeform 31"/>
          <p:cNvSpPr>
            <a:spLocks/>
          </p:cNvSpPr>
          <p:nvPr/>
        </p:nvSpPr>
        <p:spPr bwMode="auto">
          <a:xfrm>
            <a:off x="1317625" y="638175"/>
            <a:ext cx="6481763" cy="6488113"/>
          </a:xfrm>
          <a:custGeom>
            <a:avLst/>
            <a:gdLst/>
            <a:ahLst/>
            <a:cxnLst>
              <a:cxn ang="0">
                <a:pos x="12221" y="5553"/>
              </a:cxn>
              <a:cxn ang="0">
                <a:pos x="12128" y="4918"/>
              </a:cxn>
              <a:cxn ang="0">
                <a:pos x="11969" y="4296"/>
              </a:cxn>
              <a:cxn ang="0">
                <a:pos x="11745" y="3695"/>
              </a:cxn>
              <a:cxn ang="0">
                <a:pos x="11461" y="3121"/>
              </a:cxn>
              <a:cxn ang="0">
                <a:pos x="11116" y="2578"/>
              </a:cxn>
              <a:cxn ang="0">
                <a:pos x="10719" y="2077"/>
              </a:cxn>
              <a:cxn ang="0">
                <a:pos x="10270" y="1618"/>
              </a:cxn>
              <a:cxn ang="0">
                <a:pos x="9776" y="1209"/>
              </a:cxn>
              <a:cxn ang="0">
                <a:pos x="9242" y="854"/>
              </a:cxn>
              <a:cxn ang="0">
                <a:pos x="8674" y="556"/>
              </a:cxn>
              <a:cxn ang="0">
                <a:pos x="8078" y="321"/>
              </a:cxn>
              <a:cxn ang="0">
                <a:pos x="7461" y="147"/>
              </a:cxn>
              <a:cxn ang="0">
                <a:pos x="6828" y="41"/>
              </a:cxn>
              <a:cxn ang="0">
                <a:pos x="6189" y="0"/>
              </a:cxn>
              <a:cxn ang="0">
                <a:pos x="5549" y="27"/>
              </a:cxn>
              <a:cxn ang="0">
                <a:pos x="4914" y="121"/>
              </a:cxn>
              <a:cxn ang="0">
                <a:pos x="4293" y="280"/>
              </a:cxn>
              <a:cxn ang="0">
                <a:pos x="3692" y="504"/>
              </a:cxn>
              <a:cxn ang="0">
                <a:pos x="3118" y="790"/>
              </a:cxn>
              <a:cxn ang="0">
                <a:pos x="2577" y="1133"/>
              </a:cxn>
              <a:cxn ang="0">
                <a:pos x="2075" y="1531"/>
              </a:cxn>
              <a:cxn ang="0">
                <a:pos x="1616" y="1980"/>
              </a:cxn>
              <a:cxn ang="0">
                <a:pos x="1208" y="2475"/>
              </a:cxn>
              <a:cxn ang="0">
                <a:pos x="854" y="3010"/>
              </a:cxn>
              <a:cxn ang="0">
                <a:pos x="556" y="3578"/>
              </a:cxn>
              <a:cxn ang="0">
                <a:pos x="320" y="4175"/>
              </a:cxn>
              <a:cxn ang="0">
                <a:pos x="148" y="4793"/>
              </a:cxn>
              <a:cxn ang="0">
                <a:pos x="41" y="5425"/>
              </a:cxn>
              <a:cxn ang="0">
                <a:pos x="1" y="6065"/>
              </a:cxn>
              <a:cxn ang="0">
                <a:pos x="27" y="6706"/>
              </a:cxn>
              <a:cxn ang="0">
                <a:pos x="121" y="7341"/>
              </a:cxn>
              <a:cxn ang="0">
                <a:pos x="281" y="7963"/>
              </a:cxn>
              <a:cxn ang="0">
                <a:pos x="504" y="8564"/>
              </a:cxn>
              <a:cxn ang="0">
                <a:pos x="789" y="9139"/>
              </a:cxn>
              <a:cxn ang="0">
                <a:pos x="1132" y="9681"/>
              </a:cxn>
              <a:cxn ang="0">
                <a:pos x="1531" y="10184"/>
              </a:cxn>
              <a:cxn ang="0">
                <a:pos x="1979" y="10642"/>
              </a:cxn>
              <a:cxn ang="0">
                <a:pos x="2473" y="11051"/>
              </a:cxn>
              <a:cxn ang="0">
                <a:pos x="3007" y="11406"/>
              </a:cxn>
              <a:cxn ang="0">
                <a:pos x="3575" y="11703"/>
              </a:cxn>
              <a:cxn ang="0">
                <a:pos x="4171" y="11940"/>
              </a:cxn>
              <a:cxn ang="0">
                <a:pos x="4789" y="12112"/>
              </a:cxn>
              <a:cxn ang="0">
                <a:pos x="5421" y="12219"/>
              </a:cxn>
              <a:cxn ang="0">
                <a:pos x="6060" y="12259"/>
              </a:cxn>
              <a:cxn ang="0">
                <a:pos x="6701" y="12232"/>
              </a:cxn>
              <a:cxn ang="0">
                <a:pos x="7335" y="12138"/>
              </a:cxn>
              <a:cxn ang="0">
                <a:pos x="7956" y="11979"/>
              </a:cxn>
              <a:cxn ang="0">
                <a:pos x="8556" y="11755"/>
              </a:cxn>
              <a:cxn ang="0">
                <a:pos x="9131" y="11469"/>
              </a:cxn>
              <a:cxn ang="0">
                <a:pos x="9672" y="11126"/>
              </a:cxn>
              <a:cxn ang="0">
                <a:pos x="10175" y="10728"/>
              </a:cxn>
              <a:cxn ang="0">
                <a:pos x="10632" y="10279"/>
              </a:cxn>
              <a:cxn ang="0">
                <a:pos x="11041" y="9784"/>
              </a:cxn>
              <a:cxn ang="0">
                <a:pos x="11396" y="9250"/>
              </a:cxn>
              <a:cxn ang="0">
                <a:pos x="11693" y="8681"/>
              </a:cxn>
              <a:cxn ang="0">
                <a:pos x="11929" y="8085"/>
              </a:cxn>
              <a:cxn ang="0">
                <a:pos x="12102" y="7467"/>
              </a:cxn>
              <a:cxn ang="0">
                <a:pos x="12209" y="6834"/>
              </a:cxn>
              <a:cxn ang="0">
                <a:pos x="12249" y="6194"/>
              </a:cxn>
            </a:cxnLst>
            <a:rect l="0" t="0" r="r" b="b"/>
            <a:pathLst>
              <a:path w="12249" h="12260">
                <a:moveTo>
                  <a:pt x="12249" y="6130"/>
                </a:moveTo>
                <a:lnTo>
                  <a:pt x="12249" y="6065"/>
                </a:lnTo>
                <a:lnTo>
                  <a:pt x="12248" y="6002"/>
                </a:lnTo>
                <a:lnTo>
                  <a:pt x="12246" y="5937"/>
                </a:lnTo>
                <a:lnTo>
                  <a:pt x="12243" y="5873"/>
                </a:lnTo>
                <a:lnTo>
                  <a:pt x="12240" y="5809"/>
                </a:lnTo>
                <a:lnTo>
                  <a:pt x="12237" y="5745"/>
                </a:lnTo>
                <a:lnTo>
                  <a:pt x="12233" y="5681"/>
                </a:lnTo>
                <a:lnTo>
                  <a:pt x="12228" y="5617"/>
                </a:lnTo>
                <a:lnTo>
                  <a:pt x="12221" y="5553"/>
                </a:lnTo>
                <a:lnTo>
                  <a:pt x="12215" y="5489"/>
                </a:lnTo>
                <a:lnTo>
                  <a:pt x="12209" y="5425"/>
                </a:lnTo>
                <a:lnTo>
                  <a:pt x="12200" y="5361"/>
                </a:lnTo>
                <a:lnTo>
                  <a:pt x="12192" y="5298"/>
                </a:lnTo>
                <a:lnTo>
                  <a:pt x="12183" y="5235"/>
                </a:lnTo>
                <a:lnTo>
                  <a:pt x="12174" y="5171"/>
                </a:lnTo>
                <a:lnTo>
                  <a:pt x="12163" y="5108"/>
                </a:lnTo>
                <a:lnTo>
                  <a:pt x="12153" y="5045"/>
                </a:lnTo>
                <a:lnTo>
                  <a:pt x="12140" y="4981"/>
                </a:lnTo>
                <a:lnTo>
                  <a:pt x="12128" y="4918"/>
                </a:lnTo>
                <a:lnTo>
                  <a:pt x="12115" y="4855"/>
                </a:lnTo>
                <a:lnTo>
                  <a:pt x="12102" y="4793"/>
                </a:lnTo>
                <a:lnTo>
                  <a:pt x="12087" y="4730"/>
                </a:lnTo>
                <a:lnTo>
                  <a:pt x="12072" y="4667"/>
                </a:lnTo>
                <a:lnTo>
                  <a:pt x="12056" y="4605"/>
                </a:lnTo>
                <a:lnTo>
                  <a:pt x="12041" y="4544"/>
                </a:lnTo>
                <a:lnTo>
                  <a:pt x="12024" y="4481"/>
                </a:lnTo>
                <a:lnTo>
                  <a:pt x="12006" y="4420"/>
                </a:lnTo>
                <a:lnTo>
                  <a:pt x="11988" y="4358"/>
                </a:lnTo>
                <a:lnTo>
                  <a:pt x="11969" y="4296"/>
                </a:lnTo>
                <a:lnTo>
                  <a:pt x="11949" y="4235"/>
                </a:lnTo>
                <a:lnTo>
                  <a:pt x="11929" y="4175"/>
                </a:lnTo>
                <a:lnTo>
                  <a:pt x="11909" y="4114"/>
                </a:lnTo>
                <a:lnTo>
                  <a:pt x="11886" y="4053"/>
                </a:lnTo>
                <a:lnTo>
                  <a:pt x="11865" y="3993"/>
                </a:lnTo>
                <a:lnTo>
                  <a:pt x="11842" y="3933"/>
                </a:lnTo>
                <a:lnTo>
                  <a:pt x="11819" y="3874"/>
                </a:lnTo>
                <a:lnTo>
                  <a:pt x="11794" y="3814"/>
                </a:lnTo>
                <a:lnTo>
                  <a:pt x="11770" y="3754"/>
                </a:lnTo>
                <a:lnTo>
                  <a:pt x="11745" y="3695"/>
                </a:lnTo>
                <a:lnTo>
                  <a:pt x="11719" y="3637"/>
                </a:lnTo>
                <a:lnTo>
                  <a:pt x="11693" y="3578"/>
                </a:lnTo>
                <a:lnTo>
                  <a:pt x="11666" y="3520"/>
                </a:lnTo>
                <a:lnTo>
                  <a:pt x="11638" y="3462"/>
                </a:lnTo>
                <a:lnTo>
                  <a:pt x="11611" y="3405"/>
                </a:lnTo>
                <a:lnTo>
                  <a:pt x="11581" y="3347"/>
                </a:lnTo>
                <a:lnTo>
                  <a:pt x="11551" y="3290"/>
                </a:lnTo>
                <a:lnTo>
                  <a:pt x="11522" y="3234"/>
                </a:lnTo>
                <a:lnTo>
                  <a:pt x="11491" y="3177"/>
                </a:lnTo>
                <a:lnTo>
                  <a:pt x="11461" y="3121"/>
                </a:lnTo>
                <a:lnTo>
                  <a:pt x="11428" y="3065"/>
                </a:lnTo>
                <a:lnTo>
                  <a:pt x="11396" y="3010"/>
                </a:lnTo>
                <a:lnTo>
                  <a:pt x="11363" y="2955"/>
                </a:lnTo>
                <a:lnTo>
                  <a:pt x="11330" y="2900"/>
                </a:lnTo>
                <a:lnTo>
                  <a:pt x="11296" y="2846"/>
                </a:lnTo>
                <a:lnTo>
                  <a:pt x="11261" y="2791"/>
                </a:lnTo>
                <a:lnTo>
                  <a:pt x="11226" y="2738"/>
                </a:lnTo>
                <a:lnTo>
                  <a:pt x="11190" y="2684"/>
                </a:lnTo>
                <a:lnTo>
                  <a:pt x="11153" y="2631"/>
                </a:lnTo>
                <a:lnTo>
                  <a:pt x="11116" y="2578"/>
                </a:lnTo>
                <a:lnTo>
                  <a:pt x="11079" y="2527"/>
                </a:lnTo>
                <a:lnTo>
                  <a:pt x="11041" y="2475"/>
                </a:lnTo>
                <a:lnTo>
                  <a:pt x="11003" y="2424"/>
                </a:lnTo>
                <a:lnTo>
                  <a:pt x="10964" y="2372"/>
                </a:lnTo>
                <a:lnTo>
                  <a:pt x="10924" y="2323"/>
                </a:lnTo>
                <a:lnTo>
                  <a:pt x="10884" y="2272"/>
                </a:lnTo>
                <a:lnTo>
                  <a:pt x="10844" y="2222"/>
                </a:lnTo>
                <a:lnTo>
                  <a:pt x="10802" y="2174"/>
                </a:lnTo>
                <a:lnTo>
                  <a:pt x="10760" y="2124"/>
                </a:lnTo>
                <a:lnTo>
                  <a:pt x="10719" y="2077"/>
                </a:lnTo>
                <a:lnTo>
                  <a:pt x="10676" y="2028"/>
                </a:lnTo>
                <a:lnTo>
                  <a:pt x="10632" y="1980"/>
                </a:lnTo>
                <a:lnTo>
                  <a:pt x="10589" y="1934"/>
                </a:lnTo>
                <a:lnTo>
                  <a:pt x="10545" y="1887"/>
                </a:lnTo>
                <a:lnTo>
                  <a:pt x="10500" y="1841"/>
                </a:lnTo>
                <a:lnTo>
                  <a:pt x="10455" y="1796"/>
                </a:lnTo>
                <a:lnTo>
                  <a:pt x="10409" y="1750"/>
                </a:lnTo>
                <a:lnTo>
                  <a:pt x="10363" y="1706"/>
                </a:lnTo>
                <a:lnTo>
                  <a:pt x="10316" y="1661"/>
                </a:lnTo>
                <a:lnTo>
                  <a:pt x="10270" y="1618"/>
                </a:lnTo>
                <a:lnTo>
                  <a:pt x="10222" y="1575"/>
                </a:lnTo>
                <a:lnTo>
                  <a:pt x="10175" y="1531"/>
                </a:lnTo>
                <a:lnTo>
                  <a:pt x="10126" y="1489"/>
                </a:lnTo>
                <a:lnTo>
                  <a:pt x="10078" y="1448"/>
                </a:lnTo>
                <a:lnTo>
                  <a:pt x="10028" y="1407"/>
                </a:lnTo>
                <a:lnTo>
                  <a:pt x="9978" y="1367"/>
                </a:lnTo>
                <a:lnTo>
                  <a:pt x="9929" y="1326"/>
                </a:lnTo>
                <a:lnTo>
                  <a:pt x="9878" y="1286"/>
                </a:lnTo>
                <a:lnTo>
                  <a:pt x="9827" y="1247"/>
                </a:lnTo>
                <a:lnTo>
                  <a:pt x="9776" y="1209"/>
                </a:lnTo>
                <a:lnTo>
                  <a:pt x="9725" y="1171"/>
                </a:lnTo>
                <a:lnTo>
                  <a:pt x="9672" y="1133"/>
                </a:lnTo>
                <a:lnTo>
                  <a:pt x="9620" y="1096"/>
                </a:lnTo>
                <a:lnTo>
                  <a:pt x="9567" y="1060"/>
                </a:lnTo>
                <a:lnTo>
                  <a:pt x="9514" y="1024"/>
                </a:lnTo>
                <a:lnTo>
                  <a:pt x="9460" y="989"/>
                </a:lnTo>
                <a:lnTo>
                  <a:pt x="9406" y="955"/>
                </a:lnTo>
                <a:lnTo>
                  <a:pt x="9352" y="921"/>
                </a:lnTo>
                <a:lnTo>
                  <a:pt x="9297" y="887"/>
                </a:lnTo>
                <a:lnTo>
                  <a:pt x="9242" y="854"/>
                </a:lnTo>
                <a:lnTo>
                  <a:pt x="9187" y="821"/>
                </a:lnTo>
                <a:lnTo>
                  <a:pt x="9131" y="790"/>
                </a:lnTo>
                <a:lnTo>
                  <a:pt x="9075" y="758"/>
                </a:lnTo>
                <a:lnTo>
                  <a:pt x="9019" y="727"/>
                </a:lnTo>
                <a:lnTo>
                  <a:pt x="8962" y="698"/>
                </a:lnTo>
                <a:lnTo>
                  <a:pt x="8905" y="668"/>
                </a:lnTo>
                <a:lnTo>
                  <a:pt x="8848" y="640"/>
                </a:lnTo>
                <a:lnTo>
                  <a:pt x="8790" y="611"/>
                </a:lnTo>
                <a:lnTo>
                  <a:pt x="8732" y="584"/>
                </a:lnTo>
                <a:lnTo>
                  <a:pt x="8674" y="556"/>
                </a:lnTo>
                <a:lnTo>
                  <a:pt x="8616" y="530"/>
                </a:lnTo>
                <a:lnTo>
                  <a:pt x="8556" y="504"/>
                </a:lnTo>
                <a:lnTo>
                  <a:pt x="8498" y="479"/>
                </a:lnTo>
                <a:lnTo>
                  <a:pt x="8439" y="455"/>
                </a:lnTo>
                <a:lnTo>
                  <a:pt x="8379" y="431"/>
                </a:lnTo>
                <a:lnTo>
                  <a:pt x="8320" y="407"/>
                </a:lnTo>
                <a:lnTo>
                  <a:pt x="8259" y="385"/>
                </a:lnTo>
                <a:lnTo>
                  <a:pt x="8199" y="363"/>
                </a:lnTo>
                <a:lnTo>
                  <a:pt x="8139" y="341"/>
                </a:lnTo>
                <a:lnTo>
                  <a:pt x="8078" y="321"/>
                </a:lnTo>
                <a:lnTo>
                  <a:pt x="8018" y="301"/>
                </a:lnTo>
                <a:lnTo>
                  <a:pt x="7956" y="280"/>
                </a:lnTo>
                <a:lnTo>
                  <a:pt x="7895" y="261"/>
                </a:lnTo>
                <a:lnTo>
                  <a:pt x="7833" y="243"/>
                </a:lnTo>
                <a:lnTo>
                  <a:pt x="7771" y="226"/>
                </a:lnTo>
                <a:lnTo>
                  <a:pt x="7710" y="209"/>
                </a:lnTo>
                <a:lnTo>
                  <a:pt x="7648" y="193"/>
                </a:lnTo>
                <a:lnTo>
                  <a:pt x="7585" y="177"/>
                </a:lnTo>
                <a:lnTo>
                  <a:pt x="7523" y="162"/>
                </a:lnTo>
                <a:lnTo>
                  <a:pt x="7461" y="147"/>
                </a:lnTo>
                <a:lnTo>
                  <a:pt x="7397" y="134"/>
                </a:lnTo>
                <a:lnTo>
                  <a:pt x="7335" y="121"/>
                </a:lnTo>
                <a:lnTo>
                  <a:pt x="7272" y="108"/>
                </a:lnTo>
                <a:lnTo>
                  <a:pt x="7209" y="97"/>
                </a:lnTo>
                <a:lnTo>
                  <a:pt x="7146" y="86"/>
                </a:lnTo>
                <a:lnTo>
                  <a:pt x="7083" y="75"/>
                </a:lnTo>
                <a:lnTo>
                  <a:pt x="7019" y="66"/>
                </a:lnTo>
                <a:lnTo>
                  <a:pt x="6956" y="56"/>
                </a:lnTo>
                <a:lnTo>
                  <a:pt x="6892" y="48"/>
                </a:lnTo>
                <a:lnTo>
                  <a:pt x="6828" y="41"/>
                </a:lnTo>
                <a:lnTo>
                  <a:pt x="6765" y="33"/>
                </a:lnTo>
                <a:lnTo>
                  <a:pt x="6701" y="27"/>
                </a:lnTo>
                <a:lnTo>
                  <a:pt x="6637" y="22"/>
                </a:lnTo>
                <a:lnTo>
                  <a:pt x="6573" y="16"/>
                </a:lnTo>
                <a:lnTo>
                  <a:pt x="6509" y="12"/>
                </a:lnTo>
                <a:lnTo>
                  <a:pt x="6446" y="9"/>
                </a:lnTo>
                <a:lnTo>
                  <a:pt x="6381" y="6"/>
                </a:lnTo>
                <a:lnTo>
                  <a:pt x="6317" y="4"/>
                </a:lnTo>
                <a:lnTo>
                  <a:pt x="6253" y="2"/>
                </a:lnTo>
                <a:lnTo>
                  <a:pt x="6189" y="0"/>
                </a:lnTo>
                <a:lnTo>
                  <a:pt x="6124" y="0"/>
                </a:lnTo>
                <a:lnTo>
                  <a:pt x="6060" y="0"/>
                </a:lnTo>
                <a:lnTo>
                  <a:pt x="5997" y="2"/>
                </a:lnTo>
                <a:lnTo>
                  <a:pt x="5932" y="4"/>
                </a:lnTo>
                <a:lnTo>
                  <a:pt x="5868" y="6"/>
                </a:lnTo>
                <a:lnTo>
                  <a:pt x="5804" y="9"/>
                </a:lnTo>
                <a:lnTo>
                  <a:pt x="5740" y="12"/>
                </a:lnTo>
                <a:lnTo>
                  <a:pt x="5676" y="16"/>
                </a:lnTo>
                <a:lnTo>
                  <a:pt x="5612" y="22"/>
                </a:lnTo>
                <a:lnTo>
                  <a:pt x="5549" y="27"/>
                </a:lnTo>
                <a:lnTo>
                  <a:pt x="5484" y="33"/>
                </a:lnTo>
                <a:lnTo>
                  <a:pt x="5421" y="41"/>
                </a:lnTo>
                <a:lnTo>
                  <a:pt x="5357" y="48"/>
                </a:lnTo>
                <a:lnTo>
                  <a:pt x="5293" y="56"/>
                </a:lnTo>
                <a:lnTo>
                  <a:pt x="5230" y="66"/>
                </a:lnTo>
                <a:lnTo>
                  <a:pt x="5166" y="75"/>
                </a:lnTo>
                <a:lnTo>
                  <a:pt x="5103" y="86"/>
                </a:lnTo>
                <a:lnTo>
                  <a:pt x="5040" y="97"/>
                </a:lnTo>
                <a:lnTo>
                  <a:pt x="4977" y="108"/>
                </a:lnTo>
                <a:lnTo>
                  <a:pt x="4914" y="121"/>
                </a:lnTo>
                <a:lnTo>
                  <a:pt x="4851" y="134"/>
                </a:lnTo>
                <a:lnTo>
                  <a:pt x="4789" y="147"/>
                </a:lnTo>
                <a:lnTo>
                  <a:pt x="4726" y="162"/>
                </a:lnTo>
                <a:lnTo>
                  <a:pt x="4663" y="177"/>
                </a:lnTo>
                <a:lnTo>
                  <a:pt x="4602" y="193"/>
                </a:lnTo>
                <a:lnTo>
                  <a:pt x="4540" y="209"/>
                </a:lnTo>
                <a:lnTo>
                  <a:pt x="4477" y="226"/>
                </a:lnTo>
                <a:lnTo>
                  <a:pt x="4416" y="243"/>
                </a:lnTo>
                <a:lnTo>
                  <a:pt x="4355" y="261"/>
                </a:lnTo>
                <a:lnTo>
                  <a:pt x="4293" y="280"/>
                </a:lnTo>
                <a:lnTo>
                  <a:pt x="4232" y="301"/>
                </a:lnTo>
                <a:lnTo>
                  <a:pt x="4171" y="321"/>
                </a:lnTo>
                <a:lnTo>
                  <a:pt x="4111" y="341"/>
                </a:lnTo>
                <a:lnTo>
                  <a:pt x="4050" y="363"/>
                </a:lnTo>
                <a:lnTo>
                  <a:pt x="3990" y="385"/>
                </a:lnTo>
                <a:lnTo>
                  <a:pt x="3930" y="407"/>
                </a:lnTo>
                <a:lnTo>
                  <a:pt x="3870" y="431"/>
                </a:lnTo>
                <a:lnTo>
                  <a:pt x="3811" y="455"/>
                </a:lnTo>
                <a:lnTo>
                  <a:pt x="3752" y="479"/>
                </a:lnTo>
                <a:lnTo>
                  <a:pt x="3692" y="504"/>
                </a:lnTo>
                <a:lnTo>
                  <a:pt x="3633" y="530"/>
                </a:lnTo>
                <a:lnTo>
                  <a:pt x="3575" y="556"/>
                </a:lnTo>
                <a:lnTo>
                  <a:pt x="3517" y="584"/>
                </a:lnTo>
                <a:lnTo>
                  <a:pt x="3459" y="611"/>
                </a:lnTo>
                <a:lnTo>
                  <a:pt x="3402" y="640"/>
                </a:lnTo>
                <a:lnTo>
                  <a:pt x="3344" y="668"/>
                </a:lnTo>
                <a:lnTo>
                  <a:pt x="3287" y="698"/>
                </a:lnTo>
                <a:lnTo>
                  <a:pt x="3231" y="727"/>
                </a:lnTo>
                <a:lnTo>
                  <a:pt x="3174" y="758"/>
                </a:lnTo>
                <a:lnTo>
                  <a:pt x="3118" y="790"/>
                </a:lnTo>
                <a:lnTo>
                  <a:pt x="3063" y="821"/>
                </a:lnTo>
                <a:lnTo>
                  <a:pt x="3007" y="854"/>
                </a:lnTo>
                <a:lnTo>
                  <a:pt x="2952" y="887"/>
                </a:lnTo>
                <a:lnTo>
                  <a:pt x="2897" y="921"/>
                </a:lnTo>
                <a:lnTo>
                  <a:pt x="2843" y="955"/>
                </a:lnTo>
                <a:lnTo>
                  <a:pt x="2789" y="989"/>
                </a:lnTo>
                <a:lnTo>
                  <a:pt x="2735" y="1024"/>
                </a:lnTo>
                <a:lnTo>
                  <a:pt x="2682" y="1060"/>
                </a:lnTo>
                <a:lnTo>
                  <a:pt x="2630" y="1096"/>
                </a:lnTo>
                <a:lnTo>
                  <a:pt x="2577" y="1133"/>
                </a:lnTo>
                <a:lnTo>
                  <a:pt x="2525" y="1171"/>
                </a:lnTo>
                <a:lnTo>
                  <a:pt x="2473" y="1209"/>
                </a:lnTo>
                <a:lnTo>
                  <a:pt x="2421" y="1247"/>
                </a:lnTo>
                <a:lnTo>
                  <a:pt x="2371" y="1286"/>
                </a:lnTo>
                <a:lnTo>
                  <a:pt x="2320" y="1326"/>
                </a:lnTo>
                <a:lnTo>
                  <a:pt x="2270" y="1367"/>
                </a:lnTo>
                <a:lnTo>
                  <a:pt x="2221" y="1407"/>
                </a:lnTo>
                <a:lnTo>
                  <a:pt x="2172" y="1448"/>
                </a:lnTo>
                <a:lnTo>
                  <a:pt x="2122" y="1489"/>
                </a:lnTo>
                <a:lnTo>
                  <a:pt x="2075" y="1531"/>
                </a:lnTo>
                <a:lnTo>
                  <a:pt x="2026" y="1575"/>
                </a:lnTo>
                <a:lnTo>
                  <a:pt x="1979" y="1618"/>
                </a:lnTo>
                <a:lnTo>
                  <a:pt x="1932" y="1661"/>
                </a:lnTo>
                <a:lnTo>
                  <a:pt x="1886" y="1706"/>
                </a:lnTo>
                <a:lnTo>
                  <a:pt x="1839" y="1750"/>
                </a:lnTo>
                <a:lnTo>
                  <a:pt x="1794" y="1796"/>
                </a:lnTo>
                <a:lnTo>
                  <a:pt x="1748" y="1841"/>
                </a:lnTo>
                <a:lnTo>
                  <a:pt x="1704" y="1887"/>
                </a:lnTo>
                <a:lnTo>
                  <a:pt x="1660" y="1934"/>
                </a:lnTo>
                <a:lnTo>
                  <a:pt x="1616" y="1980"/>
                </a:lnTo>
                <a:lnTo>
                  <a:pt x="1573" y="2028"/>
                </a:lnTo>
                <a:lnTo>
                  <a:pt x="1531" y="2077"/>
                </a:lnTo>
                <a:lnTo>
                  <a:pt x="1489" y="2124"/>
                </a:lnTo>
                <a:lnTo>
                  <a:pt x="1447" y="2174"/>
                </a:lnTo>
                <a:lnTo>
                  <a:pt x="1406" y="2222"/>
                </a:lnTo>
                <a:lnTo>
                  <a:pt x="1365" y="2272"/>
                </a:lnTo>
                <a:lnTo>
                  <a:pt x="1325" y="2323"/>
                </a:lnTo>
                <a:lnTo>
                  <a:pt x="1286" y="2372"/>
                </a:lnTo>
                <a:lnTo>
                  <a:pt x="1247" y="2424"/>
                </a:lnTo>
                <a:lnTo>
                  <a:pt x="1208" y="2475"/>
                </a:lnTo>
                <a:lnTo>
                  <a:pt x="1169" y="2527"/>
                </a:lnTo>
                <a:lnTo>
                  <a:pt x="1132" y="2578"/>
                </a:lnTo>
                <a:lnTo>
                  <a:pt x="1096" y="2631"/>
                </a:lnTo>
                <a:lnTo>
                  <a:pt x="1060" y="2684"/>
                </a:lnTo>
                <a:lnTo>
                  <a:pt x="1024" y="2738"/>
                </a:lnTo>
                <a:lnTo>
                  <a:pt x="988" y="2791"/>
                </a:lnTo>
                <a:lnTo>
                  <a:pt x="954" y="2846"/>
                </a:lnTo>
                <a:lnTo>
                  <a:pt x="919" y="2900"/>
                </a:lnTo>
                <a:lnTo>
                  <a:pt x="886" y="2955"/>
                </a:lnTo>
                <a:lnTo>
                  <a:pt x="854" y="3010"/>
                </a:lnTo>
                <a:lnTo>
                  <a:pt x="821" y="3065"/>
                </a:lnTo>
                <a:lnTo>
                  <a:pt x="789" y="3121"/>
                </a:lnTo>
                <a:lnTo>
                  <a:pt x="757" y="3177"/>
                </a:lnTo>
                <a:lnTo>
                  <a:pt x="727" y="3234"/>
                </a:lnTo>
                <a:lnTo>
                  <a:pt x="697" y="3290"/>
                </a:lnTo>
                <a:lnTo>
                  <a:pt x="668" y="3347"/>
                </a:lnTo>
                <a:lnTo>
                  <a:pt x="639" y="3405"/>
                </a:lnTo>
                <a:lnTo>
                  <a:pt x="611" y="3462"/>
                </a:lnTo>
                <a:lnTo>
                  <a:pt x="583" y="3520"/>
                </a:lnTo>
                <a:lnTo>
                  <a:pt x="556" y="3578"/>
                </a:lnTo>
                <a:lnTo>
                  <a:pt x="529" y="3637"/>
                </a:lnTo>
                <a:lnTo>
                  <a:pt x="504" y="3695"/>
                </a:lnTo>
                <a:lnTo>
                  <a:pt x="479" y="3754"/>
                </a:lnTo>
                <a:lnTo>
                  <a:pt x="454" y="3814"/>
                </a:lnTo>
                <a:lnTo>
                  <a:pt x="430" y="3874"/>
                </a:lnTo>
                <a:lnTo>
                  <a:pt x="407" y="3933"/>
                </a:lnTo>
                <a:lnTo>
                  <a:pt x="385" y="3993"/>
                </a:lnTo>
                <a:lnTo>
                  <a:pt x="362" y="4053"/>
                </a:lnTo>
                <a:lnTo>
                  <a:pt x="341" y="4114"/>
                </a:lnTo>
                <a:lnTo>
                  <a:pt x="320" y="4175"/>
                </a:lnTo>
                <a:lnTo>
                  <a:pt x="300" y="4235"/>
                </a:lnTo>
                <a:lnTo>
                  <a:pt x="281" y="4296"/>
                </a:lnTo>
                <a:lnTo>
                  <a:pt x="262" y="4358"/>
                </a:lnTo>
                <a:lnTo>
                  <a:pt x="243" y="4420"/>
                </a:lnTo>
                <a:lnTo>
                  <a:pt x="226" y="4481"/>
                </a:lnTo>
                <a:lnTo>
                  <a:pt x="209" y="4544"/>
                </a:lnTo>
                <a:lnTo>
                  <a:pt x="192" y="4605"/>
                </a:lnTo>
                <a:lnTo>
                  <a:pt x="177" y="4667"/>
                </a:lnTo>
                <a:lnTo>
                  <a:pt x="162" y="4730"/>
                </a:lnTo>
                <a:lnTo>
                  <a:pt x="148" y="4793"/>
                </a:lnTo>
                <a:lnTo>
                  <a:pt x="134" y="4855"/>
                </a:lnTo>
                <a:lnTo>
                  <a:pt x="121" y="4918"/>
                </a:lnTo>
                <a:lnTo>
                  <a:pt x="109" y="4981"/>
                </a:lnTo>
                <a:lnTo>
                  <a:pt x="97" y="5045"/>
                </a:lnTo>
                <a:lnTo>
                  <a:pt x="86" y="5108"/>
                </a:lnTo>
                <a:lnTo>
                  <a:pt x="76" y="5171"/>
                </a:lnTo>
                <a:lnTo>
                  <a:pt x="65" y="5235"/>
                </a:lnTo>
                <a:lnTo>
                  <a:pt x="57" y="5298"/>
                </a:lnTo>
                <a:lnTo>
                  <a:pt x="49" y="5361"/>
                </a:lnTo>
                <a:lnTo>
                  <a:pt x="41" y="5425"/>
                </a:lnTo>
                <a:lnTo>
                  <a:pt x="34" y="5489"/>
                </a:lnTo>
                <a:lnTo>
                  <a:pt x="27" y="5553"/>
                </a:lnTo>
                <a:lnTo>
                  <a:pt x="22" y="5617"/>
                </a:lnTo>
                <a:lnTo>
                  <a:pt x="17" y="5681"/>
                </a:lnTo>
                <a:lnTo>
                  <a:pt x="13" y="5745"/>
                </a:lnTo>
                <a:lnTo>
                  <a:pt x="8" y="5809"/>
                </a:lnTo>
                <a:lnTo>
                  <a:pt x="5" y="5873"/>
                </a:lnTo>
                <a:lnTo>
                  <a:pt x="3" y="5937"/>
                </a:lnTo>
                <a:lnTo>
                  <a:pt x="2" y="6002"/>
                </a:lnTo>
                <a:lnTo>
                  <a:pt x="1" y="6065"/>
                </a:lnTo>
                <a:lnTo>
                  <a:pt x="0" y="6130"/>
                </a:lnTo>
                <a:lnTo>
                  <a:pt x="1" y="6194"/>
                </a:lnTo>
                <a:lnTo>
                  <a:pt x="2" y="6258"/>
                </a:lnTo>
                <a:lnTo>
                  <a:pt x="3" y="6322"/>
                </a:lnTo>
                <a:lnTo>
                  <a:pt x="5" y="6386"/>
                </a:lnTo>
                <a:lnTo>
                  <a:pt x="8" y="6451"/>
                </a:lnTo>
                <a:lnTo>
                  <a:pt x="13" y="6514"/>
                </a:lnTo>
                <a:lnTo>
                  <a:pt x="17" y="6579"/>
                </a:lnTo>
                <a:lnTo>
                  <a:pt x="22" y="6643"/>
                </a:lnTo>
                <a:lnTo>
                  <a:pt x="27" y="6706"/>
                </a:lnTo>
                <a:lnTo>
                  <a:pt x="34" y="6771"/>
                </a:lnTo>
                <a:lnTo>
                  <a:pt x="41" y="6834"/>
                </a:lnTo>
                <a:lnTo>
                  <a:pt x="49" y="6898"/>
                </a:lnTo>
                <a:lnTo>
                  <a:pt x="57" y="6962"/>
                </a:lnTo>
                <a:lnTo>
                  <a:pt x="65" y="7026"/>
                </a:lnTo>
                <a:lnTo>
                  <a:pt x="76" y="7089"/>
                </a:lnTo>
                <a:lnTo>
                  <a:pt x="86" y="7152"/>
                </a:lnTo>
                <a:lnTo>
                  <a:pt x="97" y="7216"/>
                </a:lnTo>
                <a:lnTo>
                  <a:pt x="109" y="7278"/>
                </a:lnTo>
                <a:lnTo>
                  <a:pt x="121" y="7341"/>
                </a:lnTo>
                <a:lnTo>
                  <a:pt x="134" y="7404"/>
                </a:lnTo>
                <a:lnTo>
                  <a:pt x="148" y="7467"/>
                </a:lnTo>
                <a:lnTo>
                  <a:pt x="162" y="7530"/>
                </a:lnTo>
                <a:lnTo>
                  <a:pt x="177" y="7592"/>
                </a:lnTo>
                <a:lnTo>
                  <a:pt x="192" y="7654"/>
                </a:lnTo>
                <a:lnTo>
                  <a:pt x="209" y="7717"/>
                </a:lnTo>
                <a:lnTo>
                  <a:pt x="226" y="7778"/>
                </a:lnTo>
                <a:lnTo>
                  <a:pt x="243" y="7840"/>
                </a:lnTo>
                <a:lnTo>
                  <a:pt x="262" y="7901"/>
                </a:lnTo>
                <a:lnTo>
                  <a:pt x="281" y="7963"/>
                </a:lnTo>
                <a:lnTo>
                  <a:pt x="300" y="8024"/>
                </a:lnTo>
                <a:lnTo>
                  <a:pt x="320" y="8085"/>
                </a:lnTo>
                <a:lnTo>
                  <a:pt x="341" y="8146"/>
                </a:lnTo>
                <a:lnTo>
                  <a:pt x="362" y="8206"/>
                </a:lnTo>
                <a:lnTo>
                  <a:pt x="385" y="8266"/>
                </a:lnTo>
                <a:lnTo>
                  <a:pt x="407" y="8326"/>
                </a:lnTo>
                <a:lnTo>
                  <a:pt x="430" y="8386"/>
                </a:lnTo>
                <a:lnTo>
                  <a:pt x="454" y="8446"/>
                </a:lnTo>
                <a:lnTo>
                  <a:pt x="479" y="8505"/>
                </a:lnTo>
                <a:lnTo>
                  <a:pt x="504" y="8564"/>
                </a:lnTo>
                <a:lnTo>
                  <a:pt x="529" y="8623"/>
                </a:lnTo>
                <a:lnTo>
                  <a:pt x="556" y="8681"/>
                </a:lnTo>
                <a:lnTo>
                  <a:pt x="583" y="8739"/>
                </a:lnTo>
                <a:lnTo>
                  <a:pt x="611" y="8797"/>
                </a:lnTo>
                <a:lnTo>
                  <a:pt x="639" y="8856"/>
                </a:lnTo>
                <a:lnTo>
                  <a:pt x="668" y="8913"/>
                </a:lnTo>
                <a:lnTo>
                  <a:pt x="697" y="8970"/>
                </a:lnTo>
                <a:lnTo>
                  <a:pt x="727" y="9027"/>
                </a:lnTo>
                <a:lnTo>
                  <a:pt x="757" y="9083"/>
                </a:lnTo>
                <a:lnTo>
                  <a:pt x="789" y="9139"/>
                </a:lnTo>
                <a:lnTo>
                  <a:pt x="821" y="9195"/>
                </a:lnTo>
                <a:lnTo>
                  <a:pt x="854" y="9250"/>
                </a:lnTo>
                <a:lnTo>
                  <a:pt x="886" y="9305"/>
                </a:lnTo>
                <a:lnTo>
                  <a:pt x="919" y="9360"/>
                </a:lnTo>
                <a:lnTo>
                  <a:pt x="954" y="9414"/>
                </a:lnTo>
                <a:lnTo>
                  <a:pt x="988" y="9468"/>
                </a:lnTo>
                <a:lnTo>
                  <a:pt x="1024" y="9522"/>
                </a:lnTo>
                <a:lnTo>
                  <a:pt x="1060" y="9575"/>
                </a:lnTo>
                <a:lnTo>
                  <a:pt x="1096" y="9628"/>
                </a:lnTo>
                <a:lnTo>
                  <a:pt x="1132" y="9681"/>
                </a:lnTo>
                <a:lnTo>
                  <a:pt x="1169" y="9732"/>
                </a:lnTo>
                <a:lnTo>
                  <a:pt x="1208" y="9784"/>
                </a:lnTo>
                <a:lnTo>
                  <a:pt x="1247" y="9836"/>
                </a:lnTo>
                <a:lnTo>
                  <a:pt x="1286" y="9887"/>
                </a:lnTo>
                <a:lnTo>
                  <a:pt x="1325" y="9937"/>
                </a:lnTo>
                <a:lnTo>
                  <a:pt x="1365" y="9987"/>
                </a:lnTo>
                <a:lnTo>
                  <a:pt x="1406" y="10037"/>
                </a:lnTo>
                <a:lnTo>
                  <a:pt x="1447" y="10086"/>
                </a:lnTo>
                <a:lnTo>
                  <a:pt x="1489" y="10135"/>
                </a:lnTo>
                <a:lnTo>
                  <a:pt x="1531" y="10184"/>
                </a:lnTo>
                <a:lnTo>
                  <a:pt x="1573" y="10231"/>
                </a:lnTo>
                <a:lnTo>
                  <a:pt x="1616" y="10279"/>
                </a:lnTo>
                <a:lnTo>
                  <a:pt x="1660" y="10326"/>
                </a:lnTo>
                <a:lnTo>
                  <a:pt x="1704" y="10373"/>
                </a:lnTo>
                <a:lnTo>
                  <a:pt x="1748" y="10418"/>
                </a:lnTo>
                <a:lnTo>
                  <a:pt x="1794" y="10464"/>
                </a:lnTo>
                <a:lnTo>
                  <a:pt x="1839" y="10509"/>
                </a:lnTo>
                <a:lnTo>
                  <a:pt x="1886" y="10553"/>
                </a:lnTo>
                <a:lnTo>
                  <a:pt x="1932" y="10598"/>
                </a:lnTo>
                <a:lnTo>
                  <a:pt x="1979" y="10642"/>
                </a:lnTo>
                <a:lnTo>
                  <a:pt x="2026" y="10684"/>
                </a:lnTo>
                <a:lnTo>
                  <a:pt x="2075" y="10728"/>
                </a:lnTo>
                <a:lnTo>
                  <a:pt x="2122" y="10770"/>
                </a:lnTo>
                <a:lnTo>
                  <a:pt x="2172" y="10811"/>
                </a:lnTo>
                <a:lnTo>
                  <a:pt x="2221" y="10852"/>
                </a:lnTo>
                <a:lnTo>
                  <a:pt x="2270" y="10894"/>
                </a:lnTo>
                <a:lnTo>
                  <a:pt x="2320" y="10934"/>
                </a:lnTo>
                <a:lnTo>
                  <a:pt x="2371" y="10973"/>
                </a:lnTo>
                <a:lnTo>
                  <a:pt x="2421" y="11012"/>
                </a:lnTo>
                <a:lnTo>
                  <a:pt x="2473" y="11051"/>
                </a:lnTo>
                <a:lnTo>
                  <a:pt x="2525" y="11089"/>
                </a:lnTo>
                <a:lnTo>
                  <a:pt x="2577" y="11126"/>
                </a:lnTo>
                <a:lnTo>
                  <a:pt x="2630" y="11163"/>
                </a:lnTo>
                <a:lnTo>
                  <a:pt x="2682" y="11199"/>
                </a:lnTo>
                <a:lnTo>
                  <a:pt x="2735" y="11235"/>
                </a:lnTo>
                <a:lnTo>
                  <a:pt x="2789" y="11271"/>
                </a:lnTo>
                <a:lnTo>
                  <a:pt x="2843" y="11305"/>
                </a:lnTo>
                <a:lnTo>
                  <a:pt x="2897" y="11339"/>
                </a:lnTo>
                <a:lnTo>
                  <a:pt x="2952" y="11373"/>
                </a:lnTo>
                <a:lnTo>
                  <a:pt x="3007" y="11406"/>
                </a:lnTo>
                <a:lnTo>
                  <a:pt x="3063" y="11438"/>
                </a:lnTo>
                <a:lnTo>
                  <a:pt x="3118" y="11469"/>
                </a:lnTo>
                <a:lnTo>
                  <a:pt x="3174" y="11501"/>
                </a:lnTo>
                <a:lnTo>
                  <a:pt x="3231" y="11532"/>
                </a:lnTo>
                <a:lnTo>
                  <a:pt x="3287" y="11561"/>
                </a:lnTo>
                <a:lnTo>
                  <a:pt x="3344" y="11591"/>
                </a:lnTo>
                <a:lnTo>
                  <a:pt x="3402" y="11621"/>
                </a:lnTo>
                <a:lnTo>
                  <a:pt x="3459" y="11648"/>
                </a:lnTo>
                <a:lnTo>
                  <a:pt x="3517" y="11675"/>
                </a:lnTo>
                <a:lnTo>
                  <a:pt x="3575" y="11703"/>
                </a:lnTo>
                <a:lnTo>
                  <a:pt x="3633" y="11729"/>
                </a:lnTo>
                <a:lnTo>
                  <a:pt x="3692" y="11755"/>
                </a:lnTo>
                <a:lnTo>
                  <a:pt x="3752" y="11780"/>
                </a:lnTo>
                <a:lnTo>
                  <a:pt x="3811" y="11805"/>
                </a:lnTo>
                <a:lnTo>
                  <a:pt x="3870" y="11829"/>
                </a:lnTo>
                <a:lnTo>
                  <a:pt x="3930" y="11852"/>
                </a:lnTo>
                <a:lnTo>
                  <a:pt x="3990" y="11875"/>
                </a:lnTo>
                <a:lnTo>
                  <a:pt x="4050" y="11897"/>
                </a:lnTo>
                <a:lnTo>
                  <a:pt x="4111" y="11918"/>
                </a:lnTo>
                <a:lnTo>
                  <a:pt x="4171" y="11940"/>
                </a:lnTo>
                <a:lnTo>
                  <a:pt x="4232" y="11960"/>
                </a:lnTo>
                <a:lnTo>
                  <a:pt x="4293" y="11979"/>
                </a:lnTo>
                <a:lnTo>
                  <a:pt x="4355" y="11998"/>
                </a:lnTo>
                <a:lnTo>
                  <a:pt x="4416" y="12016"/>
                </a:lnTo>
                <a:lnTo>
                  <a:pt x="4477" y="12034"/>
                </a:lnTo>
                <a:lnTo>
                  <a:pt x="4540" y="12051"/>
                </a:lnTo>
                <a:lnTo>
                  <a:pt x="4602" y="12066"/>
                </a:lnTo>
                <a:lnTo>
                  <a:pt x="4663" y="12082"/>
                </a:lnTo>
                <a:lnTo>
                  <a:pt x="4726" y="12097"/>
                </a:lnTo>
                <a:lnTo>
                  <a:pt x="4789" y="12112"/>
                </a:lnTo>
                <a:lnTo>
                  <a:pt x="4851" y="12126"/>
                </a:lnTo>
                <a:lnTo>
                  <a:pt x="4914" y="12138"/>
                </a:lnTo>
                <a:lnTo>
                  <a:pt x="4977" y="12151"/>
                </a:lnTo>
                <a:lnTo>
                  <a:pt x="5040" y="12163"/>
                </a:lnTo>
                <a:lnTo>
                  <a:pt x="5103" y="12173"/>
                </a:lnTo>
                <a:lnTo>
                  <a:pt x="5166" y="12184"/>
                </a:lnTo>
                <a:lnTo>
                  <a:pt x="5230" y="12193"/>
                </a:lnTo>
                <a:lnTo>
                  <a:pt x="5293" y="12203"/>
                </a:lnTo>
                <a:lnTo>
                  <a:pt x="5357" y="12211"/>
                </a:lnTo>
                <a:lnTo>
                  <a:pt x="5421" y="12219"/>
                </a:lnTo>
                <a:lnTo>
                  <a:pt x="5484" y="12226"/>
                </a:lnTo>
                <a:lnTo>
                  <a:pt x="5549" y="12232"/>
                </a:lnTo>
                <a:lnTo>
                  <a:pt x="5612" y="12238"/>
                </a:lnTo>
                <a:lnTo>
                  <a:pt x="5676" y="12243"/>
                </a:lnTo>
                <a:lnTo>
                  <a:pt x="5740" y="12247"/>
                </a:lnTo>
                <a:lnTo>
                  <a:pt x="5804" y="12251"/>
                </a:lnTo>
                <a:lnTo>
                  <a:pt x="5868" y="12254"/>
                </a:lnTo>
                <a:lnTo>
                  <a:pt x="5932" y="12257"/>
                </a:lnTo>
                <a:lnTo>
                  <a:pt x="5997" y="12258"/>
                </a:lnTo>
                <a:lnTo>
                  <a:pt x="6060" y="12259"/>
                </a:lnTo>
                <a:lnTo>
                  <a:pt x="6124" y="12260"/>
                </a:lnTo>
                <a:lnTo>
                  <a:pt x="6189" y="12259"/>
                </a:lnTo>
                <a:lnTo>
                  <a:pt x="6253" y="12258"/>
                </a:lnTo>
                <a:lnTo>
                  <a:pt x="6317" y="12257"/>
                </a:lnTo>
                <a:lnTo>
                  <a:pt x="6381" y="12254"/>
                </a:lnTo>
                <a:lnTo>
                  <a:pt x="6446" y="12251"/>
                </a:lnTo>
                <a:lnTo>
                  <a:pt x="6509" y="12247"/>
                </a:lnTo>
                <a:lnTo>
                  <a:pt x="6573" y="12243"/>
                </a:lnTo>
                <a:lnTo>
                  <a:pt x="6637" y="12238"/>
                </a:lnTo>
                <a:lnTo>
                  <a:pt x="6701" y="12232"/>
                </a:lnTo>
                <a:lnTo>
                  <a:pt x="6765" y="12226"/>
                </a:lnTo>
                <a:lnTo>
                  <a:pt x="6828" y="12219"/>
                </a:lnTo>
                <a:lnTo>
                  <a:pt x="6892" y="12211"/>
                </a:lnTo>
                <a:lnTo>
                  <a:pt x="6956" y="12203"/>
                </a:lnTo>
                <a:lnTo>
                  <a:pt x="7019" y="12193"/>
                </a:lnTo>
                <a:lnTo>
                  <a:pt x="7083" y="12184"/>
                </a:lnTo>
                <a:lnTo>
                  <a:pt x="7146" y="12173"/>
                </a:lnTo>
                <a:lnTo>
                  <a:pt x="7209" y="12163"/>
                </a:lnTo>
                <a:lnTo>
                  <a:pt x="7272" y="12151"/>
                </a:lnTo>
                <a:lnTo>
                  <a:pt x="7335" y="12138"/>
                </a:lnTo>
                <a:lnTo>
                  <a:pt x="7397" y="12126"/>
                </a:lnTo>
                <a:lnTo>
                  <a:pt x="7461" y="12112"/>
                </a:lnTo>
                <a:lnTo>
                  <a:pt x="7523" y="12097"/>
                </a:lnTo>
                <a:lnTo>
                  <a:pt x="7585" y="12082"/>
                </a:lnTo>
                <a:lnTo>
                  <a:pt x="7648" y="12066"/>
                </a:lnTo>
                <a:lnTo>
                  <a:pt x="7710" y="12051"/>
                </a:lnTo>
                <a:lnTo>
                  <a:pt x="7771" y="12034"/>
                </a:lnTo>
                <a:lnTo>
                  <a:pt x="7833" y="12016"/>
                </a:lnTo>
                <a:lnTo>
                  <a:pt x="7895" y="11998"/>
                </a:lnTo>
                <a:lnTo>
                  <a:pt x="7956" y="11979"/>
                </a:lnTo>
                <a:lnTo>
                  <a:pt x="8018" y="11960"/>
                </a:lnTo>
                <a:lnTo>
                  <a:pt x="8078" y="11940"/>
                </a:lnTo>
                <a:lnTo>
                  <a:pt x="8139" y="11918"/>
                </a:lnTo>
                <a:lnTo>
                  <a:pt x="8199" y="11897"/>
                </a:lnTo>
                <a:lnTo>
                  <a:pt x="8259" y="11875"/>
                </a:lnTo>
                <a:lnTo>
                  <a:pt x="8320" y="11852"/>
                </a:lnTo>
                <a:lnTo>
                  <a:pt x="8379" y="11829"/>
                </a:lnTo>
                <a:lnTo>
                  <a:pt x="8439" y="11805"/>
                </a:lnTo>
                <a:lnTo>
                  <a:pt x="8498" y="11780"/>
                </a:lnTo>
                <a:lnTo>
                  <a:pt x="8556" y="11755"/>
                </a:lnTo>
                <a:lnTo>
                  <a:pt x="8616" y="11729"/>
                </a:lnTo>
                <a:lnTo>
                  <a:pt x="8674" y="11703"/>
                </a:lnTo>
                <a:lnTo>
                  <a:pt x="8732" y="11675"/>
                </a:lnTo>
                <a:lnTo>
                  <a:pt x="8790" y="11648"/>
                </a:lnTo>
                <a:lnTo>
                  <a:pt x="8848" y="11621"/>
                </a:lnTo>
                <a:lnTo>
                  <a:pt x="8905" y="11591"/>
                </a:lnTo>
                <a:lnTo>
                  <a:pt x="8962" y="11561"/>
                </a:lnTo>
                <a:lnTo>
                  <a:pt x="9019" y="11532"/>
                </a:lnTo>
                <a:lnTo>
                  <a:pt x="9075" y="11501"/>
                </a:lnTo>
                <a:lnTo>
                  <a:pt x="9131" y="11469"/>
                </a:lnTo>
                <a:lnTo>
                  <a:pt x="9187" y="11438"/>
                </a:lnTo>
                <a:lnTo>
                  <a:pt x="9242" y="11406"/>
                </a:lnTo>
                <a:lnTo>
                  <a:pt x="9297" y="11373"/>
                </a:lnTo>
                <a:lnTo>
                  <a:pt x="9352" y="11339"/>
                </a:lnTo>
                <a:lnTo>
                  <a:pt x="9406" y="11305"/>
                </a:lnTo>
                <a:lnTo>
                  <a:pt x="9460" y="11271"/>
                </a:lnTo>
                <a:lnTo>
                  <a:pt x="9514" y="11235"/>
                </a:lnTo>
                <a:lnTo>
                  <a:pt x="9567" y="11199"/>
                </a:lnTo>
                <a:lnTo>
                  <a:pt x="9620" y="11163"/>
                </a:lnTo>
                <a:lnTo>
                  <a:pt x="9672" y="11126"/>
                </a:lnTo>
                <a:lnTo>
                  <a:pt x="9725" y="11089"/>
                </a:lnTo>
                <a:lnTo>
                  <a:pt x="9776" y="11051"/>
                </a:lnTo>
                <a:lnTo>
                  <a:pt x="9827" y="11012"/>
                </a:lnTo>
                <a:lnTo>
                  <a:pt x="9878" y="10973"/>
                </a:lnTo>
                <a:lnTo>
                  <a:pt x="9929" y="10934"/>
                </a:lnTo>
                <a:lnTo>
                  <a:pt x="9978" y="10894"/>
                </a:lnTo>
                <a:lnTo>
                  <a:pt x="10028" y="10852"/>
                </a:lnTo>
                <a:lnTo>
                  <a:pt x="10078" y="10811"/>
                </a:lnTo>
                <a:lnTo>
                  <a:pt x="10126" y="10770"/>
                </a:lnTo>
                <a:lnTo>
                  <a:pt x="10175" y="10728"/>
                </a:lnTo>
                <a:lnTo>
                  <a:pt x="10222" y="10684"/>
                </a:lnTo>
                <a:lnTo>
                  <a:pt x="10270" y="10642"/>
                </a:lnTo>
                <a:lnTo>
                  <a:pt x="10316" y="10598"/>
                </a:lnTo>
                <a:lnTo>
                  <a:pt x="10363" y="10553"/>
                </a:lnTo>
                <a:lnTo>
                  <a:pt x="10409" y="10509"/>
                </a:lnTo>
                <a:lnTo>
                  <a:pt x="10455" y="10464"/>
                </a:lnTo>
                <a:lnTo>
                  <a:pt x="10500" y="10418"/>
                </a:lnTo>
                <a:lnTo>
                  <a:pt x="10545" y="10373"/>
                </a:lnTo>
                <a:lnTo>
                  <a:pt x="10589" y="10326"/>
                </a:lnTo>
                <a:lnTo>
                  <a:pt x="10632" y="10279"/>
                </a:lnTo>
                <a:lnTo>
                  <a:pt x="10676" y="10231"/>
                </a:lnTo>
                <a:lnTo>
                  <a:pt x="10719" y="10184"/>
                </a:lnTo>
                <a:lnTo>
                  <a:pt x="10760" y="10135"/>
                </a:lnTo>
                <a:lnTo>
                  <a:pt x="10802" y="10086"/>
                </a:lnTo>
                <a:lnTo>
                  <a:pt x="10844" y="10037"/>
                </a:lnTo>
                <a:lnTo>
                  <a:pt x="10884" y="9987"/>
                </a:lnTo>
                <a:lnTo>
                  <a:pt x="10924" y="9937"/>
                </a:lnTo>
                <a:lnTo>
                  <a:pt x="10964" y="9887"/>
                </a:lnTo>
                <a:lnTo>
                  <a:pt x="11003" y="9836"/>
                </a:lnTo>
                <a:lnTo>
                  <a:pt x="11041" y="9784"/>
                </a:lnTo>
                <a:lnTo>
                  <a:pt x="11079" y="9732"/>
                </a:lnTo>
                <a:lnTo>
                  <a:pt x="11116" y="9681"/>
                </a:lnTo>
                <a:lnTo>
                  <a:pt x="11153" y="9628"/>
                </a:lnTo>
                <a:lnTo>
                  <a:pt x="11190" y="9575"/>
                </a:lnTo>
                <a:lnTo>
                  <a:pt x="11226" y="9522"/>
                </a:lnTo>
                <a:lnTo>
                  <a:pt x="11261" y="9468"/>
                </a:lnTo>
                <a:lnTo>
                  <a:pt x="11296" y="9414"/>
                </a:lnTo>
                <a:lnTo>
                  <a:pt x="11330" y="9360"/>
                </a:lnTo>
                <a:lnTo>
                  <a:pt x="11363" y="9305"/>
                </a:lnTo>
                <a:lnTo>
                  <a:pt x="11396" y="9250"/>
                </a:lnTo>
                <a:lnTo>
                  <a:pt x="11428" y="9195"/>
                </a:lnTo>
                <a:lnTo>
                  <a:pt x="11461" y="9139"/>
                </a:lnTo>
                <a:lnTo>
                  <a:pt x="11491" y="9083"/>
                </a:lnTo>
                <a:lnTo>
                  <a:pt x="11522" y="9027"/>
                </a:lnTo>
                <a:lnTo>
                  <a:pt x="11551" y="8970"/>
                </a:lnTo>
                <a:lnTo>
                  <a:pt x="11581" y="8913"/>
                </a:lnTo>
                <a:lnTo>
                  <a:pt x="11611" y="8856"/>
                </a:lnTo>
                <a:lnTo>
                  <a:pt x="11638" y="8797"/>
                </a:lnTo>
                <a:lnTo>
                  <a:pt x="11666" y="8739"/>
                </a:lnTo>
                <a:lnTo>
                  <a:pt x="11693" y="8681"/>
                </a:lnTo>
                <a:lnTo>
                  <a:pt x="11719" y="8623"/>
                </a:lnTo>
                <a:lnTo>
                  <a:pt x="11745" y="8564"/>
                </a:lnTo>
                <a:lnTo>
                  <a:pt x="11770" y="8505"/>
                </a:lnTo>
                <a:lnTo>
                  <a:pt x="11794" y="8446"/>
                </a:lnTo>
                <a:lnTo>
                  <a:pt x="11819" y="8386"/>
                </a:lnTo>
                <a:lnTo>
                  <a:pt x="11842" y="8326"/>
                </a:lnTo>
                <a:lnTo>
                  <a:pt x="11865" y="8266"/>
                </a:lnTo>
                <a:lnTo>
                  <a:pt x="11886" y="8206"/>
                </a:lnTo>
                <a:lnTo>
                  <a:pt x="11909" y="8146"/>
                </a:lnTo>
                <a:lnTo>
                  <a:pt x="11929" y="8085"/>
                </a:lnTo>
                <a:lnTo>
                  <a:pt x="11949" y="8024"/>
                </a:lnTo>
                <a:lnTo>
                  <a:pt x="11969" y="7963"/>
                </a:lnTo>
                <a:lnTo>
                  <a:pt x="11988" y="7901"/>
                </a:lnTo>
                <a:lnTo>
                  <a:pt x="12006" y="7840"/>
                </a:lnTo>
                <a:lnTo>
                  <a:pt x="12024" y="7778"/>
                </a:lnTo>
                <a:lnTo>
                  <a:pt x="12041" y="7717"/>
                </a:lnTo>
                <a:lnTo>
                  <a:pt x="12056" y="7654"/>
                </a:lnTo>
                <a:lnTo>
                  <a:pt x="12072" y="7592"/>
                </a:lnTo>
                <a:lnTo>
                  <a:pt x="12087" y="7530"/>
                </a:lnTo>
                <a:lnTo>
                  <a:pt x="12102" y="7467"/>
                </a:lnTo>
                <a:lnTo>
                  <a:pt x="12115" y="7404"/>
                </a:lnTo>
                <a:lnTo>
                  <a:pt x="12128" y="7341"/>
                </a:lnTo>
                <a:lnTo>
                  <a:pt x="12140" y="7278"/>
                </a:lnTo>
                <a:lnTo>
                  <a:pt x="12153" y="7216"/>
                </a:lnTo>
                <a:lnTo>
                  <a:pt x="12163" y="7152"/>
                </a:lnTo>
                <a:lnTo>
                  <a:pt x="12174" y="7089"/>
                </a:lnTo>
                <a:lnTo>
                  <a:pt x="12183" y="7026"/>
                </a:lnTo>
                <a:lnTo>
                  <a:pt x="12192" y="6962"/>
                </a:lnTo>
                <a:lnTo>
                  <a:pt x="12200" y="6898"/>
                </a:lnTo>
                <a:lnTo>
                  <a:pt x="12209" y="6834"/>
                </a:lnTo>
                <a:lnTo>
                  <a:pt x="12215" y="6771"/>
                </a:lnTo>
                <a:lnTo>
                  <a:pt x="12221" y="6706"/>
                </a:lnTo>
                <a:lnTo>
                  <a:pt x="12228" y="6643"/>
                </a:lnTo>
                <a:lnTo>
                  <a:pt x="12233" y="6579"/>
                </a:lnTo>
                <a:lnTo>
                  <a:pt x="12237" y="6514"/>
                </a:lnTo>
                <a:lnTo>
                  <a:pt x="12240" y="6451"/>
                </a:lnTo>
                <a:lnTo>
                  <a:pt x="12243" y="6386"/>
                </a:lnTo>
                <a:lnTo>
                  <a:pt x="12246" y="6322"/>
                </a:lnTo>
                <a:lnTo>
                  <a:pt x="12248" y="6258"/>
                </a:lnTo>
                <a:lnTo>
                  <a:pt x="12249" y="6194"/>
                </a:lnTo>
                <a:lnTo>
                  <a:pt x="12249" y="613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30" name="Obdĺžnik 329"/>
          <p:cNvSpPr/>
          <p:nvPr/>
        </p:nvSpPr>
        <p:spPr>
          <a:xfrm>
            <a:off x="6973911" y="682906"/>
            <a:ext cx="2170090" cy="2720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2" name="BlokTextu 241"/>
          <p:cNvSpPr txBox="1"/>
          <p:nvPr/>
        </p:nvSpPr>
        <p:spPr>
          <a:xfrm>
            <a:off x="4071901" y="478040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BlokTextu 301"/>
          <p:cNvSpPr txBox="1"/>
          <p:nvPr/>
        </p:nvSpPr>
        <p:spPr>
          <a:xfrm>
            <a:off x="6128950" y="6540657"/>
            <a:ext cx="2696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3" name="Freeform 169"/>
          <p:cNvSpPr>
            <a:spLocks/>
          </p:cNvSpPr>
          <p:nvPr/>
        </p:nvSpPr>
        <p:spPr bwMode="auto">
          <a:xfrm>
            <a:off x="3016250" y="2533650"/>
            <a:ext cx="990600" cy="2697163"/>
          </a:xfrm>
          <a:custGeom>
            <a:avLst/>
            <a:gdLst/>
            <a:ahLst/>
            <a:cxnLst>
              <a:cxn ang="0">
                <a:pos x="0" y="5098"/>
              </a:cxn>
              <a:cxn ang="0">
                <a:pos x="1872" y="4461"/>
              </a:cxn>
              <a:cxn ang="0">
                <a:pos x="1872" y="636"/>
              </a:cxn>
              <a:cxn ang="0">
                <a:pos x="0" y="0"/>
              </a:cxn>
              <a:cxn ang="0">
                <a:pos x="0" y="5098"/>
              </a:cxn>
            </a:cxnLst>
            <a:rect l="0" t="0" r="r" b="b"/>
            <a:pathLst>
              <a:path w="1872" h="5098">
                <a:moveTo>
                  <a:pt x="0" y="5098"/>
                </a:moveTo>
                <a:lnTo>
                  <a:pt x="1872" y="4461"/>
                </a:lnTo>
                <a:lnTo>
                  <a:pt x="1872" y="636"/>
                </a:lnTo>
                <a:lnTo>
                  <a:pt x="0" y="0"/>
                </a:lnTo>
                <a:lnTo>
                  <a:pt x="0" y="5098"/>
                </a:lnTo>
                <a:close/>
              </a:path>
            </a:pathLst>
          </a:custGeom>
          <a:solidFill>
            <a:srgbClr val="92D05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4" name="Freeform 170"/>
          <p:cNvSpPr>
            <a:spLocks/>
          </p:cNvSpPr>
          <p:nvPr/>
        </p:nvSpPr>
        <p:spPr bwMode="auto">
          <a:xfrm>
            <a:off x="4006850" y="2266950"/>
            <a:ext cx="2255838" cy="3230563"/>
          </a:xfrm>
          <a:custGeom>
            <a:avLst/>
            <a:gdLst/>
            <a:ahLst/>
            <a:cxnLst>
              <a:cxn ang="0">
                <a:pos x="0" y="4966"/>
              </a:cxn>
              <a:cxn ang="0">
                <a:pos x="4264" y="6107"/>
              </a:cxn>
              <a:cxn ang="0">
                <a:pos x="4264" y="0"/>
              </a:cxn>
              <a:cxn ang="0">
                <a:pos x="0" y="1141"/>
              </a:cxn>
              <a:cxn ang="0">
                <a:pos x="0" y="4966"/>
              </a:cxn>
            </a:cxnLst>
            <a:rect l="0" t="0" r="r" b="b"/>
            <a:pathLst>
              <a:path w="4264" h="6107">
                <a:moveTo>
                  <a:pt x="0" y="4966"/>
                </a:moveTo>
                <a:lnTo>
                  <a:pt x="4264" y="6107"/>
                </a:lnTo>
                <a:lnTo>
                  <a:pt x="4264" y="0"/>
                </a:lnTo>
                <a:lnTo>
                  <a:pt x="0" y="1141"/>
                </a:lnTo>
                <a:lnTo>
                  <a:pt x="0" y="4966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2" name="Freeform 168"/>
          <p:cNvSpPr>
            <a:spLocks/>
          </p:cNvSpPr>
          <p:nvPr/>
        </p:nvSpPr>
        <p:spPr bwMode="auto">
          <a:xfrm>
            <a:off x="3016250" y="4894262"/>
            <a:ext cx="3246438" cy="1676400"/>
          </a:xfrm>
          <a:custGeom>
            <a:avLst/>
            <a:gdLst/>
            <a:ahLst/>
            <a:cxnLst>
              <a:cxn ang="0">
                <a:pos x="5233" y="3168"/>
              </a:cxn>
              <a:cxn ang="0">
                <a:pos x="6136" y="1141"/>
              </a:cxn>
              <a:cxn ang="0">
                <a:pos x="1872" y="0"/>
              </a:cxn>
              <a:cxn ang="0">
                <a:pos x="0" y="637"/>
              </a:cxn>
              <a:cxn ang="0">
                <a:pos x="5233" y="3168"/>
              </a:cxn>
            </a:cxnLst>
            <a:rect l="0" t="0" r="r" b="b"/>
            <a:pathLst>
              <a:path w="6136" h="3168">
                <a:moveTo>
                  <a:pt x="5233" y="3168"/>
                </a:moveTo>
                <a:lnTo>
                  <a:pt x="6136" y="1141"/>
                </a:lnTo>
                <a:lnTo>
                  <a:pt x="1872" y="0"/>
                </a:lnTo>
                <a:lnTo>
                  <a:pt x="0" y="637"/>
                </a:lnTo>
                <a:lnTo>
                  <a:pt x="5233" y="3168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5" name="BlokTextu 244"/>
          <p:cNvSpPr txBox="1"/>
          <p:nvPr/>
        </p:nvSpPr>
        <p:spPr>
          <a:xfrm>
            <a:off x="8109326" y="652707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55</a:t>
            </a:fld>
            <a:endParaRPr lang="sk-SK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225425" y="2266950"/>
            <a:ext cx="6037263" cy="1616075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>
            <a:off x="25400" y="3883025"/>
            <a:ext cx="9108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auto">
          <a:xfrm>
            <a:off x="25400" y="6570662"/>
            <a:ext cx="9108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4" name="Line 30"/>
          <p:cNvSpPr>
            <a:spLocks noChangeShapeType="1"/>
          </p:cNvSpPr>
          <p:nvPr/>
        </p:nvSpPr>
        <p:spPr bwMode="auto">
          <a:xfrm>
            <a:off x="8722300" y="3883025"/>
            <a:ext cx="0" cy="2687638"/>
          </a:xfrm>
          <a:prstGeom prst="line">
            <a:avLst/>
          </a:prstGeom>
          <a:noFill/>
          <a:ln w="12700">
            <a:solidFill>
              <a:srgbClr val="A57C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6" name="Line 32"/>
          <p:cNvSpPr>
            <a:spLocks noChangeShapeType="1"/>
          </p:cNvSpPr>
          <p:nvPr/>
        </p:nvSpPr>
        <p:spPr bwMode="auto">
          <a:xfrm flipV="1">
            <a:off x="4557713" y="638175"/>
            <a:ext cx="0" cy="324485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7" name="Line 33"/>
          <p:cNvSpPr>
            <a:spLocks noChangeShapeType="1"/>
          </p:cNvSpPr>
          <p:nvPr/>
        </p:nvSpPr>
        <p:spPr bwMode="auto">
          <a:xfrm flipH="1" flipV="1">
            <a:off x="7915466" y="4318685"/>
            <a:ext cx="806834" cy="2251976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8" name="Line 34"/>
          <p:cNvSpPr>
            <a:spLocks noChangeShapeType="1"/>
          </p:cNvSpPr>
          <p:nvPr/>
        </p:nvSpPr>
        <p:spPr bwMode="auto">
          <a:xfrm flipH="1" flipV="1">
            <a:off x="8481000" y="5895975"/>
            <a:ext cx="241300" cy="6746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9" name="Line 35"/>
          <p:cNvSpPr>
            <a:spLocks noChangeShapeType="1"/>
          </p:cNvSpPr>
          <p:nvPr/>
        </p:nvSpPr>
        <p:spPr bwMode="auto">
          <a:xfrm flipH="1" flipV="1">
            <a:off x="8239700" y="5221287"/>
            <a:ext cx="241300" cy="6746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0" name="Line 36"/>
          <p:cNvSpPr>
            <a:spLocks noChangeShapeType="1"/>
          </p:cNvSpPr>
          <p:nvPr/>
        </p:nvSpPr>
        <p:spPr bwMode="auto">
          <a:xfrm flipH="1" flipV="1">
            <a:off x="7996812" y="4546600"/>
            <a:ext cx="242888" cy="6746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1" name="Line 37"/>
          <p:cNvSpPr>
            <a:spLocks noChangeShapeType="1"/>
          </p:cNvSpPr>
          <p:nvPr/>
        </p:nvSpPr>
        <p:spPr bwMode="auto">
          <a:xfrm flipV="1">
            <a:off x="7996812" y="3883025"/>
            <a:ext cx="725488" cy="663575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2" name="Line 38"/>
          <p:cNvSpPr>
            <a:spLocks noChangeShapeType="1"/>
          </p:cNvSpPr>
          <p:nvPr/>
        </p:nvSpPr>
        <p:spPr bwMode="auto">
          <a:xfrm flipV="1">
            <a:off x="8722300" y="5673725"/>
            <a:ext cx="0" cy="896938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3" name="Line 39"/>
          <p:cNvSpPr>
            <a:spLocks noChangeShapeType="1"/>
          </p:cNvSpPr>
          <p:nvPr/>
        </p:nvSpPr>
        <p:spPr bwMode="auto">
          <a:xfrm flipV="1">
            <a:off x="8722300" y="4778375"/>
            <a:ext cx="0" cy="89535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4" name="Line 40"/>
          <p:cNvSpPr>
            <a:spLocks noChangeShapeType="1"/>
          </p:cNvSpPr>
          <p:nvPr/>
        </p:nvSpPr>
        <p:spPr bwMode="auto">
          <a:xfrm flipV="1">
            <a:off x="8722300" y="3883025"/>
            <a:ext cx="0" cy="89535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5" name="Line 41"/>
          <p:cNvSpPr>
            <a:spLocks noChangeShapeType="1"/>
          </p:cNvSpPr>
          <p:nvPr/>
        </p:nvSpPr>
        <p:spPr bwMode="auto">
          <a:xfrm>
            <a:off x="412750" y="6570662"/>
            <a:ext cx="895350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8" name="Line 44"/>
          <p:cNvSpPr>
            <a:spLocks noChangeShapeType="1"/>
          </p:cNvSpPr>
          <p:nvPr/>
        </p:nvSpPr>
        <p:spPr bwMode="auto">
          <a:xfrm>
            <a:off x="1308100" y="6570662"/>
            <a:ext cx="895350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0" name="Line 46"/>
          <p:cNvSpPr>
            <a:spLocks noChangeShapeType="1"/>
          </p:cNvSpPr>
          <p:nvPr/>
        </p:nvSpPr>
        <p:spPr bwMode="auto">
          <a:xfrm>
            <a:off x="2203450" y="6570662"/>
            <a:ext cx="895350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2" name="Line 48"/>
          <p:cNvSpPr>
            <a:spLocks noChangeShapeType="1"/>
          </p:cNvSpPr>
          <p:nvPr/>
        </p:nvSpPr>
        <p:spPr bwMode="auto">
          <a:xfrm>
            <a:off x="3098800" y="6570662"/>
            <a:ext cx="895350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4" name="Line 50"/>
          <p:cNvSpPr>
            <a:spLocks noChangeShapeType="1"/>
          </p:cNvSpPr>
          <p:nvPr/>
        </p:nvSpPr>
        <p:spPr bwMode="auto">
          <a:xfrm>
            <a:off x="3994150" y="6570662"/>
            <a:ext cx="895350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6" name="Line 52"/>
          <p:cNvSpPr>
            <a:spLocks noChangeShapeType="1"/>
          </p:cNvSpPr>
          <p:nvPr/>
        </p:nvSpPr>
        <p:spPr bwMode="auto">
          <a:xfrm>
            <a:off x="4889500" y="6570662"/>
            <a:ext cx="895350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8" name="Line 54"/>
          <p:cNvSpPr>
            <a:spLocks noChangeShapeType="1"/>
          </p:cNvSpPr>
          <p:nvPr/>
        </p:nvSpPr>
        <p:spPr bwMode="auto">
          <a:xfrm>
            <a:off x="5784850" y="6570662"/>
            <a:ext cx="895350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0" name="Line 56"/>
          <p:cNvSpPr>
            <a:spLocks noChangeShapeType="1"/>
          </p:cNvSpPr>
          <p:nvPr/>
        </p:nvSpPr>
        <p:spPr bwMode="auto">
          <a:xfrm>
            <a:off x="6680200" y="6570662"/>
            <a:ext cx="895350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2" name="Line 58"/>
          <p:cNvSpPr>
            <a:spLocks noChangeShapeType="1"/>
          </p:cNvSpPr>
          <p:nvPr/>
        </p:nvSpPr>
        <p:spPr bwMode="auto">
          <a:xfrm>
            <a:off x="7575550" y="6570662"/>
            <a:ext cx="895350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5" name="Line 61"/>
          <p:cNvSpPr>
            <a:spLocks noChangeShapeType="1"/>
          </p:cNvSpPr>
          <p:nvPr/>
        </p:nvSpPr>
        <p:spPr bwMode="auto">
          <a:xfrm flipV="1">
            <a:off x="225425" y="638175"/>
            <a:ext cx="4332288" cy="3244850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6" name="Line 62"/>
          <p:cNvSpPr>
            <a:spLocks noChangeShapeType="1"/>
          </p:cNvSpPr>
          <p:nvPr/>
        </p:nvSpPr>
        <p:spPr bwMode="auto">
          <a:xfrm flipH="1" flipV="1">
            <a:off x="4557713" y="638175"/>
            <a:ext cx="2424113" cy="3244850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7" name="Freeform 63"/>
          <p:cNvSpPr>
            <a:spLocks/>
          </p:cNvSpPr>
          <p:nvPr/>
        </p:nvSpPr>
        <p:spPr bwMode="auto">
          <a:xfrm>
            <a:off x="4557713" y="638175"/>
            <a:ext cx="1077913" cy="3244850"/>
          </a:xfrm>
          <a:custGeom>
            <a:avLst/>
            <a:gdLst/>
            <a:ahLst/>
            <a:cxnLst>
              <a:cxn ang="0">
                <a:pos x="2037" y="6054"/>
              </a:cxn>
              <a:cxn ang="0">
                <a:pos x="2036" y="5939"/>
              </a:cxn>
              <a:cxn ang="0">
                <a:pos x="2033" y="5826"/>
              </a:cxn>
              <a:cxn ang="0">
                <a:pos x="2029" y="5712"/>
              </a:cxn>
              <a:cxn ang="0">
                <a:pos x="2023" y="5598"/>
              </a:cxn>
              <a:cxn ang="0">
                <a:pos x="2017" y="5484"/>
              </a:cxn>
              <a:cxn ang="0">
                <a:pos x="2010" y="5371"/>
              </a:cxn>
              <a:cxn ang="0">
                <a:pos x="2000" y="5257"/>
              </a:cxn>
              <a:cxn ang="0">
                <a:pos x="1990" y="5144"/>
              </a:cxn>
              <a:cxn ang="0">
                <a:pos x="1978" y="5030"/>
              </a:cxn>
              <a:cxn ang="0">
                <a:pos x="1965" y="4917"/>
              </a:cxn>
              <a:cxn ang="0">
                <a:pos x="1952" y="4804"/>
              </a:cxn>
              <a:cxn ang="0">
                <a:pos x="1936" y="4691"/>
              </a:cxn>
              <a:cxn ang="0">
                <a:pos x="1920" y="4579"/>
              </a:cxn>
              <a:cxn ang="0">
                <a:pos x="1902" y="4466"/>
              </a:cxn>
              <a:cxn ang="0">
                <a:pos x="1883" y="4354"/>
              </a:cxn>
              <a:cxn ang="0">
                <a:pos x="1862" y="4242"/>
              </a:cxn>
              <a:cxn ang="0">
                <a:pos x="1841" y="4130"/>
              </a:cxn>
              <a:cxn ang="0">
                <a:pos x="1817" y="4018"/>
              </a:cxn>
              <a:cxn ang="0">
                <a:pos x="1793" y="3907"/>
              </a:cxn>
              <a:cxn ang="0">
                <a:pos x="1768" y="3796"/>
              </a:cxn>
              <a:cxn ang="0">
                <a:pos x="1741" y="3685"/>
              </a:cxn>
              <a:cxn ang="0">
                <a:pos x="1714" y="3574"/>
              </a:cxn>
              <a:cxn ang="0">
                <a:pos x="1684" y="3464"/>
              </a:cxn>
              <a:cxn ang="0">
                <a:pos x="1655" y="3354"/>
              </a:cxn>
              <a:cxn ang="0">
                <a:pos x="1623" y="3244"/>
              </a:cxn>
              <a:cxn ang="0">
                <a:pos x="1590" y="3135"/>
              </a:cxn>
              <a:cxn ang="0">
                <a:pos x="1557" y="3026"/>
              </a:cxn>
              <a:cxn ang="0">
                <a:pos x="1521" y="2918"/>
              </a:cxn>
              <a:cxn ang="0">
                <a:pos x="1485" y="2810"/>
              </a:cxn>
              <a:cxn ang="0">
                <a:pos x="1447" y="2702"/>
              </a:cxn>
              <a:cxn ang="0">
                <a:pos x="1409" y="2595"/>
              </a:cxn>
              <a:cxn ang="0">
                <a:pos x="1368" y="2489"/>
              </a:cxn>
              <a:cxn ang="0">
                <a:pos x="1327" y="2382"/>
              </a:cxn>
              <a:cxn ang="0">
                <a:pos x="1285" y="2276"/>
              </a:cxn>
              <a:cxn ang="0">
                <a:pos x="1242" y="2171"/>
              </a:cxn>
              <a:cxn ang="0">
                <a:pos x="1197" y="2066"/>
              </a:cxn>
              <a:cxn ang="0">
                <a:pos x="1151" y="1961"/>
              </a:cxn>
              <a:cxn ang="0">
                <a:pos x="1104" y="1858"/>
              </a:cxn>
              <a:cxn ang="0">
                <a:pos x="1056" y="1754"/>
              </a:cxn>
              <a:cxn ang="0">
                <a:pos x="1007" y="1652"/>
              </a:cxn>
              <a:cxn ang="0">
                <a:pos x="956" y="1549"/>
              </a:cxn>
              <a:cxn ang="0">
                <a:pos x="905" y="1448"/>
              </a:cxn>
              <a:cxn ang="0">
                <a:pos x="852" y="1347"/>
              </a:cxn>
              <a:cxn ang="0">
                <a:pos x="798" y="1246"/>
              </a:cxn>
              <a:cxn ang="0">
                <a:pos x="744" y="1147"/>
              </a:cxn>
              <a:cxn ang="0">
                <a:pos x="688" y="1048"/>
              </a:cxn>
              <a:cxn ang="0">
                <a:pos x="630" y="949"/>
              </a:cxn>
              <a:cxn ang="0">
                <a:pos x="572" y="851"/>
              </a:cxn>
              <a:cxn ang="0">
                <a:pos x="513" y="754"/>
              </a:cxn>
              <a:cxn ang="0">
                <a:pos x="453" y="657"/>
              </a:cxn>
              <a:cxn ang="0">
                <a:pos x="391" y="562"/>
              </a:cxn>
              <a:cxn ang="0">
                <a:pos x="329" y="465"/>
              </a:cxn>
              <a:cxn ang="0">
                <a:pos x="266" y="371"/>
              </a:cxn>
              <a:cxn ang="0">
                <a:pos x="201" y="277"/>
              </a:cxn>
              <a:cxn ang="0">
                <a:pos x="135" y="184"/>
              </a:cxn>
              <a:cxn ang="0">
                <a:pos x="68" y="91"/>
              </a:cxn>
              <a:cxn ang="0">
                <a:pos x="0" y="0"/>
              </a:cxn>
            </a:cxnLst>
            <a:rect l="0" t="0" r="r" b="b"/>
            <a:pathLst>
              <a:path w="2037" h="6130">
                <a:moveTo>
                  <a:pt x="2037" y="6130"/>
                </a:moveTo>
                <a:lnTo>
                  <a:pt x="2037" y="6092"/>
                </a:lnTo>
                <a:lnTo>
                  <a:pt x="2037" y="6054"/>
                </a:lnTo>
                <a:lnTo>
                  <a:pt x="2037" y="6015"/>
                </a:lnTo>
                <a:lnTo>
                  <a:pt x="2036" y="5977"/>
                </a:lnTo>
                <a:lnTo>
                  <a:pt x="2036" y="5939"/>
                </a:lnTo>
                <a:lnTo>
                  <a:pt x="2035" y="5901"/>
                </a:lnTo>
                <a:lnTo>
                  <a:pt x="2034" y="5864"/>
                </a:lnTo>
                <a:lnTo>
                  <a:pt x="2033" y="5826"/>
                </a:lnTo>
                <a:lnTo>
                  <a:pt x="2032" y="5788"/>
                </a:lnTo>
                <a:lnTo>
                  <a:pt x="2031" y="5750"/>
                </a:lnTo>
                <a:lnTo>
                  <a:pt x="2029" y="5712"/>
                </a:lnTo>
                <a:lnTo>
                  <a:pt x="2028" y="5674"/>
                </a:lnTo>
                <a:lnTo>
                  <a:pt x="2026" y="5636"/>
                </a:lnTo>
                <a:lnTo>
                  <a:pt x="2023" y="5598"/>
                </a:lnTo>
                <a:lnTo>
                  <a:pt x="2021" y="5560"/>
                </a:lnTo>
                <a:lnTo>
                  <a:pt x="2019" y="5522"/>
                </a:lnTo>
                <a:lnTo>
                  <a:pt x="2017" y="5484"/>
                </a:lnTo>
                <a:lnTo>
                  <a:pt x="2015" y="5446"/>
                </a:lnTo>
                <a:lnTo>
                  <a:pt x="2012" y="5409"/>
                </a:lnTo>
                <a:lnTo>
                  <a:pt x="2010" y="5371"/>
                </a:lnTo>
                <a:lnTo>
                  <a:pt x="2007" y="5333"/>
                </a:lnTo>
                <a:lnTo>
                  <a:pt x="2003" y="5295"/>
                </a:lnTo>
                <a:lnTo>
                  <a:pt x="2000" y="5257"/>
                </a:lnTo>
                <a:lnTo>
                  <a:pt x="1997" y="5219"/>
                </a:lnTo>
                <a:lnTo>
                  <a:pt x="1994" y="5182"/>
                </a:lnTo>
                <a:lnTo>
                  <a:pt x="1990" y="5144"/>
                </a:lnTo>
                <a:lnTo>
                  <a:pt x="1987" y="5106"/>
                </a:lnTo>
                <a:lnTo>
                  <a:pt x="1982" y="5068"/>
                </a:lnTo>
                <a:lnTo>
                  <a:pt x="1978" y="5030"/>
                </a:lnTo>
                <a:lnTo>
                  <a:pt x="1975" y="4993"/>
                </a:lnTo>
                <a:lnTo>
                  <a:pt x="1970" y="4955"/>
                </a:lnTo>
                <a:lnTo>
                  <a:pt x="1965" y="4917"/>
                </a:lnTo>
                <a:lnTo>
                  <a:pt x="1961" y="4880"/>
                </a:lnTo>
                <a:lnTo>
                  <a:pt x="1957" y="4842"/>
                </a:lnTo>
                <a:lnTo>
                  <a:pt x="1952" y="4804"/>
                </a:lnTo>
                <a:lnTo>
                  <a:pt x="1946" y="4767"/>
                </a:lnTo>
                <a:lnTo>
                  <a:pt x="1941" y="4729"/>
                </a:lnTo>
                <a:lnTo>
                  <a:pt x="1936" y="4691"/>
                </a:lnTo>
                <a:lnTo>
                  <a:pt x="1931" y="4654"/>
                </a:lnTo>
                <a:lnTo>
                  <a:pt x="1925" y="4616"/>
                </a:lnTo>
                <a:lnTo>
                  <a:pt x="1920" y="4579"/>
                </a:lnTo>
                <a:lnTo>
                  <a:pt x="1914" y="4541"/>
                </a:lnTo>
                <a:lnTo>
                  <a:pt x="1907" y="4504"/>
                </a:lnTo>
                <a:lnTo>
                  <a:pt x="1902" y="4466"/>
                </a:lnTo>
                <a:lnTo>
                  <a:pt x="1896" y="4429"/>
                </a:lnTo>
                <a:lnTo>
                  <a:pt x="1889" y="4390"/>
                </a:lnTo>
                <a:lnTo>
                  <a:pt x="1883" y="4354"/>
                </a:lnTo>
                <a:lnTo>
                  <a:pt x="1876" y="4315"/>
                </a:lnTo>
                <a:lnTo>
                  <a:pt x="1869" y="4278"/>
                </a:lnTo>
                <a:lnTo>
                  <a:pt x="1862" y="4242"/>
                </a:lnTo>
                <a:lnTo>
                  <a:pt x="1856" y="4203"/>
                </a:lnTo>
                <a:lnTo>
                  <a:pt x="1848" y="4167"/>
                </a:lnTo>
                <a:lnTo>
                  <a:pt x="1841" y="4130"/>
                </a:lnTo>
                <a:lnTo>
                  <a:pt x="1833" y="4093"/>
                </a:lnTo>
                <a:lnTo>
                  <a:pt x="1825" y="4055"/>
                </a:lnTo>
                <a:lnTo>
                  <a:pt x="1817" y="4018"/>
                </a:lnTo>
                <a:lnTo>
                  <a:pt x="1810" y="3981"/>
                </a:lnTo>
                <a:lnTo>
                  <a:pt x="1802" y="3944"/>
                </a:lnTo>
                <a:lnTo>
                  <a:pt x="1793" y="3907"/>
                </a:lnTo>
                <a:lnTo>
                  <a:pt x="1785" y="3870"/>
                </a:lnTo>
                <a:lnTo>
                  <a:pt x="1776" y="3833"/>
                </a:lnTo>
                <a:lnTo>
                  <a:pt x="1768" y="3796"/>
                </a:lnTo>
                <a:lnTo>
                  <a:pt x="1759" y="3759"/>
                </a:lnTo>
                <a:lnTo>
                  <a:pt x="1751" y="3722"/>
                </a:lnTo>
                <a:lnTo>
                  <a:pt x="1741" y="3685"/>
                </a:lnTo>
                <a:lnTo>
                  <a:pt x="1732" y="3648"/>
                </a:lnTo>
                <a:lnTo>
                  <a:pt x="1723" y="3611"/>
                </a:lnTo>
                <a:lnTo>
                  <a:pt x="1714" y="3574"/>
                </a:lnTo>
                <a:lnTo>
                  <a:pt x="1704" y="3537"/>
                </a:lnTo>
                <a:lnTo>
                  <a:pt x="1695" y="3500"/>
                </a:lnTo>
                <a:lnTo>
                  <a:pt x="1684" y="3464"/>
                </a:lnTo>
                <a:lnTo>
                  <a:pt x="1675" y="3427"/>
                </a:lnTo>
                <a:lnTo>
                  <a:pt x="1664" y="3390"/>
                </a:lnTo>
                <a:lnTo>
                  <a:pt x="1655" y="3354"/>
                </a:lnTo>
                <a:lnTo>
                  <a:pt x="1644" y="3317"/>
                </a:lnTo>
                <a:lnTo>
                  <a:pt x="1634" y="3281"/>
                </a:lnTo>
                <a:lnTo>
                  <a:pt x="1623" y="3244"/>
                </a:lnTo>
                <a:lnTo>
                  <a:pt x="1613" y="3208"/>
                </a:lnTo>
                <a:lnTo>
                  <a:pt x="1601" y="3171"/>
                </a:lnTo>
                <a:lnTo>
                  <a:pt x="1590" y="3135"/>
                </a:lnTo>
                <a:lnTo>
                  <a:pt x="1579" y="3098"/>
                </a:lnTo>
                <a:lnTo>
                  <a:pt x="1568" y="3062"/>
                </a:lnTo>
                <a:lnTo>
                  <a:pt x="1557" y="3026"/>
                </a:lnTo>
                <a:lnTo>
                  <a:pt x="1545" y="2991"/>
                </a:lnTo>
                <a:lnTo>
                  <a:pt x="1533" y="2954"/>
                </a:lnTo>
                <a:lnTo>
                  <a:pt x="1521" y="2918"/>
                </a:lnTo>
                <a:lnTo>
                  <a:pt x="1509" y="2882"/>
                </a:lnTo>
                <a:lnTo>
                  <a:pt x="1497" y="2846"/>
                </a:lnTo>
                <a:lnTo>
                  <a:pt x="1485" y="2810"/>
                </a:lnTo>
                <a:lnTo>
                  <a:pt x="1472" y="2774"/>
                </a:lnTo>
                <a:lnTo>
                  <a:pt x="1459" y="2738"/>
                </a:lnTo>
                <a:lnTo>
                  <a:pt x="1447" y="2702"/>
                </a:lnTo>
                <a:lnTo>
                  <a:pt x="1434" y="2666"/>
                </a:lnTo>
                <a:lnTo>
                  <a:pt x="1421" y="2630"/>
                </a:lnTo>
                <a:lnTo>
                  <a:pt x="1409" y="2595"/>
                </a:lnTo>
                <a:lnTo>
                  <a:pt x="1395" y="2559"/>
                </a:lnTo>
                <a:lnTo>
                  <a:pt x="1382" y="2524"/>
                </a:lnTo>
                <a:lnTo>
                  <a:pt x="1368" y="2489"/>
                </a:lnTo>
                <a:lnTo>
                  <a:pt x="1355" y="2453"/>
                </a:lnTo>
                <a:lnTo>
                  <a:pt x="1341" y="2418"/>
                </a:lnTo>
                <a:lnTo>
                  <a:pt x="1327" y="2382"/>
                </a:lnTo>
                <a:lnTo>
                  <a:pt x="1314" y="2347"/>
                </a:lnTo>
                <a:lnTo>
                  <a:pt x="1300" y="2311"/>
                </a:lnTo>
                <a:lnTo>
                  <a:pt x="1285" y="2276"/>
                </a:lnTo>
                <a:lnTo>
                  <a:pt x="1270" y="2241"/>
                </a:lnTo>
                <a:lnTo>
                  <a:pt x="1256" y="2206"/>
                </a:lnTo>
                <a:lnTo>
                  <a:pt x="1242" y="2171"/>
                </a:lnTo>
                <a:lnTo>
                  <a:pt x="1227" y="2136"/>
                </a:lnTo>
                <a:lnTo>
                  <a:pt x="1212" y="2101"/>
                </a:lnTo>
                <a:lnTo>
                  <a:pt x="1197" y="2066"/>
                </a:lnTo>
                <a:lnTo>
                  <a:pt x="1181" y="2031"/>
                </a:lnTo>
                <a:lnTo>
                  <a:pt x="1167" y="1996"/>
                </a:lnTo>
                <a:lnTo>
                  <a:pt x="1151" y="1961"/>
                </a:lnTo>
                <a:lnTo>
                  <a:pt x="1136" y="1927"/>
                </a:lnTo>
                <a:lnTo>
                  <a:pt x="1120" y="1893"/>
                </a:lnTo>
                <a:lnTo>
                  <a:pt x="1104" y="1858"/>
                </a:lnTo>
                <a:lnTo>
                  <a:pt x="1089" y="1823"/>
                </a:lnTo>
                <a:lnTo>
                  <a:pt x="1073" y="1789"/>
                </a:lnTo>
                <a:lnTo>
                  <a:pt x="1056" y="1754"/>
                </a:lnTo>
                <a:lnTo>
                  <a:pt x="1040" y="1721"/>
                </a:lnTo>
                <a:lnTo>
                  <a:pt x="1023" y="1686"/>
                </a:lnTo>
                <a:lnTo>
                  <a:pt x="1007" y="1652"/>
                </a:lnTo>
                <a:lnTo>
                  <a:pt x="990" y="1618"/>
                </a:lnTo>
                <a:lnTo>
                  <a:pt x="973" y="1583"/>
                </a:lnTo>
                <a:lnTo>
                  <a:pt x="956" y="1549"/>
                </a:lnTo>
                <a:lnTo>
                  <a:pt x="940" y="1516"/>
                </a:lnTo>
                <a:lnTo>
                  <a:pt x="923" y="1482"/>
                </a:lnTo>
                <a:lnTo>
                  <a:pt x="905" y="1448"/>
                </a:lnTo>
                <a:lnTo>
                  <a:pt x="888" y="1414"/>
                </a:lnTo>
                <a:lnTo>
                  <a:pt x="870" y="1380"/>
                </a:lnTo>
                <a:lnTo>
                  <a:pt x="852" y="1347"/>
                </a:lnTo>
                <a:lnTo>
                  <a:pt x="835" y="1314"/>
                </a:lnTo>
                <a:lnTo>
                  <a:pt x="817" y="1280"/>
                </a:lnTo>
                <a:lnTo>
                  <a:pt x="798" y="1246"/>
                </a:lnTo>
                <a:lnTo>
                  <a:pt x="780" y="1213"/>
                </a:lnTo>
                <a:lnTo>
                  <a:pt x="762" y="1180"/>
                </a:lnTo>
                <a:lnTo>
                  <a:pt x="744" y="1147"/>
                </a:lnTo>
                <a:lnTo>
                  <a:pt x="725" y="1113"/>
                </a:lnTo>
                <a:lnTo>
                  <a:pt x="706" y="1080"/>
                </a:lnTo>
                <a:lnTo>
                  <a:pt x="688" y="1048"/>
                </a:lnTo>
                <a:lnTo>
                  <a:pt x="669" y="1015"/>
                </a:lnTo>
                <a:lnTo>
                  <a:pt x="650" y="982"/>
                </a:lnTo>
                <a:lnTo>
                  <a:pt x="630" y="949"/>
                </a:lnTo>
                <a:lnTo>
                  <a:pt x="611" y="917"/>
                </a:lnTo>
                <a:lnTo>
                  <a:pt x="592" y="884"/>
                </a:lnTo>
                <a:lnTo>
                  <a:pt x="572" y="851"/>
                </a:lnTo>
                <a:lnTo>
                  <a:pt x="553" y="818"/>
                </a:lnTo>
                <a:lnTo>
                  <a:pt x="533" y="786"/>
                </a:lnTo>
                <a:lnTo>
                  <a:pt x="513" y="754"/>
                </a:lnTo>
                <a:lnTo>
                  <a:pt x="493" y="721"/>
                </a:lnTo>
                <a:lnTo>
                  <a:pt x="473" y="689"/>
                </a:lnTo>
                <a:lnTo>
                  <a:pt x="453" y="657"/>
                </a:lnTo>
                <a:lnTo>
                  <a:pt x="432" y="625"/>
                </a:lnTo>
                <a:lnTo>
                  <a:pt x="411" y="593"/>
                </a:lnTo>
                <a:lnTo>
                  <a:pt x="391" y="562"/>
                </a:lnTo>
                <a:lnTo>
                  <a:pt x="370" y="529"/>
                </a:lnTo>
                <a:lnTo>
                  <a:pt x="350" y="497"/>
                </a:lnTo>
                <a:lnTo>
                  <a:pt x="329" y="465"/>
                </a:lnTo>
                <a:lnTo>
                  <a:pt x="308" y="434"/>
                </a:lnTo>
                <a:lnTo>
                  <a:pt x="287" y="403"/>
                </a:lnTo>
                <a:lnTo>
                  <a:pt x="266" y="371"/>
                </a:lnTo>
                <a:lnTo>
                  <a:pt x="243" y="340"/>
                </a:lnTo>
                <a:lnTo>
                  <a:pt x="222" y="309"/>
                </a:lnTo>
                <a:lnTo>
                  <a:pt x="201" y="277"/>
                </a:lnTo>
                <a:lnTo>
                  <a:pt x="179" y="247"/>
                </a:lnTo>
                <a:lnTo>
                  <a:pt x="157" y="215"/>
                </a:lnTo>
                <a:lnTo>
                  <a:pt x="135" y="184"/>
                </a:lnTo>
                <a:lnTo>
                  <a:pt x="112" y="154"/>
                </a:lnTo>
                <a:lnTo>
                  <a:pt x="90" y="123"/>
                </a:lnTo>
                <a:lnTo>
                  <a:pt x="68" y="91"/>
                </a:lnTo>
                <a:lnTo>
                  <a:pt x="46" y="61"/>
                </a:lnTo>
                <a:lnTo>
                  <a:pt x="24" y="31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8" name="Freeform 64"/>
          <p:cNvSpPr>
            <a:spLocks/>
          </p:cNvSpPr>
          <p:nvPr/>
        </p:nvSpPr>
        <p:spPr bwMode="auto">
          <a:xfrm>
            <a:off x="2935288" y="638175"/>
            <a:ext cx="1622425" cy="3244850"/>
          </a:xfrm>
          <a:custGeom>
            <a:avLst/>
            <a:gdLst/>
            <a:ahLst/>
            <a:cxnLst>
              <a:cxn ang="0">
                <a:pos x="2989" y="60"/>
              </a:cxn>
              <a:cxn ang="0">
                <a:pos x="2886" y="141"/>
              </a:cxn>
              <a:cxn ang="0">
                <a:pos x="2783" y="223"/>
              </a:cxn>
              <a:cxn ang="0">
                <a:pos x="2683" y="308"/>
              </a:cxn>
              <a:cxn ang="0">
                <a:pos x="2583" y="395"/>
              </a:cxn>
              <a:cxn ang="0">
                <a:pos x="2485" y="482"/>
              </a:cxn>
              <a:cxn ang="0">
                <a:pos x="2389" y="572"/>
              </a:cxn>
              <a:cxn ang="0">
                <a:pos x="2294" y="664"/>
              </a:cxn>
              <a:cxn ang="0">
                <a:pos x="2201" y="757"/>
              </a:cxn>
              <a:cxn ang="0">
                <a:pos x="2110" y="851"/>
              </a:cxn>
              <a:cxn ang="0">
                <a:pos x="2020" y="947"/>
              </a:cxn>
              <a:cxn ang="0">
                <a:pos x="1932" y="1045"/>
              </a:cxn>
              <a:cxn ang="0">
                <a:pos x="1845" y="1144"/>
              </a:cxn>
              <a:cxn ang="0">
                <a:pos x="1760" y="1245"/>
              </a:cxn>
              <a:cxn ang="0">
                <a:pos x="1677" y="1347"/>
              </a:cxn>
              <a:cxn ang="0">
                <a:pos x="1596" y="1450"/>
              </a:cxn>
              <a:cxn ang="0">
                <a:pos x="1516" y="1555"/>
              </a:cxn>
              <a:cxn ang="0">
                <a:pos x="1439" y="1661"/>
              </a:cxn>
              <a:cxn ang="0">
                <a:pos x="1363" y="1769"/>
              </a:cxn>
              <a:cxn ang="0">
                <a:pos x="1289" y="1878"/>
              </a:cxn>
              <a:cxn ang="0">
                <a:pos x="1217" y="1988"/>
              </a:cxn>
              <a:cxn ang="0">
                <a:pos x="1147" y="2099"/>
              </a:cxn>
              <a:cxn ang="0">
                <a:pos x="1078" y="2212"/>
              </a:cxn>
              <a:cxn ang="0">
                <a:pos x="1013" y="2325"/>
              </a:cxn>
              <a:cxn ang="0">
                <a:pos x="948" y="2440"/>
              </a:cxn>
              <a:cxn ang="0">
                <a:pos x="886" y="2556"/>
              </a:cxn>
              <a:cxn ang="0">
                <a:pos x="826" y="2673"/>
              </a:cxn>
              <a:cxn ang="0">
                <a:pos x="766" y="2791"/>
              </a:cxn>
              <a:cxn ang="0">
                <a:pos x="710" y="2909"/>
              </a:cxn>
              <a:cxn ang="0">
                <a:pos x="656" y="3030"/>
              </a:cxn>
              <a:cxn ang="0">
                <a:pos x="604" y="3150"/>
              </a:cxn>
              <a:cxn ang="0">
                <a:pos x="554" y="3272"/>
              </a:cxn>
              <a:cxn ang="0">
                <a:pos x="505" y="3394"/>
              </a:cxn>
              <a:cxn ang="0">
                <a:pos x="460" y="3518"/>
              </a:cxn>
              <a:cxn ang="0">
                <a:pos x="416" y="3642"/>
              </a:cxn>
              <a:cxn ang="0">
                <a:pos x="374" y="3767"/>
              </a:cxn>
              <a:cxn ang="0">
                <a:pos x="334" y="3893"/>
              </a:cxn>
              <a:cxn ang="0">
                <a:pos x="297" y="4019"/>
              </a:cxn>
              <a:cxn ang="0">
                <a:pos x="262" y="4145"/>
              </a:cxn>
              <a:cxn ang="0">
                <a:pos x="229" y="4273"/>
              </a:cxn>
              <a:cxn ang="0">
                <a:pos x="198" y="4401"/>
              </a:cxn>
              <a:cxn ang="0">
                <a:pos x="169" y="4529"/>
              </a:cxn>
              <a:cxn ang="0">
                <a:pos x="143" y="4658"/>
              </a:cxn>
              <a:cxn ang="0">
                <a:pos x="119" y="4788"/>
              </a:cxn>
              <a:cxn ang="0">
                <a:pos x="98" y="4918"/>
              </a:cxn>
              <a:cxn ang="0">
                <a:pos x="78" y="5048"/>
              </a:cxn>
              <a:cxn ang="0">
                <a:pos x="60" y="5178"/>
              </a:cxn>
              <a:cxn ang="0">
                <a:pos x="45" y="5309"/>
              </a:cxn>
              <a:cxn ang="0">
                <a:pos x="32" y="5440"/>
              </a:cxn>
              <a:cxn ang="0">
                <a:pos x="22" y="5571"/>
              </a:cxn>
              <a:cxn ang="0">
                <a:pos x="13" y="5702"/>
              </a:cxn>
              <a:cxn ang="0">
                <a:pos x="7" y="5834"/>
              </a:cxn>
              <a:cxn ang="0">
                <a:pos x="3" y="5965"/>
              </a:cxn>
              <a:cxn ang="0">
                <a:pos x="0" y="6097"/>
              </a:cxn>
            </a:cxnLst>
            <a:rect l="0" t="0" r="r" b="b"/>
            <a:pathLst>
              <a:path w="3067" h="6130">
                <a:moveTo>
                  <a:pt x="3067" y="0"/>
                </a:moveTo>
                <a:lnTo>
                  <a:pt x="3041" y="19"/>
                </a:lnTo>
                <a:lnTo>
                  <a:pt x="3016" y="40"/>
                </a:lnTo>
                <a:lnTo>
                  <a:pt x="2989" y="60"/>
                </a:lnTo>
                <a:lnTo>
                  <a:pt x="2963" y="80"/>
                </a:lnTo>
                <a:lnTo>
                  <a:pt x="2937" y="100"/>
                </a:lnTo>
                <a:lnTo>
                  <a:pt x="2911" y="121"/>
                </a:lnTo>
                <a:lnTo>
                  <a:pt x="2886" y="141"/>
                </a:lnTo>
                <a:lnTo>
                  <a:pt x="2859" y="161"/>
                </a:lnTo>
                <a:lnTo>
                  <a:pt x="2834" y="182"/>
                </a:lnTo>
                <a:lnTo>
                  <a:pt x="2809" y="203"/>
                </a:lnTo>
                <a:lnTo>
                  <a:pt x="2783" y="223"/>
                </a:lnTo>
                <a:lnTo>
                  <a:pt x="2758" y="245"/>
                </a:lnTo>
                <a:lnTo>
                  <a:pt x="2732" y="266"/>
                </a:lnTo>
                <a:lnTo>
                  <a:pt x="2707" y="287"/>
                </a:lnTo>
                <a:lnTo>
                  <a:pt x="2683" y="308"/>
                </a:lnTo>
                <a:lnTo>
                  <a:pt x="2657" y="330"/>
                </a:lnTo>
                <a:lnTo>
                  <a:pt x="2632" y="351"/>
                </a:lnTo>
                <a:lnTo>
                  <a:pt x="2608" y="373"/>
                </a:lnTo>
                <a:lnTo>
                  <a:pt x="2583" y="395"/>
                </a:lnTo>
                <a:lnTo>
                  <a:pt x="2558" y="417"/>
                </a:lnTo>
                <a:lnTo>
                  <a:pt x="2534" y="439"/>
                </a:lnTo>
                <a:lnTo>
                  <a:pt x="2510" y="460"/>
                </a:lnTo>
                <a:lnTo>
                  <a:pt x="2485" y="482"/>
                </a:lnTo>
                <a:lnTo>
                  <a:pt x="2461" y="506"/>
                </a:lnTo>
                <a:lnTo>
                  <a:pt x="2437" y="528"/>
                </a:lnTo>
                <a:lnTo>
                  <a:pt x="2413" y="550"/>
                </a:lnTo>
                <a:lnTo>
                  <a:pt x="2389" y="572"/>
                </a:lnTo>
                <a:lnTo>
                  <a:pt x="2365" y="595"/>
                </a:lnTo>
                <a:lnTo>
                  <a:pt x="2342" y="618"/>
                </a:lnTo>
                <a:lnTo>
                  <a:pt x="2318" y="641"/>
                </a:lnTo>
                <a:lnTo>
                  <a:pt x="2294" y="664"/>
                </a:lnTo>
                <a:lnTo>
                  <a:pt x="2271" y="687"/>
                </a:lnTo>
                <a:lnTo>
                  <a:pt x="2248" y="710"/>
                </a:lnTo>
                <a:lnTo>
                  <a:pt x="2224" y="734"/>
                </a:lnTo>
                <a:lnTo>
                  <a:pt x="2201" y="757"/>
                </a:lnTo>
                <a:lnTo>
                  <a:pt x="2178" y="780"/>
                </a:lnTo>
                <a:lnTo>
                  <a:pt x="2156" y="803"/>
                </a:lnTo>
                <a:lnTo>
                  <a:pt x="2132" y="828"/>
                </a:lnTo>
                <a:lnTo>
                  <a:pt x="2110" y="851"/>
                </a:lnTo>
                <a:lnTo>
                  <a:pt x="2087" y="875"/>
                </a:lnTo>
                <a:lnTo>
                  <a:pt x="2065" y="900"/>
                </a:lnTo>
                <a:lnTo>
                  <a:pt x="2043" y="923"/>
                </a:lnTo>
                <a:lnTo>
                  <a:pt x="2020" y="947"/>
                </a:lnTo>
                <a:lnTo>
                  <a:pt x="1998" y="971"/>
                </a:lnTo>
                <a:lnTo>
                  <a:pt x="1976" y="996"/>
                </a:lnTo>
                <a:lnTo>
                  <a:pt x="1954" y="1020"/>
                </a:lnTo>
                <a:lnTo>
                  <a:pt x="1932" y="1045"/>
                </a:lnTo>
                <a:lnTo>
                  <a:pt x="1909" y="1070"/>
                </a:lnTo>
                <a:lnTo>
                  <a:pt x="1888" y="1094"/>
                </a:lnTo>
                <a:lnTo>
                  <a:pt x="1867" y="1119"/>
                </a:lnTo>
                <a:lnTo>
                  <a:pt x="1845" y="1144"/>
                </a:lnTo>
                <a:lnTo>
                  <a:pt x="1824" y="1169"/>
                </a:lnTo>
                <a:lnTo>
                  <a:pt x="1803" y="1194"/>
                </a:lnTo>
                <a:lnTo>
                  <a:pt x="1782" y="1220"/>
                </a:lnTo>
                <a:lnTo>
                  <a:pt x="1760" y="1245"/>
                </a:lnTo>
                <a:lnTo>
                  <a:pt x="1739" y="1270"/>
                </a:lnTo>
                <a:lnTo>
                  <a:pt x="1718" y="1296"/>
                </a:lnTo>
                <a:lnTo>
                  <a:pt x="1698" y="1321"/>
                </a:lnTo>
                <a:lnTo>
                  <a:pt x="1677" y="1347"/>
                </a:lnTo>
                <a:lnTo>
                  <a:pt x="1657" y="1373"/>
                </a:lnTo>
                <a:lnTo>
                  <a:pt x="1637" y="1398"/>
                </a:lnTo>
                <a:lnTo>
                  <a:pt x="1616" y="1425"/>
                </a:lnTo>
                <a:lnTo>
                  <a:pt x="1596" y="1450"/>
                </a:lnTo>
                <a:lnTo>
                  <a:pt x="1576" y="1476"/>
                </a:lnTo>
                <a:lnTo>
                  <a:pt x="1557" y="1503"/>
                </a:lnTo>
                <a:lnTo>
                  <a:pt x="1537" y="1528"/>
                </a:lnTo>
                <a:lnTo>
                  <a:pt x="1516" y="1555"/>
                </a:lnTo>
                <a:lnTo>
                  <a:pt x="1497" y="1581"/>
                </a:lnTo>
                <a:lnTo>
                  <a:pt x="1477" y="1609"/>
                </a:lnTo>
                <a:lnTo>
                  <a:pt x="1458" y="1635"/>
                </a:lnTo>
                <a:lnTo>
                  <a:pt x="1439" y="1661"/>
                </a:lnTo>
                <a:lnTo>
                  <a:pt x="1420" y="1688"/>
                </a:lnTo>
                <a:lnTo>
                  <a:pt x="1401" y="1715"/>
                </a:lnTo>
                <a:lnTo>
                  <a:pt x="1382" y="1742"/>
                </a:lnTo>
                <a:lnTo>
                  <a:pt x="1363" y="1769"/>
                </a:lnTo>
                <a:lnTo>
                  <a:pt x="1344" y="1796"/>
                </a:lnTo>
                <a:lnTo>
                  <a:pt x="1326" y="1823"/>
                </a:lnTo>
                <a:lnTo>
                  <a:pt x="1307" y="1851"/>
                </a:lnTo>
                <a:lnTo>
                  <a:pt x="1289" y="1878"/>
                </a:lnTo>
                <a:lnTo>
                  <a:pt x="1271" y="1905"/>
                </a:lnTo>
                <a:lnTo>
                  <a:pt x="1252" y="1933"/>
                </a:lnTo>
                <a:lnTo>
                  <a:pt x="1234" y="1960"/>
                </a:lnTo>
                <a:lnTo>
                  <a:pt x="1217" y="1988"/>
                </a:lnTo>
                <a:lnTo>
                  <a:pt x="1199" y="2015"/>
                </a:lnTo>
                <a:lnTo>
                  <a:pt x="1182" y="2043"/>
                </a:lnTo>
                <a:lnTo>
                  <a:pt x="1165" y="2071"/>
                </a:lnTo>
                <a:lnTo>
                  <a:pt x="1147" y="2099"/>
                </a:lnTo>
                <a:lnTo>
                  <a:pt x="1130" y="2127"/>
                </a:lnTo>
                <a:lnTo>
                  <a:pt x="1113" y="2155"/>
                </a:lnTo>
                <a:lnTo>
                  <a:pt x="1095" y="2183"/>
                </a:lnTo>
                <a:lnTo>
                  <a:pt x="1078" y="2212"/>
                </a:lnTo>
                <a:lnTo>
                  <a:pt x="1062" y="2239"/>
                </a:lnTo>
                <a:lnTo>
                  <a:pt x="1045" y="2268"/>
                </a:lnTo>
                <a:lnTo>
                  <a:pt x="1028" y="2296"/>
                </a:lnTo>
                <a:lnTo>
                  <a:pt x="1013" y="2325"/>
                </a:lnTo>
                <a:lnTo>
                  <a:pt x="996" y="2353"/>
                </a:lnTo>
                <a:lnTo>
                  <a:pt x="980" y="2382"/>
                </a:lnTo>
                <a:lnTo>
                  <a:pt x="964" y="2412"/>
                </a:lnTo>
                <a:lnTo>
                  <a:pt x="948" y="2440"/>
                </a:lnTo>
                <a:lnTo>
                  <a:pt x="932" y="2469"/>
                </a:lnTo>
                <a:lnTo>
                  <a:pt x="916" y="2498"/>
                </a:lnTo>
                <a:lnTo>
                  <a:pt x="901" y="2527"/>
                </a:lnTo>
                <a:lnTo>
                  <a:pt x="886" y="2556"/>
                </a:lnTo>
                <a:lnTo>
                  <a:pt x="870" y="2585"/>
                </a:lnTo>
                <a:lnTo>
                  <a:pt x="855" y="2614"/>
                </a:lnTo>
                <a:lnTo>
                  <a:pt x="840" y="2643"/>
                </a:lnTo>
                <a:lnTo>
                  <a:pt x="826" y="2673"/>
                </a:lnTo>
                <a:lnTo>
                  <a:pt x="811" y="2702"/>
                </a:lnTo>
                <a:lnTo>
                  <a:pt x="796" y="2732"/>
                </a:lnTo>
                <a:lnTo>
                  <a:pt x="781" y="2761"/>
                </a:lnTo>
                <a:lnTo>
                  <a:pt x="766" y="2791"/>
                </a:lnTo>
                <a:lnTo>
                  <a:pt x="753" y="2820"/>
                </a:lnTo>
                <a:lnTo>
                  <a:pt x="738" y="2850"/>
                </a:lnTo>
                <a:lnTo>
                  <a:pt x="724" y="2880"/>
                </a:lnTo>
                <a:lnTo>
                  <a:pt x="710" y="2909"/>
                </a:lnTo>
                <a:lnTo>
                  <a:pt x="697" y="2940"/>
                </a:lnTo>
                <a:lnTo>
                  <a:pt x="683" y="2969"/>
                </a:lnTo>
                <a:lnTo>
                  <a:pt x="669" y="2999"/>
                </a:lnTo>
                <a:lnTo>
                  <a:pt x="656" y="3030"/>
                </a:lnTo>
                <a:lnTo>
                  <a:pt x="643" y="3059"/>
                </a:lnTo>
                <a:lnTo>
                  <a:pt x="630" y="3090"/>
                </a:lnTo>
                <a:lnTo>
                  <a:pt x="616" y="3121"/>
                </a:lnTo>
                <a:lnTo>
                  <a:pt x="604" y="3150"/>
                </a:lnTo>
                <a:lnTo>
                  <a:pt x="591" y="3181"/>
                </a:lnTo>
                <a:lnTo>
                  <a:pt x="578" y="3211"/>
                </a:lnTo>
                <a:lnTo>
                  <a:pt x="566" y="3242"/>
                </a:lnTo>
                <a:lnTo>
                  <a:pt x="554" y="3272"/>
                </a:lnTo>
                <a:lnTo>
                  <a:pt x="541" y="3302"/>
                </a:lnTo>
                <a:lnTo>
                  <a:pt x="530" y="3333"/>
                </a:lnTo>
                <a:lnTo>
                  <a:pt x="517" y="3364"/>
                </a:lnTo>
                <a:lnTo>
                  <a:pt x="505" y="3394"/>
                </a:lnTo>
                <a:lnTo>
                  <a:pt x="494" y="3425"/>
                </a:lnTo>
                <a:lnTo>
                  <a:pt x="482" y="3456"/>
                </a:lnTo>
                <a:lnTo>
                  <a:pt x="471" y="3487"/>
                </a:lnTo>
                <a:lnTo>
                  <a:pt x="460" y="3518"/>
                </a:lnTo>
                <a:lnTo>
                  <a:pt x="448" y="3548"/>
                </a:lnTo>
                <a:lnTo>
                  <a:pt x="438" y="3580"/>
                </a:lnTo>
                <a:lnTo>
                  <a:pt x="426" y="3611"/>
                </a:lnTo>
                <a:lnTo>
                  <a:pt x="416" y="3642"/>
                </a:lnTo>
                <a:lnTo>
                  <a:pt x="405" y="3673"/>
                </a:lnTo>
                <a:lnTo>
                  <a:pt x="394" y="3705"/>
                </a:lnTo>
                <a:lnTo>
                  <a:pt x="384" y="3735"/>
                </a:lnTo>
                <a:lnTo>
                  <a:pt x="374" y="3767"/>
                </a:lnTo>
                <a:lnTo>
                  <a:pt x="364" y="3798"/>
                </a:lnTo>
                <a:lnTo>
                  <a:pt x="354" y="3829"/>
                </a:lnTo>
                <a:lnTo>
                  <a:pt x="345" y="3861"/>
                </a:lnTo>
                <a:lnTo>
                  <a:pt x="334" y="3893"/>
                </a:lnTo>
                <a:lnTo>
                  <a:pt x="325" y="3923"/>
                </a:lnTo>
                <a:lnTo>
                  <a:pt x="315" y="3955"/>
                </a:lnTo>
                <a:lnTo>
                  <a:pt x="307" y="3987"/>
                </a:lnTo>
                <a:lnTo>
                  <a:pt x="297" y="4019"/>
                </a:lnTo>
                <a:lnTo>
                  <a:pt x="288" y="4050"/>
                </a:lnTo>
                <a:lnTo>
                  <a:pt x="279" y="4082"/>
                </a:lnTo>
                <a:lnTo>
                  <a:pt x="271" y="4114"/>
                </a:lnTo>
                <a:lnTo>
                  <a:pt x="262" y="4145"/>
                </a:lnTo>
                <a:lnTo>
                  <a:pt x="254" y="4177"/>
                </a:lnTo>
                <a:lnTo>
                  <a:pt x="245" y="4209"/>
                </a:lnTo>
                <a:lnTo>
                  <a:pt x="237" y="4240"/>
                </a:lnTo>
                <a:lnTo>
                  <a:pt x="229" y="4273"/>
                </a:lnTo>
                <a:lnTo>
                  <a:pt x="221" y="4305"/>
                </a:lnTo>
                <a:lnTo>
                  <a:pt x="214" y="4337"/>
                </a:lnTo>
                <a:lnTo>
                  <a:pt x="205" y="4368"/>
                </a:lnTo>
                <a:lnTo>
                  <a:pt x="198" y="4401"/>
                </a:lnTo>
                <a:lnTo>
                  <a:pt x="191" y="4433"/>
                </a:lnTo>
                <a:lnTo>
                  <a:pt x="183" y="4464"/>
                </a:lnTo>
                <a:lnTo>
                  <a:pt x="177" y="4497"/>
                </a:lnTo>
                <a:lnTo>
                  <a:pt x="169" y="4529"/>
                </a:lnTo>
                <a:lnTo>
                  <a:pt x="163" y="4562"/>
                </a:lnTo>
                <a:lnTo>
                  <a:pt x="156" y="4593"/>
                </a:lnTo>
                <a:lnTo>
                  <a:pt x="149" y="4626"/>
                </a:lnTo>
                <a:lnTo>
                  <a:pt x="143" y="4658"/>
                </a:lnTo>
                <a:lnTo>
                  <a:pt x="137" y="4691"/>
                </a:lnTo>
                <a:lnTo>
                  <a:pt x="131" y="4723"/>
                </a:lnTo>
                <a:lnTo>
                  <a:pt x="125" y="4755"/>
                </a:lnTo>
                <a:lnTo>
                  <a:pt x="119" y="4788"/>
                </a:lnTo>
                <a:lnTo>
                  <a:pt x="113" y="4819"/>
                </a:lnTo>
                <a:lnTo>
                  <a:pt x="108" y="4852"/>
                </a:lnTo>
                <a:lnTo>
                  <a:pt x="103" y="4885"/>
                </a:lnTo>
                <a:lnTo>
                  <a:pt x="98" y="4918"/>
                </a:lnTo>
                <a:lnTo>
                  <a:pt x="92" y="4949"/>
                </a:lnTo>
                <a:lnTo>
                  <a:pt x="87" y="4982"/>
                </a:lnTo>
                <a:lnTo>
                  <a:pt x="82" y="5015"/>
                </a:lnTo>
                <a:lnTo>
                  <a:pt x="78" y="5048"/>
                </a:lnTo>
                <a:lnTo>
                  <a:pt x="73" y="5080"/>
                </a:lnTo>
                <a:lnTo>
                  <a:pt x="68" y="5113"/>
                </a:lnTo>
                <a:lnTo>
                  <a:pt x="64" y="5145"/>
                </a:lnTo>
                <a:lnTo>
                  <a:pt x="60" y="5178"/>
                </a:lnTo>
                <a:lnTo>
                  <a:pt x="56" y="5210"/>
                </a:lnTo>
                <a:lnTo>
                  <a:pt x="52" y="5243"/>
                </a:lnTo>
                <a:lnTo>
                  <a:pt x="48" y="5276"/>
                </a:lnTo>
                <a:lnTo>
                  <a:pt x="45" y="5309"/>
                </a:lnTo>
                <a:lnTo>
                  <a:pt x="42" y="5341"/>
                </a:lnTo>
                <a:lnTo>
                  <a:pt x="38" y="5374"/>
                </a:lnTo>
                <a:lnTo>
                  <a:pt x="35" y="5407"/>
                </a:lnTo>
                <a:lnTo>
                  <a:pt x="32" y="5440"/>
                </a:lnTo>
                <a:lnTo>
                  <a:pt x="29" y="5472"/>
                </a:lnTo>
                <a:lnTo>
                  <a:pt x="26" y="5505"/>
                </a:lnTo>
                <a:lnTo>
                  <a:pt x="24" y="5538"/>
                </a:lnTo>
                <a:lnTo>
                  <a:pt x="22" y="5571"/>
                </a:lnTo>
                <a:lnTo>
                  <a:pt x="18" y="5603"/>
                </a:lnTo>
                <a:lnTo>
                  <a:pt x="16" y="5636"/>
                </a:lnTo>
                <a:lnTo>
                  <a:pt x="14" y="5669"/>
                </a:lnTo>
                <a:lnTo>
                  <a:pt x="13" y="5702"/>
                </a:lnTo>
                <a:lnTo>
                  <a:pt x="11" y="5735"/>
                </a:lnTo>
                <a:lnTo>
                  <a:pt x="9" y="5768"/>
                </a:lnTo>
                <a:lnTo>
                  <a:pt x="8" y="5801"/>
                </a:lnTo>
                <a:lnTo>
                  <a:pt x="7" y="5834"/>
                </a:lnTo>
                <a:lnTo>
                  <a:pt x="5" y="5867"/>
                </a:lnTo>
                <a:lnTo>
                  <a:pt x="4" y="5899"/>
                </a:lnTo>
                <a:lnTo>
                  <a:pt x="4" y="5932"/>
                </a:lnTo>
                <a:lnTo>
                  <a:pt x="3" y="5965"/>
                </a:lnTo>
                <a:lnTo>
                  <a:pt x="1" y="5999"/>
                </a:lnTo>
                <a:lnTo>
                  <a:pt x="1" y="6031"/>
                </a:lnTo>
                <a:lnTo>
                  <a:pt x="0" y="6064"/>
                </a:lnTo>
                <a:lnTo>
                  <a:pt x="0" y="6097"/>
                </a:lnTo>
                <a:lnTo>
                  <a:pt x="0" y="6130"/>
                </a:lnTo>
              </a:path>
            </a:pathLst>
          </a:cu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9" name="Freeform 65"/>
          <p:cNvSpPr>
            <a:spLocks/>
          </p:cNvSpPr>
          <p:nvPr/>
        </p:nvSpPr>
        <p:spPr bwMode="auto">
          <a:xfrm>
            <a:off x="4530725" y="3856037"/>
            <a:ext cx="53975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4" y="2"/>
              </a:cxn>
              <a:cxn ang="0">
                <a:pos x="59" y="1"/>
              </a:cxn>
              <a:cxn ang="0">
                <a:pos x="54" y="0"/>
              </a:cxn>
              <a:cxn ang="0">
                <a:pos x="48" y="0"/>
              </a:cxn>
              <a:cxn ang="0">
                <a:pos x="43" y="1"/>
              </a:cxn>
              <a:cxn ang="0">
                <a:pos x="38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2"/>
              </a:cxn>
              <a:cxn ang="0">
                <a:pos x="14" y="15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7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8" y="100"/>
              </a:cxn>
              <a:cxn ang="0">
                <a:pos x="43" y="101"/>
              </a:cxn>
              <a:cxn ang="0">
                <a:pos x="48" y="101"/>
              </a:cxn>
              <a:cxn ang="0">
                <a:pos x="54" y="101"/>
              </a:cxn>
              <a:cxn ang="0">
                <a:pos x="59" y="101"/>
              </a:cxn>
              <a:cxn ang="0">
                <a:pos x="64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7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100" y="64"/>
              </a:cxn>
              <a:cxn ang="0">
                <a:pos x="101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1" y="43"/>
                </a:lnTo>
                <a:lnTo>
                  <a:pt x="100" y="40"/>
                </a:lnTo>
                <a:lnTo>
                  <a:pt x="100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1" y="4"/>
                </a:lnTo>
                <a:lnTo>
                  <a:pt x="68" y="3"/>
                </a:lnTo>
                <a:lnTo>
                  <a:pt x="66" y="2"/>
                </a:lnTo>
                <a:lnTo>
                  <a:pt x="64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0" y="0"/>
                </a:lnTo>
                <a:lnTo>
                  <a:pt x="48" y="0"/>
                </a:lnTo>
                <a:lnTo>
                  <a:pt x="45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4" y="2"/>
                </a:lnTo>
                <a:lnTo>
                  <a:pt x="32" y="3"/>
                </a:lnTo>
                <a:lnTo>
                  <a:pt x="30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2"/>
                </a:lnTo>
                <a:lnTo>
                  <a:pt x="17" y="13"/>
                </a:lnTo>
                <a:lnTo>
                  <a:pt x="14" y="15"/>
                </a:lnTo>
                <a:lnTo>
                  <a:pt x="12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7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7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4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30" y="97"/>
                </a:lnTo>
                <a:lnTo>
                  <a:pt x="32" y="98"/>
                </a:lnTo>
                <a:lnTo>
                  <a:pt x="34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5" y="101"/>
                </a:lnTo>
                <a:lnTo>
                  <a:pt x="48" y="101"/>
                </a:lnTo>
                <a:lnTo>
                  <a:pt x="50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4" y="100"/>
                </a:lnTo>
                <a:lnTo>
                  <a:pt x="66" y="99"/>
                </a:lnTo>
                <a:lnTo>
                  <a:pt x="68" y="98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8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100" y="64"/>
                </a:lnTo>
                <a:lnTo>
                  <a:pt x="100" y="61"/>
                </a:lnTo>
                <a:lnTo>
                  <a:pt x="101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3" name="Freeform 69"/>
          <p:cNvSpPr>
            <a:spLocks/>
          </p:cNvSpPr>
          <p:nvPr/>
        </p:nvSpPr>
        <p:spPr bwMode="auto">
          <a:xfrm>
            <a:off x="4530725" y="612775"/>
            <a:ext cx="53975" cy="52388"/>
          </a:xfrm>
          <a:custGeom>
            <a:avLst/>
            <a:gdLst/>
            <a:ahLst/>
            <a:cxnLst>
              <a:cxn ang="0">
                <a:pos x="101" y="47"/>
              </a:cxn>
              <a:cxn ang="0">
                <a:pos x="101" y="42"/>
              </a:cxn>
              <a:cxn ang="0">
                <a:pos x="100" y="37"/>
              </a:cxn>
              <a:cxn ang="0">
                <a:pos x="98" y="31"/>
              </a:cxn>
              <a:cxn ang="0">
                <a:pos x="96" y="27"/>
              </a:cxn>
              <a:cxn ang="0">
                <a:pos x="93" y="23"/>
              </a:cxn>
              <a:cxn ang="0">
                <a:pos x="90" y="18"/>
              </a:cxn>
              <a:cxn ang="0">
                <a:pos x="86" y="15"/>
              </a:cxn>
              <a:cxn ang="0">
                <a:pos x="82" y="10"/>
              </a:cxn>
              <a:cxn ang="0">
                <a:pos x="78" y="7"/>
              </a:cxn>
              <a:cxn ang="0">
                <a:pos x="74" y="5"/>
              </a:cxn>
              <a:cxn ang="0">
                <a:pos x="68" y="3"/>
              </a:cxn>
              <a:cxn ang="0">
                <a:pos x="64" y="1"/>
              </a:cxn>
              <a:cxn ang="0">
                <a:pos x="59" y="0"/>
              </a:cxn>
              <a:cxn ang="0">
                <a:pos x="54" y="0"/>
              </a:cxn>
              <a:cxn ang="0">
                <a:pos x="48" y="0"/>
              </a:cxn>
              <a:cxn ang="0">
                <a:pos x="43" y="0"/>
              </a:cxn>
              <a:cxn ang="0">
                <a:pos x="38" y="1"/>
              </a:cxn>
              <a:cxn ang="0">
                <a:pos x="32" y="3"/>
              </a:cxn>
              <a:cxn ang="0">
                <a:pos x="27" y="5"/>
              </a:cxn>
              <a:cxn ang="0">
                <a:pos x="23" y="7"/>
              </a:cxn>
              <a:cxn ang="0">
                <a:pos x="19" y="10"/>
              </a:cxn>
              <a:cxn ang="0">
                <a:pos x="14" y="15"/>
              </a:cxn>
              <a:cxn ang="0">
                <a:pos x="11" y="18"/>
              </a:cxn>
              <a:cxn ang="0">
                <a:pos x="8" y="23"/>
              </a:cxn>
              <a:cxn ang="0">
                <a:pos x="5" y="27"/>
              </a:cxn>
              <a:cxn ang="0">
                <a:pos x="3" y="31"/>
              </a:cxn>
              <a:cxn ang="0">
                <a:pos x="2" y="37"/>
              </a:cxn>
              <a:cxn ang="0">
                <a:pos x="1" y="42"/>
              </a:cxn>
              <a:cxn ang="0">
                <a:pos x="0" y="47"/>
              </a:cxn>
              <a:cxn ang="0">
                <a:pos x="0" y="53"/>
              </a:cxn>
              <a:cxn ang="0">
                <a:pos x="1" y="58"/>
              </a:cxn>
              <a:cxn ang="0">
                <a:pos x="2" y="63"/>
              </a:cxn>
              <a:cxn ang="0">
                <a:pos x="3" y="68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6"/>
              </a:cxn>
              <a:cxn ang="0">
                <a:pos x="19" y="90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8" y="99"/>
              </a:cxn>
              <a:cxn ang="0">
                <a:pos x="43" y="100"/>
              </a:cxn>
              <a:cxn ang="0">
                <a:pos x="48" y="101"/>
              </a:cxn>
              <a:cxn ang="0">
                <a:pos x="54" y="101"/>
              </a:cxn>
              <a:cxn ang="0">
                <a:pos x="59" y="100"/>
              </a:cxn>
              <a:cxn ang="0">
                <a:pos x="64" y="99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0"/>
              </a:cxn>
              <a:cxn ang="0">
                <a:pos x="86" y="86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8"/>
              </a:cxn>
              <a:cxn ang="0">
                <a:pos x="100" y="63"/>
              </a:cxn>
              <a:cxn ang="0">
                <a:pos x="101" y="58"/>
              </a:cxn>
              <a:cxn ang="0">
                <a:pos x="101" y="53"/>
              </a:cxn>
            </a:cxnLst>
            <a:rect l="0" t="0" r="r" b="b"/>
            <a:pathLst>
              <a:path w="101" h="101">
                <a:moveTo>
                  <a:pt x="101" y="50"/>
                </a:moveTo>
                <a:lnTo>
                  <a:pt x="101" y="47"/>
                </a:lnTo>
                <a:lnTo>
                  <a:pt x="101" y="45"/>
                </a:lnTo>
                <a:lnTo>
                  <a:pt x="101" y="42"/>
                </a:lnTo>
                <a:lnTo>
                  <a:pt x="100" y="40"/>
                </a:lnTo>
                <a:lnTo>
                  <a:pt x="100" y="37"/>
                </a:lnTo>
                <a:lnTo>
                  <a:pt x="99" y="35"/>
                </a:lnTo>
                <a:lnTo>
                  <a:pt x="98" y="31"/>
                </a:lnTo>
                <a:lnTo>
                  <a:pt x="97" y="29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0"/>
                </a:lnTo>
                <a:lnTo>
                  <a:pt x="90" y="18"/>
                </a:lnTo>
                <a:lnTo>
                  <a:pt x="88" y="17"/>
                </a:lnTo>
                <a:lnTo>
                  <a:pt x="86" y="15"/>
                </a:lnTo>
                <a:lnTo>
                  <a:pt x="84" y="12"/>
                </a:lnTo>
                <a:lnTo>
                  <a:pt x="82" y="10"/>
                </a:lnTo>
                <a:lnTo>
                  <a:pt x="80" y="9"/>
                </a:lnTo>
                <a:lnTo>
                  <a:pt x="78" y="7"/>
                </a:lnTo>
                <a:lnTo>
                  <a:pt x="76" y="6"/>
                </a:lnTo>
                <a:lnTo>
                  <a:pt x="74" y="5"/>
                </a:lnTo>
                <a:lnTo>
                  <a:pt x="71" y="4"/>
                </a:lnTo>
                <a:lnTo>
                  <a:pt x="68" y="3"/>
                </a:lnTo>
                <a:lnTo>
                  <a:pt x="66" y="2"/>
                </a:lnTo>
                <a:lnTo>
                  <a:pt x="64" y="1"/>
                </a:lnTo>
                <a:lnTo>
                  <a:pt x="61" y="1"/>
                </a:lnTo>
                <a:lnTo>
                  <a:pt x="59" y="0"/>
                </a:lnTo>
                <a:lnTo>
                  <a:pt x="56" y="0"/>
                </a:lnTo>
                <a:lnTo>
                  <a:pt x="54" y="0"/>
                </a:lnTo>
                <a:lnTo>
                  <a:pt x="50" y="0"/>
                </a:lnTo>
                <a:lnTo>
                  <a:pt x="48" y="0"/>
                </a:lnTo>
                <a:lnTo>
                  <a:pt x="45" y="0"/>
                </a:lnTo>
                <a:lnTo>
                  <a:pt x="43" y="0"/>
                </a:lnTo>
                <a:lnTo>
                  <a:pt x="40" y="1"/>
                </a:lnTo>
                <a:lnTo>
                  <a:pt x="38" y="1"/>
                </a:lnTo>
                <a:lnTo>
                  <a:pt x="34" y="2"/>
                </a:lnTo>
                <a:lnTo>
                  <a:pt x="32" y="3"/>
                </a:lnTo>
                <a:lnTo>
                  <a:pt x="30" y="4"/>
                </a:lnTo>
                <a:lnTo>
                  <a:pt x="27" y="5"/>
                </a:lnTo>
                <a:lnTo>
                  <a:pt x="25" y="6"/>
                </a:lnTo>
                <a:lnTo>
                  <a:pt x="23" y="7"/>
                </a:lnTo>
                <a:lnTo>
                  <a:pt x="21" y="9"/>
                </a:lnTo>
                <a:lnTo>
                  <a:pt x="19" y="10"/>
                </a:lnTo>
                <a:lnTo>
                  <a:pt x="17" y="12"/>
                </a:lnTo>
                <a:lnTo>
                  <a:pt x="14" y="15"/>
                </a:lnTo>
                <a:lnTo>
                  <a:pt x="12" y="17"/>
                </a:lnTo>
                <a:lnTo>
                  <a:pt x="11" y="18"/>
                </a:lnTo>
                <a:lnTo>
                  <a:pt x="9" y="20"/>
                </a:lnTo>
                <a:lnTo>
                  <a:pt x="8" y="23"/>
                </a:lnTo>
                <a:lnTo>
                  <a:pt x="7" y="25"/>
                </a:lnTo>
                <a:lnTo>
                  <a:pt x="5" y="27"/>
                </a:lnTo>
                <a:lnTo>
                  <a:pt x="4" y="29"/>
                </a:lnTo>
                <a:lnTo>
                  <a:pt x="3" y="31"/>
                </a:lnTo>
                <a:lnTo>
                  <a:pt x="2" y="35"/>
                </a:lnTo>
                <a:lnTo>
                  <a:pt x="2" y="37"/>
                </a:lnTo>
                <a:lnTo>
                  <a:pt x="1" y="40"/>
                </a:lnTo>
                <a:lnTo>
                  <a:pt x="1" y="42"/>
                </a:lnTo>
                <a:lnTo>
                  <a:pt x="0" y="45"/>
                </a:lnTo>
                <a:lnTo>
                  <a:pt x="0" y="47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1" y="58"/>
                </a:lnTo>
                <a:lnTo>
                  <a:pt x="1" y="61"/>
                </a:lnTo>
                <a:lnTo>
                  <a:pt x="2" y="63"/>
                </a:lnTo>
                <a:lnTo>
                  <a:pt x="2" y="66"/>
                </a:lnTo>
                <a:lnTo>
                  <a:pt x="3" y="68"/>
                </a:lnTo>
                <a:lnTo>
                  <a:pt x="4" y="71"/>
                </a:lnTo>
                <a:lnTo>
                  <a:pt x="5" y="74"/>
                </a:lnTo>
                <a:lnTo>
                  <a:pt x="7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4" y="86"/>
                </a:lnTo>
                <a:lnTo>
                  <a:pt x="17" y="87"/>
                </a:lnTo>
                <a:lnTo>
                  <a:pt x="19" y="90"/>
                </a:lnTo>
                <a:lnTo>
                  <a:pt x="21" y="92"/>
                </a:lnTo>
                <a:lnTo>
                  <a:pt x="23" y="93"/>
                </a:lnTo>
                <a:lnTo>
                  <a:pt x="25" y="94"/>
                </a:lnTo>
                <a:lnTo>
                  <a:pt x="27" y="96"/>
                </a:lnTo>
                <a:lnTo>
                  <a:pt x="30" y="97"/>
                </a:lnTo>
                <a:lnTo>
                  <a:pt x="32" y="98"/>
                </a:lnTo>
                <a:lnTo>
                  <a:pt x="34" y="98"/>
                </a:lnTo>
                <a:lnTo>
                  <a:pt x="38" y="99"/>
                </a:lnTo>
                <a:lnTo>
                  <a:pt x="40" y="100"/>
                </a:lnTo>
                <a:lnTo>
                  <a:pt x="43" y="100"/>
                </a:lnTo>
                <a:lnTo>
                  <a:pt x="45" y="101"/>
                </a:lnTo>
                <a:lnTo>
                  <a:pt x="48" y="101"/>
                </a:lnTo>
                <a:lnTo>
                  <a:pt x="50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0"/>
                </a:lnTo>
                <a:lnTo>
                  <a:pt x="61" y="100"/>
                </a:lnTo>
                <a:lnTo>
                  <a:pt x="64" y="99"/>
                </a:lnTo>
                <a:lnTo>
                  <a:pt x="66" y="98"/>
                </a:lnTo>
                <a:lnTo>
                  <a:pt x="68" y="98"/>
                </a:lnTo>
                <a:lnTo>
                  <a:pt x="71" y="97"/>
                </a:lnTo>
                <a:lnTo>
                  <a:pt x="74" y="96"/>
                </a:lnTo>
                <a:lnTo>
                  <a:pt x="76" y="94"/>
                </a:lnTo>
                <a:lnTo>
                  <a:pt x="78" y="93"/>
                </a:lnTo>
                <a:lnTo>
                  <a:pt x="80" y="92"/>
                </a:lnTo>
                <a:lnTo>
                  <a:pt x="82" y="90"/>
                </a:lnTo>
                <a:lnTo>
                  <a:pt x="84" y="87"/>
                </a:lnTo>
                <a:lnTo>
                  <a:pt x="86" y="86"/>
                </a:lnTo>
                <a:lnTo>
                  <a:pt x="88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1"/>
                </a:lnTo>
                <a:lnTo>
                  <a:pt x="98" y="68"/>
                </a:lnTo>
                <a:lnTo>
                  <a:pt x="99" y="66"/>
                </a:lnTo>
                <a:lnTo>
                  <a:pt x="100" y="63"/>
                </a:lnTo>
                <a:lnTo>
                  <a:pt x="100" y="61"/>
                </a:lnTo>
                <a:lnTo>
                  <a:pt x="101" y="58"/>
                </a:lnTo>
                <a:lnTo>
                  <a:pt x="101" y="56"/>
                </a:lnTo>
                <a:lnTo>
                  <a:pt x="101" y="53"/>
                </a:lnTo>
                <a:lnTo>
                  <a:pt x="101" y="5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4" name="Freeform 70"/>
          <p:cNvSpPr>
            <a:spLocks/>
          </p:cNvSpPr>
          <p:nvPr/>
        </p:nvSpPr>
        <p:spPr bwMode="auto">
          <a:xfrm>
            <a:off x="3902075" y="1130300"/>
            <a:ext cx="1146175" cy="328613"/>
          </a:xfrm>
          <a:custGeom>
            <a:avLst/>
            <a:gdLst/>
            <a:ahLst/>
            <a:cxnLst>
              <a:cxn ang="0">
                <a:pos x="18" y="23"/>
              </a:cxn>
              <a:cxn ang="0">
                <a:pos x="46" y="58"/>
              </a:cxn>
              <a:cxn ang="0">
                <a:pos x="75" y="92"/>
              </a:cxn>
              <a:cxn ang="0">
                <a:pos x="105" y="126"/>
              </a:cxn>
              <a:cxn ang="0">
                <a:pos x="135" y="158"/>
              </a:cxn>
              <a:cxn ang="0">
                <a:pos x="167" y="189"/>
              </a:cxn>
              <a:cxn ang="0">
                <a:pos x="200" y="219"/>
              </a:cxn>
              <a:cxn ang="0">
                <a:pos x="233" y="248"/>
              </a:cxn>
              <a:cxn ang="0">
                <a:pos x="267" y="277"/>
              </a:cxn>
              <a:cxn ang="0">
                <a:pos x="302" y="304"/>
              </a:cxn>
              <a:cxn ang="0">
                <a:pos x="338" y="331"/>
              </a:cxn>
              <a:cxn ang="0">
                <a:pos x="374" y="356"/>
              </a:cxn>
              <a:cxn ang="0">
                <a:pos x="411" y="381"/>
              </a:cxn>
              <a:cxn ang="0">
                <a:pos x="449" y="404"/>
              </a:cxn>
              <a:cxn ang="0">
                <a:pos x="488" y="426"/>
              </a:cxn>
              <a:cxn ang="0">
                <a:pos x="527" y="447"/>
              </a:cxn>
              <a:cxn ang="0">
                <a:pos x="566" y="467"/>
              </a:cxn>
              <a:cxn ang="0">
                <a:pos x="608" y="486"/>
              </a:cxn>
              <a:cxn ang="0">
                <a:pos x="648" y="504"/>
              </a:cxn>
              <a:cxn ang="0">
                <a:pos x="689" y="520"/>
              </a:cxn>
              <a:cxn ang="0">
                <a:pos x="731" y="536"/>
              </a:cxn>
              <a:cxn ang="0">
                <a:pos x="773" y="550"/>
              </a:cxn>
              <a:cxn ang="0">
                <a:pos x="816" y="562"/>
              </a:cxn>
              <a:cxn ang="0">
                <a:pos x="859" y="574"/>
              </a:cxn>
              <a:cxn ang="0">
                <a:pos x="902" y="584"/>
              </a:cxn>
              <a:cxn ang="0">
                <a:pos x="946" y="593"/>
              </a:cxn>
              <a:cxn ang="0">
                <a:pos x="989" y="601"/>
              </a:cxn>
              <a:cxn ang="0">
                <a:pos x="1033" y="608"/>
              </a:cxn>
              <a:cxn ang="0">
                <a:pos x="1078" y="613"/>
              </a:cxn>
              <a:cxn ang="0">
                <a:pos x="1122" y="617"/>
              </a:cxn>
              <a:cxn ang="0">
                <a:pos x="1166" y="619"/>
              </a:cxn>
              <a:cxn ang="0">
                <a:pos x="1211" y="621"/>
              </a:cxn>
              <a:cxn ang="0">
                <a:pos x="1255" y="621"/>
              </a:cxn>
              <a:cxn ang="0">
                <a:pos x="1300" y="620"/>
              </a:cxn>
              <a:cxn ang="0">
                <a:pos x="1344" y="618"/>
              </a:cxn>
              <a:cxn ang="0">
                <a:pos x="1388" y="614"/>
              </a:cxn>
              <a:cxn ang="0">
                <a:pos x="1433" y="609"/>
              </a:cxn>
              <a:cxn ang="0">
                <a:pos x="1477" y="603"/>
              </a:cxn>
              <a:cxn ang="0">
                <a:pos x="1520" y="596"/>
              </a:cxn>
              <a:cxn ang="0">
                <a:pos x="1564" y="587"/>
              </a:cxn>
              <a:cxn ang="0">
                <a:pos x="1607" y="577"/>
              </a:cxn>
              <a:cxn ang="0">
                <a:pos x="1650" y="565"/>
              </a:cxn>
              <a:cxn ang="0">
                <a:pos x="1694" y="554"/>
              </a:cxn>
              <a:cxn ang="0">
                <a:pos x="1736" y="540"/>
              </a:cxn>
              <a:cxn ang="0">
                <a:pos x="1777" y="525"/>
              </a:cxn>
              <a:cxn ang="0">
                <a:pos x="1819" y="508"/>
              </a:cxn>
              <a:cxn ang="0">
                <a:pos x="1859" y="491"/>
              </a:cxn>
              <a:cxn ang="0">
                <a:pos x="1901" y="473"/>
              </a:cxn>
              <a:cxn ang="0">
                <a:pos x="1940" y="453"/>
              </a:cxn>
              <a:cxn ang="0">
                <a:pos x="1980" y="432"/>
              </a:cxn>
              <a:cxn ang="0">
                <a:pos x="2018" y="411"/>
              </a:cxn>
              <a:cxn ang="0">
                <a:pos x="2056" y="388"/>
              </a:cxn>
              <a:cxn ang="0">
                <a:pos x="2094" y="364"/>
              </a:cxn>
              <a:cxn ang="0">
                <a:pos x="2131" y="339"/>
              </a:cxn>
              <a:cxn ang="0">
                <a:pos x="2167" y="313"/>
              </a:cxn>
            </a:cxnLst>
            <a:rect l="0" t="0" r="r" b="b"/>
            <a:pathLst>
              <a:path w="2167" h="621">
                <a:moveTo>
                  <a:pt x="0" y="0"/>
                </a:moveTo>
                <a:lnTo>
                  <a:pt x="10" y="12"/>
                </a:lnTo>
                <a:lnTo>
                  <a:pt x="18" y="23"/>
                </a:lnTo>
                <a:lnTo>
                  <a:pt x="28" y="35"/>
                </a:lnTo>
                <a:lnTo>
                  <a:pt x="37" y="47"/>
                </a:lnTo>
                <a:lnTo>
                  <a:pt x="46" y="58"/>
                </a:lnTo>
                <a:lnTo>
                  <a:pt x="55" y="70"/>
                </a:lnTo>
                <a:lnTo>
                  <a:pt x="65" y="81"/>
                </a:lnTo>
                <a:lnTo>
                  <a:pt x="75" y="92"/>
                </a:lnTo>
                <a:lnTo>
                  <a:pt x="85" y="104"/>
                </a:lnTo>
                <a:lnTo>
                  <a:pt x="94" y="114"/>
                </a:lnTo>
                <a:lnTo>
                  <a:pt x="105" y="126"/>
                </a:lnTo>
                <a:lnTo>
                  <a:pt x="114" y="136"/>
                </a:lnTo>
                <a:lnTo>
                  <a:pt x="125" y="147"/>
                </a:lnTo>
                <a:lnTo>
                  <a:pt x="135" y="158"/>
                </a:lnTo>
                <a:lnTo>
                  <a:pt x="146" y="168"/>
                </a:lnTo>
                <a:lnTo>
                  <a:pt x="156" y="179"/>
                </a:lnTo>
                <a:lnTo>
                  <a:pt x="167" y="189"/>
                </a:lnTo>
                <a:lnTo>
                  <a:pt x="178" y="199"/>
                </a:lnTo>
                <a:lnTo>
                  <a:pt x="188" y="209"/>
                </a:lnTo>
                <a:lnTo>
                  <a:pt x="200" y="219"/>
                </a:lnTo>
                <a:lnTo>
                  <a:pt x="210" y="229"/>
                </a:lnTo>
                <a:lnTo>
                  <a:pt x="222" y="239"/>
                </a:lnTo>
                <a:lnTo>
                  <a:pt x="233" y="248"/>
                </a:lnTo>
                <a:lnTo>
                  <a:pt x="244" y="258"/>
                </a:lnTo>
                <a:lnTo>
                  <a:pt x="256" y="267"/>
                </a:lnTo>
                <a:lnTo>
                  <a:pt x="267" y="277"/>
                </a:lnTo>
                <a:lnTo>
                  <a:pt x="278" y="286"/>
                </a:lnTo>
                <a:lnTo>
                  <a:pt x="291" y="296"/>
                </a:lnTo>
                <a:lnTo>
                  <a:pt x="302" y="304"/>
                </a:lnTo>
                <a:lnTo>
                  <a:pt x="314" y="314"/>
                </a:lnTo>
                <a:lnTo>
                  <a:pt x="325" y="322"/>
                </a:lnTo>
                <a:lnTo>
                  <a:pt x="338" y="331"/>
                </a:lnTo>
                <a:lnTo>
                  <a:pt x="350" y="339"/>
                </a:lnTo>
                <a:lnTo>
                  <a:pt x="361" y="348"/>
                </a:lnTo>
                <a:lnTo>
                  <a:pt x="374" y="356"/>
                </a:lnTo>
                <a:lnTo>
                  <a:pt x="387" y="365"/>
                </a:lnTo>
                <a:lnTo>
                  <a:pt x="398" y="373"/>
                </a:lnTo>
                <a:lnTo>
                  <a:pt x="411" y="381"/>
                </a:lnTo>
                <a:lnTo>
                  <a:pt x="424" y="389"/>
                </a:lnTo>
                <a:lnTo>
                  <a:pt x="436" y="396"/>
                </a:lnTo>
                <a:lnTo>
                  <a:pt x="449" y="404"/>
                </a:lnTo>
                <a:lnTo>
                  <a:pt x="462" y="412"/>
                </a:lnTo>
                <a:lnTo>
                  <a:pt x="474" y="420"/>
                </a:lnTo>
                <a:lnTo>
                  <a:pt x="488" y="426"/>
                </a:lnTo>
                <a:lnTo>
                  <a:pt x="501" y="433"/>
                </a:lnTo>
                <a:lnTo>
                  <a:pt x="514" y="441"/>
                </a:lnTo>
                <a:lnTo>
                  <a:pt x="527" y="447"/>
                </a:lnTo>
                <a:lnTo>
                  <a:pt x="540" y="454"/>
                </a:lnTo>
                <a:lnTo>
                  <a:pt x="554" y="461"/>
                </a:lnTo>
                <a:lnTo>
                  <a:pt x="566" y="467"/>
                </a:lnTo>
                <a:lnTo>
                  <a:pt x="580" y="473"/>
                </a:lnTo>
                <a:lnTo>
                  <a:pt x="594" y="480"/>
                </a:lnTo>
                <a:lnTo>
                  <a:pt x="608" y="486"/>
                </a:lnTo>
                <a:lnTo>
                  <a:pt x="620" y="492"/>
                </a:lnTo>
                <a:lnTo>
                  <a:pt x="634" y="498"/>
                </a:lnTo>
                <a:lnTo>
                  <a:pt x="648" y="504"/>
                </a:lnTo>
                <a:lnTo>
                  <a:pt x="661" y="509"/>
                </a:lnTo>
                <a:lnTo>
                  <a:pt x="675" y="515"/>
                </a:lnTo>
                <a:lnTo>
                  <a:pt x="689" y="520"/>
                </a:lnTo>
                <a:lnTo>
                  <a:pt x="704" y="525"/>
                </a:lnTo>
                <a:lnTo>
                  <a:pt x="717" y="531"/>
                </a:lnTo>
                <a:lnTo>
                  <a:pt x="731" y="536"/>
                </a:lnTo>
                <a:lnTo>
                  <a:pt x="745" y="540"/>
                </a:lnTo>
                <a:lnTo>
                  <a:pt x="760" y="545"/>
                </a:lnTo>
                <a:lnTo>
                  <a:pt x="773" y="550"/>
                </a:lnTo>
                <a:lnTo>
                  <a:pt x="787" y="554"/>
                </a:lnTo>
                <a:lnTo>
                  <a:pt x="802" y="558"/>
                </a:lnTo>
                <a:lnTo>
                  <a:pt x="816" y="562"/>
                </a:lnTo>
                <a:lnTo>
                  <a:pt x="830" y="566"/>
                </a:lnTo>
                <a:lnTo>
                  <a:pt x="844" y="570"/>
                </a:lnTo>
                <a:lnTo>
                  <a:pt x="859" y="574"/>
                </a:lnTo>
                <a:lnTo>
                  <a:pt x="873" y="577"/>
                </a:lnTo>
                <a:lnTo>
                  <a:pt x="888" y="581"/>
                </a:lnTo>
                <a:lnTo>
                  <a:pt x="902" y="584"/>
                </a:lnTo>
                <a:lnTo>
                  <a:pt x="917" y="588"/>
                </a:lnTo>
                <a:lnTo>
                  <a:pt x="931" y="591"/>
                </a:lnTo>
                <a:lnTo>
                  <a:pt x="946" y="593"/>
                </a:lnTo>
                <a:lnTo>
                  <a:pt x="960" y="596"/>
                </a:lnTo>
                <a:lnTo>
                  <a:pt x="975" y="598"/>
                </a:lnTo>
                <a:lnTo>
                  <a:pt x="989" y="601"/>
                </a:lnTo>
                <a:lnTo>
                  <a:pt x="1004" y="603"/>
                </a:lnTo>
                <a:lnTo>
                  <a:pt x="1019" y="606"/>
                </a:lnTo>
                <a:lnTo>
                  <a:pt x="1033" y="608"/>
                </a:lnTo>
                <a:lnTo>
                  <a:pt x="1048" y="610"/>
                </a:lnTo>
                <a:lnTo>
                  <a:pt x="1063" y="611"/>
                </a:lnTo>
                <a:lnTo>
                  <a:pt x="1078" y="613"/>
                </a:lnTo>
                <a:lnTo>
                  <a:pt x="1092" y="614"/>
                </a:lnTo>
                <a:lnTo>
                  <a:pt x="1107" y="616"/>
                </a:lnTo>
                <a:lnTo>
                  <a:pt x="1122" y="617"/>
                </a:lnTo>
                <a:lnTo>
                  <a:pt x="1137" y="618"/>
                </a:lnTo>
                <a:lnTo>
                  <a:pt x="1152" y="619"/>
                </a:lnTo>
                <a:lnTo>
                  <a:pt x="1166" y="619"/>
                </a:lnTo>
                <a:lnTo>
                  <a:pt x="1181" y="620"/>
                </a:lnTo>
                <a:lnTo>
                  <a:pt x="1196" y="620"/>
                </a:lnTo>
                <a:lnTo>
                  <a:pt x="1211" y="621"/>
                </a:lnTo>
                <a:lnTo>
                  <a:pt x="1226" y="621"/>
                </a:lnTo>
                <a:lnTo>
                  <a:pt x="1240" y="621"/>
                </a:lnTo>
                <a:lnTo>
                  <a:pt x="1255" y="621"/>
                </a:lnTo>
                <a:lnTo>
                  <a:pt x="1270" y="621"/>
                </a:lnTo>
                <a:lnTo>
                  <a:pt x="1285" y="620"/>
                </a:lnTo>
                <a:lnTo>
                  <a:pt x="1300" y="620"/>
                </a:lnTo>
                <a:lnTo>
                  <a:pt x="1314" y="619"/>
                </a:lnTo>
                <a:lnTo>
                  <a:pt x="1329" y="618"/>
                </a:lnTo>
                <a:lnTo>
                  <a:pt x="1344" y="618"/>
                </a:lnTo>
                <a:lnTo>
                  <a:pt x="1359" y="617"/>
                </a:lnTo>
                <a:lnTo>
                  <a:pt x="1374" y="615"/>
                </a:lnTo>
                <a:lnTo>
                  <a:pt x="1388" y="614"/>
                </a:lnTo>
                <a:lnTo>
                  <a:pt x="1403" y="613"/>
                </a:lnTo>
                <a:lnTo>
                  <a:pt x="1418" y="611"/>
                </a:lnTo>
                <a:lnTo>
                  <a:pt x="1433" y="609"/>
                </a:lnTo>
                <a:lnTo>
                  <a:pt x="1447" y="608"/>
                </a:lnTo>
                <a:lnTo>
                  <a:pt x="1462" y="606"/>
                </a:lnTo>
                <a:lnTo>
                  <a:pt x="1477" y="603"/>
                </a:lnTo>
                <a:lnTo>
                  <a:pt x="1491" y="600"/>
                </a:lnTo>
                <a:lnTo>
                  <a:pt x="1506" y="598"/>
                </a:lnTo>
                <a:lnTo>
                  <a:pt x="1520" y="596"/>
                </a:lnTo>
                <a:lnTo>
                  <a:pt x="1535" y="593"/>
                </a:lnTo>
                <a:lnTo>
                  <a:pt x="1550" y="590"/>
                </a:lnTo>
                <a:lnTo>
                  <a:pt x="1564" y="587"/>
                </a:lnTo>
                <a:lnTo>
                  <a:pt x="1578" y="583"/>
                </a:lnTo>
                <a:lnTo>
                  <a:pt x="1593" y="580"/>
                </a:lnTo>
                <a:lnTo>
                  <a:pt x="1607" y="577"/>
                </a:lnTo>
                <a:lnTo>
                  <a:pt x="1622" y="573"/>
                </a:lnTo>
                <a:lnTo>
                  <a:pt x="1637" y="570"/>
                </a:lnTo>
                <a:lnTo>
                  <a:pt x="1650" y="565"/>
                </a:lnTo>
                <a:lnTo>
                  <a:pt x="1665" y="561"/>
                </a:lnTo>
                <a:lnTo>
                  <a:pt x="1679" y="558"/>
                </a:lnTo>
                <a:lnTo>
                  <a:pt x="1694" y="554"/>
                </a:lnTo>
                <a:lnTo>
                  <a:pt x="1707" y="548"/>
                </a:lnTo>
                <a:lnTo>
                  <a:pt x="1721" y="544"/>
                </a:lnTo>
                <a:lnTo>
                  <a:pt x="1736" y="540"/>
                </a:lnTo>
                <a:lnTo>
                  <a:pt x="1750" y="535"/>
                </a:lnTo>
                <a:lnTo>
                  <a:pt x="1763" y="529"/>
                </a:lnTo>
                <a:lnTo>
                  <a:pt x="1777" y="525"/>
                </a:lnTo>
                <a:lnTo>
                  <a:pt x="1791" y="520"/>
                </a:lnTo>
                <a:lnTo>
                  <a:pt x="1806" y="515"/>
                </a:lnTo>
                <a:lnTo>
                  <a:pt x="1819" y="508"/>
                </a:lnTo>
                <a:lnTo>
                  <a:pt x="1833" y="503"/>
                </a:lnTo>
                <a:lnTo>
                  <a:pt x="1846" y="498"/>
                </a:lnTo>
                <a:lnTo>
                  <a:pt x="1859" y="491"/>
                </a:lnTo>
                <a:lnTo>
                  <a:pt x="1873" y="485"/>
                </a:lnTo>
                <a:lnTo>
                  <a:pt x="1887" y="479"/>
                </a:lnTo>
                <a:lnTo>
                  <a:pt x="1901" y="473"/>
                </a:lnTo>
                <a:lnTo>
                  <a:pt x="1913" y="466"/>
                </a:lnTo>
                <a:lnTo>
                  <a:pt x="1927" y="460"/>
                </a:lnTo>
                <a:lnTo>
                  <a:pt x="1940" y="453"/>
                </a:lnTo>
                <a:lnTo>
                  <a:pt x="1954" y="447"/>
                </a:lnTo>
                <a:lnTo>
                  <a:pt x="1966" y="440"/>
                </a:lnTo>
                <a:lnTo>
                  <a:pt x="1980" y="432"/>
                </a:lnTo>
                <a:lnTo>
                  <a:pt x="1993" y="426"/>
                </a:lnTo>
                <a:lnTo>
                  <a:pt x="2005" y="419"/>
                </a:lnTo>
                <a:lnTo>
                  <a:pt x="2018" y="411"/>
                </a:lnTo>
                <a:lnTo>
                  <a:pt x="2032" y="404"/>
                </a:lnTo>
                <a:lnTo>
                  <a:pt x="2044" y="395"/>
                </a:lnTo>
                <a:lnTo>
                  <a:pt x="2056" y="388"/>
                </a:lnTo>
                <a:lnTo>
                  <a:pt x="2069" y="381"/>
                </a:lnTo>
                <a:lnTo>
                  <a:pt x="2081" y="372"/>
                </a:lnTo>
                <a:lnTo>
                  <a:pt x="2094" y="364"/>
                </a:lnTo>
                <a:lnTo>
                  <a:pt x="2107" y="355"/>
                </a:lnTo>
                <a:lnTo>
                  <a:pt x="2118" y="348"/>
                </a:lnTo>
                <a:lnTo>
                  <a:pt x="2131" y="339"/>
                </a:lnTo>
                <a:lnTo>
                  <a:pt x="2143" y="330"/>
                </a:lnTo>
                <a:lnTo>
                  <a:pt x="2154" y="321"/>
                </a:lnTo>
                <a:lnTo>
                  <a:pt x="2167" y="313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6" name="Line 72"/>
          <p:cNvSpPr>
            <a:spLocks noChangeShapeType="1"/>
          </p:cNvSpPr>
          <p:nvPr/>
        </p:nvSpPr>
        <p:spPr bwMode="auto">
          <a:xfrm rot="10800000" flipV="1">
            <a:off x="5784850" y="666662"/>
            <a:ext cx="0" cy="59040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9" name="Line 85"/>
          <p:cNvSpPr>
            <a:spLocks noChangeShapeType="1"/>
          </p:cNvSpPr>
          <p:nvPr/>
        </p:nvSpPr>
        <p:spPr bwMode="auto">
          <a:xfrm>
            <a:off x="225425" y="3883025"/>
            <a:ext cx="5559425" cy="2687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0" name="Line 86"/>
          <p:cNvSpPr>
            <a:spLocks noChangeShapeType="1"/>
          </p:cNvSpPr>
          <p:nvPr/>
        </p:nvSpPr>
        <p:spPr bwMode="auto">
          <a:xfrm flipV="1">
            <a:off x="5784850" y="3883025"/>
            <a:ext cx="1196975" cy="2687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1" name="Line 87"/>
          <p:cNvSpPr>
            <a:spLocks noChangeShapeType="1"/>
          </p:cNvSpPr>
          <p:nvPr/>
        </p:nvSpPr>
        <p:spPr bwMode="auto">
          <a:xfrm flipV="1">
            <a:off x="4889500" y="3883025"/>
            <a:ext cx="746125" cy="26876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2" name="Line 88"/>
          <p:cNvSpPr>
            <a:spLocks noChangeShapeType="1"/>
          </p:cNvSpPr>
          <p:nvPr/>
        </p:nvSpPr>
        <p:spPr bwMode="auto">
          <a:xfrm flipH="1">
            <a:off x="3994150" y="3883025"/>
            <a:ext cx="1641475" cy="26876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3" name="Line 89"/>
          <p:cNvSpPr>
            <a:spLocks noChangeShapeType="1"/>
          </p:cNvSpPr>
          <p:nvPr/>
        </p:nvSpPr>
        <p:spPr bwMode="auto">
          <a:xfrm flipV="1">
            <a:off x="3098800" y="3883025"/>
            <a:ext cx="2536825" cy="26876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4" name="Line 90"/>
          <p:cNvSpPr>
            <a:spLocks noChangeShapeType="1"/>
          </p:cNvSpPr>
          <p:nvPr/>
        </p:nvSpPr>
        <p:spPr bwMode="auto">
          <a:xfrm flipH="1">
            <a:off x="2203450" y="3883025"/>
            <a:ext cx="3432175" cy="26876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5" name="Line 91"/>
          <p:cNvSpPr>
            <a:spLocks noChangeShapeType="1"/>
          </p:cNvSpPr>
          <p:nvPr/>
        </p:nvSpPr>
        <p:spPr bwMode="auto">
          <a:xfrm flipV="1">
            <a:off x="1308100" y="3883025"/>
            <a:ext cx="4327525" cy="26876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6" name="Line 92"/>
          <p:cNvSpPr>
            <a:spLocks noChangeShapeType="1"/>
          </p:cNvSpPr>
          <p:nvPr/>
        </p:nvSpPr>
        <p:spPr bwMode="auto">
          <a:xfrm flipH="1">
            <a:off x="412750" y="3883025"/>
            <a:ext cx="5222875" cy="26876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7" name="Line 93"/>
          <p:cNvSpPr>
            <a:spLocks noChangeShapeType="1"/>
          </p:cNvSpPr>
          <p:nvPr/>
        </p:nvSpPr>
        <p:spPr bwMode="auto">
          <a:xfrm>
            <a:off x="2935288" y="3883025"/>
            <a:ext cx="3744913" cy="26876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8" name="Line 94"/>
          <p:cNvSpPr>
            <a:spLocks noChangeShapeType="1"/>
          </p:cNvSpPr>
          <p:nvPr/>
        </p:nvSpPr>
        <p:spPr bwMode="auto">
          <a:xfrm flipH="1" flipV="1">
            <a:off x="2935288" y="3883025"/>
            <a:ext cx="4640263" cy="26876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9" name="Line 95"/>
          <p:cNvSpPr>
            <a:spLocks noChangeShapeType="1"/>
          </p:cNvSpPr>
          <p:nvPr/>
        </p:nvSpPr>
        <p:spPr bwMode="auto">
          <a:xfrm>
            <a:off x="2935288" y="3883025"/>
            <a:ext cx="5535613" cy="26876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0" name="Freeform 96"/>
          <p:cNvSpPr>
            <a:spLocks/>
          </p:cNvSpPr>
          <p:nvPr/>
        </p:nvSpPr>
        <p:spPr bwMode="auto">
          <a:xfrm>
            <a:off x="4968875" y="6161087"/>
            <a:ext cx="53975" cy="55563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4"/>
              </a:cxn>
              <a:cxn ang="0">
                <a:pos x="99" y="38"/>
              </a:cxn>
              <a:cxn ang="0">
                <a:pos x="98" y="33"/>
              </a:cxn>
              <a:cxn ang="0">
                <a:pos x="96" y="29"/>
              </a:cxn>
              <a:cxn ang="0">
                <a:pos x="93" y="23"/>
              </a:cxn>
              <a:cxn ang="0">
                <a:pos x="90" y="19"/>
              </a:cxn>
              <a:cxn ang="0">
                <a:pos x="86" y="16"/>
              </a:cxn>
              <a:cxn ang="0">
                <a:pos x="82" y="12"/>
              </a:cxn>
              <a:cxn ang="0">
                <a:pos x="78" y="9"/>
              </a:cxn>
              <a:cxn ang="0">
                <a:pos x="74" y="7"/>
              </a:cxn>
              <a:cxn ang="0">
                <a:pos x="69" y="4"/>
              </a:cxn>
              <a:cxn ang="0">
                <a:pos x="63" y="2"/>
              </a:cxn>
              <a:cxn ang="0">
                <a:pos x="58" y="1"/>
              </a:cxn>
              <a:cxn ang="0">
                <a:pos x="53" y="1"/>
              </a:cxn>
              <a:cxn ang="0">
                <a:pos x="47" y="1"/>
              </a:cxn>
              <a:cxn ang="0">
                <a:pos x="42" y="1"/>
              </a:cxn>
              <a:cxn ang="0">
                <a:pos x="37" y="2"/>
              </a:cxn>
              <a:cxn ang="0">
                <a:pos x="33" y="4"/>
              </a:cxn>
              <a:cxn ang="0">
                <a:pos x="27" y="7"/>
              </a:cxn>
              <a:cxn ang="0">
                <a:pos x="23" y="9"/>
              </a:cxn>
              <a:cxn ang="0">
                <a:pos x="19" y="12"/>
              </a:cxn>
              <a:cxn ang="0">
                <a:pos x="15" y="16"/>
              </a:cxn>
              <a:cxn ang="0">
                <a:pos x="11" y="19"/>
              </a:cxn>
              <a:cxn ang="0">
                <a:pos x="8" y="23"/>
              </a:cxn>
              <a:cxn ang="0">
                <a:pos x="5" y="29"/>
              </a:cxn>
              <a:cxn ang="0">
                <a:pos x="3" y="33"/>
              </a:cxn>
              <a:cxn ang="0">
                <a:pos x="1" y="38"/>
              </a:cxn>
              <a:cxn ang="0">
                <a:pos x="0" y="44"/>
              </a:cxn>
              <a:cxn ang="0">
                <a:pos x="0" y="49"/>
              </a:cxn>
              <a:cxn ang="0">
                <a:pos x="0" y="54"/>
              </a:cxn>
              <a:cxn ang="0">
                <a:pos x="0" y="59"/>
              </a:cxn>
              <a:cxn ang="0">
                <a:pos x="1" y="65"/>
              </a:cxn>
              <a:cxn ang="0">
                <a:pos x="3" y="70"/>
              </a:cxn>
              <a:cxn ang="0">
                <a:pos x="5" y="74"/>
              </a:cxn>
              <a:cxn ang="0">
                <a:pos x="8" y="79"/>
              </a:cxn>
              <a:cxn ang="0">
                <a:pos x="11" y="84"/>
              </a:cxn>
              <a:cxn ang="0">
                <a:pos x="15" y="88"/>
              </a:cxn>
              <a:cxn ang="0">
                <a:pos x="19" y="91"/>
              </a:cxn>
              <a:cxn ang="0">
                <a:pos x="23" y="94"/>
              </a:cxn>
              <a:cxn ang="0">
                <a:pos x="27" y="96"/>
              </a:cxn>
              <a:cxn ang="0">
                <a:pos x="33" y="98"/>
              </a:cxn>
              <a:cxn ang="0">
                <a:pos x="37" y="101"/>
              </a:cxn>
              <a:cxn ang="0">
                <a:pos x="42" y="102"/>
              </a:cxn>
              <a:cxn ang="0">
                <a:pos x="47" y="103"/>
              </a:cxn>
              <a:cxn ang="0">
                <a:pos x="53" y="103"/>
              </a:cxn>
              <a:cxn ang="0">
                <a:pos x="58" y="102"/>
              </a:cxn>
              <a:cxn ang="0">
                <a:pos x="63" y="101"/>
              </a:cxn>
              <a:cxn ang="0">
                <a:pos x="69" y="98"/>
              </a:cxn>
              <a:cxn ang="0">
                <a:pos x="74" y="96"/>
              </a:cxn>
              <a:cxn ang="0">
                <a:pos x="78" y="94"/>
              </a:cxn>
              <a:cxn ang="0">
                <a:pos x="82" y="91"/>
              </a:cxn>
              <a:cxn ang="0">
                <a:pos x="86" y="88"/>
              </a:cxn>
              <a:cxn ang="0">
                <a:pos x="90" y="84"/>
              </a:cxn>
              <a:cxn ang="0">
                <a:pos x="93" y="79"/>
              </a:cxn>
              <a:cxn ang="0">
                <a:pos x="96" y="74"/>
              </a:cxn>
              <a:cxn ang="0">
                <a:pos x="98" y="70"/>
              </a:cxn>
              <a:cxn ang="0">
                <a:pos x="99" y="65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3">
                <a:moveTo>
                  <a:pt x="101" y="52"/>
                </a:moveTo>
                <a:lnTo>
                  <a:pt x="101" y="49"/>
                </a:lnTo>
                <a:lnTo>
                  <a:pt x="101" y="46"/>
                </a:lnTo>
                <a:lnTo>
                  <a:pt x="100" y="44"/>
                </a:lnTo>
                <a:lnTo>
                  <a:pt x="100" y="41"/>
                </a:lnTo>
                <a:lnTo>
                  <a:pt x="99" y="38"/>
                </a:lnTo>
                <a:lnTo>
                  <a:pt x="99" y="36"/>
                </a:lnTo>
                <a:lnTo>
                  <a:pt x="98" y="33"/>
                </a:lnTo>
                <a:lnTo>
                  <a:pt x="97" y="31"/>
                </a:lnTo>
                <a:lnTo>
                  <a:pt x="96" y="29"/>
                </a:lnTo>
                <a:lnTo>
                  <a:pt x="95" y="26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6" y="16"/>
                </a:lnTo>
                <a:lnTo>
                  <a:pt x="84" y="14"/>
                </a:lnTo>
                <a:lnTo>
                  <a:pt x="82" y="12"/>
                </a:lnTo>
                <a:lnTo>
                  <a:pt x="80" y="11"/>
                </a:lnTo>
                <a:lnTo>
                  <a:pt x="78" y="9"/>
                </a:lnTo>
                <a:lnTo>
                  <a:pt x="76" y="8"/>
                </a:lnTo>
                <a:lnTo>
                  <a:pt x="74" y="7"/>
                </a:lnTo>
                <a:lnTo>
                  <a:pt x="71" y="5"/>
                </a:lnTo>
                <a:lnTo>
                  <a:pt x="69" y="4"/>
                </a:lnTo>
                <a:lnTo>
                  <a:pt x="66" y="3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1"/>
                </a:lnTo>
                <a:lnTo>
                  <a:pt x="53" y="1"/>
                </a:lnTo>
                <a:lnTo>
                  <a:pt x="51" y="0"/>
                </a:lnTo>
                <a:lnTo>
                  <a:pt x="47" y="1"/>
                </a:lnTo>
                <a:lnTo>
                  <a:pt x="45" y="1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3"/>
                </a:lnTo>
                <a:lnTo>
                  <a:pt x="33" y="4"/>
                </a:lnTo>
                <a:lnTo>
                  <a:pt x="29" y="5"/>
                </a:lnTo>
                <a:lnTo>
                  <a:pt x="27" y="7"/>
                </a:lnTo>
                <a:lnTo>
                  <a:pt x="25" y="8"/>
                </a:lnTo>
                <a:lnTo>
                  <a:pt x="23" y="9"/>
                </a:lnTo>
                <a:lnTo>
                  <a:pt x="21" y="11"/>
                </a:lnTo>
                <a:lnTo>
                  <a:pt x="19" y="12"/>
                </a:lnTo>
                <a:lnTo>
                  <a:pt x="17" y="14"/>
                </a:lnTo>
                <a:lnTo>
                  <a:pt x="15" y="16"/>
                </a:lnTo>
                <a:lnTo>
                  <a:pt x="13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6"/>
                </a:lnTo>
                <a:lnTo>
                  <a:pt x="5" y="29"/>
                </a:lnTo>
                <a:lnTo>
                  <a:pt x="4" y="31"/>
                </a:lnTo>
                <a:lnTo>
                  <a:pt x="3" y="33"/>
                </a:lnTo>
                <a:lnTo>
                  <a:pt x="2" y="36"/>
                </a:lnTo>
                <a:lnTo>
                  <a:pt x="1" y="38"/>
                </a:lnTo>
                <a:lnTo>
                  <a:pt x="1" y="41"/>
                </a:lnTo>
                <a:lnTo>
                  <a:pt x="0" y="44"/>
                </a:lnTo>
                <a:lnTo>
                  <a:pt x="0" y="46"/>
                </a:lnTo>
                <a:lnTo>
                  <a:pt x="0" y="49"/>
                </a:lnTo>
                <a:lnTo>
                  <a:pt x="0" y="52"/>
                </a:lnTo>
                <a:lnTo>
                  <a:pt x="0" y="54"/>
                </a:lnTo>
                <a:lnTo>
                  <a:pt x="0" y="57"/>
                </a:lnTo>
                <a:lnTo>
                  <a:pt x="0" y="59"/>
                </a:lnTo>
                <a:lnTo>
                  <a:pt x="1" y="63"/>
                </a:lnTo>
                <a:lnTo>
                  <a:pt x="1" y="65"/>
                </a:lnTo>
                <a:lnTo>
                  <a:pt x="2" y="67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7"/>
                </a:lnTo>
                <a:lnTo>
                  <a:pt x="8" y="79"/>
                </a:lnTo>
                <a:lnTo>
                  <a:pt x="9" y="82"/>
                </a:lnTo>
                <a:lnTo>
                  <a:pt x="11" y="84"/>
                </a:lnTo>
                <a:lnTo>
                  <a:pt x="13" y="86"/>
                </a:lnTo>
                <a:lnTo>
                  <a:pt x="15" y="88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4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3" y="98"/>
                </a:lnTo>
                <a:lnTo>
                  <a:pt x="35" y="100"/>
                </a:lnTo>
                <a:lnTo>
                  <a:pt x="37" y="101"/>
                </a:lnTo>
                <a:lnTo>
                  <a:pt x="40" y="102"/>
                </a:lnTo>
                <a:lnTo>
                  <a:pt x="42" y="102"/>
                </a:lnTo>
                <a:lnTo>
                  <a:pt x="45" y="102"/>
                </a:lnTo>
                <a:lnTo>
                  <a:pt x="47" y="103"/>
                </a:lnTo>
                <a:lnTo>
                  <a:pt x="51" y="103"/>
                </a:lnTo>
                <a:lnTo>
                  <a:pt x="53" y="103"/>
                </a:lnTo>
                <a:lnTo>
                  <a:pt x="56" y="102"/>
                </a:lnTo>
                <a:lnTo>
                  <a:pt x="58" y="102"/>
                </a:lnTo>
                <a:lnTo>
                  <a:pt x="61" y="102"/>
                </a:lnTo>
                <a:lnTo>
                  <a:pt x="63" y="101"/>
                </a:lnTo>
                <a:lnTo>
                  <a:pt x="66" y="100"/>
                </a:lnTo>
                <a:lnTo>
                  <a:pt x="69" y="98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8"/>
                </a:lnTo>
                <a:lnTo>
                  <a:pt x="89" y="86"/>
                </a:lnTo>
                <a:lnTo>
                  <a:pt x="90" y="84"/>
                </a:lnTo>
                <a:lnTo>
                  <a:pt x="92" y="82"/>
                </a:lnTo>
                <a:lnTo>
                  <a:pt x="93" y="79"/>
                </a:lnTo>
                <a:lnTo>
                  <a:pt x="95" y="77"/>
                </a:lnTo>
                <a:lnTo>
                  <a:pt x="96" y="74"/>
                </a:lnTo>
                <a:lnTo>
                  <a:pt x="97" y="72"/>
                </a:lnTo>
                <a:lnTo>
                  <a:pt x="98" y="70"/>
                </a:lnTo>
                <a:lnTo>
                  <a:pt x="99" y="67"/>
                </a:lnTo>
                <a:lnTo>
                  <a:pt x="99" y="65"/>
                </a:lnTo>
                <a:lnTo>
                  <a:pt x="100" y="63"/>
                </a:lnTo>
                <a:lnTo>
                  <a:pt x="100" y="59"/>
                </a:lnTo>
                <a:lnTo>
                  <a:pt x="101" y="57"/>
                </a:lnTo>
                <a:lnTo>
                  <a:pt x="101" y="54"/>
                </a:lnTo>
                <a:lnTo>
                  <a:pt x="101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1" name="Freeform 97"/>
          <p:cNvSpPr>
            <a:spLocks/>
          </p:cNvSpPr>
          <p:nvPr/>
        </p:nvSpPr>
        <p:spPr bwMode="auto">
          <a:xfrm>
            <a:off x="4375150" y="5875337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1" y="42"/>
              </a:cxn>
              <a:cxn ang="0">
                <a:pos x="100" y="37"/>
              </a:cxn>
              <a:cxn ang="0">
                <a:pos x="98" y="32"/>
              </a:cxn>
              <a:cxn ang="0">
                <a:pos x="96" y="28"/>
              </a:cxn>
              <a:cxn ang="0">
                <a:pos x="93" y="22"/>
              </a:cxn>
              <a:cxn ang="0">
                <a:pos x="90" y="18"/>
              </a:cxn>
              <a:cxn ang="0">
                <a:pos x="87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6"/>
              </a:cxn>
              <a:cxn ang="0">
                <a:pos x="69" y="3"/>
              </a:cxn>
              <a:cxn ang="0">
                <a:pos x="64" y="1"/>
              </a:cxn>
              <a:cxn ang="0">
                <a:pos x="59" y="0"/>
              </a:cxn>
              <a:cxn ang="0">
                <a:pos x="54" y="0"/>
              </a:cxn>
              <a:cxn ang="0">
                <a:pos x="49" y="0"/>
              </a:cxn>
              <a:cxn ang="0">
                <a:pos x="43" y="0"/>
              </a:cxn>
              <a:cxn ang="0">
                <a:pos x="38" y="1"/>
              </a:cxn>
              <a:cxn ang="0">
                <a:pos x="33" y="3"/>
              </a:cxn>
              <a:cxn ang="0">
                <a:pos x="27" y="6"/>
              </a:cxn>
              <a:cxn ang="0">
                <a:pos x="23" y="8"/>
              </a:cxn>
              <a:cxn ang="0">
                <a:pos x="19" y="11"/>
              </a:cxn>
              <a:cxn ang="0">
                <a:pos x="15" y="15"/>
              </a:cxn>
              <a:cxn ang="0">
                <a:pos x="12" y="18"/>
              </a:cxn>
              <a:cxn ang="0">
                <a:pos x="8" y="22"/>
              </a:cxn>
              <a:cxn ang="0">
                <a:pos x="5" y="28"/>
              </a:cxn>
              <a:cxn ang="0">
                <a:pos x="3" y="32"/>
              </a:cxn>
              <a:cxn ang="0">
                <a:pos x="2" y="37"/>
              </a:cxn>
              <a:cxn ang="0">
                <a:pos x="1" y="42"/>
              </a:cxn>
              <a:cxn ang="0">
                <a:pos x="0" y="48"/>
              </a:cxn>
              <a:cxn ang="0">
                <a:pos x="0" y="53"/>
              </a:cxn>
              <a:cxn ang="0">
                <a:pos x="1" y="58"/>
              </a:cxn>
              <a:cxn ang="0">
                <a:pos x="2" y="64"/>
              </a:cxn>
              <a:cxn ang="0">
                <a:pos x="3" y="69"/>
              </a:cxn>
              <a:cxn ang="0">
                <a:pos x="5" y="73"/>
              </a:cxn>
              <a:cxn ang="0">
                <a:pos x="8" y="78"/>
              </a:cxn>
              <a:cxn ang="0">
                <a:pos x="12" y="83"/>
              </a:cxn>
              <a:cxn ang="0">
                <a:pos x="15" y="87"/>
              </a:cxn>
              <a:cxn ang="0">
                <a:pos x="19" y="90"/>
              </a:cxn>
              <a:cxn ang="0">
                <a:pos x="23" y="93"/>
              </a:cxn>
              <a:cxn ang="0">
                <a:pos x="27" y="95"/>
              </a:cxn>
              <a:cxn ang="0">
                <a:pos x="33" y="98"/>
              </a:cxn>
              <a:cxn ang="0">
                <a:pos x="38" y="100"/>
              </a:cxn>
              <a:cxn ang="0">
                <a:pos x="43" y="101"/>
              </a:cxn>
              <a:cxn ang="0">
                <a:pos x="49" y="102"/>
              </a:cxn>
              <a:cxn ang="0">
                <a:pos x="54" y="102"/>
              </a:cxn>
              <a:cxn ang="0">
                <a:pos x="59" y="101"/>
              </a:cxn>
              <a:cxn ang="0">
                <a:pos x="64" y="100"/>
              </a:cxn>
              <a:cxn ang="0">
                <a:pos x="69" y="98"/>
              </a:cxn>
              <a:cxn ang="0">
                <a:pos x="74" y="95"/>
              </a:cxn>
              <a:cxn ang="0">
                <a:pos x="78" y="93"/>
              </a:cxn>
              <a:cxn ang="0">
                <a:pos x="82" y="90"/>
              </a:cxn>
              <a:cxn ang="0">
                <a:pos x="87" y="87"/>
              </a:cxn>
              <a:cxn ang="0">
                <a:pos x="90" y="83"/>
              </a:cxn>
              <a:cxn ang="0">
                <a:pos x="93" y="78"/>
              </a:cxn>
              <a:cxn ang="0">
                <a:pos x="96" y="73"/>
              </a:cxn>
              <a:cxn ang="0">
                <a:pos x="98" y="69"/>
              </a:cxn>
              <a:cxn ang="0">
                <a:pos x="100" y="64"/>
              </a:cxn>
              <a:cxn ang="0">
                <a:pos x="101" y="58"/>
              </a:cxn>
              <a:cxn ang="0">
                <a:pos x="101" y="53"/>
              </a:cxn>
            </a:cxnLst>
            <a:rect l="0" t="0" r="r" b="b"/>
            <a:pathLst>
              <a:path w="101" h="102">
                <a:moveTo>
                  <a:pt x="101" y="51"/>
                </a:moveTo>
                <a:lnTo>
                  <a:pt x="101" y="48"/>
                </a:lnTo>
                <a:lnTo>
                  <a:pt x="101" y="46"/>
                </a:lnTo>
                <a:lnTo>
                  <a:pt x="101" y="42"/>
                </a:lnTo>
                <a:lnTo>
                  <a:pt x="100" y="40"/>
                </a:lnTo>
                <a:lnTo>
                  <a:pt x="100" y="37"/>
                </a:lnTo>
                <a:lnTo>
                  <a:pt x="99" y="35"/>
                </a:lnTo>
                <a:lnTo>
                  <a:pt x="98" y="32"/>
                </a:lnTo>
                <a:lnTo>
                  <a:pt x="97" y="30"/>
                </a:lnTo>
                <a:lnTo>
                  <a:pt x="96" y="28"/>
                </a:lnTo>
                <a:lnTo>
                  <a:pt x="95" y="26"/>
                </a:lnTo>
                <a:lnTo>
                  <a:pt x="93" y="22"/>
                </a:lnTo>
                <a:lnTo>
                  <a:pt x="92" y="20"/>
                </a:lnTo>
                <a:lnTo>
                  <a:pt x="90" y="18"/>
                </a:lnTo>
                <a:lnTo>
                  <a:pt x="89" y="16"/>
                </a:lnTo>
                <a:lnTo>
                  <a:pt x="87" y="15"/>
                </a:lnTo>
                <a:lnTo>
                  <a:pt x="84" y="13"/>
                </a:lnTo>
                <a:lnTo>
                  <a:pt x="82" y="11"/>
                </a:lnTo>
                <a:lnTo>
                  <a:pt x="80" y="10"/>
                </a:lnTo>
                <a:lnTo>
                  <a:pt x="78" y="8"/>
                </a:lnTo>
                <a:lnTo>
                  <a:pt x="76" y="7"/>
                </a:lnTo>
                <a:lnTo>
                  <a:pt x="74" y="6"/>
                </a:lnTo>
                <a:lnTo>
                  <a:pt x="72" y="4"/>
                </a:lnTo>
                <a:lnTo>
                  <a:pt x="69" y="3"/>
                </a:lnTo>
                <a:lnTo>
                  <a:pt x="66" y="2"/>
                </a:lnTo>
                <a:lnTo>
                  <a:pt x="64" y="1"/>
                </a:lnTo>
                <a:lnTo>
                  <a:pt x="61" y="1"/>
                </a:lnTo>
                <a:lnTo>
                  <a:pt x="59" y="0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9" y="0"/>
                </a:lnTo>
                <a:lnTo>
                  <a:pt x="45" y="0"/>
                </a:lnTo>
                <a:lnTo>
                  <a:pt x="43" y="0"/>
                </a:lnTo>
                <a:lnTo>
                  <a:pt x="40" y="1"/>
                </a:lnTo>
                <a:lnTo>
                  <a:pt x="38" y="1"/>
                </a:lnTo>
                <a:lnTo>
                  <a:pt x="35" y="2"/>
                </a:lnTo>
                <a:lnTo>
                  <a:pt x="33" y="3"/>
                </a:lnTo>
                <a:lnTo>
                  <a:pt x="31" y="4"/>
                </a:lnTo>
                <a:lnTo>
                  <a:pt x="27" y="6"/>
                </a:lnTo>
                <a:lnTo>
                  <a:pt x="25" y="7"/>
                </a:lnTo>
                <a:lnTo>
                  <a:pt x="23" y="8"/>
                </a:lnTo>
                <a:lnTo>
                  <a:pt x="21" y="10"/>
                </a:lnTo>
                <a:lnTo>
                  <a:pt x="19" y="11"/>
                </a:lnTo>
                <a:lnTo>
                  <a:pt x="17" y="13"/>
                </a:lnTo>
                <a:lnTo>
                  <a:pt x="15" y="15"/>
                </a:lnTo>
                <a:lnTo>
                  <a:pt x="13" y="16"/>
                </a:lnTo>
                <a:lnTo>
                  <a:pt x="12" y="18"/>
                </a:lnTo>
                <a:lnTo>
                  <a:pt x="9" y="20"/>
                </a:lnTo>
                <a:lnTo>
                  <a:pt x="8" y="22"/>
                </a:lnTo>
                <a:lnTo>
                  <a:pt x="7" y="26"/>
                </a:lnTo>
                <a:lnTo>
                  <a:pt x="5" y="28"/>
                </a:lnTo>
                <a:lnTo>
                  <a:pt x="4" y="30"/>
                </a:lnTo>
                <a:lnTo>
                  <a:pt x="3" y="32"/>
                </a:lnTo>
                <a:lnTo>
                  <a:pt x="2" y="35"/>
                </a:lnTo>
                <a:lnTo>
                  <a:pt x="2" y="37"/>
                </a:lnTo>
                <a:lnTo>
                  <a:pt x="1" y="40"/>
                </a:lnTo>
                <a:lnTo>
                  <a:pt x="1" y="42"/>
                </a:lnTo>
                <a:lnTo>
                  <a:pt x="0" y="46"/>
                </a:lnTo>
                <a:lnTo>
                  <a:pt x="0" y="48"/>
                </a:lnTo>
                <a:lnTo>
                  <a:pt x="0" y="51"/>
                </a:lnTo>
                <a:lnTo>
                  <a:pt x="0" y="53"/>
                </a:lnTo>
                <a:lnTo>
                  <a:pt x="0" y="56"/>
                </a:lnTo>
                <a:lnTo>
                  <a:pt x="1" y="58"/>
                </a:lnTo>
                <a:lnTo>
                  <a:pt x="1" y="62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1"/>
                </a:lnTo>
                <a:lnTo>
                  <a:pt x="5" y="73"/>
                </a:lnTo>
                <a:lnTo>
                  <a:pt x="7" y="76"/>
                </a:lnTo>
                <a:lnTo>
                  <a:pt x="8" y="78"/>
                </a:lnTo>
                <a:lnTo>
                  <a:pt x="9" y="81"/>
                </a:lnTo>
                <a:lnTo>
                  <a:pt x="12" y="83"/>
                </a:lnTo>
                <a:lnTo>
                  <a:pt x="13" y="85"/>
                </a:lnTo>
                <a:lnTo>
                  <a:pt x="15" y="87"/>
                </a:lnTo>
                <a:lnTo>
                  <a:pt x="17" y="88"/>
                </a:lnTo>
                <a:lnTo>
                  <a:pt x="19" y="90"/>
                </a:lnTo>
                <a:lnTo>
                  <a:pt x="21" y="92"/>
                </a:lnTo>
                <a:lnTo>
                  <a:pt x="23" y="93"/>
                </a:lnTo>
                <a:lnTo>
                  <a:pt x="25" y="94"/>
                </a:lnTo>
                <a:lnTo>
                  <a:pt x="27" y="95"/>
                </a:lnTo>
                <a:lnTo>
                  <a:pt x="31" y="97"/>
                </a:lnTo>
                <a:lnTo>
                  <a:pt x="33" y="98"/>
                </a:lnTo>
                <a:lnTo>
                  <a:pt x="35" y="98"/>
                </a:lnTo>
                <a:lnTo>
                  <a:pt x="38" y="100"/>
                </a:lnTo>
                <a:lnTo>
                  <a:pt x="40" y="101"/>
                </a:lnTo>
                <a:lnTo>
                  <a:pt x="43" y="101"/>
                </a:lnTo>
                <a:lnTo>
                  <a:pt x="45" y="101"/>
                </a:lnTo>
                <a:lnTo>
                  <a:pt x="49" y="102"/>
                </a:lnTo>
                <a:lnTo>
                  <a:pt x="51" y="102"/>
                </a:lnTo>
                <a:lnTo>
                  <a:pt x="54" y="102"/>
                </a:lnTo>
                <a:lnTo>
                  <a:pt x="56" y="101"/>
                </a:lnTo>
                <a:lnTo>
                  <a:pt x="59" y="101"/>
                </a:lnTo>
                <a:lnTo>
                  <a:pt x="61" y="101"/>
                </a:lnTo>
                <a:lnTo>
                  <a:pt x="64" y="100"/>
                </a:lnTo>
                <a:lnTo>
                  <a:pt x="66" y="98"/>
                </a:lnTo>
                <a:lnTo>
                  <a:pt x="69" y="98"/>
                </a:lnTo>
                <a:lnTo>
                  <a:pt x="72" y="97"/>
                </a:lnTo>
                <a:lnTo>
                  <a:pt x="74" y="95"/>
                </a:lnTo>
                <a:lnTo>
                  <a:pt x="76" y="94"/>
                </a:lnTo>
                <a:lnTo>
                  <a:pt x="78" y="93"/>
                </a:lnTo>
                <a:lnTo>
                  <a:pt x="80" y="92"/>
                </a:lnTo>
                <a:lnTo>
                  <a:pt x="82" y="90"/>
                </a:lnTo>
                <a:lnTo>
                  <a:pt x="84" y="88"/>
                </a:lnTo>
                <a:lnTo>
                  <a:pt x="87" y="87"/>
                </a:lnTo>
                <a:lnTo>
                  <a:pt x="89" y="85"/>
                </a:lnTo>
                <a:lnTo>
                  <a:pt x="90" y="83"/>
                </a:lnTo>
                <a:lnTo>
                  <a:pt x="92" y="81"/>
                </a:lnTo>
                <a:lnTo>
                  <a:pt x="93" y="78"/>
                </a:lnTo>
                <a:lnTo>
                  <a:pt x="95" y="76"/>
                </a:lnTo>
                <a:lnTo>
                  <a:pt x="96" y="73"/>
                </a:lnTo>
                <a:lnTo>
                  <a:pt x="97" y="71"/>
                </a:lnTo>
                <a:lnTo>
                  <a:pt x="98" y="69"/>
                </a:lnTo>
                <a:lnTo>
                  <a:pt x="99" y="66"/>
                </a:lnTo>
                <a:lnTo>
                  <a:pt x="100" y="64"/>
                </a:lnTo>
                <a:lnTo>
                  <a:pt x="100" y="62"/>
                </a:lnTo>
                <a:lnTo>
                  <a:pt x="101" y="58"/>
                </a:lnTo>
                <a:lnTo>
                  <a:pt x="101" y="56"/>
                </a:lnTo>
                <a:lnTo>
                  <a:pt x="101" y="53"/>
                </a:lnTo>
                <a:lnTo>
                  <a:pt x="101" y="51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2" name="Freeform 98"/>
          <p:cNvSpPr>
            <a:spLocks/>
          </p:cNvSpPr>
          <p:nvPr/>
        </p:nvSpPr>
        <p:spPr bwMode="auto">
          <a:xfrm>
            <a:off x="3913188" y="5651500"/>
            <a:ext cx="53975" cy="53975"/>
          </a:xfrm>
          <a:custGeom>
            <a:avLst/>
            <a:gdLst/>
            <a:ahLst/>
            <a:cxnLst>
              <a:cxn ang="0">
                <a:pos x="102" y="48"/>
              </a:cxn>
              <a:cxn ang="0">
                <a:pos x="101" y="43"/>
              </a:cxn>
              <a:cxn ang="0">
                <a:pos x="100" y="38"/>
              </a:cxn>
              <a:cxn ang="0">
                <a:pos x="99" y="32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4"/>
              </a:cxn>
              <a:cxn ang="0">
                <a:pos x="83" y="11"/>
              </a:cxn>
              <a:cxn ang="0">
                <a:pos x="78" y="8"/>
              </a:cxn>
              <a:cxn ang="0">
                <a:pos x="74" y="5"/>
              </a:cxn>
              <a:cxn ang="0">
                <a:pos x="69" y="3"/>
              </a:cxn>
              <a:cxn ang="0">
                <a:pos x="64" y="2"/>
              </a:cxn>
              <a:cxn ang="0">
                <a:pos x="58" y="1"/>
              </a:cxn>
              <a:cxn ang="0">
                <a:pos x="53" y="0"/>
              </a:cxn>
              <a:cxn ang="0">
                <a:pos x="48" y="0"/>
              </a:cxn>
              <a:cxn ang="0">
                <a:pos x="43" y="1"/>
              </a:cxn>
              <a:cxn ang="0">
                <a:pos x="38" y="2"/>
              </a:cxn>
              <a:cxn ang="0">
                <a:pos x="33" y="3"/>
              </a:cxn>
              <a:cxn ang="0">
                <a:pos x="28" y="5"/>
              </a:cxn>
              <a:cxn ang="0">
                <a:pos x="24" y="8"/>
              </a:cxn>
              <a:cxn ang="0">
                <a:pos x="19" y="11"/>
              </a:cxn>
              <a:cxn ang="0">
                <a:pos x="15" y="14"/>
              </a:cxn>
              <a:cxn ang="0">
                <a:pos x="12" y="19"/>
              </a:cxn>
              <a:cxn ang="0">
                <a:pos x="9" y="23"/>
              </a:cxn>
              <a:cxn ang="0">
                <a:pos x="6" y="27"/>
              </a:cxn>
              <a:cxn ang="0">
                <a:pos x="3" y="32"/>
              </a:cxn>
              <a:cxn ang="0">
                <a:pos x="2" y="38"/>
              </a:cxn>
              <a:cxn ang="0">
                <a:pos x="0" y="43"/>
              </a:cxn>
              <a:cxn ang="0">
                <a:pos x="0" y="48"/>
              </a:cxn>
              <a:cxn ang="0">
                <a:pos x="0" y="53"/>
              </a:cxn>
              <a:cxn ang="0">
                <a:pos x="0" y="59"/>
              </a:cxn>
              <a:cxn ang="0">
                <a:pos x="2" y="64"/>
              </a:cxn>
              <a:cxn ang="0">
                <a:pos x="3" y="68"/>
              </a:cxn>
              <a:cxn ang="0">
                <a:pos x="6" y="74"/>
              </a:cxn>
              <a:cxn ang="0">
                <a:pos x="9" y="78"/>
              </a:cxn>
              <a:cxn ang="0">
                <a:pos x="12" y="82"/>
              </a:cxn>
              <a:cxn ang="0">
                <a:pos x="15" y="86"/>
              </a:cxn>
              <a:cxn ang="0">
                <a:pos x="19" y="90"/>
              </a:cxn>
              <a:cxn ang="0">
                <a:pos x="24" y="93"/>
              </a:cxn>
              <a:cxn ang="0">
                <a:pos x="28" y="96"/>
              </a:cxn>
              <a:cxn ang="0">
                <a:pos x="33" y="98"/>
              </a:cxn>
              <a:cxn ang="0">
                <a:pos x="38" y="100"/>
              </a:cxn>
              <a:cxn ang="0">
                <a:pos x="43" y="101"/>
              </a:cxn>
              <a:cxn ang="0">
                <a:pos x="48" y="101"/>
              </a:cxn>
              <a:cxn ang="0">
                <a:pos x="53" y="101"/>
              </a:cxn>
              <a:cxn ang="0">
                <a:pos x="58" y="101"/>
              </a:cxn>
              <a:cxn ang="0">
                <a:pos x="64" y="100"/>
              </a:cxn>
              <a:cxn ang="0">
                <a:pos x="69" y="98"/>
              </a:cxn>
              <a:cxn ang="0">
                <a:pos x="74" y="96"/>
              </a:cxn>
              <a:cxn ang="0">
                <a:pos x="78" y="93"/>
              </a:cxn>
              <a:cxn ang="0">
                <a:pos x="83" y="90"/>
              </a:cxn>
              <a:cxn ang="0">
                <a:pos x="87" y="86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9" y="68"/>
              </a:cxn>
              <a:cxn ang="0">
                <a:pos x="100" y="64"/>
              </a:cxn>
              <a:cxn ang="0">
                <a:pos x="101" y="59"/>
              </a:cxn>
              <a:cxn ang="0">
                <a:pos x="102" y="53"/>
              </a:cxn>
            </a:cxnLst>
            <a:rect l="0" t="0" r="r" b="b"/>
            <a:pathLst>
              <a:path w="102" h="101">
                <a:moveTo>
                  <a:pt x="102" y="50"/>
                </a:moveTo>
                <a:lnTo>
                  <a:pt x="102" y="48"/>
                </a:lnTo>
                <a:lnTo>
                  <a:pt x="102" y="45"/>
                </a:lnTo>
                <a:lnTo>
                  <a:pt x="101" y="43"/>
                </a:lnTo>
                <a:lnTo>
                  <a:pt x="101" y="40"/>
                </a:lnTo>
                <a:lnTo>
                  <a:pt x="100" y="38"/>
                </a:lnTo>
                <a:lnTo>
                  <a:pt x="100" y="34"/>
                </a:lnTo>
                <a:lnTo>
                  <a:pt x="99" y="32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7" y="14"/>
                </a:lnTo>
                <a:lnTo>
                  <a:pt x="85" y="12"/>
                </a:lnTo>
                <a:lnTo>
                  <a:pt x="83" y="11"/>
                </a:lnTo>
                <a:lnTo>
                  <a:pt x="81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1" y="4"/>
                </a:lnTo>
                <a:lnTo>
                  <a:pt x="69" y="3"/>
                </a:lnTo>
                <a:lnTo>
                  <a:pt x="67" y="2"/>
                </a:lnTo>
                <a:lnTo>
                  <a:pt x="64" y="2"/>
                </a:lnTo>
                <a:lnTo>
                  <a:pt x="62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8" y="0"/>
                </a:lnTo>
                <a:lnTo>
                  <a:pt x="46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5" y="2"/>
                </a:lnTo>
                <a:lnTo>
                  <a:pt x="33" y="3"/>
                </a:lnTo>
                <a:lnTo>
                  <a:pt x="30" y="4"/>
                </a:lnTo>
                <a:lnTo>
                  <a:pt x="28" y="5"/>
                </a:lnTo>
                <a:lnTo>
                  <a:pt x="26" y="7"/>
                </a:lnTo>
                <a:lnTo>
                  <a:pt x="24" y="8"/>
                </a:lnTo>
                <a:lnTo>
                  <a:pt x="21" y="9"/>
                </a:lnTo>
                <a:lnTo>
                  <a:pt x="19" y="11"/>
                </a:lnTo>
                <a:lnTo>
                  <a:pt x="17" y="12"/>
                </a:lnTo>
                <a:lnTo>
                  <a:pt x="15" y="14"/>
                </a:lnTo>
                <a:lnTo>
                  <a:pt x="13" y="17"/>
                </a:lnTo>
                <a:lnTo>
                  <a:pt x="12" y="19"/>
                </a:lnTo>
                <a:lnTo>
                  <a:pt x="10" y="21"/>
                </a:lnTo>
                <a:lnTo>
                  <a:pt x="9" y="23"/>
                </a:lnTo>
                <a:lnTo>
                  <a:pt x="7" y="25"/>
                </a:lnTo>
                <a:lnTo>
                  <a:pt x="6" y="27"/>
                </a:lnTo>
                <a:lnTo>
                  <a:pt x="5" y="30"/>
                </a:lnTo>
                <a:lnTo>
                  <a:pt x="3" y="32"/>
                </a:lnTo>
                <a:lnTo>
                  <a:pt x="2" y="34"/>
                </a:lnTo>
                <a:lnTo>
                  <a:pt x="2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8"/>
                </a:lnTo>
                <a:lnTo>
                  <a:pt x="5" y="71"/>
                </a:lnTo>
                <a:lnTo>
                  <a:pt x="6" y="74"/>
                </a:lnTo>
                <a:lnTo>
                  <a:pt x="7" y="76"/>
                </a:lnTo>
                <a:lnTo>
                  <a:pt x="9" y="78"/>
                </a:lnTo>
                <a:lnTo>
                  <a:pt x="10" y="80"/>
                </a:lnTo>
                <a:lnTo>
                  <a:pt x="12" y="82"/>
                </a:lnTo>
                <a:lnTo>
                  <a:pt x="13" y="84"/>
                </a:lnTo>
                <a:lnTo>
                  <a:pt x="15" y="86"/>
                </a:lnTo>
                <a:lnTo>
                  <a:pt x="17" y="88"/>
                </a:lnTo>
                <a:lnTo>
                  <a:pt x="19" y="90"/>
                </a:lnTo>
                <a:lnTo>
                  <a:pt x="21" y="92"/>
                </a:lnTo>
                <a:lnTo>
                  <a:pt x="24" y="93"/>
                </a:lnTo>
                <a:lnTo>
                  <a:pt x="26" y="95"/>
                </a:lnTo>
                <a:lnTo>
                  <a:pt x="28" y="96"/>
                </a:lnTo>
                <a:lnTo>
                  <a:pt x="30" y="97"/>
                </a:lnTo>
                <a:lnTo>
                  <a:pt x="33" y="98"/>
                </a:lnTo>
                <a:lnTo>
                  <a:pt x="35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6" y="101"/>
                </a:lnTo>
                <a:lnTo>
                  <a:pt x="48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8" y="101"/>
                </a:lnTo>
                <a:lnTo>
                  <a:pt x="62" y="100"/>
                </a:lnTo>
                <a:lnTo>
                  <a:pt x="64" y="100"/>
                </a:lnTo>
                <a:lnTo>
                  <a:pt x="67" y="99"/>
                </a:lnTo>
                <a:lnTo>
                  <a:pt x="69" y="98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1" y="92"/>
                </a:lnTo>
                <a:lnTo>
                  <a:pt x="83" y="90"/>
                </a:lnTo>
                <a:lnTo>
                  <a:pt x="85" y="88"/>
                </a:lnTo>
                <a:lnTo>
                  <a:pt x="87" y="86"/>
                </a:lnTo>
                <a:lnTo>
                  <a:pt x="89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1"/>
                </a:lnTo>
                <a:lnTo>
                  <a:pt x="99" y="68"/>
                </a:lnTo>
                <a:lnTo>
                  <a:pt x="100" y="66"/>
                </a:lnTo>
                <a:lnTo>
                  <a:pt x="100" y="64"/>
                </a:lnTo>
                <a:lnTo>
                  <a:pt x="101" y="61"/>
                </a:lnTo>
                <a:lnTo>
                  <a:pt x="101" y="59"/>
                </a:lnTo>
                <a:lnTo>
                  <a:pt x="102" y="56"/>
                </a:lnTo>
                <a:lnTo>
                  <a:pt x="102" y="53"/>
                </a:lnTo>
                <a:lnTo>
                  <a:pt x="102" y="50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3" name="Freeform 99"/>
          <p:cNvSpPr>
            <a:spLocks/>
          </p:cNvSpPr>
          <p:nvPr/>
        </p:nvSpPr>
        <p:spPr bwMode="auto">
          <a:xfrm>
            <a:off x="3543300" y="5473700"/>
            <a:ext cx="53975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2"/>
              </a:cxn>
              <a:cxn ang="0">
                <a:pos x="96" y="27"/>
              </a:cxn>
              <a:cxn ang="0">
                <a:pos x="94" y="23"/>
              </a:cxn>
              <a:cxn ang="0">
                <a:pos x="91" y="19"/>
              </a:cxn>
              <a:cxn ang="0">
                <a:pos x="87" y="14"/>
              </a:cxn>
              <a:cxn ang="0">
                <a:pos x="83" y="11"/>
              </a:cxn>
              <a:cxn ang="0">
                <a:pos x="78" y="8"/>
              </a:cxn>
              <a:cxn ang="0">
                <a:pos x="74" y="5"/>
              </a:cxn>
              <a:cxn ang="0">
                <a:pos x="70" y="3"/>
              </a:cxn>
              <a:cxn ang="0">
                <a:pos x="64" y="2"/>
              </a:cxn>
              <a:cxn ang="0">
                <a:pos x="59" y="1"/>
              </a:cxn>
              <a:cxn ang="0">
                <a:pos x="54" y="0"/>
              </a:cxn>
              <a:cxn ang="0">
                <a:pos x="48" y="0"/>
              </a:cxn>
              <a:cxn ang="0">
                <a:pos x="43" y="1"/>
              </a:cxn>
              <a:cxn ang="0">
                <a:pos x="38" y="2"/>
              </a:cxn>
              <a:cxn ang="0">
                <a:pos x="33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5" y="14"/>
              </a:cxn>
              <a:cxn ang="0">
                <a:pos x="12" y="19"/>
              </a:cxn>
              <a:cxn ang="0">
                <a:pos x="8" y="23"/>
              </a:cxn>
              <a:cxn ang="0">
                <a:pos x="5" y="27"/>
              </a:cxn>
              <a:cxn ang="0">
                <a:pos x="3" y="32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3"/>
              </a:cxn>
              <a:cxn ang="0">
                <a:pos x="1" y="59"/>
              </a:cxn>
              <a:cxn ang="0">
                <a:pos x="2" y="64"/>
              </a:cxn>
              <a:cxn ang="0">
                <a:pos x="3" y="68"/>
              </a:cxn>
              <a:cxn ang="0">
                <a:pos x="5" y="73"/>
              </a:cxn>
              <a:cxn ang="0">
                <a:pos x="8" y="78"/>
              </a:cxn>
              <a:cxn ang="0">
                <a:pos x="12" y="82"/>
              </a:cxn>
              <a:cxn ang="0">
                <a:pos x="15" y="86"/>
              </a:cxn>
              <a:cxn ang="0">
                <a:pos x="19" y="90"/>
              </a:cxn>
              <a:cxn ang="0">
                <a:pos x="23" y="94"/>
              </a:cxn>
              <a:cxn ang="0">
                <a:pos x="27" y="96"/>
              </a:cxn>
              <a:cxn ang="0">
                <a:pos x="33" y="98"/>
              </a:cxn>
              <a:cxn ang="0">
                <a:pos x="38" y="100"/>
              </a:cxn>
              <a:cxn ang="0">
                <a:pos x="43" y="101"/>
              </a:cxn>
              <a:cxn ang="0">
                <a:pos x="48" y="101"/>
              </a:cxn>
              <a:cxn ang="0">
                <a:pos x="54" y="101"/>
              </a:cxn>
              <a:cxn ang="0">
                <a:pos x="59" y="101"/>
              </a:cxn>
              <a:cxn ang="0">
                <a:pos x="64" y="100"/>
              </a:cxn>
              <a:cxn ang="0">
                <a:pos x="70" y="98"/>
              </a:cxn>
              <a:cxn ang="0">
                <a:pos x="74" y="96"/>
              </a:cxn>
              <a:cxn ang="0">
                <a:pos x="78" y="94"/>
              </a:cxn>
              <a:cxn ang="0">
                <a:pos x="83" y="90"/>
              </a:cxn>
              <a:cxn ang="0">
                <a:pos x="87" y="86"/>
              </a:cxn>
              <a:cxn ang="0">
                <a:pos x="91" y="82"/>
              </a:cxn>
              <a:cxn ang="0">
                <a:pos x="94" y="78"/>
              </a:cxn>
              <a:cxn ang="0">
                <a:pos x="96" y="73"/>
              </a:cxn>
              <a:cxn ang="0">
                <a:pos x="98" y="68"/>
              </a:cxn>
              <a:cxn ang="0">
                <a:pos x="100" y="64"/>
              </a:cxn>
              <a:cxn ang="0">
                <a:pos x="101" y="59"/>
              </a:cxn>
              <a:cxn ang="0">
                <a:pos x="101" y="53"/>
              </a:cxn>
            </a:cxnLst>
            <a:rect l="0" t="0" r="r" b="b"/>
            <a:pathLst>
              <a:path w="101" h="101">
                <a:moveTo>
                  <a:pt x="101" y="50"/>
                </a:moveTo>
                <a:lnTo>
                  <a:pt x="101" y="48"/>
                </a:lnTo>
                <a:lnTo>
                  <a:pt x="101" y="45"/>
                </a:lnTo>
                <a:lnTo>
                  <a:pt x="101" y="43"/>
                </a:lnTo>
                <a:lnTo>
                  <a:pt x="100" y="40"/>
                </a:lnTo>
                <a:lnTo>
                  <a:pt x="100" y="38"/>
                </a:lnTo>
                <a:lnTo>
                  <a:pt x="99" y="34"/>
                </a:lnTo>
                <a:lnTo>
                  <a:pt x="98" y="32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4" y="23"/>
                </a:lnTo>
                <a:lnTo>
                  <a:pt x="92" y="21"/>
                </a:lnTo>
                <a:lnTo>
                  <a:pt x="91" y="19"/>
                </a:lnTo>
                <a:lnTo>
                  <a:pt x="89" y="16"/>
                </a:lnTo>
                <a:lnTo>
                  <a:pt x="87" y="14"/>
                </a:lnTo>
                <a:lnTo>
                  <a:pt x="84" y="12"/>
                </a:lnTo>
                <a:lnTo>
                  <a:pt x="83" y="11"/>
                </a:lnTo>
                <a:lnTo>
                  <a:pt x="81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2" y="4"/>
                </a:lnTo>
                <a:lnTo>
                  <a:pt x="70" y="3"/>
                </a:lnTo>
                <a:lnTo>
                  <a:pt x="66" y="3"/>
                </a:lnTo>
                <a:lnTo>
                  <a:pt x="64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8" y="0"/>
                </a:lnTo>
                <a:lnTo>
                  <a:pt x="45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5" y="3"/>
                </a:lnTo>
                <a:lnTo>
                  <a:pt x="33" y="3"/>
                </a:lnTo>
                <a:lnTo>
                  <a:pt x="31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2"/>
                </a:lnTo>
                <a:lnTo>
                  <a:pt x="15" y="14"/>
                </a:lnTo>
                <a:lnTo>
                  <a:pt x="14" y="16"/>
                </a:lnTo>
                <a:lnTo>
                  <a:pt x="12" y="19"/>
                </a:lnTo>
                <a:lnTo>
                  <a:pt x="9" y="21"/>
                </a:lnTo>
                <a:lnTo>
                  <a:pt x="8" y="23"/>
                </a:lnTo>
                <a:lnTo>
                  <a:pt x="7" y="25"/>
                </a:lnTo>
                <a:lnTo>
                  <a:pt x="5" y="27"/>
                </a:lnTo>
                <a:lnTo>
                  <a:pt x="4" y="30"/>
                </a:lnTo>
                <a:lnTo>
                  <a:pt x="3" y="32"/>
                </a:lnTo>
                <a:lnTo>
                  <a:pt x="3" y="34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1" y="45"/>
                </a:lnTo>
                <a:lnTo>
                  <a:pt x="0" y="48"/>
                </a:lnTo>
                <a:lnTo>
                  <a:pt x="0" y="50"/>
                </a:lnTo>
                <a:lnTo>
                  <a:pt x="0" y="53"/>
                </a:lnTo>
                <a:lnTo>
                  <a:pt x="1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3" y="66"/>
                </a:lnTo>
                <a:lnTo>
                  <a:pt x="3" y="68"/>
                </a:lnTo>
                <a:lnTo>
                  <a:pt x="4" y="71"/>
                </a:lnTo>
                <a:lnTo>
                  <a:pt x="5" y="73"/>
                </a:lnTo>
                <a:lnTo>
                  <a:pt x="7" y="76"/>
                </a:lnTo>
                <a:lnTo>
                  <a:pt x="8" y="78"/>
                </a:lnTo>
                <a:lnTo>
                  <a:pt x="9" y="80"/>
                </a:lnTo>
                <a:lnTo>
                  <a:pt x="12" y="82"/>
                </a:lnTo>
                <a:lnTo>
                  <a:pt x="14" y="84"/>
                </a:lnTo>
                <a:lnTo>
                  <a:pt x="15" y="86"/>
                </a:lnTo>
                <a:lnTo>
                  <a:pt x="17" y="88"/>
                </a:lnTo>
                <a:lnTo>
                  <a:pt x="19" y="90"/>
                </a:lnTo>
                <a:lnTo>
                  <a:pt x="21" y="91"/>
                </a:lnTo>
                <a:lnTo>
                  <a:pt x="23" y="94"/>
                </a:lnTo>
                <a:lnTo>
                  <a:pt x="25" y="95"/>
                </a:lnTo>
                <a:lnTo>
                  <a:pt x="27" y="96"/>
                </a:lnTo>
                <a:lnTo>
                  <a:pt x="31" y="97"/>
                </a:lnTo>
                <a:lnTo>
                  <a:pt x="33" y="98"/>
                </a:lnTo>
                <a:lnTo>
                  <a:pt x="35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5" y="101"/>
                </a:lnTo>
                <a:lnTo>
                  <a:pt x="48" y="101"/>
                </a:lnTo>
                <a:lnTo>
                  <a:pt x="51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4" y="100"/>
                </a:lnTo>
                <a:lnTo>
                  <a:pt x="66" y="99"/>
                </a:lnTo>
                <a:lnTo>
                  <a:pt x="70" y="98"/>
                </a:lnTo>
                <a:lnTo>
                  <a:pt x="72" y="97"/>
                </a:lnTo>
                <a:lnTo>
                  <a:pt x="74" y="96"/>
                </a:lnTo>
                <a:lnTo>
                  <a:pt x="76" y="95"/>
                </a:lnTo>
                <a:lnTo>
                  <a:pt x="78" y="94"/>
                </a:lnTo>
                <a:lnTo>
                  <a:pt x="81" y="91"/>
                </a:lnTo>
                <a:lnTo>
                  <a:pt x="83" y="90"/>
                </a:lnTo>
                <a:lnTo>
                  <a:pt x="84" y="88"/>
                </a:lnTo>
                <a:lnTo>
                  <a:pt x="87" y="86"/>
                </a:lnTo>
                <a:lnTo>
                  <a:pt x="89" y="84"/>
                </a:lnTo>
                <a:lnTo>
                  <a:pt x="91" y="82"/>
                </a:lnTo>
                <a:lnTo>
                  <a:pt x="92" y="80"/>
                </a:lnTo>
                <a:lnTo>
                  <a:pt x="94" y="78"/>
                </a:lnTo>
                <a:lnTo>
                  <a:pt x="95" y="76"/>
                </a:lnTo>
                <a:lnTo>
                  <a:pt x="96" y="73"/>
                </a:lnTo>
                <a:lnTo>
                  <a:pt x="97" y="71"/>
                </a:lnTo>
                <a:lnTo>
                  <a:pt x="98" y="68"/>
                </a:lnTo>
                <a:lnTo>
                  <a:pt x="99" y="66"/>
                </a:lnTo>
                <a:lnTo>
                  <a:pt x="100" y="64"/>
                </a:lnTo>
                <a:lnTo>
                  <a:pt x="100" y="61"/>
                </a:lnTo>
                <a:lnTo>
                  <a:pt x="101" y="59"/>
                </a:lnTo>
                <a:lnTo>
                  <a:pt x="101" y="56"/>
                </a:lnTo>
                <a:lnTo>
                  <a:pt x="101" y="53"/>
                </a:lnTo>
                <a:lnTo>
                  <a:pt x="101" y="50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4" name="Freeform 100"/>
          <p:cNvSpPr>
            <a:spLocks/>
          </p:cNvSpPr>
          <p:nvPr/>
        </p:nvSpPr>
        <p:spPr bwMode="auto">
          <a:xfrm>
            <a:off x="3240088" y="5326062"/>
            <a:ext cx="55563" cy="53975"/>
          </a:xfrm>
          <a:custGeom>
            <a:avLst/>
            <a:gdLst/>
            <a:ahLst/>
            <a:cxnLst>
              <a:cxn ang="0">
                <a:pos x="102" y="48"/>
              </a:cxn>
              <a:cxn ang="0">
                <a:pos x="102" y="43"/>
              </a:cxn>
              <a:cxn ang="0">
                <a:pos x="101" y="38"/>
              </a:cxn>
              <a:cxn ang="0">
                <a:pos x="99" y="32"/>
              </a:cxn>
              <a:cxn ang="0">
                <a:pos x="96" y="27"/>
              </a:cxn>
              <a:cxn ang="0">
                <a:pos x="94" y="23"/>
              </a:cxn>
              <a:cxn ang="0">
                <a:pos x="91" y="19"/>
              </a:cxn>
              <a:cxn ang="0">
                <a:pos x="87" y="14"/>
              </a:cxn>
              <a:cxn ang="0">
                <a:pos x="84" y="11"/>
              </a:cxn>
              <a:cxn ang="0">
                <a:pos x="80" y="8"/>
              </a:cxn>
              <a:cxn ang="0">
                <a:pos x="74" y="5"/>
              </a:cxn>
              <a:cxn ang="0">
                <a:pos x="70" y="3"/>
              </a:cxn>
              <a:cxn ang="0">
                <a:pos x="65" y="2"/>
              </a:cxn>
              <a:cxn ang="0">
                <a:pos x="59" y="1"/>
              </a:cxn>
              <a:cxn ang="0">
                <a:pos x="54" y="0"/>
              </a:cxn>
              <a:cxn ang="0">
                <a:pos x="49" y="0"/>
              </a:cxn>
              <a:cxn ang="0">
                <a:pos x="44" y="1"/>
              </a:cxn>
              <a:cxn ang="0">
                <a:pos x="38" y="2"/>
              </a:cxn>
              <a:cxn ang="0">
                <a:pos x="33" y="3"/>
              </a:cxn>
              <a:cxn ang="0">
                <a:pos x="29" y="5"/>
              </a:cxn>
              <a:cxn ang="0">
                <a:pos x="24" y="8"/>
              </a:cxn>
              <a:cxn ang="0">
                <a:pos x="19" y="11"/>
              </a:cxn>
              <a:cxn ang="0">
                <a:pos x="15" y="14"/>
              </a:cxn>
              <a:cxn ang="0">
                <a:pos x="12" y="19"/>
              </a:cxn>
              <a:cxn ang="0">
                <a:pos x="9" y="23"/>
              </a:cxn>
              <a:cxn ang="0">
                <a:pos x="7" y="27"/>
              </a:cxn>
              <a:cxn ang="0">
                <a:pos x="5" y="32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5" y="68"/>
              </a:cxn>
              <a:cxn ang="0">
                <a:pos x="7" y="74"/>
              </a:cxn>
              <a:cxn ang="0">
                <a:pos x="9" y="78"/>
              </a:cxn>
              <a:cxn ang="0">
                <a:pos x="12" y="83"/>
              </a:cxn>
              <a:cxn ang="0">
                <a:pos x="15" y="86"/>
              </a:cxn>
              <a:cxn ang="0">
                <a:pos x="19" y="91"/>
              </a:cxn>
              <a:cxn ang="0">
                <a:pos x="24" y="94"/>
              </a:cxn>
              <a:cxn ang="0">
                <a:pos x="29" y="96"/>
              </a:cxn>
              <a:cxn ang="0">
                <a:pos x="33" y="98"/>
              </a:cxn>
              <a:cxn ang="0">
                <a:pos x="38" y="100"/>
              </a:cxn>
              <a:cxn ang="0">
                <a:pos x="44" y="101"/>
              </a:cxn>
              <a:cxn ang="0">
                <a:pos x="49" y="101"/>
              </a:cxn>
              <a:cxn ang="0">
                <a:pos x="54" y="101"/>
              </a:cxn>
              <a:cxn ang="0">
                <a:pos x="59" y="101"/>
              </a:cxn>
              <a:cxn ang="0">
                <a:pos x="65" y="100"/>
              </a:cxn>
              <a:cxn ang="0">
                <a:pos x="70" y="98"/>
              </a:cxn>
              <a:cxn ang="0">
                <a:pos x="74" y="96"/>
              </a:cxn>
              <a:cxn ang="0">
                <a:pos x="80" y="94"/>
              </a:cxn>
              <a:cxn ang="0">
                <a:pos x="84" y="91"/>
              </a:cxn>
              <a:cxn ang="0">
                <a:pos x="87" y="86"/>
              </a:cxn>
              <a:cxn ang="0">
                <a:pos x="91" y="83"/>
              </a:cxn>
              <a:cxn ang="0">
                <a:pos x="94" y="78"/>
              </a:cxn>
              <a:cxn ang="0">
                <a:pos x="96" y="74"/>
              </a:cxn>
              <a:cxn ang="0">
                <a:pos x="99" y="68"/>
              </a:cxn>
              <a:cxn ang="0">
                <a:pos x="101" y="64"/>
              </a:cxn>
              <a:cxn ang="0">
                <a:pos x="102" y="59"/>
              </a:cxn>
              <a:cxn ang="0">
                <a:pos x="102" y="54"/>
              </a:cxn>
            </a:cxnLst>
            <a:rect l="0" t="0" r="r" b="b"/>
            <a:pathLst>
              <a:path w="103" h="101">
                <a:moveTo>
                  <a:pt x="103" y="50"/>
                </a:moveTo>
                <a:lnTo>
                  <a:pt x="102" y="48"/>
                </a:lnTo>
                <a:lnTo>
                  <a:pt x="102" y="45"/>
                </a:lnTo>
                <a:lnTo>
                  <a:pt x="102" y="43"/>
                </a:lnTo>
                <a:lnTo>
                  <a:pt x="101" y="40"/>
                </a:lnTo>
                <a:lnTo>
                  <a:pt x="101" y="38"/>
                </a:lnTo>
                <a:lnTo>
                  <a:pt x="100" y="35"/>
                </a:lnTo>
                <a:lnTo>
                  <a:pt x="99" y="32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4" y="23"/>
                </a:lnTo>
                <a:lnTo>
                  <a:pt x="92" y="21"/>
                </a:lnTo>
                <a:lnTo>
                  <a:pt x="91" y="19"/>
                </a:lnTo>
                <a:lnTo>
                  <a:pt x="89" y="17"/>
                </a:lnTo>
                <a:lnTo>
                  <a:pt x="87" y="14"/>
                </a:lnTo>
                <a:lnTo>
                  <a:pt x="86" y="13"/>
                </a:lnTo>
                <a:lnTo>
                  <a:pt x="84" y="11"/>
                </a:lnTo>
                <a:lnTo>
                  <a:pt x="82" y="9"/>
                </a:lnTo>
                <a:lnTo>
                  <a:pt x="80" y="8"/>
                </a:lnTo>
                <a:lnTo>
                  <a:pt x="76" y="7"/>
                </a:lnTo>
                <a:lnTo>
                  <a:pt x="74" y="5"/>
                </a:lnTo>
                <a:lnTo>
                  <a:pt x="72" y="4"/>
                </a:lnTo>
                <a:lnTo>
                  <a:pt x="70" y="3"/>
                </a:lnTo>
                <a:lnTo>
                  <a:pt x="67" y="3"/>
                </a:lnTo>
                <a:lnTo>
                  <a:pt x="65" y="2"/>
                </a:lnTo>
                <a:lnTo>
                  <a:pt x="62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9" y="0"/>
                </a:lnTo>
                <a:lnTo>
                  <a:pt x="46" y="0"/>
                </a:lnTo>
                <a:lnTo>
                  <a:pt x="44" y="1"/>
                </a:lnTo>
                <a:lnTo>
                  <a:pt x="40" y="1"/>
                </a:lnTo>
                <a:lnTo>
                  <a:pt x="38" y="2"/>
                </a:lnTo>
                <a:lnTo>
                  <a:pt x="36" y="3"/>
                </a:lnTo>
                <a:lnTo>
                  <a:pt x="33" y="3"/>
                </a:lnTo>
                <a:lnTo>
                  <a:pt x="31" y="4"/>
                </a:lnTo>
                <a:lnTo>
                  <a:pt x="29" y="5"/>
                </a:lnTo>
                <a:lnTo>
                  <a:pt x="26" y="7"/>
                </a:lnTo>
                <a:lnTo>
                  <a:pt x="24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5" y="14"/>
                </a:lnTo>
                <a:lnTo>
                  <a:pt x="14" y="17"/>
                </a:lnTo>
                <a:lnTo>
                  <a:pt x="12" y="19"/>
                </a:lnTo>
                <a:lnTo>
                  <a:pt x="11" y="21"/>
                </a:lnTo>
                <a:lnTo>
                  <a:pt x="9" y="23"/>
                </a:lnTo>
                <a:lnTo>
                  <a:pt x="8" y="25"/>
                </a:lnTo>
                <a:lnTo>
                  <a:pt x="7" y="27"/>
                </a:lnTo>
                <a:lnTo>
                  <a:pt x="6" y="30"/>
                </a:lnTo>
                <a:lnTo>
                  <a:pt x="5" y="32"/>
                </a:lnTo>
                <a:lnTo>
                  <a:pt x="3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1" y="45"/>
                </a:lnTo>
                <a:lnTo>
                  <a:pt x="0" y="48"/>
                </a:lnTo>
                <a:lnTo>
                  <a:pt x="0" y="50"/>
                </a:lnTo>
                <a:lnTo>
                  <a:pt x="0" y="54"/>
                </a:lnTo>
                <a:lnTo>
                  <a:pt x="1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3" y="66"/>
                </a:lnTo>
                <a:lnTo>
                  <a:pt x="5" y="68"/>
                </a:lnTo>
                <a:lnTo>
                  <a:pt x="6" y="72"/>
                </a:lnTo>
                <a:lnTo>
                  <a:pt x="7" y="74"/>
                </a:lnTo>
                <a:lnTo>
                  <a:pt x="8" y="76"/>
                </a:lnTo>
                <a:lnTo>
                  <a:pt x="9" y="78"/>
                </a:lnTo>
                <a:lnTo>
                  <a:pt x="11" y="81"/>
                </a:lnTo>
                <a:lnTo>
                  <a:pt x="12" y="83"/>
                </a:lnTo>
                <a:lnTo>
                  <a:pt x="14" y="84"/>
                </a:lnTo>
                <a:lnTo>
                  <a:pt x="15" y="86"/>
                </a:lnTo>
                <a:lnTo>
                  <a:pt x="17" y="88"/>
                </a:lnTo>
                <a:lnTo>
                  <a:pt x="19" y="91"/>
                </a:lnTo>
                <a:lnTo>
                  <a:pt x="21" y="92"/>
                </a:lnTo>
                <a:lnTo>
                  <a:pt x="24" y="94"/>
                </a:lnTo>
                <a:lnTo>
                  <a:pt x="26" y="95"/>
                </a:lnTo>
                <a:lnTo>
                  <a:pt x="29" y="96"/>
                </a:lnTo>
                <a:lnTo>
                  <a:pt x="31" y="97"/>
                </a:lnTo>
                <a:lnTo>
                  <a:pt x="33" y="98"/>
                </a:lnTo>
                <a:lnTo>
                  <a:pt x="36" y="99"/>
                </a:lnTo>
                <a:lnTo>
                  <a:pt x="38" y="100"/>
                </a:lnTo>
                <a:lnTo>
                  <a:pt x="40" y="100"/>
                </a:lnTo>
                <a:lnTo>
                  <a:pt x="44" y="101"/>
                </a:lnTo>
                <a:lnTo>
                  <a:pt x="46" y="101"/>
                </a:lnTo>
                <a:lnTo>
                  <a:pt x="49" y="101"/>
                </a:lnTo>
                <a:lnTo>
                  <a:pt x="51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2" y="100"/>
                </a:lnTo>
                <a:lnTo>
                  <a:pt x="65" y="100"/>
                </a:lnTo>
                <a:lnTo>
                  <a:pt x="67" y="99"/>
                </a:lnTo>
                <a:lnTo>
                  <a:pt x="70" y="98"/>
                </a:lnTo>
                <a:lnTo>
                  <a:pt x="72" y="97"/>
                </a:lnTo>
                <a:lnTo>
                  <a:pt x="74" y="96"/>
                </a:lnTo>
                <a:lnTo>
                  <a:pt x="76" y="95"/>
                </a:lnTo>
                <a:lnTo>
                  <a:pt x="80" y="94"/>
                </a:lnTo>
                <a:lnTo>
                  <a:pt x="82" y="92"/>
                </a:lnTo>
                <a:lnTo>
                  <a:pt x="84" y="91"/>
                </a:lnTo>
                <a:lnTo>
                  <a:pt x="86" y="88"/>
                </a:lnTo>
                <a:lnTo>
                  <a:pt x="87" y="86"/>
                </a:lnTo>
                <a:lnTo>
                  <a:pt x="89" y="84"/>
                </a:lnTo>
                <a:lnTo>
                  <a:pt x="91" y="83"/>
                </a:lnTo>
                <a:lnTo>
                  <a:pt x="92" y="81"/>
                </a:lnTo>
                <a:lnTo>
                  <a:pt x="94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9" y="68"/>
                </a:lnTo>
                <a:lnTo>
                  <a:pt x="100" y="66"/>
                </a:lnTo>
                <a:lnTo>
                  <a:pt x="101" y="64"/>
                </a:lnTo>
                <a:lnTo>
                  <a:pt x="101" y="61"/>
                </a:lnTo>
                <a:lnTo>
                  <a:pt x="102" y="59"/>
                </a:lnTo>
                <a:lnTo>
                  <a:pt x="102" y="56"/>
                </a:lnTo>
                <a:lnTo>
                  <a:pt x="102" y="54"/>
                </a:lnTo>
                <a:lnTo>
                  <a:pt x="103" y="50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5" name="Freeform 101"/>
          <p:cNvSpPr>
            <a:spLocks/>
          </p:cNvSpPr>
          <p:nvPr/>
        </p:nvSpPr>
        <p:spPr bwMode="auto">
          <a:xfrm>
            <a:off x="2989263" y="5203825"/>
            <a:ext cx="52388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7"/>
              </a:cxn>
              <a:cxn ang="0">
                <a:pos x="97" y="33"/>
              </a:cxn>
              <a:cxn ang="0">
                <a:pos x="95" y="28"/>
              </a:cxn>
              <a:cxn ang="0">
                <a:pos x="93" y="24"/>
              </a:cxn>
              <a:cxn ang="0">
                <a:pos x="90" y="19"/>
              </a:cxn>
              <a:cxn ang="0">
                <a:pos x="86" y="15"/>
              </a:cxn>
              <a:cxn ang="0">
                <a:pos x="82" y="11"/>
              </a:cxn>
              <a:cxn ang="0">
                <a:pos x="78" y="8"/>
              </a:cxn>
              <a:cxn ang="0">
                <a:pos x="73" y="6"/>
              </a:cxn>
              <a:cxn ang="0">
                <a:pos x="68" y="4"/>
              </a:cxn>
              <a:cxn ang="0">
                <a:pos x="63" y="1"/>
              </a:cxn>
              <a:cxn ang="0">
                <a:pos x="58" y="0"/>
              </a:cxn>
              <a:cxn ang="0">
                <a:pos x="53" y="0"/>
              </a:cxn>
              <a:cxn ang="0">
                <a:pos x="47" y="0"/>
              </a:cxn>
              <a:cxn ang="0">
                <a:pos x="42" y="0"/>
              </a:cxn>
              <a:cxn ang="0">
                <a:pos x="37" y="1"/>
              </a:cxn>
              <a:cxn ang="0">
                <a:pos x="32" y="4"/>
              </a:cxn>
              <a:cxn ang="0">
                <a:pos x="27" y="6"/>
              </a:cxn>
              <a:cxn ang="0">
                <a:pos x="22" y="8"/>
              </a:cxn>
              <a:cxn ang="0">
                <a:pos x="18" y="11"/>
              </a:cxn>
              <a:cxn ang="0">
                <a:pos x="15" y="15"/>
              </a:cxn>
              <a:cxn ang="0">
                <a:pos x="10" y="19"/>
              </a:cxn>
              <a:cxn ang="0">
                <a:pos x="7" y="24"/>
              </a:cxn>
              <a:cxn ang="0">
                <a:pos x="5" y="28"/>
              </a:cxn>
              <a:cxn ang="0">
                <a:pos x="3" y="33"/>
              </a:cxn>
              <a:cxn ang="0">
                <a:pos x="1" y="37"/>
              </a:cxn>
              <a:cxn ang="0">
                <a:pos x="0" y="43"/>
              </a:cxn>
              <a:cxn ang="0">
                <a:pos x="0" y="48"/>
              </a:cxn>
              <a:cxn ang="0">
                <a:pos x="0" y="53"/>
              </a:cxn>
              <a:cxn ang="0">
                <a:pos x="0" y="58"/>
              </a:cxn>
              <a:cxn ang="0">
                <a:pos x="1" y="64"/>
              </a:cxn>
              <a:cxn ang="0">
                <a:pos x="3" y="69"/>
              </a:cxn>
              <a:cxn ang="0">
                <a:pos x="5" y="74"/>
              </a:cxn>
              <a:cxn ang="0">
                <a:pos x="7" y="79"/>
              </a:cxn>
              <a:cxn ang="0">
                <a:pos x="10" y="83"/>
              </a:cxn>
              <a:cxn ang="0">
                <a:pos x="15" y="87"/>
              </a:cxn>
              <a:cxn ang="0">
                <a:pos x="18" y="90"/>
              </a:cxn>
              <a:cxn ang="0">
                <a:pos x="22" y="93"/>
              </a:cxn>
              <a:cxn ang="0">
                <a:pos x="27" y="97"/>
              </a:cxn>
              <a:cxn ang="0">
                <a:pos x="32" y="99"/>
              </a:cxn>
              <a:cxn ang="0">
                <a:pos x="37" y="100"/>
              </a:cxn>
              <a:cxn ang="0">
                <a:pos x="42" y="101"/>
              </a:cxn>
              <a:cxn ang="0">
                <a:pos x="47" y="102"/>
              </a:cxn>
              <a:cxn ang="0">
                <a:pos x="53" y="102"/>
              </a:cxn>
              <a:cxn ang="0">
                <a:pos x="58" y="101"/>
              </a:cxn>
              <a:cxn ang="0">
                <a:pos x="63" y="100"/>
              </a:cxn>
              <a:cxn ang="0">
                <a:pos x="68" y="99"/>
              </a:cxn>
              <a:cxn ang="0">
                <a:pos x="73" y="97"/>
              </a:cxn>
              <a:cxn ang="0">
                <a:pos x="78" y="93"/>
              </a:cxn>
              <a:cxn ang="0">
                <a:pos x="82" y="90"/>
              </a:cxn>
              <a:cxn ang="0">
                <a:pos x="86" y="87"/>
              </a:cxn>
              <a:cxn ang="0">
                <a:pos x="90" y="83"/>
              </a:cxn>
              <a:cxn ang="0">
                <a:pos x="93" y="79"/>
              </a:cxn>
              <a:cxn ang="0">
                <a:pos x="95" y="74"/>
              </a:cxn>
              <a:cxn ang="0">
                <a:pos x="97" y="69"/>
              </a:cxn>
              <a:cxn ang="0">
                <a:pos x="99" y="64"/>
              </a:cxn>
              <a:cxn ang="0">
                <a:pos x="100" y="58"/>
              </a:cxn>
              <a:cxn ang="0">
                <a:pos x="101" y="53"/>
              </a:cxn>
            </a:cxnLst>
            <a:rect l="0" t="0" r="r" b="b"/>
            <a:pathLst>
              <a:path w="101" h="102">
                <a:moveTo>
                  <a:pt x="101" y="51"/>
                </a:moveTo>
                <a:lnTo>
                  <a:pt x="101" y="48"/>
                </a:lnTo>
                <a:lnTo>
                  <a:pt x="100" y="46"/>
                </a:lnTo>
                <a:lnTo>
                  <a:pt x="100" y="43"/>
                </a:lnTo>
                <a:lnTo>
                  <a:pt x="100" y="41"/>
                </a:lnTo>
                <a:lnTo>
                  <a:pt x="99" y="37"/>
                </a:lnTo>
                <a:lnTo>
                  <a:pt x="98" y="35"/>
                </a:lnTo>
                <a:lnTo>
                  <a:pt x="97" y="33"/>
                </a:lnTo>
                <a:lnTo>
                  <a:pt x="97" y="30"/>
                </a:lnTo>
                <a:lnTo>
                  <a:pt x="95" y="28"/>
                </a:lnTo>
                <a:lnTo>
                  <a:pt x="94" y="26"/>
                </a:lnTo>
                <a:lnTo>
                  <a:pt x="93" y="24"/>
                </a:lnTo>
                <a:lnTo>
                  <a:pt x="91" y="21"/>
                </a:lnTo>
                <a:lnTo>
                  <a:pt x="90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1"/>
                </a:lnTo>
                <a:lnTo>
                  <a:pt x="80" y="10"/>
                </a:lnTo>
                <a:lnTo>
                  <a:pt x="78" y="8"/>
                </a:lnTo>
                <a:lnTo>
                  <a:pt x="76" y="7"/>
                </a:lnTo>
                <a:lnTo>
                  <a:pt x="73" y="6"/>
                </a:lnTo>
                <a:lnTo>
                  <a:pt x="71" y="5"/>
                </a:lnTo>
                <a:lnTo>
                  <a:pt x="68" y="4"/>
                </a:lnTo>
                <a:lnTo>
                  <a:pt x="65" y="2"/>
                </a:lnTo>
                <a:lnTo>
                  <a:pt x="63" y="1"/>
                </a:lnTo>
                <a:lnTo>
                  <a:pt x="61" y="1"/>
                </a:lnTo>
                <a:lnTo>
                  <a:pt x="58" y="0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0" y="1"/>
                </a:lnTo>
                <a:lnTo>
                  <a:pt x="37" y="1"/>
                </a:lnTo>
                <a:lnTo>
                  <a:pt x="35" y="2"/>
                </a:lnTo>
                <a:lnTo>
                  <a:pt x="32" y="4"/>
                </a:lnTo>
                <a:lnTo>
                  <a:pt x="29" y="5"/>
                </a:lnTo>
                <a:lnTo>
                  <a:pt x="27" y="6"/>
                </a:lnTo>
                <a:lnTo>
                  <a:pt x="25" y="7"/>
                </a:lnTo>
                <a:lnTo>
                  <a:pt x="22" y="8"/>
                </a:lnTo>
                <a:lnTo>
                  <a:pt x="20" y="10"/>
                </a:lnTo>
                <a:lnTo>
                  <a:pt x="18" y="11"/>
                </a:lnTo>
                <a:lnTo>
                  <a:pt x="16" y="13"/>
                </a:lnTo>
                <a:lnTo>
                  <a:pt x="15" y="15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4"/>
                </a:lnTo>
                <a:lnTo>
                  <a:pt x="6" y="26"/>
                </a:lnTo>
                <a:lnTo>
                  <a:pt x="5" y="28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1" y="37"/>
                </a:lnTo>
                <a:lnTo>
                  <a:pt x="1" y="41"/>
                </a:lnTo>
                <a:lnTo>
                  <a:pt x="0" y="43"/>
                </a:lnTo>
                <a:lnTo>
                  <a:pt x="0" y="46"/>
                </a:lnTo>
                <a:lnTo>
                  <a:pt x="0" y="48"/>
                </a:lnTo>
                <a:lnTo>
                  <a:pt x="0" y="51"/>
                </a:lnTo>
                <a:lnTo>
                  <a:pt x="0" y="53"/>
                </a:lnTo>
                <a:lnTo>
                  <a:pt x="0" y="56"/>
                </a:lnTo>
                <a:lnTo>
                  <a:pt x="0" y="58"/>
                </a:lnTo>
                <a:lnTo>
                  <a:pt x="1" y="62"/>
                </a:lnTo>
                <a:lnTo>
                  <a:pt x="1" y="64"/>
                </a:lnTo>
                <a:lnTo>
                  <a:pt x="2" y="67"/>
                </a:lnTo>
                <a:lnTo>
                  <a:pt x="3" y="69"/>
                </a:lnTo>
                <a:lnTo>
                  <a:pt x="4" y="71"/>
                </a:lnTo>
                <a:lnTo>
                  <a:pt x="5" y="74"/>
                </a:lnTo>
                <a:lnTo>
                  <a:pt x="6" y="76"/>
                </a:lnTo>
                <a:lnTo>
                  <a:pt x="7" y="79"/>
                </a:lnTo>
                <a:lnTo>
                  <a:pt x="9" y="81"/>
                </a:lnTo>
                <a:lnTo>
                  <a:pt x="10" y="83"/>
                </a:lnTo>
                <a:lnTo>
                  <a:pt x="12" y="85"/>
                </a:lnTo>
                <a:lnTo>
                  <a:pt x="15" y="87"/>
                </a:lnTo>
                <a:lnTo>
                  <a:pt x="16" y="89"/>
                </a:lnTo>
                <a:lnTo>
                  <a:pt x="18" y="90"/>
                </a:lnTo>
                <a:lnTo>
                  <a:pt x="20" y="92"/>
                </a:lnTo>
                <a:lnTo>
                  <a:pt x="22" y="93"/>
                </a:lnTo>
                <a:lnTo>
                  <a:pt x="25" y="94"/>
                </a:lnTo>
                <a:lnTo>
                  <a:pt x="27" y="97"/>
                </a:lnTo>
                <a:lnTo>
                  <a:pt x="29" y="98"/>
                </a:lnTo>
                <a:lnTo>
                  <a:pt x="32" y="99"/>
                </a:lnTo>
                <a:lnTo>
                  <a:pt x="35" y="100"/>
                </a:lnTo>
                <a:lnTo>
                  <a:pt x="37" y="100"/>
                </a:lnTo>
                <a:lnTo>
                  <a:pt x="40" y="101"/>
                </a:lnTo>
                <a:lnTo>
                  <a:pt x="42" y="101"/>
                </a:lnTo>
                <a:lnTo>
                  <a:pt x="45" y="102"/>
                </a:lnTo>
                <a:lnTo>
                  <a:pt x="47" y="102"/>
                </a:lnTo>
                <a:lnTo>
                  <a:pt x="51" y="102"/>
                </a:lnTo>
                <a:lnTo>
                  <a:pt x="53" y="102"/>
                </a:lnTo>
                <a:lnTo>
                  <a:pt x="56" y="102"/>
                </a:lnTo>
                <a:lnTo>
                  <a:pt x="58" y="101"/>
                </a:lnTo>
                <a:lnTo>
                  <a:pt x="61" y="101"/>
                </a:lnTo>
                <a:lnTo>
                  <a:pt x="63" y="100"/>
                </a:lnTo>
                <a:lnTo>
                  <a:pt x="65" y="100"/>
                </a:lnTo>
                <a:lnTo>
                  <a:pt x="68" y="99"/>
                </a:lnTo>
                <a:lnTo>
                  <a:pt x="71" y="98"/>
                </a:lnTo>
                <a:lnTo>
                  <a:pt x="73" y="97"/>
                </a:lnTo>
                <a:lnTo>
                  <a:pt x="76" y="94"/>
                </a:lnTo>
                <a:lnTo>
                  <a:pt x="78" y="93"/>
                </a:lnTo>
                <a:lnTo>
                  <a:pt x="80" y="92"/>
                </a:lnTo>
                <a:lnTo>
                  <a:pt x="82" y="90"/>
                </a:lnTo>
                <a:lnTo>
                  <a:pt x="84" y="89"/>
                </a:lnTo>
                <a:lnTo>
                  <a:pt x="86" y="87"/>
                </a:lnTo>
                <a:lnTo>
                  <a:pt x="88" y="85"/>
                </a:lnTo>
                <a:lnTo>
                  <a:pt x="90" y="83"/>
                </a:lnTo>
                <a:lnTo>
                  <a:pt x="91" y="81"/>
                </a:lnTo>
                <a:lnTo>
                  <a:pt x="93" y="79"/>
                </a:lnTo>
                <a:lnTo>
                  <a:pt x="94" y="76"/>
                </a:lnTo>
                <a:lnTo>
                  <a:pt x="95" y="74"/>
                </a:lnTo>
                <a:lnTo>
                  <a:pt x="97" y="71"/>
                </a:lnTo>
                <a:lnTo>
                  <a:pt x="97" y="69"/>
                </a:lnTo>
                <a:lnTo>
                  <a:pt x="98" y="67"/>
                </a:lnTo>
                <a:lnTo>
                  <a:pt x="99" y="64"/>
                </a:lnTo>
                <a:lnTo>
                  <a:pt x="100" y="62"/>
                </a:lnTo>
                <a:lnTo>
                  <a:pt x="100" y="58"/>
                </a:lnTo>
                <a:lnTo>
                  <a:pt x="100" y="56"/>
                </a:lnTo>
                <a:lnTo>
                  <a:pt x="101" y="53"/>
                </a:lnTo>
                <a:lnTo>
                  <a:pt x="101" y="51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6" name="Freeform 102"/>
          <p:cNvSpPr>
            <a:spLocks/>
          </p:cNvSpPr>
          <p:nvPr/>
        </p:nvSpPr>
        <p:spPr bwMode="auto">
          <a:xfrm>
            <a:off x="5975350" y="6056312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2"/>
              </a:cxn>
              <a:cxn ang="0">
                <a:pos x="96" y="27"/>
              </a:cxn>
              <a:cxn ang="0">
                <a:pos x="92" y="23"/>
              </a:cxn>
              <a:cxn ang="0">
                <a:pos x="89" y="19"/>
              </a:cxn>
              <a:cxn ang="0">
                <a:pos x="86" y="14"/>
              </a:cxn>
              <a:cxn ang="0">
                <a:pos x="82" y="11"/>
              </a:cxn>
              <a:cxn ang="0">
                <a:pos x="78" y="8"/>
              </a:cxn>
              <a:cxn ang="0">
                <a:pos x="73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6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7" y="11"/>
              </a:cxn>
              <a:cxn ang="0">
                <a:pos x="14" y="14"/>
              </a:cxn>
              <a:cxn ang="0">
                <a:pos x="10" y="19"/>
              </a:cxn>
              <a:cxn ang="0">
                <a:pos x="7" y="23"/>
              </a:cxn>
              <a:cxn ang="0">
                <a:pos x="5" y="27"/>
              </a:cxn>
              <a:cxn ang="0">
                <a:pos x="3" y="32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3"/>
              </a:cxn>
              <a:cxn ang="0">
                <a:pos x="0" y="59"/>
              </a:cxn>
              <a:cxn ang="0">
                <a:pos x="1" y="64"/>
              </a:cxn>
              <a:cxn ang="0">
                <a:pos x="3" y="68"/>
              </a:cxn>
              <a:cxn ang="0">
                <a:pos x="5" y="74"/>
              </a:cxn>
              <a:cxn ang="0">
                <a:pos x="7" y="78"/>
              </a:cxn>
              <a:cxn ang="0">
                <a:pos x="10" y="83"/>
              </a:cxn>
              <a:cxn ang="0">
                <a:pos x="14" y="86"/>
              </a:cxn>
              <a:cxn ang="0">
                <a:pos x="17" y="90"/>
              </a:cxn>
              <a:cxn ang="0">
                <a:pos x="23" y="94"/>
              </a:cxn>
              <a:cxn ang="0">
                <a:pos x="27" y="96"/>
              </a:cxn>
              <a:cxn ang="0">
                <a:pos x="32" y="98"/>
              </a:cxn>
              <a:cxn ang="0">
                <a:pos x="36" y="100"/>
              </a:cxn>
              <a:cxn ang="0">
                <a:pos x="42" y="101"/>
              </a:cxn>
              <a:cxn ang="0">
                <a:pos x="47" y="101"/>
              </a:cxn>
              <a:cxn ang="0">
                <a:pos x="52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3" y="96"/>
              </a:cxn>
              <a:cxn ang="0">
                <a:pos x="78" y="94"/>
              </a:cxn>
              <a:cxn ang="0">
                <a:pos x="82" y="90"/>
              </a:cxn>
              <a:cxn ang="0">
                <a:pos x="86" y="86"/>
              </a:cxn>
              <a:cxn ang="0">
                <a:pos x="89" y="83"/>
              </a:cxn>
              <a:cxn ang="0">
                <a:pos x="92" y="78"/>
              </a:cxn>
              <a:cxn ang="0">
                <a:pos x="96" y="74"/>
              </a:cxn>
              <a:cxn ang="0">
                <a:pos x="98" y="68"/>
              </a:cxn>
              <a:cxn ang="0">
                <a:pos x="99" y="64"/>
              </a:cxn>
              <a:cxn ang="0">
                <a:pos x="100" y="59"/>
              </a:cxn>
              <a:cxn ang="0">
                <a:pos x="101" y="53"/>
              </a:cxn>
            </a:cxnLst>
            <a:rect l="0" t="0" r="r" b="b"/>
            <a:pathLst>
              <a:path w="101" h="101">
                <a:moveTo>
                  <a:pt x="101" y="50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8" y="34"/>
                </a:lnTo>
                <a:lnTo>
                  <a:pt x="98" y="32"/>
                </a:lnTo>
                <a:lnTo>
                  <a:pt x="97" y="30"/>
                </a:lnTo>
                <a:lnTo>
                  <a:pt x="96" y="27"/>
                </a:lnTo>
                <a:lnTo>
                  <a:pt x="94" y="25"/>
                </a:lnTo>
                <a:lnTo>
                  <a:pt x="92" y="23"/>
                </a:lnTo>
                <a:lnTo>
                  <a:pt x="91" y="21"/>
                </a:lnTo>
                <a:lnTo>
                  <a:pt x="89" y="19"/>
                </a:lnTo>
                <a:lnTo>
                  <a:pt x="87" y="16"/>
                </a:lnTo>
                <a:lnTo>
                  <a:pt x="86" y="14"/>
                </a:lnTo>
                <a:lnTo>
                  <a:pt x="84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3" y="5"/>
                </a:lnTo>
                <a:lnTo>
                  <a:pt x="70" y="4"/>
                </a:lnTo>
                <a:lnTo>
                  <a:pt x="68" y="3"/>
                </a:lnTo>
                <a:lnTo>
                  <a:pt x="66" y="3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6" y="2"/>
                </a:lnTo>
                <a:lnTo>
                  <a:pt x="34" y="3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0" y="9"/>
                </a:lnTo>
                <a:lnTo>
                  <a:pt x="17" y="11"/>
                </a:lnTo>
                <a:lnTo>
                  <a:pt x="16" y="13"/>
                </a:lnTo>
                <a:lnTo>
                  <a:pt x="14" y="14"/>
                </a:lnTo>
                <a:lnTo>
                  <a:pt x="12" y="16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2"/>
                </a:lnTo>
                <a:lnTo>
                  <a:pt x="2" y="34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6"/>
                </a:lnTo>
                <a:lnTo>
                  <a:pt x="3" y="68"/>
                </a:lnTo>
                <a:lnTo>
                  <a:pt x="4" y="71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1"/>
                </a:lnTo>
                <a:lnTo>
                  <a:pt x="10" y="83"/>
                </a:lnTo>
                <a:lnTo>
                  <a:pt x="12" y="84"/>
                </a:lnTo>
                <a:lnTo>
                  <a:pt x="14" y="86"/>
                </a:lnTo>
                <a:lnTo>
                  <a:pt x="16" y="88"/>
                </a:lnTo>
                <a:lnTo>
                  <a:pt x="17" y="90"/>
                </a:lnTo>
                <a:lnTo>
                  <a:pt x="20" y="91"/>
                </a:lnTo>
                <a:lnTo>
                  <a:pt x="23" y="94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6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3" y="96"/>
                </a:lnTo>
                <a:lnTo>
                  <a:pt x="76" y="95"/>
                </a:lnTo>
                <a:lnTo>
                  <a:pt x="78" y="94"/>
                </a:lnTo>
                <a:lnTo>
                  <a:pt x="80" y="91"/>
                </a:lnTo>
                <a:lnTo>
                  <a:pt x="82" y="90"/>
                </a:lnTo>
                <a:lnTo>
                  <a:pt x="84" y="88"/>
                </a:lnTo>
                <a:lnTo>
                  <a:pt x="86" y="86"/>
                </a:lnTo>
                <a:lnTo>
                  <a:pt x="87" y="84"/>
                </a:lnTo>
                <a:lnTo>
                  <a:pt x="89" y="83"/>
                </a:lnTo>
                <a:lnTo>
                  <a:pt x="91" y="81"/>
                </a:lnTo>
                <a:lnTo>
                  <a:pt x="92" y="78"/>
                </a:lnTo>
                <a:lnTo>
                  <a:pt x="94" y="76"/>
                </a:lnTo>
                <a:lnTo>
                  <a:pt x="96" y="74"/>
                </a:lnTo>
                <a:lnTo>
                  <a:pt x="97" y="71"/>
                </a:lnTo>
                <a:lnTo>
                  <a:pt x="98" y="68"/>
                </a:lnTo>
                <a:lnTo>
                  <a:pt x="98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3"/>
                </a:lnTo>
                <a:lnTo>
                  <a:pt x="101" y="50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7" name="Freeform 103"/>
          <p:cNvSpPr>
            <a:spLocks/>
          </p:cNvSpPr>
          <p:nvPr/>
        </p:nvSpPr>
        <p:spPr bwMode="auto">
          <a:xfrm>
            <a:off x="6126163" y="5718175"/>
            <a:ext cx="52388" cy="55563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4"/>
              </a:cxn>
              <a:cxn ang="0">
                <a:pos x="99" y="38"/>
              </a:cxn>
              <a:cxn ang="0">
                <a:pos x="98" y="33"/>
              </a:cxn>
              <a:cxn ang="0">
                <a:pos x="96" y="29"/>
              </a:cxn>
              <a:cxn ang="0">
                <a:pos x="93" y="24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9"/>
              </a:cxn>
              <a:cxn ang="0">
                <a:pos x="74" y="7"/>
              </a:cxn>
              <a:cxn ang="0">
                <a:pos x="68" y="5"/>
              </a:cxn>
              <a:cxn ang="0">
                <a:pos x="63" y="3"/>
              </a:cxn>
              <a:cxn ang="0">
                <a:pos x="58" y="1"/>
              </a:cxn>
              <a:cxn ang="0">
                <a:pos x="53" y="0"/>
              </a:cxn>
              <a:cxn ang="0">
                <a:pos x="47" y="0"/>
              </a:cxn>
              <a:cxn ang="0">
                <a:pos x="42" y="1"/>
              </a:cxn>
              <a:cxn ang="0">
                <a:pos x="37" y="3"/>
              </a:cxn>
              <a:cxn ang="0">
                <a:pos x="31" y="5"/>
              </a:cxn>
              <a:cxn ang="0">
                <a:pos x="27" y="7"/>
              </a:cxn>
              <a:cxn ang="0">
                <a:pos x="23" y="9"/>
              </a:cxn>
              <a:cxn ang="0">
                <a:pos x="18" y="12"/>
              </a:cxn>
              <a:cxn ang="0">
                <a:pos x="14" y="15"/>
              </a:cxn>
              <a:cxn ang="0">
                <a:pos x="10" y="19"/>
              </a:cxn>
              <a:cxn ang="0">
                <a:pos x="7" y="24"/>
              </a:cxn>
              <a:cxn ang="0">
                <a:pos x="5" y="29"/>
              </a:cxn>
              <a:cxn ang="0">
                <a:pos x="3" y="33"/>
              </a:cxn>
              <a:cxn ang="0">
                <a:pos x="1" y="38"/>
              </a:cxn>
              <a:cxn ang="0">
                <a:pos x="0" y="44"/>
              </a:cxn>
              <a:cxn ang="0">
                <a:pos x="0" y="49"/>
              </a:cxn>
              <a:cxn ang="0">
                <a:pos x="0" y="54"/>
              </a:cxn>
              <a:cxn ang="0">
                <a:pos x="0" y="60"/>
              </a:cxn>
              <a:cxn ang="0">
                <a:pos x="1" y="65"/>
              </a:cxn>
              <a:cxn ang="0">
                <a:pos x="3" y="70"/>
              </a:cxn>
              <a:cxn ang="0">
                <a:pos x="5" y="74"/>
              </a:cxn>
              <a:cxn ang="0">
                <a:pos x="7" y="80"/>
              </a:cxn>
              <a:cxn ang="0">
                <a:pos x="10" y="84"/>
              </a:cxn>
              <a:cxn ang="0">
                <a:pos x="14" y="87"/>
              </a:cxn>
              <a:cxn ang="0">
                <a:pos x="18" y="91"/>
              </a:cxn>
              <a:cxn ang="0">
                <a:pos x="23" y="94"/>
              </a:cxn>
              <a:cxn ang="0">
                <a:pos x="27" y="97"/>
              </a:cxn>
              <a:cxn ang="0">
                <a:pos x="31" y="99"/>
              </a:cxn>
              <a:cxn ang="0">
                <a:pos x="37" y="101"/>
              </a:cxn>
              <a:cxn ang="0">
                <a:pos x="42" y="102"/>
              </a:cxn>
              <a:cxn ang="0">
                <a:pos x="47" y="102"/>
              </a:cxn>
              <a:cxn ang="0">
                <a:pos x="53" y="102"/>
              </a:cxn>
              <a:cxn ang="0">
                <a:pos x="58" y="102"/>
              </a:cxn>
              <a:cxn ang="0">
                <a:pos x="63" y="101"/>
              </a:cxn>
              <a:cxn ang="0">
                <a:pos x="68" y="99"/>
              </a:cxn>
              <a:cxn ang="0">
                <a:pos x="74" y="97"/>
              </a:cxn>
              <a:cxn ang="0">
                <a:pos x="78" y="94"/>
              </a:cxn>
              <a:cxn ang="0">
                <a:pos x="82" y="91"/>
              </a:cxn>
              <a:cxn ang="0">
                <a:pos x="86" y="87"/>
              </a:cxn>
              <a:cxn ang="0">
                <a:pos x="90" y="84"/>
              </a:cxn>
              <a:cxn ang="0">
                <a:pos x="93" y="80"/>
              </a:cxn>
              <a:cxn ang="0">
                <a:pos x="96" y="74"/>
              </a:cxn>
              <a:cxn ang="0">
                <a:pos x="98" y="70"/>
              </a:cxn>
              <a:cxn ang="0">
                <a:pos x="99" y="65"/>
              </a:cxn>
              <a:cxn ang="0">
                <a:pos x="100" y="60"/>
              </a:cxn>
              <a:cxn ang="0">
                <a:pos x="101" y="54"/>
              </a:cxn>
            </a:cxnLst>
            <a:rect l="0" t="0" r="r" b="b"/>
            <a:pathLst>
              <a:path w="101" h="103">
                <a:moveTo>
                  <a:pt x="101" y="51"/>
                </a:moveTo>
                <a:lnTo>
                  <a:pt x="101" y="49"/>
                </a:lnTo>
                <a:lnTo>
                  <a:pt x="100" y="46"/>
                </a:lnTo>
                <a:lnTo>
                  <a:pt x="100" y="44"/>
                </a:lnTo>
                <a:lnTo>
                  <a:pt x="100" y="41"/>
                </a:lnTo>
                <a:lnTo>
                  <a:pt x="99" y="38"/>
                </a:lnTo>
                <a:lnTo>
                  <a:pt x="98" y="36"/>
                </a:lnTo>
                <a:lnTo>
                  <a:pt x="98" y="33"/>
                </a:lnTo>
                <a:lnTo>
                  <a:pt x="97" y="31"/>
                </a:lnTo>
                <a:lnTo>
                  <a:pt x="96" y="29"/>
                </a:lnTo>
                <a:lnTo>
                  <a:pt x="94" y="26"/>
                </a:lnTo>
                <a:lnTo>
                  <a:pt x="93" y="24"/>
                </a:lnTo>
                <a:lnTo>
                  <a:pt x="92" y="22"/>
                </a:lnTo>
                <a:lnTo>
                  <a:pt x="90" y="19"/>
                </a:lnTo>
                <a:lnTo>
                  <a:pt x="87" y="17"/>
                </a:lnTo>
                <a:lnTo>
                  <a:pt x="86" y="15"/>
                </a:lnTo>
                <a:lnTo>
                  <a:pt x="84" y="14"/>
                </a:lnTo>
                <a:lnTo>
                  <a:pt x="82" y="12"/>
                </a:lnTo>
                <a:lnTo>
                  <a:pt x="80" y="11"/>
                </a:lnTo>
                <a:lnTo>
                  <a:pt x="78" y="9"/>
                </a:lnTo>
                <a:lnTo>
                  <a:pt x="76" y="8"/>
                </a:lnTo>
                <a:lnTo>
                  <a:pt x="74" y="7"/>
                </a:lnTo>
                <a:lnTo>
                  <a:pt x="70" y="6"/>
                </a:lnTo>
                <a:lnTo>
                  <a:pt x="68" y="5"/>
                </a:lnTo>
                <a:lnTo>
                  <a:pt x="66" y="4"/>
                </a:lnTo>
                <a:lnTo>
                  <a:pt x="63" y="3"/>
                </a:lnTo>
                <a:lnTo>
                  <a:pt x="61" y="1"/>
                </a:lnTo>
                <a:lnTo>
                  <a:pt x="58" y="1"/>
                </a:lnTo>
                <a:lnTo>
                  <a:pt x="56" y="1"/>
                </a:lnTo>
                <a:lnTo>
                  <a:pt x="53" y="0"/>
                </a:lnTo>
                <a:lnTo>
                  <a:pt x="50" y="0"/>
                </a:lnTo>
                <a:lnTo>
                  <a:pt x="47" y="0"/>
                </a:lnTo>
                <a:lnTo>
                  <a:pt x="45" y="1"/>
                </a:lnTo>
                <a:lnTo>
                  <a:pt x="42" y="1"/>
                </a:lnTo>
                <a:lnTo>
                  <a:pt x="40" y="1"/>
                </a:lnTo>
                <a:lnTo>
                  <a:pt x="37" y="3"/>
                </a:lnTo>
                <a:lnTo>
                  <a:pt x="35" y="4"/>
                </a:lnTo>
                <a:lnTo>
                  <a:pt x="31" y="5"/>
                </a:lnTo>
                <a:lnTo>
                  <a:pt x="29" y="6"/>
                </a:lnTo>
                <a:lnTo>
                  <a:pt x="27" y="7"/>
                </a:lnTo>
                <a:lnTo>
                  <a:pt x="25" y="8"/>
                </a:lnTo>
                <a:lnTo>
                  <a:pt x="23" y="9"/>
                </a:lnTo>
                <a:lnTo>
                  <a:pt x="20" y="11"/>
                </a:lnTo>
                <a:lnTo>
                  <a:pt x="18" y="12"/>
                </a:lnTo>
                <a:lnTo>
                  <a:pt x="17" y="14"/>
                </a:lnTo>
                <a:lnTo>
                  <a:pt x="14" y="15"/>
                </a:lnTo>
                <a:lnTo>
                  <a:pt x="12" y="17"/>
                </a:lnTo>
                <a:lnTo>
                  <a:pt x="10" y="19"/>
                </a:lnTo>
                <a:lnTo>
                  <a:pt x="9" y="22"/>
                </a:lnTo>
                <a:lnTo>
                  <a:pt x="7" y="24"/>
                </a:lnTo>
                <a:lnTo>
                  <a:pt x="6" y="26"/>
                </a:lnTo>
                <a:lnTo>
                  <a:pt x="5" y="29"/>
                </a:lnTo>
                <a:lnTo>
                  <a:pt x="4" y="31"/>
                </a:lnTo>
                <a:lnTo>
                  <a:pt x="3" y="33"/>
                </a:lnTo>
                <a:lnTo>
                  <a:pt x="2" y="36"/>
                </a:lnTo>
                <a:lnTo>
                  <a:pt x="1" y="38"/>
                </a:lnTo>
                <a:lnTo>
                  <a:pt x="1" y="41"/>
                </a:lnTo>
                <a:lnTo>
                  <a:pt x="0" y="44"/>
                </a:lnTo>
                <a:lnTo>
                  <a:pt x="0" y="46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60"/>
                </a:lnTo>
                <a:lnTo>
                  <a:pt x="1" y="62"/>
                </a:lnTo>
                <a:lnTo>
                  <a:pt x="1" y="65"/>
                </a:lnTo>
                <a:lnTo>
                  <a:pt x="2" y="67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8"/>
                </a:lnTo>
                <a:lnTo>
                  <a:pt x="7" y="80"/>
                </a:lnTo>
                <a:lnTo>
                  <a:pt x="9" y="82"/>
                </a:lnTo>
                <a:lnTo>
                  <a:pt x="10" y="84"/>
                </a:lnTo>
                <a:lnTo>
                  <a:pt x="12" y="86"/>
                </a:lnTo>
                <a:lnTo>
                  <a:pt x="14" y="87"/>
                </a:lnTo>
                <a:lnTo>
                  <a:pt x="17" y="89"/>
                </a:lnTo>
                <a:lnTo>
                  <a:pt x="18" y="91"/>
                </a:lnTo>
                <a:lnTo>
                  <a:pt x="20" y="92"/>
                </a:lnTo>
                <a:lnTo>
                  <a:pt x="23" y="94"/>
                </a:lnTo>
                <a:lnTo>
                  <a:pt x="25" y="95"/>
                </a:lnTo>
                <a:lnTo>
                  <a:pt x="27" y="97"/>
                </a:lnTo>
                <a:lnTo>
                  <a:pt x="29" y="98"/>
                </a:lnTo>
                <a:lnTo>
                  <a:pt x="31" y="99"/>
                </a:lnTo>
                <a:lnTo>
                  <a:pt x="35" y="100"/>
                </a:lnTo>
                <a:lnTo>
                  <a:pt x="37" y="101"/>
                </a:lnTo>
                <a:lnTo>
                  <a:pt x="40" y="101"/>
                </a:lnTo>
                <a:lnTo>
                  <a:pt x="42" y="102"/>
                </a:lnTo>
                <a:lnTo>
                  <a:pt x="45" y="102"/>
                </a:lnTo>
                <a:lnTo>
                  <a:pt x="47" y="102"/>
                </a:lnTo>
                <a:lnTo>
                  <a:pt x="50" y="103"/>
                </a:lnTo>
                <a:lnTo>
                  <a:pt x="53" y="102"/>
                </a:lnTo>
                <a:lnTo>
                  <a:pt x="56" y="102"/>
                </a:lnTo>
                <a:lnTo>
                  <a:pt x="58" y="102"/>
                </a:lnTo>
                <a:lnTo>
                  <a:pt x="61" y="101"/>
                </a:lnTo>
                <a:lnTo>
                  <a:pt x="63" y="101"/>
                </a:lnTo>
                <a:lnTo>
                  <a:pt x="66" y="100"/>
                </a:lnTo>
                <a:lnTo>
                  <a:pt x="68" y="99"/>
                </a:lnTo>
                <a:lnTo>
                  <a:pt x="70" y="98"/>
                </a:lnTo>
                <a:lnTo>
                  <a:pt x="74" y="97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7" y="86"/>
                </a:lnTo>
                <a:lnTo>
                  <a:pt x="90" y="84"/>
                </a:lnTo>
                <a:lnTo>
                  <a:pt x="92" y="82"/>
                </a:lnTo>
                <a:lnTo>
                  <a:pt x="93" y="80"/>
                </a:lnTo>
                <a:lnTo>
                  <a:pt x="94" y="78"/>
                </a:lnTo>
                <a:lnTo>
                  <a:pt x="96" y="74"/>
                </a:lnTo>
                <a:lnTo>
                  <a:pt x="97" y="72"/>
                </a:lnTo>
                <a:lnTo>
                  <a:pt x="98" y="70"/>
                </a:lnTo>
                <a:lnTo>
                  <a:pt x="98" y="67"/>
                </a:lnTo>
                <a:lnTo>
                  <a:pt x="99" y="65"/>
                </a:lnTo>
                <a:lnTo>
                  <a:pt x="100" y="62"/>
                </a:lnTo>
                <a:lnTo>
                  <a:pt x="100" y="60"/>
                </a:lnTo>
                <a:lnTo>
                  <a:pt x="100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6235700" y="5470525"/>
            <a:ext cx="53975" cy="53975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1" y="44"/>
              </a:cxn>
              <a:cxn ang="0">
                <a:pos x="100" y="38"/>
              </a:cxn>
              <a:cxn ang="0">
                <a:pos x="98" y="33"/>
              </a:cxn>
              <a:cxn ang="0">
                <a:pos x="96" y="28"/>
              </a:cxn>
              <a:cxn ang="0">
                <a:pos x="93" y="24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9"/>
              </a:cxn>
              <a:cxn ang="0">
                <a:pos x="74" y="6"/>
              </a:cxn>
              <a:cxn ang="0">
                <a:pos x="69" y="4"/>
              </a:cxn>
              <a:cxn ang="0">
                <a:pos x="64" y="2"/>
              </a:cxn>
              <a:cxn ang="0">
                <a:pos x="59" y="1"/>
              </a:cxn>
              <a:cxn ang="0">
                <a:pos x="54" y="0"/>
              </a:cxn>
              <a:cxn ang="0">
                <a:pos x="48" y="0"/>
              </a:cxn>
              <a:cxn ang="0">
                <a:pos x="43" y="1"/>
              </a:cxn>
              <a:cxn ang="0">
                <a:pos x="38" y="2"/>
              </a:cxn>
              <a:cxn ang="0">
                <a:pos x="33" y="4"/>
              </a:cxn>
              <a:cxn ang="0">
                <a:pos x="27" y="6"/>
              </a:cxn>
              <a:cxn ang="0">
                <a:pos x="23" y="9"/>
              </a:cxn>
              <a:cxn ang="0">
                <a:pos x="19" y="12"/>
              </a:cxn>
              <a:cxn ang="0">
                <a:pos x="15" y="15"/>
              </a:cxn>
              <a:cxn ang="0">
                <a:pos x="11" y="19"/>
              </a:cxn>
              <a:cxn ang="0">
                <a:pos x="8" y="24"/>
              </a:cxn>
              <a:cxn ang="0">
                <a:pos x="5" y="28"/>
              </a:cxn>
              <a:cxn ang="0">
                <a:pos x="3" y="33"/>
              </a:cxn>
              <a:cxn ang="0">
                <a:pos x="2" y="38"/>
              </a:cxn>
              <a:cxn ang="0">
                <a:pos x="1" y="44"/>
              </a:cxn>
              <a:cxn ang="0">
                <a:pos x="0" y="49"/>
              </a:cxn>
              <a:cxn ang="0">
                <a:pos x="0" y="54"/>
              </a:cxn>
              <a:cxn ang="0">
                <a:pos x="1" y="60"/>
              </a:cxn>
              <a:cxn ang="0">
                <a:pos x="2" y="65"/>
              </a:cxn>
              <a:cxn ang="0">
                <a:pos x="3" y="69"/>
              </a:cxn>
              <a:cxn ang="0">
                <a:pos x="5" y="74"/>
              </a:cxn>
              <a:cxn ang="0">
                <a:pos x="8" y="79"/>
              </a:cxn>
              <a:cxn ang="0">
                <a:pos x="11" y="84"/>
              </a:cxn>
              <a:cxn ang="0">
                <a:pos x="15" y="87"/>
              </a:cxn>
              <a:cxn ang="0">
                <a:pos x="19" y="91"/>
              </a:cxn>
              <a:cxn ang="0">
                <a:pos x="23" y="94"/>
              </a:cxn>
              <a:cxn ang="0">
                <a:pos x="27" y="96"/>
              </a:cxn>
              <a:cxn ang="0">
                <a:pos x="33" y="99"/>
              </a:cxn>
              <a:cxn ang="0">
                <a:pos x="38" y="101"/>
              </a:cxn>
              <a:cxn ang="0">
                <a:pos x="43" y="102"/>
              </a:cxn>
              <a:cxn ang="0">
                <a:pos x="48" y="102"/>
              </a:cxn>
              <a:cxn ang="0">
                <a:pos x="54" y="102"/>
              </a:cxn>
              <a:cxn ang="0">
                <a:pos x="59" y="102"/>
              </a:cxn>
              <a:cxn ang="0">
                <a:pos x="64" y="101"/>
              </a:cxn>
              <a:cxn ang="0">
                <a:pos x="69" y="99"/>
              </a:cxn>
              <a:cxn ang="0">
                <a:pos x="74" y="96"/>
              </a:cxn>
              <a:cxn ang="0">
                <a:pos x="78" y="94"/>
              </a:cxn>
              <a:cxn ang="0">
                <a:pos x="82" y="91"/>
              </a:cxn>
              <a:cxn ang="0">
                <a:pos x="86" y="87"/>
              </a:cxn>
              <a:cxn ang="0">
                <a:pos x="90" y="84"/>
              </a:cxn>
              <a:cxn ang="0">
                <a:pos x="93" y="79"/>
              </a:cxn>
              <a:cxn ang="0">
                <a:pos x="96" y="74"/>
              </a:cxn>
              <a:cxn ang="0">
                <a:pos x="98" y="69"/>
              </a:cxn>
              <a:cxn ang="0">
                <a:pos x="100" y="65"/>
              </a:cxn>
              <a:cxn ang="0">
                <a:pos x="101" y="60"/>
              </a:cxn>
              <a:cxn ang="0">
                <a:pos x="101" y="54"/>
              </a:cxn>
            </a:cxnLst>
            <a:rect l="0" t="0" r="r" b="b"/>
            <a:pathLst>
              <a:path w="101" h="102">
                <a:moveTo>
                  <a:pt x="101" y="51"/>
                </a:moveTo>
                <a:lnTo>
                  <a:pt x="101" y="49"/>
                </a:lnTo>
                <a:lnTo>
                  <a:pt x="101" y="46"/>
                </a:lnTo>
                <a:lnTo>
                  <a:pt x="101" y="44"/>
                </a:lnTo>
                <a:lnTo>
                  <a:pt x="100" y="40"/>
                </a:lnTo>
                <a:lnTo>
                  <a:pt x="100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8"/>
                </a:lnTo>
                <a:lnTo>
                  <a:pt x="95" y="26"/>
                </a:lnTo>
                <a:lnTo>
                  <a:pt x="93" y="24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6" y="15"/>
                </a:lnTo>
                <a:lnTo>
                  <a:pt x="84" y="14"/>
                </a:lnTo>
                <a:lnTo>
                  <a:pt x="82" y="12"/>
                </a:lnTo>
                <a:lnTo>
                  <a:pt x="80" y="10"/>
                </a:lnTo>
                <a:lnTo>
                  <a:pt x="78" y="9"/>
                </a:lnTo>
                <a:lnTo>
                  <a:pt x="76" y="8"/>
                </a:lnTo>
                <a:lnTo>
                  <a:pt x="74" y="6"/>
                </a:lnTo>
                <a:lnTo>
                  <a:pt x="72" y="5"/>
                </a:lnTo>
                <a:lnTo>
                  <a:pt x="69" y="4"/>
                </a:lnTo>
                <a:lnTo>
                  <a:pt x="66" y="4"/>
                </a:lnTo>
                <a:lnTo>
                  <a:pt x="64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8" y="0"/>
                </a:lnTo>
                <a:lnTo>
                  <a:pt x="45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5" y="4"/>
                </a:lnTo>
                <a:lnTo>
                  <a:pt x="33" y="4"/>
                </a:lnTo>
                <a:lnTo>
                  <a:pt x="30" y="5"/>
                </a:lnTo>
                <a:lnTo>
                  <a:pt x="27" y="6"/>
                </a:lnTo>
                <a:lnTo>
                  <a:pt x="25" y="8"/>
                </a:lnTo>
                <a:lnTo>
                  <a:pt x="23" y="9"/>
                </a:lnTo>
                <a:lnTo>
                  <a:pt x="21" y="10"/>
                </a:lnTo>
                <a:lnTo>
                  <a:pt x="19" y="12"/>
                </a:lnTo>
                <a:lnTo>
                  <a:pt x="17" y="14"/>
                </a:lnTo>
                <a:lnTo>
                  <a:pt x="15" y="15"/>
                </a:lnTo>
                <a:lnTo>
                  <a:pt x="13" y="17"/>
                </a:lnTo>
                <a:lnTo>
                  <a:pt x="11" y="19"/>
                </a:lnTo>
                <a:lnTo>
                  <a:pt x="9" y="21"/>
                </a:lnTo>
                <a:lnTo>
                  <a:pt x="8" y="24"/>
                </a:lnTo>
                <a:lnTo>
                  <a:pt x="7" y="26"/>
                </a:lnTo>
                <a:lnTo>
                  <a:pt x="5" y="28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1" y="44"/>
                </a:lnTo>
                <a:lnTo>
                  <a:pt x="0" y="46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1" y="60"/>
                </a:lnTo>
                <a:lnTo>
                  <a:pt x="1" y="62"/>
                </a:lnTo>
                <a:lnTo>
                  <a:pt x="2" y="65"/>
                </a:lnTo>
                <a:lnTo>
                  <a:pt x="2" y="67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7" y="76"/>
                </a:lnTo>
                <a:lnTo>
                  <a:pt x="8" y="79"/>
                </a:lnTo>
                <a:lnTo>
                  <a:pt x="9" y="82"/>
                </a:lnTo>
                <a:lnTo>
                  <a:pt x="11" y="84"/>
                </a:lnTo>
                <a:lnTo>
                  <a:pt x="13" y="85"/>
                </a:lnTo>
                <a:lnTo>
                  <a:pt x="15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4"/>
                </a:lnTo>
                <a:lnTo>
                  <a:pt x="25" y="95"/>
                </a:lnTo>
                <a:lnTo>
                  <a:pt x="27" y="96"/>
                </a:lnTo>
                <a:lnTo>
                  <a:pt x="30" y="98"/>
                </a:lnTo>
                <a:lnTo>
                  <a:pt x="33" y="99"/>
                </a:lnTo>
                <a:lnTo>
                  <a:pt x="35" y="100"/>
                </a:lnTo>
                <a:lnTo>
                  <a:pt x="38" y="101"/>
                </a:lnTo>
                <a:lnTo>
                  <a:pt x="40" y="101"/>
                </a:lnTo>
                <a:lnTo>
                  <a:pt x="43" y="102"/>
                </a:lnTo>
                <a:lnTo>
                  <a:pt x="45" y="102"/>
                </a:lnTo>
                <a:lnTo>
                  <a:pt x="48" y="102"/>
                </a:lnTo>
                <a:lnTo>
                  <a:pt x="51" y="102"/>
                </a:lnTo>
                <a:lnTo>
                  <a:pt x="54" y="102"/>
                </a:lnTo>
                <a:lnTo>
                  <a:pt x="56" y="102"/>
                </a:lnTo>
                <a:lnTo>
                  <a:pt x="59" y="102"/>
                </a:lnTo>
                <a:lnTo>
                  <a:pt x="61" y="101"/>
                </a:lnTo>
                <a:lnTo>
                  <a:pt x="64" y="101"/>
                </a:lnTo>
                <a:lnTo>
                  <a:pt x="66" y="100"/>
                </a:lnTo>
                <a:lnTo>
                  <a:pt x="69" y="99"/>
                </a:lnTo>
                <a:lnTo>
                  <a:pt x="72" y="98"/>
                </a:lnTo>
                <a:lnTo>
                  <a:pt x="74" y="96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9" y="85"/>
                </a:lnTo>
                <a:lnTo>
                  <a:pt x="90" y="84"/>
                </a:lnTo>
                <a:lnTo>
                  <a:pt x="92" y="82"/>
                </a:lnTo>
                <a:lnTo>
                  <a:pt x="93" y="79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7"/>
                </a:lnTo>
                <a:lnTo>
                  <a:pt x="100" y="65"/>
                </a:lnTo>
                <a:lnTo>
                  <a:pt x="100" y="62"/>
                </a:lnTo>
                <a:lnTo>
                  <a:pt x="101" y="60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9" name="Line 105"/>
          <p:cNvSpPr>
            <a:spLocks noChangeShapeType="1"/>
          </p:cNvSpPr>
          <p:nvPr/>
        </p:nvSpPr>
        <p:spPr bwMode="auto">
          <a:xfrm flipV="1">
            <a:off x="4995863" y="3883025"/>
            <a:ext cx="1985963" cy="2306638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0" name="Line 106"/>
          <p:cNvSpPr>
            <a:spLocks noChangeShapeType="1"/>
          </p:cNvSpPr>
          <p:nvPr/>
        </p:nvSpPr>
        <p:spPr bwMode="auto">
          <a:xfrm flipH="1">
            <a:off x="4402138" y="3883025"/>
            <a:ext cx="2579688" cy="2019300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1" name="Line 107"/>
          <p:cNvSpPr>
            <a:spLocks noChangeShapeType="1"/>
          </p:cNvSpPr>
          <p:nvPr/>
        </p:nvSpPr>
        <p:spPr bwMode="auto">
          <a:xfrm flipV="1">
            <a:off x="3940175" y="3883025"/>
            <a:ext cx="3041650" cy="1795463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2" name="Line 108"/>
          <p:cNvSpPr>
            <a:spLocks noChangeShapeType="1"/>
          </p:cNvSpPr>
          <p:nvPr/>
        </p:nvSpPr>
        <p:spPr bwMode="auto">
          <a:xfrm flipH="1">
            <a:off x="3570288" y="3883025"/>
            <a:ext cx="3411538" cy="1616075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3" name="Line 109"/>
          <p:cNvSpPr>
            <a:spLocks noChangeShapeType="1"/>
          </p:cNvSpPr>
          <p:nvPr/>
        </p:nvSpPr>
        <p:spPr bwMode="auto">
          <a:xfrm flipV="1">
            <a:off x="3267075" y="3883025"/>
            <a:ext cx="3714750" cy="1470025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4" name="Line 110"/>
          <p:cNvSpPr>
            <a:spLocks noChangeShapeType="1"/>
          </p:cNvSpPr>
          <p:nvPr/>
        </p:nvSpPr>
        <p:spPr bwMode="auto">
          <a:xfrm flipH="1">
            <a:off x="3016250" y="3883025"/>
            <a:ext cx="3965575" cy="1347788"/>
          </a:xfrm>
          <a:prstGeom prst="line">
            <a:avLst/>
          </a:prstGeom>
          <a:noFill/>
          <a:ln w="1270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5" name="Line 111"/>
          <p:cNvSpPr>
            <a:spLocks noChangeShapeType="1"/>
          </p:cNvSpPr>
          <p:nvPr/>
        </p:nvSpPr>
        <p:spPr bwMode="auto">
          <a:xfrm flipH="1" flipV="1">
            <a:off x="225425" y="3883025"/>
            <a:ext cx="5776913" cy="2200275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6" name="Line 112"/>
          <p:cNvSpPr>
            <a:spLocks noChangeShapeType="1"/>
          </p:cNvSpPr>
          <p:nvPr/>
        </p:nvSpPr>
        <p:spPr bwMode="auto">
          <a:xfrm>
            <a:off x="225425" y="3883025"/>
            <a:ext cx="5926138" cy="18621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flipH="1" flipV="1">
            <a:off x="225425" y="3883025"/>
            <a:ext cx="6037263" cy="161448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flipV="1">
            <a:off x="4995863" y="5351462"/>
            <a:ext cx="720725" cy="83820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flipH="1">
            <a:off x="4402138" y="5230812"/>
            <a:ext cx="858838" cy="6715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flipV="1">
            <a:off x="3940175" y="5126037"/>
            <a:ext cx="935038" cy="55245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none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flipH="1">
            <a:off x="3570288" y="5038725"/>
            <a:ext cx="974725" cy="460375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 flipV="1">
            <a:off x="3267075" y="4960937"/>
            <a:ext cx="990600" cy="3921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 flipH="1">
            <a:off x="3016250" y="4894262"/>
            <a:ext cx="990600" cy="33655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 flipH="1" flipV="1">
            <a:off x="3411538" y="5095875"/>
            <a:ext cx="2590800" cy="9874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5" name="Line 121"/>
          <p:cNvSpPr>
            <a:spLocks noChangeShapeType="1"/>
          </p:cNvSpPr>
          <p:nvPr/>
        </p:nvSpPr>
        <p:spPr bwMode="auto">
          <a:xfrm>
            <a:off x="3735388" y="4986337"/>
            <a:ext cx="2416175" cy="7588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6" name="Line 122"/>
          <p:cNvSpPr>
            <a:spLocks noChangeShapeType="1"/>
          </p:cNvSpPr>
          <p:nvPr/>
        </p:nvSpPr>
        <p:spPr bwMode="auto">
          <a:xfrm flipH="1" flipV="1">
            <a:off x="4006850" y="4894262"/>
            <a:ext cx="2255838" cy="6032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none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 flipH="1" flipV="1">
            <a:off x="3016250" y="5230812"/>
            <a:ext cx="2768600" cy="13398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8" name="Line 124"/>
          <p:cNvSpPr>
            <a:spLocks noChangeShapeType="1"/>
          </p:cNvSpPr>
          <p:nvPr/>
        </p:nvSpPr>
        <p:spPr bwMode="auto">
          <a:xfrm flipV="1">
            <a:off x="5784850" y="5497512"/>
            <a:ext cx="477838" cy="107315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0" name="Line 126"/>
          <p:cNvSpPr>
            <a:spLocks noChangeShapeType="1"/>
          </p:cNvSpPr>
          <p:nvPr/>
        </p:nvSpPr>
        <p:spPr bwMode="auto">
          <a:xfrm flipH="1" flipV="1">
            <a:off x="225425" y="3883025"/>
            <a:ext cx="5559425" cy="179070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1" name="Line 127"/>
          <p:cNvSpPr>
            <a:spLocks noChangeShapeType="1"/>
          </p:cNvSpPr>
          <p:nvPr/>
        </p:nvSpPr>
        <p:spPr bwMode="auto">
          <a:xfrm>
            <a:off x="225425" y="3883025"/>
            <a:ext cx="5559425" cy="8953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2" name="Line 128"/>
          <p:cNvSpPr>
            <a:spLocks noChangeShapeType="1"/>
          </p:cNvSpPr>
          <p:nvPr/>
        </p:nvSpPr>
        <p:spPr bwMode="auto">
          <a:xfrm flipH="1">
            <a:off x="225425" y="2986087"/>
            <a:ext cx="5559425" cy="8969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0" name="Freeform 66"/>
          <p:cNvSpPr>
            <a:spLocks/>
          </p:cNvSpPr>
          <p:nvPr/>
        </p:nvSpPr>
        <p:spPr bwMode="auto">
          <a:xfrm>
            <a:off x="5608638" y="3856037"/>
            <a:ext cx="53975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3"/>
              </a:cxn>
              <a:cxn ang="0">
                <a:pos x="96" y="27"/>
              </a:cxn>
              <a:cxn ang="0">
                <a:pos x="94" y="23"/>
              </a:cxn>
              <a:cxn ang="0">
                <a:pos x="90" y="19"/>
              </a:cxn>
              <a:cxn ang="0">
                <a:pos x="86" y="15"/>
              </a:cxn>
              <a:cxn ang="0">
                <a:pos x="83" y="12"/>
              </a:cxn>
              <a:cxn ang="0">
                <a:pos x="79" y="8"/>
              </a:cxn>
              <a:cxn ang="0">
                <a:pos x="73" y="5"/>
              </a:cxn>
              <a:cxn ang="0">
                <a:pos x="69" y="3"/>
              </a:cxn>
              <a:cxn ang="0">
                <a:pos x="64" y="2"/>
              </a:cxn>
              <a:cxn ang="0">
                <a:pos x="59" y="1"/>
              </a:cxn>
              <a:cxn ang="0">
                <a:pos x="53" y="0"/>
              </a:cxn>
              <a:cxn ang="0">
                <a:pos x="48" y="0"/>
              </a:cxn>
              <a:cxn ang="0">
                <a:pos x="43" y="1"/>
              </a:cxn>
              <a:cxn ang="0">
                <a:pos x="38" y="2"/>
              </a:cxn>
              <a:cxn ang="0">
                <a:pos x="32" y="3"/>
              </a:cxn>
              <a:cxn ang="0">
                <a:pos x="28" y="5"/>
              </a:cxn>
              <a:cxn ang="0">
                <a:pos x="23" y="8"/>
              </a:cxn>
              <a:cxn ang="0">
                <a:pos x="19" y="12"/>
              </a:cxn>
              <a:cxn ang="0">
                <a:pos x="15" y="15"/>
              </a:cxn>
              <a:cxn ang="0">
                <a:pos x="11" y="19"/>
              </a:cxn>
              <a:cxn ang="0">
                <a:pos x="8" y="23"/>
              </a:cxn>
              <a:cxn ang="0">
                <a:pos x="6" y="27"/>
              </a:cxn>
              <a:cxn ang="0">
                <a:pos x="4" y="33"/>
              </a:cxn>
              <a:cxn ang="0">
                <a:pos x="2" y="38"/>
              </a:cxn>
              <a:cxn ang="0">
                <a:pos x="1" y="43"/>
              </a:cxn>
              <a:cxn ang="0">
                <a:pos x="1" y="48"/>
              </a:cxn>
              <a:cxn ang="0">
                <a:pos x="1" y="54"/>
              </a:cxn>
              <a:cxn ang="0">
                <a:pos x="1" y="59"/>
              </a:cxn>
              <a:cxn ang="0">
                <a:pos x="2" y="64"/>
              </a:cxn>
              <a:cxn ang="0">
                <a:pos x="4" y="69"/>
              </a:cxn>
              <a:cxn ang="0">
                <a:pos x="6" y="74"/>
              </a:cxn>
              <a:cxn ang="0">
                <a:pos x="8" y="78"/>
              </a:cxn>
              <a:cxn ang="0">
                <a:pos x="11" y="82"/>
              </a:cxn>
              <a:cxn ang="0">
                <a:pos x="15" y="87"/>
              </a:cxn>
              <a:cxn ang="0">
                <a:pos x="19" y="91"/>
              </a:cxn>
              <a:cxn ang="0">
                <a:pos x="23" y="93"/>
              </a:cxn>
              <a:cxn ang="0">
                <a:pos x="28" y="96"/>
              </a:cxn>
              <a:cxn ang="0">
                <a:pos x="32" y="98"/>
              </a:cxn>
              <a:cxn ang="0">
                <a:pos x="38" y="100"/>
              </a:cxn>
              <a:cxn ang="0">
                <a:pos x="43" y="101"/>
              </a:cxn>
              <a:cxn ang="0">
                <a:pos x="48" y="101"/>
              </a:cxn>
              <a:cxn ang="0">
                <a:pos x="53" y="101"/>
              </a:cxn>
              <a:cxn ang="0">
                <a:pos x="59" y="101"/>
              </a:cxn>
              <a:cxn ang="0">
                <a:pos x="64" y="100"/>
              </a:cxn>
              <a:cxn ang="0">
                <a:pos x="69" y="98"/>
              </a:cxn>
              <a:cxn ang="0">
                <a:pos x="73" y="96"/>
              </a:cxn>
              <a:cxn ang="0">
                <a:pos x="79" y="93"/>
              </a:cxn>
              <a:cxn ang="0">
                <a:pos x="83" y="91"/>
              </a:cxn>
              <a:cxn ang="0">
                <a:pos x="86" y="87"/>
              </a:cxn>
              <a:cxn ang="0">
                <a:pos x="90" y="82"/>
              </a:cxn>
              <a:cxn ang="0">
                <a:pos x="94" y="78"/>
              </a:cxn>
              <a:cxn ang="0">
                <a:pos x="96" y="74"/>
              </a:cxn>
              <a:cxn ang="0">
                <a:pos x="98" y="69"/>
              </a:cxn>
              <a:cxn ang="0">
                <a:pos x="100" y="64"/>
              </a:cxn>
              <a:cxn ang="0">
                <a:pos x="101" y="59"/>
              </a:cxn>
              <a:cxn ang="0">
                <a:pos x="101" y="54"/>
              </a:cxn>
            </a:cxnLst>
            <a:rect l="0" t="0" r="r" b="b"/>
            <a:pathLst>
              <a:path w="102" h="101">
                <a:moveTo>
                  <a:pt x="102" y="51"/>
                </a:moveTo>
                <a:lnTo>
                  <a:pt x="101" y="48"/>
                </a:lnTo>
                <a:lnTo>
                  <a:pt x="101" y="45"/>
                </a:lnTo>
                <a:lnTo>
                  <a:pt x="101" y="43"/>
                </a:lnTo>
                <a:lnTo>
                  <a:pt x="100" y="40"/>
                </a:lnTo>
                <a:lnTo>
                  <a:pt x="100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7"/>
                </a:lnTo>
                <a:lnTo>
                  <a:pt x="95" y="25"/>
                </a:lnTo>
                <a:lnTo>
                  <a:pt x="94" y="23"/>
                </a:lnTo>
                <a:lnTo>
                  <a:pt x="91" y="21"/>
                </a:lnTo>
                <a:lnTo>
                  <a:pt x="90" y="19"/>
                </a:lnTo>
                <a:lnTo>
                  <a:pt x="88" y="17"/>
                </a:lnTo>
                <a:lnTo>
                  <a:pt x="86" y="15"/>
                </a:lnTo>
                <a:lnTo>
                  <a:pt x="85" y="13"/>
                </a:lnTo>
                <a:lnTo>
                  <a:pt x="83" y="12"/>
                </a:lnTo>
                <a:lnTo>
                  <a:pt x="81" y="9"/>
                </a:lnTo>
                <a:lnTo>
                  <a:pt x="79" y="8"/>
                </a:lnTo>
                <a:lnTo>
                  <a:pt x="77" y="7"/>
                </a:lnTo>
                <a:lnTo>
                  <a:pt x="73" y="5"/>
                </a:lnTo>
                <a:lnTo>
                  <a:pt x="71" y="4"/>
                </a:lnTo>
                <a:lnTo>
                  <a:pt x="69" y="3"/>
                </a:lnTo>
                <a:lnTo>
                  <a:pt x="66" y="2"/>
                </a:lnTo>
                <a:lnTo>
                  <a:pt x="64" y="2"/>
                </a:lnTo>
                <a:lnTo>
                  <a:pt x="61" y="1"/>
                </a:lnTo>
                <a:lnTo>
                  <a:pt x="59" y="1"/>
                </a:lnTo>
                <a:lnTo>
                  <a:pt x="57" y="0"/>
                </a:lnTo>
                <a:lnTo>
                  <a:pt x="53" y="0"/>
                </a:lnTo>
                <a:lnTo>
                  <a:pt x="50" y="0"/>
                </a:lnTo>
                <a:lnTo>
                  <a:pt x="48" y="0"/>
                </a:lnTo>
                <a:lnTo>
                  <a:pt x="45" y="0"/>
                </a:lnTo>
                <a:lnTo>
                  <a:pt x="43" y="1"/>
                </a:lnTo>
                <a:lnTo>
                  <a:pt x="41" y="1"/>
                </a:lnTo>
                <a:lnTo>
                  <a:pt x="38" y="2"/>
                </a:lnTo>
                <a:lnTo>
                  <a:pt x="35" y="2"/>
                </a:lnTo>
                <a:lnTo>
                  <a:pt x="32" y="3"/>
                </a:lnTo>
                <a:lnTo>
                  <a:pt x="30" y="4"/>
                </a:lnTo>
                <a:lnTo>
                  <a:pt x="28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2"/>
                </a:lnTo>
                <a:lnTo>
                  <a:pt x="16" y="13"/>
                </a:lnTo>
                <a:lnTo>
                  <a:pt x="15" y="15"/>
                </a:lnTo>
                <a:lnTo>
                  <a:pt x="13" y="17"/>
                </a:lnTo>
                <a:lnTo>
                  <a:pt x="11" y="19"/>
                </a:lnTo>
                <a:lnTo>
                  <a:pt x="10" y="21"/>
                </a:lnTo>
                <a:lnTo>
                  <a:pt x="8" y="23"/>
                </a:lnTo>
                <a:lnTo>
                  <a:pt x="7" y="25"/>
                </a:lnTo>
                <a:lnTo>
                  <a:pt x="6" y="27"/>
                </a:lnTo>
                <a:lnTo>
                  <a:pt x="5" y="31"/>
                </a:lnTo>
                <a:lnTo>
                  <a:pt x="4" y="33"/>
                </a:lnTo>
                <a:lnTo>
                  <a:pt x="3" y="35"/>
                </a:lnTo>
                <a:lnTo>
                  <a:pt x="2" y="38"/>
                </a:lnTo>
                <a:lnTo>
                  <a:pt x="2" y="40"/>
                </a:lnTo>
                <a:lnTo>
                  <a:pt x="1" y="43"/>
                </a:lnTo>
                <a:lnTo>
                  <a:pt x="1" y="45"/>
                </a:lnTo>
                <a:lnTo>
                  <a:pt x="1" y="48"/>
                </a:lnTo>
                <a:lnTo>
                  <a:pt x="0" y="51"/>
                </a:lnTo>
                <a:lnTo>
                  <a:pt x="1" y="54"/>
                </a:lnTo>
                <a:lnTo>
                  <a:pt x="1" y="56"/>
                </a:lnTo>
                <a:lnTo>
                  <a:pt x="1" y="59"/>
                </a:lnTo>
                <a:lnTo>
                  <a:pt x="2" y="61"/>
                </a:lnTo>
                <a:lnTo>
                  <a:pt x="2" y="64"/>
                </a:lnTo>
                <a:lnTo>
                  <a:pt x="3" y="66"/>
                </a:lnTo>
                <a:lnTo>
                  <a:pt x="4" y="69"/>
                </a:lnTo>
                <a:lnTo>
                  <a:pt x="5" y="72"/>
                </a:lnTo>
                <a:lnTo>
                  <a:pt x="6" y="74"/>
                </a:lnTo>
                <a:lnTo>
                  <a:pt x="7" y="76"/>
                </a:lnTo>
                <a:lnTo>
                  <a:pt x="8" y="78"/>
                </a:lnTo>
                <a:lnTo>
                  <a:pt x="10" y="80"/>
                </a:lnTo>
                <a:lnTo>
                  <a:pt x="11" y="82"/>
                </a:lnTo>
                <a:lnTo>
                  <a:pt x="13" y="84"/>
                </a:lnTo>
                <a:lnTo>
                  <a:pt x="15" y="87"/>
                </a:lnTo>
                <a:lnTo>
                  <a:pt x="16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8" y="96"/>
                </a:lnTo>
                <a:lnTo>
                  <a:pt x="30" y="97"/>
                </a:lnTo>
                <a:lnTo>
                  <a:pt x="32" y="98"/>
                </a:lnTo>
                <a:lnTo>
                  <a:pt x="35" y="99"/>
                </a:lnTo>
                <a:lnTo>
                  <a:pt x="38" y="100"/>
                </a:lnTo>
                <a:lnTo>
                  <a:pt x="41" y="100"/>
                </a:lnTo>
                <a:lnTo>
                  <a:pt x="43" y="101"/>
                </a:lnTo>
                <a:lnTo>
                  <a:pt x="45" y="101"/>
                </a:lnTo>
                <a:lnTo>
                  <a:pt x="48" y="101"/>
                </a:lnTo>
                <a:lnTo>
                  <a:pt x="50" y="101"/>
                </a:lnTo>
                <a:lnTo>
                  <a:pt x="53" y="101"/>
                </a:lnTo>
                <a:lnTo>
                  <a:pt x="57" y="101"/>
                </a:lnTo>
                <a:lnTo>
                  <a:pt x="59" y="101"/>
                </a:lnTo>
                <a:lnTo>
                  <a:pt x="61" y="100"/>
                </a:lnTo>
                <a:lnTo>
                  <a:pt x="64" y="100"/>
                </a:lnTo>
                <a:lnTo>
                  <a:pt x="66" y="99"/>
                </a:lnTo>
                <a:lnTo>
                  <a:pt x="69" y="98"/>
                </a:lnTo>
                <a:lnTo>
                  <a:pt x="71" y="97"/>
                </a:lnTo>
                <a:lnTo>
                  <a:pt x="73" y="96"/>
                </a:lnTo>
                <a:lnTo>
                  <a:pt x="77" y="95"/>
                </a:lnTo>
                <a:lnTo>
                  <a:pt x="79" y="93"/>
                </a:lnTo>
                <a:lnTo>
                  <a:pt x="81" y="92"/>
                </a:lnTo>
                <a:lnTo>
                  <a:pt x="83" y="91"/>
                </a:lnTo>
                <a:lnTo>
                  <a:pt x="85" y="89"/>
                </a:lnTo>
                <a:lnTo>
                  <a:pt x="86" y="87"/>
                </a:lnTo>
                <a:lnTo>
                  <a:pt x="88" y="84"/>
                </a:lnTo>
                <a:lnTo>
                  <a:pt x="90" y="82"/>
                </a:lnTo>
                <a:lnTo>
                  <a:pt x="91" y="80"/>
                </a:lnTo>
                <a:lnTo>
                  <a:pt x="94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100" y="64"/>
                </a:lnTo>
                <a:lnTo>
                  <a:pt x="100" y="61"/>
                </a:lnTo>
                <a:lnTo>
                  <a:pt x="101" y="59"/>
                </a:lnTo>
                <a:lnTo>
                  <a:pt x="101" y="56"/>
                </a:lnTo>
                <a:lnTo>
                  <a:pt x="101" y="54"/>
                </a:lnTo>
                <a:lnTo>
                  <a:pt x="102" y="51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3" name="Line 129"/>
          <p:cNvSpPr>
            <a:spLocks noChangeShapeType="1"/>
          </p:cNvSpPr>
          <p:nvPr/>
        </p:nvSpPr>
        <p:spPr bwMode="auto">
          <a:xfrm flipV="1">
            <a:off x="225425" y="2090737"/>
            <a:ext cx="5559425" cy="179228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4" name="Line 130"/>
          <p:cNvSpPr>
            <a:spLocks noChangeShapeType="1"/>
          </p:cNvSpPr>
          <p:nvPr/>
        </p:nvSpPr>
        <p:spPr bwMode="auto">
          <a:xfrm flipH="1">
            <a:off x="225425" y="1193800"/>
            <a:ext cx="5559425" cy="2689225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5" name="Freeform 131"/>
          <p:cNvSpPr>
            <a:spLocks/>
          </p:cNvSpPr>
          <p:nvPr/>
        </p:nvSpPr>
        <p:spPr bwMode="auto">
          <a:xfrm>
            <a:off x="2989263" y="4754562"/>
            <a:ext cx="52388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7" y="33"/>
              </a:cxn>
              <a:cxn ang="0">
                <a:pos x="95" y="28"/>
              </a:cxn>
              <a:cxn ang="0">
                <a:pos x="93" y="23"/>
              </a:cxn>
              <a:cxn ang="0">
                <a:pos x="90" y="19"/>
              </a:cxn>
              <a:cxn ang="0">
                <a:pos x="86" y="16"/>
              </a:cxn>
              <a:cxn ang="0">
                <a:pos x="82" y="11"/>
              </a:cxn>
              <a:cxn ang="0">
                <a:pos x="78" y="8"/>
              </a:cxn>
              <a:cxn ang="0">
                <a:pos x="73" y="6"/>
              </a:cxn>
              <a:cxn ang="0">
                <a:pos x="68" y="4"/>
              </a:cxn>
              <a:cxn ang="0">
                <a:pos x="63" y="2"/>
              </a:cxn>
              <a:cxn ang="0">
                <a:pos x="58" y="1"/>
              </a:cxn>
              <a:cxn ang="0">
                <a:pos x="53" y="1"/>
              </a:cxn>
              <a:cxn ang="0">
                <a:pos x="47" y="1"/>
              </a:cxn>
              <a:cxn ang="0">
                <a:pos x="42" y="1"/>
              </a:cxn>
              <a:cxn ang="0">
                <a:pos x="37" y="2"/>
              </a:cxn>
              <a:cxn ang="0">
                <a:pos x="32" y="4"/>
              </a:cxn>
              <a:cxn ang="0">
                <a:pos x="27" y="6"/>
              </a:cxn>
              <a:cxn ang="0">
                <a:pos x="22" y="8"/>
              </a:cxn>
              <a:cxn ang="0">
                <a:pos x="18" y="11"/>
              </a:cxn>
              <a:cxn ang="0">
                <a:pos x="15" y="16"/>
              </a:cxn>
              <a:cxn ang="0">
                <a:pos x="10" y="19"/>
              </a:cxn>
              <a:cxn ang="0">
                <a:pos x="7" y="23"/>
              </a:cxn>
              <a:cxn ang="0">
                <a:pos x="5" y="28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70"/>
              </a:cxn>
              <a:cxn ang="0">
                <a:pos x="5" y="74"/>
              </a:cxn>
              <a:cxn ang="0">
                <a:pos x="7" y="79"/>
              </a:cxn>
              <a:cxn ang="0">
                <a:pos x="10" y="83"/>
              </a:cxn>
              <a:cxn ang="0">
                <a:pos x="15" y="88"/>
              </a:cxn>
              <a:cxn ang="0">
                <a:pos x="18" y="91"/>
              </a:cxn>
              <a:cxn ang="0">
                <a:pos x="22" y="94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2"/>
              </a:cxn>
              <a:cxn ang="0">
                <a:pos x="53" y="102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3" y="96"/>
              </a:cxn>
              <a:cxn ang="0">
                <a:pos x="78" y="94"/>
              </a:cxn>
              <a:cxn ang="0">
                <a:pos x="82" y="91"/>
              </a:cxn>
              <a:cxn ang="0">
                <a:pos x="86" y="88"/>
              </a:cxn>
              <a:cxn ang="0">
                <a:pos x="90" y="83"/>
              </a:cxn>
              <a:cxn ang="0">
                <a:pos x="93" y="79"/>
              </a:cxn>
              <a:cxn ang="0">
                <a:pos x="95" y="74"/>
              </a:cxn>
              <a:cxn ang="0">
                <a:pos x="97" y="70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2">
                <a:moveTo>
                  <a:pt x="101" y="52"/>
                </a:moveTo>
                <a:lnTo>
                  <a:pt x="101" y="48"/>
                </a:lnTo>
                <a:lnTo>
                  <a:pt x="100" y="46"/>
                </a:lnTo>
                <a:lnTo>
                  <a:pt x="100" y="43"/>
                </a:lnTo>
                <a:lnTo>
                  <a:pt x="100" y="41"/>
                </a:lnTo>
                <a:lnTo>
                  <a:pt x="99" y="38"/>
                </a:lnTo>
                <a:lnTo>
                  <a:pt x="98" y="36"/>
                </a:lnTo>
                <a:lnTo>
                  <a:pt x="97" y="33"/>
                </a:lnTo>
                <a:lnTo>
                  <a:pt x="97" y="30"/>
                </a:lnTo>
                <a:lnTo>
                  <a:pt x="95" y="28"/>
                </a:lnTo>
                <a:lnTo>
                  <a:pt x="94" y="26"/>
                </a:lnTo>
                <a:lnTo>
                  <a:pt x="93" y="23"/>
                </a:lnTo>
                <a:lnTo>
                  <a:pt x="91" y="21"/>
                </a:lnTo>
                <a:lnTo>
                  <a:pt x="90" y="19"/>
                </a:lnTo>
                <a:lnTo>
                  <a:pt x="88" y="17"/>
                </a:lnTo>
                <a:lnTo>
                  <a:pt x="86" y="16"/>
                </a:lnTo>
                <a:lnTo>
                  <a:pt x="84" y="14"/>
                </a:lnTo>
                <a:lnTo>
                  <a:pt x="82" y="11"/>
                </a:lnTo>
                <a:lnTo>
                  <a:pt x="80" y="10"/>
                </a:lnTo>
                <a:lnTo>
                  <a:pt x="78" y="8"/>
                </a:lnTo>
                <a:lnTo>
                  <a:pt x="76" y="7"/>
                </a:lnTo>
                <a:lnTo>
                  <a:pt x="73" y="6"/>
                </a:lnTo>
                <a:lnTo>
                  <a:pt x="71" y="5"/>
                </a:lnTo>
                <a:lnTo>
                  <a:pt x="68" y="4"/>
                </a:lnTo>
                <a:lnTo>
                  <a:pt x="65" y="3"/>
                </a:lnTo>
                <a:lnTo>
                  <a:pt x="63" y="2"/>
                </a:lnTo>
                <a:lnTo>
                  <a:pt x="61" y="2"/>
                </a:lnTo>
                <a:lnTo>
                  <a:pt x="58" y="1"/>
                </a:lnTo>
                <a:lnTo>
                  <a:pt x="56" y="1"/>
                </a:lnTo>
                <a:lnTo>
                  <a:pt x="53" y="1"/>
                </a:lnTo>
                <a:lnTo>
                  <a:pt x="51" y="0"/>
                </a:lnTo>
                <a:lnTo>
                  <a:pt x="47" y="1"/>
                </a:lnTo>
                <a:lnTo>
                  <a:pt x="45" y="1"/>
                </a:lnTo>
                <a:lnTo>
                  <a:pt x="42" y="1"/>
                </a:lnTo>
                <a:lnTo>
                  <a:pt x="40" y="2"/>
                </a:lnTo>
                <a:lnTo>
                  <a:pt x="37" y="2"/>
                </a:lnTo>
                <a:lnTo>
                  <a:pt x="35" y="3"/>
                </a:lnTo>
                <a:lnTo>
                  <a:pt x="32" y="4"/>
                </a:lnTo>
                <a:lnTo>
                  <a:pt x="29" y="5"/>
                </a:lnTo>
                <a:lnTo>
                  <a:pt x="27" y="6"/>
                </a:lnTo>
                <a:lnTo>
                  <a:pt x="25" y="7"/>
                </a:lnTo>
                <a:lnTo>
                  <a:pt x="22" y="8"/>
                </a:lnTo>
                <a:lnTo>
                  <a:pt x="20" y="10"/>
                </a:lnTo>
                <a:lnTo>
                  <a:pt x="18" y="11"/>
                </a:lnTo>
                <a:lnTo>
                  <a:pt x="16" y="14"/>
                </a:lnTo>
                <a:lnTo>
                  <a:pt x="15" y="16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6"/>
                </a:lnTo>
                <a:lnTo>
                  <a:pt x="5" y="28"/>
                </a:lnTo>
                <a:lnTo>
                  <a:pt x="4" y="30"/>
                </a:lnTo>
                <a:lnTo>
                  <a:pt x="3" y="33"/>
                </a:lnTo>
                <a:lnTo>
                  <a:pt x="2" y="36"/>
                </a:lnTo>
                <a:lnTo>
                  <a:pt x="1" y="38"/>
                </a:lnTo>
                <a:lnTo>
                  <a:pt x="1" y="41"/>
                </a:lnTo>
                <a:lnTo>
                  <a:pt x="0" y="43"/>
                </a:lnTo>
                <a:lnTo>
                  <a:pt x="0" y="46"/>
                </a:lnTo>
                <a:lnTo>
                  <a:pt x="0" y="48"/>
                </a:lnTo>
                <a:lnTo>
                  <a:pt x="0" y="52"/>
                </a:lnTo>
                <a:lnTo>
                  <a:pt x="0" y="54"/>
                </a:lnTo>
                <a:lnTo>
                  <a:pt x="0" y="57"/>
                </a:lnTo>
                <a:lnTo>
                  <a:pt x="0" y="59"/>
                </a:lnTo>
                <a:lnTo>
                  <a:pt x="1" y="62"/>
                </a:lnTo>
                <a:lnTo>
                  <a:pt x="1" y="64"/>
                </a:lnTo>
                <a:lnTo>
                  <a:pt x="2" y="66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7"/>
                </a:lnTo>
                <a:lnTo>
                  <a:pt x="7" y="79"/>
                </a:lnTo>
                <a:lnTo>
                  <a:pt x="9" y="81"/>
                </a:lnTo>
                <a:lnTo>
                  <a:pt x="10" y="83"/>
                </a:lnTo>
                <a:lnTo>
                  <a:pt x="12" y="85"/>
                </a:lnTo>
                <a:lnTo>
                  <a:pt x="15" y="88"/>
                </a:lnTo>
                <a:lnTo>
                  <a:pt x="16" y="89"/>
                </a:lnTo>
                <a:lnTo>
                  <a:pt x="18" y="91"/>
                </a:lnTo>
                <a:lnTo>
                  <a:pt x="20" y="92"/>
                </a:lnTo>
                <a:lnTo>
                  <a:pt x="22" y="94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5" y="99"/>
                </a:lnTo>
                <a:lnTo>
                  <a:pt x="37" y="100"/>
                </a:lnTo>
                <a:lnTo>
                  <a:pt x="40" y="101"/>
                </a:lnTo>
                <a:lnTo>
                  <a:pt x="42" y="101"/>
                </a:lnTo>
                <a:lnTo>
                  <a:pt x="45" y="101"/>
                </a:lnTo>
                <a:lnTo>
                  <a:pt x="47" y="102"/>
                </a:lnTo>
                <a:lnTo>
                  <a:pt x="51" y="102"/>
                </a:lnTo>
                <a:lnTo>
                  <a:pt x="53" y="102"/>
                </a:lnTo>
                <a:lnTo>
                  <a:pt x="56" y="101"/>
                </a:lnTo>
                <a:lnTo>
                  <a:pt x="58" y="101"/>
                </a:lnTo>
                <a:lnTo>
                  <a:pt x="61" y="101"/>
                </a:lnTo>
                <a:lnTo>
                  <a:pt x="63" y="100"/>
                </a:lnTo>
                <a:lnTo>
                  <a:pt x="65" y="99"/>
                </a:lnTo>
                <a:lnTo>
                  <a:pt x="68" y="98"/>
                </a:lnTo>
                <a:lnTo>
                  <a:pt x="71" y="97"/>
                </a:lnTo>
                <a:lnTo>
                  <a:pt x="73" y="96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8"/>
                </a:lnTo>
                <a:lnTo>
                  <a:pt x="88" y="85"/>
                </a:lnTo>
                <a:lnTo>
                  <a:pt x="90" y="83"/>
                </a:lnTo>
                <a:lnTo>
                  <a:pt x="91" y="81"/>
                </a:lnTo>
                <a:lnTo>
                  <a:pt x="93" y="79"/>
                </a:lnTo>
                <a:lnTo>
                  <a:pt x="94" y="77"/>
                </a:lnTo>
                <a:lnTo>
                  <a:pt x="95" y="74"/>
                </a:lnTo>
                <a:lnTo>
                  <a:pt x="97" y="72"/>
                </a:lnTo>
                <a:lnTo>
                  <a:pt x="97" y="70"/>
                </a:lnTo>
                <a:lnTo>
                  <a:pt x="98" y="66"/>
                </a:lnTo>
                <a:lnTo>
                  <a:pt x="99" y="64"/>
                </a:lnTo>
                <a:lnTo>
                  <a:pt x="100" y="62"/>
                </a:lnTo>
                <a:lnTo>
                  <a:pt x="100" y="59"/>
                </a:lnTo>
                <a:lnTo>
                  <a:pt x="100" y="57"/>
                </a:lnTo>
                <a:lnTo>
                  <a:pt x="101" y="54"/>
                </a:lnTo>
                <a:lnTo>
                  <a:pt x="101" y="52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6" name="Freeform 132"/>
          <p:cNvSpPr>
            <a:spLocks/>
          </p:cNvSpPr>
          <p:nvPr/>
        </p:nvSpPr>
        <p:spPr bwMode="auto">
          <a:xfrm>
            <a:off x="2989263" y="4305300"/>
            <a:ext cx="52388" cy="53975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4"/>
              </a:cxn>
              <a:cxn ang="0">
                <a:pos x="99" y="38"/>
              </a:cxn>
              <a:cxn ang="0">
                <a:pos x="97" y="33"/>
              </a:cxn>
              <a:cxn ang="0">
                <a:pos x="95" y="29"/>
              </a:cxn>
              <a:cxn ang="0">
                <a:pos x="93" y="24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9"/>
              </a:cxn>
              <a:cxn ang="0">
                <a:pos x="73" y="7"/>
              </a:cxn>
              <a:cxn ang="0">
                <a:pos x="68" y="4"/>
              </a:cxn>
              <a:cxn ang="0">
                <a:pos x="63" y="2"/>
              </a:cxn>
              <a:cxn ang="0">
                <a:pos x="58" y="1"/>
              </a:cxn>
              <a:cxn ang="0">
                <a:pos x="53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4"/>
              </a:cxn>
              <a:cxn ang="0">
                <a:pos x="27" y="7"/>
              </a:cxn>
              <a:cxn ang="0">
                <a:pos x="22" y="9"/>
              </a:cxn>
              <a:cxn ang="0">
                <a:pos x="18" y="12"/>
              </a:cxn>
              <a:cxn ang="0">
                <a:pos x="15" y="15"/>
              </a:cxn>
              <a:cxn ang="0">
                <a:pos x="10" y="19"/>
              </a:cxn>
              <a:cxn ang="0">
                <a:pos x="7" y="24"/>
              </a:cxn>
              <a:cxn ang="0">
                <a:pos x="5" y="29"/>
              </a:cxn>
              <a:cxn ang="0">
                <a:pos x="3" y="33"/>
              </a:cxn>
              <a:cxn ang="0">
                <a:pos x="1" y="38"/>
              </a:cxn>
              <a:cxn ang="0">
                <a:pos x="0" y="44"/>
              </a:cxn>
              <a:cxn ang="0">
                <a:pos x="0" y="49"/>
              </a:cxn>
              <a:cxn ang="0">
                <a:pos x="0" y="54"/>
              </a:cxn>
              <a:cxn ang="0">
                <a:pos x="0" y="60"/>
              </a:cxn>
              <a:cxn ang="0">
                <a:pos x="1" y="65"/>
              </a:cxn>
              <a:cxn ang="0">
                <a:pos x="3" y="70"/>
              </a:cxn>
              <a:cxn ang="0">
                <a:pos x="5" y="74"/>
              </a:cxn>
              <a:cxn ang="0">
                <a:pos x="7" y="80"/>
              </a:cxn>
              <a:cxn ang="0">
                <a:pos x="10" y="84"/>
              </a:cxn>
              <a:cxn ang="0">
                <a:pos x="15" y="87"/>
              </a:cxn>
              <a:cxn ang="0">
                <a:pos x="18" y="91"/>
              </a:cxn>
              <a:cxn ang="0">
                <a:pos x="22" y="94"/>
              </a:cxn>
              <a:cxn ang="0">
                <a:pos x="27" y="97"/>
              </a:cxn>
              <a:cxn ang="0">
                <a:pos x="32" y="99"/>
              </a:cxn>
              <a:cxn ang="0">
                <a:pos x="37" y="101"/>
              </a:cxn>
              <a:cxn ang="0">
                <a:pos x="42" y="102"/>
              </a:cxn>
              <a:cxn ang="0">
                <a:pos x="47" y="102"/>
              </a:cxn>
              <a:cxn ang="0">
                <a:pos x="53" y="102"/>
              </a:cxn>
              <a:cxn ang="0">
                <a:pos x="58" y="102"/>
              </a:cxn>
              <a:cxn ang="0">
                <a:pos x="63" y="101"/>
              </a:cxn>
              <a:cxn ang="0">
                <a:pos x="68" y="99"/>
              </a:cxn>
              <a:cxn ang="0">
                <a:pos x="73" y="97"/>
              </a:cxn>
              <a:cxn ang="0">
                <a:pos x="78" y="94"/>
              </a:cxn>
              <a:cxn ang="0">
                <a:pos x="82" y="91"/>
              </a:cxn>
              <a:cxn ang="0">
                <a:pos x="86" y="87"/>
              </a:cxn>
              <a:cxn ang="0">
                <a:pos x="90" y="84"/>
              </a:cxn>
              <a:cxn ang="0">
                <a:pos x="93" y="80"/>
              </a:cxn>
              <a:cxn ang="0">
                <a:pos x="95" y="74"/>
              </a:cxn>
              <a:cxn ang="0">
                <a:pos x="97" y="70"/>
              </a:cxn>
              <a:cxn ang="0">
                <a:pos x="99" y="65"/>
              </a:cxn>
              <a:cxn ang="0">
                <a:pos x="100" y="60"/>
              </a:cxn>
              <a:cxn ang="0">
                <a:pos x="101" y="54"/>
              </a:cxn>
            </a:cxnLst>
            <a:rect l="0" t="0" r="r" b="b"/>
            <a:pathLst>
              <a:path w="101" h="102">
                <a:moveTo>
                  <a:pt x="101" y="51"/>
                </a:moveTo>
                <a:lnTo>
                  <a:pt x="101" y="49"/>
                </a:lnTo>
                <a:lnTo>
                  <a:pt x="100" y="46"/>
                </a:lnTo>
                <a:lnTo>
                  <a:pt x="100" y="44"/>
                </a:lnTo>
                <a:lnTo>
                  <a:pt x="100" y="41"/>
                </a:lnTo>
                <a:lnTo>
                  <a:pt x="99" y="38"/>
                </a:lnTo>
                <a:lnTo>
                  <a:pt x="98" y="36"/>
                </a:lnTo>
                <a:lnTo>
                  <a:pt x="97" y="33"/>
                </a:lnTo>
                <a:lnTo>
                  <a:pt x="97" y="31"/>
                </a:lnTo>
                <a:lnTo>
                  <a:pt x="95" y="29"/>
                </a:lnTo>
                <a:lnTo>
                  <a:pt x="94" y="26"/>
                </a:lnTo>
                <a:lnTo>
                  <a:pt x="93" y="24"/>
                </a:lnTo>
                <a:lnTo>
                  <a:pt x="91" y="21"/>
                </a:lnTo>
                <a:lnTo>
                  <a:pt x="90" y="19"/>
                </a:lnTo>
                <a:lnTo>
                  <a:pt x="88" y="17"/>
                </a:lnTo>
                <a:lnTo>
                  <a:pt x="86" y="15"/>
                </a:lnTo>
                <a:lnTo>
                  <a:pt x="84" y="14"/>
                </a:lnTo>
                <a:lnTo>
                  <a:pt x="82" y="12"/>
                </a:lnTo>
                <a:lnTo>
                  <a:pt x="80" y="10"/>
                </a:lnTo>
                <a:lnTo>
                  <a:pt x="78" y="9"/>
                </a:lnTo>
                <a:lnTo>
                  <a:pt x="76" y="8"/>
                </a:lnTo>
                <a:lnTo>
                  <a:pt x="73" y="7"/>
                </a:lnTo>
                <a:lnTo>
                  <a:pt x="71" y="5"/>
                </a:lnTo>
                <a:lnTo>
                  <a:pt x="68" y="4"/>
                </a:lnTo>
                <a:lnTo>
                  <a:pt x="65" y="4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1"/>
                </a:lnTo>
                <a:lnTo>
                  <a:pt x="53" y="0"/>
                </a:lnTo>
                <a:lnTo>
                  <a:pt x="51" y="0"/>
                </a:lnTo>
                <a:lnTo>
                  <a:pt x="47" y="0"/>
                </a:lnTo>
                <a:lnTo>
                  <a:pt x="45" y="1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4"/>
                </a:lnTo>
                <a:lnTo>
                  <a:pt x="32" y="4"/>
                </a:lnTo>
                <a:lnTo>
                  <a:pt x="29" y="5"/>
                </a:lnTo>
                <a:lnTo>
                  <a:pt x="27" y="7"/>
                </a:lnTo>
                <a:lnTo>
                  <a:pt x="25" y="8"/>
                </a:lnTo>
                <a:lnTo>
                  <a:pt x="22" y="9"/>
                </a:lnTo>
                <a:lnTo>
                  <a:pt x="20" y="10"/>
                </a:lnTo>
                <a:lnTo>
                  <a:pt x="18" y="12"/>
                </a:lnTo>
                <a:lnTo>
                  <a:pt x="16" y="14"/>
                </a:lnTo>
                <a:lnTo>
                  <a:pt x="15" y="15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4"/>
                </a:lnTo>
                <a:lnTo>
                  <a:pt x="6" y="26"/>
                </a:lnTo>
                <a:lnTo>
                  <a:pt x="5" y="29"/>
                </a:lnTo>
                <a:lnTo>
                  <a:pt x="4" y="31"/>
                </a:lnTo>
                <a:lnTo>
                  <a:pt x="3" y="33"/>
                </a:lnTo>
                <a:lnTo>
                  <a:pt x="2" y="36"/>
                </a:lnTo>
                <a:lnTo>
                  <a:pt x="1" y="38"/>
                </a:lnTo>
                <a:lnTo>
                  <a:pt x="1" y="41"/>
                </a:lnTo>
                <a:lnTo>
                  <a:pt x="0" y="44"/>
                </a:lnTo>
                <a:lnTo>
                  <a:pt x="0" y="46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60"/>
                </a:lnTo>
                <a:lnTo>
                  <a:pt x="1" y="62"/>
                </a:lnTo>
                <a:lnTo>
                  <a:pt x="1" y="65"/>
                </a:lnTo>
                <a:lnTo>
                  <a:pt x="2" y="67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7" y="80"/>
                </a:lnTo>
                <a:lnTo>
                  <a:pt x="9" y="82"/>
                </a:lnTo>
                <a:lnTo>
                  <a:pt x="10" y="84"/>
                </a:lnTo>
                <a:lnTo>
                  <a:pt x="12" y="86"/>
                </a:lnTo>
                <a:lnTo>
                  <a:pt x="15" y="87"/>
                </a:lnTo>
                <a:lnTo>
                  <a:pt x="16" y="89"/>
                </a:lnTo>
                <a:lnTo>
                  <a:pt x="18" y="91"/>
                </a:lnTo>
                <a:lnTo>
                  <a:pt x="20" y="92"/>
                </a:lnTo>
                <a:lnTo>
                  <a:pt x="22" y="94"/>
                </a:lnTo>
                <a:lnTo>
                  <a:pt x="25" y="95"/>
                </a:lnTo>
                <a:lnTo>
                  <a:pt x="27" y="97"/>
                </a:lnTo>
                <a:lnTo>
                  <a:pt x="29" y="98"/>
                </a:lnTo>
                <a:lnTo>
                  <a:pt x="32" y="99"/>
                </a:lnTo>
                <a:lnTo>
                  <a:pt x="35" y="100"/>
                </a:lnTo>
                <a:lnTo>
                  <a:pt x="37" y="101"/>
                </a:lnTo>
                <a:lnTo>
                  <a:pt x="40" y="101"/>
                </a:lnTo>
                <a:lnTo>
                  <a:pt x="42" y="102"/>
                </a:lnTo>
                <a:lnTo>
                  <a:pt x="45" y="102"/>
                </a:lnTo>
                <a:lnTo>
                  <a:pt x="47" y="102"/>
                </a:lnTo>
                <a:lnTo>
                  <a:pt x="51" y="102"/>
                </a:lnTo>
                <a:lnTo>
                  <a:pt x="53" y="102"/>
                </a:lnTo>
                <a:lnTo>
                  <a:pt x="56" y="102"/>
                </a:lnTo>
                <a:lnTo>
                  <a:pt x="58" y="102"/>
                </a:lnTo>
                <a:lnTo>
                  <a:pt x="61" y="101"/>
                </a:lnTo>
                <a:lnTo>
                  <a:pt x="63" y="101"/>
                </a:lnTo>
                <a:lnTo>
                  <a:pt x="65" y="100"/>
                </a:lnTo>
                <a:lnTo>
                  <a:pt x="68" y="99"/>
                </a:lnTo>
                <a:lnTo>
                  <a:pt x="71" y="98"/>
                </a:lnTo>
                <a:lnTo>
                  <a:pt x="73" y="97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8" y="86"/>
                </a:lnTo>
                <a:lnTo>
                  <a:pt x="90" y="84"/>
                </a:lnTo>
                <a:lnTo>
                  <a:pt x="91" y="82"/>
                </a:lnTo>
                <a:lnTo>
                  <a:pt x="93" y="80"/>
                </a:lnTo>
                <a:lnTo>
                  <a:pt x="94" y="76"/>
                </a:lnTo>
                <a:lnTo>
                  <a:pt x="95" y="74"/>
                </a:lnTo>
                <a:lnTo>
                  <a:pt x="97" y="72"/>
                </a:lnTo>
                <a:lnTo>
                  <a:pt x="97" y="70"/>
                </a:lnTo>
                <a:lnTo>
                  <a:pt x="98" y="67"/>
                </a:lnTo>
                <a:lnTo>
                  <a:pt x="99" y="65"/>
                </a:lnTo>
                <a:lnTo>
                  <a:pt x="100" y="62"/>
                </a:lnTo>
                <a:lnTo>
                  <a:pt x="100" y="60"/>
                </a:lnTo>
                <a:lnTo>
                  <a:pt x="100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7" name="Freeform 133"/>
          <p:cNvSpPr>
            <a:spLocks/>
          </p:cNvSpPr>
          <p:nvPr/>
        </p:nvSpPr>
        <p:spPr bwMode="auto">
          <a:xfrm>
            <a:off x="2989263" y="3856037"/>
            <a:ext cx="52388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7" y="33"/>
              </a:cxn>
              <a:cxn ang="0">
                <a:pos x="95" y="27"/>
              </a:cxn>
              <a:cxn ang="0">
                <a:pos x="93" y="23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8"/>
              </a:cxn>
              <a:cxn ang="0">
                <a:pos x="73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3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2" y="8"/>
              </a:cxn>
              <a:cxn ang="0">
                <a:pos x="18" y="12"/>
              </a:cxn>
              <a:cxn ang="0">
                <a:pos x="15" y="15"/>
              </a:cxn>
              <a:cxn ang="0">
                <a:pos x="10" y="19"/>
              </a:cxn>
              <a:cxn ang="0">
                <a:pos x="7" y="23"/>
              </a:cxn>
              <a:cxn ang="0">
                <a:pos x="5" y="27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69"/>
              </a:cxn>
              <a:cxn ang="0">
                <a:pos x="5" y="74"/>
              </a:cxn>
              <a:cxn ang="0">
                <a:pos x="7" y="78"/>
              </a:cxn>
              <a:cxn ang="0">
                <a:pos x="10" y="82"/>
              </a:cxn>
              <a:cxn ang="0">
                <a:pos x="15" y="87"/>
              </a:cxn>
              <a:cxn ang="0">
                <a:pos x="18" y="91"/>
              </a:cxn>
              <a:cxn ang="0">
                <a:pos x="22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3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3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7"/>
              </a:cxn>
              <a:cxn ang="0">
                <a:pos x="90" y="82"/>
              </a:cxn>
              <a:cxn ang="0">
                <a:pos x="93" y="78"/>
              </a:cxn>
              <a:cxn ang="0">
                <a:pos x="95" y="74"/>
              </a:cxn>
              <a:cxn ang="0">
                <a:pos x="97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0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8" y="35"/>
                </a:lnTo>
                <a:lnTo>
                  <a:pt x="97" y="33"/>
                </a:lnTo>
                <a:lnTo>
                  <a:pt x="97" y="31"/>
                </a:lnTo>
                <a:lnTo>
                  <a:pt x="95" y="27"/>
                </a:lnTo>
                <a:lnTo>
                  <a:pt x="94" y="25"/>
                </a:lnTo>
                <a:lnTo>
                  <a:pt x="93" y="23"/>
                </a:lnTo>
                <a:lnTo>
                  <a:pt x="91" y="21"/>
                </a:lnTo>
                <a:lnTo>
                  <a:pt x="90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3" y="5"/>
                </a:lnTo>
                <a:lnTo>
                  <a:pt x="71" y="4"/>
                </a:lnTo>
                <a:lnTo>
                  <a:pt x="68" y="3"/>
                </a:lnTo>
                <a:lnTo>
                  <a:pt x="65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2" y="8"/>
                </a:lnTo>
                <a:lnTo>
                  <a:pt x="20" y="9"/>
                </a:lnTo>
                <a:lnTo>
                  <a:pt x="18" y="12"/>
                </a:lnTo>
                <a:lnTo>
                  <a:pt x="16" y="13"/>
                </a:lnTo>
                <a:lnTo>
                  <a:pt x="15" y="15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0"/>
                </a:lnTo>
                <a:lnTo>
                  <a:pt x="10" y="82"/>
                </a:lnTo>
                <a:lnTo>
                  <a:pt x="12" y="84"/>
                </a:lnTo>
                <a:lnTo>
                  <a:pt x="15" y="87"/>
                </a:lnTo>
                <a:lnTo>
                  <a:pt x="16" y="89"/>
                </a:lnTo>
                <a:lnTo>
                  <a:pt x="18" y="91"/>
                </a:lnTo>
                <a:lnTo>
                  <a:pt x="20" y="92"/>
                </a:lnTo>
                <a:lnTo>
                  <a:pt x="22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5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5" y="99"/>
                </a:lnTo>
                <a:lnTo>
                  <a:pt x="68" y="98"/>
                </a:lnTo>
                <a:lnTo>
                  <a:pt x="71" y="97"/>
                </a:lnTo>
                <a:lnTo>
                  <a:pt x="73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8" y="84"/>
                </a:lnTo>
                <a:lnTo>
                  <a:pt x="90" y="82"/>
                </a:lnTo>
                <a:lnTo>
                  <a:pt x="91" y="80"/>
                </a:lnTo>
                <a:lnTo>
                  <a:pt x="93" y="78"/>
                </a:lnTo>
                <a:lnTo>
                  <a:pt x="94" y="76"/>
                </a:lnTo>
                <a:lnTo>
                  <a:pt x="95" y="74"/>
                </a:lnTo>
                <a:lnTo>
                  <a:pt x="97" y="72"/>
                </a:lnTo>
                <a:lnTo>
                  <a:pt x="97" y="69"/>
                </a:lnTo>
                <a:lnTo>
                  <a:pt x="98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0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8" name="Freeform 134"/>
          <p:cNvSpPr>
            <a:spLocks/>
          </p:cNvSpPr>
          <p:nvPr/>
        </p:nvSpPr>
        <p:spPr bwMode="auto">
          <a:xfrm>
            <a:off x="2989263" y="3405187"/>
            <a:ext cx="52388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7" y="33"/>
              </a:cxn>
              <a:cxn ang="0">
                <a:pos x="95" y="28"/>
              </a:cxn>
              <a:cxn ang="0">
                <a:pos x="93" y="24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9"/>
              </a:cxn>
              <a:cxn ang="0">
                <a:pos x="73" y="6"/>
              </a:cxn>
              <a:cxn ang="0">
                <a:pos x="68" y="4"/>
              </a:cxn>
              <a:cxn ang="0">
                <a:pos x="63" y="3"/>
              </a:cxn>
              <a:cxn ang="0">
                <a:pos x="58" y="0"/>
              </a:cxn>
              <a:cxn ang="0">
                <a:pos x="53" y="0"/>
              </a:cxn>
              <a:cxn ang="0">
                <a:pos x="47" y="0"/>
              </a:cxn>
              <a:cxn ang="0">
                <a:pos x="42" y="0"/>
              </a:cxn>
              <a:cxn ang="0">
                <a:pos x="37" y="3"/>
              </a:cxn>
              <a:cxn ang="0">
                <a:pos x="32" y="4"/>
              </a:cxn>
              <a:cxn ang="0">
                <a:pos x="27" y="6"/>
              </a:cxn>
              <a:cxn ang="0">
                <a:pos x="22" y="9"/>
              </a:cxn>
              <a:cxn ang="0">
                <a:pos x="18" y="12"/>
              </a:cxn>
              <a:cxn ang="0">
                <a:pos x="15" y="15"/>
              </a:cxn>
              <a:cxn ang="0">
                <a:pos x="10" y="19"/>
              </a:cxn>
              <a:cxn ang="0">
                <a:pos x="7" y="24"/>
              </a:cxn>
              <a:cxn ang="0">
                <a:pos x="5" y="28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3"/>
              </a:cxn>
              <a:cxn ang="0">
                <a:pos x="0" y="59"/>
              </a:cxn>
              <a:cxn ang="0">
                <a:pos x="1" y="64"/>
              </a:cxn>
              <a:cxn ang="0">
                <a:pos x="3" y="69"/>
              </a:cxn>
              <a:cxn ang="0">
                <a:pos x="5" y="74"/>
              </a:cxn>
              <a:cxn ang="0">
                <a:pos x="7" y="79"/>
              </a:cxn>
              <a:cxn ang="0">
                <a:pos x="10" y="83"/>
              </a:cxn>
              <a:cxn ang="0">
                <a:pos x="15" y="87"/>
              </a:cxn>
              <a:cxn ang="0">
                <a:pos x="18" y="90"/>
              </a:cxn>
              <a:cxn ang="0">
                <a:pos x="22" y="93"/>
              </a:cxn>
              <a:cxn ang="0">
                <a:pos x="27" y="97"/>
              </a:cxn>
              <a:cxn ang="0">
                <a:pos x="32" y="99"/>
              </a:cxn>
              <a:cxn ang="0">
                <a:pos x="37" y="100"/>
              </a:cxn>
              <a:cxn ang="0">
                <a:pos x="42" y="101"/>
              </a:cxn>
              <a:cxn ang="0">
                <a:pos x="47" y="102"/>
              </a:cxn>
              <a:cxn ang="0">
                <a:pos x="53" y="102"/>
              </a:cxn>
              <a:cxn ang="0">
                <a:pos x="58" y="101"/>
              </a:cxn>
              <a:cxn ang="0">
                <a:pos x="63" y="100"/>
              </a:cxn>
              <a:cxn ang="0">
                <a:pos x="68" y="99"/>
              </a:cxn>
              <a:cxn ang="0">
                <a:pos x="73" y="97"/>
              </a:cxn>
              <a:cxn ang="0">
                <a:pos x="78" y="93"/>
              </a:cxn>
              <a:cxn ang="0">
                <a:pos x="82" y="90"/>
              </a:cxn>
              <a:cxn ang="0">
                <a:pos x="86" y="87"/>
              </a:cxn>
              <a:cxn ang="0">
                <a:pos x="90" y="83"/>
              </a:cxn>
              <a:cxn ang="0">
                <a:pos x="93" y="79"/>
              </a:cxn>
              <a:cxn ang="0">
                <a:pos x="95" y="74"/>
              </a:cxn>
              <a:cxn ang="0">
                <a:pos x="97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3"/>
              </a:cxn>
            </a:cxnLst>
            <a:rect l="0" t="0" r="r" b="b"/>
            <a:pathLst>
              <a:path w="101" h="102">
                <a:moveTo>
                  <a:pt x="101" y="51"/>
                </a:moveTo>
                <a:lnTo>
                  <a:pt x="101" y="48"/>
                </a:lnTo>
                <a:lnTo>
                  <a:pt x="100" y="46"/>
                </a:lnTo>
                <a:lnTo>
                  <a:pt x="100" y="43"/>
                </a:lnTo>
                <a:lnTo>
                  <a:pt x="100" y="41"/>
                </a:lnTo>
                <a:lnTo>
                  <a:pt x="99" y="38"/>
                </a:lnTo>
                <a:lnTo>
                  <a:pt x="98" y="35"/>
                </a:lnTo>
                <a:lnTo>
                  <a:pt x="97" y="33"/>
                </a:lnTo>
                <a:lnTo>
                  <a:pt x="97" y="30"/>
                </a:lnTo>
                <a:lnTo>
                  <a:pt x="95" y="28"/>
                </a:lnTo>
                <a:lnTo>
                  <a:pt x="94" y="26"/>
                </a:lnTo>
                <a:lnTo>
                  <a:pt x="93" y="24"/>
                </a:lnTo>
                <a:lnTo>
                  <a:pt x="91" y="22"/>
                </a:lnTo>
                <a:lnTo>
                  <a:pt x="90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10"/>
                </a:lnTo>
                <a:lnTo>
                  <a:pt x="78" y="9"/>
                </a:lnTo>
                <a:lnTo>
                  <a:pt x="76" y="7"/>
                </a:lnTo>
                <a:lnTo>
                  <a:pt x="73" y="6"/>
                </a:lnTo>
                <a:lnTo>
                  <a:pt x="71" y="5"/>
                </a:lnTo>
                <a:lnTo>
                  <a:pt x="68" y="4"/>
                </a:lnTo>
                <a:lnTo>
                  <a:pt x="65" y="3"/>
                </a:lnTo>
                <a:lnTo>
                  <a:pt x="63" y="3"/>
                </a:lnTo>
                <a:lnTo>
                  <a:pt x="61" y="1"/>
                </a:lnTo>
                <a:lnTo>
                  <a:pt x="58" y="0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0" y="1"/>
                </a:lnTo>
                <a:lnTo>
                  <a:pt x="37" y="3"/>
                </a:lnTo>
                <a:lnTo>
                  <a:pt x="35" y="3"/>
                </a:lnTo>
                <a:lnTo>
                  <a:pt x="32" y="4"/>
                </a:lnTo>
                <a:lnTo>
                  <a:pt x="29" y="5"/>
                </a:lnTo>
                <a:lnTo>
                  <a:pt x="27" y="6"/>
                </a:lnTo>
                <a:lnTo>
                  <a:pt x="25" y="7"/>
                </a:lnTo>
                <a:lnTo>
                  <a:pt x="22" y="9"/>
                </a:lnTo>
                <a:lnTo>
                  <a:pt x="20" y="10"/>
                </a:lnTo>
                <a:lnTo>
                  <a:pt x="18" y="12"/>
                </a:lnTo>
                <a:lnTo>
                  <a:pt x="16" y="13"/>
                </a:lnTo>
                <a:lnTo>
                  <a:pt x="15" y="15"/>
                </a:lnTo>
                <a:lnTo>
                  <a:pt x="12" y="17"/>
                </a:lnTo>
                <a:lnTo>
                  <a:pt x="10" y="19"/>
                </a:lnTo>
                <a:lnTo>
                  <a:pt x="9" y="22"/>
                </a:lnTo>
                <a:lnTo>
                  <a:pt x="7" y="24"/>
                </a:lnTo>
                <a:lnTo>
                  <a:pt x="6" y="26"/>
                </a:lnTo>
                <a:lnTo>
                  <a:pt x="5" y="28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1"/>
                </a:lnTo>
                <a:lnTo>
                  <a:pt x="0" y="43"/>
                </a:lnTo>
                <a:lnTo>
                  <a:pt x="0" y="46"/>
                </a:lnTo>
                <a:lnTo>
                  <a:pt x="0" y="48"/>
                </a:lnTo>
                <a:lnTo>
                  <a:pt x="0" y="51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1" y="62"/>
                </a:lnTo>
                <a:lnTo>
                  <a:pt x="1" y="64"/>
                </a:lnTo>
                <a:lnTo>
                  <a:pt x="2" y="67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7" y="79"/>
                </a:lnTo>
                <a:lnTo>
                  <a:pt x="9" y="81"/>
                </a:lnTo>
                <a:lnTo>
                  <a:pt x="10" y="83"/>
                </a:lnTo>
                <a:lnTo>
                  <a:pt x="12" y="85"/>
                </a:lnTo>
                <a:lnTo>
                  <a:pt x="15" y="87"/>
                </a:lnTo>
                <a:lnTo>
                  <a:pt x="16" y="89"/>
                </a:lnTo>
                <a:lnTo>
                  <a:pt x="18" y="90"/>
                </a:lnTo>
                <a:lnTo>
                  <a:pt x="20" y="92"/>
                </a:lnTo>
                <a:lnTo>
                  <a:pt x="22" y="93"/>
                </a:lnTo>
                <a:lnTo>
                  <a:pt x="25" y="95"/>
                </a:lnTo>
                <a:lnTo>
                  <a:pt x="27" y="97"/>
                </a:lnTo>
                <a:lnTo>
                  <a:pt x="29" y="98"/>
                </a:lnTo>
                <a:lnTo>
                  <a:pt x="32" y="99"/>
                </a:lnTo>
                <a:lnTo>
                  <a:pt x="35" y="100"/>
                </a:lnTo>
                <a:lnTo>
                  <a:pt x="37" y="100"/>
                </a:lnTo>
                <a:lnTo>
                  <a:pt x="40" y="101"/>
                </a:lnTo>
                <a:lnTo>
                  <a:pt x="42" y="101"/>
                </a:lnTo>
                <a:lnTo>
                  <a:pt x="45" y="102"/>
                </a:lnTo>
                <a:lnTo>
                  <a:pt x="47" y="102"/>
                </a:lnTo>
                <a:lnTo>
                  <a:pt x="51" y="102"/>
                </a:lnTo>
                <a:lnTo>
                  <a:pt x="53" y="102"/>
                </a:lnTo>
                <a:lnTo>
                  <a:pt x="56" y="102"/>
                </a:lnTo>
                <a:lnTo>
                  <a:pt x="58" y="101"/>
                </a:lnTo>
                <a:lnTo>
                  <a:pt x="61" y="101"/>
                </a:lnTo>
                <a:lnTo>
                  <a:pt x="63" y="100"/>
                </a:lnTo>
                <a:lnTo>
                  <a:pt x="65" y="100"/>
                </a:lnTo>
                <a:lnTo>
                  <a:pt x="68" y="99"/>
                </a:lnTo>
                <a:lnTo>
                  <a:pt x="71" y="98"/>
                </a:lnTo>
                <a:lnTo>
                  <a:pt x="73" y="97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0"/>
                </a:lnTo>
                <a:lnTo>
                  <a:pt x="84" y="89"/>
                </a:lnTo>
                <a:lnTo>
                  <a:pt x="86" y="87"/>
                </a:lnTo>
                <a:lnTo>
                  <a:pt x="88" y="85"/>
                </a:lnTo>
                <a:lnTo>
                  <a:pt x="90" y="83"/>
                </a:lnTo>
                <a:lnTo>
                  <a:pt x="91" y="81"/>
                </a:lnTo>
                <a:lnTo>
                  <a:pt x="93" y="79"/>
                </a:lnTo>
                <a:lnTo>
                  <a:pt x="94" y="76"/>
                </a:lnTo>
                <a:lnTo>
                  <a:pt x="95" y="74"/>
                </a:lnTo>
                <a:lnTo>
                  <a:pt x="97" y="72"/>
                </a:lnTo>
                <a:lnTo>
                  <a:pt x="97" y="69"/>
                </a:lnTo>
                <a:lnTo>
                  <a:pt x="98" y="67"/>
                </a:lnTo>
                <a:lnTo>
                  <a:pt x="99" y="64"/>
                </a:lnTo>
                <a:lnTo>
                  <a:pt x="100" y="62"/>
                </a:lnTo>
                <a:lnTo>
                  <a:pt x="100" y="59"/>
                </a:lnTo>
                <a:lnTo>
                  <a:pt x="100" y="56"/>
                </a:lnTo>
                <a:lnTo>
                  <a:pt x="101" y="53"/>
                </a:lnTo>
                <a:lnTo>
                  <a:pt x="101" y="51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9" name="Freeform 135"/>
          <p:cNvSpPr>
            <a:spLocks/>
          </p:cNvSpPr>
          <p:nvPr/>
        </p:nvSpPr>
        <p:spPr bwMode="auto">
          <a:xfrm>
            <a:off x="2989263" y="2955925"/>
            <a:ext cx="52388" cy="53975"/>
          </a:xfrm>
          <a:custGeom>
            <a:avLst/>
            <a:gdLst/>
            <a:ahLst/>
            <a:cxnLst>
              <a:cxn ang="0">
                <a:pos x="101" y="47"/>
              </a:cxn>
              <a:cxn ang="0">
                <a:pos x="100" y="42"/>
              </a:cxn>
              <a:cxn ang="0">
                <a:pos x="99" y="37"/>
              </a:cxn>
              <a:cxn ang="0">
                <a:pos x="97" y="33"/>
              </a:cxn>
              <a:cxn ang="0">
                <a:pos x="95" y="27"/>
              </a:cxn>
              <a:cxn ang="0">
                <a:pos x="93" y="23"/>
              </a:cxn>
              <a:cxn ang="0">
                <a:pos x="90" y="18"/>
              </a:cxn>
              <a:cxn ang="0">
                <a:pos x="86" y="15"/>
              </a:cxn>
              <a:cxn ang="0">
                <a:pos x="82" y="10"/>
              </a:cxn>
              <a:cxn ang="0">
                <a:pos x="78" y="7"/>
              </a:cxn>
              <a:cxn ang="0">
                <a:pos x="73" y="5"/>
              </a:cxn>
              <a:cxn ang="0">
                <a:pos x="68" y="3"/>
              </a:cxn>
              <a:cxn ang="0">
                <a:pos x="63" y="1"/>
              </a:cxn>
              <a:cxn ang="0">
                <a:pos x="58" y="0"/>
              </a:cxn>
              <a:cxn ang="0">
                <a:pos x="53" y="0"/>
              </a:cxn>
              <a:cxn ang="0">
                <a:pos x="47" y="0"/>
              </a:cxn>
              <a:cxn ang="0">
                <a:pos x="42" y="0"/>
              </a:cxn>
              <a:cxn ang="0">
                <a:pos x="37" y="1"/>
              </a:cxn>
              <a:cxn ang="0">
                <a:pos x="32" y="3"/>
              </a:cxn>
              <a:cxn ang="0">
                <a:pos x="27" y="5"/>
              </a:cxn>
              <a:cxn ang="0">
                <a:pos x="22" y="7"/>
              </a:cxn>
              <a:cxn ang="0">
                <a:pos x="18" y="10"/>
              </a:cxn>
              <a:cxn ang="0">
                <a:pos x="15" y="15"/>
              </a:cxn>
              <a:cxn ang="0">
                <a:pos x="10" y="18"/>
              </a:cxn>
              <a:cxn ang="0">
                <a:pos x="7" y="23"/>
              </a:cxn>
              <a:cxn ang="0">
                <a:pos x="5" y="27"/>
              </a:cxn>
              <a:cxn ang="0">
                <a:pos x="3" y="33"/>
              </a:cxn>
              <a:cxn ang="0">
                <a:pos x="1" y="37"/>
              </a:cxn>
              <a:cxn ang="0">
                <a:pos x="0" y="42"/>
              </a:cxn>
              <a:cxn ang="0">
                <a:pos x="0" y="47"/>
              </a:cxn>
              <a:cxn ang="0">
                <a:pos x="0" y="53"/>
              </a:cxn>
              <a:cxn ang="0">
                <a:pos x="0" y="58"/>
              </a:cxn>
              <a:cxn ang="0">
                <a:pos x="1" y="63"/>
              </a:cxn>
              <a:cxn ang="0">
                <a:pos x="3" y="69"/>
              </a:cxn>
              <a:cxn ang="0">
                <a:pos x="5" y="74"/>
              </a:cxn>
              <a:cxn ang="0">
                <a:pos x="7" y="78"/>
              </a:cxn>
              <a:cxn ang="0">
                <a:pos x="10" y="82"/>
              </a:cxn>
              <a:cxn ang="0">
                <a:pos x="15" y="87"/>
              </a:cxn>
              <a:cxn ang="0">
                <a:pos x="18" y="90"/>
              </a:cxn>
              <a:cxn ang="0">
                <a:pos x="22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99"/>
              </a:cxn>
              <a:cxn ang="0">
                <a:pos x="42" y="100"/>
              </a:cxn>
              <a:cxn ang="0">
                <a:pos x="47" y="101"/>
              </a:cxn>
              <a:cxn ang="0">
                <a:pos x="53" y="101"/>
              </a:cxn>
              <a:cxn ang="0">
                <a:pos x="58" y="100"/>
              </a:cxn>
              <a:cxn ang="0">
                <a:pos x="63" y="99"/>
              </a:cxn>
              <a:cxn ang="0">
                <a:pos x="68" y="98"/>
              </a:cxn>
              <a:cxn ang="0">
                <a:pos x="73" y="96"/>
              </a:cxn>
              <a:cxn ang="0">
                <a:pos x="78" y="93"/>
              </a:cxn>
              <a:cxn ang="0">
                <a:pos x="82" y="90"/>
              </a:cxn>
              <a:cxn ang="0">
                <a:pos x="86" y="87"/>
              </a:cxn>
              <a:cxn ang="0">
                <a:pos x="90" y="82"/>
              </a:cxn>
              <a:cxn ang="0">
                <a:pos x="93" y="78"/>
              </a:cxn>
              <a:cxn ang="0">
                <a:pos x="95" y="74"/>
              </a:cxn>
              <a:cxn ang="0">
                <a:pos x="97" y="69"/>
              </a:cxn>
              <a:cxn ang="0">
                <a:pos x="99" y="63"/>
              </a:cxn>
              <a:cxn ang="0">
                <a:pos x="100" y="58"/>
              </a:cxn>
              <a:cxn ang="0">
                <a:pos x="101" y="53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7"/>
                </a:lnTo>
                <a:lnTo>
                  <a:pt x="100" y="45"/>
                </a:lnTo>
                <a:lnTo>
                  <a:pt x="100" y="42"/>
                </a:lnTo>
                <a:lnTo>
                  <a:pt x="100" y="40"/>
                </a:lnTo>
                <a:lnTo>
                  <a:pt x="99" y="37"/>
                </a:lnTo>
                <a:lnTo>
                  <a:pt x="98" y="35"/>
                </a:lnTo>
                <a:lnTo>
                  <a:pt x="97" y="33"/>
                </a:lnTo>
                <a:lnTo>
                  <a:pt x="97" y="30"/>
                </a:lnTo>
                <a:lnTo>
                  <a:pt x="95" y="27"/>
                </a:lnTo>
                <a:lnTo>
                  <a:pt x="94" y="25"/>
                </a:lnTo>
                <a:lnTo>
                  <a:pt x="93" y="23"/>
                </a:lnTo>
                <a:lnTo>
                  <a:pt x="91" y="20"/>
                </a:lnTo>
                <a:lnTo>
                  <a:pt x="90" y="18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0"/>
                </a:lnTo>
                <a:lnTo>
                  <a:pt x="80" y="9"/>
                </a:lnTo>
                <a:lnTo>
                  <a:pt x="78" y="7"/>
                </a:lnTo>
                <a:lnTo>
                  <a:pt x="76" y="6"/>
                </a:lnTo>
                <a:lnTo>
                  <a:pt x="73" y="5"/>
                </a:lnTo>
                <a:lnTo>
                  <a:pt x="71" y="4"/>
                </a:lnTo>
                <a:lnTo>
                  <a:pt x="68" y="3"/>
                </a:lnTo>
                <a:lnTo>
                  <a:pt x="65" y="2"/>
                </a:lnTo>
                <a:lnTo>
                  <a:pt x="63" y="1"/>
                </a:lnTo>
                <a:lnTo>
                  <a:pt x="61" y="1"/>
                </a:lnTo>
                <a:lnTo>
                  <a:pt x="58" y="0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0" y="1"/>
                </a:lnTo>
                <a:lnTo>
                  <a:pt x="37" y="1"/>
                </a:lnTo>
                <a:lnTo>
                  <a:pt x="35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6"/>
                </a:lnTo>
                <a:lnTo>
                  <a:pt x="22" y="7"/>
                </a:lnTo>
                <a:lnTo>
                  <a:pt x="20" y="9"/>
                </a:lnTo>
                <a:lnTo>
                  <a:pt x="18" y="10"/>
                </a:lnTo>
                <a:lnTo>
                  <a:pt x="16" y="13"/>
                </a:lnTo>
                <a:lnTo>
                  <a:pt x="15" y="15"/>
                </a:lnTo>
                <a:lnTo>
                  <a:pt x="12" y="17"/>
                </a:lnTo>
                <a:lnTo>
                  <a:pt x="10" y="18"/>
                </a:lnTo>
                <a:lnTo>
                  <a:pt x="9" y="20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1" y="37"/>
                </a:lnTo>
                <a:lnTo>
                  <a:pt x="1" y="40"/>
                </a:lnTo>
                <a:lnTo>
                  <a:pt x="0" y="42"/>
                </a:lnTo>
                <a:lnTo>
                  <a:pt x="0" y="45"/>
                </a:lnTo>
                <a:lnTo>
                  <a:pt x="0" y="47"/>
                </a:lnTo>
                <a:lnTo>
                  <a:pt x="0" y="51"/>
                </a:lnTo>
                <a:lnTo>
                  <a:pt x="0" y="53"/>
                </a:lnTo>
                <a:lnTo>
                  <a:pt x="0" y="56"/>
                </a:lnTo>
                <a:lnTo>
                  <a:pt x="0" y="58"/>
                </a:lnTo>
                <a:lnTo>
                  <a:pt x="1" y="61"/>
                </a:lnTo>
                <a:lnTo>
                  <a:pt x="1" y="63"/>
                </a:lnTo>
                <a:lnTo>
                  <a:pt x="2" y="66"/>
                </a:lnTo>
                <a:lnTo>
                  <a:pt x="3" y="69"/>
                </a:lnTo>
                <a:lnTo>
                  <a:pt x="4" y="71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0"/>
                </a:lnTo>
                <a:lnTo>
                  <a:pt x="10" y="82"/>
                </a:lnTo>
                <a:lnTo>
                  <a:pt x="12" y="84"/>
                </a:lnTo>
                <a:lnTo>
                  <a:pt x="15" y="87"/>
                </a:lnTo>
                <a:lnTo>
                  <a:pt x="16" y="88"/>
                </a:lnTo>
                <a:lnTo>
                  <a:pt x="18" y="90"/>
                </a:lnTo>
                <a:lnTo>
                  <a:pt x="20" y="92"/>
                </a:lnTo>
                <a:lnTo>
                  <a:pt x="22" y="93"/>
                </a:lnTo>
                <a:lnTo>
                  <a:pt x="25" y="94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5" y="98"/>
                </a:lnTo>
                <a:lnTo>
                  <a:pt x="37" y="99"/>
                </a:lnTo>
                <a:lnTo>
                  <a:pt x="40" y="100"/>
                </a:lnTo>
                <a:lnTo>
                  <a:pt x="42" y="100"/>
                </a:lnTo>
                <a:lnTo>
                  <a:pt x="45" y="101"/>
                </a:lnTo>
                <a:lnTo>
                  <a:pt x="47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8" y="100"/>
                </a:lnTo>
                <a:lnTo>
                  <a:pt x="61" y="100"/>
                </a:lnTo>
                <a:lnTo>
                  <a:pt x="63" y="99"/>
                </a:lnTo>
                <a:lnTo>
                  <a:pt x="65" y="98"/>
                </a:lnTo>
                <a:lnTo>
                  <a:pt x="68" y="98"/>
                </a:lnTo>
                <a:lnTo>
                  <a:pt x="71" y="97"/>
                </a:lnTo>
                <a:lnTo>
                  <a:pt x="73" y="96"/>
                </a:lnTo>
                <a:lnTo>
                  <a:pt x="76" y="94"/>
                </a:lnTo>
                <a:lnTo>
                  <a:pt x="78" y="93"/>
                </a:lnTo>
                <a:lnTo>
                  <a:pt x="80" y="92"/>
                </a:lnTo>
                <a:lnTo>
                  <a:pt x="82" y="90"/>
                </a:lnTo>
                <a:lnTo>
                  <a:pt x="84" y="88"/>
                </a:lnTo>
                <a:lnTo>
                  <a:pt x="86" y="87"/>
                </a:lnTo>
                <a:lnTo>
                  <a:pt x="88" y="84"/>
                </a:lnTo>
                <a:lnTo>
                  <a:pt x="90" y="82"/>
                </a:lnTo>
                <a:lnTo>
                  <a:pt x="91" y="80"/>
                </a:lnTo>
                <a:lnTo>
                  <a:pt x="93" y="78"/>
                </a:lnTo>
                <a:lnTo>
                  <a:pt x="94" y="76"/>
                </a:lnTo>
                <a:lnTo>
                  <a:pt x="95" y="74"/>
                </a:lnTo>
                <a:lnTo>
                  <a:pt x="97" y="71"/>
                </a:lnTo>
                <a:lnTo>
                  <a:pt x="97" y="69"/>
                </a:lnTo>
                <a:lnTo>
                  <a:pt x="98" y="66"/>
                </a:lnTo>
                <a:lnTo>
                  <a:pt x="99" y="63"/>
                </a:lnTo>
                <a:lnTo>
                  <a:pt x="100" y="61"/>
                </a:lnTo>
                <a:lnTo>
                  <a:pt x="100" y="58"/>
                </a:lnTo>
                <a:lnTo>
                  <a:pt x="100" y="56"/>
                </a:lnTo>
                <a:lnTo>
                  <a:pt x="101" y="53"/>
                </a:lnTo>
                <a:lnTo>
                  <a:pt x="101" y="51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0" name="Freeform 136"/>
          <p:cNvSpPr>
            <a:spLocks/>
          </p:cNvSpPr>
          <p:nvPr/>
        </p:nvSpPr>
        <p:spPr bwMode="auto">
          <a:xfrm>
            <a:off x="2989263" y="2506662"/>
            <a:ext cx="52388" cy="53975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4"/>
              </a:cxn>
              <a:cxn ang="0">
                <a:pos x="99" y="38"/>
              </a:cxn>
              <a:cxn ang="0">
                <a:pos x="97" y="33"/>
              </a:cxn>
              <a:cxn ang="0">
                <a:pos x="95" y="29"/>
              </a:cxn>
              <a:cxn ang="0">
                <a:pos x="93" y="24"/>
              </a:cxn>
              <a:cxn ang="0">
                <a:pos x="90" y="19"/>
              </a:cxn>
              <a:cxn ang="0">
                <a:pos x="86" y="16"/>
              </a:cxn>
              <a:cxn ang="0">
                <a:pos x="82" y="12"/>
              </a:cxn>
              <a:cxn ang="0">
                <a:pos x="78" y="9"/>
              </a:cxn>
              <a:cxn ang="0">
                <a:pos x="73" y="7"/>
              </a:cxn>
              <a:cxn ang="0">
                <a:pos x="68" y="5"/>
              </a:cxn>
              <a:cxn ang="0">
                <a:pos x="63" y="3"/>
              </a:cxn>
              <a:cxn ang="0">
                <a:pos x="58" y="1"/>
              </a:cxn>
              <a:cxn ang="0">
                <a:pos x="53" y="1"/>
              </a:cxn>
              <a:cxn ang="0">
                <a:pos x="47" y="1"/>
              </a:cxn>
              <a:cxn ang="0">
                <a:pos x="42" y="1"/>
              </a:cxn>
              <a:cxn ang="0">
                <a:pos x="37" y="3"/>
              </a:cxn>
              <a:cxn ang="0">
                <a:pos x="32" y="5"/>
              </a:cxn>
              <a:cxn ang="0">
                <a:pos x="27" y="7"/>
              </a:cxn>
              <a:cxn ang="0">
                <a:pos x="22" y="9"/>
              </a:cxn>
              <a:cxn ang="0">
                <a:pos x="18" y="12"/>
              </a:cxn>
              <a:cxn ang="0">
                <a:pos x="15" y="16"/>
              </a:cxn>
              <a:cxn ang="0">
                <a:pos x="10" y="19"/>
              </a:cxn>
              <a:cxn ang="0">
                <a:pos x="7" y="24"/>
              </a:cxn>
              <a:cxn ang="0">
                <a:pos x="5" y="29"/>
              </a:cxn>
              <a:cxn ang="0">
                <a:pos x="3" y="33"/>
              </a:cxn>
              <a:cxn ang="0">
                <a:pos x="1" y="38"/>
              </a:cxn>
              <a:cxn ang="0">
                <a:pos x="0" y="44"/>
              </a:cxn>
              <a:cxn ang="0">
                <a:pos x="0" y="49"/>
              </a:cxn>
              <a:cxn ang="0">
                <a:pos x="0" y="54"/>
              </a:cxn>
              <a:cxn ang="0">
                <a:pos x="0" y="60"/>
              </a:cxn>
              <a:cxn ang="0">
                <a:pos x="1" y="65"/>
              </a:cxn>
              <a:cxn ang="0">
                <a:pos x="3" y="70"/>
              </a:cxn>
              <a:cxn ang="0">
                <a:pos x="5" y="74"/>
              </a:cxn>
              <a:cxn ang="0">
                <a:pos x="7" y="80"/>
              </a:cxn>
              <a:cxn ang="0">
                <a:pos x="10" y="84"/>
              </a:cxn>
              <a:cxn ang="0">
                <a:pos x="15" y="88"/>
              </a:cxn>
              <a:cxn ang="0">
                <a:pos x="18" y="91"/>
              </a:cxn>
              <a:cxn ang="0">
                <a:pos x="22" y="94"/>
              </a:cxn>
              <a:cxn ang="0">
                <a:pos x="27" y="97"/>
              </a:cxn>
              <a:cxn ang="0">
                <a:pos x="32" y="99"/>
              </a:cxn>
              <a:cxn ang="0">
                <a:pos x="37" y="101"/>
              </a:cxn>
              <a:cxn ang="0">
                <a:pos x="42" y="102"/>
              </a:cxn>
              <a:cxn ang="0">
                <a:pos x="47" y="103"/>
              </a:cxn>
              <a:cxn ang="0">
                <a:pos x="53" y="103"/>
              </a:cxn>
              <a:cxn ang="0">
                <a:pos x="58" y="102"/>
              </a:cxn>
              <a:cxn ang="0">
                <a:pos x="63" y="101"/>
              </a:cxn>
              <a:cxn ang="0">
                <a:pos x="68" y="99"/>
              </a:cxn>
              <a:cxn ang="0">
                <a:pos x="73" y="97"/>
              </a:cxn>
              <a:cxn ang="0">
                <a:pos x="78" y="94"/>
              </a:cxn>
              <a:cxn ang="0">
                <a:pos x="82" y="91"/>
              </a:cxn>
              <a:cxn ang="0">
                <a:pos x="86" y="88"/>
              </a:cxn>
              <a:cxn ang="0">
                <a:pos x="90" y="84"/>
              </a:cxn>
              <a:cxn ang="0">
                <a:pos x="93" y="80"/>
              </a:cxn>
              <a:cxn ang="0">
                <a:pos x="95" y="74"/>
              </a:cxn>
              <a:cxn ang="0">
                <a:pos x="97" y="70"/>
              </a:cxn>
              <a:cxn ang="0">
                <a:pos x="99" y="65"/>
              </a:cxn>
              <a:cxn ang="0">
                <a:pos x="100" y="60"/>
              </a:cxn>
              <a:cxn ang="0">
                <a:pos x="101" y="54"/>
              </a:cxn>
            </a:cxnLst>
            <a:rect l="0" t="0" r="r" b="b"/>
            <a:pathLst>
              <a:path w="101" h="103">
                <a:moveTo>
                  <a:pt x="101" y="52"/>
                </a:moveTo>
                <a:lnTo>
                  <a:pt x="101" y="49"/>
                </a:lnTo>
                <a:lnTo>
                  <a:pt x="100" y="47"/>
                </a:lnTo>
                <a:lnTo>
                  <a:pt x="100" y="44"/>
                </a:lnTo>
                <a:lnTo>
                  <a:pt x="100" y="42"/>
                </a:lnTo>
                <a:lnTo>
                  <a:pt x="99" y="38"/>
                </a:lnTo>
                <a:lnTo>
                  <a:pt x="98" y="36"/>
                </a:lnTo>
                <a:lnTo>
                  <a:pt x="97" y="33"/>
                </a:lnTo>
                <a:lnTo>
                  <a:pt x="97" y="31"/>
                </a:lnTo>
                <a:lnTo>
                  <a:pt x="95" y="29"/>
                </a:lnTo>
                <a:lnTo>
                  <a:pt x="94" y="27"/>
                </a:lnTo>
                <a:lnTo>
                  <a:pt x="93" y="24"/>
                </a:lnTo>
                <a:lnTo>
                  <a:pt x="91" y="22"/>
                </a:lnTo>
                <a:lnTo>
                  <a:pt x="90" y="19"/>
                </a:lnTo>
                <a:lnTo>
                  <a:pt x="88" y="17"/>
                </a:lnTo>
                <a:lnTo>
                  <a:pt x="86" y="16"/>
                </a:lnTo>
                <a:lnTo>
                  <a:pt x="84" y="14"/>
                </a:lnTo>
                <a:lnTo>
                  <a:pt x="82" y="12"/>
                </a:lnTo>
                <a:lnTo>
                  <a:pt x="80" y="11"/>
                </a:lnTo>
                <a:lnTo>
                  <a:pt x="78" y="9"/>
                </a:lnTo>
                <a:lnTo>
                  <a:pt x="76" y="8"/>
                </a:lnTo>
                <a:lnTo>
                  <a:pt x="73" y="7"/>
                </a:lnTo>
                <a:lnTo>
                  <a:pt x="71" y="6"/>
                </a:lnTo>
                <a:lnTo>
                  <a:pt x="68" y="5"/>
                </a:lnTo>
                <a:lnTo>
                  <a:pt x="65" y="4"/>
                </a:lnTo>
                <a:lnTo>
                  <a:pt x="63" y="3"/>
                </a:lnTo>
                <a:lnTo>
                  <a:pt x="61" y="3"/>
                </a:lnTo>
                <a:lnTo>
                  <a:pt x="58" y="1"/>
                </a:lnTo>
                <a:lnTo>
                  <a:pt x="56" y="1"/>
                </a:lnTo>
                <a:lnTo>
                  <a:pt x="53" y="1"/>
                </a:lnTo>
                <a:lnTo>
                  <a:pt x="51" y="0"/>
                </a:lnTo>
                <a:lnTo>
                  <a:pt x="47" y="1"/>
                </a:lnTo>
                <a:lnTo>
                  <a:pt x="45" y="1"/>
                </a:lnTo>
                <a:lnTo>
                  <a:pt x="42" y="1"/>
                </a:lnTo>
                <a:lnTo>
                  <a:pt x="40" y="3"/>
                </a:lnTo>
                <a:lnTo>
                  <a:pt x="37" y="3"/>
                </a:lnTo>
                <a:lnTo>
                  <a:pt x="35" y="4"/>
                </a:lnTo>
                <a:lnTo>
                  <a:pt x="32" y="5"/>
                </a:lnTo>
                <a:lnTo>
                  <a:pt x="29" y="6"/>
                </a:lnTo>
                <a:lnTo>
                  <a:pt x="27" y="7"/>
                </a:lnTo>
                <a:lnTo>
                  <a:pt x="25" y="8"/>
                </a:lnTo>
                <a:lnTo>
                  <a:pt x="22" y="9"/>
                </a:lnTo>
                <a:lnTo>
                  <a:pt x="20" y="11"/>
                </a:lnTo>
                <a:lnTo>
                  <a:pt x="18" y="12"/>
                </a:lnTo>
                <a:lnTo>
                  <a:pt x="16" y="14"/>
                </a:lnTo>
                <a:lnTo>
                  <a:pt x="15" y="16"/>
                </a:lnTo>
                <a:lnTo>
                  <a:pt x="12" y="17"/>
                </a:lnTo>
                <a:lnTo>
                  <a:pt x="10" y="19"/>
                </a:lnTo>
                <a:lnTo>
                  <a:pt x="9" y="22"/>
                </a:lnTo>
                <a:lnTo>
                  <a:pt x="7" y="24"/>
                </a:lnTo>
                <a:lnTo>
                  <a:pt x="6" y="27"/>
                </a:lnTo>
                <a:lnTo>
                  <a:pt x="5" y="29"/>
                </a:lnTo>
                <a:lnTo>
                  <a:pt x="4" y="31"/>
                </a:lnTo>
                <a:lnTo>
                  <a:pt x="3" y="33"/>
                </a:lnTo>
                <a:lnTo>
                  <a:pt x="2" y="36"/>
                </a:lnTo>
                <a:lnTo>
                  <a:pt x="1" y="38"/>
                </a:lnTo>
                <a:lnTo>
                  <a:pt x="1" y="42"/>
                </a:lnTo>
                <a:lnTo>
                  <a:pt x="0" y="44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0" y="54"/>
                </a:lnTo>
                <a:lnTo>
                  <a:pt x="0" y="57"/>
                </a:lnTo>
                <a:lnTo>
                  <a:pt x="0" y="60"/>
                </a:lnTo>
                <a:lnTo>
                  <a:pt x="1" y="63"/>
                </a:lnTo>
                <a:lnTo>
                  <a:pt x="1" y="65"/>
                </a:lnTo>
                <a:lnTo>
                  <a:pt x="2" y="67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8"/>
                </a:lnTo>
                <a:lnTo>
                  <a:pt x="7" y="80"/>
                </a:lnTo>
                <a:lnTo>
                  <a:pt x="9" y="82"/>
                </a:lnTo>
                <a:lnTo>
                  <a:pt x="10" y="84"/>
                </a:lnTo>
                <a:lnTo>
                  <a:pt x="12" y="86"/>
                </a:lnTo>
                <a:lnTo>
                  <a:pt x="15" y="88"/>
                </a:lnTo>
                <a:lnTo>
                  <a:pt x="16" y="89"/>
                </a:lnTo>
                <a:lnTo>
                  <a:pt x="18" y="91"/>
                </a:lnTo>
                <a:lnTo>
                  <a:pt x="20" y="92"/>
                </a:lnTo>
                <a:lnTo>
                  <a:pt x="22" y="94"/>
                </a:lnTo>
                <a:lnTo>
                  <a:pt x="25" y="95"/>
                </a:lnTo>
                <a:lnTo>
                  <a:pt x="27" y="97"/>
                </a:lnTo>
                <a:lnTo>
                  <a:pt x="29" y="98"/>
                </a:lnTo>
                <a:lnTo>
                  <a:pt x="32" y="99"/>
                </a:lnTo>
                <a:lnTo>
                  <a:pt x="35" y="100"/>
                </a:lnTo>
                <a:lnTo>
                  <a:pt x="37" y="101"/>
                </a:lnTo>
                <a:lnTo>
                  <a:pt x="40" y="102"/>
                </a:lnTo>
                <a:lnTo>
                  <a:pt x="42" y="102"/>
                </a:lnTo>
                <a:lnTo>
                  <a:pt x="45" y="102"/>
                </a:lnTo>
                <a:lnTo>
                  <a:pt x="47" y="103"/>
                </a:lnTo>
                <a:lnTo>
                  <a:pt x="51" y="103"/>
                </a:lnTo>
                <a:lnTo>
                  <a:pt x="53" y="103"/>
                </a:lnTo>
                <a:lnTo>
                  <a:pt x="56" y="102"/>
                </a:lnTo>
                <a:lnTo>
                  <a:pt x="58" y="102"/>
                </a:lnTo>
                <a:lnTo>
                  <a:pt x="61" y="102"/>
                </a:lnTo>
                <a:lnTo>
                  <a:pt x="63" y="101"/>
                </a:lnTo>
                <a:lnTo>
                  <a:pt x="65" y="100"/>
                </a:lnTo>
                <a:lnTo>
                  <a:pt x="68" y="99"/>
                </a:lnTo>
                <a:lnTo>
                  <a:pt x="71" y="98"/>
                </a:lnTo>
                <a:lnTo>
                  <a:pt x="73" y="97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8"/>
                </a:lnTo>
                <a:lnTo>
                  <a:pt x="88" y="86"/>
                </a:lnTo>
                <a:lnTo>
                  <a:pt x="90" y="84"/>
                </a:lnTo>
                <a:lnTo>
                  <a:pt x="91" y="82"/>
                </a:lnTo>
                <a:lnTo>
                  <a:pt x="93" y="80"/>
                </a:lnTo>
                <a:lnTo>
                  <a:pt x="94" y="78"/>
                </a:lnTo>
                <a:lnTo>
                  <a:pt x="95" y="74"/>
                </a:lnTo>
                <a:lnTo>
                  <a:pt x="97" y="72"/>
                </a:lnTo>
                <a:lnTo>
                  <a:pt x="97" y="70"/>
                </a:lnTo>
                <a:lnTo>
                  <a:pt x="98" y="67"/>
                </a:lnTo>
                <a:lnTo>
                  <a:pt x="99" y="65"/>
                </a:lnTo>
                <a:lnTo>
                  <a:pt x="100" y="63"/>
                </a:lnTo>
                <a:lnTo>
                  <a:pt x="100" y="60"/>
                </a:lnTo>
                <a:lnTo>
                  <a:pt x="100" y="57"/>
                </a:lnTo>
                <a:lnTo>
                  <a:pt x="101" y="54"/>
                </a:lnTo>
                <a:lnTo>
                  <a:pt x="101" y="52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1" name="Line 137"/>
          <p:cNvSpPr>
            <a:spLocks noChangeShapeType="1"/>
          </p:cNvSpPr>
          <p:nvPr/>
        </p:nvSpPr>
        <p:spPr bwMode="auto">
          <a:xfrm flipV="1">
            <a:off x="3411538" y="2668587"/>
            <a:ext cx="0" cy="24272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2" name="Line 138"/>
          <p:cNvSpPr>
            <a:spLocks noChangeShapeType="1"/>
          </p:cNvSpPr>
          <p:nvPr/>
        </p:nvSpPr>
        <p:spPr bwMode="auto">
          <a:xfrm flipV="1">
            <a:off x="3735388" y="2778125"/>
            <a:ext cx="0" cy="220821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3" name="Line 139"/>
          <p:cNvSpPr>
            <a:spLocks noChangeShapeType="1"/>
          </p:cNvSpPr>
          <p:nvPr/>
        </p:nvSpPr>
        <p:spPr bwMode="auto">
          <a:xfrm flipV="1">
            <a:off x="4006850" y="2870200"/>
            <a:ext cx="0" cy="202406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4" name="Line 140"/>
          <p:cNvSpPr>
            <a:spLocks noChangeShapeType="1"/>
          </p:cNvSpPr>
          <p:nvPr/>
        </p:nvSpPr>
        <p:spPr bwMode="auto">
          <a:xfrm flipV="1">
            <a:off x="4257675" y="2803525"/>
            <a:ext cx="1588" cy="215741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5" name="Line 141"/>
          <p:cNvSpPr>
            <a:spLocks noChangeShapeType="1"/>
          </p:cNvSpPr>
          <p:nvPr/>
        </p:nvSpPr>
        <p:spPr bwMode="auto">
          <a:xfrm flipV="1">
            <a:off x="4545013" y="2727325"/>
            <a:ext cx="0" cy="23114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6" name="Line 142"/>
          <p:cNvSpPr>
            <a:spLocks noChangeShapeType="1"/>
          </p:cNvSpPr>
          <p:nvPr/>
        </p:nvSpPr>
        <p:spPr bwMode="auto">
          <a:xfrm flipV="1">
            <a:off x="4875213" y="2638425"/>
            <a:ext cx="1588" cy="248761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7" name="Line 143"/>
          <p:cNvSpPr>
            <a:spLocks noChangeShapeType="1"/>
          </p:cNvSpPr>
          <p:nvPr/>
        </p:nvSpPr>
        <p:spPr bwMode="auto">
          <a:xfrm flipV="1">
            <a:off x="5260975" y="2535237"/>
            <a:ext cx="1588" cy="2695575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8" name="Line 144"/>
          <p:cNvSpPr>
            <a:spLocks noChangeShapeType="1"/>
          </p:cNvSpPr>
          <p:nvPr/>
        </p:nvSpPr>
        <p:spPr bwMode="auto">
          <a:xfrm flipV="1">
            <a:off x="5716588" y="2413000"/>
            <a:ext cx="0" cy="293846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9" name="Line 145"/>
          <p:cNvSpPr>
            <a:spLocks noChangeShapeType="1"/>
          </p:cNvSpPr>
          <p:nvPr/>
        </p:nvSpPr>
        <p:spPr bwMode="auto">
          <a:xfrm flipV="1">
            <a:off x="6262688" y="2266950"/>
            <a:ext cx="0" cy="323056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0" name="Line 146"/>
          <p:cNvSpPr>
            <a:spLocks noChangeShapeType="1"/>
          </p:cNvSpPr>
          <p:nvPr/>
        </p:nvSpPr>
        <p:spPr bwMode="auto">
          <a:xfrm>
            <a:off x="3016250" y="2533650"/>
            <a:ext cx="3965575" cy="134937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1" name="Line 147"/>
          <p:cNvSpPr>
            <a:spLocks noChangeShapeType="1"/>
          </p:cNvSpPr>
          <p:nvPr/>
        </p:nvSpPr>
        <p:spPr bwMode="auto">
          <a:xfrm flipH="1" flipV="1">
            <a:off x="3016250" y="2982912"/>
            <a:ext cx="3965575" cy="900113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2" name="Line 148"/>
          <p:cNvSpPr>
            <a:spLocks noChangeShapeType="1"/>
          </p:cNvSpPr>
          <p:nvPr/>
        </p:nvSpPr>
        <p:spPr bwMode="auto">
          <a:xfrm>
            <a:off x="3016250" y="3432175"/>
            <a:ext cx="3965575" cy="4508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3" name="Line 149"/>
          <p:cNvSpPr>
            <a:spLocks noChangeShapeType="1"/>
          </p:cNvSpPr>
          <p:nvPr/>
        </p:nvSpPr>
        <p:spPr bwMode="auto">
          <a:xfrm flipH="1">
            <a:off x="3016250" y="3883025"/>
            <a:ext cx="3965575" cy="449263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4" name="Line 150"/>
          <p:cNvSpPr>
            <a:spLocks noChangeShapeType="1"/>
          </p:cNvSpPr>
          <p:nvPr/>
        </p:nvSpPr>
        <p:spPr bwMode="auto">
          <a:xfrm flipV="1">
            <a:off x="3016250" y="3883025"/>
            <a:ext cx="3965575" cy="8985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5" name="Line 151"/>
          <p:cNvSpPr>
            <a:spLocks noChangeShapeType="1"/>
          </p:cNvSpPr>
          <p:nvPr/>
        </p:nvSpPr>
        <p:spPr bwMode="auto">
          <a:xfrm flipV="1">
            <a:off x="4006850" y="2266950"/>
            <a:ext cx="2255838" cy="6032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6" name="Line 152"/>
          <p:cNvSpPr>
            <a:spLocks noChangeShapeType="1"/>
          </p:cNvSpPr>
          <p:nvPr/>
        </p:nvSpPr>
        <p:spPr bwMode="auto">
          <a:xfrm flipV="1">
            <a:off x="3016250" y="2533650"/>
            <a:ext cx="0" cy="269716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7" name="Line 153"/>
          <p:cNvSpPr>
            <a:spLocks noChangeShapeType="1"/>
          </p:cNvSpPr>
          <p:nvPr/>
        </p:nvSpPr>
        <p:spPr bwMode="auto">
          <a:xfrm>
            <a:off x="3016250" y="2533650"/>
            <a:ext cx="990600" cy="3365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none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8" name="Line 154"/>
          <p:cNvSpPr>
            <a:spLocks noChangeShapeType="1"/>
          </p:cNvSpPr>
          <p:nvPr/>
        </p:nvSpPr>
        <p:spPr bwMode="auto">
          <a:xfrm flipH="1" flipV="1">
            <a:off x="3016250" y="2982912"/>
            <a:ext cx="990600" cy="2254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9" name="Line 155"/>
          <p:cNvSpPr>
            <a:spLocks noChangeShapeType="1"/>
          </p:cNvSpPr>
          <p:nvPr/>
        </p:nvSpPr>
        <p:spPr bwMode="auto">
          <a:xfrm>
            <a:off x="3016250" y="3432175"/>
            <a:ext cx="990600" cy="11271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0" name="Line 156"/>
          <p:cNvSpPr>
            <a:spLocks noChangeShapeType="1"/>
          </p:cNvSpPr>
          <p:nvPr/>
        </p:nvSpPr>
        <p:spPr bwMode="auto">
          <a:xfrm flipH="1">
            <a:off x="3016250" y="4219575"/>
            <a:ext cx="990600" cy="11271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1" name="Line 157"/>
          <p:cNvSpPr>
            <a:spLocks noChangeShapeType="1"/>
          </p:cNvSpPr>
          <p:nvPr/>
        </p:nvSpPr>
        <p:spPr bwMode="auto">
          <a:xfrm flipV="1">
            <a:off x="3016250" y="4557712"/>
            <a:ext cx="990600" cy="22383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2" name="Line 158"/>
          <p:cNvSpPr>
            <a:spLocks noChangeShapeType="1"/>
          </p:cNvSpPr>
          <p:nvPr/>
        </p:nvSpPr>
        <p:spPr bwMode="auto">
          <a:xfrm>
            <a:off x="3016250" y="3883025"/>
            <a:ext cx="990600" cy="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3" name="Line 159"/>
          <p:cNvSpPr>
            <a:spLocks noChangeShapeType="1"/>
          </p:cNvSpPr>
          <p:nvPr/>
        </p:nvSpPr>
        <p:spPr bwMode="auto">
          <a:xfrm flipH="1" flipV="1">
            <a:off x="225425" y="3883025"/>
            <a:ext cx="6037263" cy="1076325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4" name="Line 160"/>
          <p:cNvSpPr>
            <a:spLocks noChangeShapeType="1"/>
          </p:cNvSpPr>
          <p:nvPr/>
        </p:nvSpPr>
        <p:spPr bwMode="auto">
          <a:xfrm>
            <a:off x="225425" y="3883025"/>
            <a:ext cx="6037263" cy="538163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5" name="Line 161"/>
          <p:cNvSpPr>
            <a:spLocks noChangeShapeType="1"/>
          </p:cNvSpPr>
          <p:nvPr/>
        </p:nvSpPr>
        <p:spPr bwMode="auto">
          <a:xfrm flipH="1">
            <a:off x="225425" y="3343275"/>
            <a:ext cx="6037263" cy="5397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6" name="Line 162"/>
          <p:cNvSpPr>
            <a:spLocks noChangeShapeType="1"/>
          </p:cNvSpPr>
          <p:nvPr/>
        </p:nvSpPr>
        <p:spPr bwMode="auto">
          <a:xfrm flipV="1">
            <a:off x="225425" y="2805112"/>
            <a:ext cx="6037263" cy="1077913"/>
          </a:xfrm>
          <a:prstGeom prst="line">
            <a:avLst/>
          </a:prstGeom>
          <a:noFill/>
          <a:ln w="1270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7" name="Line 163"/>
          <p:cNvSpPr>
            <a:spLocks noChangeShapeType="1"/>
          </p:cNvSpPr>
          <p:nvPr/>
        </p:nvSpPr>
        <p:spPr bwMode="auto">
          <a:xfrm flipH="1" flipV="1">
            <a:off x="4006850" y="4557712"/>
            <a:ext cx="2255838" cy="401638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8" name="Line 164"/>
          <p:cNvSpPr>
            <a:spLocks noChangeShapeType="1"/>
          </p:cNvSpPr>
          <p:nvPr/>
        </p:nvSpPr>
        <p:spPr bwMode="auto">
          <a:xfrm>
            <a:off x="4006850" y="4219575"/>
            <a:ext cx="2255838" cy="20161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9" name="Line 165"/>
          <p:cNvSpPr>
            <a:spLocks noChangeShapeType="1"/>
          </p:cNvSpPr>
          <p:nvPr/>
        </p:nvSpPr>
        <p:spPr bwMode="auto">
          <a:xfrm flipH="1">
            <a:off x="4006850" y="3343275"/>
            <a:ext cx="2255838" cy="20161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0" name="Line 166"/>
          <p:cNvSpPr>
            <a:spLocks noChangeShapeType="1"/>
          </p:cNvSpPr>
          <p:nvPr/>
        </p:nvSpPr>
        <p:spPr bwMode="auto">
          <a:xfrm flipV="1">
            <a:off x="4006850" y="2805112"/>
            <a:ext cx="2255838" cy="403225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1" name="Line 167"/>
          <p:cNvSpPr>
            <a:spLocks noChangeShapeType="1"/>
          </p:cNvSpPr>
          <p:nvPr/>
        </p:nvSpPr>
        <p:spPr bwMode="auto">
          <a:xfrm>
            <a:off x="4006850" y="3883025"/>
            <a:ext cx="2255838" cy="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6" name="Line 222"/>
          <p:cNvSpPr>
            <a:spLocks noChangeShapeType="1"/>
          </p:cNvSpPr>
          <p:nvPr/>
        </p:nvSpPr>
        <p:spPr bwMode="auto">
          <a:xfrm flipV="1">
            <a:off x="8239700" y="4778375"/>
            <a:ext cx="482600" cy="442913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7" name="Line 223"/>
          <p:cNvSpPr>
            <a:spLocks noChangeShapeType="1"/>
          </p:cNvSpPr>
          <p:nvPr/>
        </p:nvSpPr>
        <p:spPr bwMode="auto">
          <a:xfrm flipV="1">
            <a:off x="8481000" y="5673725"/>
            <a:ext cx="241300" cy="22225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8" name="Freeform 224"/>
          <p:cNvSpPr>
            <a:spLocks/>
          </p:cNvSpPr>
          <p:nvPr/>
        </p:nvSpPr>
        <p:spPr bwMode="auto">
          <a:xfrm>
            <a:off x="7969825" y="4519613"/>
            <a:ext cx="53975" cy="52388"/>
          </a:xfrm>
          <a:custGeom>
            <a:avLst/>
            <a:gdLst/>
            <a:ahLst/>
            <a:cxnLst>
              <a:cxn ang="0">
                <a:pos x="102" y="49"/>
              </a:cxn>
              <a:cxn ang="0">
                <a:pos x="101" y="43"/>
              </a:cxn>
              <a:cxn ang="0">
                <a:pos x="100" y="38"/>
              </a:cxn>
              <a:cxn ang="0">
                <a:pos x="99" y="33"/>
              </a:cxn>
              <a:cxn ang="0">
                <a:pos x="97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5"/>
              </a:cxn>
              <a:cxn ang="0">
                <a:pos x="83" y="12"/>
              </a:cxn>
              <a:cxn ang="0">
                <a:pos x="79" y="8"/>
              </a:cxn>
              <a:cxn ang="0">
                <a:pos x="74" y="5"/>
              </a:cxn>
              <a:cxn ang="0">
                <a:pos x="69" y="3"/>
              </a:cxn>
              <a:cxn ang="0">
                <a:pos x="64" y="2"/>
              </a:cxn>
              <a:cxn ang="0">
                <a:pos x="59" y="1"/>
              </a:cxn>
              <a:cxn ang="0">
                <a:pos x="53" y="0"/>
              </a:cxn>
              <a:cxn ang="0">
                <a:pos x="48" y="0"/>
              </a:cxn>
              <a:cxn ang="0">
                <a:pos x="43" y="1"/>
              </a:cxn>
              <a:cxn ang="0">
                <a:pos x="37" y="2"/>
              </a:cxn>
              <a:cxn ang="0">
                <a:pos x="33" y="3"/>
              </a:cxn>
              <a:cxn ang="0">
                <a:pos x="28" y="5"/>
              </a:cxn>
              <a:cxn ang="0">
                <a:pos x="24" y="8"/>
              </a:cxn>
              <a:cxn ang="0">
                <a:pos x="19" y="12"/>
              </a:cxn>
              <a:cxn ang="0">
                <a:pos x="15" y="15"/>
              </a:cxn>
              <a:cxn ang="0">
                <a:pos x="12" y="19"/>
              </a:cxn>
              <a:cxn ang="0">
                <a:pos x="9" y="23"/>
              </a:cxn>
              <a:cxn ang="0">
                <a:pos x="6" y="27"/>
              </a:cxn>
              <a:cxn ang="0">
                <a:pos x="4" y="33"/>
              </a:cxn>
              <a:cxn ang="0">
                <a:pos x="1" y="38"/>
              </a:cxn>
              <a:cxn ang="0">
                <a:pos x="0" y="43"/>
              </a:cxn>
              <a:cxn ang="0">
                <a:pos x="0" y="49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4" y="69"/>
              </a:cxn>
              <a:cxn ang="0">
                <a:pos x="6" y="74"/>
              </a:cxn>
              <a:cxn ang="0">
                <a:pos x="9" y="78"/>
              </a:cxn>
              <a:cxn ang="0">
                <a:pos x="12" y="82"/>
              </a:cxn>
              <a:cxn ang="0">
                <a:pos x="15" y="87"/>
              </a:cxn>
              <a:cxn ang="0">
                <a:pos x="19" y="90"/>
              </a:cxn>
              <a:cxn ang="0">
                <a:pos x="24" y="93"/>
              </a:cxn>
              <a:cxn ang="0">
                <a:pos x="28" y="96"/>
              </a:cxn>
              <a:cxn ang="0">
                <a:pos x="33" y="98"/>
              </a:cxn>
              <a:cxn ang="0">
                <a:pos x="37" y="99"/>
              </a:cxn>
              <a:cxn ang="0">
                <a:pos x="43" y="101"/>
              </a:cxn>
              <a:cxn ang="0">
                <a:pos x="48" y="101"/>
              </a:cxn>
              <a:cxn ang="0">
                <a:pos x="53" y="101"/>
              </a:cxn>
              <a:cxn ang="0">
                <a:pos x="59" y="101"/>
              </a:cxn>
              <a:cxn ang="0">
                <a:pos x="64" y="99"/>
              </a:cxn>
              <a:cxn ang="0">
                <a:pos x="69" y="98"/>
              </a:cxn>
              <a:cxn ang="0">
                <a:pos x="74" y="96"/>
              </a:cxn>
              <a:cxn ang="0">
                <a:pos x="79" y="93"/>
              </a:cxn>
              <a:cxn ang="0">
                <a:pos x="83" y="90"/>
              </a:cxn>
              <a:cxn ang="0">
                <a:pos x="87" y="87"/>
              </a:cxn>
              <a:cxn ang="0">
                <a:pos x="90" y="82"/>
              </a:cxn>
              <a:cxn ang="0">
                <a:pos x="93" y="78"/>
              </a:cxn>
              <a:cxn ang="0">
                <a:pos x="97" y="74"/>
              </a:cxn>
              <a:cxn ang="0">
                <a:pos x="99" y="69"/>
              </a:cxn>
              <a:cxn ang="0">
                <a:pos x="100" y="64"/>
              </a:cxn>
              <a:cxn ang="0">
                <a:pos x="101" y="59"/>
              </a:cxn>
              <a:cxn ang="0">
                <a:pos x="102" y="54"/>
              </a:cxn>
            </a:cxnLst>
            <a:rect l="0" t="0" r="r" b="b"/>
            <a:pathLst>
              <a:path w="102" h="101">
                <a:moveTo>
                  <a:pt x="102" y="51"/>
                </a:moveTo>
                <a:lnTo>
                  <a:pt x="102" y="49"/>
                </a:lnTo>
                <a:lnTo>
                  <a:pt x="102" y="45"/>
                </a:lnTo>
                <a:lnTo>
                  <a:pt x="101" y="43"/>
                </a:lnTo>
                <a:lnTo>
                  <a:pt x="101" y="40"/>
                </a:lnTo>
                <a:lnTo>
                  <a:pt x="100" y="38"/>
                </a:lnTo>
                <a:lnTo>
                  <a:pt x="100" y="35"/>
                </a:lnTo>
                <a:lnTo>
                  <a:pt x="99" y="33"/>
                </a:lnTo>
                <a:lnTo>
                  <a:pt x="98" y="31"/>
                </a:lnTo>
                <a:lnTo>
                  <a:pt x="97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7" y="15"/>
                </a:lnTo>
                <a:lnTo>
                  <a:pt x="85" y="13"/>
                </a:lnTo>
                <a:lnTo>
                  <a:pt x="83" y="12"/>
                </a:lnTo>
                <a:lnTo>
                  <a:pt x="81" y="10"/>
                </a:lnTo>
                <a:lnTo>
                  <a:pt x="79" y="8"/>
                </a:lnTo>
                <a:lnTo>
                  <a:pt x="76" y="6"/>
                </a:lnTo>
                <a:lnTo>
                  <a:pt x="74" y="5"/>
                </a:lnTo>
                <a:lnTo>
                  <a:pt x="71" y="4"/>
                </a:lnTo>
                <a:lnTo>
                  <a:pt x="69" y="3"/>
                </a:lnTo>
                <a:lnTo>
                  <a:pt x="67" y="2"/>
                </a:lnTo>
                <a:lnTo>
                  <a:pt x="64" y="2"/>
                </a:lnTo>
                <a:lnTo>
                  <a:pt x="62" y="1"/>
                </a:lnTo>
                <a:lnTo>
                  <a:pt x="59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8" y="0"/>
                </a:lnTo>
                <a:lnTo>
                  <a:pt x="46" y="0"/>
                </a:lnTo>
                <a:lnTo>
                  <a:pt x="43" y="1"/>
                </a:lnTo>
                <a:lnTo>
                  <a:pt x="41" y="1"/>
                </a:lnTo>
                <a:lnTo>
                  <a:pt x="37" y="2"/>
                </a:lnTo>
                <a:lnTo>
                  <a:pt x="35" y="2"/>
                </a:lnTo>
                <a:lnTo>
                  <a:pt x="33" y="3"/>
                </a:lnTo>
                <a:lnTo>
                  <a:pt x="30" y="4"/>
                </a:lnTo>
                <a:lnTo>
                  <a:pt x="28" y="5"/>
                </a:lnTo>
                <a:lnTo>
                  <a:pt x="26" y="6"/>
                </a:lnTo>
                <a:lnTo>
                  <a:pt x="24" y="8"/>
                </a:lnTo>
                <a:lnTo>
                  <a:pt x="22" y="10"/>
                </a:lnTo>
                <a:lnTo>
                  <a:pt x="19" y="12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2" y="19"/>
                </a:lnTo>
                <a:lnTo>
                  <a:pt x="10" y="21"/>
                </a:lnTo>
                <a:lnTo>
                  <a:pt x="9" y="23"/>
                </a:lnTo>
                <a:lnTo>
                  <a:pt x="7" y="25"/>
                </a:lnTo>
                <a:lnTo>
                  <a:pt x="6" y="27"/>
                </a:lnTo>
                <a:lnTo>
                  <a:pt x="5" y="31"/>
                </a:lnTo>
                <a:lnTo>
                  <a:pt x="4" y="33"/>
                </a:lnTo>
                <a:lnTo>
                  <a:pt x="3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3" y="67"/>
                </a:lnTo>
                <a:lnTo>
                  <a:pt x="4" y="69"/>
                </a:lnTo>
                <a:lnTo>
                  <a:pt x="5" y="72"/>
                </a:lnTo>
                <a:lnTo>
                  <a:pt x="6" y="74"/>
                </a:lnTo>
                <a:lnTo>
                  <a:pt x="7" y="76"/>
                </a:lnTo>
                <a:lnTo>
                  <a:pt x="9" y="78"/>
                </a:lnTo>
                <a:lnTo>
                  <a:pt x="10" y="80"/>
                </a:lnTo>
                <a:lnTo>
                  <a:pt x="12" y="82"/>
                </a:lnTo>
                <a:lnTo>
                  <a:pt x="13" y="85"/>
                </a:lnTo>
                <a:lnTo>
                  <a:pt x="15" y="87"/>
                </a:lnTo>
                <a:lnTo>
                  <a:pt x="17" y="89"/>
                </a:lnTo>
                <a:lnTo>
                  <a:pt x="19" y="90"/>
                </a:lnTo>
                <a:lnTo>
                  <a:pt x="22" y="92"/>
                </a:lnTo>
                <a:lnTo>
                  <a:pt x="24" y="93"/>
                </a:lnTo>
                <a:lnTo>
                  <a:pt x="26" y="95"/>
                </a:lnTo>
                <a:lnTo>
                  <a:pt x="28" y="96"/>
                </a:lnTo>
                <a:lnTo>
                  <a:pt x="30" y="97"/>
                </a:lnTo>
                <a:lnTo>
                  <a:pt x="33" y="98"/>
                </a:lnTo>
                <a:lnTo>
                  <a:pt x="35" y="99"/>
                </a:lnTo>
                <a:lnTo>
                  <a:pt x="37" y="99"/>
                </a:lnTo>
                <a:lnTo>
                  <a:pt x="41" y="100"/>
                </a:lnTo>
                <a:lnTo>
                  <a:pt x="43" y="101"/>
                </a:lnTo>
                <a:lnTo>
                  <a:pt x="46" y="101"/>
                </a:lnTo>
                <a:lnTo>
                  <a:pt x="48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9" y="101"/>
                </a:lnTo>
                <a:lnTo>
                  <a:pt x="62" y="100"/>
                </a:lnTo>
                <a:lnTo>
                  <a:pt x="64" y="99"/>
                </a:lnTo>
                <a:lnTo>
                  <a:pt x="67" y="99"/>
                </a:lnTo>
                <a:lnTo>
                  <a:pt x="69" y="98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9" y="93"/>
                </a:lnTo>
                <a:lnTo>
                  <a:pt x="81" y="92"/>
                </a:lnTo>
                <a:lnTo>
                  <a:pt x="83" y="90"/>
                </a:lnTo>
                <a:lnTo>
                  <a:pt x="85" y="89"/>
                </a:lnTo>
                <a:lnTo>
                  <a:pt x="87" y="87"/>
                </a:lnTo>
                <a:lnTo>
                  <a:pt x="89" y="85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7" y="74"/>
                </a:lnTo>
                <a:lnTo>
                  <a:pt x="98" y="72"/>
                </a:lnTo>
                <a:lnTo>
                  <a:pt x="99" y="69"/>
                </a:lnTo>
                <a:lnTo>
                  <a:pt x="100" y="67"/>
                </a:lnTo>
                <a:lnTo>
                  <a:pt x="100" y="64"/>
                </a:lnTo>
                <a:lnTo>
                  <a:pt x="101" y="61"/>
                </a:lnTo>
                <a:lnTo>
                  <a:pt x="101" y="59"/>
                </a:lnTo>
                <a:lnTo>
                  <a:pt x="102" y="56"/>
                </a:lnTo>
                <a:lnTo>
                  <a:pt x="102" y="54"/>
                </a:lnTo>
                <a:lnTo>
                  <a:pt x="102" y="51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9" name="Freeform 225"/>
          <p:cNvSpPr>
            <a:spLocks/>
          </p:cNvSpPr>
          <p:nvPr/>
        </p:nvSpPr>
        <p:spPr bwMode="auto">
          <a:xfrm>
            <a:off x="8212712" y="5194300"/>
            <a:ext cx="52388" cy="53975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4"/>
              </a:cxn>
              <a:cxn ang="0">
                <a:pos x="99" y="38"/>
              </a:cxn>
              <a:cxn ang="0">
                <a:pos x="98" y="33"/>
              </a:cxn>
              <a:cxn ang="0">
                <a:pos x="96" y="28"/>
              </a:cxn>
              <a:cxn ang="0">
                <a:pos x="93" y="24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9"/>
              </a:cxn>
              <a:cxn ang="0">
                <a:pos x="74" y="6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3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3" y="3"/>
              </a:cxn>
              <a:cxn ang="0">
                <a:pos x="27" y="6"/>
              </a:cxn>
              <a:cxn ang="0">
                <a:pos x="23" y="9"/>
              </a:cxn>
              <a:cxn ang="0">
                <a:pos x="19" y="12"/>
              </a:cxn>
              <a:cxn ang="0">
                <a:pos x="15" y="15"/>
              </a:cxn>
              <a:cxn ang="0">
                <a:pos x="11" y="19"/>
              </a:cxn>
              <a:cxn ang="0">
                <a:pos x="8" y="24"/>
              </a:cxn>
              <a:cxn ang="0">
                <a:pos x="5" y="28"/>
              </a:cxn>
              <a:cxn ang="0">
                <a:pos x="3" y="33"/>
              </a:cxn>
              <a:cxn ang="0">
                <a:pos x="1" y="38"/>
              </a:cxn>
              <a:cxn ang="0">
                <a:pos x="0" y="44"/>
              </a:cxn>
              <a:cxn ang="0">
                <a:pos x="0" y="49"/>
              </a:cxn>
              <a:cxn ang="0">
                <a:pos x="0" y="54"/>
              </a:cxn>
              <a:cxn ang="0">
                <a:pos x="0" y="59"/>
              </a:cxn>
              <a:cxn ang="0">
                <a:pos x="1" y="65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3"/>
              </a:cxn>
              <a:cxn ang="0">
                <a:pos x="15" y="87"/>
              </a:cxn>
              <a:cxn ang="0">
                <a:pos x="19" y="90"/>
              </a:cxn>
              <a:cxn ang="0">
                <a:pos x="23" y="93"/>
              </a:cxn>
              <a:cxn ang="0">
                <a:pos x="27" y="96"/>
              </a:cxn>
              <a:cxn ang="0">
                <a:pos x="33" y="99"/>
              </a:cxn>
              <a:cxn ang="0">
                <a:pos x="37" y="101"/>
              </a:cxn>
              <a:cxn ang="0">
                <a:pos x="42" y="102"/>
              </a:cxn>
              <a:cxn ang="0">
                <a:pos x="47" y="102"/>
              </a:cxn>
              <a:cxn ang="0">
                <a:pos x="53" y="102"/>
              </a:cxn>
              <a:cxn ang="0">
                <a:pos x="58" y="102"/>
              </a:cxn>
              <a:cxn ang="0">
                <a:pos x="63" y="101"/>
              </a:cxn>
              <a:cxn ang="0">
                <a:pos x="68" y="99"/>
              </a:cxn>
              <a:cxn ang="0">
                <a:pos x="74" y="96"/>
              </a:cxn>
              <a:cxn ang="0">
                <a:pos x="78" y="93"/>
              </a:cxn>
              <a:cxn ang="0">
                <a:pos x="82" y="90"/>
              </a:cxn>
              <a:cxn ang="0">
                <a:pos x="86" y="87"/>
              </a:cxn>
              <a:cxn ang="0">
                <a:pos x="90" y="83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5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2">
                <a:moveTo>
                  <a:pt x="101" y="51"/>
                </a:moveTo>
                <a:lnTo>
                  <a:pt x="101" y="49"/>
                </a:lnTo>
                <a:lnTo>
                  <a:pt x="101" y="46"/>
                </a:lnTo>
                <a:lnTo>
                  <a:pt x="100" y="44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8"/>
                </a:lnTo>
                <a:lnTo>
                  <a:pt x="95" y="26"/>
                </a:lnTo>
                <a:lnTo>
                  <a:pt x="93" y="24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10"/>
                </a:lnTo>
                <a:lnTo>
                  <a:pt x="78" y="9"/>
                </a:lnTo>
                <a:lnTo>
                  <a:pt x="76" y="7"/>
                </a:lnTo>
                <a:lnTo>
                  <a:pt x="74" y="6"/>
                </a:lnTo>
                <a:lnTo>
                  <a:pt x="71" y="5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2"/>
                </a:lnTo>
                <a:lnTo>
                  <a:pt x="33" y="3"/>
                </a:lnTo>
                <a:lnTo>
                  <a:pt x="29" y="5"/>
                </a:lnTo>
                <a:lnTo>
                  <a:pt x="27" y="6"/>
                </a:lnTo>
                <a:lnTo>
                  <a:pt x="25" y="7"/>
                </a:lnTo>
                <a:lnTo>
                  <a:pt x="23" y="9"/>
                </a:lnTo>
                <a:lnTo>
                  <a:pt x="21" y="10"/>
                </a:lnTo>
                <a:lnTo>
                  <a:pt x="19" y="12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1" y="19"/>
                </a:lnTo>
                <a:lnTo>
                  <a:pt x="9" y="21"/>
                </a:lnTo>
                <a:lnTo>
                  <a:pt x="8" y="24"/>
                </a:lnTo>
                <a:lnTo>
                  <a:pt x="6" y="26"/>
                </a:lnTo>
                <a:lnTo>
                  <a:pt x="5" y="28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4"/>
                </a:lnTo>
                <a:lnTo>
                  <a:pt x="0" y="46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2"/>
                </a:lnTo>
                <a:lnTo>
                  <a:pt x="1" y="65"/>
                </a:lnTo>
                <a:lnTo>
                  <a:pt x="2" y="67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1"/>
                </a:lnTo>
                <a:lnTo>
                  <a:pt x="11" y="83"/>
                </a:lnTo>
                <a:lnTo>
                  <a:pt x="13" y="85"/>
                </a:lnTo>
                <a:lnTo>
                  <a:pt x="15" y="87"/>
                </a:lnTo>
                <a:lnTo>
                  <a:pt x="17" y="89"/>
                </a:lnTo>
                <a:lnTo>
                  <a:pt x="19" y="90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3" y="99"/>
                </a:lnTo>
                <a:lnTo>
                  <a:pt x="35" y="100"/>
                </a:lnTo>
                <a:lnTo>
                  <a:pt x="37" y="101"/>
                </a:lnTo>
                <a:lnTo>
                  <a:pt x="40" y="101"/>
                </a:lnTo>
                <a:lnTo>
                  <a:pt x="42" y="102"/>
                </a:lnTo>
                <a:lnTo>
                  <a:pt x="45" y="102"/>
                </a:lnTo>
                <a:lnTo>
                  <a:pt x="47" y="102"/>
                </a:lnTo>
                <a:lnTo>
                  <a:pt x="51" y="102"/>
                </a:lnTo>
                <a:lnTo>
                  <a:pt x="53" y="102"/>
                </a:lnTo>
                <a:lnTo>
                  <a:pt x="56" y="102"/>
                </a:lnTo>
                <a:lnTo>
                  <a:pt x="58" y="102"/>
                </a:lnTo>
                <a:lnTo>
                  <a:pt x="61" y="101"/>
                </a:lnTo>
                <a:lnTo>
                  <a:pt x="63" y="101"/>
                </a:lnTo>
                <a:lnTo>
                  <a:pt x="66" y="100"/>
                </a:lnTo>
                <a:lnTo>
                  <a:pt x="68" y="99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0"/>
                </a:lnTo>
                <a:lnTo>
                  <a:pt x="84" y="89"/>
                </a:lnTo>
                <a:lnTo>
                  <a:pt x="86" y="87"/>
                </a:lnTo>
                <a:lnTo>
                  <a:pt x="89" y="85"/>
                </a:lnTo>
                <a:lnTo>
                  <a:pt x="90" y="83"/>
                </a:lnTo>
                <a:lnTo>
                  <a:pt x="92" y="81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7"/>
                </a:lnTo>
                <a:lnTo>
                  <a:pt x="99" y="65"/>
                </a:lnTo>
                <a:lnTo>
                  <a:pt x="100" y="62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0" name="Freeform 226"/>
          <p:cNvSpPr>
            <a:spLocks/>
          </p:cNvSpPr>
          <p:nvPr/>
        </p:nvSpPr>
        <p:spPr bwMode="auto">
          <a:xfrm>
            <a:off x="8454012" y="5868988"/>
            <a:ext cx="53975" cy="53975"/>
          </a:xfrm>
          <a:custGeom>
            <a:avLst/>
            <a:gdLst/>
            <a:ahLst/>
            <a:cxnLst>
              <a:cxn ang="0">
                <a:pos x="102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2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4"/>
              </a:cxn>
              <a:cxn ang="0">
                <a:pos x="83" y="11"/>
              </a:cxn>
              <a:cxn ang="0">
                <a:pos x="78" y="8"/>
              </a:cxn>
              <a:cxn ang="0">
                <a:pos x="74" y="5"/>
              </a:cxn>
              <a:cxn ang="0">
                <a:pos x="69" y="3"/>
              </a:cxn>
              <a:cxn ang="0">
                <a:pos x="64" y="2"/>
              </a:cxn>
              <a:cxn ang="0">
                <a:pos x="58" y="1"/>
              </a:cxn>
              <a:cxn ang="0">
                <a:pos x="53" y="0"/>
              </a:cxn>
              <a:cxn ang="0">
                <a:pos x="48" y="0"/>
              </a:cxn>
              <a:cxn ang="0">
                <a:pos x="42" y="1"/>
              </a:cxn>
              <a:cxn ang="0">
                <a:pos x="37" y="2"/>
              </a:cxn>
              <a:cxn ang="0">
                <a:pos x="33" y="3"/>
              </a:cxn>
              <a:cxn ang="0">
                <a:pos x="28" y="5"/>
              </a:cxn>
              <a:cxn ang="0">
                <a:pos x="23" y="8"/>
              </a:cxn>
              <a:cxn ang="0">
                <a:pos x="19" y="11"/>
              </a:cxn>
              <a:cxn ang="0">
                <a:pos x="15" y="14"/>
              </a:cxn>
              <a:cxn ang="0">
                <a:pos x="12" y="19"/>
              </a:cxn>
              <a:cxn ang="0">
                <a:pos x="9" y="23"/>
              </a:cxn>
              <a:cxn ang="0">
                <a:pos x="6" y="27"/>
              </a:cxn>
              <a:cxn ang="0">
                <a:pos x="3" y="32"/>
              </a:cxn>
              <a:cxn ang="0">
                <a:pos x="2" y="38"/>
              </a:cxn>
              <a:cxn ang="0">
                <a:pos x="0" y="43"/>
              </a:cxn>
              <a:cxn ang="0">
                <a:pos x="0" y="48"/>
              </a:cxn>
              <a:cxn ang="0">
                <a:pos x="0" y="53"/>
              </a:cxn>
              <a:cxn ang="0">
                <a:pos x="0" y="59"/>
              </a:cxn>
              <a:cxn ang="0">
                <a:pos x="2" y="64"/>
              </a:cxn>
              <a:cxn ang="0">
                <a:pos x="3" y="68"/>
              </a:cxn>
              <a:cxn ang="0">
                <a:pos x="6" y="74"/>
              </a:cxn>
              <a:cxn ang="0">
                <a:pos x="9" y="78"/>
              </a:cxn>
              <a:cxn ang="0">
                <a:pos x="12" y="82"/>
              </a:cxn>
              <a:cxn ang="0">
                <a:pos x="15" y="86"/>
              </a:cxn>
              <a:cxn ang="0">
                <a:pos x="19" y="89"/>
              </a:cxn>
              <a:cxn ang="0">
                <a:pos x="23" y="93"/>
              </a:cxn>
              <a:cxn ang="0">
                <a:pos x="28" y="96"/>
              </a:cxn>
              <a:cxn ang="0">
                <a:pos x="33" y="98"/>
              </a:cxn>
              <a:cxn ang="0">
                <a:pos x="37" y="100"/>
              </a:cxn>
              <a:cxn ang="0">
                <a:pos x="42" y="101"/>
              </a:cxn>
              <a:cxn ang="0">
                <a:pos x="48" y="101"/>
              </a:cxn>
              <a:cxn ang="0">
                <a:pos x="53" y="101"/>
              </a:cxn>
              <a:cxn ang="0">
                <a:pos x="58" y="101"/>
              </a:cxn>
              <a:cxn ang="0">
                <a:pos x="64" y="100"/>
              </a:cxn>
              <a:cxn ang="0">
                <a:pos x="69" y="98"/>
              </a:cxn>
              <a:cxn ang="0">
                <a:pos x="74" y="96"/>
              </a:cxn>
              <a:cxn ang="0">
                <a:pos x="78" y="93"/>
              </a:cxn>
              <a:cxn ang="0">
                <a:pos x="83" y="89"/>
              </a:cxn>
              <a:cxn ang="0">
                <a:pos x="87" y="86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8"/>
              </a:cxn>
              <a:cxn ang="0">
                <a:pos x="100" y="64"/>
              </a:cxn>
              <a:cxn ang="0">
                <a:pos x="101" y="59"/>
              </a:cxn>
              <a:cxn ang="0">
                <a:pos x="102" y="53"/>
              </a:cxn>
            </a:cxnLst>
            <a:rect l="0" t="0" r="r" b="b"/>
            <a:pathLst>
              <a:path w="102" h="101">
                <a:moveTo>
                  <a:pt x="102" y="50"/>
                </a:moveTo>
                <a:lnTo>
                  <a:pt x="102" y="48"/>
                </a:lnTo>
                <a:lnTo>
                  <a:pt x="102" y="45"/>
                </a:lnTo>
                <a:lnTo>
                  <a:pt x="101" y="43"/>
                </a:lnTo>
                <a:lnTo>
                  <a:pt x="101" y="40"/>
                </a:lnTo>
                <a:lnTo>
                  <a:pt x="100" y="38"/>
                </a:lnTo>
                <a:lnTo>
                  <a:pt x="100" y="34"/>
                </a:lnTo>
                <a:lnTo>
                  <a:pt x="98" y="32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6"/>
                </a:lnTo>
                <a:lnTo>
                  <a:pt x="87" y="14"/>
                </a:lnTo>
                <a:lnTo>
                  <a:pt x="85" y="12"/>
                </a:lnTo>
                <a:lnTo>
                  <a:pt x="83" y="11"/>
                </a:lnTo>
                <a:lnTo>
                  <a:pt x="81" y="9"/>
                </a:lnTo>
                <a:lnTo>
                  <a:pt x="78" y="8"/>
                </a:lnTo>
                <a:lnTo>
                  <a:pt x="76" y="6"/>
                </a:lnTo>
                <a:lnTo>
                  <a:pt x="74" y="5"/>
                </a:lnTo>
                <a:lnTo>
                  <a:pt x="71" y="4"/>
                </a:lnTo>
                <a:lnTo>
                  <a:pt x="69" y="3"/>
                </a:lnTo>
                <a:lnTo>
                  <a:pt x="67" y="2"/>
                </a:lnTo>
                <a:lnTo>
                  <a:pt x="64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8" y="0"/>
                </a:lnTo>
                <a:lnTo>
                  <a:pt x="46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2"/>
                </a:lnTo>
                <a:lnTo>
                  <a:pt x="33" y="3"/>
                </a:lnTo>
                <a:lnTo>
                  <a:pt x="30" y="4"/>
                </a:lnTo>
                <a:lnTo>
                  <a:pt x="28" y="5"/>
                </a:lnTo>
                <a:lnTo>
                  <a:pt x="26" y="6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2"/>
                </a:lnTo>
                <a:lnTo>
                  <a:pt x="15" y="14"/>
                </a:lnTo>
                <a:lnTo>
                  <a:pt x="13" y="16"/>
                </a:lnTo>
                <a:lnTo>
                  <a:pt x="12" y="19"/>
                </a:lnTo>
                <a:lnTo>
                  <a:pt x="10" y="21"/>
                </a:lnTo>
                <a:lnTo>
                  <a:pt x="9" y="23"/>
                </a:lnTo>
                <a:lnTo>
                  <a:pt x="7" y="25"/>
                </a:lnTo>
                <a:lnTo>
                  <a:pt x="6" y="27"/>
                </a:lnTo>
                <a:lnTo>
                  <a:pt x="4" y="30"/>
                </a:lnTo>
                <a:lnTo>
                  <a:pt x="3" y="32"/>
                </a:lnTo>
                <a:lnTo>
                  <a:pt x="2" y="34"/>
                </a:lnTo>
                <a:lnTo>
                  <a:pt x="2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8"/>
                </a:lnTo>
                <a:lnTo>
                  <a:pt x="4" y="71"/>
                </a:lnTo>
                <a:lnTo>
                  <a:pt x="6" y="74"/>
                </a:lnTo>
                <a:lnTo>
                  <a:pt x="7" y="76"/>
                </a:lnTo>
                <a:lnTo>
                  <a:pt x="9" y="78"/>
                </a:lnTo>
                <a:lnTo>
                  <a:pt x="10" y="80"/>
                </a:lnTo>
                <a:lnTo>
                  <a:pt x="12" y="82"/>
                </a:lnTo>
                <a:lnTo>
                  <a:pt x="13" y="84"/>
                </a:lnTo>
                <a:lnTo>
                  <a:pt x="15" y="86"/>
                </a:lnTo>
                <a:lnTo>
                  <a:pt x="17" y="88"/>
                </a:lnTo>
                <a:lnTo>
                  <a:pt x="19" y="89"/>
                </a:lnTo>
                <a:lnTo>
                  <a:pt x="21" y="91"/>
                </a:lnTo>
                <a:lnTo>
                  <a:pt x="23" y="93"/>
                </a:lnTo>
                <a:lnTo>
                  <a:pt x="26" y="95"/>
                </a:lnTo>
                <a:lnTo>
                  <a:pt x="28" y="96"/>
                </a:lnTo>
                <a:lnTo>
                  <a:pt x="30" y="97"/>
                </a:lnTo>
                <a:lnTo>
                  <a:pt x="33" y="98"/>
                </a:lnTo>
                <a:lnTo>
                  <a:pt x="35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6" y="101"/>
                </a:lnTo>
                <a:lnTo>
                  <a:pt x="48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4" y="100"/>
                </a:lnTo>
                <a:lnTo>
                  <a:pt x="67" y="99"/>
                </a:lnTo>
                <a:lnTo>
                  <a:pt x="69" y="98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1" y="91"/>
                </a:lnTo>
                <a:lnTo>
                  <a:pt x="83" y="89"/>
                </a:lnTo>
                <a:lnTo>
                  <a:pt x="85" y="88"/>
                </a:lnTo>
                <a:lnTo>
                  <a:pt x="87" y="86"/>
                </a:lnTo>
                <a:lnTo>
                  <a:pt x="89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1"/>
                </a:lnTo>
                <a:lnTo>
                  <a:pt x="98" y="68"/>
                </a:lnTo>
                <a:lnTo>
                  <a:pt x="100" y="66"/>
                </a:lnTo>
                <a:lnTo>
                  <a:pt x="100" y="64"/>
                </a:lnTo>
                <a:lnTo>
                  <a:pt x="101" y="61"/>
                </a:lnTo>
                <a:lnTo>
                  <a:pt x="101" y="59"/>
                </a:lnTo>
                <a:lnTo>
                  <a:pt x="102" y="56"/>
                </a:lnTo>
                <a:lnTo>
                  <a:pt x="102" y="53"/>
                </a:lnTo>
                <a:lnTo>
                  <a:pt x="102" y="50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1" name="Freeform 227"/>
          <p:cNvSpPr>
            <a:spLocks/>
          </p:cNvSpPr>
          <p:nvPr/>
        </p:nvSpPr>
        <p:spPr bwMode="auto">
          <a:xfrm>
            <a:off x="8695312" y="5646738"/>
            <a:ext cx="53975" cy="55563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9"/>
              </a:cxn>
              <a:cxn ang="0">
                <a:pos x="93" y="23"/>
              </a:cxn>
              <a:cxn ang="0">
                <a:pos x="89" y="19"/>
              </a:cxn>
              <a:cxn ang="0">
                <a:pos x="86" y="16"/>
              </a:cxn>
              <a:cxn ang="0">
                <a:pos x="82" y="12"/>
              </a:cxn>
              <a:cxn ang="0">
                <a:pos x="78" y="9"/>
              </a:cxn>
              <a:cxn ang="0">
                <a:pos x="74" y="6"/>
              </a:cxn>
              <a:cxn ang="0">
                <a:pos x="68" y="4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4"/>
              </a:cxn>
              <a:cxn ang="0">
                <a:pos x="27" y="6"/>
              </a:cxn>
              <a:cxn ang="0">
                <a:pos x="23" y="9"/>
              </a:cxn>
              <a:cxn ang="0">
                <a:pos x="19" y="12"/>
              </a:cxn>
              <a:cxn ang="0">
                <a:pos x="14" y="16"/>
              </a:cxn>
              <a:cxn ang="0">
                <a:pos x="11" y="19"/>
              </a:cxn>
              <a:cxn ang="0">
                <a:pos x="8" y="23"/>
              </a:cxn>
              <a:cxn ang="0">
                <a:pos x="5" y="29"/>
              </a:cxn>
              <a:cxn ang="0">
                <a:pos x="3" y="33"/>
              </a:cxn>
              <a:cxn ang="0">
                <a:pos x="2" y="38"/>
              </a:cxn>
              <a:cxn ang="0">
                <a:pos x="0" y="43"/>
              </a:cxn>
              <a:cxn ang="0">
                <a:pos x="0" y="49"/>
              </a:cxn>
              <a:cxn ang="0">
                <a:pos x="0" y="54"/>
              </a:cxn>
              <a:cxn ang="0">
                <a:pos x="0" y="59"/>
              </a:cxn>
              <a:cxn ang="0">
                <a:pos x="2" y="65"/>
              </a:cxn>
              <a:cxn ang="0">
                <a:pos x="3" y="70"/>
              </a:cxn>
              <a:cxn ang="0">
                <a:pos x="5" y="74"/>
              </a:cxn>
              <a:cxn ang="0">
                <a:pos x="8" y="79"/>
              </a:cxn>
              <a:cxn ang="0">
                <a:pos x="11" y="84"/>
              </a:cxn>
              <a:cxn ang="0">
                <a:pos x="14" y="87"/>
              </a:cxn>
              <a:cxn ang="0">
                <a:pos x="19" y="91"/>
              </a:cxn>
              <a:cxn ang="0">
                <a:pos x="23" y="94"/>
              </a:cxn>
              <a:cxn ang="0">
                <a:pos x="27" y="96"/>
              </a:cxn>
              <a:cxn ang="0">
                <a:pos x="32" y="98"/>
              </a:cxn>
              <a:cxn ang="0">
                <a:pos x="37" y="101"/>
              </a:cxn>
              <a:cxn ang="0">
                <a:pos x="42" y="102"/>
              </a:cxn>
              <a:cxn ang="0">
                <a:pos x="47" y="103"/>
              </a:cxn>
              <a:cxn ang="0">
                <a:pos x="52" y="103"/>
              </a:cxn>
              <a:cxn ang="0">
                <a:pos x="58" y="102"/>
              </a:cxn>
              <a:cxn ang="0">
                <a:pos x="63" y="101"/>
              </a:cxn>
              <a:cxn ang="0">
                <a:pos x="68" y="98"/>
              </a:cxn>
              <a:cxn ang="0">
                <a:pos x="74" y="96"/>
              </a:cxn>
              <a:cxn ang="0">
                <a:pos x="78" y="94"/>
              </a:cxn>
              <a:cxn ang="0">
                <a:pos x="82" y="91"/>
              </a:cxn>
              <a:cxn ang="0">
                <a:pos x="86" y="87"/>
              </a:cxn>
              <a:cxn ang="0">
                <a:pos x="89" y="84"/>
              </a:cxn>
              <a:cxn ang="0">
                <a:pos x="93" y="79"/>
              </a:cxn>
              <a:cxn ang="0">
                <a:pos x="96" y="74"/>
              </a:cxn>
              <a:cxn ang="0">
                <a:pos x="98" y="70"/>
              </a:cxn>
              <a:cxn ang="0">
                <a:pos x="99" y="65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3">
                <a:moveTo>
                  <a:pt x="101" y="51"/>
                </a:moveTo>
                <a:lnTo>
                  <a:pt x="101" y="49"/>
                </a:lnTo>
                <a:lnTo>
                  <a:pt x="101" y="46"/>
                </a:lnTo>
                <a:lnTo>
                  <a:pt x="100" y="43"/>
                </a:lnTo>
                <a:lnTo>
                  <a:pt x="100" y="41"/>
                </a:lnTo>
                <a:lnTo>
                  <a:pt x="99" y="38"/>
                </a:lnTo>
                <a:lnTo>
                  <a:pt x="99" y="36"/>
                </a:lnTo>
                <a:lnTo>
                  <a:pt x="98" y="33"/>
                </a:lnTo>
                <a:lnTo>
                  <a:pt x="97" y="31"/>
                </a:lnTo>
                <a:lnTo>
                  <a:pt x="96" y="29"/>
                </a:lnTo>
                <a:lnTo>
                  <a:pt x="95" y="26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8" y="17"/>
                </a:lnTo>
                <a:lnTo>
                  <a:pt x="86" y="16"/>
                </a:lnTo>
                <a:lnTo>
                  <a:pt x="84" y="14"/>
                </a:lnTo>
                <a:lnTo>
                  <a:pt x="82" y="12"/>
                </a:lnTo>
                <a:lnTo>
                  <a:pt x="80" y="11"/>
                </a:lnTo>
                <a:lnTo>
                  <a:pt x="78" y="9"/>
                </a:lnTo>
                <a:lnTo>
                  <a:pt x="76" y="8"/>
                </a:lnTo>
                <a:lnTo>
                  <a:pt x="74" y="6"/>
                </a:lnTo>
                <a:lnTo>
                  <a:pt x="70" y="5"/>
                </a:lnTo>
                <a:lnTo>
                  <a:pt x="68" y="4"/>
                </a:lnTo>
                <a:lnTo>
                  <a:pt x="66" y="3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1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3"/>
                </a:lnTo>
                <a:lnTo>
                  <a:pt x="32" y="4"/>
                </a:lnTo>
                <a:lnTo>
                  <a:pt x="29" y="5"/>
                </a:lnTo>
                <a:lnTo>
                  <a:pt x="27" y="6"/>
                </a:lnTo>
                <a:lnTo>
                  <a:pt x="25" y="8"/>
                </a:lnTo>
                <a:lnTo>
                  <a:pt x="23" y="9"/>
                </a:lnTo>
                <a:lnTo>
                  <a:pt x="21" y="11"/>
                </a:lnTo>
                <a:lnTo>
                  <a:pt x="19" y="12"/>
                </a:lnTo>
                <a:lnTo>
                  <a:pt x="17" y="14"/>
                </a:lnTo>
                <a:lnTo>
                  <a:pt x="14" y="16"/>
                </a:lnTo>
                <a:lnTo>
                  <a:pt x="12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6"/>
                </a:lnTo>
                <a:lnTo>
                  <a:pt x="5" y="29"/>
                </a:lnTo>
                <a:lnTo>
                  <a:pt x="4" y="31"/>
                </a:lnTo>
                <a:lnTo>
                  <a:pt x="3" y="33"/>
                </a:lnTo>
                <a:lnTo>
                  <a:pt x="2" y="36"/>
                </a:lnTo>
                <a:lnTo>
                  <a:pt x="2" y="38"/>
                </a:lnTo>
                <a:lnTo>
                  <a:pt x="1" y="41"/>
                </a:lnTo>
                <a:lnTo>
                  <a:pt x="0" y="43"/>
                </a:lnTo>
                <a:lnTo>
                  <a:pt x="0" y="46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7"/>
                </a:lnTo>
                <a:lnTo>
                  <a:pt x="0" y="59"/>
                </a:lnTo>
                <a:lnTo>
                  <a:pt x="1" y="61"/>
                </a:lnTo>
                <a:lnTo>
                  <a:pt x="2" y="65"/>
                </a:lnTo>
                <a:lnTo>
                  <a:pt x="2" y="67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7"/>
                </a:lnTo>
                <a:lnTo>
                  <a:pt x="8" y="79"/>
                </a:lnTo>
                <a:lnTo>
                  <a:pt x="9" y="82"/>
                </a:lnTo>
                <a:lnTo>
                  <a:pt x="11" y="84"/>
                </a:lnTo>
                <a:lnTo>
                  <a:pt x="12" y="86"/>
                </a:lnTo>
                <a:lnTo>
                  <a:pt x="14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4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101"/>
                </a:lnTo>
                <a:lnTo>
                  <a:pt x="40" y="102"/>
                </a:lnTo>
                <a:lnTo>
                  <a:pt x="42" y="102"/>
                </a:lnTo>
                <a:lnTo>
                  <a:pt x="45" y="102"/>
                </a:lnTo>
                <a:lnTo>
                  <a:pt x="47" y="103"/>
                </a:lnTo>
                <a:lnTo>
                  <a:pt x="50" y="103"/>
                </a:lnTo>
                <a:lnTo>
                  <a:pt x="52" y="103"/>
                </a:lnTo>
                <a:lnTo>
                  <a:pt x="56" y="102"/>
                </a:lnTo>
                <a:lnTo>
                  <a:pt x="58" y="102"/>
                </a:lnTo>
                <a:lnTo>
                  <a:pt x="61" y="102"/>
                </a:lnTo>
                <a:lnTo>
                  <a:pt x="63" y="101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8" y="86"/>
                </a:lnTo>
                <a:lnTo>
                  <a:pt x="89" y="84"/>
                </a:lnTo>
                <a:lnTo>
                  <a:pt x="92" y="82"/>
                </a:lnTo>
                <a:lnTo>
                  <a:pt x="93" y="79"/>
                </a:lnTo>
                <a:lnTo>
                  <a:pt x="95" y="77"/>
                </a:lnTo>
                <a:lnTo>
                  <a:pt x="96" y="74"/>
                </a:lnTo>
                <a:lnTo>
                  <a:pt x="97" y="72"/>
                </a:lnTo>
                <a:lnTo>
                  <a:pt x="98" y="70"/>
                </a:lnTo>
                <a:lnTo>
                  <a:pt x="99" y="67"/>
                </a:lnTo>
                <a:lnTo>
                  <a:pt x="99" y="65"/>
                </a:lnTo>
                <a:lnTo>
                  <a:pt x="100" y="61"/>
                </a:lnTo>
                <a:lnTo>
                  <a:pt x="100" y="59"/>
                </a:lnTo>
                <a:lnTo>
                  <a:pt x="101" y="57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2" name="Freeform 228"/>
          <p:cNvSpPr>
            <a:spLocks/>
          </p:cNvSpPr>
          <p:nvPr/>
        </p:nvSpPr>
        <p:spPr bwMode="auto">
          <a:xfrm>
            <a:off x="8695312" y="4751388"/>
            <a:ext cx="53975" cy="53975"/>
          </a:xfrm>
          <a:custGeom>
            <a:avLst/>
            <a:gdLst/>
            <a:ahLst/>
            <a:cxnLst>
              <a:cxn ang="0">
                <a:pos x="101" y="47"/>
              </a:cxn>
              <a:cxn ang="0">
                <a:pos x="100" y="42"/>
              </a:cxn>
              <a:cxn ang="0">
                <a:pos x="99" y="37"/>
              </a:cxn>
              <a:cxn ang="0">
                <a:pos x="98" y="32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4"/>
              </a:cxn>
              <a:cxn ang="0">
                <a:pos x="82" y="10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1"/>
              </a:cxn>
              <a:cxn ang="0">
                <a:pos x="58" y="0"/>
              </a:cxn>
              <a:cxn ang="0">
                <a:pos x="52" y="0"/>
              </a:cxn>
              <a:cxn ang="0">
                <a:pos x="47" y="0"/>
              </a:cxn>
              <a:cxn ang="0">
                <a:pos x="42" y="0"/>
              </a:cxn>
              <a:cxn ang="0">
                <a:pos x="37" y="1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0"/>
              </a:cxn>
              <a:cxn ang="0">
                <a:pos x="14" y="14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2"/>
              </a:cxn>
              <a:cxn ang="0">
                <a:pos x="2" y="37"/>
              </a:cxn>
              <a:cxn ang="0">
                <a:pos x="0" y="42"/>
              </a:cxn>
              <a:cxn ang="0">
                <a:pos x="0" y="47"/>
              </a:cxn>
              <a:cxn ang="0">
                <a:pos x="0" y="52"/>
              </a:cxn>
              <a:cxn ang="0">
                <a:pos x="0" y="58"/>
              </a:cxn>
              <a:cxn ang="0">
                <a:pos x="2" y="63"/>
              </a:cxn>
              <a:cxn ang="0">
                <a:pos x="3" y="68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6"/>
              </a:cxn>
              <a:cxn ang="0">
                <a:pos x="19" y="89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99"/>
              </a:cxn>
              <a:cxn ang="0">
                <a:pos x="42" y="100"/>
              </a:cxn>
              <a:cxn ang="0">
                <a:pos x="47" y="101"/>
              </a:cxn>
              <a:cxn ang="0">
                <a:pos x="52" y="101"/>
              </a:cxn>
              <a:cxn ang="0">
                <a:pos x="58" y="100"/>
              </a:cxn>
              <a:cxn ang="0">
                <a:pos x="63" y="99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89"/>
              </a:cxn>
              <a:cxn ang="0">
                <a:pos x="86" y="86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8"/>
              </a:cxn>
              <a:cxn ang="0">
                <a:pos x="99" y="63"/>
              </a:cxn>
              <a:cxn ang="0">
                <a:pos x="100" y="58"/>
              </a:cxn>
              <a:cxn ang="0">
                <a:pos x="101" y="52"/>
              </a:cxn>
            </a:cxnLst>
            <a:rect l="0" t="0" r="r" b="b"/>
            <a:pathLst>
              <a:path w="101" h="101">
                <a:moveTo>
                  <a:pt x="101" y="50"/>
                </a:moveTo>
                <a:lnTo>
                  <a:pt x="101" y="47"/>
                </a:lnTo>
                <a:lnTo>
                  <a:pt x="101" y="45"/>
                </a:lnTo>
                <a:lnTo>
                  <a:pt x="100" y="42"/>
                </a:lnTo>
                <a:lnTo>
                  <a:pt x="100" y="40"/>
                </a:lnTo>
                <a:lnTo>
                  <a:pt x="99" y="37"/>
                </a:lnTo>
                <a:lnTo>
                  <a:pt x="99" y="34"/>
                </a:lnTo>
                <a:lnTo>
                  <a:pt x="98" y="32"/>
                </a:lnTo>
                <a:lnTo>
                  <a:pt x="97" y="29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8" y="16"/>
                </a:lnTo>
                <a:lnTo>
                  <a:pt x="86" y="14"/>
                </a:lnTo>
                <a:lnTo>
                  <a:pt x="84" y="12"/>
                </a:lnTo>
                <a:lnTo>
                  <a:pt x="82" y="10"/>
                </a:lnTo>
                <a:lnTo>
                  <a:pt x="80" y="9"/>
                </a:lnTo>
                <a:lnTo>
                  <a:pt x="78" y="8"/>
                </a:lnTo>
                <a:lnTo>
                  <a:pt x="76" y="6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1"/>
                </a:lnTo>
                <a:lnTo>
                  <a:pt x="61" y="1"/>
                </a:lnTo>
                <a:lnTo>
                  <a:pt x="58" y="0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0" y="1"/>
                </a:lnTo>
                <a:lnTo>
                  <a:pt x="37" y="1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6"/>
                </a:lnTo>
                <a:lnTo>
                  <a:pt x="23" y="8"/>
                </a:lnTo>
                <a:lnTo>
                  <a:pt x="21" y="9"/>
                </a:lnTo>
                <a:lnTo>
                  <a:pt x="19" y="10"/>
                </a:lnTo>
                <a:lnTo>
                  <a:pt x="17" y="12"/>
                </a:lnTo>
                <a:lnTo>
                  <a:pt x="14" y="14"/>
                </a:lnTo>
                <a:lnTo>
                  <a:pt x="12" y="16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29"/>
                </a:lnTo>
                <a:lnTo>
                  <a:pt x="3" y="32"/>
                </a:lnTo>
                <a:lnTo>
                  <a:pt x="2" y="34"/>
                </a:lnTo>
                <a:lnTo>
                  <a:pt x="2" y="37"/>
                </a:lnTo>
                <a:lnTo>
                  <a:pt x="1" y="40"/>
                </a:lnTo>
                <a:lnTo>
                  <a:pt x="0" y="42"/>
                </a:lnTo>
                <a:lnTo>
                  <a:pt x="0" y="45"/>
                </a:lnTo>
                <a:lnTo>
                  <a:pt x="0" y="47"/>
                </a:lnTo>
                <a:lnTo>
                  <a:pt x="0" y="50"/>
                </a:lnTo>
                <a:lnTo>
                  <a:pt x="0" y="52"/>
                </a:lnTo>
                <a:lnTo>
                  <a:pt x="0" y="56"/>
                </a:lnTo>
                <a:lnTo>
                  <a:pt x="0" y="58"/>
                </a:lnTo>
                <a:lnTo>
                  <a:pt x="1" y="61"/>
                </a:lnTo>
                <a:lnTo>
                  <a:pt x="2" y="63"/>
                </a:lnTo>
                <a:lnTo>
                  <a:pt x="2" y="66"/>
                </a:lnTo>
                <a:lnTo>
                  <a:pt x="3" y="68"/>
                </a:lnTo>
                <a:lnTo>
                  <a:pt x="4" y="70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4" y="86"/>
                </a:lnTo>
                <a:lnTo>
                  <a:pt x="17" y="88"/>
                </a:lnTo>
                <a:lnTo>
                  <a:pt x="19" y="89"/>
                </a:lnTo>
                <a:lnTo>
                  <a:pt x="21" y="91"/>
                </a:lnTo>
                <a:lnTo>
                  <a:pt x="23" y="93"/>
                </a:lnTo>
                <a:lnTo>
                  <a:pt x="25" y="94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99"/>
                </a:lnTo>
                <a:lnTo>
                  <a:pt x="40" y="100"/>
                </a:lnTo>
                <a:lnTo>
                  <a:pt x="42" y="100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0"/>
                </a:lnTo>
                <a:lnTo>
                  <a:pt x="61" y="100"/>
                </a:lnTo>
                <a:lnTo>
                  <a:pt x="63" y="99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4"/>
                </a:lnTo>
                <a:lnTo>
                  <a:pt x="78" y="93"/>
                </a:lnTo>
                <a:lnTo>
                  <a:pt x="80" y="91"/>
                </a:lnTo>
                <a:lnTo>
                  <a:pt x="82" y="89"/>
                </a:lnTo>
                <a:lnTo>
                  <a:pt x="84" y="88"/>
                </a:lnTo>
                <a:lnTo>
                  <a:pt x="86" y="86"/>
                </a:lnTo>
                <a:lnTo>
                  <a:pt x="88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0"/>
                </a:lnTo>
                <a:lnTo>
                  <a:pt x="98" y="68"/>
                </a:lnTo>
                <a:lnTo>
                  <a:pt x="99" y="66"/>
                </a:lnTo>
                <a:lnTo>
                  <a:pt x="99" y="63"/>
                </a:lnTo>
                <a:lnTo>
                  <a:pt x="100" y="61"/>
                </a:lnTo>
                <a:lnTo>
                  <a:pt x="100" y="58"/>
                </a:lnTo>
                <a:lnTo>
                  <a:pt x="101" y="56"/>
                </a:lnTo>
                <a:lnTo>
                  <a:pt x="101" y="52"/>
                </a:lnTo>
                <a:lnTo>
                  <a:pt x="101" y="5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3" name="Freeform 229"/>
          <p:cNvSpPr>
            <a:spLocks/>
          </p:cNvSpPr>
          <p:nvPr/>
        </p:nvSpPr>
        <p:spPr bwMode="auto">
          <a:xfrm>
            <a:off x="8695312" y="3856038"/>
            <a:ext cx="53975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2"/>
              </a:cxn>
              <a:cxn ang="0">
                <a:pos x="14" y="15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7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2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7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2"/>
                </a:lnTo>
                <a:lnTo>
                  <a:pt x="17" y="13"/>
                </a:lnTo>
                <a:lnTo>
                  <a:pt x="14" y="15"/>
                </a:lnTo>
                <a:lnTo>
                  <a:pt x="12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4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8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4" name="Freeform 230"/>
          <p:cNvSpPr>
            <a:spLocks/>
          </p:cNvSpPr>
          <p:nvPr/>
        </p:nvSpPr>
        <p:spPr bwMode="auto">
          <a:xfrm>
            <a:off x="8695312" y="654367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4" y="15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6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2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6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4" y="15"/>
                </a:lnTo>
                <a:lnTo>
                  <a:pt x="12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4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6"/>
                </a:lnTo>
                <a:lnTo>
                  <a:pt x="88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3" name="BlokTextu 242"/>
          <p:cNvSpPr txBox="1"/>
          <p:nvPr/>
        </p:nvSpPr>
        <p:spPr>
          <a:xfrm>
            <a:off x="1219651" y="5007303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BlokTextu 243"/>
          <p:cNvSpPr txBox="1"/>
          <p:nvPr/>
        </p:nvSpPr>
        <p:spPr>
          <a:xfrm>
            <a:off x="8090090" y="3849141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BlokTextu 245"/>
          <p:cNvSpPr txBox="1"/>
          <p:nvPr/>
        </p:nvSpPr>
        <p:spPr>
          <a:xfrm>
            <a:off x="5564527" y="652707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BlokTextu 246"/>
          <p:cNvSpPr txBox="1"/>
          <p:nvPr/>
        </p:nvSpPr>
        <p:spPr>
          <a:xfrm>
            <a:off x="4306081" y="3620599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BlokTextu 247"/>
          <p:cNvSpPr txBox="1"/>
          <p:nvPr/>
        </p:nvSpPr>
        <p:spPr>
          <a:xfrm>
            <a:off x="6946737" y="360280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BlokTextu 248"/>
          <p:cNvSpPr txBox="1"/>
          <p:nvPr/>
        </p:nvSpPr>
        <p:spPr>
          <a:xfrm>
            <a:off x="4090455" y="982493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90°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BlokTextu 249"/>
          <p:cNvSpPr txBox="1"/>
          <p:nvPr/>
        </p:nvSpPr>
        <p:spPr>
          <a:xfrm>
            <a:off x="0" y="360280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BlokTextu 250"/>
          <p:cNvSpPr txBox="1"/>
          <p:nvPr/>
        </p:nvSpPr>
        <p:spPr>
          <a:xfrm>
            <a:off x="1905242" y="475160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BlokTextu 251"/>
          <p:cNvSpPr txBox="1"/>
          <p:nvPr/>
        </p:nvSpPr>
        <p:spPr>
          <a:xfrm>
            <a:off x="2647951" y="1512626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3" name="BlokTextu 252"/>
          <p:cNvSpPr txBox="1"/>
          <p:nvPr/>
        </p:nvSpPr>
        <p:spPr>
          <a:xfrm>
            <a:off x="4883798" y="877947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BlokTextu 253"/>
          <p:cNvSpPr txBox="1"/>
          <p:nvPr/>
        </p:nvSpPr>
        <p:spPr>
          <a:xfrm>
            <a:off x="6565245" y="4629654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7" name="Freeform 53"/>
          <p:cNvSpPr>
            <a:spLocks/>
          </p:cNvSpPr>
          <p:nvPr/>
        </p:nvSpPr>
        <p:spPr bwMode="auto">
          <a:xfrm>
            <a:off x="5757863" y="654367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4" y="15"/>
              </a:cxn>
              <a:cxn ang="0">
                <a:pos x="10" y="19"/>
              </a:cxn>
              <a:cxn ang="0">
                <a:pos x="7" y="23"/>
              </a:cxn>
              <a:cxn ang="0">
                <a:pos x="5" y="27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69"/>
              </a:cxn>
              <a:cxn ang="0">
                <a:pos x="5" y="74"/>
              </a:cxn>
              <a:cxn ang="0">
                <a:pos x="7" y="78"/>
              </a:cxn>
              <a:cxn ang="0">
                <a:pos x="10" y="82"/>
              </a:cxn>
              <a:cxn ang="0">
                <a:pos x="14" y="86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2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6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8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7" y="17"/>
                </a:lnTo>
                <a:lnTo>
                  <a:pt x="86" y="15"/>
                </a:lnTo>
                <a:lnTo>
                  <a:pt x="84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4" y="15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0"/>
                </a:lnTo>
                <a:lnTo>
                  <a:pt x="10" y="82"/>
                </a:lnTo>
                <a:lnTo>
                  <a:pt x="12" y="84"/>
                </a:lnTo>
                <a:lnTo>
                  <a:pt x="14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6"/>
                </a:lnTo>
                <a:lnTo>
                  <a:pt x="87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8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93" name="BlokTextu 292"/>
          <p:cNvSpPr txBox="1"/>
          <p:nvPr/>
        </p:nvSpPr>
        <p:spPr>
          <a:xfrm>
            <a:off x="7780914" y="654065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BlokTextu 293"/>
          <p:cNvSpPr txBox="1"/>
          <p:nvPr/>
        </p:nvSpPr>
        <p:spPr>
          <a:xfrm>
            <a:off x="3433683" y="654065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BlokTextu 294"/>
          <p:cNvSpPr txBox="1"/>
          <p:nvPr/>
        </p:nvSpPr>
        <p:spPr>
          <a:xfrm>
            <a:off x="6977495" y="654065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BlokTextu 295"/>
          <p:cNvSpPr txBox="1"/>
          <p:nvPr/>
        </p:nvSpPr>
        <p:spPr>
          <a:xfrm>
            <a:off x="4324879" y="654065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BlokTextu 296"/>
          <p:cNvSpPr txBox="1"/>
          <p:nvPr/>
        </p:nvSpPr>
        <p:spPr>
          <a:xfrm>
            <a:off x="5179397" y="654065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BlokTextu 298"/>
          <p:cNvSpPr txBox="1"/>
          <p:nvPr/>
        </p:nvSpPr>
        <p:spPr>
          <a:xfrm>
            <a:off x="1677474" y="654065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BlokTextu 299"/>
          <p:cNvSpPr txBox="1"/>
          <p:nvPr/>
        </p:nvSpPr>
        <p:spPr>
          <a:xfrm>
            <a:off x="2421236" y="654065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BlokTextu 300"/>
          <p:cNvSpPr txBox="1"/>
          <p:nvPr/>
        </p:nvSpPr>
        <p:spPr>
          <a:xfrm>
            <a:off x="750593" y="654065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Text Box 35"/>
          <p:cNvSpPr txBox="1">
            <a:spLocks noChangeArrowheads="1"/>
          </p:cNvSpPr>
          <p:nvPr/>
        </p:nvSpPr>
        <p:spPr bwMode="auto">
          <a:xfrm flipH="1">
            <a:off x="2609639" y="3602803"/>
            <a:ext cx="3690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b</a:t>
            </a:r>
            <a:endParaRPr lang="sk-SK" sz="14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11" name="Text Box 35"/>
          <p:cNvSpPr txBox="1">
            <a:spLocks noChangeArrowheads="1"/>
          </p:cNvSpPr>
          <p:nvPr/>
        </p:nvSpPr>
        <p:spPr bwMode="auto">
          <a:xfrm flipH="1">
            <a:off x="5319913" y="3602803"/>
            <a:ext cx="362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</a:t>
            </a:r>
            <a:r>
              <a:rPr lang="sk-SK" sz="1400" b="1" baseline="30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endParaRPr lang="sk-SK" sz="14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13" name="BlokTextu 312"/>
          <p:cNvSpPr txBox="1"/>
          <p:nvPr/>
        </p:nvSpPr>
        <p:spPr>
          <a:xfrm>
            <a:off x="5757632" y="57868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2" name="Freeform 68"/>
          <p:cNvSpPr>
            <a:spLocks/>
          </p:cNvSpPr>
          <p:nvPr/>
        </p:nvSpPr>
        <p:spPr bwMode="auto">
          <a:xfrm>
            <a:off x="2908300" y="3856037"/>
            <a:ext cx="53975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1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4" y="2"/>
              </a:cxn>
              <a:cxn ang="0">
                <a:pos x="59" y="1"/>
              </a:cxn>
              <a:cxn ang="0">
                <a:pos x="54" y="0"/>
              </a:cxn>
              <a:cxn ang="0">
                <a:pos x="48" y="0"/>
              </a:cxn>
              <a:cxn ang="0">
                <a:pos x="43" y="1"/>
              </a:cxn>
              <a:cxn ang="0">
                <a:pos x="38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2"/>
              </a:cxn>
              <a:cxn ang="0">
                <a:pos x="14" y="15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7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8" y="100"/>
              </a:cxn>
              <a:cxn ang="0">
                <a:pos x="43" y="101"/>
              </a:cxn>
              <a:cxn ang="0">
                <a:pos x="48" y="101"/>
              </a:cxn>
              <a:cxn ang="0">
                <a:pos x="54" y="101"/>
              </a:cxn>
              <a:cxn ang="0">
                <a:pos x="59" y="101"/>
              </a:cxn>
              <a:cxn ang="0">
                <a:pos x="64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7"/>
              </a:cxn>
              <a:cxn ang="0">
                <a:pos x="91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100" y="64"/>
              </a:cxn>
              <a:cxn ang="0">
                <a:pos x="101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1" y="43"/>
                </a:lnTo>
                <a:lnTo>
                  <a:pt x="100" y="40"/>
                </a:lnTo>
                <a:lnTo>
                  <a:pt x="100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1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2" y="4"/>
                </a:lnTo>
                <a:lnTo>
                  <a:pt x="68" y="3"/>
                </a:lnTo>
                <a:lnTo>
                  <a:pt x="66" y="2"/>
                </a:lnTo>
                <a:lnTo>
                  <a:pt x="64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0" y="0"/>
                </a:lnTo>
                <a:lnTo>
                  <a:pt x="48" y="0"/>
                </a:lnTo>
                <a:lnTo>
                  <a:pt x="45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5" y="2"/>
                </a:lnTo>
                <a:lnTo>
                  <a:pt x="32" y="3"/>
                </a:lnTo>
                <a:lnTo>
                  <a:pt x="30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2"/>
                </a:lnTo>
                <a:lnTo>
                  <a:pt x="17" y="13"/>
                </a:lnTo>
                <a:lnTo>
                  <a:pt x="14" y="15"/>
                </a:lnTo>
                <a:lnTo>
                  <a:pt x="13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7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3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3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7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3" y="84"/>
                </a:lnTo>
                <a:lnTo>
                  <a:pt x="14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30" y="97"/>
                </a:lnTo>
                <a:lnTo>
                  <a:pt x="32" y="98"/>
                </a:lnTo>
                <a:lnTo>
                  <a:pt x="35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5" y="101"/>
                </a:lnTo>
                <a:lnTo>
                  <a:pt x="48" y="101"/>
                </a:lnTo>
                <a:lnTo>
                  <a:pt x="50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4" y="100"/>
                </a:lnTo>
                <a:lnTo>
                  <a:pt x="66" y="99"/>
                </a:lnTo>
                <a:lnTo>
                  <a:pt x="68" y="98"/>
                </a:lnTo>
                <a:lnTo>
                  <a:pt x="72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8" y="84"/>
                </a:lnTo>
                <a:lnTo>
                  <a:pt x="91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100" y="64"/>
                </a:lnTo>
                <a:lnTo>
                  <a:pt x="100" y="61"/>
                </a:lnTo>
                <a:lnTo>
                  <a:pt x="101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8" name="Freeform 74"/>
          <p:cNvSpPr>
            <a:spLocks/>
          </p:cNvSpPr>
          <p:nvPr/>
        </p:nvSpPr>
        <p:spPr bwMode="auto">
          <a:xfrm>
            <a:off x="5757863" y="5646737"/>
            <a:ext cx="53975" cy="55563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9"/>
              </a:cxn>
              <a:cxn ang="0">
                <a:pos x="93" y="23"/>
              </a:cxn>
              <a:cxn ang="0">
                <a:pos x="89" y="19"/>
              </a:cxn>
              <a:cxn ang="0">
                <a:pos x="86" y="16"/>
              </a:cxn>
              <a:cxn ang="0">
                <a:pos x="82" y="12"/>
              </a:cxn>
              <a:cxn ang="0">
                <a:pos x="78" y="9"/>
              </a:cxn>
              <a:cxn ang="0">
                <a:pos x="74" y="6"/>
              </a:cxn>
              <a:cxn ang="0">
                <a:pos x="68" y="4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4"/>
              </a:cxn>
              <a:cxn ang="0">
                <a:pos x="27" y="6"/>
              </a:cxn>
              <a:cxn ang="0">
                <a:pos x="23" y="9"/>
              </a:cxn>
              <a:cxn ang="0">
                <a:pos x="19" y="12"/>
              </a:cxn>
              <a:cxn ang="0">
                <a:pos x="14" y="16"/>
              </a:cxn>
              <a:cxn ang="0">
                <a:pos x="10" y="19"/>
              </a:cxn>
              <a:cxn ang="0">
                <a:pos x="7" y="23"/>
              </a:cxn>
              <a:cxn ang="0">
                <a:pos x="5" y="29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9"/>
              </a:cxn>
              <a:cxn ang="0">
                <a:pos x="0" y="54"/>
              </a:cxn>
              <a:cxn ang="0">
                <a:pos x="0" y="59"/>
              </a:cxn>
              <a:cxn ang="0">
                <a:pos x="1" y="65"/>
              </a:cxn>
              <a:cxn ang="0">
                <a:pos x="3" y="70"/>
              </a:cxn>
              <a:cxn ang="0">
                <a:pos x="5" y="74"/>
              </a:cxn>
              <a:cxn ang="0">
                <a:pos x="7" y="79"/>
              </a:cxn>
              <a:cxn ang="0">
                <a:pos x="10" y="84"/>
              </a:cxn>
              <a:cxn ang="0">
                <a:pos x="14" y="87"/>
              </a:cxn>
              <a:cxn ang="0">
                <a:pos x="19" y="91"/>
              </a:cxn>
              <a:cxn ang="0">
                <a:pos x="23" y="94"/>
              </a:cxn>
              <a:cxn ang="0">
                <a:pos x="27" y="96"/>
              </a:cxn>
              <a:cxn ang="0">
                <a:pos x="32" y="98"/>
              </a:cxn>
              <a:cxn ang="0">
                <a:pos x="37" y="101"/>
              </a:cxn>
              <a:cxn ang="0">
                <a:pos x="42" y="102"/>
              </a:cxn>
              <a:cxn ang="0">
                <a:pos x="47" y="103"/>
              </a:cxn>
              <a:cxn ang="0">
                <a:pos x="52" y="103"/>
              </a:cxn>
              <a:cxn ang="0">
                <a:pos x="58" y="102"/>
              </a:cxn>
              <a:cxn ang="0">
                <a:pos x="63" y="101"/>
              </a:cxn>
              <a:cxn ang="0">
                <a:pos x="68" y="98"/>
              </a:cxn>
              <a:cxn ang="0">
                <a:pos x="74" y="96"/>
              </a:cxn>
              <a:cxn ang="0">
                <a:pos x="78" y="94"/>
              </a:cxn>
              <a:cxn ang="0">
                <a:pos x="82" y="91"/>
              </a:cxn>
              <a:cxn ang="0">
                <a:pos x="86" y="87"/>
              </a:cxn>
              <a:cxn ang="0">
                <a:pos x="89" y="84"/>
              </a:cxn>
              <a:cxn ang="0">
                <a:pos x="93" y="79"/>
              </a:cxn>
              <a:cxn ang="0">
                <a:pos x="96" y="74"/>
              </a:cxn>
              <a:cxn ang="0">
                <a:pos x="98" y="70"/>
              </a:cxn>
              <a:cxn ang="0">
                <a:pos x="99" y="65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3">
                <a:moveTo>
                  <a:pt x="101" y="51"/>
                </a:moveTo>
                <a:lnTo>
                  <a:pt x="101" y="49"/>
                </a:lnTo>
                <a:lnTo>
                  <a:pt x="101" y="46"/>
                </a:lnTo>
                <a:lnTo>
                  <a:pt x="100" y="43"/>
                </a:lnTo>
                <a:lnTo>
                  <a:pt x="100" y="41"/>
                </a:lnTo>
                <a:lnTo>
                  <a:pt x="99" y="38"/>
                </a:lnTo>
                <a:lnTo>
                  <a:pt x="98" y="36"/>
                </a:lnTo>
                <a:lnTo>
                  <a:pt x="98" y="33"/>
                </a:lnTo>
                <a:lnTo>
                  <a:pt x="97" y="31"/>
                </a:lnTo>
                <a:lnTo>
                  <a:pt x="96" y="29"/>
                </a:lnTo>
                <a:lnTo>
                  <a:pt x="94" y="26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7" y="17"/>
                </a:lnTo>
                <a:lnTo>
                  <a:pt x="86" y="16"/>
                </a:lnTo>
                <a:lnTo>
                  <a:pt x="84" y="14"/>
                </a:lnTo>
                <a:lnTo>
                  <a:pt x="82" y="12"/>
                </a:lnTo>
                <a:lnTo>
                  <a:pt x="80" y="11"/>
                </a:lnTo>
                <a:lnTo>
                  <a:pt x="78" y="9"/>
                </a:lnTo>
                <a:lnTo>
                  <a:pt x="76" y="8"/>
                </a:lnTo>
                <a:lnTo>
                  <a:pt x="74" y="6"/>
                </a:lnTo>
                <a:lnTo>
                  <a:pt x="70" y="5"/>
                </a:lnTo>
                <a:lnTo>
                  <a:pt x="68" y="4"/>
                </a:lnTo>
                <a:lnTo>
                  <a:pt x="66" y="3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1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3"/>
                </a:lnTo>
                <a:lnTo>
                  <a:pt x="32" y="4"/>
                </a:lnTo>
                <a:lnTo>
                  <a:pt x="29" y="5"/>
                </a:lnTo>
                <a:lnTo>
                  <a:pt x="27" y="6"/>
                </a:lnTo>
                <a:lnTo>
                  <a:pt x="25" y="8"/>
                </a:lnTo>
                <a:lnTo>
                  <a:pt x="23" y="9"/>
                </a:lnTo>
                <a:lnTo>
                  <a:pt x="21" y="11"/>
                </a:lnTo>
                <a:lnTo>
                  <a:pt x="19" y="12"/>
                </a:lnTo>
                <a:lnTo>
                  <a:pt x="17" y="14"/>
                </a:lnTo>
                <a:lnTo>
                  <a:pt x="14" y="16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6"/>
                </a:lnTo>
                <a:lnTo>
                  <a:pt x="5" y="29"/>
                </a:lnTo>
                <a:lnTo>
                  <a:pt x="4" y="31"/>
                </a:lnTo>
                <a:lnTo>
                  <a:pt x="3" y="33"/>
                </a:lnTo>
                <a:lnTo>
                  <a:pt x="2" y="36"/>
                </a:lnTo>
                <a:lnTo>
                  <a:pt x="1" y="38"/>
                </a:lnTo>
                <a:lnTo>
                  <a:pt x="1" y="41"/>
                </a:lnTo>
                <a:lnTo>
                  <a:pt x="0" y="43"/>
                </a:lnTo>
                <a:lnTo>
                  <a:pt x="0" y="46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7"/>
                </a:lnTo>
                <a:lnTo>
                  <a:pt x="0" y="59"/>
                </a:lnTo>
                <a:lnTo>
                  <a:pt x="1" y="61"/>
                </a:lnTo>
                <a:lnTo>
                  <a:pt x="1" y="65"/>
                </a:lnTo>
                <a:lnTo>
                  <a:pt x="2" y="67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7"/>
                </a:lnTo>
                <a:lnTo>
                  <a:pt x="7" y="79"/>
                </a:lnTo>
                <a:lnTo>
                  <a:pt x="9" y="82"/>
                </a:lnTo>
                <a:lnTo>
                  <a:pt x="10" y="84"/>
                </a:lnTo>
                <a:lnTo>
                  <a:pt x="12" y="86"/>
                </a:lnTo>
                <a:lnTo>
                  <a:pt x="14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4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101"/>
                </a:lnTo>
                <a:lnTo>
                  <a:pt x="40" y="102"/>
                </a:lnTo>
                <a:lnTo>
                  <a:pt x="42" y="102"/>
                </a:lnTo>
                <a:lnTo>
                  <a:pt x="45" y="102"/>
                </a:lnTo>
                <a:lnTo>
                  <a:pt x="47" y="103"/>
                </a:lnTo>
                <a:lnTo>
                  <a:pt x="50" y="103"/>
                </a:lnTo>
                <a:lnTo>
                  <a:pt x="52" y="103"/>
                </a:lnTo>
                <a:lnTo>
                  <a:pt x="56" y="102"/>
                </a:lnTo>
                <a:lnTo>
                  <a:pt x="58" y="102"/>
                </a:lnTo>
                <a:lnTo>
                  <a:pt x="61" y="102"/>
                </a:lnTo>
                <a:lnTo>
                  <a:pt x="63" y="101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7" y="86"/>
                </a:lnTo>
                <a:lnTo>
                  <a:pt x="89" y="84"/>
                </a:lnTo>
                <a:lnTo>
                  <a:pt x="92" y="82"/>
                </a:lnTo>
                <a:lnTo>
                  <a:pt x="93" y="79"/>
                </a:lnTo>
                <a:lnTo>
                  <a:pt x="94" y="77"/>
                </a:lnTo>
                <a:lnTo>
                  <a:pt x="96" y="74"/>
                </a:lnTo>
                <a:lnTo>
                  <a:pt x="97" y="72"/>
                </a:lnTo>
                <a:lnTo>
                  <a:pt x="98" y="70"/>
                </a:lnTo>
                <a:lnTo>
                  <a:pt x="98" y="67"/>
                </a:lnTo>
                <a:lnTo>
                  <a:pt x="99" y="65"/>
                </a:lnTo>
                <a:lnTo>
                  <a:pt x="100" y="61"/>
                </a:lnTo>
                <a:lnTo>
                  <a:pt x="100" y="59"/>
                </a:lnTo>
                <a:lnTo>
                  <a:pt x="101" y="57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0" name="Freeform 76"/>
          <p:cNvSpPr>
            <a:spLocks/>
          </p:cNvSpPr>
          <p:nvPr/>
        </p:nvSpPr>
        <p:spPr bwMode="auto">
          <a:xfrm>
            <a:off x="5757863" y="4751387"/>
            <a:ext cx="53975" cy="53975"/>
          </a:xfrm>
          <a:custGeom>
            <a:avLst/>
            <a:gdLst/>
            <a:ahLst/>
            <a:cxnLst>
              <a:cxn ang="0">
                <a:pos x="101" y="47"/>
              </a:cxn>
              <a:cxn ang="0">
                <a:pos x="100" y="42"/>
              </a:cxn>
              <a:cxn ang="0">
                <a:pos x="99" y="37"/>
              </a:cxn>
              <a:cxn ang="0">
                <a:pos x="98" y="32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4"/>
              </a:cxn>
              <a:cxn ang="0">
                <a:pos x="82" y="10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1"/>
              </a:cxn>
              <a:cxn ang="0">
                <a:pos x="58" y="0"/>
              </a:cxn>
              <a:cxn ang="0">
                <a:pos x="52" y="0"/>
              </a:cxn>
              <a:cxn ang="0">
                <a:pos x="47" y="0"/>
              </a:cxn>
              <a:cxn ang="0">
                <a:pos x="42" y="0"/>
              </a:cxn>
              <a:cxn ang="0">
                <a:pos x="37" y="1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0"/>
              </a:cxn>
              <a:cxn ang="0">
                <a:pos x="14" y="14"/>
              </a:cxn>
              <a:cxn ang="0">
                <a:pos x="10" y="19"/>
              </a:cxn>
              <a:cxn ang="0">
                <a:pos x="7" y="23"/>
              </a:cxn>
              <a:cxn ang="0">
                <a:pos x="5" y="27"/>
              </a:cxn>
              <a:cxn ang="0">
                <a:pos x="3" y="32"/>
              </a:cxn>
              <a:cxn ang="0">
                <a:pos x="1" y="37"/>
              </a:cxn>
              <a:cxn ang="0">
                <a:pos x="0" y="42"/>
              </a:cxn>
              <a:cxn ang="0">
                <a:pos x="0" y="47"/>
              </a:cxn>
              <a:cxn ang="0">
                <a:pos x="0" y="52"/>
              </a:cxn>
              <a:cxn ang="0">
                <a:pos x="0" y="58"/>
              </a:cxn>
              <a:cxn ang="0">
                <a:pos x="1" y="63"/>
              </a:cxn>
              <a:cxn ang="0">
                <a:pos x="3" y="68"/>
              </a:cxn>
              <a:cxn ang="0">
                <a:pos x="5" y="74"/>
              </a:cxn>
              <a:cxn ang="0">
                <a:pos x="7" y="78"/>
              </a:cxn>
              <a:cxn ang="0">
                <a:pos x="10" y="82"/>
              </a:cxn>
              <a:cxn ang="0">
                <a:pos x="14" y="86"/>
              </a:cxn>
              <a:cxn ang="0">
                <a:pos x="19" y="89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99"/>
              </a:cxn>
              <a:cxn ang="0">
                <a:pos x="42" y="100"/>
              </a:cxn>
              <a:cxn ang="0">
                <a:pos x="47" y="101"/>
              </a:cxn>
              <a:cxn ang="0">
                <a:pos x="52" y="101"/>
              </a:cxn>
              <a:cxn ang="0">
                <a:pos x="58" y="100"/>
              </a:cxn>
              <a:cxn ang="0">
                <a:pos x="63" y="99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89"/>
              </a:cxn>
              <a:cxn ang="0">
                <a:pos x="86" y="86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8"/>
              </a:cxn>
              <a:cxn ang="0">
                <a:pos x="99" y="63"/>
              </a:cxn>
              <a:cxn ang="0">
                <a:pos x="100" y="58"/>
              </a:cxn>
              <a:cxn ang="0">
                <a:pos x="101" y="52"/>
              </a:cxn>
            </a:cxnLst>
            <a:rect l="0" t="0" r="r" b="b"/>
            <a:pathLst>
              <a:path w="101" h="101">
                <a:moveTo>
                  <a:pt x="101" y="50"/>
                </a:moveTo>
                <a:lnTo>
                  <a:pt x="101" y="47"/>
                </a:lnTo>
                <a:lnTo>
                  <a:pt x="101" y="45"/>
                </a:lnTo>
                <a:lnTo>
                  <a:pt x="100" y="42"/>
                </a:lnTo>
                <a:lnTo>
                  <a:pt x="100" y="40"/>
                </a:lnTo>
                <a:lnTo>
                  <a:pt x="99" y="37"/>
                </a:lnTo>
                <a:lnTo>
                  <a:pt x="98" y="34"/>
                </a:lnTo>
                <a:lnTo>
                  <a:pt x="98" y="32"/>
                </a:lnTo>
                <a:lnTo>
                  <a:pt x="97" y="29"/>
                </a:lnTo>
                <a:lnTo>
                  <a:pt x="96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7" y="16"/>
                </a:lnTo>
                <a:lnTo>
                  <a:pt x="86" y="14"/>
                </a:lnTo>
                <a:lnTo>
                  <a:pt x="84" y="12"/>
                </a:lnTo>
                <a:lnTo>
                  <a:pt x="82" y="10"/>
                </a:lnTo>
                <a:lnTo>
                  <a:pt x="80" y="9"/>
                </a:lnTo>
                <a:lnTo>
                  <a:pt x="78" y="8"/>
                </a:lnTo>
                <a:lnTo>
                  <a:pt x="76" y="6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1"/>
                </a:lnTo>
                <a:lnTo>
                  <a:pt x="61" y="1"/>
                </a:lnTo>
                <a:lnTo>
                  <a:pt x="58" y="0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0" y="1"/>
                </a:lnTo>
                <a:lnTo>
                  <a:pt x="37" y="1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6"/>
                </a:lnTo>
                <a:lnTo>
                  <a:pt x="23" y="8"/>
                </a:lnTo>
                <a:lnTo>
                  <a:pt x="21" y="9"/>
                </a:lnTo>
                <a:lnTo>
                  <a:pt x="19" y="10"/>
                </a:lnTo>
                <a:lnTo>
                  <a:pt x="17" y="12"/>
                </a:lnTo>
                <a:lnTo>
                  <a:pt x="14" y="14"/>
                </a:lnTo>
                <a:lnTo>
                  <a:pt x="12" y="16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29"/>
                </a:lnTo>
                <a:lnTo>
                  <a:pt x="3" y="32"/>
                </a:lnTo>
                <a:lnTo>
                  <a:pt x="2" y="34"/>
                </a:lnTo>
                <a:lnTo>
                  <a:pt x="1" y="37"/>
                </a:lnTo>
                <a:lnTo>
                  <a:pt x="1" y="40"/>
                </a:lnTo>
                <a:lnTo>
                  <a:pt x="0" y="42"/>
                </a:lnTo>
                <a:lnTo>
                  <a:pt x="0" y="45"/>
                </a:lnTo>
                <a:lnTo>
                  <a:pt x="0" y="47"/>
                </a:lnTo>
                <a:lnTo>
                  <a:pt x="0" y="50"/>
                </a:lnTo>
                <a:lnTo>
                  <a:pt x="0" y="52"/>
                </a:lnTo>
                <a:lnTo>
                  <a:pt x="0" y="56"/>
                </a:lnTo>
                <a:lnTo>
                  <a:pt x="0" y="58"/>
                </a:lnTo>
                <a:lnTo>
                  <a:pt x="1" y="61"/>
                </a:lnTo>
                <a:lnTo>
                  <a:pt x="1" y="63"/>
                </a:lnTo>
                <a:lnTo>
                  <a:pt x="2" y="66"/>
                </a:lnTo>
                <a:lnTo>
                  <a:pt x="3" y="68"/>
                </a:lnTo>
                <a:lnTo>
                  <a:pt x="4" y="70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0"/>
                </a:lnTo>
                <a:lnTo>
                  <a:pt x="10" y="82"/>
                </a:lnTo>
                <a:lnTo>
                  <a:pt x="12" y="84"/>
                </a:lnTo>
                <a:lnTo>
                  <a:pt x="14" y="86"/>
                </a:lnTo>
                <a:lnTo>
                  <a:pt x="17" y="88"/>
                </a:lnTo>
                <a:lnTo>
                  <a:pt x="19" y="89"/>
                </a:lnTo>
                <a:lnTo>
                  <a:pt x="21" y="91"/>
                </a:lnTo>
                <a:lnTo>
                  <a:pt x="23" y="93"/>
                </a:lnTo>
                <a:lnTo>
                  <a:pt x="25" y="94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99"/>
                </a:lnTo>
                <a:lnTo>
                  <a:pt x="40" y="100"/>
                </a:lnTo>
                <a:lnTo>
                  <a:pt x="42" y="100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0"/>
                </a:lnTo>
                <a:lnTo>
                  <a:pt x="61" y="100"/>
                </a:lnTo>
                <a:lnTo>
                  <a:pt x="63" y="99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4"/>
                </a:lnTo>
                <a:lnTo>
                  <a:pt x="78" y="93"/>
                </a:lnTo>
                <a:lnTo>
                  <a:pt x="80" y="91"/>
                </a:lnTo>
                <a:lnTo>
                  <a:pt x="82" y="89"/>
                </a:lnTo>
                <a:lnTo>
                  <a:pt x="84" y="88"/>
                </a:lnTo>
                <a:lnTo>
                  <a:pt x="86" y="86"/>
                </a:lnTo>
                <a:lnTo>
                  <a:pt x="87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6" y="74"/>
                </a:lnTo>
                <a:lnTo>
                  <a:pt x="97" y="70"/>
                </a:lnTo>
                <a:lnTo>
                  <a:pt x="98" y="68"/>
                </a:lnTo>
                <a:lnTo>
                  <a:pt x="98" y="66"/>
                </a:lnTo>
                <a:lnTo>
                  <a:pt x="99" y="63"/>
                </a:lnTo>
                <a:lnTo>
                  <a:pt x="100" y="61"/>
                </a:lnTo>
                <a:lnTo>
                  <a:pt x="100" y="58"/>
                </a:lnTo>
                <a:lnTo>
                  <a:pt x="101" y="56"/>
                </a:lnTo>
                <a:lnTo>
                  <a:pt x="101" y="52"/>
                </a:lnTo>
                <a:lnTo>
                  <a:pt x="101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2" name="Freeform 78"/>
          <p:cNvSpPr>
            <a:spLocks/>
          </p:cNvSpPr>
          <p:nvPr/>
        </p:nvSpPr>
        <p:spPr bwMode="auto">
          <a:xfrm>
            <a:off x="5757863" y="3856037"/>
            <a:ext cx="53975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2"/>
              </a:cxn>
              <a:cxn ang="0">
                <a:pos x="14" y="15"/>
              </a:cxn>
              <a:cxn ang="0">
                <a:pos x="10" y="19"/>
              </a:cxn>
              <a:cxn ang="0">
                <a:pos x="7" y="23"/>
              </a:cxn>
              <a:cxn ang="0">
                <a:pos x="5" y="27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69"/>
              </a:cxn>
              <a:cxn ang="0">
                <a:pos x="5" y="74"/>
              </a:cxn>
              <a:cxn ang="0">
                <a:pos x="7" y="78"/>
              </a:cxn>
              <a:cxn ang="0">
                <a:pos x="10" y="82"/>
              </a:cxn>
              <a:cxn ang="0">
                <a:pos x="14" y="87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2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7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8" y="35"/>
                </a:lnTo>
                <a:lnTo>
                  <a:pt x="98" y="33"/>
                </a:lnTo>
                <a:lnTo>
                  <a:pt x="97" y="31"/>
                </a:lnTo>
                <a:lnTo>
                  <a:pt x="96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7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2"/>
                </a:lnTo>
                <a:lnTo>
                  <a:pt x="17" y="13"/>
                </a:lnTo>
                <a:lnTo>
                  <a:pt x="14" y="15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0"/>
                </a:lnTo>
                <a:lnTo>
                  <a:pt x="10" y="82"/>
                </a:lnTo>
                <a:lnTo>
                  <a:pt x="12" y="84"/>
                </a:lnTo>
                <a:lnTo>
                  <a:pt x="14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7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8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4" name="Freeform 80"/>
          <p:cNvSpPr>
            <a:spLocks/>
          </p:cNvSpPr>
          <p:nvPr/>
        </p:nvSpPr>
        <p:spPr bwMode="auto">
          <a:xfrm>
            <a:off x="5757863" y="2959100"/>
            <a:ext cx="53975" cy="53975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4"/>
              </a:cxn>
              <a:cxn ang="0">
                <a:pos x="99" y="38"/>
              </a:cxn>
              <a:cxn ang="0">
                <a:pos x="98" y="33"/>
              </a:cxn>
              <a:cxn ang="0">
                <a:pos x="96" y="29"/>
              </a:cxn>
              <a:cxn ang="0">
                <a:pos x="93" y="23"/>
              </a:cxn>
              <a:cxn ang="0">
                <a:pos x="89" y="19"/>
              </a:cxn>
              <a:cxn ang="0">
                <a:pos x="86" y="16"/>
              </a:cxn>
              <a:cxn ang="0">
                <a:pos x="82" y="12"/>
              </a:cxn>
              <a:cxn ang="0">
                <a:pos x="78" y="9"/>
              </a:cxn>
              <a:cxn ang="0">
                <a:pos x="74" y="7"/>
              </a:cxn>
              <a:cxn ang="0">
                <a:pos x="68" y="4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4"/>
              </a:cxn>
              <a:cxn ang="0">
                <a:pos x="27" y="7"/>
              </a:cxn>
              <a:cxn ang="0">
                <a:pos x="23" y="9"/>
              </a:cxn>
              <a:cxn ang="0">
                <a:pos x="19" y="12"/>
              </a:cxn>
              <a:cxn ang="0">
                <a:pos x="14" y="16"/>
              </a:cxn>
              <a:cxn ang="0">
                <a:pos x="10" y="19"/>
              </a:cxn>
              <a:cxn ang="0">
                <a:pos x="7" y="23"/>
              </a:cxn>
              <a:cxn ang="0">
                <a:pos x="5" y="29"/>
              </a:cxn>
              <a:cxn ang="0">
                <a:pos x="3" y="33"/>
              </a:cxn>
              <a:cxn ang="0">
                <a:pos x="1" y="38"/>
              </a:cxn>
              <a:cxn ang="0">
                <a:pos x="0" y="44"/>
              </a:cxn>
              <a:cxn ang="0">
                <a:pos x="0" y="49"/>
              </a:cxn>
              <a:cxn ang="0">
                <a:pos x="0" y="54"/>
              </a:cxn>
              <a:cxn ang="0">
                <a:pos x="0" y="59"/>
              </a:cxn>
              <a:cxn ang="0">
                <a:pos x="1" y="65"/>
              </a:cxn>
              <a:cxn ang="0">
                <a:pos x="3" y="70"/>
              </a:cxn>
              <a:cxn ang="0">
                <a:pos x="5" y="74"/>
              </a:cxn>
              <a:cxn ang="0">
                <a:pos x="7" y="79"/>
              </a:cxn>
              <a:cxn ang="0">
                <a:pos x="10" y="84"/>
              </a:cxn>
              <a:cxn ang="0">
                <a:pos x="14" y="87"/>
              </a:cxn>
              <a:cxn ang="0">
                <a:pos x="19" y="91"/>
              </a:cxn>
              <a:cxn ang="0">
                <a:pos x="23" y="94"/>
              </a:cxn>
              <a:cxn ang="0">
                <a:pos x="27" y="96"/>
              </a:cxn>
              <a:cxn ang="0">
                <a:pos x="32" y="98"/>
              </a:cxn>
              <a:cxn ang="0">
                <a:pos x="37" y="101"/>
              </a:cxn>
              <a:cxn ang="0">
                <a:pos x="42" y="102"/>
              </a:cxn>
              <a:cxn ang="0">
                <a:pos x="47" y="103"/>
              </a:cxn>
              <a:cxn ang="0">
                <a:pos x="52" y="103"/>
              </a:cxn>
              <a:cxn ang="0">
                <a:pos x="58" y="102"/>
              </a:cxn>
              <a:cxn ang="0">
                <a:pos x="63" y="101"/>
              </a:cxn>
              <a:cxn ang="0">
                <a:pos x="68" y="98"/>
              </a:cxn>
              <a:cxn ang="0">
                <a:pos x="74" y="96"/>
              </a:cxn>
              <a:cxn ang="0">
                <a:pos x="78" y="94"/>
              </a:cxn>
              <a:cxn ang="0">
                <a:pos x="82" y="91"/>
              </a:cxn>
              <a:cxn ang="0">
                <a:pos x="86" y="87"/>
              </a:cxn>
              <a:cxn ang="0">
                <a:pos x="89" y="84"/>
              </a:cxn>
              <a:cxn ang="0">
                <a:pos x="93" y="79"/>
              </a:cxn>
              <a:cxn ang="0">
                <a:pos x="96" y="74"/>
              </a:cxn>
              <a:cxn ang="0">
                <a:pos x="98" y="70"/>
              </a:cxn>
              <a:cxn ang="0">
                <a:pos x="99" y="65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3">
                <a:moveTo>
                  <a:pt x="101" y="51"/>
                </a:moveTo>
                <a:lnTo>
                  <a:pt x="101" y="49"/>
                </a:lnTo>
                <a:lnTo>
                  <a:pt x="101" y="46"/>
                </a:lnTo>
                <a:lnTo>
                  <a:pt x="100" y="44"/>
                </a:lnTo>
                <a:lnTo>
                  <a:pt x="100" y="41"/>
                </a:lnTo>
                <a:lnTo>
                  <a:pt x="99" y="38"/>
                </a:lnTo>
                <a:lnTo>
                  <a:pt x="98" y="36"/>
                </a:lnTo>
                <a:lnTo>
                  <a:pt x="98" y="33"/>
                </a:lnTo>
                <a:lnTo>
                  <a:pt x="97" y="31"/>
                </a:lnTo>
                <a:lnTo>
                  <a:pt x="96" y="29"/>
                </a:lnTo>
                <a:lnTo>
                  <a:pt x="94" y="26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7" y="17"/>
                </a:lnTo>
                <a:lnTo>
                  <a:pt x="86" y="16"/>
                </a:lnTo>
                <a:lnTo>
                  <a:pt x="84" y="14"/>
                </a:lnTo>
                <a:lnTo>
                  <a:pt x="82" y="12"/>
                </a:lnTo>
                <a:lnTo>
                  <a:pt x="80" y="11"/>
                </a:lnTo>
                <a:lnTo>
                  <a:pt x="78" y="9"/>
                </a:lnTo>
                <a:lnTo>
                  <a:pt x="76" y="8"/>
                </a:lnTo>
                <a:lnTo>
                  <a:pt x="74" y="7"/>
                </a:lnTo>
                <a:lnTo>
                  <a:pt x="70" y="5"/>
                </a:lnTo>
                <a:lnTo>
                  <a:pt x="68" y="4"/>
                </a:lnTo>
                <a:lnTo>
                  <a:pt x="66" y="3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1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3"/>
                </a:lnTo>
                <a:lnTo>
                  <a:pt x="32" y="4"/>
                </a:lnTo>
                <a:lnTo>
                  <a:pt x="29" y="5"/>
                </a:lnTo>
                <a:lnTo>
                  <a:pt x="27" y="7"/>
                </a:lnTo>
                <a:lnTo>
                  <a:pt x="25" y="8"/>
                </a:lnTo>
                <a:lnTo>
                  <a:pt x="23" y="9"/>
                </a:lnTo>
                <a:lnTo>
                  <a:pt x="21" y="11"/>
                </a:lnTo>
                <a:lnTo>
                  <a:pt x="19" y="12"/>
                </a:lnTo>
                <a:lnTo>
                  <a:pt x="17" y="14"/>
                </a:lnTo>
                <a:lnTo>
                  <a:pt x="14" y="16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6"/>
                </a:lnTo>
                <a:lnTo>
                  <a:pt x="5" y="29"/>
                </a:lnTo>
                <a:lnTo>
                  <a:pt x="4" y="31"/>
                </a:lnTo>
                <a:lnTo>
                  <a:pt x="3" y="33"/>
                </a:lnTo>
                <a:lnTo>
                  <a:pt x="2" y="36"/>
                </a:lnTo>
                <a:lnTo>
                  <a:pt x="1" y="38"/>
                </a:lnTo>
                <a:lnTo>
                  <a:pt x="1" y="41"/>
                </a:lnTo>
                <a:lnTo>
                  <a:pt x="0" y="44"/>
                </a:lnTo>
                <a:lnTo>
                  <a:pt x="0" y="46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7"/>
                </a:lnTo>
                <a:lnTo>
                  <a:pt x="0" y="59"/>
                </a:lnTo>
                <a:lnTo>
                  <a:pt x="1" y="61"/>
                </a:lnTo>
                <a:lnTo>
                  <a:pt x="1" y="65"/>
                </a:lnTo>
                <a:lnTo>
                  <a:pt x="2" y="67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7"/>
                </a:lnTo>
                <a:lnTo>
                  <a:pt x="7" y="79"/>
                </a:lnTo>
                <a:lnTo>
                  <a:pt x="9" y="82"/>
                </a:lnTo>
                <a:lnTo>
                  <a:pt x="10" y="84"/>
                </a:lnTo>
                <a:lnTo>
                  <a:pt x="12" y="86"/>
                </a:lnTo>
                <a:lnTo>
                  <a:pt x="14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4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100"/>
                </a:lnTo>
                <a:lnTo>
                  <a:pt x="37" y="101"/>
                </a:lnTo>
                <a:lnTo>
                  <a:pt x="40" y="102"/>
                </a:lnTo>
                <a:lnTo>
                  <a:pt x="42" y="102"/>
                </a:lnTo>
                <a:lnTo>
                  <a:pt x="45" y="102"/>
                </a:lnTo>
                <a:lnTo>
                  <a:pt x="47" y="103"/>
                </a:lnTo>
                <a:lnTo>
                  <a:pt x="50" y="103"/>
                </a:lnTo>
                <a:lnTo>
                  <a:pt x="52" y="103"/>
                </a:lnTo>
                <a:lnTo>
                  <a:pt x="56" y="102"/>
                </a:lnTo>
                <a:lnTo>
                  <a:pt x="58" y="102"/>
                </a:lnTo>
                <a:lnTo>
                  <a:pt x="61" y="102"/>
                </a:lnTo>
                <a:lnTo>
                  <a:pt x="63" y="101"/>
                </a:lnTo>
                <a:lnTo>
                  <a:pt x="66" y="100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7" y="86"/>
                </a:lnTo>
                <a:lnTo>
                  <a:pt x="89" y="84"/>
                </a:lnTo>
                <a:lnTo>
                  <a:pt x="92" y="82"/>
                </a:lnTo>
                <a:lnTo>
                  <a:pt x="93" y="79"/>
                </a:lnTo>
                <a:lnTo>
                  <a:pt x="94" y="77"/>
                </a:lnTo>
                <a:lnTo>
                  <a:pt x="96" y="74"/>
                </a:lnTo>
                <a:lnTo>
                  <a:pt x="97" y="72"/>
                </a:lnTo>
                <a:lnTo>
                  <a:pt x="98" y="70"/>
                </a:lnTo>
                <a:lnTo>
                  <a:pt x="98" y="67"/>
                </a:lnTo>
                <a:lnTo>
                  <a:pt x="99" y="65"/>
                </a:lnTo>
                <a:lnTo>
                  <a:pt x="100" y="61"/>
                </a:lnTo>
                <a:lnTo>
                  <a:pt x="100" y="59"/>
                </a:lnTo>
                <a:lnTo>
                  <a:pt x="101" y="57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6" name="Freeform 82"/>
          <p:cNvSpPr>
            <a:spLocks/>
          </p:cNvSpPr>
          <p:nvPr/>
        </p:nvSpPr>
        <p:spPr bwMode="auto">
          <a:xfrm>
            <a:off x="5757863" y="2063750"/>
            <a:ext cx="53975" cy="53975"/>
          </a:xfrm>
          <a:custGeom>
            <a:avLst/>
            <a:gdLst/>
            <a:ahLst/>
            <a:cxnLst>
              <a:cxn ang="0">
                <a:pos x="101" y="47"/>
              </a:cxn>
              <a:cxn ang="0">
                <a:pos x="100" y="42"/>
              </a:cxn>
              <a:cxn ang="0">
                <a:pos x="99" y="37"/>
              </a:cxn>
              <a:cxn ang="0">
                <a:pos x="98" y="32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4"/>
              </a:cxn>
              <a:cxn ang="0">
                <a:pos x="82" y="10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1"/>
              </a:cxn>
              <a:cxn ang="0">
                <a:pos x="58" y="0"/>
              </a:cxn>
              <a:cxn ang="0">
                <a:pos x="52" y="0"/>
              </a:cxn>
              <a:cxn ang="0">
                <a:pos x="47" y="0"/>
              </a:cxn>
              <a:cxn ang="0">
                <a:pos x="42" y="0"/>
              </a:cxn>
              <a:cxn ang="0">
                <a:pos x="37" y="1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0"/>
              </a:cxn>
              <a:cxn ang="0">
                <a:pos x="14" y="14"/>
              </a:cxn>
              <a:cxn ang="0">
                <a:pos x="10" y="19"/>
              </a:cxn>
              <a:cxn ang="0">
                <a:pos x="7" y="23"/>
              </a:cxn>
              <a:cxn ang="0">
                <a:pos x="5" y="27"/>
              </a:cxn>
              <a:cxn ang="0">
                <a:pos x="3" y="32"/>
              </a:cxn>
              <a:cxn ang="0">
                <a:pos x="1" y="37"/>
              </a:cxn>
              <a:cxn ang="0">
                <a:pos x="0" y="42"/>
              </a:cxn>
              <a:cxn ang="0">
                <a:pos x="0" y="47"/>
              </a:cxn>
              <a:cxn ang="0">
                <a:pos x="0" y="52"/>
              </a:cxn>
              <a:cxn ang="0">
                <a:pos x="0" y="58"/>
              </a:cxn>
              <a:cxn ang="0">
                <a:pos x="1" y="63"/>
              </a:cxn>
              <a:cxn ang="0">
                <a:pos x="3" y="68"/>
              </a:cxn>
              <a:cxn ang="0">
                <a:pos x="5" y="74"/>
              </a:cxn>
              <a:cxn ang="0">
                <a:pos x="7" y="78"/>
              </a:cxn>
              <a:cxn ang="0">
                <a:pos x="10" y="82"/>
              </a:cxn>
              <a:cxn ang="0">
                <a:pos x="14" y="86"/>
              </a:cxn>
              <a:cxn ang="0">
                <a:pos x="19" y="89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99"/>
              </a:cxn>
              <a:cxn ang="0">
                <a:pos x="42" y="100"/>
              </a:cxn>
              <a:cxn ang="0">
                <a:pos x="47" y="101"/>
              </a:cxn>
              <a:cxn ang="0">
                <a:pos x="52" y="101"/>
              </a:cxn>
              <a:cxn ang="0">
                <a:pos x="58" y="100"/>
              </a:cxn>
              <a:cxn ang="0">
                <a:pos x="63" y="99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89"/>
              </a:cxn>
              <a:cxn ang="0">
                <a:pos x="86" y="86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8"/>
              </a:cxn>
              <a:cxn ang="0">
                <a:pos x="99" y="63"/>
              </a:cxn>
              <a:cxn ang="0">
                <a:pos x="100" y="58"/>
              </a:cxn>
              <a:cxn ang="0">
                <a:pos x="101" y="52"/>
              </a:cxn>
            </a:cxnLst>
            <a:rect l="0" t="0" r="r" b="b"/>
            <a:pathLst>
              <a:path w="101" h="101">
                <a:moveTo>
                  <a:pt x="101" y="50"/>
                </a:moveTo>
                <a:lnTo>
                  <a:pt x="101" y="47"/>
                </a:lnTo>
                <a:lnTo>
                  <a:pt x="101" y="45"/>
                </a:lnTo>
                <a:lnTo>
                  <a:pt x="100" y="42"/>
                </a:lnTo>
                <a:lnTo>
                  <a:pt x="100" y="40"/>
                </a:lnTo>
                <a:lnTo>
                  <a:pt x="99" y="37"/>
                </a:lnTo>
                <a:lnTo>
                  <a:pt x="98" y="34"/>
                </a:lnTo>
                <a:lnTo>
                  <a:pt x="98" y="32"/>
                </a:lnTo>
                <a:lnTo>
                  <a:pt x="97" y="29"/>
                </a:lnTo>
                <a:lnTo>
                  <a:pt x="96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7" y="17"/>
                </a:lnTo>
                <a:lnTo>
                  <a:pt x="86" y="14"/>
                </a:lnTo>
                <a:lnTo>
                  <a:pt x="84" y="12"/>
                </a:lnTo>
                <a:lnTo>
                  <a:pt x="82" y="10"/>
                </a:lnTo>
                <a:lnTo>
                  <a:pt x="80" y="9"/>
                </a:lnTo>
                <a:lnTo>
                  <a:pt x="78" y="8"/>
                </a:lnTo>
                <a:lnTo>
                  <a:pt x="76" y="6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1"/>
                </a:lnTo>
                <a:lnTo>
                  <a:pt x="61" y="1"/>
                </a:lnTo>
                <a:lnTo>
                  <a:pt x="58" y="0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0" y="1"/>
                </a:lnTo>
                <a:lnTo>
                  <a:pt x="37" y="1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6"/>
                </a:lnTo>
                <a:lnTo>
                  <a:pt x="23" y="8"/>
                </a:lnTo>
                <a:lnTo>
                  <a:pt x="21" y="9"/>
                </a:lnTo>
                <a:lnTo>
                  <a:pt x="19" y="10"/>
                </a:lnTo>
                <a:lnTo>
                  <a:pt x="17" y="12"/>
                </a:lnTo>
                <a:lnTo>
                  <a:pt x="14" y="14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29"/>
                </a:lnTo>
                <a:lnTo>
                  <a:pt x="3" y="32"/>
                </a:lnTo>
                <a:lnTo>
                  <a:pt x="2" y="34"/>
                </a:lnTo>
                <a:lnTo>
                  <a:pt x="1" y="37"/>
                </a:lnTo>
                <a:lnTo>
                  <a:pt x="1" y="40"/>
                </a:lnTo>
                <a:lnTo>
                  <a:pt x="0" y="42"/>
                </a:lnTo>
                <a:lnTo>
                  <a:pt x="0" y="45"/>
                </a:lnTo>
                <a:lnTo>
                  <a:pt x="0" y="47"/>
                </a:lnTo>
                <a:lnTo>
                  <a:pt x="0" y="50"/>
                </a:lnTo>
                <a:lnTo>
                  <a:pt x="0" y="52"/>
                </a:lnTo>
                <a:lnTo>
                  <a:pt x="0" y="56"/>
                </a:lnTo>
                <a:lnTo>
                  <a:pt x="0" y="58"/>
                </a:lnTo>
                <a:lnTo>
                  <a:pt x="1" y="61"/>
                </a:lnTo>
                <a:lnTo>
                  <a:pt x="1" y="63"/>
                </a:lnTo>
                <a:lnTo>
                  <a:pt x="2" y="66"/>
                </a:lnTo>
                <a:lnTo>
                  <a:pt x="3" y="68"/>
                </a:lnTo>
                <a:lnTo>
                  <a:pt x="4" y="70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0"/>
                </a:lnTo>
                <a:lnTo>
                  <a:pt x="10" y="82"/>
                </a:lnTo>
                <a:lnTo>
                  <a:pt x="12" y="84"/>
                </a:lnTo>
                <a:lnTo>
                  <a:pt x="14" y="86"/>
                </a:lnTo>
                <a:lnTo>
                  <a:pt x="17" y="88"/>
                </a:lnTo>
                <a:lnTo>
                  <a:pt x="19" y="89"/>
                </a:lnTo>
                <a:lnTo>
                  <a:pt x="21" y="92"/>
                </a:lnTo>
                <a:lnTo>
                  <a:pt x="23" y="93"/>
                </a:lnTo>
                <a:lnTo>
                  <a:pt x="25" y="94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99"/>
                </a:lnTo>
                <a:lnTo>
                  <a:pt x="40" y="100"/>
                </a:lnTo>
                <a:lnTo>
                  <a:pt x="42" y="100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0"/>
                </a:lnTo>
                <a:lnTo>
                  <a:pt x="61" y="100"/>
                </a:lnTo>
                <a:lnTo>
                  <a:pt x="63" y="99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4"/>
                </a:lnTo>
                <a:lnTo>
                  <a:pt x="78" y="93"/>
                </a:lnTo>
                <a:lnTo>
                  <a:pt x="80" y="92"/>
                </a:lnTo>
                <a:lnTo>
                  <a:pt x="82" y="89"/>
                </a:lnTo>
                <a:lnTo>
                  <a:pt x="84" y="88"/>
                </a:lnTo>
                <a:lnTo>
                  <a:pt x="86" y="86"/>
                </a:lnTo>
                <a:lnTo>
                  <a:pt x="87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6" y="74"/>
                </a:lnTo>
                <a:lnTo>
                  <a:pt x="97" y="70"/>
                </a:lnTo>
                <a:lnTo>
                  <a:pt x="98" y="68"/>
                </a:lnTo>
                <a:lnTo>
                  <a:pt x="98" y="66"/>
                </a:lnTo>
                <a:lnTo>
                  <a:pt x="99" y="63"/>
                </a:lnTo>
                <a:lnTo>
                  <a:pt x="100" y="61"/>
                </a:lnTo>
                <a:lnTo>
                  <a:pt x="100" y="58"/>
                </a:lnTo>
                <a:lnTo>
                  <a:pt x="101" y="56"/>
                </a:lnTo>
                <a:lnTo>
                  <a:pt x="101" y="52"/>
                </a:lnTo>
                <a:lnTo>
                  <a:pt x="101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8" name="Freeform 84"/>
          <p:cNvSpPr>
            <a:spLocks/>
          </p:cNvSpPr>
          <p:nvPr/>
        </p:nvSpPr>
        <p:spPr bwMode="auto">
          <a:xfrm>
            <a:off x="5757863" y="1166812"/>
            <a:ext cx="53975" cy="53975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2"/>
              </a:cxn>
              <a:cxn ang="0">
                <a:pos x="14" y="15"/>
              </a:cxn>
              <a:cxn ang="0">
                <a:pos x="10" y="19"/>
              </a:cxn>
              <a:cxn ang="0">
                <a:pos x="7" y="23"/>
              </a:cxn>
              <a:cxn ang="0">
                <a:pos x="5" y="27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9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69"/>
              </a:cxn>
              <a:cxn ang="0">
                <a:pos x="5" y="74"/>
              </a:cxn>
              <a:cxn ang="0">
                <a:pos x="7" y="78"/>
              </a:cxn>
              <a:cxn ang="0">
                <a:pos x="10" y="82"/>
              </a:cxn>
              <a:cxn ang="0">
                <a:pos x="14" y="87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2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7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9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8" y="35"/>
                </a:lnTo>
                <a:lnTo>
                  <a:pt x="98" y="33"/>
                </a:lnTo>
                <a:lnTo>
                  <a:pt x="97" y="31"/>
                </a:lnTo>
                <a:lnTo>
                  <a:pt x="96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7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2"/>
                </a:lnTo>
                <a:lnTo>
                  <a:pt x="17" y="13"/>
                </a:lnTo>
                <a:lnTo>
                  <a:pt x="14" y="15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0"/>
                </a:lnTo>
                <a:lnTo>
                  <a:pt x="10" y="82"/>
                </a:lnTo>
                <a:lnTo>
                  <a:pt x="12" y="84"/>
                </a:lnTo>
                <a:lnTo>
                  <a:pt x="14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7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8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18" name="BlokTextu 317"/>
          <p:cNvSpPr txBox="1"/>
          <p:nvPr/>
        </p:nvSpPr>
        <p:spPr>
          <a:xfrm>
            <a:off x="8690200" y="422867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BlokTextu 318"/>
          <p:cNvSpPr txBox="1"/>
          <p:nvPr/>
        </p:nvSpPr>
        <p:spPr>
          <a:xfrm>
            <a:off x="8690200" y="593653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BlokTextu 319"/>
          <p:cNvSpPr txBox="1"/>
          <p:nvPr/>
        </p:nvSpPr>
        <p:spPr>
          <a:xfrm>
            <a:off x="8690200" y="512287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9" name="Freeform 55"/>
          <p:cNvSpPr>
            <a:spLocks/>
          </p:cNvSpPr>
          <p:nvPr/>
        </p:nvSpPr>
        <p:spPr bwMode="auto">
          <a:xfrm>
            <a:off x="6653213" y="654367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1" y="19"/>
              </a:cxn>
              <a:cxn ang="0">
                <a:pos x="87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9" y="3"/>
              </a:cxn>
              <a:cxn ang="0">
                <a:pos x="64" y="2"/>
              </a:cxn>
              <a:cxn ang="0">
                <a:pos x="59" y="1"/>
              </a:cxn>
              <a:cxn ang="0">
                <a:pos x="54" y="0"/>
              </a:cxn>
              <a:cxn ang="0">
                <a:pos x="49" y="0"/>
              </a:cxn>
              <a:cxn ang="0">
                <a:pos x="43" y="1"/>
              </a:cxn>
              <a:cxn ang="0">
                <a:pos x="38" y="2"/>
              </a:cxn>
              <a:cxn ang="0">
                <a:pos x="33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5" y="15"/>
              </a:cxn>
              <a:cxn ang="0">
                <a:pos x="12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2" y="82"/>
              </a:cxn>
              <a:cxn ang="0">
                <a:pos x="15" y="86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3" y="98"/>
              </a:cxn>
              <a:cxn ang="0">
                <a:pos x="38" y="100"/>
              </a:cxn>
              <a:cxn ang="0">
                <a:pos x="43" y="101"/>
              </a:cxn>
              <a:cxn ang="0">
                <a:pos x="49" y="101"/>
              </a:cxn>
              <a:cxn ang="0">
                <a:pos x="54" y="101"/>
              </a:cxn>
              <a:cxn ang="0">
                <a:pos x="59" y="101"/>
              </a:cxn>
              <a:cxn ang="0">
                <a:pos x="64" y="100"/>
              </a:cxn>
              <a:cxn ang="0">
                <a:pos x="69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7" y="86"/>
              </a:cxn>
              <a:cxn ang="0">
                <a:pos x="91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100" y="64"/>
              </a:cxn>
              <a:cxn ang="0">
                <a:pos x="101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1" y="43"/>
                </a:lnTo>
                <a:lnTo>
                  <a:pt x="100" y="40"/>
                </a:lnTo>
                <a:lnTo>
                  <a:pt x="100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1" y="19"/>
                </a:lnTo>
                <a:lnTo>
                  <a:pt x="89" y="17"/>
                </a:lnTo>
                <a:lnTo>
                  <a:pt x="87" y="15"/>
                </a:lnTo>
                <a:lnTo>
                  <a:pt x="85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2" y="4"/>
                </a:lnTo>
                <a:lnTo>
                  <a:pt x="69" y="3"/>
                </a:lnTo>
                <a:lnTo>
                  <a:pt x="67" y="2"/>
                </a:lnTo>
                <a:lnTo>
                  <a:pt x="64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9" y="0"/>
                </a:lnTo>
                <a:lnTo>
                  <a:pt x="45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5" y="2"/>
                </a:lnTo>
                <a:lnTo>
                  <a:pt x="33" y="3"/>
                </a:lnTo>
                <a:lnTo>
                  <a:pt x="31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2" y="19"/>
                </a:lnTo>
                <a:lnTo>
                  <a:pt x="10" y="21"/>
                </a:lnTo>
                <a:lnTo>
                  <a:pt x="8" y="23"/>
                </a:lnTo>
                <a:lnTo>
                  <a:pt x="7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7" y="76"/>
                </a:lnTo>
                <a:lnTo>
                  <a:pt x="8" y="78"/>
                </a:lnTo>
                <a:lnTo>
                  <a:pt x="10" y="80"/>
                </a:lnTo>
                <a:lnTo>
                  <a:pt x="12" y="82"/>
                </a:lnTo>
                <a:lnTo>
                  <a:pt x="13" y="84"/>
                </a:lnTo>
                <a:lnTo>
                  <a:pt x="15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31" y="97"/>
                </a:lnTo>
                <a:lnTo>
                  <a:pt x="33" y="98"/>
                </a:lnTo>
                <a:lnTo>
                  <a:pt x="35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5" y="101"/>
                </a:lnTo>
                <a:lnTo>
                  <a:pt x="49" y="101"/>
                </a:lnTo>
                <a:lnTo>
                  <a:pt x="51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4" y="100"/>
                </a:lnTo>
                <a:lnTo>
                  <a:pt x="67" y="99"/>
                </a:lnTo>
                <a:lnTo>
                  <a:pt x="69" y="98"/>
                </a:lnTo>
                <a:lnTo>
                  <a:pt x="72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5" y="89"/>
                </a:lnTo>
                <a:lnTo>
                  <a:pt x="87" y="86"/>
                </a:lnTo>
                <a:lnTo>
                  <a:pt x="89" y="84"/>
                </a:lnTo>
                <a:lnTo>
                  <a:pt x="91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100" y="64"/>
                </a:lnTo>
                <a:lnTo>
                  <a:pt x="100" y="61"/>
                </a:lnTo>
                <a:lnTo>
                  <a:pt x="101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1" name="Freeform 57"/>
          <p:cNvSpPr>
            <a:spLocks/>
          </p:cNvSpPr>
          <p:nvPr/>
        </p:nvSpPr>
        <p:spPr bwMode="auto">
          <a:xfrm>
            <a:off x="7548563" y="6543675"/>
            <a:ext cx="53975" cy="53975"/>
          </a:xfrm>
          <a:custGeom>
            <a:avLst/>
            <a:gdLst/>
            <a:ahLst/>
            <a:cxnLst>
              <a:cxn ang="0">
                <a:pos x="102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5"/>
              </a:cxn>
              <a:cxn ang="0">
                <a:pos x="83" y="11"/>
              </a:cxn>
              <a:cxn ang="0">
                <a:pos x="79" y="8"/>
              </a:cxn>
              <a:cxn ang="0">
                <a:pos x="73" y="5"/>
              </a:cxn>
              <a:cxn ang="0">
                <a:pos x="69" y="3"/>
              </a:cxn>
              <a:cxn ang="0">
                <a:pos x="64" y="2"/>
              </a:cxn>
              <a:cxn ang="0">
                <a:pos x="59" y="1"/>
              </a:cxn>
              <a:cxn ang="0">
                <a:pos x="53" y="0"/>
              </a:cxn>
              <a:cxn ang="0">
                <a:pos x="48" y="0"/>
              </a:cxn>
              <a:cxn ang="0">
                <a:pos x="43" y="1"/>
              </a:cxn>
              <a:cxn ang="0">
                <a:pos x="37" y="2"/>
              </a:cxn>
              <a:cxn ang="0">
                <a:pos x="32" y="3"/>
              </a:cxn>
              <a:cxn ang="0">
                <a:pos x="28" y="5"/>
              </a:cxn>
              <a:cxn ang="0">
                <a:pos x="23" y="8"/>
              </a:cxn>
              <a:cxn ang="0">
                <a:pos x="18" y="11"/>
              </a:cxn>
              <a:cxn ang="0">
                <a:pos x="15" y="15"/>
              </a:cxn>
              <a:cxn ang="0">
                <a:pos x="11" y="19"/>
              </a:cxn>
              <a:cxn ang="0">
                <a:pos x="8" y="23"/>
              </a:cxn>
              <a:cxn ang="0">
                <a:pos x="6" y="27"/>
              </a:cxn>
              <a:cxn ang="0">
                <a:pos x="4" y="33"/>
              </a:cxn>
              <a:cxn ang="0">
                <a:pos x="2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2" y="64"/>
              </a:cxn>
              <a:cxn ang="0">
                <a:pos x="4" y="69"/>
              </a:cxn>
              <a:cxn ang="0">
                <a:pos x="6" y="74"/>
              </a:cxn>
              <a:cxn ang="0">
                <a:pos x="8" y="78"/>
              </a:cxn>
              <a:cxn ang="0">
                <a:pos x="11" y="82"/>
              </a:cxn>
              <a:cxn ang="0">
                <a:pos x="15" y="86"/>
              </a:cxn>
              <a:cxn ang="0">
                <a:pos x="18" y="91"/>
              </a:cxn>
              <a:cxn ang="0">
                <a:pos x="23" y="93"/>
              </a:cxn>
              <a:cxn ang="0">
                <a:pos x="28" y="96"/>
              </a:cxn>
              <a:cxn ang="0">
                <a:pos x="32" y="98"/>
              </a:cxn>
              <a:cxn ang="0">
                <a:pos x="37" y="100"/>
              </a:cxn>
              <a:cxn ang="0">
                <a:pos x="43" y="101"/>
              </a:cxn>
              <a:cxn ang="0">
                <a:pos x="48" y="101"/>
              </a:cxn>
              <a:cxn ang="0">
                <a:pos x="53" y="101"/>
              </a:cxn>
              <a:cxn ang="0">
                <a:pos x="59" y="101"/>
              </a:cxn>
              <a:cxn ang="0">
                <a:pos x="64" y="100"/>
              </a:cxn>
              <a:cxn ang="0">
                <a:pos x="69" y="98"/>
              </a:cxn>
              <a:cxn ang="0">
                <a:pos x="73" y="96"/>
              </a:cxn>
              <a:cxn ang="0">
                <a:pos x="79" y="93"/>
              </a:cxn>
              <a:cxn ang="0">
                <a:pos x="83" y="91"/>
              </a:cxn>
              <a:cxn ang="0">
                <a:pos x="87" y="86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100" y="64"/>
              </a:cxn>
              <a:cxn ang="0">
                <a:pos x="101" y="59"/>
              </a:cxn>
              <a:cxn ang="0">
                <a:pos x="102" y="54"/>
              </a:cxn>
            </a:cxnLst>
            <a:rect l="0" t="0" r="r" b="b"/>
            <a:pathLst>
              <a:path w="102" h="101">
                <a:moveTo>
                  <a:pt x="102" y="51"/>
                </a:moveTo>
                <a:lnTo>
                  <a:pt x="102" y="48"/>
                </a:lnTo>
                <a:lnTo>
                  <a:pt x="101" y="45"/>
                </a:lnTo>
                <a:lnTo>
                  <a:pt x="101" y="43"/>
                </a:lnTo>
                <a:lnTo>
                  <a:pt x="101" y="40"/>
                </a:lnTo>
                <a:lnTo>
                  <a:pt x="100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1" y="21"/>
                </a:lnTo>
                <a:lnTo>
                  <a:pt x="90" y="19"/>
                </a:lnTo>
                <a:lnTo>
                  <a:pt x="88" y="17"/>
                </a:lnTo>
                <a:lnTo>
                  <a:pt x="87" y="15"/>
                </a:lnTo>
                <a:lnTo>
                  <a:pt x="85" y="13"/>
                </a:lnTo>
                <a:lnTo>
                  <a:pt x="83" y="11"/>
                </a:lnTo>
                <a:lnTo>
                  <a:pt x="81" y="9"/>
                </a:lnTo>
                <a:lnTo>
                  <a:pt x="79" y="8"/>
                </a:lnTo>
                <a:lnTo>
                  <a:pt x="77" y="7"/>
                </a:lnTo>
                <a:lnTo>
                  <a:pt x="73" y="5"/>
                </a:lnTo>
                <a:lnTo>
                  <a:pt x="71" y="4"/>
                </a:lnTo>
                <a:lnTo>
                  <a:pt x="69" y="3"/>
                </a:lnTo>
                <a:lnTo>
                  <a:pt x="66" y="2"/>
                </a:lnTo>
                <a:lnTo>
                  <a:pt x="64" y="2"/>
                </a:lnTo>
                <a:lnTo>
                  <a:pt x="62" y="1"/>
                </a:lnTo>
                <a:lnTo>
                  <a:pt x="59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8" y="0"/>
                </a:lnTo>
                <a:lnTo>
                  <a:pt x="46" y="0"/>
                </a:lnTo>
                <a:lnTo>
                  <a:pt x="43" y="1"/>
                </a:lnTo>
                <a:lnTo>
                  <a:pt x="41" y="1"/>
                </a:lnTo>
                <a:lnTo>
                  <a:pt x="37" y="2"/>
                </a:lnTo>
                <a:lnTo>
                  <a:pt x="35" y="2"/>
                </a:lnTo>
                <a:lnTo>
                  <a:pt x="32" y="3"/>
                </a:lnTo>
                <a:lnTo>
                  <a:pt x="30" y="4"/>
                </a:lnTo>
                <a:lnTo>
                  <a:pt x="28" y="5"/>
                </a:lnTo>
                <a:lnTo>
                  <a:pt x="26" y="7"/>
                </a:lnTo>
                <a:lnTo>
                  <a:pt x="23" y="8"/>
                </a:lnTo>
                <a:lnTo>
                  <a:pt x="21" y="9"/>
                </a:lnTo>
                <a:lnTo>
                  <a:pt x="18" y="11"/>
                </a:lnTo>
                <a:lnTo>
                  <a:pt x="16" y="13"/>
                </a:lnTo>
                <a:lnTo>
                  <a:pt x="15" y="15"/>
                </a:lnTo>
                <a:lnTo>
                  <a:pt x="13" y="17"/>
                </a:lnTo>
                <a:lnTo>
                  <a:pt x="11" y="19"/>
                </a:lnTo>
                <a:lnTo>
                  <a:pt x="10" y="21"/>
                </a:lnTo>
                <a:lnTo>
                  <a:pt x="8" y="23"/>
                </a:lnTo>
                <a:lnTo>
                  <a:pt x="7" y="25"/>
                </a:lnTo>
                <a:lnTo>
                  <a:pt x="6" y="27"/>
                </a:lnTo>
                <a:lnTo>
                  <a:pt x="5" y="30"/>
                </a:lnTo>
                <a:lnTo>
                  <a:pt x="4" y="33"/>
                </a:lnTo>
                <a:lnTo>
                  <a:pt x="3" y="35"/>
                </a:lnTo>
                <a:lnTo>
                  <a:pt x="2" y="38"/>
                </a:lnTo>
                <a:lnTo>
                  <a:pt x="2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2" y="61"/>
                </a:lnTo>
                <a:lnTo>
                  <a:pt x="2" y="64"/>
                </a:lnTo>
                <a:lnTo>
                  <a:pt x="3" y="66"/>
                </a:lnTo>
                <a:lnTo>
                  <a:pt x="4" y="69"/>
                </a:lnTo>
                <a:lnTo>
                  <a:pt x="5" y="72"/>
                </a:lnTo>
                <a:lnTo>
                  <a:pt x="6" y="74"/>
                </a:lnTo>
                <a:lnTo>
                  <a:pt x="7" y="76"/>
                </a:lnTo>
                <a:lnTo>
                  <a:pt x="8" y="78"/>
                </a:lnTo>
                <a:lnTo>
                  <a:pt x="10" y="80"/>
                </a:lnTo>
                <a:lnTo>
                  <a:pt x="11" y="82"/>
                </a:lnTo>
                <a:lnTo>
                  <a:pt x="13" y="84"/>
                </a:lnTo>
                <a:lnTo>
                  <a:pt x="15" y="86"/>
                </a:lnTo>
                <a:lnTo>
                  <a:pt x="16" y="89"/>
                </a:lnTo>
                <a:lnTo>
                  <a:pt x="18" y="91"/>
                </a:lnTo>
                <a:lnTo>
                  <a:pt x="21" y="92"/>
                </a:lnTo>
                <a:lnTo>
                  <a:pt x="23" y="93"/>
                </a:lnTo>
                <a:lnTo>
                  <a:pt x="26" y="95"/>
                </a:lnTo>
                <a:lnTo>
                  <a:pt x="28" y="96"/>
                </a:lnTo>
                <a:lnTo>
                  <a:pt x="30" y="97"/>
                </a:lnTo>
                <a:lnTo>
                  <a:pt x="32" y="98"/>
                </a:lnTo>
                <a:lnTo>
                  <a:pt x="35" y="99"/>
                </a:lnTo>
                <a:lnTo>
                  <a:pt x="37" y="100"/>
                </a:lnTo>
                <a:lnTo>
                  <a:pt x="41" y="100"/>
                </a:lnTo>
                <a:lnTo>
                  <a:pt x="43" y="101"/>
                </a:lnTo>
                <a:lnTo>
                  <a:pt x="46" y="101"/>
                </a:lnTo>
                <a:lnTo>
                  <a:pt x="48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9" y="101"/>
                </a:lnTo>
                <a:lnTo>
                  <a:pt x="62" y="100"/>
                </a:lnTo>
                <a:lnTo>
                  <a:pt x="64" y="100"/>
                </a:lnTo>
                <a:lnTo>
                  <a:pt x="66" y="99"/>
                </a:lnTo>
                <a:lnTo>
                  <a:pt x="69" y="98"/>
                </a:lnTo>
                <a:lnTo>
                  <a:pt x="71" y="97"/>
                </a:lnTo>
                <a:lnTo>
                  <a:pt x="73" y="96"/>
                </a:lnTo>
                <a:lnTo>
                  <a:pt x="77" y="95"/>
                </a:lnTo>
                <a:lnTo>
                  <a:pt x="79" y="93"/>
                </a:lnTo>
                <a:lnTo>
                  <a:pt x="81" y="92"/>
                </a:lnTo>
                <a:lnTo>
                  <a:pt x="83" y="91"/>
                </a:lnTo>
                <a:lnTo>
                  <a:pt x="85" y="89"/>
                </a:lnTo>
                <a:lnTo>
                  <a:pt x="87" y="86"/>
                </a:lnTo>
                <a:lnTo>
                  <a:pt x="88" y="84"/>
                </a:lnTo>
                <a:lnTo>
                  <a:pt x="90" y="82"/>
                </a:lnTo>
                <a:lnTo>
                  <a:pt x="91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100" y="64"/>
                </a:lnTo>
                <a:lnTo>
                  <a:pt x="101" y="61"/>
                </a:lnTo>
                <a:lnTo>
                  <a:pt x="101" y="59"/>
                </a:lnTo>
                <a:lnTo>
                  <a:pt x="101" y="56"/>
                </a:lnTo>
                <a:lnTo>
                  <a:pt x="102" y="54"/>
                </a:lnTo>
                <a:lnTo>
                  <a:pt x="102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3" name="Freeform 59"/>
          <p:cNvSpPr>
            <a:spLocks/>
          </p:cNvSpPr>
          <p:nvPr/>
        </p:nvSpPr>
        <p:spPr bwMode="auto">
          <a:xfrm>
            <a:off x="8443913" y="654367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9" y="3"/>
              </a:cxn>
              <a:cxn ang="0">
                <a:pos x="63" y="2"/>
              </a:cxn>
              <a:cxn ang="0">
                <a:pos x="59" y="1"/>
              </a:cxn>
              <a:cxn ang="0">
                <a:pos x="54" y="0"/>
              </a:cxn>
              <a:cxn ang="0">
                <a:pos x="47" y="0"/>
              </a:cxn>
              <a:cxn ang="0">
                <a:pos x="42" y="1"/>
              </a:cxn>
              <a:cxn ang="0">
                <a:pos x="38" y="2"/>
              </a:cxn>
              <a:cxn ang="0">
                <a:pos x="33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5" y="15"/>
              </a:cxn>
              <a:cxn ang="0">
                <a:pos x="12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2" y="82"/>
              </a:cxn>
              <a:cxn ang="0">
                <a:pos x="15" y="86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3" y="98"/>
              </a:cxn>
              <a:cxn ang="0">
                <a:pos x="38" y="100"/>
              </a:cxn>
              <a:cxn ang="0">
                <a:pos x="42" y="101"/>
              </a:cxn>
              <a:cxn ang="0">
                <a:pos x="47" y="101"/>
              </a:cxn>
              <a:cxn ang="0">
                <a:pos x="54" y="101"/>
              </a:cxn>
              <a:cxn ang="0">
                <a:pos x="59" y="101"/>
              </a:cxn>
              <a:cxn ang="0">
                <a:pos x="63" y="100"/>
              </a:cxn>
              <a:cxn ang="0">
                <a:pos x="69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7" y="86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7" y="15"/>
                </a:lnTo>
                <a:lnTo>
                  <a:pt x="84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2" y="4"/>
                </a:lnTo>
                <a:lnTo>
                  <a:pt x="69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8" y="2"/>
                </a:lnTo>
                <a:lnTo>
                  <a:pt x="35" y="2"/>
                </a:lnTo>
                <a:lnTo>
                  <a:pt x="33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2" y="19"/>
                </a:lnTo>
                <a:lnTo>
                  <a:pt x="9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0"/>
                </a:lnTo>
                <a:lnTo>
                  <a:pt x="12" y="82"/>
                </a:lnTo>
                <a:lnTo>
                  <a:pt x="13" y="84"/>
                </a:lnTo>
                <a:lnTo>
                  <a:pt x="15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3" y="98"/>
                </a:lnTo>
                <a:lnTo>
                  <a:pt x="35" y="99"/>
                </a:lnTo>
                <a:lnTo>
                  <a:pt x="38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1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9" y="98"/>
                </a:lnTo>
                <a:lnTo>
                  <a:pt x="72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7" y="86"/>
                </a:lnTo>
                <a:lnTo>
                  <a:pt x="89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6" name="Freeform 42"/>
          <p:cNvSpPr>
            <a:spLocks/>
          </p:cNvSpPr>
          <p:nvPr/>
        </p:nvSpPr>
        <p:spPr bwMode="auto">
          <a:xfrm>
            <a:off x="385763" y="654367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3"/>
              </a:cxn>
              <a:cxn ang="0">
                <a:pos x="96" y="27"/>
              </a:cxn>
              <a:cxn ang="0">
                <a:pos x="94" y="23"/>
              </a:cxn>
              <a:cxn ang="0">
                <a:pos x="91" y="19"/>
              </a:cxn>
              <a:cxn ang="0">
                <a:pos x="87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9" y="3"/>
              </a:cxn>
              <a:cxn ang="0">
                <a:pos x="64" y="2"/>
              </a:cxn>
              <a:cxn ang="0">
                <a:pos x="59" y="1"/>
              </a:cxn>
              <a:cxn ang="0">
                <a:pos x="54" y="0"/>
              </a:cxn>
              <a:cxn ang="0">
                <a:pos x="49" y="0"/>
              </a:cxn>
              <a:cxn ang="0">
                <a:pos x="43" y="1"/>
              </a:cxn>
              <a:cxn ang="0">
                <a:pos x="38" y="2"/>
              </a:cxn>
              <a:cxn ang="0">
                <a:pos x="33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5" y="15"/>
              </a:cxn>
              <a:cxn ang="0">
                <a:pos x="12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2" y="82"/>
              </a:cxn>
              <a:cxn ang="0">
                <a:pos x="15" y="86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3" y="98"/>
              </a:cxn>
              <a:cxn ang="0">
                <a:pos x="38" y="100"/>
              </a:cxn>
              <a:cxn ang="0">
                <a:pos x="43" y="101"/>
              </a:cxn>
              <a:cxn ang="0">
                <a:pos x="49" y="101"/>
              </a:cxn>
              <a:cxn ang="0">
                <a:pos x="54" y="101"/>
              </a:cxn>
              <a:cxn ang="0">
                <a:pos x="59" y="101"/>
              </a:cxn>
              <a:cxn ang="0">
                <a:pos x="64" y="100"/>
              </a:cxn>
              <a:cxn ang="0">
                <a:pos x="69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7" y="86"/>
              </a:cxn>
              <a:cxn ang="0">
                <a:pos x="91" y="82"/>
              </a:cxn>
              <a:cxn ang="0">
                <a:pos x="94" y="78"/>
              </a:cxn>
              <a:cxn ang="0">
                <a:pos x="96" y="74"/>
              </a:cxn>
              <a:cxn ang="0">
                <a:pos x="98" y="69"/>
              </a:cxn>
              <a:cxn ang="0">
                <a:pos x="100" y="64"/>
              </a:cxn>
              <a:cxn ang="0">
                <a:pos x="101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1" y="43"/>
                </a:lnTo>
                <a:lnTo>
                  <a:pt x="100" y="40"/>
                </a:lnTo>
                <a:lnTo>
                  <a:pt x="100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4" y="23"/>
                </a:lnTo>
                <a:lnTo>
                  <a:pt x="92" y="21"/>
                </a:lnTo>
                <a:lnTo>
                  <a:pt x="91" y="19"/>
                </a:lnTo>
                <a:lnTo>
                  <a:pt x="89" y="17"/>
                </a:lnTo>
                <a:lnTo>
                  <a:pt x="87" y="15"/>
                </a:lnTo>
                <a:lnTo>
                  <a:pt x="84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2" y="4"/>
                </a:lnTo>
                <a:lnTo>
                  <a:pt x="69" y="3"/>
                </a:lnTo>
                <a:lnTo>
                  <a:pt x="66" y="2"/>
                </a:lnTo>
                <a:lnTo>
                  <a:pt x="64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9" y="0"/>
                </a:lnTo>
                <a:lnTo>
                  <a:pt x="45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5" y="2"/>
                </a:lnTo>
                <a:lnTo>
                  <a:pt x="33" y="3"/>
                </a:lnTo>
                <a:lnTo>
                  <a:pt x="31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5" y="15"/>
                </a:lnTo>
                <a:lnTo>
                  <a:pt x="14" y="17"/>
                </a:lnTo>
                <a:lnTo>
                  <a:pt x="12" y="19"/>
                </a:lnTo>
                <a:lnTo>
                  <a:pt x="9" y="21"/>
                </a:lnTo>
                <a:lnTo>
                  <a:pt x="8" y="23"/>
                </a:lnTo>
                <a:lnTo>
                  <a:pt x="7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3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3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7" y="76"/>
                </a:lnTo>
                <a:lnTo>
                  <a:pt x="8" y="78"/>
                </a:lnTo>
                <a:lnTo>
                  <a:pt x="9" y="80"/>
                </a:lnTo>
                <a:lnTo>
                  <a:pt x="12" y="82"/>
                </a:lnTo>
                <a:lnTo>
                  <a:pt x="14" y="84"/>
                </a:lnTo>
                <a:lnTo>
                  <a:pt x="15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31" y="97"/>
                </a:lnTo>
                <a:lnTo>
                  <a:pt x="33" y="98"/>
                </a:lnTo>
                <a:lnTo>
                  <a:pt x="35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5" y="101"/>
                </a:lnTo>
                <a:lnTo>
                  <a:pt x="49" y="101"/>
                </a:lnTo>
                <a:lnTo>
                  <a:pt x="51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4" y="100"/>
                </a:lnTo>
                <a:lnTo>
                  <a:pt x="66" y="99"/>
                </a:lnTo>
                <a:lnTo>
                  <a:pt x="69" y="98"/>
                </a:lnTo>
                <a:lnTo>
                  <a:pt x="72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7" y="86"/>
                </a:lnTo>
                <a:lnTo>
                  <a:pt x="89" y="84"/>
                </a:lnTo>
                <a:lnTo>
                  <a:pt x="91" y="82"/>
                </a:lnTo>
                <a:lnTo>
                  <a:pt x="92" y="80"/>
                </a:lnTo>
                <a:lnTo>
                  <a:pt x="94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100" y="64"/>
                </a:lnTo>
                <a:lnTo>
                  <a:pt x="100" y="61"/>
                </a:lnTo>
                <a:lnTo>
                  <a:pt x="101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7" name="Freeform 43"/>
          <p:cNvSpPr>
            <a:spLocks/>
          </p:cNvSpPr>
          <p:nvPr/>
        </p:nvSpPr>
        <p:spPr bwMode="auto">
          <a:xfrm>
            <a:off x="1281113" y="6543675"/>
            <a:ext cx="53975" cy="53975"/>
          </a:xfrm>
          <a:custGeom>
            <a:avLst/>
            <a:gdLst/>
            <a:ahLst/>
            <a:cxnLst>
              <a:cxn ang="0">
                <a:pos x="102" y="48"/>
              </a:cxn>
              <a:cxn ang="0">
                <a:pos x="101" y="43"/>
              </a:cxn>
              <a:cxn ang="0">
                <a:pos x="100" y="38"/>
              </a:cxn>
              <a:cxn ang="0">
                <a:pos x="99" y="33"/>
              </a:cxn>
              <a:cxn ang="0">
                <a:pos x="95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5"/>
              </a:cxn>
              <a:cxn ang="0">
                <a:pos x="83" y="11"/>
              </a:cxn>
              <a:cxn ang="0">
                <a:pos x="79" y="8"/>
              </a:cxn>
              <a:cxn ang="0">
                <a:pos x="73" y="5"/>
              </a:cxn>
              <a:cxn ang="0">
                <a:pos x="69" y="3"/>
              </a:cxn>
              <a:cxn ang="0">
                <a:pos x="64" y="2"/>
              </a:cxn>
              <a:cxn ang="0">
                <a:pos x="59" y="1"/>
              </a:cxn>
              <a:cxn ang="0">
                <a:pos x="53" y="0"/>
              </a:cxn>
              <a:cxn ang="0">
                <a:pos x="48" y="0"/>
              </a:cxn>
              <a:cxn ang="0">
                <a:pos x="43" y="1"/>
              </a:cxn>
              <a:cxn ang="0">
                <a:pos x="37" y="2"/>
              </a:cxn>
              <a:cxn ang="0">
                <a:pos x="32" y="3"/>
              </a:cxn>
              <a:cxn ang="0">
                <a:pos x="28" y="5"/>
              </a:cxn>
              <a:cxn ang="0">
                <a:pos x="23" y="8"/>
              </a:cxn>
              <a:cxn ang="0">
                <a:pos x="18" y="11"/>
              </a:cxn>
              <a:cxn ang="0">
                <a:pos x="15" y="15"/>
              </a:cxn>
              <a:cxn ang="0">
                <a:pos x="11" y="19"/>
              </a:cxn>
              <a:cxn ang="0">
                <a:pos x="8" y="23"/>
              </a:cxn>
              <a:cxn ang="0">
                <a:pos x="6" y="27"/>
              </a:cxn>
              <a:cxn ang="0">
                <a:pos x="4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4" y="69"/>
              </a:cxn>
              <a:cxn ang="0">
                <a:pos x="6" y="74"/>
              </a:cxn>
              <a:cxn ang="0">
                <a:pos x="8" y="78"/>
              </a:cxn>
              <a:cxn ang="0">
                <a:pos x="11" y="82"/>
              </a:cxn>
              <a:cxn ang="0">
                <a:pos x="15" y="86"/>
              </a:cxn>
              <a:cxn ang="0">
                <a:pos x="18" y="91"/>
              </a:cxn>
              <a:cxn ang="0">
                <a:pos x="23" y="93"/>
              </a:cxn>
              <a:cxn ang="0">
                <a:pos x="28" y="96"/>
              </a:cxn>
              <a:cxn ang="0">
                <a:pos x="32" y="98"/>
              </a:cxn>
              <a:cxn ang="0">
                <a:pos x="37" y="100"/>
              </a:cxn>
              <a:cxn ang="0">
                <a:pos x="43" y="101"/>
              </a:cxn>
              <a:cxn ang="0">
                <a:pos x="48" y="101"/>
              </a:cxn>
              <a:cxn ang="0">
                <a:pos x="53" y="101"/>
              </a:cxn>
              <a:cxn ang="0">
                <a:pos x="59" y="101"/>
              </a:cxn>
              <a:cxn ang="0">
                <a:pos x="64" y="100"/>
              </a:cxn>
              <a:cxn ang="0">
                <a:pos x="69" y="98"/>
              </a:cxn>
              <a:cxn ang="0">
                <a:pos x="73" y="96"/>
              </a:cxn>
              <a:cxn ang="0">
                <a:pos x="79" y="93"/>
              </a:cxn>
              <a:cxn ang="0">
                <a:pos x="83" y="91"/>
              </a:cxn>
              <a:cxn ang="0">
                <a:pos x="87" y="86"/>
              </a:cxn>
              <a:cxn ang="0">
                <a:pos x="90" y="82"/>
              </a:cxn>
              <a:cxn ang="0">
                <a:pos x="93" y="78"/>
              </a:cxn>
              <a:cxn ang="0">
                <a:pos x="95" y="74"/>
              </a:cxn>
              <a:cxn ang="0">
                <a:pos x="99" y="69"/>
              </a:cxn>
              <a:cxn ang="0">
                <a:pos x="100" y="64"/>
              </a:cxn>
              <a:cxn ang="0">
                <a:pos x="101" y="59"/>
              </a:cxn>
              <a:cxn ang="0">
                <a:pos x="102" y="54"/>
              </a:cxn>
            </a:cxnLst>
            <a:rect l="0" t="0" r="r" b="b"/>
            <a:pathLst>
              <a:path w="102" h="101">
                <a:moveTo>
                  <a:pt x="102" y="51"/>
                </a:moveTo>
                <a:lnTo>
                  <a:pt x="102" y="48"/>
                </a:lnTo>
                <a:lnTo>
                  <a:pt x="101" y="45"/>
                </a:lnTo>
                <a:lnTo>
                  <a:pt x="101" y="43"/>
                </a:lnTo>
                <a:lnTo>
                  <a:pt x="101" y="40"/>
                </a:lnTo>
                <a:lnTo>
                  <a:pt x="100" y="38"/>
                </a:lnTo>
                <a:lnTo>
                  <a:pt x="99" y="35"/>
                </a:lnTo>
                <a:lnTo>
                  <a:pt x="99" y="33"/>
                </a:lnTo>
                <a:lnTo>
                  <a:pt x="98" y="30"/>
                </a:lnTo>
                <a:lnTo>
                  <a:pt x="95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8" y="17"/>
                </a:lnTo>
                <a:lnTo>
                  <a:pt x="87" y="15"/>
                </a:lnTo>
                <a:lnTo>
                  <a:pt x="85" y="13"/>
                </a:lnTo>
                <a:lnTo>
                  <a:pt x="83" y="11"/>
                </a:lnTo>
                <a:lnTo>
                  <a:pt x="81" y="9"/>
                </a:lnTo>
                <a:lnTo>
                  <a:pt x="79" y="8"/>
                </a:lnTo>
                <a:lnTo>
                  <a:pt x="76" y="7"/>
                </a:lnTo>
                <a:lnTo>
                  <a:pt x="73" y="5"/>
                </a:lnTo>
                <a:lnTo>
                  <a:pt x="71" y="4"/>
                </a:lnTo>
                <a:lnTo>
                  <a:pt x="69" y="3"/>
                </a:lnTo>
                <a:lnTo>
                  <a:pt x="66" y="2"/>
                </a:lnTo>
                <a:lnTo>
                  <a:pt x="64" y="2"/>
                </a:lnTo>
                <a:lnTo>
                  <a:pt x="62" y="1"/>
                </a:lnTo>
                <a:lnTo>
                  <a:pt x="59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8" y="0"/>
                </a:lnTo>
                <a:lnTo>
                  <a:pt x="46" y="0"/>
                </a:lnTo>
                <a:lnTo>
                  <a:pt x="43" y="1"/>
                </a:lnTo>
                <a:lnTo>
                  <a:pt x="41" y="1"/>
                </a:lnTo>
                <a:lnTo>
                  <a:pt x="37" y="2"/>
                </a:lnTo>
                <a:lnTo>
                  <a:pt x="35" y="2"/>
                </a:lnTo>
                <a:lnTo>
                  <a:pt x="32" y="3"/>
                </a:lnTo>
                <a:lnTo>
                  <a:pt x="30" y="4"/>
                </a:lnTo>
                <a:lnTo>
                  <a:pt x="28" y="5"/>
                </a:lnTo>
                <a:lnTo>
                  <a:pt x="26" y="7"/>
                </a:lnTo>
                <a:lnTo>
                  <a:pt x="23" y="8"/>
                </a:lnTo>
                <a:lnTo>
                  <a:pt x="20" y="9"/>
                </a:lnTo>
                <a:lnTo>
                  <a:pt x="18" y="11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1" y="19"/>
                </a:lnTo>
                <a:lnTo>
                  <a:pt x="10" y="21"/>
                </a:lnTo>
                <a:lnTo>
                  <a:pt x="8" y="23"/>
                </a:lnTo>
                <a:lnTo>
                  <a:pt x="7" y="25"/>
                </a:lnTo>
                <a:lnTo>
                  <a:pt x="6" y="27"/>
                </a:lnTo>
                <a:lnTo>
                  <a:pt x="5" y="30"/>
                </a:lnTo>
                <a:lnTo>
                  <a:pt x="4" y="33"/>
                </a:lnTo>
                <a:lnTo>
                  <a:pt x="3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3" y="66"/>
                </a:lnTo>
                <a:lnTo>
                  <a:pt x="4" y="69"/>
                </a:lnTo>
                <a:lnTo>
                  <a:pt x="5" y="72"/>
                </a:lnTo>
                <a:lnTo>
                  <a:pt x="6" y="74"/>
                </a:lnTo>
                <a:lnTo>
                  <a:pt x="7" y="76"/>
                </a:lnTo>
                <a:lnTo>
                  <a:pt x="8" y="78"/>
                </a:lnTo>
                <a:lnTo>
                  <a:pt x="10" y="80"/>
                </a:lnTo>
                <a:lnTo>
                  <a:pt x="11" y="82"/>
                </a:lnTo>
                <a:lnTo>
                  <a:pt x="13" y="84"/>
                </a:lnTo>
                <a:lnTo>
                  <a:pt x="15" y="86"/>
                </a:lnTo>
                <a:lnTo>
                  <a:pt x="17" y="89"/>
                </a:lnTo>
                <a:lnTo>
                  <a:pt x="18" y="91"/>
                </a:lnTo>
                <a:lnTo>
                  <a:pt x="20" y="92"/>
                </a:lnTo>
                <a:lnTo>
                  <a:pt x="23" y="93"/>
                </a:lnTo>
                <a:lnTo>
                  <a:pt x="26" y="95"/>
                </a:lnTo>
                <a:lnTo>
                  <a:pt x="28" y="96"/>
                </a:lnTo>
                <a:lnTo>
                  <a:pt x="30" y="97"/>
                </a:lnTo>
                <a:lnTo>
                  <a:pt x="32" y="98"/>
                </a:lnTo>
                <a:lnTo>
                  <a:pt x="35" y="99"/>
                </a:lnTo>
                <a:lnTo>
                  <a:pt x="37" y="100"/>
                </a:lnTo>
                <a:lnTo>
                  <a:pt x="41" y="100"/>
                </a:lnTo>
                <a:lnTo>
                  <a:pt x="43" y="101"/>
                </a:lnTo>
                <a:lnTo>
                  <a:pt x="46" y="101"/>
                </a:lnTo>
                <a:lnTo>
                  <a:pt x="48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9" y="101"/>
                </a:lnTo>
                <a:lnTo>
                  <a:pt x="62" y="100"/>
                </a:lnTo>
                <a:lnTo>
                  <a:pt x="64" y="100"/>
                </a:lnTo>
                <a:lnTo>
                  <a:pt x="66" y="99"/>
                </a:lnTo>
                <a:lnTo>
                  <a:pt x="69" y="98"/>
                </a:lnTo>
                <a:lnTo>
                  <a:pt x="71" y="97"/>
                </a:lnTo>
                <a:lnTo>
                  <a:pt x="73" y="96"/>
                </a:lnTo>
                <a:lnTo>
                  <a:pt x="76" y="95"/>
                </a:lnTo>
                <a:lnTo>
                  <a:pt x="79" y="93"/>
                </a:lnTo>
                <a:lnTo>
                  <a:pt x="81" y="92"/>
                </a:lnTo>
                <a:lnTo>
                  <a:pt x="83" y="91"/>
                </a:lnTo>
                <a:lnTo>
                  <a:pt x="85" y="89"/>
                </a:lnTo>
                <a:lnTo>
                  <a:pt x="87" y="86"/>
                </a:lnTo>
                <a:lnTo>
                  <a:pt x="88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5" y="74"/>
                </a:lnTo>
                <a:lnTo>
                  <a:pt x="98" y="72"/>
                </a:lnTo>
                <a:lnTo>
                  <a:pt x="99" y="69"/>
                </a:lnTo>
                <a:lnTo>
                  <a:pt x="99" y="66"/>
                </a:lnTo>
                <a:lnTo>
                  <a:pt x="100" y="64"/>
                </a:lnTo>
                <a:lnTo>
                  <a:pt x="101" y="61"/>
                </a:lnTo>
                <a:lnTo>
                  <a:pt x="101" y="59"/>
                </a:lnTo>
                <a:lnTo>
                  <a:pt x="101" y="56"/>
                </a:lnTo>
                <a:lnTo>
                  <a:pt x="102" y="54"/>
                </a:lnTo>
                <a:lnTo>
                  <a:pt x="102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9" name="Freeform 45"/>
          <p:cNvSpPr>
            <a:spLocks/>
          </p:cNvSpPr>
          <p:nvPr/>
        </p:nvSpPr>
        <p:spPr bwMode="auto">
          <a:xfrm>
            <a:off x="2176463" y="654367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1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6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4" y="2"/>
              </a:cxn>
              <a:cxn ang="0">
                <a:pos x="59" y="1"/>
              </a:cxn>
              <a:cxn ang="0">
                <a:pos x="54" y="0"/>
              </a:cxn>
              <a:cxn ang="0">
                <a:pos x="48" y="0"/>
              </a:cxn>
              <a:cxn ang="0">
                <a:pos x="43" y="1"/>
              </a:cxn>
              <a:cxn ang="0">
                <a:pos x="38" y="2"/>
              </a:cxn>
              <a:cxn ang="0">
                <a:pos x="33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5" y="15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5" y="86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3" y="98"/>
              </a:cxn>
              <a:cxn ang="0">
                <a:pos x="38" y="100"/>
              </a:cxn>
              <a:cxn ang="0">
                <a:pos x="43" y="101"/>
              </a:cxn>
              <a:cxn ang="0">
                <a:pos x="48" y="101"/>
              </a:cxn>
              <a:cxn ang="0">
                <a:pos x="54" y="101"/>
              </a:cxn>
              <a:cxn ang="0">
                <a:pos x="59" y="101"/>
              </a:cxn>
              <a:cxn ang="0">
                <a:pos x="64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6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1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1" y="43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6" y="15"/>
                </a:lnTo>
                <a:lnTo>
                  <a:pt x="84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2" y="4"/>
                </a:lnTo>
                <a:lnTo>
                  <a:pt x="68" y="3"/>
                </a:lnTo>
                <a:lnTo>
                  <a:pt x="66" y="2"/>
                </a:lnTo>
                <a:lnTo>
                  <a:pt x="64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8" y="0"/>
                </a:lnTo>
                <a:lnTo>
                  <a:pt x="45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5" y="2"/>
                </a:lnTo>
                <a:lnTo>
                  <a:pt x="33" y="3"/>
                </a:lnTo>
                <a:lnTo>
                  <a:pt x="30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5" y="15"/>
                </a:lnTo>
                <a:lnTo>
                  <a:pt x="12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5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30" y="97"/>
                </a:lnTo>
                <a:lnTo>
                  <a:pt x="33" y="98"/>
                </a:lnTo>
                <a:lnTo>
                  <a:pt x="35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5" y="101"/>
                </a:lnTo>
                <a:lnTo>
                  <a:pt x="48" y="101"/>
                </a:lnTo>
                <a:lnTo>
                  <a:pt x="51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4" y="100"/>
                </a:lnTo>
                <a:lnTo>
                  <a:pt x="66" y="99"/>
                </a:lnTo>
                <a:lnTo>
                  <a:pt x="68" y="98"/>
                </a:lnTo>
                <a:lnTo>
                  <a:pt x="72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6"/>
                </a:lnTo>
                <a:lnTo>
                  <a:pt x="89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99" y="64"/>
                </a:lnTo>
                <a:lnTo>
                  <a:pt x="100" y="61"/>
                </a:lnTo>
                <a:lnTo>
                  <a:pt x="101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1" name="Freeform 47"/>
          <p:cNvSpPr>
            <a:spLocks/>
          </p:cNvSpPr>
          <p:nvPr/>
        </p:nvSpPr>
        <p:spPr bwMode="auto">
          <a:xfrm>
            <a:off x="3071813" y="6543675"/>
            <a:ext cx="53975" cy="53975"/>
          </a:xfrm>
          <a:custGeom>
            <a:avLst/>
            <a:gdLst/>
            <a:ahLst/>
            <a:cxnLst>
              <a:cxn ang="0">
                <a:pos x="102" y="48"/>
              </a:cxn>
              <a:cxn ang="0">
                <a:pos x="102" y="43"/>
              </a:cxn>
              <a:cxn ang="0">
                <a:pos x="101" y="38"/>
              </a:cxn>
              <a:cxn ang="0">
                <a:pos x="98" y="33"/>
              </a:cxn>
              <a:cxn ang="0">
                <a:pos x="96" y="27"/>
              </a:cxn>
              <a:cxn ang="0">
                <a:pos x="94" y="23"/>
              </a:cxn>
              <a:cxn ang="0">
                <a:pos x="91" y="19"/>
              </a:cxn>
              <a:cxn ang="0">
                <a:pos x="87" y="15"/>
              </a:cxn>
              <a:cxn ang="0">
                <a:pos x="84" y="11"/>
              </a:cxn>
              <a:cxn ang="0">
                <a:pos x="79" y="8"/>
              </a:cxn>
              <a:cxn ang="0">
                <a:pos x="74" y="5"/>
              </a:cxn>
              <a:cxn ang="0">
                <a:pos x="70" y="3"/>
              </a:cxn>
              <a:cxn ang="0">
                <a:pos x="65" y="2"/>
              </a:cxn>
              <a:cxn ang="0">
                <a:pos x="59" y="1"/>
              </a:cxn>
              <a:cxn ang="0">
                <a:pos x="54" y="0"/>
              </a:cxn>
              <a:cxn ang="0">
                <a:pos x="49" y="0"/>
              </a:cxn>
              <a:cxn ang="0">
                <a:pos x="44" y="1"/>
              </a:cxn>
              <a:cxn ang="0">
                <a:pos x="38" y="2"/>
              </a:cxn>
              <a:cxn ang="0">
                <a:pos x="33" y="3"/>
              </a:cxn>
              <a:cxn ang="0">
                <a:pos x="29" y="5"/>
              </a:cxn>
              <a:cxn ang="0">
                <a:pos x="23" y="8"/>
              </a:cxn>
              <a:cxn ang="0">
                <a:pos x="19" y="11"/>
              </a:cxn>
              <a:cxn ang="0">
                <a:pos x="16" y="15"/>
              </a:cxn>
              <a:cxn ang="0">
                <a:pos x="12" y="19"/>
              </a:cxn>
              <a:cxn ang="0">
                <a:pos x="9" y="23"/>
              </a:cxn>
              <a:cxn ang="0">
                <a:pos x="7" y="27"/>
              </a:cxn>
              <a:cxn ang="0">
                <a:pos x="4" y="33"/>
              </a:cxn>
              <a:cxn ang="0">
                <a:pos x="2" y="38"/>
              </a:cxn>
              <a:cxn ang="0">
                <a:pos x="1" y="43"/>
              </a:cxn>
              <a:cxn ang="0">
                <a:pos x="1" y="48"/>
              </a:cxn>
              <a:cxn ang="0">
                <a:pos x="1" y="54"/>
              </a:cxn>
              <a:cxn ang="0">
                <a:pos x="1" y="59"/>
              </a:cxn>
              <a:cxn ang="0">
                <a:pos x="2" y="64"/>
              </a:cxn>
              <a:cxn ang="0">
                <a:pos x="4" y="69"/>
              </a:cxn>
              <a:cxn ang="0">
                <a:pos x="7" y="74"/>
              </a:cxn>
              <a:cxn ang="0">
                <a:pos x="9" y="78"/>
              </a:cxn>
              <a:cxn ang="0">
                <a:pos x="12" y="82"/>
              </a:cxn>
              <a:cxn ang="0">
                <a:pos x="16" y="86"/>
              </a:cxn>
              <a:cxn ang="0">
                <a:pos x="19" y="91"/>
              </a:cxn>
              <a:cxn ang="0">
                <a:pos x="23" y="93"/>
              </a:cxn>
              <a:cxn ang="0">
                <a:pos x="29" y="96"/>
              </a:cxn>
              <a:cxn ang="0">
                <a:pos x="33" y="98"/>
              </a:cxn>
              <a:cxn ang="0">
                <a:pos x="38" y="100"/>
              </a:cxn>
              <a:cxn ang="0">
                <a:pos x="44" y="101"/>
              </a:cxn>
              <a:cxn ang="0">
                <a:pos x="49" y="101"/>
              </a:cxn>
              <a:cxn ang="0">
                <a:pos x="54" y="101"/>
              </a:cxn>
              <a:cxn ang="0">
                <a:pos x="59" y="101"/>
              </a:cxn>
              <a:cxn ang="0">
                <a:pos x="65" y="100"/>
              </a:cxn>
              <a:cxn ang="0">
                <a:pos x="70" y="98"/>
              </a:cxn>
              <a:cxn ang="0">
                <a:pos x="74" y="96"/>
              </a:cxn>
              <a:cxn ang="0">
                <a:pos x="79" y="93"/>
              </a:cxn>
              <a:cxn ang="0">
                <a:pos x="84" y="91"/>
              </a:cxn>
              <a:cxn ang="0">
                <a:pos x="87" y="86"/>
              </a:cxn>
              <a:cxn ang="0">
                <a:pos x="91" y="82"/>
              </a:cxn>
              <a:cxn ang="0">
                <a:pos x="94" y="78"/>
              </a:cxn>
              <a:cxn ang="0">
                <a:pos x="96" y="74"/>
              </a:cxn>
              <a:cxn ang="0">
                <a:pos x="98" y="69"/>
              </a:cxn>
              <a:cxn ang="0">
                <a:pos x="101" y="64"/>
              </a:cxn>
              <a:cxn ang="0">
                <a:pos x="102" y="59"/>
              </a:cxn>
              <a:cxn ang="0">
                <a:pos x="102" y="54"/>
              </a:cxn>
            </a:cxnLst>
            <a:rect l="0" t="0" r="r" b="b"/>
            <a:pathLst>
              <a:path w="103" h="101">
                <a:moveTo>
                  <a:pt x="103" y="51"/>
                </a:moveTo>
                <a:lnTo>
                  <a:pt x="102" y="48"/>
                </a:lnTo>
                <a:lnTo>
                  <a:pt x="102" y="45"/>
                </a:lnTo>
                <a:lnTo>
                  <a:pt x="102" y="43"/>
                </a:lnTo>
                <a:lnTo>
                  <a:pt x="101" y="40"/>
                </a:lnTo>
                <a:lnTo>
                  <a:pt x="101" y="38"/>
                </a:lnTo>
                <a:lnTo>
                  <a:pt x="100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4" y="23"/>
                </a:lnTo>
                <a:lnTo>
                  <a:pt x="92" y="21"/>
                </a:lnTo>
                <a:lnTo>
                  <a:pt x="91" y="19"/>
                </a:lnTo>
                <a:lnTo>
                  <a:pt x="89" y="17"/>
                </a:lnTo>
                <a:lnTo>
                  <a:pt x="87" y="15"/>
                </a:lnTo>
                <a:lnTo>
                  <a:pt x="86" y="13"/>
                </a:lnTo>
                <a:lnTo>
                  <a:pt x="84" y="11"/>
                </a:lnTo>
                <a:lnTo>
                  <a:pt x="82" y="9"/>
                </a:lnTo>
                <a:lnTo>
                  <a:pt x="79" y="8"/>
                </a:lnTo>
                <a:lnTo>
                  <a:pt x="77" y="7"/>
                </a:lnTo>
                <a:lnTo>
                  <a:pt x="74" y="5"/>
                </a:lnTo>
                <a:lnTo>
                  <a:pt x="72" y="4"/>
                </a:lnTo>
                <a:lnTo>
                  <a:pt x="70" y="3"/>
                </a:lnTo>
                <a:lnTo>
                  <a:pt x="67" y="2"/>
                </a:lnTo>
                <a:lnTo>
                  <a:pt x="65" y="2"/>
                </a:lnTo>
                <a:lnTo>
                  <a:pt x="62" y="1"/>
                </a:lnTo>
                <a:lnTo>
                  <a:pt x="59" y="1"/>
                </a:lnTo>
                <a:lnTo>
                  <a:pt x="57" y="0"/>
                </a:lnTo>
                <a:lnTo>
                  <a:pt x="54" y="0"/>
                </a:lnTo>
                <a:lnTo>
                  <a:pt x="51" y="0"/>
                </a:lnTo>
                <a:lnTo>
                  <a:pt x="49" y="0"/>
                </a:lnTo>
                <a:lnTo>
                  <a:pt x="46" y="0"/>
                </a:lnTo>
                <a:lnTo>
                  <a:pt x="44" y="1"/>
                </a:lnTo>
                <a:lnTo>
                  <a:pt x="41" y="1"/>
                </a:lnTo>
                <a:lnTo>
                  <a:pt x="38" y="2"/>
                </a:lnTo>
                <a:lnTo>
                  <a:pt x="36" y="2"/>
                </a:lnTo>
                <a:lnTo>
                  <a:pt x="33" y="3"/>
                </a:lnTo>
                <a:lnTo>
                  <a:pt x="31" y="4"/>
                </a:lnTo>
                <a:lnTo>
                  <a:pt x="29" y="5"/>
                </a:lnTo>
                <a:lnTo>
                  <a:pt x="26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6" y="15"/>
                </a:lnTo>
                <a:lnTo>
                  <a:pt x="14" y="17"/>
                </a:lnTo>
                <a:lnTo>
                  <a:pt x="12" y="19"/>
                </a:lnTo>
                <a:lnTo>
                  <a:pt x="11" y="21"/>
                </a:lnTo>
                <a:lnTo>
                  <a:pt x="9" y="23"/>
                </a:lnTo>
                <a:lnTo>
                  <a:pt x="8" y="25"/>
                </a:lnTo>
                <a:lnTo>
                  <a:pt x="7" y="27"/>
                </a:lnTo>
                <a:lnTo>
                  <a:pt x="6" y="30"/>
                </a:lnTo>
                <a:lnTo>
                  <a:pt x="4" y="33"/>
                </a:lnTo>
                <a:lnTo>
                  <a:pt x="3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1" y="45"/>
                </a:lnTo>
                <a:lnTo>
                  <a:pt x="1" y="48"/>
                </a:lnTo>
                <a:lnTo>
                  <a:pt x="0" y="51"/>
                </a:lnTo>
                <a:lnTo>
                  <a:pt x="1" y="54"/>
                </a:lnTo>
                <a:lnTo>
                  <a:pt x="1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3" y="66"/>
                </a:lnTo>
                <a:lnTo>
                  <a:pt x="4" y="69"/>
                </a:lnTo>
                <a:lnTo>
                  <a:pt x="6" y="72"/>
                </a:lnTo>
                <a:lnTo>
                  <a:pt x="7" y="74"/>
                </a:lnTo>
                <a:lnTo>
                  <a:pt x="8" y="76"/>
                </a:lnTo>
                <a:lnTo>
                  <a:pt x="9" y="78"/>
                </a:lnTo>
                <a:lnTo>
                  <a:pt x="11" y="80"/>
                </a:lnTo>
                <a:lnTo>
                  <a:pt x="12" y="82"/>
                </a:lnTo>
                <a:lnTo>
                  <a:pt x="14" y="84"/>
                </a:lnTo>
                <a:lnTo>
                  <a:pt x="16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6" y="95"/>
                </a:lnTo>
                <a:lnTo>
                  <a:pt x="29" y="96"/>
                </a:lnTo>
                <a:lnTo>
                  <a:pt x="31" y="97"/>
                </a:lnTo>
                <a:lnTo>
                  <a:pt x="33" y="98"/>
                </a:lnTo>
                <a:lnTo>
                  <a:pt x="36" y="99"/>
                </a:lnTo>
                <a:lnTo>
                  <a:pt x="38" y="100"/>
                </a:lnTo>
                <a:lnTo>
                  <a:pt x="41" y="100"/>
                </a:lnTo>
                <a:lnTo>
                  <a:pt x="44" y="101"/>
                </a:lnTo>
                <a:lnTo>
                  <a:pt x="46" y="101"/>
                </a:lnTo>
                <a:lnTo>
                  <a:pt x="49" y="101"/>
                </a:lnTo>
                <a:lnTo>
                  <a:pt x="51" y="101"/>
                </a:lnTo>
                <a:lnTo>
                  <a:pt x="54" y="101"/>
                </a:lnTo>
                <a:lnTo>
                  <a:pt x="57" y="101"/>
                </a:lnTo>
                <a:lnTo>
                  <a:pt x="59" y="101"/>
                </a:lnTo>
                <a:lnTo>
                  <a:pt x="62" y="100"/>
                </a:lnTo>
                <a:lnTo>
                  <a:pt x="65" y="100"/>
                </a:lnTo>
                <a:lnTo>
                  <a:pt x="67" y="99"/>
                </a:lnTo>
                <a:lnTo>
                  <a:pt x="70" y="98"/>
                </a:lnTo>
                <a:lnTo>
                  <a:pt x="72" y="97"/>
                </a:lnTo>
                <a:lnTo>
                  <a:pt x="74" y="96"/>
                </a:lnTo>
                <a:lnTo>
                  <a:pt x="77" y="95"/>
                </a:lnTo>
                <a:lnTo>
                  <a:pt x="79" y="93"/>
                </a:lnTo>
                <a:lnTo>
                  <a:pt x="82" y="92"/>
                </a:lnTo>
                <a:lnTo>
                  <a:pt x="84" y="91"/>
                </a:lnTo>
                <a:lnTo>
                  <a:pt x="86" y="89"/>
                </a:lnTo>
                <a:lnTo>
                  <a:pt x="87" y="86"/>
                </a:lnTo>
                <a:lnTo>
                  <a:pt x="89" y="84"/>
                </a:lnTo>
                <a:lnTo>
                  <a:pt x="91" y="82"/>
                </a:lnTo>
                <a:lnTo>
                  <a:pt x="92" y="80"/>
                </a:lnTo>
                <a:lnTo>
                  <a:pt x="94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100" y="66"/>
                </a:lnTo>
                <a:lnTo>
                  <a:pt x="101" y="64"/>
                </a:lnTo>
                <a:lnTo>
                  <a:pt x="101" y="61"/>
                </a:lnTo>
                <a:lnTo>
                  <a:pt x="102" y="59"/>
                </a:lnTo>
                <a:lnTo>
                  <a:pt x="102" y="56"/>
                </a:lnTo>
                <a:lnTo>
                  <a:pt x="102" y="54"/>
                </a:lnTo>
                <a:lnTo>
                  <a:pt x="103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3" name="Freeform 49"/>
          <p:cNvSpPr>
            <a:spLocks/>
          </p:cNvSpPr>
          <p:nvPr/>
        </p:nvSpPr>
        <p:spPr bwMode="auto">
          <a:xfrm>
            <a:off x="3967163" y="654367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6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3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4" y="15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6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3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6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4" y="15"/>
                </a:lnTo>
                <a:lnTo>
                  <a:pt x="12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4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5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3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6"/>
                </a:lnTo>
                <a:lnTo>
                  <a:pt x="88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5" name="Freeform 51"/>
          <p:cNvSpPr>
            <a:spLocks/>
          </p:cNvSpPr>
          <p:nvPr/>
        </p:nvSpPr>
        <p:spPr bwMode="auto">
          <a:xfrm>
            <a:off x="4862513" y="6543675"/>
            <a:ext cx="53975" cy="53975"/>
          </a:xfrm>
          <a:custGeom>
            <a:avLst/>
            <a:gdLst/>
            <a:ahLst/>
            <a:cxnLst>
              <a:cxn ang="0">
                <a:pos x="102" y="48"/>
              </a:cxn>
              <a:cxn ang="0">
                <a:pos x="102" y="43"/>
              </a:cxn>
              <a:cxn ang="0">
                <a:pos x="100" y="38"/>
              </a:cxn>
              <a:cxn ang="0">
                <a:pos x="98" y="33"/>
              </a:cxn>
              <a:cxn ang="0">
                <a:pos x="96" y="27"/>
              </a:cxn>
              <a:cxn ang="0">
                <a:pos x="94" y="23"/>
              </a:cxn>
              <a:cxn ang="0">
                <a:pos x="91" y="19"/>
              </a:cxn>
              <a:cxn ang="0">
                <a:pos x="87" y="15"/>
              </a:cxn>
              <a:cxn ang="0">
                <a:pos x="84" y="11"/>
              </a:cxn>
              <a:cxn ang="0">
                <a:pos x="78" y="8"/>
              </a:cxn>
              <a:cxn ang="0">
                <a:pos x="74" y="5"/>
              </a:cxn>
              <a:cxn ang="0">
                <a:pos x="70" y="3"/>
              </a:cxn>
              <a:cxn ang="0">
                <a:pos x="65" y="2"/>
              </a:cxn>
              <a:cxn ang="0">
                <a:pos x="59" y="1"/>
              </a:cxn>
              <a:cxn ang="0">
                <a:pos x="54" y="0"/>
              </a:cxn>
              <a:cxn ang="0">
                <a:pos x="49" y="0"/>
              </a:cxn>
              <a:cxn ang="0">
                <a:pos x="43" y="1"/>
              </a:cxn>
              <a:cxn ang="0">
                <a:pos x="38" y="2"/>
              </a:cxn>
              <a:cxn ang="0">
                <a:pos x="33" y="3"/>
              </a:cxn>
              <a:cxn ang="0">
                <a:pos x="29" y="5"/>
              </a:cxn>
              <a:cxn ang="0">
                <a:pos x="23" y="8"/>
              </a:cxn>
              <a:cxn ang="0">
                <a:pos x="19" y="11"/>
              </a:cxn>
              <a:cxn ang="0">
                <a:pos x="15" y="15"/>
              </a:cxn>
              <a:cxn ang="0">
                <a:pos x="12" y="19"/>
              </a:cxn>
              <a:cxn ang="0">
                <a:pos x="9" y="23"/>
              </a:cxn>
              <a:cxn ang="0">
                <a:pos x="6" y="27"/>
              </a:cxn>
              <a:cxn ang="0">
                <a:pos x="3" y="33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3" y="69"/>
              </a:cxn>
              <a:cxn ang="0">
                <a:pos x="6" y="74"/>
              </a:cxn>
              <a:cxn ang="0">
                <a:pos x="9" y="78"/>
              </a:cxn>
              <a:cxn ang="0">
                <a:pos x="12" y="82"/>
              </a:cxn>
              <a:cxn ang="0">
                <a:pos x="15" y="86"/>
              </a:cxn>
              <a:cxn ang="0">
                <a:pos x="19" y="91"/>
              </a:cxn>
              <a:cxn ang="0">
                <a:pos x="23" y="93"/>
              </a:cxn>
              <a:cxn ang="0">
                <a:pos x="29" y="96"/>
              </a:cxn>
              <a:cxn ang="0">
                <a:pos x="33" y="98"/>
              </a:cxn>
              <a:cxn ang="0">
                <a:pos x="38" y="100"/>
              </a:cxn>
              <a:cxn ang="0">
                <a:pos x="43" y="101"/>
              </a:cxn>
              <a:cxn ang="0">
                <a:pos x="49" y="101"/>
              </a:cxn>
              <a:cxn ang="0">
                <a:pos x="54" y="101"/>
              </a:cxn>
              <a:cxn ang="0">
                <a:pos x="59" y="101"/>
              </a:cxn>
              <a:cxn ang="0">
                <a:pos x="65" y="100"/>
              </a:cxn>
              <a:cxn ang="0">
                <a:pos x="70" y="98"/>
              </a:cxn>
              <a:cxn ang="0">
                <a:pos x="74" y="96"/>
              </a:cxn>
              <a:cxn ang="0">
                <a:pos x="78" y="93"/>
              </a:cxn>
              <a:cxn ang="0">
                <a:pos x="84" y="91"/>
              </a:cxn>
              <a:cxn ang="0">
                <a:pos x="87" y="86"/>
              </a:cxn>
              <a:cxn ang="0">
                <a:pos x="91" y="82"/>
              </a:cxn>
              <a:cxn ang="0">
                <a:pos x="94" y="78"/>
              </a:cxn>
              <a:cxn ang="0">
                <a:pos x="96" y="74"/>
              </a:cxn>
              <a:cxn ang="0">
                <a:pos x="98" y="69"/>
              </a:cxn>
              <a:cxn ang="0">
                <a:pos x="100" y="64"/>
              </a:cxn>
              <a:cxn ang="0">
                <a:pos x="102" y="59"/>
              </a:cxn>
              <a:cxn ang="0">
                <a:pos x="102" y="54"/>
              </a:cxn>
            </a:cxnLst>
            <a:rect l="0" t="0" r="r" b="b"/>
            <a:pathLst>
              <a:path w="102" h="101">
                <a:moveTo>
                  <a:pt x="102" y="51"/>
                </a:moveTo>
                <a:lnTo>
                  <a:pt x="102" y="48"/>
                </a:lnTo>
                <a:lnTo>
                  <a:pt x="102" y="45"/>
                </a:lnTo>
                <a:lnTo>
                  <a:pt x="102" y="43"/>
                </a:lnTo>
                <a:lnTo>
                  <a:pt x="100" y="40"/>
                </a:lnTo>
                <a:lnTo>
                  <a:pt x="100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4" y="23"/>
                </a:lnTo>
                <a:lnTo>
                  <a:pt x="92" y="21"/>
                </a:lnTo>
                <a:lnTo>
                  <a:pt x="91" y="19"/>
                </a:lnTo>
                <a:lnTo>
                  <a:pt x="89" y="17"/>
                </a:lnTo>
                <a:lnTo>
                  <a:pt x="87" y="15"/>
                </a:lnTo>
                <a:lnTo>
                  <a:pt x="85" y="13"/>
                </a:lnTo>
                <a:lnTo>
                  <a:pt x="84" y="11"/>
                </a:lnTo>
                <a:lnTo>
                  <a:pt x="81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2" y="4"/>
                </a:lnTo>
                <a:lnTo>
                  <a:pt x="70" y="3"/>
                </a:lnTo>
                <a:lnTo>
                  <a:pt x="67" y="2"/>
                </a:lnTo>
                <a:lnTo>
                  <a:pt x="65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9" y="0"/>
                </a:lnTo>
                <a:lnTo>
                  <a:pt x="46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5" y="2"/>
                </a:lnTo>
                <a:lnTo>
                  <a:pt x="33" y="3"/>
                </a:lnTo>
                <a:lnTo>
                  <a:pt x="31" y="4"/>
                </a:lnTo>
                <a:lnTo>
                  <a:pt x="29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5" y="15"/>
                </a:lnTo>
                <a:lnTo>
                  <a:pt x="14" y="17"/>
                </a:lnTo>
                <a:lnTo>
                  <a:pt x="12" y="19"/>
                </a:lnTo>
                <a:lnTo>
                  <a:pt x="10" y="21"/>
                </a:lnTo>
                <a:lnTo>
                  <a:pt x="9" y="23"/>
                </a:lnTo>
                <a:lnTo>
                  <a:pt x="8" y="25"/>
                </a:lnTo>
                <a:lnTo>
                  <a:pt x="6" y="27"/>
                </a:lnTo>
                <a:lnTo>
                  <a:pt x="4" y="30"/>
                </a:lnTo>
                <a:lnTo>
                  <a:pt x="3" y="33"/>
                </a:lnTo>
                <a:lnTo>
                  <a:pt x="3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1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1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3" y="66"/>
                </a:lnTo>
                <a:lnTo>
                  <a:pt x="3" y="69"/>
                </a:lnTo>
                <a:lnTo>
                  <a:pt x="4" y="72"/>
                </a:lnTo>
                <a:lnTo>
                  <a:pt x="6" y="74"/>
                </a:lnTo>
                <a:lnTo>
                  <a:pt x="8" y="76"/>
                </a:lnTo>
                <a:lnTo>
                  <a:pt x="9" y="78"/>
                </a:lnTo>
                <a:lnTo>
                  <a:pt x="10" y="80"/>
                </a:lnTo>
                <a:lnTo>
                  <a:pt x="12" y="82"/>
                </a:lnTo>
                <a:lnTo>
                  <a:pt x="14" y="84"/>
                </a:lnTo>
                <a:lnTo>
                  <a:pt x="15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9" y="96"/>
                </a:lnTo>
                <a:lnTo>
                  <a:pt x="31" y="97"/>
                </a:lnTo>
                <a:lnTo>
                  <a:pt x="33" y="98"/>
                </a:lnTo>
                <a:lnTo>
                  <a:pt x="35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6" y="101"/>
                </a:lnTo>
                <a:lnTo>
                  <a:pt x="49" y="101"/>
                </a:lnTo>
                <a:lnTo>
                  <a:pt x="51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5" y="100"/>
                </a:lnTo>
                <a:lnTo>
                  <a:pt x="67" y="99"/>
                </a:lnTo>
                <a:lnTo>
                  <a:pt x="70" y="98"/>
                </a:lnTo>
                <a:lnTo>
                  <a:pt x="72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1" y="92"/>
                </a:lnTo>
                <a:lnTo>
                  <a:pt x="84" y="91"/>
                </a:lnTo>
                <a:lnTo>
                  <a:pt x="85" y="89"/>
                </a:lnTo>
                <a:lnTo>
                  <a:pt x="87" y="86"/>
                </a:lnTo>
                <a:lnTo>
                  <a:pt x="89" y="84"/>
                </a:lnTo>
                <a:lnTo>
                  <a:pt x="91" y="82"/>
                </a:lnTo>
                <a:lnTo>
                  <a:pt x="92" y="80"/>
                </a:lnTo>
                <a:lnTo>
                  <a:pt x="94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100" y="64"/>
                </a:lnTo>
                <a:lnTo>
                  <a:pt x="100" y="61"/>
                </a:lnTo>
                <a:lnTo>
                  <a:pt x="102" y="59"/>
                </a:lnTo>
                <a:lnTo>
                  <a:pt x="102" y="56"/>
                </a:lnTo>
                <a:lnTo>
                  <a:pt x="102" y="54"/>
                </a:lnTo>
                <a:lnTo>
                  <a:pt x="102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5" name="BlokTextu 254"/>
          <p:cNvSpPr txBox="1"/>
          <p:nvPr/>
        </p:nvSpPr>
        <p:spPr>
          <a:xfrm>
            <a:off x="5748561" y="574947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BlokTextu 255"/>
          <p:cNvSpPr txBox="1"/>
          <p:nvPr/>
        </p:nvSpPr>
        <p:spPr>
          <a:xfrm>
            <a:off x="5748561" y="489019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BlokTextu 256"/>
          <p:cNvSpPr txBox="1"/>
          <p:nvPr/>
        </p:nvSpPr>
        <p:spPr>
          <a:xfrm>
            <a:off x="5748561" y="405645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BlokTextu 257"/>
          <p:cNvSpPr txBox="1"/>
          <p:nvPr/>
        </p:nvSpPr>
        <p:spPr>
          <a:xfrm>
            <a:off x="5748561" y="308409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BlokTextu 258"/>
          <p:cNvSpPr txBox="1"/>
          <p:nvPr/>
        </p:nvSpPr>
        <p:spPr>
          <a:xfrm>
            <a:off x="5748561" y="2482601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BlokTextu 259"/>
          <p:cNvSpPr txBox="1"/>
          <p:nvPr/>
        </p:nvSpPr>
        <p:spPr>
          <a:xfrm>
            <a:off x="5748561" y="161359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1" name="Freeform 67"/>
          <p:cNvSpPr>
            <a:spLocks/>
          </p:cNvSpPr>
          <p:nvPr/>
        </p:nvSpPr>
        <p:spPr bwMode="auto">
          <a:xfrm>
            <a:off x="6956425" y="3856037"/>
            <a:ext cx="52388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7" y="33"/>
              </a:cxn>
              <a:cxn ang="0">
                <a:pos x="95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8"/>
              </a:cxn>
              <a:cxn ang="0">
                <a:pos x="72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1" y="3"/>
              </a:cxn>
              <a:cxn ang="0">
                <a:pos x="27" y="5"/>
              </a:cxn>
              <a:cxn ang="0">
                <a:pos x="22" y="8"/>
              </a:cxn>
              <a:cxn ang="0">
                <a:pos x="18" y="12"/>
              </a:cxn>
              <a:cxn ang="0">
                <a:pos x="14" y="15"/>
              </a:cxn>
              <a:cxn ang="0">
                <a:pos x="10" y="19"/>
              </a:cxn>
              <a:cxn ang="0">
                <a:pos x="7" y="23"/>
              </a:cxn>
              <a:cxn ang="0">
                <a:pos x="5" y="27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69"/>
              </a:cxn>
              <a:cxn ang="0">
                <a:pos x="5" y="74"/>
              </a:cxn>
              <a:cxn ang="0">
                <a:pos x="7" y="78"/>
              </a:cxn>
              <a:cxn ang="0">
                <a:pos x="10" y="82"/>
              </a:cxn>
              <a:cxn ang="0">
                <a:pos x="14" y="87"/>
              </a:cxn>
              <a:cxn ang="0">
                <a:pos x="18" y="91"/>
              </a:cxn>
              <a:cxn ang="0">
                <a:pos x="22" y="93"/>
              </a:cxn>
              <a:cxn ang="0">
                <a:pos x="27" y="96"/>
              </a:cxn>
              <a:cxn ang="0">
                <a:pos x="31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2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2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7"/>
              </a:cxn>
              <a:cxn ang="0">
                <a:pos x="89" y="82"/>
              </a:cxn>
              <a:cxn ang="0">
                <a:pos x="93" y="78"/>
              </a:cxn>
              <a:cxn ang="0">
                <a:pos x="95" y="74"/>
              </a:cxn>
              <a:cxn ang="0">
                <a:pos x="97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0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8" y="35"/>
                </a:lnTo>
                <a:lnTo>
                  <a:pt x="97" y="33"/>
                </a:lnTo>
                <a:lnTo>
                  <a:pt x="97" y="31"/>
                </a:lnTo>
                <a:lnTo>
                  <a:pt x="95" y="27"/>
                </a:lnTo>
                <a:lnTo>
                  <a:pt x="94" y="25"/>
                </a:lnTo>
                <a:lnTo>
                  <a:pt x="93" y="23"/>
                </a:lnTo>
                <a:lnTo>
                  <a:pt x="91" y="21"/>
                </a:lnTo>
                <a:lnTo>
                  <a:pt x="89" y="19"/>
                </a:lnTo>
                <a:lnTo>
                  <a:pt x="87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2" y="5"/>
                </a:lnTo>
                <a:lnTo>
                  <a:pt x="70" y="4"/>
                </a:lnTo>
                <a:lnTo>
                  <a:pt x="68" y="3"/>
                </a:lnTo>
                <a:lnTo>
                  <a:pt x="65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2"/>
                </a:lnTo>
                <a:lnTo>
                  <a:pt x="31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2" y="8"/>
                </a:lnTo>
                <a:lnTo>
                  <a:pt x="20" y="9"/>
                </a:lnTo>
                <a:lnTo>
                  <a:pt x="18" y="12"/>
                </a:lnTo>
                <a:lnTo>
                  <a:pt x="15" y="13"/>
                </a:lnTo>
                <a:lnTo>
                  <a:pt x="14" y="15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0"/>
                </a:lnTo>
                <a:lnTo>
                  <a:pt x="10" y="82"/>
                </a:lnTo>
                <a:lnTo>
                  <a:pt x="12" y="84"/>
                </a:lnTo>
                <a:lnTo>
                  <a:pt x="14" y="87"/>
                </a:lnTo>
                <a:lnTo>
                  <a:pt x="15" y="89"/>
                </a:lnTo>
                <a:lnTo>
                  <a:pt x="18" y="91"/>
                </a:lnTo>
                <a:lnTo>
                  <a:pt x="20" y="92"/>
                </a:lnTo>
                <a:lnTo>
                  <a:pt x="22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1" y="98"/>
                </a:lnTo>
                <a:lnTo>
                  <a:pt x="34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5" y="99"/>
                </a:lnTo>
                <a:lnTo>
                  <a:pt x="68" y="98"/>
                </a:lnTo>
                <a:lnTo>
                  <a:pt x="70" y="97"/>
                </a:lnTo>
                <a:lnTo>
                  <a:pt x="72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7" y="84"/>
                </a:lnTo>
                <a:lnTo>
                  <a:pt x="89" y="82"/>
                </a:lnTo>
                <a:lnTo>
                  <a:pt x="91" y="80"/>
                </a:lnTo>
                <a:lnTo>
                  <a:pt x="93" y="78"/>
                </a:lnTo>
                <a:lnTo>
                  <a:pt x="94" y="76"/>
                </a:lnTo>
                <a:lnTo>
                  <a:pt x="95" y="74"/>
                </a:lnTo>
                <a:lnTo>
                  <a:pt x="97" y="72"/>
                </a:lnTo>
                <a:lnTo>
                  <a:pt x="97" y="69"/>
                </a:lnTo>
                <a:lnTo>
                  <a:pt x="98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0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4" name="Freeform 60"/>
          <p:cNvSpPr>
            <a:spLocks/>
          </p:cNvSpPr>
          <p:nvPr/>
        </p:nvSpPr>
        <p:spPr bwMode="auto">
          <a:xfrm>
            <a:off x="198438" y="3856037"/>
            <a:ext cx="53975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5"/>
              </a:cxn>
              <a:cxn ang="0">
                <a:pos x="82" y="12"/>
              </a:cxn>
              <a:cxn ang="0">
                <a:pos x="78" y="8"/>
              </a:cxn>
              <a:cxn ang="0">
                <a:pos x="74" y="5"/>
              </a:cxn>
              <a:cxn ang="0">
                <a:pos x="69" y="3"/>
              </a:cxn>
              <a:cxn ang="0">
                <a:pos x="63" y="2"/>
              </a:cxn>
              <a:cxn ang="0">
                <a:pos x="58" y="1"/>
              </a:cxn>
              <a:cxn ang="0">
                <a:pos x="53" y="0"/>
              </a:cxn>
              <a:cxn ang="0">
                <a:pos x="48" y="0"/>
              </a:cxn>
              <a:cxn ang="0">
                <a:pos x="42" y="1"/>
              </a:cxn>
              <a:cxn ang="0">
                <a:pos x="37" y="2"/>
              </a:cxn>
              <a:cxn ang="0">
                <a:pos x="33" y="3"/>
              </a:cxn>
              <a:cxn ang="0">
                <a:pos x="27" y="5"/>
              </a:cxn>
              <a:cxn ang="0">
                <a:pos x="23" y="8"/>
              </a:cxn>
              <a:cxn ang="0">
                <a:pos x="19" y="12"/>
              </a:cxn>
              <a:cxn ang="0">
                <a:pos x="15" y="15"/>
              </a:cxn>
              <a:cxn ang="0">
                <a:pos x="12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2" y="82"/>
              </a:cxn>
              <a:cxn ang="0">
                <a:pos x="15" y="87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3" y="98"/>
              </a:cxn>
              <a:cxn ang="0">
                <a:pos x="37" y="100"/>
              </a:cxn>
              <a:cxn ang="0">
                <a:pos x="42" y="101"/>
              </a:cxn>
              <a:cxn ang="0">
                <a:pos x="48" y="101"/>
              </a:cxn>
              <a:cxn ang="0">
                <a:pos x="53" y="101"/>
              </a:cxn>
              <a:cxn ang="0">
                <a:pos x="58" y="101"/>
              </a:cxn>
              <a:cxn ang="0">
                <a:pos x="63" y="100"/>
              </a:cxn>
              <a:cxn ang="0">
                <a:pos x="69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7" y="87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7" y="15"/>
                </a:lnTo>
                <a:lnTo>
                  <a:pt x="85" y="13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1" y="4"/>
                </a:lnTo>
                <a:lnTo>
                  <a:pt x="69" y="3"/>
                </a:lnTo>
                <a:lnTo>
                  <a:pt x="67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8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2"/>
                </a:lnTo>
                <a:lnTo>
                  <a:pt x="33" y="3"/>
                </a:lnTo>
                <a:lnTo>
                  <a:pt x="30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2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2" y="19"/>
                </a:lnTo>
                <a:lnTo>
                  <a:pt x="10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10" y="80"/>
                </a:lnTo>
                <a:lnTo>
                  <a:pt x="12" y="82"/>
                </a:lnTo>
                <a:lnTo>
                  <a:pt x="13" y="84"/>
                </a:lnTo>
                <a:lnTo>
                  <a:pt x="15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30" y="97"/>
                </a:lnTo>
                <a:lnTo>
                  <a:pt x="33" y="98"/>
                </a:lnTo>
                <a:lnTo>
                  <a:pt x="35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8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7" y="99"/>
                </a:lnTo>
                <a:lnTo>
                  <a:pt x="69" y="98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5" y="89"/>
                </a:lnTo>
                <a:lnTo>
                  <a:pt x="87" y="87"/>
                </a:lnTo>
                <a:lnTo>
                  <a:pt x="89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grpSp>
        <p:nvGrpSpPr>
          <p:cNvPr id="22" name="Group 4"/>
          <p:cNvGrpSpPr>
            <a:grpSpLocks noChangeAspect="1"/>
          </p:cNvGrpSpPr>
          <p:nvPr/>
        </p:nvGrpSpPr>
        <p:grpSpPr bwMode="auto">
          <a:xfrm>
            <a:off x="7072312" y="745075"/>
            <a:ext cx="1933575" cy="2579688"/>
            <a:chOff x="4455" y="586"/>
            <a:chExt cx="1218" cy="1625"/>
          </a:xfrm>
        </p:grpSpPr>
        <p:sp>
          <p:nvSpPr>
            <p:cNvPr id="3" name="Line 5"/>
            <p:cNvSpPr>
              <a:spLocks noChangeShapeType="1"/>
            </p:cNvSpPr>
            <p:nvPr/>
          </p:nvSpPr>
          <p:spPr bwMode="auto">
            <a:xfrm>
              <a:off x="4455" y="1670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" name="Line 6"/>
            <p:cNvSpPr>
              <a:spLocks noChangeShapeType="1"/>
            </p:cNvSpPr>
            <p:nvPr/>
          </p:nvSpPr>
          <p:spPr bwMode="auto">
            <a:xfrm>
              <a:off x="4455" y="721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1" name="Line 7"/>
            <p:cNvSpPr>
              <a:spLocks noChangeShapeType="1"/>
            </p:cNvSpPr>
            <p:nvPr/>
          </p:nvSpPr>
          <p:spPr bwMode="auto">
            <a:xfrm>
              <a:off x="4455" y="857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2" name="Line 8"/>
            <p:cNvSpPr>
              <a:spLocks noChangeShapeType="1"/>
            </p:cNvSpPr>
            <p:nvPr/>
          </p:nvSpPr>
          <p:spPr bwMode="auto">
            <a:xfrm>
              <a:off x="4455" y="992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3" name="Line 9"/>
            <p:cNvSpPr>
              <a:spLocks noChangeShapeType="1"/>
            </p:cNvSpPr>
            <p:nvPr/>
          </p:nvSpPr>
          <p:spPr bwMode="auto">
            <a:xfrm>
              <a:off x="4455" y="1128"/>
              <a:ext cx="1083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4" name="Line 10"/>
            <p:cNvSpPr>
              <a:spLocks noChangeShapeType="1"/>
            </p:cNvSpPr>
            <p:nvPr/>
          </p:nvSpPr>
          <p:spPr bwMode="auto">
            <a:xfrm>
              <a:off x="4455" y="1263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5" name="Line 11"/>
            <p:cNvSpPr>
              <a:spLocks noChangeShapeType="1"/>
            </p:cNvSpPr>
            <p:nvPr/>
          </p:nvSpPr>
          <p:spPr bwMode="auto">
            <a:xfrm>
              <a:off x="4455" y="1399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6" name="Line 12"/>
            <p:cNvSpPr>
              <a:spLocks noChangeShapeType="1"/>
            </p:cNvSpPr>
            <p:nvPr/>
          </p:nvSpPr>
          <p:spPr bwMode="auto">
            <a:xfrm>
              <a:off x="4455" y="1534"/>
              <a:ext cx="12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7" name="Line 13"/>
            <p:cNvSpPr>
              <a:spLocks noChangeShapeType="1"/>
            </p:cNvSpPr>
            <p:nvPr/>
          </p:nvSpPr>
          <p:spPr bwMode="auto">
            <a:xfrm>
              <a:off x="4455" y="1805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8" name="Line 14"/>
            <p:cNvSpPr>
              <a:spLocks noChangeShapeType="1"/>
            </p:cNvSpPr>
            <p:nvPr/>
          </p:nvSpPr>
          <p:spPr bwMode="auto">
            <a:xfrm>
              <a:off x="4455" y="1940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9" name="Line 15"/>
            <p:cNvSpPr>
              <a:spLocks noChangeShapeType="1"/>
            </p:cNvSpPr>
            <p:nvPr/>
          </p:nvSpPr>
          <p:spPr bwMode="auto">
            <a:xfrm>
              <a:off x="4455" y="2076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0" name="Line 16"/>
            <p:cNvSpPr>
              <a:spLocks noChangeShapeType="1"/>
            </p:cNvSpPr>
            <p:nvPr/>
          </p:nvSpPr>
          <p:spPr bwMode="auto">
            <a:xfrm>
              <a:off x="4590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1" name="Line 17"/>
            <p:cNvSpPr>
              <a:spLocks noChangeShapeType="1"/>
            </p:cNvSpPr>
            <p:nvPr/>
          </p:nvSpPr>
          <p:spPr bwMode="auto">
            <a:xfrm>
              <a:off x="4726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2" name="Line 18"/>
            <p:cNvSpPr>
              <a:spLocks noChangeShapeType="1"/>
            </p:cNvSpPr>
            <p:nvPr/>
          </p:nvSpPr>
          <p:spPr bwMode="auto">
            <a:xfrm>
              <a:off x="4861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3" name="Line 19"/>
            <p:cNvSpPr>
              <a:spLocks noChangeShapeType="1"/>
            </p:cNvSpPr>
            <p:nvPr/>
          </p:nvSpPr>
          <p:spPr bwMode="auto">
            <a:xfrm>
              <a:off x="4996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4" name="Line 20"/>
            <p:cNvSpPr>
              <a:spLocks noChangeShapeType="1"/>
            </p:cNvSpPr>
            <p:nvPr/>
          </p:nvSpPr>
          <p:spPr bwMode="auto">
            <a:xfrm>
              <a:off x="5132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" name="Line 21"/>
            <p:cNvSpPr>
              <a:spLocks noChangeShapeType="1"/>
            </p:cNvSpPr>
            <p:nvPr/>
          </p:nvSpPr>
          <p:spPr bwMode="auto">
            <a:xfrm>
              <a:off x="5267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" name="Line 22"/>
            <p:cNvSpPr>
              <a:spLocks noChangeShapeType="1"/>
            </p:cNvSpPr>
            <p:nvPr/>
          </p:nvSpPr>
          <p:spPr bwMode="auto">
            <a:xfrm>
              <a:off x="5403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7" name="Line 23"/>
            <p:cNvSpPr>
              <a:spLocks noChangeShapeType="1"/>
            </p:cNvSpPr>
            <p:nvPr/>
          </p:nvSpPr>
          <p:spPr bwMode="auto">
            <a:xfrm>
              <a:off x="4590" y="721"/>
              <a:ext cx="813" cy="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8" name="Line 24"/>
            <p:cNvSpPr>
              <a:spLocks noChangeShapeType="1"/>
            </p:cNvSpPr>
            <p:nvPr/>
          </p:nvSpPr>
          <p:spPr bwMode="auto">
            <a:xfrm>
              <a:off x="5403" y="721"/>
              <a:ext cx="0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9" name="Line 25"/>
            <p:cNvSpPr>
              <a:spLocks noChangeShapeType="1"/>
            </p:cNvSpPr>
            <p:nvPr/>
          </p:nvSpPr>
          <p:spPr bwMode="auto">
            <a:xfrm>
              <a:off x="4726" y="1534"/>
              <a:ext cx="13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0" name="Line 26"/>
            <p:cNvSpPr>
              <a:spLocks noChangeShapeType="1"/>
            </p:cNvSpPr>
            <p:nvPr/>
          </p:nvSpPr>
          <p:spPr bwMode="auto">
            <a:xfrm flipV="1">
              <a:off x="5267" y="857"/>
              <a:ext cx="0" cy="6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1" name="Line 27"/>
            <p:cNvSpPr>
              <a:spLocks noChangeShapeType="1"/>
            </p:cNvSpPr>
            <p:nvPr/>
          </p:nvSpPr>
          <p:spPr bwMode="auto">
            <a:xfrm flipV="1">
              <a:off x="4590" y="721"/>
              <a:ext cx="0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2" name="Line 28"/>
            <p:cNvSpPr>
              <a:spLocks noChangeShapeType="1"/>
            </p:cNvSpPr>
            <p:nvPr/>
          </p:nvSpPr>
          <p:spPr bwMode="auto">
            <a:xfrm>
              <a:off x="4590" y="1670"/>
              <a:ext cx="0" cy="40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3" name="Line 29"/>
            <p:cNvSpPr>
              <a:spLocks noChangeShapeType="1"/>
            </p:cNvSpPr>
            <p:nvPr/>
          </p:nvSpPr>
          <p:spPr bwMode="auto">
            <a:xfrm>
              <a:off x="4590" y="2076"/>
              <a:ext cx="81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" name="Line 30"/>
            <p:cNvSpPr>
              <a:spLocks noChangeShapeType="1"/>
            </p:cNvSpPr>
            <p:nvPr/>
          </p:nvSpPr>
          <p:spPr bwMode="auto">
            <a:xfrm flipV="1">
              <a:off x="5403" y="1670"/>
              <a:ext cx="0" cy="40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" name="Line 31"/>
            <p:cNvSpPr>
              <a:spLocks noChangeShapeType="1"/>
            </p:cNvSpPr>
            <p:nvPr/>
          </p:nvSpPr>
          <p:spPr bwMode="auto">
            <a:xfrm flipH="1">
              <a:off x="4590" y="1670"/>
              <a:ext cx="81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" name="Line 32"/>
            <p:cNvSpPr>
              <a:spLocks noChangeShapeType="1"/>
            </p:cNvSpPr>
            <p:nvPr/>
          </p:nvSpPr>
          <p:spPr bwMode="auto">
            <a:xfrm flipH="1">
              <a:off x="5132" y="1534"/>
              <a:ext cx="13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" name="Line 33"/>
            <p:cNvSpPr>
              <a:spLocks noChangeShapeType="1"/>
            </p:cNvSpPr>
            <p:nvPr/>
          </p:nvSpPr>
          <p:spPr bwMode="auto">
            <a:xfrm flipV="1">
              <a:off x="4726" y="857"/>
              <a:ext cx="0" cy="6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" name="Line 34"/>
            <p:cNvSpPr>
              <a:spLocks noChangeShapeType="1"/>
            </p:cNvSpPr>
            <p:nvPr/>
          </p:nvSpPr>
          <p:spPr bwMode="auto">
            <a:xfrm flipV="1">
              <a:off x="4726" y="1805"/>
              <a:ext cx="0" cy="1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" name="Line 35"/>
            <p:cNvSpPr>
              <a:spLocks noChangeShapeType="1"/>
            </p:cNvSpPr>
            <p:nvPr/>
          </p:nvSpPr>
          <p:spPr bwMode="auto">
            <a:xfrm>
              <a:off x="5267" y="1805"/>
              <a:ext cx="0" cy="1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" name="Line 36"/>
            <p:cNvSpPr>
              <a:spLocks noChangeShapeType="1"/>
            </p:cNvSpPr>
            <p:nvPr/>
          </p:nvSpPr>
          <p:spPr bwMode="auto">
            <a:xfrm>
              <a:off x="4726" y="1805"/>
              <a:ext cx="54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" name="Line 37"/>
            <p:cNvSpPr>
              <a:spLocks noChangeShapeType="1"/>
            </p:cNvSpPr>
            <p:nvPr/>
          </p:nvSpPr>
          <p:spPr bwMode="auto">
            <a:xfrm flipH="1">
              <a:off x="4726" y="1940"/>
              <a:ext cx="54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5" name="Line 38"/>
            <p:cNvSpPr>
              <a:spLocks noChangeShapeType="1"/>
            </p:cNvSpPr>
            <p:nvPr/>
          </p:nvSpPr>
          <p:spPr bwMode="auto">
            <a:xfrm>
              <a:off x="4861" y="1805"/>
              <a:ext cx="0" cy="1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" name="Line 39"/>
            <p:cNvSpPr>
              <a:spLocks noChangeShapeType="1"/>
            </p:cNvSpPr>
            <p:nvPr/>
          </p:nvSpPr>
          <p:spPr bwMode="auto">
            <a:xfrm>
              <a:off x="5132" y="1805"/>
              <a:ext cx="0" cy="1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" name="Line 40"/>
            <p:cNvSpPr>
              <a:spLocks noChangeShapeType="1"/>
            </p:cNvSpPr>
            <p:nvPr/>
          </p:nvSpPr>
          <p:spPr bwMode="auto">
            <a:xfrm>
              <a:off x="4590" y="857"/>
              <a:ext cx="81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" name="Line 41"/>
            <p:cNvSpPr>
              <a:spLocks noChangeShapeType="1"/>
            </p:cNvSpPr>
            <p:nvPr/>
          </p:nvSpPr>
          <p:spPr bwMode="auto">
            <a:xfrm flipV="1">
              <a:off x="4861" y="992"/>
              <a:ext cx="0" cy="54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9" name="Line 42"/>
            <p:cNvSpPr>
              <a:spLocks noChangeShapeType="1"/>
            </p:cNvSpPr>
            <p:nvPr/>
          </p:nvSpPr>
          <p:spPr bwMode="auto">
            <a:xfrm>
              <a:off x="4861" y="992"/>
              <a:ext cx="27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>
              <a:off x="5132" y="992"/>
              <a:ext cx="0" cy="54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1" name="Line 44"/>
            <p:cNvSpPr>
              <a:spLocks noChangeShapeType="1"/>
            </p:cNvSpPr>
            <p:nvPr/>
          </p:nvSpPr>
          <p:spPr bwMode="auto">
            <a:xfrm>
              <a:off x="4455" y="1128"/>
              <a:ext cx="12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327" name="BlokTextu 326"/>
          <p:cNvSpPr txBox="1"/>
          <p:nvPr/>
        </p:nvSpPr>
        <p:spPr>
          <a:xfrm>
            <a:off x="8691632" y="2185737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BlokTextu 327"/>
          <p:cNvSpPr txBox="1"/>
          <p:nvPr/>
        </p:nvSpPr>
        <p:spPr>
          <a:xfrm>
            <a:off x="8691632" y="1569039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BlokTextu 289"/>
          <p:cNvSpPr txBox="1">
            <a:spLocks noChangeArrowheads="1"/>
          </p:cNvSpPr>
          <p:nvPr/>
        </p:nvSpPr>
        <p:spPr bwMode="auto">
          <a:xfrm>
            <a:off x="539750" y="36000"/>
            <a:ext cx="8568000" cy="49244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nepriečelnej polohe obraz objektu, ktorého podstava leží v základnej rovine. Objekt je daný pôdorysom a nárysom v štvorcovej sieti. Horizont je vo výške 3 štvorcov.</a:t>
            </a:r>
          </a:p>
        </p:txBody>
      </p:sp>
      <p:pic>
        <p:nvPicPr>
          <p:cNvPr id="291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" name="BlokTextu 24"/>
          <p:cNvSpPr txBox="1">
            <a:spLocks noChangeArrowheads="1"/>
          </p:cNvSpPr>
          <p:nvPr/>
        </p:nvSpPr>
        <p:spPr bwMode="auto">
          <a:xfrm>
            <a:off x="0" y="745675"/>
            <a:ext cx="2988000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5)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štvorcovú sieť 6x3x6 (pozri príklad P21).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2" name="Skupina 19"/>
          <p:cNvGrpSpPr>
            <a:grpSpLocks/>
          </p:cNvGrpSpPr>
          <p:nvPr/>
        </p:nvGrpSpPr>
        <p:grpSpPr bwMode="auto">
          <a:xfrm>
            <a:off x="93586" y="5318902"/>
            <a:ext cx="1083171" cy="393700"/>
            <a:chOff x="2699794" y="4497810"/>
            <a:chExt cx="1083583" cy="393091"/>
          </a:xfrm>
        </p:grpSpPr>
        <p:pic>
          <p:nvPicPr>
            <p:cNvPr id="233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4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2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5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8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1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4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7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0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3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5" dur="5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3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6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9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2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5" dur="5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8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1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4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7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0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3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6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0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3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39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2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5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9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2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0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6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9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2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8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4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9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7" dur="500"/>
                                        <p:tgtEl>
                                          <p:spTgt spid="1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2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5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8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1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4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7"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0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3" dur="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6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1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4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7" dur="5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0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3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8" dur="500"/>
                                        <p:tgtEl>
                                          <p:spTgt spid="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1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4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9" dur="5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2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5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8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1" dur="500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4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9" dur="5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4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7" dur="5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0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3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7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0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3" dur="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1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4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7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0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3" dur="5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6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1" dur="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 animBg="1"/>
      <p:bldP spid="302" grpId="0" animBg="1"/>
      <p:bldP spid="1193" grpId="0" animBg="1"/>
      <p:bldP spid="1194" grpId="0" animBg="1"/>
      <p:bldP spid="1192" grpId="0" animBg="1"/>
      <p:bldP spid="1029" grpId="0" animBg="1"/>
      <p:bldP spid="1056" grpId="0" animBg="1"/>
      <p:bldP spid="1065" grpId="0" animBg="1"/>
      <p:bldP spid="1068" grpId="0" animBg="1"/>
      <p:bldP spid="1070" grpId="0" animBg="1"/>
      <p:bldP spid="1072" grpId="0" animBg="1"/>
      <p:bldP spid="1074" grpId="0" animBg="1"/>
      <p:bldP spid="1076" grpId="0" animBg="1"/>
      <p:bldP spid="1078" grpId="0" animBg="1"/>
      <p:bldP spid="1080" grpId="0" animBg="1"/>
      <p:bldP spid="1082" grpId="0" animBg="1"/>
      <p:bldP spid="1085" grpId="0" animBg="1"/>
      <p:bldP spid="1086" grpId="0" animBg="1"/>
      <p:bldP spid="1087" grpId="0" animBg="1"/>
      <p:bldP spid="1087" grpId="1" animBg="1"/>
      <p:bldP spid="1088" grpId="0" animBg="1"/>
      <p:bldP spid="1088" grpId="1" animBg="1"/>
      <p:bldP spid="1093" grpId="0" animBg="1"/>
      <p:bldP spid="1094" grpId="0" animBg="1"/>
      <p:bldP spid="1096" grpId="0" animBg="1"/>
      <p:bldP spid="1110" grpId="0" animBg="1"/>
      <p:bldP spid="1111" grpId="0" animBg="1"/>
      <p:bldP spid="1111" grpId="1" animBg="1"/>
      <p:bldP spid="1112" grpId="0" animBg="1"/>
      <p:bldP spid="1112" grpId="1" animBg="1"/>
      <p:bldP spid="1113" grpId="0" animBg="1"/>
      <p:bldP spid="1113" grpId="1" animBg="1"/>
      <p:bldP spid="1114" grpId="0" animBg="1"/>
      <p:bldP spid="1114" grpId="1" animBg="1"/>
      <p:bldP spid="1115" grpId="0" animBg="1"/>
      <p:bldP spid="1115" grpId="1" animBg="1"/>
      <p:bldP spid="1116" grpId="0" animBg="1"/>
      <p:bldP spid="1116" grpId="1" animBg="1"/>
      <p:bldP spid="1117" grpId="0" animBg="1"/>
      <p:bldP spid="1117" grpId="1" animBg="1"/>
      <p:bldP spid="1118" grpId="0" animBg="1"/>
      <p:bldP spid="1118" grpId="1" animBg="1"/>
      <p:bldP spid="1119" grpId="0" animBg="1"/>
      <p:bldP spid="1119" grpId="1" animBg="1"/>
      <p:bldP spid="1120" grpId="0" animBg="1"/>
      <p:bldP spid="1121" grpId="0" animBg="1"/>
      <p:bldP spid="1122" grpId="0" animBg="1"/>
      <p:bldP spid="1123" grpId="0" animBg="1"/>
      <p:bldP spid="1124" grpId="0" animBg="1"/>
      <p:bldP spid="1125" grpId="0" animBg="1"/>
      <p:bldP spid="1126" grpId="0" animBg="1"/>
      <p:bldP spid="1127" grpId="0" animBg="1"/>
      <p:bldP spid="1128" grpId="0" animBg="1"/>
      <p:bldP spid="1129" grpId="0" animBg="1"/>
      <p:bldP spid="1130" grpId="0" animBg="1"/>
      <p:bldP spid="1131" grpId="0" animBg="1"/>
      <p:bldP spid="1132" grpId="0" animBg="1"/>
      <p:bldP spid="1133" grpId="0" animBg="1"/>
      <p:bldP spid="1134" grpId="0" animBg="1"/>
      <p:bldP spid="1135" grpId="0" animBg="1"/>
      <p:bldP spid="1136" grpId="0" animBg="1"/>
      <p:bldP spid="1137" grpId="0" animBg="1"/>
      <p:bldP spid="1138" grpId="0" animBg="1"/>
      <p:bldP spid="1139" grpId="0" animBg="1"/>
      <p:bldP spid="1140" grpId="0" animBg="1"/>
      <p:bldP spid="1141" grpId="0" animBg="1"/>
      <p:bldP spid="1142" grpId="0" animBg="1"/>
      <p:bldP spid="1143" grpId="0" animBg="1"/>
      <p:bldP spid="1144" grpId="0" animBg="1"/>
      <p:bldP spid="1145" grpId="0" animBg="1"/>
      <p:bldP spid="1146" grpId="0" animBg="1"/>
      <p:bldP spid="1147" grpId="0" animBg="1"/>
      <p:bldP spid="1148" grpId="0" animBg="1"/>
      <p:bldP spid="1150" grpId="0" animBg="1"/>
      <p:bldP spid="1151" grpId="0" animBg="1"/>
      <p:bldP spid="1152" grpId="0" animBg="1"/>
      <p:bldP spid="1090" grpId="0" animBg="1"/>
      <p:bldP spid="1090" grpId="1" animBg="1"/>
      <p:bldP spid="1153" grpId="0" animBg="1"/>
      <p:bldP spid="1154" grpId="0" animBg="1"/>
      <p:bldP spid="1155" grpId="0" animBg="1"/>
      <p:bldP spid="1156" grpId="0" animBg="1"/>
      <p:bldP spid="1157" grpId="0" animBg="1"/>
      <p:bldP spid="1158" grpId="0" animBg="1"/>
      <p:bldP spid="1159" grpId="0" animBg="1"/>
      <p:bldP spid="1160" grpId="0" animBg="1"/>
      <p:bldP spid="1161" grpId="0" animBg="1"/>
      <p:bldP spid="1162" grpId="0" animBg="1"/>
      <p:bldP spid="1163" grpId="0" animBg="1"/>
      <p:bldP spid="1164" grpId="0" animBg="1"/>
      <p:bldP spid="1165" grpId="0" animBg="1"/>
      <p:bldP spid="1166" grpId="0" animBg="1"/>
      <p:bldP spid="1167" grpId="0" animBg="1"/>
      <p:bldP spid="1168" grpId="0" animBg="1"/>
      <p:bldP spid="1169" grpId="0" animBg="1"/>
      <p:bldP spid="1170" grpId="0" animBg="1"/>
      <p:bldP spid="1171" grpId="0" animBg="1"/>
      <p:bldP spid="1172" grpId="0" animBg="1"/>
      <p:bldP spid="1173" grpId="0" animBg="1"/>
      <p:bldP spid="1174" grpId="0" animBg="1"/>
      <p:bldP spid="1175" grpId="0" animBg="1"/>
      <p:bldP spid="1176" grpId="0" animBg="1"/>
      <p:bldP spid="1177" grpId="0" animBg="1"/>
      <p:bldP spid="1178" grpId="0" animBg="1"/>
      <p:bldP spid="1179" grpId="0" animBg="1"/>
      <p:bldP spid="1180" grpId="0" animBg="1"/>
      <p:bldP spid="1181" grpId="0" animBg="1"/>
      <p:bldP spid="1182" grpId="0" animBg="1"/>
      <p:bldP spid="1183" grpId="0" animBg="1"/>
      <p:bldP spid="1184" grpId="0" animBg="1"/>
      <p:bldP spid="1185" grpId="0" animBg="1"/>
      <p:bldP spid="1186" grpId="0" animBg="1"/>
      <p:bldP spid="1187" grpId="0" animBg="1"/>
      <p:bldP spid="1188" grpId="0" animBg="1"/>
      <p:bldP spid="1189" grpId="0" animBg="1"/>
      <p:bldP spid="1190" grpId="0" animBg="1"/>
      <p:bldP spid="1191" grpId="0" animBg="1"/>
      <p:bldP spid="248" grpId="0"/>
      <p:bldP spid="249" grpId="0"/>
      <p:bldP spid="252" grpId="0"/>
      <p:bldP spid="253" grpId="0"/>
      <p:bldP spid="254" grpId="0"/>
      <p:bldP spid="293" grpId="0"/>
      <p:bldP spid="294" grpId="0"/>
      <p:bldP spid="295" grpId="0"/>
      <p:bldP spid="296" grpId="0"/>
      <p:bldP spid="297" grpId="0"/>
      <p:bldP spid="299" grpId="0"/>
      <p:bldP spid="300" grpId="0"/>
      <p:bldP spid="301" grpId="0"/>
      <p:bldP spid="310" grpId="0"/>
      <p:bldP spid="310" grpId="1"/>
      <p:bldP spid="311" grpId="0"/>
      <p:bldP spid="311" grpId="1"/>
      <p:bldP spid="313" grpId="0"/>
      <p:bldP spid="1092" grpId="0" animBg="1"/>
      <p:bldP spid="1092" grpId="1" animBg="1"/>
      <p:bldP spid="1098" grpId="0" animBg="1"/>
      <p:bldP spid="1100" grpId="0" animBg="1"/>
      <p:bldP spid="1102" grpId="0" animBg="1"/>
      <p:bldP spid="1104" grpId="0" animBg="1"/>
      <p:bldP spid="1106" grpId="0" animBg="1"/>
      <p:bldP spid="1108" grpId="0" animBg="1"/>
      <p:bldP spid="1079" grpId="0" animBg="1"/>
      <p:bldP spid="1081" grpId="0" animBg="1"/>
      <p:bldP spid="1083" grpId="0" animBg="1"/>
      <p:bldP spid="1066" grpId="0" animBg="1"/>
      <p:bldP spid="1067" grpId="0" animBg="1"/>
      <p:bldP spid="1069" grpId="0" animBg="1"/>
      <p:bldP spid="1071" grpId="0" animBg="1"/>
      <p:bldP spid="1073" grpId="0" animBg="1"/>
      <p:bldP spid="1075" grpId="0" animBg="1"/>
      <p:bldP spid="255" grpId="0"/>
      <p:bldP spid="256" grpId="0"/>
      <p:bldP spid="257" grpId="0"/>
      <p:bldP spid="258" grpId="0"/>
      <p:bldP spid="259" grpId="0"/>
      <p:bldP spid="260" grpId="0"/>
      <p:bldP spid="109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Freeform 31"/>
          <p:cNvSpPr>
            <a:spLocks/>
          </p:cNvSpPr>
          <p:nvPr/>
        </p:nvSpPr>
        <p:spPr bwMode="auto">
          <a:xfrm>
            <a:off x="1317625" y="638175"/>
            <a:ext cx="6481763" cy="6488113"/>
          </a:xfrm>
          <a:custGeom>
            <a:avLst/>
            <a:gdLst/>
            <a:ahLst/>
            <a:cxnLst>
              <a:cxn ang="0">
                <a:pos x="12221" y="5553"/>
              </a:cxn>
              <a:cxn ang="0">
                <a:pos x="12128" y="4918"/>
              </a:cxn>
              <a:cxn ang="0">
                <a:pos x="11969" y="4296"/>
              </a:cxn>
              <a:cxn ang="0">
                <a:pos x="11745" y="3695"/>
              </a:cxn>
              <a:cxn ang="0">
                <a:pos x="11461" y="3121"/>
              </a:cxn>
              <a:cxn ang="0">
                <a:pos x="11116" y="2578"/>
              </a:cxn>
              <a:cxn ang="0">
                <a:pos x="10719" y="2077"/>
              </a:cxn>
              <a:cxn ang="0">
                <a:pos x="10270" y="1618"/>
              </a:cxn>
              <a:cxn ang="0">
                <a:pos x="9776" y="1209"/>
              </a:cxn>
              <a:cxn ang="0">
                <a:pos x="9242" y="854"/>
              </a:cxn>
              <a:cxn ang="0">
                <a:pos x="8674" y="556"/>
              </a:cxn>
              <a:cxn ang="0">
                <a:pos x="8078" y="321"/>
              </a:cxn>
              <a:cxn ang="0">
                <a:pos x="7461" y="147"/>
              </a:cxn>
              <a:cxn ang="0">
                <a:pos x="6828" y="41"/>
              </a:cxn>
              <a:cxn ang="0">
                <a:pos x="6189" y="0"/>
              </a:cxn>
              <a:cxn ang="0">
                <a:pos x="5549" y="27"/>
              </a:cxn>
              <a:cxn ang="0">
                <a:pos x="4914" y="121"/>
              </a:cxn>
              <a:cxn ang="0">
                <a:pos x="4293" y="280"/>
              </a:cxn>
              <a:cxn ang="0">
                <a:pos x="3692" y="504"/>
              </a:cxn>
              <a:cxn ang="0">
                <a:pos x="3118" y="790"/>
              </a:cxn>
              <a:cxn ang="0">
                <a:pos x="2577" y="1133"/>
              </a:cxn>
              <a:cxn ang="0">
                <a:pos x="2075" y="1531"/>
              </a:cxn>
              <a:cxn ang="0">
                <a:pos x="1616" y="1980"/>
              </a:cxn>
              <a:cxn ang="0">
                <a:pos x="1208" y="2475"/>
              </a:cxn>
              <a:cxn ang="0">
                <a:pos x="854" y="3010"/>
              </a:cxn>
              <a:cxn ang="0">
                <a:pos x="556" y="3578"/>
              </a:cxn>
              <a:cxn ang="0">
                <a:pos x="320" y="4175"/>
              </a:cxn>
              <a:cxn ang="0">
                <a:pos x="148" y="4793"/>
              </a:cxn>
              <a:cxn ang="0">
                <a:pos x="41" y="5425"/>
              </a:cxn>
              <a:cxn ang="0">
                <a:pos x="1" y="6065"/>
              </a:cxn>
              <a:cxn ang="0">
                <a:pos x="27" y="6706"/>
              </a:cxn>
              <a:cxn ang="0">
                <a:pos x="121" y="7341"/>
              </a:cxn>
              <a:cxn ang="0">
                <a:pos x="281" y="7963"/>
              </a:cxn>
              <a:cxn ang="0">
                <a:pos x="504" y="8564"/>
              </a:cxn>
              <a:cxn ang="0">
                <a:pos x="789" y="9139"/>
              </a:cxn>
              <a:cxn ang="0">
                <a:pos x="1132" y="9681"/>
              </a:cxn>
              <a:cxn ang="0">
                <a:pos x="1531" y="10184"/>
              </a:cxn>
              <a:cxn ang="0">
                <a:pos x="1979" y="10642"/>
              </a:cxn>
              <a:cxn ang="0">
                <a:pos x="2473" y="11051"/>
              </a:cxn>
              <a:cxn ang="0">
                <a:pos x="3007" y="11406"/>
              </a:cxn>
              <a:cxn ang="0">
                <a:pos x="3575" y="11703"/>
              </a:cxn>
              <a:cxn ang="0">
                <a:pos x="4171" y="11940"/>
              </a:cxn>
              <a:cxn ang="0">
                <a:pos x="4789" y="12112"/>
              </a:cxn>
              <a:cxn ang="0">
                <a:pos x="5421" y="12219"/>
              </a:cxn>
              <a:cxn ang="0">
                <a:pos x="6060" y="12259"/>
              </a:cxn>
              <a:cxn ang="0">
                <a:pos x="6701" y="12232"/>
              </a:cxn>
              <a:cxn ang="0">
                <a:pos x="7335" y="12138"/>
              </a:cxn>
              <a:cxn ang="0">
                <a:pos x="7956" y="11979"/>
              </a:cxn>
              <a:cxn ang="0">
                <a:pos x="8556" y="11755"/>
              </a:cxn>
              <a:cxn ang="0">
                <a:pos x="9131" y="11469"/>
              </a:cxn>
              <a:cxn ang="0">
                <a:pos x="9672" y="11126"/>
              </a:cxn>
              <a:cxn ang="0">
                <a:pos x="10175" y="10728"/>
              </a:cxn>
              <a:cxn ang="0">
                <a:pos x="10632" y="10279"/>
              </a:cxn>
              <a:cxn ang="0">
                <a:pos x="11041" y="9784"/>
              </a:cxn>
              <a:cxn ang="0">
                <a:pos x="11396" y="9250"/>
              </a:cxn>
              <a:cxn ang="0">
                <a:pos x="11693" y="8681"/>
              </a:cxn>
              <a:cxn ang="0">
                <a:pos x="11929" y="8085"/>
              </a:cxn>
              <a:cxn ang="0">
                <a:pos x="12102" y="7467"/>
              </a:cxn>
              <a:cxn ang="0">
                <a:pos x="12209" y="6834"/>
              </a:cxn>
              <a:cxn ang="0">
                <a:pos x="12249" y="6194"/>
              </a:cxn>
            </a:cxnLst>
            <a:rect l="0" t="0" r="r" b="b"/>
            <a:pathLst>
              <a:path w="12249" h="12260">
                <a:moveTo>
                  <a:pt x="12249" y="6130"/>
                </a:moveTo>
                <a:lnTo>
                  <a:pt x="12249" y="6065"/>
                </a:lnTo>
                <a:lnTo>
                  <a:pt x="12248" y="6002"/>
                </a:lnTo>
                <a:lnTo>
                  <a:pt x="12246" y="5937"/>
                </a:lnTo>
                <a:lnTo>
                  <a:pt x="12243" y="5873"/>
                </a:lnTo>
                <a:lnTo>
                  <a:pt x="12240" y="5809"/>
                </a:lnTo>
                <a:lnTo>
                  <a:pt x="12237" y="5745"/>
                </a:lnTo>
                <a:lnTo>
                  <a:pt x="12233" y="5681"/>
                </a:lnTo>
                <a:lnTo>
                  <a:pt x="12228" y="5617"/>
                </a:lnTo>
                <a:lnTo>
                  <a:pt x="12221" y="5553"/>
                </a:lnTo>
                <a:lnTo>
                  <a:pt x="12215" y="5489"/>
                </a:lnTo>
                <a:lnTo>
                  <a:pt x="12209" y="5425"/>
                </a:lnTo>
                <a:lnTo>
                  <a:pt x="12200" y="5361"/>
                </a:lnTo>
                <a:lnTo>
                  <a:pt x="12192" y="5298"/>
                </a:lnTo>
                <a:lnTo>
                  <a:pt x="12183" y="5235"/>
                </a:lnTo>
                <a:lnTo>
                  <a:pt x="12174" y="5171"/>
                </a:lnTo>
                <a:lnTo>
                  <a:pt x="12163" y="5108"/>
                </a:lnTo>
                <a:lnTo>
                  <a:pt x="12153" y="5045"/>
                </a:lnTo>
                <a:lnTo>
                  <a:pt x="12140" y="4981"/>
                </a:lnTo>
                <a:lnTo>
                  <a:pt x="12128" y="4918"/>
                </a:lnTo>
                <a:lnTo>
                  <a:pt x="12115" y="4855"/>
                </a:lnTo>
                <a:lnTo>
                  <a:pt x="12102" y="4793"/>
                </a:lnTo>
                <a:lnTo>
                  <a:pt x="12087" y="4730"/>
                </a:lnTo>
                <a:lnTo>
                  <a:pt x="12072" y="4667"/>
                </a:lnTo>
                <a:lnTo>
                  <a:pt x="12056" y="4605"/>
                </a:lnTo>
                <a:lnTo>
                  <a:pt x="12041" y="4544"/>
                </a:lnTo>
                <a:lnTo>
                  <a:pt x="12024" y="4481"/>
                </a:lnTo>
                <a:lnTo>
                  <a:pt x="12006" y="4420"/>
                </a:lnTo>
                <a:lnTo>
                  <a:pt x="11988" y="4358"/>
                </a:lnTo>
                <a:lnTo>
                  <a:pt x="11969" y="4296"/>
                </a:lnTo>
                <a:lnTo>
                  <a:pt x="11949" y="4235"/>
                </a:lnTo>
                <a:lnTo>
                  <a:pt x="11929" y="4175"/>
                </a:lnTo>
                <a:lnTo>
                  <a:pt x="11909" y="4114"/>
                </a:lnTo>
                <a:lnTo>
                  <a:pt x="11886" y="4053"/>
                </a:lnTo>
                <a:lnTo>
                  <a:pt x="11865" y="3993"/>
                </a:lnTo>
                <a:lnTo>
                  <a:pt x="11842" y="3933"/>
                </a:lnTo>
                <a:lnTo>
                  <a:pt x="11819" y="3874"/>
                </a:lnTo>
                <a:lnTo>
                  <a:pt x="11794" y="3814"/>
                </a:lnTo>
                <a:lnTo>
                  <a:pt x="11770" y="3754"/>
                </a:lnTo>
                <a:lnTo>
                  <a:pt x="11745" y="3695"/>
                </a:lnTo>
                <a:lnTo>
                  <a:pt x="11719" y="3637"/>
                </a:lnTo>
                <a:lnTo>
                  <a:pt x="11693" y="3578"/>
                </a:lnTo>
                <a:lnTo>
                  <a:pt x="11666" y="3520"/>
                </a:lnTo>
                <a:lnTo>
                  <a:pt x="11638" y="3462"/>
                </a:lnTo>
                <a:lnTo>
                  <a:pt x="11611" y="3405"/>
                </a:lnTo>
                <a:lnTo>
                  <a:pt x="11581" y="3347"/>
                </a:lnTo>
                <a:lnTo>
                  <a:pt x="11551" y="3290"/>
                </a:lnTo>
                <a:lnTo>
                  <a:pt x="11522" y="3234"/>
                </a:lnTo>
                <a:lnTo>
                  <a:pt x="11491" y="3177"/>
                </a:lnTo>
                <a:lnTo>
                  <a:pt x="11461" y="3121"/>
                </a:lnTo>
                <a:lnTo>
                  <a:pt x="11428" y="3065"/>
                </a:lnTo>
                <a:lnTo>
                  <a:pt x="11396" y="3010"/>
                </a:lnTo>
                <a:lnTo>
                  <a:pt x="11363" y="2955"/>
                </a:lnTo>
                <a:lnTo>
                  <a:pt x="11330" y="2900"/>
                </a:lnTo>
                <a:lnTo>
                  <a:pt x="11296" y="2846"/>
                </a:lnTo>
                <a:lnTo>
                  <a:pt x="11261" y="2791"/>
                </a:lnTo>
                <a:lnTo>
                  <a:pt x="11226" y="2738"/>
                </a:lnTo>
                <a:lnTo>
                  <a:pt x="11190" y="2684"/>
                </a:lnTo>
                <a:lnTo>
                  <a:pt x="11153" y="2631"/>
                </a:lnTo>
                <a:lnTo>
                  <a:pt x="11116" y="2578"/>
                </a:lnTo>
                <a:lnTo>
                  <a:pt x="11079" y="2527"/>
                </a:lnTo>
                <a:lnTo>
                  <a:pt x="11041" y="2475"/>
                </a:lnTo>
                <a:lnTo>
                  <a:pt x="11003" y="2424"/>
                </a:lnTo>
                <a:lnTo>
                  <a:pt x="10964" y="2372"/>
                </a:lnTo>
                <a:lnTo>
                  <a:pt x="10924" y="2323"/>
                </a:lnTo>
                <a:lnTo>
                  <a:pt x="10884" y="2272"/>
                </a:lnTo>
                <a:lnTo>
                  <a:pt x="10844" y="2222"/>
                </a:lnTo>
                <a:lnTo>
                  <a:pt x="10802" y="2174"/>
                </a:lnTo>
                <a:lnTo>
                  <a:pt x="10760" y="2124"/>
                </a:lnTo>
                <a:lnTo>
                  <a:pt x="10719" y="2077"/>
                </a:lnTo>
                <a:lnTo>
                  <a:pt x="10676" y="2028"/>
                </a:lnTo>
                <a:lnTo>
                  <a:pt x="10632" y="1980"/>
                </a:lnTo>
                <a:lnTo>
                  <a:pt x="10589" y="1934"/>
                </a:lnTo>
                <a:lnTo>
                  <a:pt x="10545" y="1887"/>
                </a:lnTo>
                <a:lnTo>
                  <a:pt x="10500" y="1841"/>
                </a:lnTo>
                <a:lnTo>
                  <a:pt x="10455" y="1796"/>
                </a:lnTo>
                <a:lnTo>
                  <a:pt x="10409" y="1750"/>
                </a:lnTo>
                <a:lnTo>
                  <a:pt x="10363" y="1706"/>
                </a:lnTo>
                <a:lnTo>
                  <a:pt x="10316" y="1661"/>
                </a:lnTo>
                <a:lnTo>
                  <a:pt x="10270" y="1618"/>
                </a:lnTo>
                <a:lnTo>
                  <a:pt x="10222" y="1575"/>
                </a:lnTo>
                <a:lnTo>
                  <a:pt x="10175" y="1531"/>
                </a:lnTo>
                <a:lnTo>
                  <a:pt x="10126" y="1489"/>
                </a:lnTo>
                <a:lnTo>
                  <a:pt x="10078" y="1448"/>
                </a:lnTo>
                <a:lnTo>
                  <a:pt x="10028" y="1407"/>
                </a:lnTo>
                <a:lnTo>
                  <a:pt x="9978" y="1367"/>
                </a:lnTo>
                <a:lnTo>
                  <a:pt x="9929" y="1326"/>
                </a:lnTo>
                <a:lnTo>
                  <a:pt x="9878" y="1286"/>
                </a:lnTo>
                <a:lnTo>
                  <a:pt x="9827" y="1247"/>
                </a:lnTo>
                <a:lnTo>
                  <a:pt x="9776" y="1209"/>
                </a:lnTo>
                <a:lnTo>
                  <a:pt x="9725" y="1171"/>
                </a:lnTo>
                <a:lnTo>
                  <a:pt x="9672" y="1133"/>
                </a:lnTo>
                <a:lnTo>
                  <a:pt x="9620" y="1096"/>
                </a:lnTo>
                <a:lnTo>
                  <a:pt x="9567" y="1060"/>
                </a:lnTo>
                <a:lnTo>
                  <a:pt x="9514" y="1024"/>
                </a:lnTo>
                <a:lnTo>
                  <a:pt x="9460" y="989"/>
                </a:lnTo>
                <a:lnTo>
                  <a:pt x="9406" y="955"/>
                </a:lnTo>
                <a:lnTo>
                  <a:pt x="9352" y="921"/>
                </a:lnTo>
                <a:lnTo>
                  <a:pt x="9297" y="887"/>
                </a:lnTo>
                <a:lnTo>
                  <a:pt x="9242" y="854"/>
                </a:lnTo>
                <a:lnTo>
                  <a:pt x="9187" y="821"/>
                </a:lnTo>
                <a:lnTo>
                  <a:pt x="9131" y="790"/>
                </a:lnTo>
                <a:lnTo>
                  <a:pt x="9075" y="758"/>
                </a:lnTo>
                <a:lnTo>
                  <a:pt x="9019" y="727"/>
                </a:lnTo>
                <a:lnTo>
                  <a:pt x="8962" y="698"/>
                </a:lnTo>
                <a:lnTo>
                  <a:pt x="8905" y="668"/>
                </a:lnTo>
                <a:lnTo>
                  <a:pt x="8848" y="640"/>
                </a:lnTo>
                <a:lnTo>
                  <a:pt x="8790" y="611"/>
                </a:lnTo>
                <a:lnTo>
                  <a:pt x="8732" y="584"/>
                </a:lnTo>
                <a:lnTo>
                  <a:pt x="8674" y="556"/>
                </a:lnTo>
                <a:lnTo>
                  <a:pt x="8616" y="530"/>
                </a:lnTo>
                <a:lnTo>
                  <a:pt x="8556" y="504"/>
                </a:lnTo>
                <a:lnTo>
                  <a:pt x="8498" y="479"/>
                </a:lnTo>
                <a:lnTo>
                  <a:pt x="8439" y="455"/>
                </a:lnTo>
                <a:lnTo>
                  <a:pt x="8379" y="431"/>
                </a:lnTo>
                <a:lnTo>
                  <a:pt x="8320" y="407"/>
                </a:lnTo>
                <a:lnTo>
                  <a:pt x="8259" y="385"/>
                </a:lnTo>
                <a:lnTo>
                  <a:pt x="8199" y="363"/>
                </a:lnTo>
                <a:lnTo>
                  <a:pt x="8139" y="341"/>
                </a:lnTo>
                <a:lnTo>
                  <a:pt x="8078" y="321"/>
                </a:lnTo>
                <a:lnTo>
                  <a:pt x="8018" y="301"/>
                </a:lnTo>
                <a:lnTo>
                  <a:pt x="7956" y="280"/>
                </a:lnTo>
                <a:lnTo>
                  <a:pt x="7895" y="261"/>
                </a:lnTo>
                <a:lnTo>
                  <a:pt x="7833" y="243"/>
                </a:lnTo>
                <a:lnTo>
                  <a:pt x="7771" y="226"/>
                </a:lnTo>
                <a:lnTo>
                  <a:pt x="7710" y="209"/>
                </a:lnTo>
                <a:lnTo>
                  <a:pt x="7648" y="193"/>
                </a:lnTo>
                <a:lnTo>
                  <a:pt x="7585" y="177"/>
                </a:lnTo>
                <a:lnTo>
                  <a:pt x="7523" y="162"/>
                </a:lnTo>
                <a:lnTo>
                  <a:pt x="7461" y="147"/>
                </a:lnTo>
                <a:lnTo>
                  <a:pt x="7397" y="134"/>
                </a:lnTo>
                <a:lnTo>
                  <a:pt x="7335" y="121"/>
                </a:lnTo>
                <a:lnTo>
                  <a:pt x="7272" y="108"/>
                </a:lnTo>
                <a:lnTo>
                  <a:pt x="7209" y="97"/>
                </a:lnTo>
                <a:lnTo>
                  <a:pt x="7146" y="86"/>
                </a:lnTo>
                <a:lnTo>
                  <a:pt x="7083" y="75"/>
                </a:lnTo>
                <a:lnTo>
                  <a:pt x="7019" y="66"/>
                </a:lnTo>
                <a:lnTo>
                  <a:pt x="6956" y="56"/>
                </a:lnTo>
                <a:lnTo>
                  <a:pt x="6892" y="48"/>
                </a:lnTo>
                <a:lnTo>
                  <a:pt x="6828" y="41"/>
                </a:lnTo>
                <a:lnTo>
                  <a:pt x="6765" y="33"/>
                </a:lnTo>
                <a:lnTo>
                  <a:pt x="6701" y="27"/>
                </a:lnTo>
                <a:lnTo>
                  <a:pt x="6637" y="22"/>
                </a:lnTo>
                <a:lnTo>
                  <a:pt x="6573" y="16"/>
                </a:lnTo>
                <a:lnTo>
                  <a:pt x="6509" y="12"/>
                </a:lnTo>
                <a:lnTo>
                  <a:pt x="6446" y="9"/>
                </a:lnTo>
                <a:lnTo>
                  <a:pt x="6381" y="6"/>
                </a:lnTo>
                <a:lnTo>
                  <a:pt x="6317" y="4"/>
                </a:lnTo>
                <a:lnTo>
                  <a:pt x="6253" y="2"/>
                </a:lnTo>
                <a:lnTo>
                  <a:pt x="6189" y="0"/>
                </a:lnTo>
                <a:lnTo>
                  <a:pt x="6124" y="0"/>
                </a:lnTo>
                <a:lnTo>
                  <a:pt x="6060" y="0"/>
                </a:lnTo>
                <a:lnTo>
                  <a:pt x="5997" y="2"/>
                </a:lnTo>
                <a:lnTo>
                  <a:pt x="5932" y="4"/>
                </a:lnTo>
                <a:lnTo>
                  <a:pt x="5868" y="6"/>
                </a:lnTo>
                <a:lnTo>
                  <a:pt x="5804" y="9"/>
                </a:lnTo>
                <a:lnTo>
                  <a:pt x="5740" y="12"/>
                </a:lnTo>
                <a:lnTo>
                  <a:pt x="5676" y="16"/>
                </a:lnTo>
                <a:lnTo>
                  <a:pt x="5612" y="22"/>
                </a:lnTo>
                <a:lnTo>
                  <a:pt x="5549" y="27"/>
                </a:lnTo>
                <a:lnTo>
                  <a:pt x="5484" y="33"/>
                </a:lnTo>
                <a:lnTo>
                  <a:pt x="5421" y="41"/>
                </a:lnTo>
                <a:lnTo>
                  <a:pt x="5357" y="48"/>
                </a:lnTo>
                <a:lnTo>
                  <a:pt x="5293" y="56"/>
                </a:lnTo>
                <a:lnTo>
                  <a:pt x="5230" y="66"/>
                </a:lnTo>
                <a:lnTo>
                  <a:pt x="5166" y="75"/>
                </a:lnTo>
                <a:lnTo>
                  <a:pt x="5103" y="86"/>
                </a:lnTo>
                <a:lnTo>
                  <a:pt x="5040" y="97"/>
                </a:lnTo>
                <a:lnTo>
                  <a:pt x="4977" y="108"/>
                </a:lnTo>
                <a:lnTo>
                  <a:pt x="4914" y="121"/>
                </a:lnTo>
                <a:lnTo>
                  <a:pt x="4851" y="134"/>
                </a:lnTo>
                <a:lnTo>
                  <a:pt x="4789" y="147"/>
                </a:lnTo>
                <a:lnTo>
                  <a:pt x="4726" y="162"/>
                </a:lnTo>
                <a:lnTo>
                  <a:pt x="4663" y="177"/>
                </a:lnTo>
                <a:lnTo>
                  <a:pt x="4602" y="193"/>
                </a:lnTo>
                <a:lnTo>
                  <a:pt x="4540" y="209"/>
                </a:lnTo>
                <a:lnTo>
                  <a:pt x="4477" y="226"/>
                </a:lnTo>
                <a:lnTo>
                  <a:pt x="4416" y="243"/>
                </a:lnTo>
                <a:lnTo>
                  <a:pt x="4355" y="261"/>
                </a:lnTo>
                <a:lnTo>
                  <a:pt x="4293" y="280"/>
                </a:lnTo>
                <a:lnTo>
                  <a:pt x="4232" y="301"/>
                </a:lnTo>
                <a:lnTo>
                  <a:pt x="4171" y="321"/>
                </a:lnTo>
                <a:lnTo>
                  <a:pt x="4111" y="341"/>
                </a:lnTo>
                <a:lnTo>
                  <a:pt x="4050" y="363"/>
                </a:lnTo>
                <a:lnTo>
                  <a:pt x="3990" y="385"/>
                </a:lnTo>
                <a:lnTo>
                  <a:pt x="3930" y="407"/>
                </a:lnTo>
                <a:lnTo>
                  <a:pt x="3870" y="431"/>
                </a:lnTo>
                <a:lnTo>
                  <a:pt x="3811" y="455"/>
                </a:lnTo>
                <a:lnTo>
                  <a:pt x="3752" y="479"/>
                </a:lnTo>
                <a:lnTo>
                  <a:pt x="3692" y="504"/>
                </a:lnTo>
                <a:lnTo>
                  <a:pt x="3633" y="530"/>
                </a:lnTo>
                <a:lnTo>
                  <a:pt x="3575" y="556"/>
                </a:lnTo>
                <a:lnTo>
                  <a:pt x="3517" y="584"/>
                </a:lnTo>
                <a:lnTo>
                  <a:pt x="3459" y="611"/>
                </a:lnTo>
                <a:lnTo>
                  <a:pt x="3402" y="640"/>
                </a:lnTo>
                <a:lnTo>
                  <a:pt x="3344" y="668"/>
                </a:lnTo>
                <a:lnTo>
                  <a:pt x="3287" y="698"/>
                </a:lnTo>
                <a:lnTo>
                  <a:pt x="3231" y="727"/>
                </a:lnTo>
                <a:lnTo>
                  <a:pt x="3174" y="758"/>
                </a:lnTo>
                <a:lnTo>
                  <a:pt x="3118" y="790"/>
                </a:lnTo>
                <a:lnTo>
                  <a:pt x="3063" y="821"/>
                </a:lnTo>
                <a:lnTo>
                  <a:pt x="3007" y="854"/>
                </a:lnTo>
                <a:lnTo>
                  <a:pt x="2952" y="887"/>
                </a:lnTo>
                <a:lnTo>
                  <a:pt x="2897" y="921"/>
                </a:lnTo>
                <a:lnTo>
                  <a:pt x="2843" y="955"/>
                </a:lnTo>
                <a:lnTo>
                  <a:pt x="2789" y="989"/>
                </a:lnTo>
                <a:lnTo>
                  <a:pt x="2735" y="1024"/>
                </a:lnTo>
                <a:lnTo>
                  <a:pt x="2682" y="1060"/>
                </a:lnTo>
                <a:lnTo>
                  <a:pt x="2630" y="1096"/>
                </a:lnTo>
                <a:lnTo>
                  <a:pt x="2577" y="1133"/>
                </a:lnTo>
                <a:lnTo>
                  <a:pt x="2525" y="1171"/>
                </a:lnTo>
                <a:lnTo>
                  <a:pt x="2473" y="1209"/>
                </a:lnTo>
                <a:lnTo>
                  <a:pt x="2421" y="1247"/>
                </a:lnTo>
                <a:lnTo>
                  <a:pt x="2371" y="1286"/>
                </a:lnTo>
                <a:lnTo>
                  <a:pt x="2320" y="1326"/>
                </a:lnTo>
                <a:lnTo>
                  <a:pt x="2270" y="1367"/>
                </a:lnTo>
                <a:lnTo>
                  <a:pt x="2221" y="1407"/>
                </a:lnTo>
                <a:lnTo>
                  <a:pt x="2172" y="1448"/>
                </a:lnTo>
                <a:lnTo>
                  <a:pt x="2122" y="1489"/>
                </a:lnTo>
                <a:lnTo>
                  <a:pt x="2075" y="1531"/>
                </a:lnTo>
                <a:lnTo>
                  <a:pt x="2026" y="1575"/>
                </a:lnTo>
                <a:lnTo>
                  <a:pt x="1979" y="1618"/>
                </a:lnTo>
                <a:lnTo>
                  <a:pt x="1932" y="1661"/>
                </a:lnTo>
                <a:lnTo>
                  <a:pt x="1886" y="1706"/>
                </a:lnTo>
                <a:lnTo>
                  <a:pt x="1839" y="1750"/>
                </a:lnTo>
                <a:lnTo>
                  <a:pt x="1794" y="1796"/>
                </a:lnTo>
                <a:lnTo>
                  <a:pt x="1748" y="1841"/>
                </a:lnTo>
                <a:lnTo>
                  <a:pt x="1704" y="1887"/>
                </a:lnTo>
                <a:lnTo>
                  <a:pt x="1660" y="1934"/>
                </a:lnTo>
                <a:lnTo>
                  <a:pt x="1616" y="1980"/>
                </a:lnTo>
                <a:lnTo>
                  <a:pt x="1573" y="2028"/>
                </a:lnTo>
                <a:lnTo>
                  <a:pt x="1531" y="2077"/>
                </a:lnTo>
                <a:lnTo>
                  <a:pt x="1489" y="2124"/>
                </a:lnTo>
                <a:lnTo>
                  <a:pt x="1447" y="2174"/>
                </a:lnTo>
                <a:lnTo>
                  <a:pt x="1406" y="2222"/>
                </a:lnTo>
                <a:lnTo>
                  <a:pt x="1365" y="2272"/>
                </a:lnTo>
                <a:lnTo>
                  <a:pt x="1325" y="2323"/>
                </a:lnTo>
                <a:lnTo>
                  <a:pt x="1286" y="2372"/>
                </a:lnTo>
                <a:lnTo>
                  <a:pt x="1247" y="2424"/>
                </a:lnTo>
                <a:lnTo>
                  <a:pt x="1208" y="2475"/>
                </a:lnTo>
                <a:lnTo>
                  <a:pt x="1169" y="2527"/>
                </a:lnTo>
                <a:lnTo>
                  <a:pt x="1132" y="2578"/>
                </a:lnTo>
                <a:lnTo>
                  <a:pt x="1096" y="2631"/>
                </a:lnTo>
                <a:lnTo>
                  <a:pt x="1060" y="2684"/>
                </a:lnTo>
                <a:lnTo>
                  <a:pt x="1024" y="2738"/>
                </a:lnTo>
                <a:lnTo>
                  <a:pt x="988" y="2791"/>
                </a:lnTo>
                <a:lnTo>
                  <a:pt x="954" y="2846"/>
                </a:lnTo>
                <a:lnTo>
                  <a:pt x="919" y="2900"/>
                </a:lnTo>
                <a:lnTo>
                  <a:pt x="886" y="2955"/>
                </a:lnTo>
                <a:lnTo>
                  <a:pt x="854" y="3010"/>
                </a:lnTo>
                <a:lnTo>
                  <a:pt x="821" y="3065"/>
                </a:lnTo>
                <a:lnTo>
                  <a:pt x="789" y="3121"/>
                </a:lnTo>
                <a:lnTo>
                  <a:pt x="757" y="3177"/>
                </a:lnTo>
                <a:lnTo>
                  <a:pt x="727" y="3234"/>
                </a:lnTo>
                <a:lnTo>
                  <a:pt x="697" y="3290"/>
                </a:lnTo>
                <a:lnTo>
                  <a:pt x="668" y="3347"/>
                </a:lnTo>
                <a:lnTo>
                  <a:pt x="639" y="3405"/>
                </a:lnTo>
                <a:lnTo>
                  <a:pt x="611" y="3462"/>
                </a:lnTo>
                <a:lnTo>
                  <a:pt x="583" y="3520"/>
                </a:lnTo>
                <a:lnTo>
                  <a:pt x="556" y="3578"/>
                </a:lnTo>
                <a:lnTo>
                  <a:pt x="529" y="3637"/>
                </a:lnTo>
                <a:lnTo>
                  <a:pt x="504" y="3695"/>
                </a:lnTo>
                <a:lnTo>
                  <a:pt x="479" y="3754"/>
                </a:lnTo>
                <a:lnTo>
                  <a:pt x="454" y="3814"/>
                </a:lnTo>
                <a:lnTo>
                  <a:pt x="430" y="3874"/>
                </a:lnTo>
                <a:lnTo>
                  <a:pt x="407" y="3933"/>
                </a:lnTo>
                <a:lnTo>
                  <a:pt x="385" y="3993"/>
                </a:lnTo>
                <a:lnTo>
                  <a:pt x="362" y="4053"/>
                </a:lnTo>
                <a:lnTo>
                  <a:pt x="341" y="4114"/>
                </a:lnTo>
                <a:lnTo>
                  <a:pt x="320" y="4175"/>
                </a:lnTo>
                <a:lnTo>
                  <a:pt x="300" y="4235"/>
                </a:lnTo>
                <a:lnTo>
                  <a:pt x="281" y="4296"/>
                </a:lnTo>
                <a:lnTo>
                  <a:pt x="262" y="4358"/>
                </a:lnTo>
                <a:lnTo>
                  <a:pt x="243" y="4420"/>
                </a:lnTo>
                <a:lnTo>
                  <a:pt x="226" y="4481"/>
                </a:lnTo>
                <a:lnTo>
                  <a:pt x="209" y="4544"/>
                </a:lnTo>
                <a:lnTo>
                  <a:pt x="192" y="4605"/>
                </a:lnTo>
                <a:lnTo>
                  <a:pt x="177" y="4667"/>
                </a:lnTo>
                <a:lnTo>
                  <a:pt x="162" y="4730"/>
                </a:lnTo>
                <a:lnTo>
                  <a:pt x="148" y="4793"/>
                </a:lnTo>
                <a:lnTo>
                  <a:pt x="134" y="4855"/>
                </a:lnTo>
                <a:lnTo>
                  <a:pt x="121" y="4918"/>
                </a:lnTo>
                <a:lnTo>
                  <a:pt x="109" y="4981"/>
                </a:lnTo>
                <a:lnTo>
                  <a:pt x="97" y="5045"/>
                </a:lnTo>
                <a:lnTo>
                  <a:pt x="86" y="5108"/>
                </a:lnTo>
                <a:lnTo>
                  <a:pt x="76" y="5171"/>
                </a:lnTo>
                <a:lnTo>
                  <a:pt x="65" y="5235"/>
                </a:lnTo>
                <a:lnTo>
                  <a:pt x="57" y="5298"/>
                </a:lnTo>
                <a:lnTo>
                  <a:pt x="49" y="5361"/>
                </a:lnTo>
                <a:lnTo>
                  <a:pt x="41" y="5425"/>
                </a:lnTo>
                <a:lnTo>
                  <a:pt x="34" y="5489"/>
                </a:lnTo>
                <a:lnTo>
                  <a:pt x="27" y="5553"/>
                </a:lnTo>
                <a:lnTo>
                  <a:pt x="22" y="5617"/>
                </a:lnTo>
                <a:lnTo>
                  <a:pt x="17" y="5681"/>
                </a:lnTo>
                <a:lnTo>
                  <a:pt x="13" y="5745"/>
                </a:lnTo>
                <a:lnTo>
                  <a:pt x="8" y="5809"/>
                </a:lnTo>
                <a:lnTo>
                  <a:pt x="5" y="5873"/>
                </a:lnTo>
                <a:lnTo>
                  <a:pt x="3" y="5937"/>
                </a:lnTo>
                <a:lnTo>
                  <a:pt x="2" y="6002"/>
                </a:lnTo>
                <a:lnTo>
                  <a:pt x="1" y="6065"/>
                </a:lnTo>
                <a:lnTo>
                  <a:pt x="0" y="6130"/>
                </a:lnTo>
                <a:lnTo>
                  <a:pt x="1" y="6194"/>
                </a:lnTo>
                <a:lnTo>
                  <a:pt x="2" y="6258"/>
                </a:lnTo>
                <a:lnTo>
                  <a:pt x="3" y="6322"/>
                </a:lnTo>
                <a:lnTo>
                  <a:pt x="5" y="6386"/>
                </a:lnTo>
                <a:lnTo>
                  <a:pt x="8" y="6451"/>
                </a:lnTo>
                <a:lnTo>
                  <a:pt x="13" y="6514"/>
                </a:lnTo>
                <a:lnTo>
                  <a:pt x="17" y="6579"/>
                </a:lnTo>
                <a:lnTo>
                  <a:pt x="22" y="6643"/>
                </a:lnTo>
                <a:lnTo>
                  <a:pt x="27" y="6706"/>
                </a:lnTo>
                <a:lnTo>
                  <a:pt x="34" y="6771"/>
                </a:lnTo>
                <a:lnTo>
                  <a:pt x="41" y="6834"/>
                </a:lnTo>
                <a:lnTo>
                  <a:pt x="49" y="6898"/>
                </a:lnTo>
                <a:lnTo>
                  <a:pt x="57" y="6962"/>
                </a:lnTo>
                <a:lnTo>
                  <a:pt x="65" y="7026"/>
                </a:lnTo>
                <a:lnTo>
                  <a:pt x="76" y="7089"/>
                </a:lnTo>
                <a:lnTo>
                  <a:pt x="86" y="7152"/>
                </a:lnTo>
                <a:lnTo>
                  <a:pt x="97" y="7216"/>
                </a:lnTo>
                <a:lnTo>
                  <a:pt x="109" y="7278"/>
                </a:lnTo>
                <a:lnTo>
                  <a:pt x="121" y="7341"/>
                </a:lnTo>
                <a:lnTo>
                  <a:pt x="134" y="7404"/>
                </a:lnTo>
                <a:lnTo>
                  <a:pt x="148" y="7467"/>
                </a:lnTo>
                <a:lnTo>
                  <a:pt x="162" y="7530"/>
                </a:lnTo>
                <a:lnTo>
                  <a:pt x="177" y="7592"/>
                </a:lnTo>
                <a:lnTo>
                  <a:pt x="192" y="7654"/>
                </a:lnTo>
                <a:lnTo>
                  <a:pt x="209" y="7717"/>
                </a:lnTo>
                <a:lnTo>
                  <a:pt x="226" y="7778"/>
                </a:lnTo>
                <a:lnTo>
                  <a:pt x="243" y="7840"/>
                </a:lnTo>
                <a:lnTo>
                  <a:pt x="262" y="7901"/>
                </a:lnTo>
                <a:lnTo>
                  <a:pt x="281" y="7963"/>
                </a:lnTo>
                <a:lnTo>
                  <a:pt x="300" y="8024"/>
                </a:lnTo>
                <a:lnTo>
                  <a:pt x="320" y="8085"/>
                </a:lnTo>
                <a:lnTo>
                  <a:pt x="341" y="8146"/>
                </a:lnTo>
                <a:lnTo>
                  <a:pt x="362" y="8206"/>
                </a:lnTo>
                <a:lnTo>
                  <a:pt x="385" y="8266"/>
                </a:lnTo>
                <a:lnTo>
                  <a:pt x="407" y="8326"/>
                </a:lnTo>
                <a:lnTo>
                  <a:pt x="430" y="8386"/>
                </a:lnTo>
                <a:lnTo>
                  <a:pt x="454" y="8446"/>
                </a:lnTo>
                <a:lnTo>
                  <a:pt x="479" y="8505"/>
                </a:lnTo>
                <a:lnTo>
                  <a:pt x="504" y="8564"/>
                </a:lnTo>
                <a:lnTo>
                  <a:pt x="529" y="8623"/>
                </a:lnTo>
                <a:lnTo>
                  <a:pt x="556" y="8681"/>
                </a:lnTo>
                <a:lnTo>
                  <a:pt x="583" y="8739"/>
                </a:lnTo>
                <a:lnTo>
                  <a:pt x="611" y="8797"/>
                </a:lnTo>
                <a:lnTo>
                  <a:pt x="639" y="8856"/>
                </a:lnTo>
                <a:lnTo>
                  <a:pt x="668" y="8913"/>
                </a:lnTo>
                <a:lnTo>
                  <a:pt x="697" y="8970"/>
                </a:lnTo>
                <a:lnTo>
                  <a:pt x="727" y="9027"/>
                </a:lnTo>
                <a:lnTo>
                  <a:pt x="757" y="9083"/>
                </a:lnTo>
                <a:lnTo>
                  <a:pt x="789" y="9139"/>
                </a:lnTo>
                <a:lnTo>
                  <a:pt x="821" y="9195"/>
                </a:lnTo>
                <a:lnTo>
                  <a:pt x="854" y="9250"/>
                </a:lnTo>
                <a:lnTo>
                  <a:pt x="886" y="9305"/>
                </a:lnTo>
                <a:lnTo>
                  <a:pt x="919" y="9360"/>
                </a:lnTo>
                <a:lnTo>
                  <a:pt x="954" y="9414"/>
                </a:lnTo>
                <a:lnTo>
                  <a:pt x="988" y="9468"/>
                </a:lnTo>
                <a:lnTo>
                  <a:pt x="1024" y="9522"/>
                </a:lnTo>
                <a:lnTo>
                  <a:pt x="1060" y="9575"/>
                </a:lnTo>
                <a:lnTo>
                  <a:pt x="1096" y="9628"/>
                </a:lnTo>
                <a:lnTo>
                  <a:pt x="1132" y="9681"/>
                </a:lnTo>
                <a:lnTo>
                  <a:pt x="1169" y="9732"/>
                </a:lnTo>
                <a:lnTo>
                  <a:pt x="1208" y="9784"/>
                </a:lnTo>
                <a:lnTo>
                  <a:pt x="1247" y="9836"/>
                </a:lnTo>
                <a:lnTo>
                  <a:pt x="1286" y="9887"/>
                </a:lnTo>
                <a:lnTo>
                  <a:pt x="1325" y="9937"/>
                </a:lnTo>
                <a:lnTo>
                  <a:pt x="1365" y="9987"/>
                </a:lnTo>
                <a:lnTo>
                  <a:pt x="1406" y="10037"/>
                </a:lnTo>
                <a:lnTo>
                  <a:pt x="1447" y="10086"/>
                </a:lnTo>
                <a:lnTo>
                  <a:pt x="1489" y="10135"/>
                </a:lnTo>
                <a:lnTo>
                  <a:pt x="1531" y="10184"/>
                </a:lnTo>
                <a:lnTo>
                  <a:pt x="1573" y="10231"/>
                </a:lnTo>
                <a:lnTo>
                  <a:pt x="1616" y="10279"/>
                </a:lnTo>
                <a:lnTo>
                  <a:pt x="1660" y="10326"/>
                </a:lnTo>
                <a:lnTo>
                  <a:pt x="1704" y="10373"/>
                </a:lnTo>
                <a:lnTo>
                  <a:pt x="1748" y="10418"/>
                </a:lnTo>
                <a:lnTo>
                  <a:pt x="1794" y="10464"/>
                </a:lnTo>
                <a:lnTo>
                  <a:pt x="1839" y="10509"/>
                </a:lnTo>
                <a:lnTo>
                  <a:pt x="1886" y="10553"/>
                </a:lnTo>
                <a:lnTo>
                  <a:pt x="1932" y="10598"/>
                </a:lnTo>
                <a:lnTo>
                  <a:pt x="1979" y="10642"/>
                </a:lnTo>
                <a:lnTo>
                  <a:pt x="2026" y="10684"/>
                </a:lnTo>
                <a:lnTo>
                  <a:pt x="2075" y="10728"/>
                </a:lnTo>
                <a:lnTo>
                  <a:pt x="2122" y="10770"/>
                </a:lnTo>
                <a:lnTo>
                  <a:pt x="2172" y="10811"/>
                </a:lnTo>
                <a:lnTo>
                  <a:pt x="2221" y="10852"/>
                </a:lnTo>
                <a:lnTo>
                  <a:pt x="2270" y="10894"/>
                </a:lnTo>
                <a:lnTo>
                  <a:pt x="2320" y="10934"/>
                </a:lnTo>
                <a:lnTo>
                  <a:pt x="2371" y="10973"/>
                </a:lnTo>
                <a:lnTo>
                  <a:pt x="2421" y="11012"/>
                </a:lnTo>
                <a:lnTo>
                  <a:pt x="2473" y="11051"/>
                </a:lnTo>
                <a:lnTo>
                  <a:pt x="2525" y="11089"/>
                </a:lnTo>
                <a:lnTo>
                  <a:pt x="2577" y="11126"/>
                </a:lnTo>
                <a:lnTo>
                  <a:pt x="2630" y="11163"/>
                </a:lnTo>
                <a:lnTo>
                  <a:pt x="2682" y="11199"/>
                </a:lnTo>
                <a:lnTo>
                  <a:pt x="2735" y="11235"/>
                </a:lnTo>
                <a:lnTo>
                  <a:pt x="2789" y="11271"/>
                </a:lnTo>
                <a:lnTo>
                  <a:pt x="2843" y="11305"/>
                </a:lnTo>
                <a:lnTo>
                  <a:pt x="2897" y="11339"/>
                </a:lnTo>
                <a:lnTo>
                  <a:pt x="2952" y="11373"/>
                </a:lnTo>
                <a:lnTo>
                  <a:pt x="3007" y="11406"/>
                </a:lnTo>
                <a:lnTo>
                  <a:pt x="3063" y="11438"/>
                </a:lnTo>
                <a:lnTo>
                  <a:pt x="3118" y="11469"/>
                </a:lnTo>
                <a:lnTo>
                  <a:pt x="3174" y="11501"/>
                </a:lnTo>
                <a:lnTo>
                  <a:pt x="3231" y="11532"/>
                </a:lnTo>
                <a:lnTo>
                  <a:pt x="3287" y="11561"/>
                </a:lnTo>
                <a:lnTo>
                  <a:pt x="3344" y="11591"/>
                </a:lnTo>
                <a:lnTo>
                  <a:pt x="3402" y="11621"/>
                </a:lnTo>
                <a:lnTo>
                  <a:pt x="3459" y="11648"/>
                </a:lnTo>
                <a:lnTo>
                  <a:pt x="3517" y="11675"/>
                </a:lnTo>
                <a:lnTo>
                  <a:pt x="3575" y="11703"/>
                </a:lnTo>
                <a:lnTo>
                  <a:pt x="3633" y="11729"/>
                </a:lnTo>
                <a:lnTo>
                  <a:pt x="3692" y="11755"/>
                </a:lnTo>
                <a:lnTo>
                  <a:pt x="3752" y="11780"/>
                </a:lnTo>
                <a:lnTo>
                  <a:pt x="3811" y="11805"/>
                </a:lnTo>
                <a:lnTo>
                  <a:pt x="3870" y="11829"/>
                </a:lnTo>
                <a:lnTo>
                  <a:pt x="3930" y="11852"/>
                </a:lnTo>
                <a:lnTo>
                  <a:pt x="3990" y="11875"/>
                </a:lnTo>
                <a:lnTo>
                  <a:pt x="4050" y="11897"/>
                </a:lnTo>
                <a:lnTo>
                  <a:pt x="4111" y="11918"/>
                </a:lnTo>
                <a:lnTo>
                  <a:pt x="4171" y="11940"/>
                </a:lnTo>
                <a:lnTo>
                  <a:pt x="4232" y="11960"/>
                </a:lnTo>
                <a:lnTo>
                  <a:pt x="4293" y="11979"/>
                </a:lnTo>
                <a:lnTo>
                  <a:pt x="4355" y="11998"/>
                </a:lnTo>
                <a:lnTo>
                  <a:pt x="4416" y="12016"/>
                </a:lnTo>
                <a:lnTo>
                  <a:pt x="4477" y="12034"/>
                </a:lnTo>
                <a:lnTo>
                  <a:pt x="4540" y="12051"/>
                </a:lnTo>
                <a:lnTo>
                  <a:pt x="4602" y="12066"/>
                </a:lnTo>
                <a:lnTo>
                  <a:pt x="4663" y="12082"/>
                </a:lnTo>
                <a:lnTo>
                  <a:pt x="4726" y="12097"/>
                </a:lnTo>
                <a:lnTo>
                  <a:pt x="4789" y="12112"/>
                </a:lnTo>
                <a:lnTo>
                  <a:pt x="4851" y="12126"/>
                </a:lnTo>
                <a:lnTo>
                  <a:pt x="4914" y="12138"/>
                </a:lnTo>
                <a:lnTo>
                  <a:pt x="4977" y="12151"/>
                </a:lnTo>
                <a:lnTo>
                  <a:pt x="5040" y="12163"/>
                </a:lnTo>
                <a:lnTo>
                  <a:pt x="5103" y="12173"/>
                </a:lnTo>
                <a:lnTo>
                  <a:pt x="5166" y="12184"/>
                </a:lnTo>
                <a:lnTo>
                  <a:pt x="5230" y="12193"/>
                </a:lnTo>
                <a:lnTo>
                  <a:pt x="5293" y="12203"/>
                </a:lnTo>
                <a:lnTo>
                  <a:pt x="5357" y="12211"/>
                </a:lnTo>
                <a:lnTo>
                  <a:pt x="5421" y="12219"/>
                </a:lnTo>
                <a:lnTo>
                  <a:pt x="5484" y="12226"/>
                </a:lnTo>
                <a:lnTo>
                  <a:pt x="5549" y="12232"/>
                </a:lnTo>
                <a:lnTo>
                  <a:pt x="5612" y="12238"/>
                </a:lnTo>
                <a:lnTo>
                  <a:pt x="5676" y="12243"/>
                </a:lnTo>
                <a:lnTo>
                  <a:pt x="5740" y="12247"/>
                </a:lnTo>
                <a:lnTo>
                  <a:pt x="5804" y="12251"/>
                </a:lnTo>
                <a:lnTo>
                  <a:pt x="5868" y="12254"/>
                </a:lnTo>
                <a:lnTo>
                  <a:pt x="5932" y="12257"/>
                </a:lnTo>
                <a:lnTo>
                  <a:pt x="5997" y="12258"/>
                </a:lnTo>
                <a:lnTo>
                  <a:pt x="6060" y="12259"/>
                </a:lnTo>
                <a:lnTo>
                  <a:pt x="6124" y="12260"/>
                </a:lnTo>
                <a:lnTo>
                  <a:pt x="6189" y="12259"/>
                </a:lnTo>
                <a:lnTo>
                  <a:pt x="6253" y="12258"/>
                </a:lnTo>
                <a:lnTo>
                  <a:pt x="6317" y="12257"/>
                </a:lnTo>
                <a:lnTo>
                  <a:pt x="6381" y="12254"/>
                </a:lnTo>
                <a:lnTo>
                  <a:pt x="6446" y="12251"/>
                </a:lnTo>
                <a:lnTo>
                  <a:pt x="6509" y="12247"/>
                </a:lnTo>
                <a:lnTo>
                  <a:pt x="6573" y="12243"/>
                </a:lnTo>
                <a:lnTo>
                  <a:pt x="6637" y="12238"/>
                </a:lnTo>
                <a:lnTo>
                  <a:pt x="6701" y="12232"/>
                </a:lnTo>
                <a:lnTo>
                  <a:pt x="6765" y="12226"/>
                </a:lnTo>
                <a:lnTo>
                  <a:pt x="6828" y="12219"/>
                </a:lnTo>
                <a:lnTo>
                  <a:pt x="6892" y="12211"/>
                </a:lnTo>
                <a:lnTo>
                  <a:pt x="6956" y="12203"/>
                </a:lnTo>
                <a:lnTo>
                  <a:pt x="7019" y="12193"/>
                </a:lnTo>
                <a:lnTo>
                  <a:pt x="7083" y="12184"/>
                </a:lnTo>
                <a:lnTo>
                  <a:pt x="7146" y="12173"/>
                </a:lnTo>
                <a:lnTo>
                  <a:pt x="7209" y="12163"/>
                </a:lnTo>
                <a:lnTo>
                  <a:pt x="7272" y="12151"/>
                </a:lnTo>
                <a:lnTo>
                  <a:pt x="7335" y="12138"/>
                </a:lnTo>
                <a:lnTo>
                  <a:pt x="7397" y="12126"/>
                </a:lnTo>
                <a:lnTo>
                  <a:pt x="7461" y="12112"/>
                </a:lnTo>
                <a:lnTo>
                  <a:pt x="7523" y="12097"/>
                </a:lnTo>
                <a:lnTo>
                  <a:pt x="7585" y="12082"/>
                </a:lnTo>
                <a:lnTo>
                  <a:pt x="7648" y="12066"/>
                </a:lnTo>
                <a:lnTo>
                  <a:pt x="7710" y="12051"/>
                </a:lnTo>
                <a:lnTo>
                  <a:pt x="7771" y="12034"/>
                </a:lnTo>
                <a:lnTo>
                  <a:pt x="7833" y="12016"/>
                </a:lnTo>
                <a:lnTo>
                  <a:pt x="7895" y="11998"/>
                </a:lnTo>
                <a:lnTo>
                  <a:pt x="7956" y="11979"/>
                </a:lnTo>
                <a:lnTo>
                  <a:pt x="8018" y="11960"/>
                </a:lnTo>
                <a:lnTo>
                  <a:pt x="8078" y="11940"/>
                </a:lnTo>
                <a:lnTo>
                  <a:pt x="8139" y="11918"/>
                </a:lnTo>
                <a:lnTo>
                  <a:pt x="8199" y="11897"/>
                </a:lnTo>
                <a:lnTo>
                  <a:pt x="8259" y="11875"/>
                </a:lnTo>
                <a:lnTo>
                  <a:pt x="8320" y="11852"/>
                </a:lnTo>
                <a:lnTo>
                  <a:pt x="8379" y="11829"/>
                </a:lnTo>
                <a:lnTo>
                  <a:pt x="8439" y="11805"/>
                </a:lnTo>
                <a:lnTo>
                  <a:pt x="8498" y="11780"/>
                </a:lnTo>
                <a:lnTo>
                  <a:pt x="8556" y="11755"/>
                </a:lnTo>
                <a:lnTo>
                  <a:pt x="8616" y="11729"/>
                </a:lnTo>
                <a:lnTo>
                  <a:pt x="8674" y="11703"/>
                </a:lnTo>
                <a:lnTo>
                  <a:pt x="8732" y="11675"/>
                </a:lnTo>
                <a:lnTo>
                  <a:pt x="8790" y="11648"/>
                </a:lnTo>
                <a:lnTo>
                  <a:pt x="8848" y="11621"/>
                </a:lnTo>
                <a:lnTo>
                  <a:pt x="8905" y="11591"/>
                </a:lnTo>
                <a:lnTo>
                  <a:pt x="8962" y="11561"/>
                </a:lnTo>
                <a:lnTo>
                  <a:pt x="9019" y="11532"/>
                </a:lnTo>
                <a:lnTo>
                  <a:pt x="9075" y="11501"/>
                </a:lnTo>
                <a:lnTo>
                  <a:pt x="9131" y="11469"/>
                </a:lnTo>
                <a:lnTo>
                  <a:pt x="9187" y="11438"/>
                </a:lnTo>
                <a:lnTo>
                  <a:pt x="9242" y="11406"/>
                </a:lnTo>
                <a:lnTo>
                  <a:pt x="9297" y="11373"/>
                </a:lnTo>
                <a:lnTo>
                  <a:pt x="9352" y="11339"/>
                </a:lnTo>
                <a:lnTo>
                  <a:pt x="9406" y="11305"/>
                </a:lnTo>
                <a:lnTo>
                  <a:pt x="9460" y="11271"/>
                </a:lnTo>
                <a:lnTo>
                  <a:pt x="9514" y="11235"/>
                </a:lnTo>
                <a:lnTo>
                  <a:pt x="9567" y="11199"/>
                </a:lnTo>
                <a:lnTo>
                  <a:pt x="9620" y="11163"/>
                </a:lnTo>
                <a:lnTo>
                  <a:pt x="9672" y="11126"/>
                </a:lnTo>
                <a:lnTo>
                  <a:pt x="9725" y="11089"/>
                </a:lnTo>
                <a:lnTo>
                  <a:pt x="9776" y="11051"/>
                </a:lnTo>
                <a:lnTo>
                  <a:pt x="9827" y="11012"/>
                </a:lnTo>
                <a:lnTo>
                  <a:pt x="9878" y="10973"/>
                </a:lnTo>
                <a:lnTo>
                  <a:pt x="9929" y="10934"/>
                </a:lnTo>
                <a:lnTo>
                  <a:pt x="9978" y="10894"/>
                </a:lnTo>
                <a:lnTo>
                  <a:pt x="10028" y="10852"/>
                </a:lnTo>
                <a:lnTo>
                  <a:pt x="10078" y="10811"/>
                </a:lnTo>
                <a:lnTo>
                  <a:pt x="10126" y="10770"/>
                </a:lnTo>
                <a:lnTo>
                  <a:pt x="10175" y="10728"/>
                </a:lnTo>
                <a:lnTo>
                  <a:pt x="10222" y="10684"/>
                </a:lnTo>
                <a:lnTo>
                  <a:pt x="10270" y="10642"/>
                </a:lnTo>
                <a:lnTo>
                  <a:pt x="10316" y="10598"/>
                </a:lnTo>
                <a:lnTo>
                  <a:pt x="10363" y="10553"/>
                </a:lnTo>
                <a:lnTo>
                  <a:pt x="10409" y="10509"/>
                </a:lnTo>
                <a:lnTo>
                  <a:pt x="10455" y="10464"/>
                </a:lnTo>
                <a:lnTo>
                  <a:pt x="10500" y="10418"/>
                </a:lnTo>
                <a:lnTo>
                  <a:pt x="10545" y="10373"/>
                </a:lnTo>
                <a:lnTo>
                  <a:pt x="10589" y="10326"/>
                </a:lnTo>
                <a:lnTo>
                  <a:pt x="10632" y="10279"/>
                </a:lnTo>
                <a:lnTo>
                  <a:pt x="10676" y="10231"/>
                </a:lnTo>
                <a:lnTo>
                  <a:pt x="10719" y="10184"/>
                </a:lnTo>
                <a:lnTo>
                  <a:pt x="10760" y="10135"/>
                </a:lnTo>
                <a:lnTo>
                  <a:pt x="10802" y="10086"/>
                </a:lnTo>
                <a:lnTo>
                  <a:pt x="10844" y="10037"/>
                </a:lnTo>
                <a:lnTo>
                  <a:pt x="10884" y="9987"/>
                </a:lnTo>
                <a:lnTo>
                  <a:pt x="10924" y="9937"/>
                </a:lnTo>
                <a:lnTo>
                  <a:pt x="10964" y="9887"/>
                </a:lnTo>
                <a:lnTo>
                  <a:pt x="11003" y="9836"/>
                </a:lnTo>
                <a:lnTo>
                  <a:pt x="11041" y="9784"/>
                </a:lnTo>
                <a:lnTo>
                  <a:pt x="11079" y="9732"/>
                </a:lnTo>
                <a:lnTo>
                  <a:pt x="11116" y="9681"/>
                </a:lnTo>
                <a:lnTo>
                  <a:pt x="11153" y="9628"/>
                </a:lnTo>
                <a:lnTo>
                  <a:pt x="11190" y="9575"/>
                </a:lnTo>
                <a:lnTo>
                  <a:pt x="11226" y="9522"/>
                </a:lnTo>
                <a:lnTo>
                  <a:pt x="11261" y="9468"/>
                </a:lnTo>
                <a:lnTo>
                  <a:pt x="11296" y="9414"/>
                </a:lnTo>
                <a:lnTo>
                  <a:pt x="11330" y="9360"/>
                </a:lnTo>
                <a:lnTo>
                  <a:pt x="11363" y="9305"/>
                </a:lnTo>
                <a:lnTo>
                  <a:pt x="11396" y="9250"/>
                </a:lnTo>
                <a:lnTo>
                  <a:pt x="11428" y="9195"/>
                </a:lnTo>
                <a:lnTo>
                  <a:pt x="11461" y="9139"/>
                </a:lnTo>
                <a:lnTo>
                  <a:pt x="11491" y="9083"/>
                </a:lnTo>
                <a:lnTo>
                  <a:pt x="11522" y="9027"/>
                </a:lnTo>
                <a:lnTo>
                  <a:pt x="11551" y="8970"/>
                </a:lnTo>
                <a:lnTo>
                  <a:pt x="11581" y="8913"/>
                </a:lnTo>
                <a:lnTo>
                  <a:pt x="11611" y="8856"/>
                </a:lnTo>
                <a:lnTo>
                  <a:pt x="11638" y="8797"/>
                </a:lnTo>
                <a:lnTo>
                  <a:pt x="11666" y="8739"/>
                </a:lnTo>
                <a:lnTo>
                  <a:pt x="11693" y="8681"/>
                </a:lnTo>
                <a:lnTo>
                  <a:pt x="11719" y="8623"/>
                </a:lnTo>
                <a:lnTo>
                  <a:pt x="11745" y="8564"/>
                </a:lnTo>
                <a:lnTo>
                  <a:pt x="11770" y="8505"/>
                </a:lnTo>
                <a:lnTo>
                  <a:pt x="11794" y="8446"/>
                </a:lnTo>
                <a:lnTo>
                  <a:pt x="11819" y="8386"/>
                </a:lnTo>
                <a:lnTo>
                  <a:pt x="11842" y="8326"/>
                </a:lnTo>
                <a:lnTo>
                  <a:pt x="11865" y="8266"/>
                </a:lnTo>
                <a:lnTo>
                  <a:pt x="11886" y="8206"/>
                </a:lnTo>
                <a:lnTo>
                  <a:pt x="11909" y="8146"/>
                </a:lnTo>
                <a:lnTo>
                  <a:pt x="11929" y="8085"/>
                </a:lnTo>
                <a:lnTo>
                  <a:pt x="11949" y="8024"/>
                </a:lnTo>
                <a:lnTo>
                  <a:pt x="11969" y="7963"/>
                </a:lnTo>
                <a:lnTo>
                  <a:pt x="11988" y="7901"/>
                </a:lnTo>
                <a:lnTo>
                  <a:pt x="12006" y="7840"/>
                </a:lnTo>
                <a:lnTo>
                  <a:pt x="12024" y="7778"/>
                </a:lnTo>
                <a:lnTo>
                  <a:pt x="12041" y="7717"/>
                </a:lnTo>
                <a:lnTo>
                  <a:pt x="12056" y="7654"/>
                </a:lnTo>
                <a:lnTo>
                  <a:pt x="12072" y="7592"/>
                </a:lnTo>
                <a:lnTo>
                  <a:pt x="12087" y="7530"/>
                </a:lnTo>
                <a:lnTo>
                  <a:pt x="12102" y="7467"/>
                </a:lnTo>
                <a:lnTo>
                  <a:pt x="12115" y="7404"/>
                </a:lnTo>
                <a:lnTo>
                  <a:pt x="12128" y="7341"/>
                </a:lnTo>
                <a:lnTo>
                  <a:pt x="12140" y="7278"/>
                </a:lnTo>
                <a:lnTo>
                  <a:pt x="12153" y="7216"/>
                </a:lnTo>
                <a:lnTo>
                  <a:pt x="12163" y="7152"/>
                </a:lnTo>
                <a:lnTo>
                  <a:pt x="12174" y="7089"/>
                </a:lnTo>
                <a:lnTo>
                  <a:pt x="12183" y="7026"/>
                </a:lnTo>
                <a:lnTo>
                  <a:pt x="12192" y="6962"/>
                </a:lnTo>
                <a:lnTo>
                  <a:pt x="12200" y="6898"/>
                </a:lnTo>
                <a:lnTo>
                  <a:pt x="12209" y="6834"/>
                </a:lnTo>
                <a:lnTo>
                  <a:pt x="12215" y="6771"/>
                </a:lnTo>
                <a:lnTo>
                  <a:pt x="12221" y="6706"/>
                </a:lnTo>
                <a:lnTo>
                  <a:pt x="12228" y="6643"/>
                </a:lnTo>
                <a:lnTo>
                  <a:pt x="12233" y="6579"/>
                </a:lnTo>
                <a:lnTo>
                  <a:pt x="12237" y="6514"/>
                </a:lnTo>
                <a:lnTo>
                  <a:pt x="12240" y="6451"/>
                </a:lnTo>
                <a:lnTo>
                  <a:pt x="12243" y="6386"/>
                </a:lnTo>
                <a:lnTo>
                  <a:pt x="12246" y="6322"/>
                </a:lnTo>
                <a:lnTo>
                  <a:pt x="12248" y="6258"/>
                </a:lnTo>
                <a:lnTo>
                  <a:pt x="12249" y="6194"/>
                </a:lnTo>
                <a:lnTo>
                  <a:pt x="12249" y="6130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03" name="BlokTextu 302"/>
          <p:cNvSpPr txBox="1"/>
          <p:nvPr/>
        </p:nvSpPr>
        <p:spPr>
          <a:xfrm>
            <a:off x="179999" y="5940000"/>
            <a:ext cx="43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Poznámka:</a:t>
            </a:r>
            <a:r>
              <a:rPr kumimoji="0" lang="sk-SK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Čím je perspektíva objektu bližšie ku kružnici správneho zobrazenia, tým vzniká väčšie</a:t>
            </a:r>
            <a:r>
              <a:rPr kumimoji="0" lang="sk-SK" sz="1200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skreslenie priemetu.</a:t>
            </a:r>
          </a:p>
        </p:txBody>
      </p:sp>
      <p:sp>
        <p:nvSpPr>
          <p:cNvPr id="330" name="Obdĺžnik 329"/>
          <p:cNvSpPr/>
          <p:nvPr/>
        </p:nvSpPr>
        <p:spPr>
          <a:xfrm>
            <a:off x="6973911" y="682906"/>
            <a:ext cx="2170090" cy="2720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2" name="BlokTextu 241"/>
          <p:cNvSpPr txBox="1"/>
          <p:nvPr/>
        </p:nvSpPr>
        <p:spPr>
          <a:xfrm>
            <a:off x="4071901" y="478040"/>
            <a:ext cx="4235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BlokTextu 301"/>
          <p:cNvSpPr txBox="1"/>
          <p:nvPr/>
        </p:nvSpPr>
        <p:spPr>
          <a:xfrm>
            <a:off x="6128950" y="6540657"/>
            <a:ext cx="26962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BlokTextu 244"/>
          <p:cNvSpPr txBox="1"/>
          <p:nvPr/>
        </p:nvSpPr>
        <p:spPr>
          <a:xfrm>
            <a:off x="8109326" y="652707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56</a:t>
            </a:fld>
            <a:endParaRPr lang="sk-SK"/>
          </a:p>
        </p:txBody>
      </p:sp>
      <p:sp>
        <p:nvSpPr>
          <p:cNvPr id="1029" name="Line 5"/>
          <p:cNvSpPr>
            <a:spLocks noChangeShapeType="1"/>
          </p:cNvSpPr>
          <p:nvPr/>
        </p:nvSpPr>
        <p:spPr bwMode="auto">
          <a:xfrm flipV="1">
            <a:off x="225425" y="2266950"/>
            <a:ext cx="6037263" cy="1616075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45" name="Line 21"/>
          <p:cNvSpPr>
            <a:spLocks noChangeShapeType="1"/>
          </p:cNvSpPr>
          <p:nvPr/>
        </p:nvSpPr>
        <p:spPr bwMode="auto">
          <a:xfrm>
            <a:off x="25400" y="3883025"/>
            <a:ext cx="9108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auto">
          <a:xfrm>
            <a:off x="25400" y="6570662"/>
            <a:ext cx="9108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4" name="Line 30"/>
          <p:cNvSpPr>
            <a:spLocks noChangeShapeType="1"/>
          </p:cNvSpPr>
          <p:nvPr/>
        </p:nvSpPr>
        <p:spPr bwMode="auto">
          <a:xfrm>
            <a:off x="8722300" y="3883025"/>
            <a:ext cx="0" cy="2687638"/>
          </a:xfrm>
          <a:prstGeom prst="line">
            <a:avLst/>
          </a:prstGeom>
          <a:noFill/>
          <a:ln w="12700">
            <a:solidFill>
              <a:srgbClr val="A57C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7" name="Line 33"/>
          <p:cNvSpPr>
            <a:spLocks noChangeShapeType="1"/>
          </p:cNvSpPr>
          <p:nvPr/>
        </p:nvSpPr>
        <p:spPr bwMode="auto">
          <a:xfrm flipH="1" flipV="1">
            <a:off x="7915466" y="4318685"/>
            <a:ext cx="806834" cy="2251976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8" name="Line 34"/>
          <p:cNvSpPr>
            <a:spLocks noChangeShapeType="1"/>
          </p:cNvSpPr>
          <p:nvPr/>
        </p:nvSpPr>
        <p:spPr bwMode="auto">
          <a:xfrm flipH="1" flipV="1">
            <a:off x="8481000" y="5895975"/>
            <a:ext cx="241300" cy="6746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9" name="Line 35"/>
          <p:cNvSpPr>
            <a:spLocks noChangeShapeType="1"/>
          </p:cNvSpPr>
          <p:nvPr/>
        </p:nvSpPr>
        <p:spPr bwMode="auto">
          <a:xfrm flipH="1" flipV="1">
            <a:off x="8239700" y="5221287"/>
            <a:ext cx="241300" cy="6746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0" name="Line 36"/>
          <p:cNvSpPr>
            <a:spLocks noChangeShapeType="1"/>
          </p:cNvSpPr>
          <p:nvPr/>
        </p:nvSpPr>
        <p:spPr bwMode="auto">
          <a:xfrm flipH="1" flipV="1">
            <a:off x="7996812" y="4546600"/>
            <a:ext cx="242888" cy="674688"/>
          </a:xfrm>
          <a:prstGeom prst="line">
            <a:avLst/>
          </a:prstGeom>
          <a:noFill/>
          <a:ln w="1270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1" name="Line 37"/>
          <p:cNvSpPr>
            <a:spLocks noChangeShapeType="1"/>
          </p:cNvSpPr>
          <p:nvPr/>
        </p:nvSpPr>
        <p:spPr bwMode="auto">
          <a:xfrm flipV="1">
            <a:off x="7996812" y="3883025"/>
            <a:ext cx="725488" cy="663575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2" name="Line 38"/>
          <p:cNvSpPr>
            <a:spLocks noChangeShapeType="1"/>
          </p:cNvSpPr>
          <p:nvPr/>
        </p:nvSpPr>
        <p:spPr bwMode="auto">
          <a:xfrm flipV="1">
            <a:off x="8722300" y="5673725"/>
            <a:ext cx="0" cy="896938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3" name="Line 39"/>
          <p:cNvSpPr>
            <a:spLocks noChangeShapeType="1"/>
          </p:cNvSpPr>
          <p:nvPr/>
        </p:nvSpPr>
        <p:spPr bwMode="auto">
          <a:xfrm flipV="1">
            <a:off x="8722300" y="4778375"/>
            <a:ext cx="0" cy="89535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4" name="Line 40"/>
          <p:cNvSpPr>
            <a:spLocks noChangeShapeType="1"/>
          </p:cNvSpPr>
          <p:nvPr/>
        </p:nvSpPr>
        <p:spPr bwMode="auto">
          <a:xfrm flipV="1">
            <a:off x="8722300" y="3883025"/>
            <a:ext cx="0" cy="895350"/>
          </a:xfrm>
          <a:prstGeom prst="line">
            <a:avLst/>
          </a:prstGeom>
          <a:noFill/>
          <a:ln w="12700">
            <a:solidFill>
              <a:srgbClr val="00FF0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5" name="Line 41"/>
          <p:cNvSpPr>
            <a:spLocks noChangeShapeType="1"/>
          </p:cNvSpPr>
          <p:nvPr/>
        </p:nvSpPr>
        <p:spPr bwMode="auto">
          <a:xfrm>
            <a:off x="412750" y="6570662"/>
            <a:ext cx="895350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8" name="Line 44"/>
          <p:cNvSpPr>
            <a:spLocks noChangeShapeType="1"/>
          </p:cNvSpPr>
          <p:nvPr/>
        </p:nvSpPr>
        <p:spPr bwMode="auto">
          <a:xfrm>
            <a:off x="1308100" y="6570662"/>
            <a:ext cx="895350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0" name="Line 46"/>
          <p:cNvSpPr>
            <a:spLocks noChangeShapeType="1"/>
          </p:cNvSpPr>
          <p:nvPr/>
        </p:nvSpPr>
        <p:spPr bwMode="auto">
          <a:xfrm>
            <a:off x="2203450" y="6570662"/>
            <a:ext cx="895350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2" name="Line 48"/>
          <p:cNvSpPr>
            <a:spLocks noChangeShapeType="1"/>
          </p:cNvSpPr>
          <p:nvPr/>
        </p:nvSpPr>
        <p:spPr bwMode="auto">
          <a:xfrm>
            <a:off x="3098800" y="6570662"/>
            <a:ext cx="895350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4" name="Line 50"/>
          <p:cNvSpPr>
            <a:spLocks noChangeShapeType="1"/>
          </p:cNvSpPr>
          <p:nvPr/>
        </p:nvSpPr>
        <p:spPr bwMode="auto">
          <a:xfrm>
            <a:off x="3994150" y="6570662"/>
            <a:ext cx="895350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6" name="Line 52"/>
          <p:cNvSpPr>
            <a:spLocks noChangeShapeType="1"/>
          </p:cNvSpPr>
          <p:nvPr/>
        </p:nvSpPr>
        <p:spPr bwMode="auto">
          <a:xfrm>
            <a:off x="4889500" y="6570662"/>
            <a:ext cx="895350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med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8" name="Line 54"/>
          <p:cNvSpPr>
            <a:spLocks noChangeShapeType="1"/>
          </p:cNvSpPr>
          <p:nvPr/>
        </p:nvSpPr>
        <p:spPr bwMode="auto">
          <a:xfrm>
            <a:off x="5784850" y="6570662"/>
            <a:ext cx="895350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0" name="Line 56"/>
          <p:cNvSpPr>
            <a:spLocks noChangeShapeType="1"/>
          </p:cNvSpPr>
          <p:nvPr/>
        </p:nvSpPr>
        <p:spPr bwMode="auto">
          <a:xfrm>
            <a:off x="6680200" y="6570662"/>
            <a:ext cx="895350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2" name="Line 58"/>
          <p:cNvSpPr>
            <a:spLocks noChangeShapeType="1"/>
          </p:cNvSpPr>
          <p:nvPr/>
        </p:nvSpPr>
        <p:spPr bwMode="auto">
          <a:xfrm>
            <a:off x="7575550" y="6570662"/>
            <a:ext cx="895350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5" name="Line 61"/>
          <p:cNvSpPr>
            <a:spLocks noChangeShapeType="1"/>
          </p:cNvSpPr>
          <p:nvPr/>
        </p:nvSpPr>
        <p:spPr bwMode="auto">
          <a:xfrm flipV="1">
            <a:off x="225425" y="638175"/>
            <a:ext cx="4332288" cy="3244850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6" name="Line 62"/>
          <p:cNvSpPr>
            <a:spLocks noChangeShapeType="1"/>
          </p:cNvSpPr>
          <p:nvPr/>
        </p:nvSpPr>
        <p:spPr bwMode="auto">
          <a:xfrm flipH="1" flipV="1">
            <a:off x="4557713" y="638175"/>
            <a:ext cx="2424113" cy="3244850"/>
          </a:xfrm>
          <a:prstGeom prst="line">
            <a:avLst/>
          </a:prstGeom>
          <a:noFill/>
          <a:ln w="12700">
            <a:solidFill>
              <a:srgbClr val="000000"/>
            </a:solidFill>
            <a:prstDash val="lgDash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9" name="Freeform 65"/>
          <p:cNvSpPr>
            <a:spLocks/>
          </p:cNvSpPr>
          <p:nvPr/>
        </p:nvSpPr>
        <p:spPr bwMode="auto">
          <a:xfrm>
            <a:off x="4530725" y="3856037"/>
            <a:ext cx="53975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4" y="2"/>
              </a:cxn>
              <a:cxn ang="0">
                <a:pos x="59" y="1"/>
              </a:cxn>
              <a:cxn ang="0">
                <a:pos x="54" y="0"/>
              </a:cxn>
              <a:cxn ang="0">
                <a:pos x="48" y="0"/>
              </a:cxn>
              <a:cxn ang="0">
                <a:pos x="43" y="1"/>
              </a:cxn>
              <a:cxn ang="0">
                <a:pos x="38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2"/>
              </a:cxn>
              <a:cxn ang="0">
                <a:pos x="14" y="15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7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8" y="100"/>
              </a:cxn>
              <a:cxn ang="0">
                <a:pos x="43" y="101"/>
              </a:cxn>
              <a:cxn ang="0">
                <a:pos x="48" y="101"/>
              </a:cxn>
              <a:cxn ang="0">
                <a:pos x="54" y="101"/>
              </a:cxn>
              <a:cxn ang="0">
                <a:pos x="59" y="101"/>
              </a:cxn>
              <a:cxn ang="0">
                <a:pos x="64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7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100" y="64"/>
              </a:cxn>
              <a:cxn ang="0">
                <a:pos x="101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1" y="43"/>
                </a:lnTo>
                <a:lnTo>
                  <a:pt x="100" y="40"/>
                </a:lnTo>
                <a:lnTo>
                  <a:pt x="100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1" y="4"/>
                </a:lnTo>
                <a:lnTo>
                  <a:pt x="68" y="3"/>
                </a:lnTo>
                <a:lnTo>
                  <a:pt x="66" y="2"/>
                </a:lnTo>
                <a:lnTo>
                  <a:pt x="64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0" y="0"/>
                </a:lnTo>
                <a:lnTo>
                  <a:pt x="48" y="0"/>
                </a:lnTo>
                <a:lnTo>
                  <a:pt x="45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4" y="2"/>
                </a:lnTo>
                <a:lnTo>
                  <a:pt x="32" y="3"/>
                </a:lnTo>
                <a:lnTo>
                  <a:pt x="30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2"/>
                </a:lnTo>
                <a:lnTo>
                  <a:pt x="17" y="13"/>
                </a:lnTo>
                <a:lnTo>
                  <a:pt x="14" y="15"/>
                </a:lnTo>
                <a:lnTo>
                  <a:pt x="12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7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7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4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30" y="97"/>
                </a:lnTo>
                <a:lnTo>
                  <a:pt x="32" y="98"/>
                </a:lnTo>
                <a:lnTo>
                  <a:pt x="34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5" y="101"/>
                </a:lnTo>
                <a:lnTo>
                  <a:pt x="48" y="101"/>
                </a:lnTo>
                <a:lnTo>
                  <a:pt x="50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4" y="100"/>
                </a:lnTo>
                <a:lnTo>
                  <a:pt x="66" y="99"/>
                </a:lnTo>
                <a:lnTo>
                  <a:pt x="68" y="98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8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100" y="64"/>
                </a:lnTo>
                <a:lnTo>
                  <a:pt x="100" y="61"/>
                </a:lnTo>
                <a:lnTo>
                  <a:pt x="101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3" name="Freeform 69"/>
          <p:cNvSpPr>
            <a:spLocks/>
          </p:cNvSpPr>
          <p:nvPr/>
        </p:nvSpPr>
        <p:spPr bwMode="auto">
          <a:xfrm>
            <a:off x="4530725" y="612775"/>
            <a:ext cx="53975" cy="52388"/>
          </a:xfrm>
          <a:custGeom>
            <a:avLst/>
            <a:gdLst/>
            <a:ahLst/>
            <a:cxnLst>
              <a:cxn ang="0">
                <a:pos x="101" y="47"/>
              </a:cxn>
              <a:cxn ang="0">
                <a:pos x="101" y="42"/>
              </a:cxn>
              <a:cxn ang="0">
                <a:pos x="100" y="37"/>
              </a:cxn>
              <a:cxn ang="0">
                <a:pos x="98" y="31"/>
              </a:cxn>
              <a:cxn ang="0">
                <a:pos x="96" y="27"/>
              </a:cxn>
              <a:cxn ang="0">
                <a:pos x="93" y="23"/>
              </a:cxn>
              <a:cxn ang="0">
                <a:pos x="90" y="18"/>
              </a:cxn>
              <a:cxn ang="0">
                <a:pos x="86" y="15"/>
              </a:cxn>
              <a:cxn ang="0">
                <a:pos x="82" y="10"/>
              </a:cxn>
              <a:cxn ang="0">
                <a:pos x="78" y="7"/>
              </a:cxn>
              <a:cxn ang="0">
                <a:pos x="74" y="5"/>
              </a:cxn>
              <a:cxn ang="0">
                <a:pos x="68" y="3"/>
              </a:cxn>
              <a:cxn ang="0">
                <a:pos x="64" y="1"/>
              </a:cxn>
              <a:cxn ang="0">
                <a:pos x="59" y="0"/>
              </a:cxn>
              <a:cxn ang="0">
                <a:pos x="54" y="0"/>
              </a:cxn>
              <a:cxn ang="0">
                <a:pos x="48" y="0"/>
              </a:cxn>
              <a:cxn ang="0">
                <a:pos x="43" y="0"/>
              </a:cxn>
              <a:cxn ang="0">
                <a:pos x="38" y="1"/>
              </a:cxn>
              <a:cxn ang="0">
                <a:pos x="32" y="3"/>
              </a:cxn>
              <a:cxn ang="0">
                <a:pos x="27" y="5"/>
              </a:cxn>
              <a:cxn ang="0">
                <a:pos x="23" y="7"/>
              </a:cxn>
              <a:cxn ang="0">
                <a:pos x="19" y="10"/>
              </a:cxn>
              <a:cxn ang="0">
                <a:pos x="14" y="15"/>
              </a:cxn>
              <a:cxn ang="0">
                <a:pos x="11" y="18"/>
              </a:cxn>
              <a:cxn ang="0">
                <a:pos x="8" y="23"/>
              </a:cxn>
              <a:cxn ang="0">
                <a:pos x="5" y="27"/>
              </a:cxn>
              <a:cxn ang="0">
                <a:pos x="3" y="31"/>
              </a:cxn>
              <a:cxn ang="0">
                <a:pos x="2" y="37"/>
              </a:cxn>
              <a:cxn ang="0">
                <a:pos x="1" y="42"/>
              </a:cxn>
              <a:cxn ang="0">
                <a:pos x="0" y="47"/>
              </a:cxn>
              <a:cxn ang="0">
                <a:pos x="0" y="53"/>
              </a:cxn>
              <a:cxn ang="0">
                <a:pos x="1" y="58"/>
              </a:cxn>
              <a:cxn ang="0">
                <a:pos x="2" y="63"/>
              </a:cxn>
              <a:cxn ang="0">
                <a:pos x="3" y="68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6"/>
              </a:cxn>
              <a:cxn ang="0">
                <a:pos x="19" y="90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8" y="99"/>
              </a:cxn>
              <a:cxn ang="0">
                <a:pos x="43" y="100"/>
              </a:cxn>
              <a:cxn ang="0">
                <a:pos x="48" y="101"/>
              </a:cxn>
              <a:cxn ang="0">
                <a:pos x="54" y="101"/>
              </a:cxn>
              <a:cxn ang="0">
                <a:pos x="59" y="100"/>
              </a:cxn>
              <a:cxn ang="0">
                <a:pos x="64" y="99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0"/>
              </a:cxn>
              <a:cxn ang="0">
                <a:pos x="86" y="86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8"/>
              </a:cxn>
              <a:cxn ang="0">
                <a:pos x="100" y="63"/>
              </a:cxn>
              <a:cxn ang="0">
                <a:pos x="101" y="58"/>
              </a:cxn>
              <a:cxn ang="0">
                <a:pos x="101" y="53"/>
              </a:cxn>
            </a:cxnLst>
            <a:rect l="0" t="0" r="r" b="b"/>
            <a:pathLst>
              <a:path w="101" h="101">
                <a:moveTo>
                  <a:pt x="101" y="50"/>
                </a:moveTo>
                <a:lnTo>
                  <a:pt x="101" y="47"/>
                </a:lnTo>
                <a:lnTo>
                  <a:pt x="101" y="45"/>
                </a:lnTo>
                <a:lnTo>
                  <a:pt x="101" y="42"/>
                </a:lnTo>
                <a:lnTo>
                  <a:pt x="100" y="40"/>
                </a:lnTo>
                <a:lnTo>
                  <a:pt x="100" y="37"/>
                </a:lnTo>
                <a:lnTo>
                  <a:pt x="99" y="35"/>
                </a:lnTo>
                <a:lnTo>
                  <a:pt x="98" y="31"/>
                </a:lnTo>
                <a:lnTo>
                  <a:pt x="97" y="29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0"/>
                </a:lnTo>
                <a:lnTo>
                  <a:pt x="90" y="18"/>
                </a:lnTo>
                <a:lnTo>
                  <a:pt x="88" y="17"/>
                </a:lnTo>
                <a:lnTo>
                  <a:pt x="86" y="15"/>
                </a:lnTo>
                <a:lnTo>
                  <a:pt x="84" y="12"/>
                </a:lnTo>
                <a:lnTo>
                  <a:pt x="82" y="10"/>
                </a:lnTo>
                <a:lnTo>
                  <a:pt x="80" y="9"/>
                </a:lnTo>
                <a:lnTo>
                  <a:pt x="78" y="7"/>
                </a:lnTo>
                <a:lnTo>
                  <a:pt x="76" y="6"/>
                </a:lnTo>
                <a:lnTo>
                  <a:pt x="74" y="5"/>
                </a:lnTo>
                <a:lnTo>
                  <a:pt x="71" y="4"/>
                </a:lnTo>
                <a:lnTo>
                  <a:pt x="68" y="3"/>
                </a:lnTo>
                <a:lnTo>
                  <a:pt x="66" y="2"/>
                </a:lnTo>
                <a:lnTo>
                  <a:pt x="64" y="1"/>
                </a:lnTo>
                <a:lnTo>
                  <a:pt x="61" y="1"/>
                </a:lnTo>
                <a:lnTo>
                  <a:pt x="59" y="0"/>
                </a:lnTo>
                <a:lnTo>
                  <a:pt x="56" y="0"/>
                </a:lnTo>
                <a:lnTo>
                  <a:pt x="54" y="0"/>
                </a:lnTo>
                <a:lnTo>
                  <a:pt x="50" y="0"/>
                </a:lnTo>
                <a:lnTo>
                  <a:pt x="48" y="0"/>
                </a:lnTo>
                <a:lnTo>
                  <a:pt x="45" y="0"/>
                </a:lnTo>
                <a:lnTo>
                  <a:pt x="43" y="0"/>
                </a:lnTo>
                <a:lnTo>
                  <a:pt x="40" y="1"/>
                </a:lnTo>
                <a:lnTo>
                  <a:pt x="38" y="1"/>
                </a:lnTo>
                <a:lnTo>
                  <a:pt x="34" y="2"/>
                </a:lnTo>
                <a:lnTo>
                  <a:pt x="32" y="3"/>
                </a:lnTo>
                <a:lnTo>
                  <a:pt x="30" y="4"/>
                </a:lnTo>
                <a:lnTo>
                  <a:pt x="27" y="5"/>
                </a:lnTo>
                <a:lnTo>
                  <a:pt x="25" y="6"/>
                </a:lnTo>
                <a:lnTo>
                  <a:pt x="23" y="7"/>
                </a:lnTo>
                <a:lnTo>
                  <a:pt x="21" y="9"/>
                </a:lnTo>
                <a:lnTo>
                  <a:pt x="19" y="10"/>
                </a:lnTo>
                <a:lnTo>
                  <a:pt x="17" y="12"/>
                </a:lnTo>
                <a:lnTo>
                  <a:pt x="14" y="15"/>
                </a:lnTo>
                <a:lnTo>
                  <a:pt x="12" y="17"/>
                </a:lnTo>
                <a:lnTo>
                  <a:pt x="11" y="18"/>
                </a:lnTo>
                <a:lnTo>
                  <a:pt x="9" y="20"/>
                </a:lnTo>
                <a:lnTo>
                  <a:pt x="8" y="23"/>
                </a:lnTo>
                <a:lnTo>
                  <a:pt x="7" y="25"/>
                </a:lnTo>
                <a:lnTo>
                  <a:pt x="5" y="27"/>
                </a:lnTo>
                <a:lnTo>
                  <a:pt x="4" y="29"/>
                </a:lnTo>
                <a:lnTo>
                  <a:pt x="3" y="31"/>
                </a:lnTo>
                <a:lnTo>
                  <a:pt x="2" y="35"/>
                </a:lnTo>
                <a:lnTo>
                  <a:pt x="2" y="37"/>
                </a:lnTo>
                <a:lnTo>
                  <a:pt x="1" y="40"/>
                </a:lnTo>
                <a:lnTo>
                  <a:pt x="1" y="42"/>
                </a:lnTo>
                <a:lnTo>
                  <a:pt x="0" y="45"/>
                </a:lnTo>
                <a:lnTo>
                  <a:pt x="0" y="47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1" y="58"/>
                </a:lnTo>
                <a:lnTo>
                  <a:pt x="1" y="61"/>
                </a:lnTo>
                <a:lnTo>
                  <a:pt x="2" y="63"/>
                </a:lnTo>
                <a:lnTo>
                  <a:pt x="2" y="66"/>
                </a:lnTo>
                <a:lnTo>
                  <a:pt x="3" y="68"/>
                </a:lnTo>
                <a:lnTo>
                  <a:pt x="4" y="71"/>
                </a:lnTo>
                <a:lnTo>
                  <a:pt x="5" y="74"/>
                </a:lnTo>
                <a:lnTo>
                  <a:pt x="7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4" y="86"/>
                </a:lnTo>
                <a:lnTo>
                  <a:pt x="17" y="87"/>
                </a:lnTo>
                <a:lnTo>
                  <a:pt x="19" y="90"/>
                </a:lnTo>
                <a:lnTo>
                  <a:pt x="21" y="92"/>
                </a:lnTo>
                <a:lnTo>
                  <a:pt x="23" y="93"/>
                </a:lnTo>
                <a:lnTo>
                  <a:pt x="25" y="94"/>
                </a:lnTo>
                <a:lnTo>
                  <a:pt x="27" y="96"/>
                </a:lnTo>
                <a:lnTo>
                  <a:pt x="30" y="97"/>
                </a:lnTo>
                <a:lnTo>
                  <a:pt x="32" y="98"/>
                </a:lnTo>
                <a:lnTo>
                  <a:pt x="34" y="98"/>
                </a:lnTo>
                <a:lnTo>
                  <a:pt x="38" y="99"/>
                </a:lnTo>
                <a:lnTo>
                  <a:pt x="40" y="100"/>
                </a:lnTo>
                <a:lnTo>
                  <a:pt x="43" y="100"/>
                </a:lnTo>
                <a:lnTo>
                  <a:pt x="45" y="101"/>
                </a:lnTo>
                <a:lnTo>
                  <a:pt x="48" y="101"/>
                </a:lnTo>
                <a:lnTo>
                  <a:pt x="50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0"/>
                </a:lnTo>
                <a:lnTo>
                  <a:pt x="61" y="100"/>
                </a:lnTo>
                <a:lnTo>
                  <a:pt x="64" y="99"/>
                </a:lnTo>
                <a:lnTo>
                  <a:pt x="66" y="98"/>
                </a:lnTo>
                <a:lnTo>
                  <a:pt x="68" y="98"/>
                </a:lnTo>
                <a:lnTo>
                  <a:pt x="71" y="97"/>
                </a:lnTo>
                <a:lnTo>
                  <a:pt x="74" y="96"/>
                </a:lnTo>
                <a:lnTo>
                  <a:pt x="76" y="94"/>
                </a:lnTo>
                <a:lnTo>
                  <a:pt x="78" y="93"/>
                </a:lnTo>
                <a:lnTo>
                  <a:pt x="80" y="92"/>
                </a:lnTo>
                <a:lnTo>
                  <a:pt x="82" y="90"/>
                </a:lnTo>
                <a:lnTo>
                  <a:pt x="84" y="87"/>
                </a:lnTo>
                <a:lnTo>
                  <a:pt x="86" y="86"/>
                </a:lnTo>
                <a:lnTo>
                  <a:pt x="88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1"/>
                </a:lnTo>
                <a:lnTo>
                  <a:pt x="98" y="68"/>
                </a:lnTo>
                <a:lnTo>
                  <a:pt x="99" y="66"/>
                </a:lnTo>
                <a:lnTo>
                  <a:pt x="100" y="63"/>
                </a:lnTo>
                <a:lnTo>
                  <a:pt x="100" y="61"/>
                </a:lnTo>
                <a:lnTo>
                  <a:pt x="101" y="58"/>
                </a:lnTo>
                <a:lnTo>
                  <a:pt x="101" y="56"/>
                </a:lnTo>
                <a:lnTo>
                  <a:pt x="101" y="53"/>
                </a:lnTo>
                <a:lnTo>
                  <a:pt x="101" y="50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4" name="Freeform 70"/>
          <p:cNvSpPr>
            <a:spLocks/>
          </p:cNvSpPr>
          <p:nvPr/>
        </p:nvSpPr>
        <p:spPr bwMode="auto">
          <a:xfrm>
            <a:off x="3902075" y="1130300"/>
            <a:ext cx="1146175" cy="328613"/>
          </a:xfrm>
          <a:custGeom>
            <a:avLst/>
            <a:gdLst/>
            <a:ahLst/>
            <a:cxnLst>
              <a:cxn ang="0">
                <a:pos x="18" y="23"/>
              </a:cxn>
              <a:cxn ang="0">
                <a:pos x="46" y="58"/>
              </a:cxn>
              <a:cxn ang="0">
                <a:pos x="75" y="92"/>
              </a:cxn>
              <a:cxn ang="0">
                <a:pos x="105" y="126"/>
              </a:cxn>
              <a:cxn ang="0">
                <a:pos x="135" y="158"/>
              </a:cxn>
              <a:cxn ang="0">
                <a:pos x="167" y="189"/>
              </a:cxn>
              <a:cxn ang="0">
                <a:pos x="200" y="219"/>
              </a:cxn>
              <a:cxn ang="0">
                <a:pos x="233" y="248"/>
              </a:cxn>
              <a:cxn ang="0">
                <a:pos x="267" y="277"/>
              </a:cxn>
              <a:cxn ang="0">
                <a:pos x="302" y="304"/>
              </a:cxn>
              <a:cxn ang="0">
                <a:pos x="338" y="331"/>
              </a:cxn>
              <a:cxn ang="0">
                <a:pos x="374" y="356"/>
              </a:cxn>
              <a:cxn ang="0">
                <a:pos x="411" y="381"/>
              </a:cxn>
              <a:cxn ang="0">
                <a:pos x="449" y="404"/>
              </a:cxn>
              <a:cxn ang="0">
                <a:pos x="488" y="426"/>
              </a:cxn>
              <a:cxn ang="0">
                <a:pos x="527" y="447"/>
              </a:cxn>
              <a:cxn ang="0">
                <a:pos x="566" y="467"/>
              </a:cxn>
              <a:cxn ang="0">
                <a:pos x="608" y="486"/>
              </a:cxn>
              <a:cxn ang="0">
                <a:pos x="648" y="504"/>
              </a:cxn>
              <a:cxn ang="0">
                <a:pos x="689" y="520"/>
              </a:cxn>
              <a:cxn ang="0">
                <a:pos x="731" y="536"/>
              </a:cxn>
              <a:cxn ang="0">
                <a:pos x="773" y="550"/>
              </a:cxn>
              <a:cxn ang="0">
                <a:pos x="816" y="562"/>
              </a:cxn>
              <a:cxn ang="0">
                <a:pos x="859" y="574"/>
              </a:cxn>
              <a:cxn ang="0">
                <a:pos x="902" y="584"/>
              </a:cxn>
              <a:cxn ang="0">
                <a:pos x="946" y="593"/>
              </a:cxn>
              <a:cxn ang="0">
                <a:pos x="989" y="601"/>
              </a:cxn>
              <a:cxn ang="0">
                <a:pos x="1033" y="608"/>
              </a:cxn>
              <a:cxn ang="0">
                <a:pos x="1078" y="613"/>
              </a:cxn>
              <a:cxn ang="0">
                <a:pos x="1122" y="617"/>
              </a:cxn>
              <a:cxn ang="0">
                <a:pos x="1166" y="619"/>
              </a:cxn>
              <a:cxn ang="0">
                <a:pos x="1211" y="621"/>
              </a:cxn>
              <a:cxn ang="0">
                <a:pos x="1255" y="621"/>
              </a:cxn>
              <a:cxn ang="0">
                <a:pos x="1300" y="620"/>
              </a:cxn>
              <a:cxn ang="0">
                <a:pos x="1344" y="618"/>
              </a:cxn>
              <a:cxn ang="0">
                <a:pos x="1388" y="614"/>
              </a:cxn>
              <a:cxn ang="0">
                <a:pos x="1433" y="609"/>
              </a:cxn>
              <a:cxn ang="0">
                <a:pos x="1477" y="603"/>
              </a:cxn>
              <a:cxn ang="0">
                <a:pos x="1520" y="596"/>
              </a:cxn>
              <a:cxn ang="0">
                <a:pos x="1564" y="587"/>
              </a:cxn>
              <a:cxn ang="0">
                <a:pos x="1607" y="577"/>
              </a:cxn>
              <a:cxn ang="0">
                <a:pos x="1650" y="565"/>
              </a:cxn>
              <a:cxn ang="0">
                <a:pos x="1694" y="554"/>
              </a:cxn>
              <a:cxn ang="0">
                <a:pos x="1736" y="540"/>
              </a:cxn>
              <a:cxn ang="0">
                <a:pos x="1777" y="525"/>
              </a:cxn>
              <a:cxn ang="0">
                <a:pos x="1819" y="508"/>
              </a:cxn>
              <a:cxn ang="0">
                <a:pos x="1859" y="491"/>
              </a:cxn>
              <a:cxn ang="0">
                <a:pos x="1901" y="473"/>
              </a:cxn>
              <a:cxn ang="0">
                <a:pos x="1940" y="453"/>
              </a:cxn>
              <a:cxn ang="0">
                <a:pos x="1980" y="432"/>
              </a:cxn>
              <a:cxn ang="0">
                <a:pos x="2018" y="411"/>
              </a:cxn>
              <a:cxn ang="0">
                <a:pos x="2056" y="388"/>
              </a:cxn>
              <a:cxn ang="0">
                <a:pos x="2094" y="364"/>
              </a:cxn>
              <a:cxn ang="0">
                <a:pos x="2131" y="339"/>
              </a:cxn>
              <a:cxn ang="0">
                <a:pos x="2167" y="313"/>
              </a:cxn>
            </a:cxnLst>
            <a:rect l="0" t="0" r="r" b="b"/>
            <a:pathLst>
              <a:path w="2167" h="621">
                <a:moveTo>
                  <a:pt x="0" y="0"/>
                </a:moveTo>
                <a:lnTo>
                  <a:pt x="10" y="12"/>
                </a:lnTo>
                <a:lnTo>
                  <a:pt x="18" y="23"/>
                </a:lnTo>
                <a:lnTo>
                  <a:pt x="28" y="35"/>
                </a:lnTo>
                <a:lnTo>
                  <a:pt x="37" y="47"/>
                </a:lnTo>
                <a:lnTo>
                  <a:pt x="46" y="58"/>
                </a:lnTo>
                <a:lnTo>
                  <a:pt x="55" y="70"/>
                </a:lnTo>
                <a:lnTo>
                  <a:pt x="65" y="81"/>
                </a:lnTo>
                <a:lnTo>
                  <a:pt x="75" y="92"/>
                </a:lnTo>
                <a:lnTo>
                  <a:pt x="85" y="104"/>
                </a:lnTo>
                <a:lnTo>
                  <a:pt x="94" y="114"/>
                </a:lnTo>
                <a:lnTo>
                  <a:pt x="105" y="126"/>
                </a:lnTo>
                <a:lnTo>
                  <a:pt x="114" y="136"/>
                </a:lnTo>
                <a:lnTo>
                  <a:pt x="125" y="147"/>
                </a:lnTo>
                <a:lnTo>
                  <a:pt x="135" y="158"/>
                </a:lnTo>
                <a:lnTo>
                  <a:pt x="146" y="168"/>
                </a:lnTo>
                <a:lnTo>
                  <a:pt x="156" y="179"/>
                </a:lnTo>
                <a:lnTo>
                  <a:pt x="167" y="189"/>
                </a:lnTo>
                <a:lnTo>
                  <a:pt x="178" y="199"/>
                </a:lnTo>
                <a:lnTo>
                  <a:pt x="188" y="209"/>
                </a:lnTo>
                <a:lnTo>
                  <a:pt x="200" y="219"/>
                </a:lnTo>
                <a:lnTo>
                  <a:pt x="210" y="229"/>
                </a:lnTo>
                <a:lnTo>
                  <a:pt x="222" y="239"/>
                </a:lnTo>
                <a:lnTo>
                  <a:pt x="233" y="248"/>
                </a:lnTo>
                <a:lnTo>
                  <a:pt x="244" y="258"/>
                </a:lnTo>
                <a:lnTo>
                  <a:pt x="256" y="267"/>
                </a:lnTo>
                <a:lnTo>
                  <a:pt x="267" y="277"/>
                </a:lnTo>
                <a:lnTo>
                  <a:pt x="278" y="286"/>
                </a:lnTo>
                <a:lnTo>
                  <a:pt x="291" y="296"/>
                </a:lnTo>
                <a:lnTo>
                  <a:pt x="302" y="304"/>
                </a:lnTo>
                <a:lnTo>
                  <a:pt x="314" y="314"/>
                </a:lnTo>
                <a:lnTo>
                  <a:pt x="325" y="322"/>
                </a:lnTo>
                <a:lnTo>
                  <a:pt x="338" y="331"/>
                </a:lnTo>
                <a:lnTo>
                  <a:pt x="350" y="339"/>
                </a:lnTo>
                <a:lnTo>
                  <a:pt x="361" y="348"/>
                </a:lnTo>
                <a:lnTo>
                  <a:pt x="374" y="356"/>
                </a:lnTo>
                <a:lnTo>
                  <a:pt x="387" y="365"/>
                </a:lnTo>
                <a:lnTo>
                  <a:pt x="398" y="373"/>
                </a:lnTo>
                <a:lnTo>
                  <a:pt x="411" y="381"/>
                </a:lnTo>
                <a:lnTo>
                  <a:pt x="424" y="389"/>
                </a:lnTo>
                <a:lnTo>
                  <a:pt x="436" y="396"/>
                </a:lnTo>
                <a:lnTo>
                  <a:pt x="449" y="404"/>
                </a:lnTo>
                <a:lnTo>
                  <a:pt x="462" y="412"/>
                </a:lnTo>
                <a:lnTo>
                  <a:pt x="474" y="420"/>
                </a:lnTo>
                <a:lnTo>
                  <a:pt x="488" y="426"/>
                </a:lnTo>
                <a:lnTo>
                  <a:pt x="501" y="433"/>
                </a:lnTo>
                <a:lnTo>
                  <a:pt x="514" y="441"/>
                </a:lnTo>
                <a:lnTo>
                  <a:pt x="527" y="447"/>
                </a:lnTo>
                <a:lnTo>
                  <a:pt x="540" y="454"/>
                </a:lnTo>
                <a:lnTo>
                  <a:pt x="554" y="461"/>
                </a:lnTo>
                <a:lnTo>
                  <a:pt x="566" y="467"/>
                </a:lnTo>
                <a:lnTo>
                  <a:pt x="580" y="473"/>
                </a:lnTo>
                <a:lnTo>
                  <a:pt x="594" y="480"/>
                </a:lnTo>
                <a:lnTo>
                  <a:pt x="608" y="486"/>
                </a:lnTo>
                <a:lnTo>
                  <a:pt x="620" y="492"/>
                </a:lnTo>
                <a:lnTo>
                  <a:pt x="634" y="498"/>
                </a:lnTo>
                <a:lnTo>
                  <a:pt x="648" y="504"/>
                </a:lnTo>
                <a:lnTo>
                  <a:pt x="661" y="509"/>
                </a:lnTo>
                <a:lnTo>
                  <a:pt x="675" y="515"/>
                </a:lnTo>
                <a:lnTo>
                  <a:pt x="689" y="520"/>
                </a:lnTo>
                <a:lnTo>
                  <a:pt x="704" y="525"/>
                </a:lnTo>
                <a:lnTo>
                  <a:pt x="717" y="531"/>
                </a:lnTo>
                <a:lnTo>
                  <a:pt x="731" y="536"/>
                </a:lnTo>
                <a:lnTo>
                  <a:pt x="745" y="540"/>
                </a:lnTo>
                <a:lnTo>
                  <a:pt x="760" y="545"/>
                </a:lnTo>
                <a:lnTo>
                  <a:pt x="773" y="550"/>
                </a:lnTo>
                <a:lnTo>
                  <a:pt x="787" y="554"/>
                </a:lnTo>
                <a:lnTo>
                  <a:pt x="802" y="558"/>
                </a:lnTo>
                <a:lnTo>
                  <a:pt x="816" y="562"/>
                </a:lnTo>
                <a:lnTo>
                  <a:pt x="830" y="566"/>
                </a:lnTo>
                <a:lnTo>
                  <a:pt x="844" y="570"/>
                </a:lnTo>
                <a:lnTo>
                  <a:pt x="859" y="574"/>
                </a:lnTo>
                <a:lnTo>
                  <a:pt x="873" y="577"/>
                </a:lnTo>
                <a:lnTo>
                  <a:pt x="888" y="581"/>
                </a:lnTo>
                <a:lnTo>
                  <a:pt x="902" y="584"/>
                </a:lnTo>
                <a:lnTo>
                  <a:pt x="917" y="588"/>
                </a:lnTo>
                <a:lnTo>
                  <a:pt x="931" y="591"/>
                </a:lnTo>
                <a:lnTo>
                  <a:pt x="946" y="593"/>
                </a:lnTo>
                <a:lnTo>
                  <a:pt x="960" y="596"/>
                </a:lnTo>
                <a:lnTo>
                  <a:pt x="975" y="598"/>
                </a:lnTo>
                <a:lnTo>
                  <a:pt x="989" y="601"/>
                </a:lnTo>
                <a:lnTo>
                  <a:pt x="1004" y="603"/>
                </a:lnTo>
                <a:lnTo>
                  <a:pt x="1019" y="606"/>
                </a:lnTo>
                <a:lnTo>
                  <a:pt x="1033" y="608"/>
                </a:lnTo>
                <a:lnTo>
                  <a:pt x="1048" y="610"/>
                </a:lnTo>
                <a:lnTo>
                  <a:pt x="1063" y="611"/>
                </a:lnTo>
                <a:lnTo>
                  <a:pt x="1078" y="613"/>
                </a:lnTo>
                <a:lnTo>
                  <a:pt x="1092" y="614"/>
                </a:lnTo>
                <a:lnTo>
                  <a:pt x="1107" y="616"/>
                </a:lnTo>
                <a:lnTo>
                  <a:pt x="1122" y="617"/>
                </a:lnTo>
                <a:lnTo>
                  <a:pt x="1137" y="618"/>
                </a:lnTo>
                <a:lnTo>
                  <a:pt x="1152" y="619"/>
                </a:lnTo>
                <a:lnTo>
                  <a:pt x="1166" y="619"/>
                </a:lnTo>
                <a:lnTo>
                  <a:pt x="1181" y="620"/>
                </a:lnTo>
                <a:lnTo>
                  <a:pt x="1196" y="620"/>
                </a:lnTo>
                <a:lnTo>
                  <a:pt x="1211" y="621"/>
                </a:lnTo>
                <a:lnTo>
                  <a:pt x="1226" y="621"/>
                </a:lnTo>
                <a:lnTo>
                  <a:pt x="1240" y="621"/>
                </a:lnTo>
                <a:lnTo>
                  <a:pt x="1255" y="621"/>
                </a:lnTo>
                <a:lnTo>
                  <a:pt x="1270" y="621"/>
                </a:lnTo>
                <a:lnTo>
                  <a:pt x="1285" y="620"/>
                </a:lnTo>
                <a:lnTo>
                  <a:pt x="1300" y="620"/>
                </a:lnTo>
                <a:lnTo>
                  <a:pt x="1314" y="619"/>
                </a:lnTo>
                <a:lnTo>
                  <a:pt x="1329" y="618"/>
                </a:lnTo>
                <a:lnTo>
                  <a:pt x="1344" y="618"/>
                </a:lnTo>
                <a:lnTo>
                  <a:pt x="1359" y="617"/>
                </a:lnTo>
                <a:lnTo>
                  <a:pt x="1374" y="615"/>
                </a:lnTo>
                <a:lnTo>
                  <a:pt x="1388" y="614"/>
                </a:lnTo>
                <a:lnTo>
                  <a:pt x="1403" y="613"/>
                </a:lnTo>
                <a:lnTo>
                  <a:pt x="1418" y="611"/>
                </a:lnTo>
                <a:lnTo>
                  <a:pt x="1433" y="609"/>
                </a:lnTo>
                <a:lnTo>
                  <a:pt x="1447" y="608"/>
                </a:lnTo>
                <a:lnTo>
                  <a:pt x="1462" y="606"/>
                </a:lnTo>
                <a:lnTo>
                  <a:pt x="1477" y="603"/>
                </a:lnTo>
                <a:lnTo>
                  <a:pt x="1491" y="600"/>
                </a:lnTo>
                <a:lnTo>
                  <a:pt x="1506" y="598"/>
                </a:lnTo>
                <a:lnTo>
                  <a:pt x="1520" y="596"/>
                </a:lnTo>
                <a:lnTo>
                  <a:pt x="1535" y="593"/>
                </a:lnTo>
                <a:lnTo>
                  <a:pt x="1550" y="590"/>
                </a:lnTo>
                <a:lnTo>
                  <a:pt x="1564" y="587"/>
                </a:lnTo>
                <a:lnTo>
                  <a:pt x="1578" y="583"/>
                </a:lnTo>
                <a:lnTo>
                  <a:pt x="1593" y="580"/>
                </a:lnTo>
                <a:lnTo>
                  <a:pt x="1607" y="577"/>
                </a:lnTo>
                <a:lnTo>
                  <a:pt x="1622" y="573"/>
                </a:lnTo>
                <a:lnTo>
                  <a:pt x="1637" y="570"/>
                </a:lnTo>
                <a:lnTo>
                  <a:pt x="1650" y="565"/>
                </a:lnTo>
                <a:lnTo>
                  <a:pt x="1665" y="561"/>
                </a:lnTo>
                <a:lnTo>
                  <a:pt x="1679" y="558"/>
                </a:lnTo>
                <a:lnTo>
                  <a:pt x="1694" y="554"/>
                </a:lnTo>
                <a:lnTo>
                  <a:pt x="1707" y="548"/>
                </a:lnTo>
                <a:lnTo>
                  <a:pt x="1721" y="544"/>
                </a:lnTo>
                <a:lnTo>
                  <a:pt x="1736" y="540"/>
                </a:lnTo>
                <a:lnTo>
                  <a:pt x="1750" y="535"/>
                </a:lnTo>
                <a:lnTo>
                  <a:pt x="1763" y="529"/>
                </a:lnTo>
                <a:lnTo>
                  <a:pt x="1777" y="525"/>
                </a:lnTo>
                <a:lnTo>
                  <a:pt x="1791" y="520"/>
                </a:lnTo>
                <a:lnTo>
                  <a:pt x="1806" y="515"/>
                </a:lnTo>
                <a:lnTo>
                  <a:pt x="1819" y="508"/>
                </a:lnTo>
                <a:lnTo>
                  <a:pt x="1833" y="503"/>
                </a:lnTo>
                <a:lnTo>
                  <a:pt x="1846" y="498"/>
                </a:lnTo>
                <a:lnTo>
                  <a:pt x="1859" y="491"/>
                </a:lnTo>
                <a:lnTo>
                  <a:pt x="1873" y="485"/>
                </a:lnTo>
                <a:lnTo>
                  <a:pt x="1887" y="479"/>
                </a:lnTo>
                <a:lnTo>
                  <a:pt x="1901" y="473"/>
                </a:lnTo>
                <a:lnTo>
                  <a:pt x="1913" y="466"/>
                </a:lnTo>
                <a:lnTo>
                  <a:pt x="1927" y="460"/>
                </a:lnTo>
                <a:lnTo>
                  <a:pt x="1940" y="453"/>
                </a:lnTo>
                <a:lnTo>
                  <a:pt x="1954" y="447"/>
                </a:lnTo>
                <a:lnTo>
                  <a:pt x="1966" y="440"/>
                </a:lnTo>
                <a:lnTo>
                  <a:pt x="1980" y="432"/>
                </a:lnTo>
                <a:lnTo>
                  <a:pt x="1993" y="426"/>
                </a:lnTo>
                <a:lnTo>
                  <a:pt x="2005" y="419"/>
                </a:lnTo>
                <a:lnTo>
                  <a:pt x="2018" y="411"/>
                </a:lnTo>
                <a:lnTo>
                  <a:pt x="2032" y="404"/>
                </a:lnTo>
                <a:lnTo>
                  <a:pt x="2044" y="395"/>
                </a:lnTo>
                <a:lnTo>
                  <a:pt x="2056" y="388"/>
                </a:lnTo>
                <a:lnTo>
                  <a:pt x="2069" y="381"/>
                </a:lnTo>
                <a:lnTo>
                  <a:pt x="2081" y="372"/>
                </a:lnTo>
                <a:lnTo>
                  <a:pt x="2094" y="364"/>
                </a:lnTo>
                <a:lnTo>
                  <a:pt x="2107" y="355"/>
                </a:lnTo>
                <a:lnTo>
                  <a:pt x="2118" y="348"/>
                </a:lnTo>
                <a:lnTo>
                  <a:pt x="2131" y="339"/>
                </a:lnTo>
                <a:lnTo>
                  <a:pt x="2143" y="330"/>
                </a:lnTo>
                <a:lnTo>
                  <a:pt x="2154" y="321"/>
                </a:lnTo>
                <a:lnTo>
                  <a:pt x="2167" y="313"/>
                </a:ln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6" name="Line 72"/>
          <p:cNvSpPr>
            <a:spLocks noChangeShapeType="1"/>
          </p:cNvSpPr>
          <p:nvPr/>
        </p:nvSpPr>
        <p:spPr bwMode="auto">
          <a:xfrm rot="10800000" flipV="1">
            <a:off x="5784850" y="666662"/>
            <a:ext cx="0" cy="59040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9" name="Line 85"/>
          <p:cNvSpPr>
            <a:spLocks noChangeShapeType="1"/>
          </p:cNvSpPr>
          <p:nvPr/>
        </p:nvSpPr>
        <p:spPr bwMode="auto">
          <a:xfrm>
            <a:off x="225425" y="3883025"/>
            <a:ext cx="5559425" cy="2687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10" name="Line 86"/>
          <p:cNvSpPr>
            <a:spLocks noChangeShapeType="1"/>
          </p:cNvSpPr>
          <p:nvPr/>
        </p:nvSpPr>
        <p:spPr bwMode="auto">
          <a:xfrm flipV="1">
            <a:off x="5784850" y="3883025"/>
            <a:ext cx="1196975" cy="2687638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0" name="Freeform 96"/>
          <p:cNvSpPr>
            <a:spLocks/>
          </p:cNvSpPr>
          <p:nvPr/>
        </p:nvSpPr>
        <p:spPr bwMode="auto">
          <a:xfrm>
            <a:off x="4968875" y="6161087"/>
            <a:ext cx="53975" cy="55563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4"/>
              </a:cxn>
              <a:cxn ang="0">
                <a:pos x="99" y="38"/>
              </a:cxn>
              <a:cxn ang="0">
                <a:pos x="98" y="33"/>
              </a:cxn>
              <a:cxn ang="0">
                <a:pos x="96" y="29"/>
              </a:cxn>
              <a:cxn ang="0">
                <a:pos x="93" y="23"/>
              </a:cxn>
              <a:cxn ang="0">
                <a:pos x="90" y="19"/>
              </a:cxn>
              <a:cxn ang="0">
                <a:pos x="86" y="16"/>
              </a:cxn>
              <a:cxn ang="0">
                <a:pos x="82" y="12"/>
              </a:cxn>
              <a:cxn ang="0">
                <a:pos x="78" y="9"/>
              </a:cxn>
              <a:cxn ang="0">
                <a:pos x="74" y="7"/>
              </a:cxn>
              <a:cxn ang="0">
                <a:pos x="69" y="4"/>
              </a:cxn>
              <a:cxn ang="0">
                <a:pos x="63" y="2"/>
              </a:cxn>
              <a:cxn ang="0">
                <a:pos x="58" y="1"/>
              </a:cxn>
              <a:cxn ang="0">
                <a:pos x="53" y="1"/>
              </a:cxn>
              <a:cxn ang="0">
                <a:pos x="47" y="1"/>
              </a:cxn>
              <a:cxn ang="0">
                <a:pos x="42" y="1"/>
              </a:cxn>
              <a:cxn ang="0">
                <a:pos x="37" y="2"/>
              </a:cxn>
              <a:cxn ang="0">
                <a:pos x="33" y="4"/>
              </a:cxn>
              <a:cxn ang="0">
                <a:pos x="27" y="7"/>
              </a:cxn>
              <a:cxn ang="0">
                <a:pos x="23" y="9"/>
              </a:cxn>
              <a:cxn ang="0">
                <a:pos x="19" y="12"/>
              </a:cxn>
              <a:cxn ang="0">
                <a:pos x="15" y="16"/>
              </a:cxn>
              <a:cxn ang="0">
                <a:pos x="11" y="19"/>
              </a:cxn>
              <a:cxn ang="0">
                <a:pos x="8" y="23"/>
              </a:cxn>
              <a:cxn ang="0">
                <a:pos x="5" y="29"/>
              </a:cxn>
              <a:cxn ang="0">
                <a:pos x="3" y="33"/>
              </a:cxn>
              <a:cxn ang="0">
                <a:pos x="1" y="38"/>
              </a:cxn>
              <a:cxn ang="0">
                <a:pos x="0" y="44"/>
              </a:cxn>
              <a:cxn ang="0">
                <a:pos x="0" y="49"/>
              </a:cxn>
              <a:cxn ang="0">
                <a:pos x="0" y="54"/>
              </a:cxn>
              <a:cxn ang="0">
                <a:pos x="0" y="59"/>
              </a:cxn>
              <a:cxn ang="0">
                <a:pos x="1" y="65"/>
              </a:cxn>
              <a:cxn ang="0">
                <a:pos x="3" y="70"/>
              </a:cxn>
              <a:cxn ang="0">
                <a:pos x="5" y="74"/>
              </a:cxn>
              <a:cxn ang="0">
                <a:pos x="8" y="79"/>
              </a:cxn>
              <a:cxn ang="0">
                <a:pos x="11" y="84"/>
              </a:cxn>
              <a:cxn ang="0">
                <a:pos x="15" y="88"/>
              </a:cxn>
              <a:cxn ang="0">
                <a:pos x="19" y="91"/>
              </a:cxn>
              <a:cxn ang="0">
                <a:pos x="23" y="94"/>
              </a:cxn>
              <a:cxn ang="0">
                <a:pos x="27" y="96"/>
              </a:cxn>
              <a:cxn ang="0">
                <a:pos x="33" y="98"/>
              </a:cxn>
              <a:cxn ang="0">
                <a:pos x="37" y="101"/>
              </a:cxn>
              <a:cxn ang="0">
                <a:pos x="42" y="102"/>
              </a:cxn>
              <a:cxn ang="0">
                <a:pos x="47" y="103"/>
              </a:cxn>
              <a:cxn ang="0">
                <a:pos x="53" y="103"/>
              </a:cxn>
              <a:cxn ang="0">
                <a:pos x="58" y="102"/>
              </a:cxn>
              <a:cxn ang="0">
                <a:pos x="63" y="101"/>
              </a:cxn>
              <a:cxn ang="0">
                <a:pos x="69" y="98"/>
              </a:cxn>
              <a:cxn ang="0">
                <a:pos x="74" y="96"/>
              </a:cxn>
              <a:cxn ang="0">
                <a:pos x="78" y="94"/>
              </a:cxn>
              <a:cxn ang="0">
                <a:pos x="82" y="91"/>
              </a:cxn>
              <a:cxn ang="0">
                <a:pos x="86" y="88"/>
              </a:cxn>
              <a:cxn ang="0">
                <a:pos x="90" y="84"/>
              </a:cxn>
              <a:cxn ang="0">
                <a:pos x="93" y="79"/>
              </a:cxn>
              <a:cxn ang="0">
                <a:pos x="96" y="74"/>
              </a:cxn>
              <a:cxn ang="0">
                <a:pos x="98" y="70"/>
              </a:cxn>
              <a:cxn ang="0">
                <a:pos x="99" y="65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3">
                <a:moveTo>
                  <a:pt x="101" y="52"/>
                </a:moveTo>
                <a:lnTo>
                  <a:pt x="101" y="49"/>
                </a:lnTo>
                <a:lnTo>
                  <a:pt x="101" y="46"/>
                </a:lnTo>
                <a:lnTo>
                  <a:pt x="100" y="44"/>
                </a:lnTo>
                <a:lnTo>
                  <a:pt x="100" y="41"/>
                </a:lnTo>
                <a:lnTo>
                  <a:pt x="99" y="38"/>
                </a:lnTo>
                <a:lnTo>
                  <a:pt x="99" y="36"/>
                </a:lnTo>
                <a:lnTo>
                  <a:pt x="98" y="33"/>
                </a:lnTo>
                <a:lnTo>
                  <a:pt x="97" y="31"/>
                </a:lnTo>
                <a:lnTo>
                  <a:pt x="96" y="29"/>
                </a:lnTo>
                <a:lnTo>
                  <a:pt x="95" y="26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6" y="16"/>
                </a:lnTo>
                <a:lnTo>
                  <a:pt x="84" y="14"/>
                </a:lnTo>
                <a:lnTo>
                  <a:pt x="82" y="12"/>
                </a:lnTo>
                <a:lnTo>
                  <a:pt x="80" y="11"/>
                </a:lnTo>
                <a:lnTo>
                  <a:pt x="78" y="9"/>
                </a:lnTo>
                <a:lnTo>
                  <a:pt x="76" y="8"/>
                </a:lnTo>
                <a:lnTo>
                  <a:pt x="74" y="7"/>
                </a:lnTo>
                <a:lnTo>
                  <a:pt x="71" y="5"/>
                </a:lnTo>
                <a:lnTo>
                  <a:pt x="69" y="4"/>
                </a:lnTo>
                <a:lnTo>
                  <a:pt x="66" y="3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1"/>
                </a:lnTo>
                <a:lnTo>
                  <a:pt x="53" y="1"/>
                </a:lnTo>
                <a:lnTo>
                  <a:pt x="51" y="0"/>
                </a:lnTo>
                <a:lnTo>
                  <a:pt x="47" y="1"/>
                </a:lnTo>
                <a:lnTo>
                  <a:pt x="45" y="1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3"/>
                </a:lnTo>
                <a:lnTo>
                  <a:pt x="33" y="4"/>
                </a:lnTo>
                <a:lnTo>
                  <a:pt x="29" y="5"/>
                </a:lnTo>
                <a:lnTo>
                  <a:pt x="27" y="7"/>
                </a:lnTo>
                <a:lnTo>
                  <a:pt x="25" y="8"/>
                </a:lnTo>
                <a:lnTo>
                  <a:pt x="23" y="9"/>
                </a:lnTo>
                <a:lnTo>
                  <a:pt x="21" y="11"/>
                </a:lnTo>
                <a:lnTo>
                  <a:pt x="19" y="12"/>
                </a:lnTo>
                <a:lnTo>
                  <a:pt x="17" y="14"/>
                </a:lnTo>
                <a:lnTo>
                  <a:pt x="15" y="16"/>
                </a:lnTo>
                <a:lnTo>
                  <a:pt x="13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6"/>
                </a:lnTo>
                <a:lnTo>
                  <a:pt x="5" y="29"/>
                </a:lnTo>
                <a:lnTo>
                  <a:pt x="4" y="31"/>
                </a:lnTo>
                <a:lnTo>
                  <a:pt x="3" y="33"/>
                </a:lnTo>
                <a:lnTo>
                  <a:pt x="2" y="36"/>
                </a:lnTo>
                <a:lnTo>
                  <a:pt x="1" y="38"/>
                </a:lnTo>
                <a:lnTo>
                  <a:pt x="1" y="41"/>
                </a:lnTo>
                <a:lnTo>
                  <a:pt x="0" y="44"/>
                </a:lnTo>
                <a:lnTo>
                  <a:pt x="0" y="46"/>
                </a:lnTo>
                <a:lnTo>
                  <a:pt x="0" y="49"/>
                </a:lnTo>
                <a:lnTo>
                  <a:pt x="0" y="52"/>
                </a:lnTo>
                <a:lnTo>
                  <a:pt x="0" y="54"/>
                </a:lnTo>
                <a:lnTo>
                  <a:pt x="0" y="57"/>
                </a:lnTo>
                <a:lnTo>
                  <a:pt x="0" y="59"/>
                </a:lnTo>
                <a:lnTo>
                  <a:pt x="1" y="63"/>
                </a:lnTo>
                <a:lnTo>
                  <a:pt x="1" y="65"/>
                </a:lnTo>
                <a:lnTo>
                  <a:pt x="2" y="67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7"/>
                </a:lnTo>
                <a:lnTo>
                  <a:pt x="8" y="79"/>
                </a:lnTo>
                <a:lnTo>
                  <a:pt x="9" y="82"/>
                </a:lnTo>
                <a:lnTo>
                  <a:pt x="11" y="84"/>
                </a:lnTo>
                <a:lnTo>
                  <a:pt x="13" y="86"/>
                </a:lnTo>
                <a:lnTo>
                  <a:pt x="15" y="88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4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3" y="98"/>
                </a:lnTo>
                <a:lnTo>
                  <a:pt x="35" y="100"/>
                </a:lnTo>
                <a:lnTo>
                  <a:pt x="37" y="101"/>
                </a:lnTo>
                <a:lnTo>
                  <a:pt x="40" y="102"/>
                </a:lnTo>
                <a:lnTo>
                  <a:pt x="42" y="102"/>
                </a:lnTo>
                <a:lnTo>
                  <a:pt x="45" y="102"/>
                </a:lnTo>
                <a:lnTo>
                  <a:pt x="47" y="103"/>
                </a:lnTo>
                <a:lnTo>
                  <a:pt x="51" y="103"/>
                </a:lnTo>
                <a:lnTo>
                  <a:pt x="53" y="103"/>
                </a:lnTo>
                <a:lnTo>
                  <a:pt x="56" y="102"/>
                </a:lnTo>
                <a:lnTo>
                  <a:pt x="58" y="102"/>
                </a:lnTo>
                <a:lnTo>
                  <a:pt x="61" y="102"/>
                </a:lnTo>
                <a:lnTo>
                  <a:pt x="63" y="101"/>
                </a:lnTo>
                <a:lnTo>
                  <a:pt x="66" y="100"/>
                </a:lnTo>
                <a:lnTo>
                  <a:pt x="69" y="98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8"/>
                </a:lnTo>
                <a:lnTo>
                  <a:pt x="89" y="86"/>
                </a:lnTo>
                <a:lnTo>
                  <a:pt x="90" y="84"/>
                </a:lnTo>
                <a:lnTo>
                  <a:pt x="92" y="82"/>
                </a:lnTo>
                <a:lnTo>
                  <a:pt x="93" y="79"/>
                </a:lnTo>
                <a:lnTo>
                  <a:pt x="95" y="77"/>
                </a:lnTo>
                <a:lnTo>
                  <a:pt x="96" y="74"/>
                </a:lnTo>
                <a:lnTo>
                  <a:pt x="97" y="72"/>
                </a:lnTo>
                <a:lnTo>
                  <a:pt x="98" y="70"/>
                </a:lnTo>
                <a:lnTo>
                  <a:pt x="99" y="67"/>
                </a:lnTo>
                <a:lnTo>
                  <a:pt x="99" y="65"/>
                </a:lnTo>
                <a:lnTo>
                  <a:pt x="100" y="63"/>
                </a:lnTo>
                <a:lnTo>
                  <a:pt x="100" y="59"/>
                </a:lnTo>
                <a:lnTo>
                  <a:pt x="101" y="57"/>
                </a:lnTo>
                <a:lnTo>
                  <a:pt x="101" y="54"/>
                </a:lnTo>
                <a:lnTo>
                  <a:pt x="101" y="52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1" name="Freeform 97"/>
          <p:cNvSpPr>
            <a:spLocks/>
          </p:cNvSpPr>
          <p:nvPr/>
        </p:nvSpPr>
        <p:spPr bwMode="auto">
          <a:xfrm>
            <a:off x="4375150" y="5875337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1" y="42"/>
              </a:cxn>
              <a:cxn ang="0">
                <a:pos x="100" y="37"/>
              </a:cxn>
              <a:cxn ang="0">
                <a:pos x="98" y="32"/>
              </a:cxn>
              <a:cxn ang="0">
                <a:pos x="96" y="28"/>
              </a:cxn>
              <a:cxn ang="0">
                <a:pos x="93" y="22"/>
              </a:cxn>
              <a:cxn ang="0">
                <a:pos x="90" y="18"/>
              </a:cxn>
              <a:cxn ang="0">
                <a:pos x="87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6"/>
              </a:cxn>
              <a:cxn ang="0">
                <a:pos x="69" y="3"/>
              </a:cxn>
              <a:cxn ang="0">
                <a:pos x="64" y="1"/>
              </a:cxn>
              <a:cxn ang="0">
                <a:pos x="59" y="0"/>
              </a:cxn>
              <a:cxn ang="0">
                <a:pos x="54" y="0"/>
              </a:cxn>
              <a:cxn ang="0">
                <a:pos x="49" y="0"/>
              </a:cxn>
              <a:cxn ang="0">
                <a:pos x="43" y="0"/>
              </a:cxn>
              <a:cxn ang="0">
                <a:pos x="38" y="1"/>
              </a:cxn>
              <a:cxn ang="0">
                <a:pos x="33" y="3"/>
              </a:cxn>
              <a:cxn ang="0">
                <a:pos x="27" y="6"/>
              </a:cxn>
              <a:cxn ang="0">
                <a:pos x="23" y="8"/>
              </a:cxn>
              <a:cxn ang="0">
                <a:pos x="19" y="11"/>
              </a:cxn>
              <a:cxn ang="0">
                <a:pos x="15" y="15"/>
              </a:cxn>
              <a:cxn ang="0">
                <a:pos x="12" y="18"/>
              </a:cxn>
              <a:cxn ang="0">
                <a:pos x="8" y="22"/>
              </a:cxn>
              <a:cxn ang="0">
                <a:pos x="5" y="28"/>
              </a:cxn>
              <a:cxn ang="0">
                <a:pos x="3" y="32"/>
              </a:cxn>
              <a:cxn ang="0">
                <a:pos x="2" y="37"/>
              </a:cxn>
              <a:cxn ang="0">
                <a:pos x="1" y="42"/>
              </a:cxn>
              <a:cxn ang="0">
                <a:pos x="0" y="48"/>
              </a:cxn>
              <a:cxn ang="0">
                <a:pos x="0" y="53"/>
              </a:cxn>
              <a:cxn ang="0">
                <a:pos x="1" y="58"/>
              </a:cxn>
              <a:cxn ang="0">
                <a:pos x="2" y="64"/>
              </a:cxn>
              <a:cxn ang="0">
                <a:pos x="3" y="69"/>
              </a:cxn>
              <a:cxn ang="0">
                <a:pos x="5" y="73"/>
              </a:cxn>
              <a:cxn ang="0">
                <a:pos x="8" y="78"/>
              </a:cxn>
              <a:cxn ang="0">
                <a:pos x="12" y="83"/>
              </a:cxn>
              <a:cxn ang="0">
                <a:pos x="15" y="87"/>
              </a:cxn>
              <a:cxn ang="0">
                <a:pos x="19" y="90"/>
              </a:cxn>
              <a:cxn ang="0">
                <a:pos x="23" y="93"/>
              </a:cxn>
              <a:cxn ang="0">
                <a:pos x="27" y="95"/>
              </a:cxn>
              <a:cxn ang="0">
                <a:pos x="33" y="98"/>
              </a:cxn>
              <a:cxn ang="0">
                <a:pos x="38" y="100"/>
              </a:cxn>
              <a:cxn ang="0">
                <a:pos x="43" y="101"/>
              </a:cxn>
              <a:cxn ang="0">
                <a:pos x="49" y="102"/>
              </a:cxn>
              <a:cxn ang="0">
                <a:pos x="54" y="102"/>
              </a:cxn>
              <a:cxn ang="0">
                <a:pos x="59" y="101"/>
              </a:cxn>
              <a:cxn ang="0">
                <a:pos x="64" y="100"/>
              </a:cxn>
              <a:cxn ang="0">
                <a:pos x="69" y="98"/>
              </a:cxn>
              <a:cxn ang="0">
                <a:pos x="74" y="95"/>
              </a:cxn>
              <a:cxn ang="0">
                <a:pos x="78" y="93"/>
              </a:cxn>
              <a:cxn ang="0">
                <a:pos x="82" y="90"/>
              </a:cxn>
              <a:cxn ang="0">
                <a:pos x="87" y="87"/>
              </a:cxn>
              <a:cxn ang="0">
                <a:pos x="90" y="83"/>
              </a:cxn>
              <a:cxn ang="0">
                <a:pos x="93" y="78"/>
              </a:cxn>
              <a:cxn ang="0">
                <a:pos x="96" y="73"/>
              </a:cxn>
              <a:cxn ang="0">
                <a:pos x="98" y="69"/>
              </a:cxn>
              <a:cxn ang="0">
                <a:pos x="100" y="64"/>
              </a:cxn>
              <a:cxn ang="0">
                <a:pos x="101" y="58"/>
              </a:cxn>
              <a:cxn ang="0">
                <a:pos x="101" y="53"/>
              </a:cxn>
            </a:cxnLst>
            <a:rect l="0" t="0" r="r" b="b"/>
            <a:pathLst>
              <a:path w="101" h="102">
                <a:moveTo>
                  <a:pt x="101" y="51"/>
                </a:moveTo>
                <a:lnTo>
                  <a:pt x="101" y="48"/>
                </a:lnTo>
                <a:lnTo>
                  <a:pt x="101" y="46"/>
                </a:lnTo>
                <a:lnTo>
                  <a:pt x="101" y="42"/>
                </a:lnTo>
                <a:lnTo>
                  <a:pt x="100" y="40"/>
                </a:lnTo>
                <a:lnTo>
                  <a:pt x="100" y="37"/>
                </a:lnTo>
                <a:lnTo>
                  <a:pt x="99" y="35"/>
                </a:lnTo>
                <a:lnTo>
                  <a:pt x="98" y="32"/>
                </a:lnTo>
                <a:lnTo>
                  <a:pt x="97" y="30"/>
                </a:lnTo>
                <a:lnTo>
                  <a:pt x="96" y="28"/>
                </a:lnTo>
                <a:lnTo>
                  <a:pt x="95" y="26"/>
                </a:lnTo>
                <a:lnTo>
                  <a:pt x="93" y="22"/>
                </a:lnTo>
                <a:lnTo>
                  <a:pt x="92" y="20"/>
                </a:lnTo>
                <a:lnTo>
                  <a:pt x="90" y="18"/>
                </a:lnTo>
                <a:lnTo>
                  <a:pt x="89" y="16"/>
                </a:lnTo>
                <a:lnTo>
                  <a:pt x="87" y="15"/>
                </a:lnTo>
                <a:lnTo>
                  <a:pt x="84" y="13"/>
                </a:lnTo>
                <a:lnTo>
                  <a:pt x="82" y="11"/>
                </a:lnTo>
                <a:lnTo>
                  <a:pt x="80" y="10"/>
                </a:lnTo>
                <a:lnTo>
                  <a:pt x="78" y="8"/>
                </a:lnTo>
                <a:lnTo>
                  <a:pt x="76" y="7"/>
                </a:lnTo>
                <a:lnTo>
                  <a:pt x="74" y="6"/>
                </a:lnTo>
                <a:lnTo>
                  <a:pt x="72" y="4"/>
                </a:lnTo>
                <a:lnTo>
                  <a:pt x="69" y="3"/>
                </a:lnTo>
                <a:lnTo>
                  <a:pt x="66" y="2"/>
                </a:lnTo>
                <a:lnTo>
                  <a:pt x="64" y="1"/>
                </a:lnTo>
                <a:lnTo>
                  <a:pt x="61" y="1"/>
                </a:lnTo>
                <a:lnTo>
                  <a:pt x="59" y="0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9" y="0"/>
                </a:lnTo>
                <a:lnTo>
                  <a:pt x="45" y="0"/>
                </a:lnTo>
                <a:lnTo>
                  <a:pt x="43" y="0"/>
                </a:lnTo>
                <a:lnTo>
                  <a:pt x="40" y="1"/>
                </a:lnTo>
                <a:lnTo>
                  <a:pt x="38" y="1"/>
                </a:lnTo>
                <a:lnTo>
                  <a:pt x="35" y="2"/>
                </a:lnTo>
                <a:lnTo>
                  <a:pt x="33" y="3"/>
                </a:lnTo>
                <a:lnTo>
                  <a:pt x="31" y="4"/>
                </a:lnTo>
                <a:lnTo>
                  <a:pt x="27" y="6"/>
                </a:lnTo>
                <a:lnTo>
                  <a:pt x="25" y="7"/>
                </a:lnTo>
                <a:lnTo>
                  <a:pt x="23" y="8"/>
                </a:lnTo>
                <a:lnTo>
                  <a:pt x="21" y="10"/>
                </a:lnTo>
                <a:lnTo>
                  <a:pt x="19" y="11"/>
                </a:lnTo>
                <a:lnTo>
                  <a:pt x="17" y="13"/>
                </a:lnTo>
                <a:lnTo>
                  <a:pt x="15" y="15"/>
                </a:lnTo>
                <a:lnTo>
                  <a:pt x="13" y="16"/>
                </a:lnTo>
                <a:lnTo>
                  <a:pt x="12" y="18"/>
                </a:lnTo>
                <a:lnTo>
                  <a:pt x="9" y="20"/>
                </a:lnTo>
                <a:lnTo>
                  <a:pt x="8" y="22"/>
                </a:lnTo>
                <a:lnTo>
                  <a:pt x="7" y="26"/>
                </a:lnTo>
                <a:lnTo>
                  <a:pt x="5" y="28"/>
                </a:lnTo>
                <a:lnTo>
                  <a:pt x="4" y="30"/>
                </a:lnTo>
                <a:lnTo>
                  <a:pt x="3" y="32"/>
                </a:lnTo>
                <a:lnTo>
                  <a:pt x="2" y="35"/>
                </a:lnTo>
                <a:lnTo>
                  <a:pt x="2" y="37"/>
                </a:lnTo>
                <a:lnTo>
                  <a:pt x="1" y="40"/>
                </a:lnTo>
                <a:lnTo>
                  <a:pt x="1" y="42"/>
                </a:lnTo>
                <a:lnTo>
                  <a:pt x="0" y="46"/>
                </a:lnTo>
                <a:lnTo>
                  <a:pt x="0" y="48"/>
                </a:lnTo>
                <a:lnTo>
                  <a:pt x="0" y="51"/>
                </a:lnTo>
                <a:lnTo>
                  <a:pt x="0" y="53"/>
                </a:lnTo>
                <a:lnTo>
                  <a:pt x="0" y="56"/>
                </a:lnTo>
                <a:lnTo>
                  <a:pt x="1" y="58"/>
                </a:lnTo>
                <a:lnTo>
                  <a:pt x="1" y="62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1"/>
                </a:lnTo>
                <a:lnTo>
                  <a:pt x="5" y="73"/>
                </a:lnTo>
                <a:lnTo>
                  <a:pt x="7" y="76"/>
                </a:lnTo>
                <a:lnTo>
                  <a:pt x="8" y="78"/>
                </a:lnTo>
                <a:lnTo>
                  <a:pt x="9" y="81"/>
                </a:lnTo>
                <a:lnTo>
                  <a:pt x="12" y="83"/>
                </a:lnTo>
                <a:lnTo>
                  <a:pt x="13" y="85"/>
                </a:lnTo>
                <a:lnTo>
                  <a:pt x="15" y="87"/>
                </a:lnTo>
                <a:lnTo>
                  <a:pt x="17" y="88"/>
                </a:lnTo>
                <a:lnTo>
                  <a:pt x="19" y="90"/>
                </a:lnTo>
                <a:lnTo>
                  <a:pt x="21" y="92"/>
                </a:lnTo>
                <a:lnTo>
                  <a:pt x="23" y="93"/>
                </a:lnTo>
                <a:lnTo>
                  <a:pt x="25" y="94"/>
                </a:lnTo>
                <a:lnTo>
                  <a:pt x="27" y="95"/>
                </a:lnTo>
                <a:lnTo>
                  <a:pt x="31" y="97"/>
                </a:lnTo>
                <a:lnTo>
                  <a:pt x="33" y="98"/>
                </a:lnTo>
                <a:lnTo>
                  <a:pt x="35" y="98"/>
                </a:lnTo>
                <a:lnTo>
                  <a:pt x="38" y="100"/>
                </a:lnTo>
                <a:lnTo>
                  <a:pt x="40" y="101"/>
                </a:lnTo>
                <a:lnTo>
                  <a:pt x="43" y="101"/>
                </a:lnTo>
                <a:lnTo>
                  <a:pt x="45" y="101"/>
                </a:lnTo>
                <a:lnTo>
                  <a:pt x="49" y="102"/>
                </a:lnTo>
                <a:lnTo>
                  <a:pt x="51" y="102"/>
                </a:lnTo>
                <a:lnTo>
                  <a:pt x="54" y="102"/>
                </a:lnTo>
                <a:lnTo>
                  <a:pt x="56" y="101"/>
                </a:lnTo>
                <a:lnTo>
                  <a:pt x="59" y="101"/>
                </a:lnTo>
                <a:lnTo>
                  <a:pt x="61" y="101"/>
                </a:lnTo>
                <a:lnTo>
                  <a:pt x="64" y="100"/>
                </a:lnTo>
                <a:lnTo>
                  <a:pt x="66" y="98"/>
                </a:lnTo>
                <a:lnTo>
                  <a:pt x="69" y="98"/>
                </a:lnTo>
                <a:lnTo>
                  <a:pt x="72" y="97"/>
                </a:lnTo>
                <a:lnTo>
                  <a:pt x="74" y="95"/>
                </a:lnTo>
                <a:lnTo>
                  <a:pt x="76" y="94"/>
                </a:lnTo>
                <a:lnTo>
                  <a:pt x="78" y="93"/>
                </a:lnTo>
                <a:lnTo>
                  <a:pt x="80" y="92"/>
                </a:lnTo>
                <a:lnTo>
                  <a:pt x="82" y="90"/>
                </a:lnTo>
                <a:lnTo>
                  <a:pt x="84" y="88"/>
                </a:lnTo>
                <a:lnTo>
                  <a:pt x="87" y="87"/>
                </a:lnTo>
                <a:lnTo>
                  <a:pt x="89" y="85"/>
                </a:lnTo>
                <a:lnTo>
                  <a:pt x="90" y="83"/>
                </a:lnTo>
                <a:lnTo>
                  <a:pt x="92" y="81"/>
                </a:lnTo>
                <a:lnTo>
                  <a:pt x="93" y="78"/>
                </a:lnTo>
                <a:lnTo>
                  <a:pt x="95" y="76"/>
                </a:lnTo>
                <a:lnTo>
                  <a:pt x="96" y="73"/>
                </a:lnTo>
                <a:lnTo>
                  <a:pt x="97" y="71"/>
                </a:lnTo>
                <a:lnTo>
                  <a:pt x="98" y="69"/>
                </a:lnTo>
                <a:lnTo>
                  <a:pt x="99" y="66"/>
                </a:lnTo>
                <a:lnTo>
                  <a:pt x="100" y="64"/>
                </a:lnTo>
                <a:lnTo>
                  <a:pt x="100" y="62"/>
                </a:lnTo>
                <a:lnTo>
                  <a:pt x="101" y="58"/>
                </a:lnTo>
                <a:lnTo>
                  <a:pt x="101" y="56"/>
                </a:lnTo>
                <a:lnTo>
                  <a:pt x="101" y="53"/>
                </a:lnTo>
                <a:lnTo>
                  <a:pt x="101" y="51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2" name="Freeform 98"/>
          <p:cNvSpPr>
            <a:spLocks/>
          </p:cNvSpPr>
          <p:nvPr/>
        </p:nvSpPr>
        <p:spPr bwMode="auto">
          <a:xfrm>
            <a:off x="3913188" y="5651500"/>
            <a:ext cx="53975" cy="53975"/>
          </a:xfrm>
          <a:custGeom>
            <a:avLst/>
            <a:gdLst/>
            <a:ahLst/>
            <a:cxnLst>
              <a:cxn ang="0">
                <a:pos x="102" y="48"/>
              </a:cxn>
              <a:cxn ang="0">
                <a:pos x="101" y="43"/>
              </a:cxn>
              <a:cxn ang="0">
                <a:pos x="100" y="38"/>
              </a:cxn>
              <a:cxn ang="0">
                <a:pos x="99" y="32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4"/>
              </a:cxn>
              <a:cxn ang="0">
                <a:pos x="83" y="11"/>
              </a:cxn>
              <a:cxn ang="0">
                <a:pos x="78" y="8"/>
              </a:cxn>
              <a:cxn ang="0">
                <a:pos x="74" y="5"/>
              </a:cxn>
              <a:cxn ang="0">
                <a:pos x="69" y="3"/>
              </a:cxn>
              <a:cxn ang="0">
                <a:pos x="64" y="2"/>
              </a:cxn>
              <a:cxn ang="0">
                <a:pos x="58" y="1"/>
              </a:cxn>
              <a:cxn ang="0">
                <a:pos x="53" y="0"/>
              </a:cxn>
              <a:cxn ang="0">
                <a:pos x="48" y="0"/>
              </a:cxn>
              <a:cxn ang="0">
                <a:pos x="43" y="1"/>
              </a:cxn>
              <a:cxn ang="0">
                <a:pos x="38" y="2"/>
              </a:cxn>
              <a:cxn ang="0">
                <a:pos x="33" y="3"/>
              </a:cxn>
              <a:cxn ang="0">
                <a:pos x="28" y="5"/>
              </a:cxn>
              <a:cxn ang="0">
                <a:pos x="24" y="8"/>
              </a:cxn>
              <a:cxn ang="0">
                <a:pos x="19" y="11"/>
              </a:cxn>
              <a:cxn ang="0">
                <a:pos x="15" y="14"/>
              </a:cxn>
              <a:cxn ang="0">
                <a:pos x="12" y="19"/>
              </a:cxn>
              <a:cxn ang="0">
                <a:pos x="9" y="23"/>
              </a:cxn>
              <a:cxn ang="0">
                <a:pos x="6" y="27"/>
              </a:cxn>
              <a:cxn ang="0">
                <a:pos x="3" y="32"/>
              </a:cxn>
              <a:cxn ang="0">
                <a:pos x="2" y="38"/>
              </a:cxn>
              <a:cxn ang="0">
                <a:pos x="0" y="43"/>
              </a:cxn>
              <a:cxn ang="0">
                <a:pos x="0" y="48"/>
              </a:cxn>
              <a:cxn ang="0">
                <a:pos x="0" y="53"/>
              </a:cxn>
              <a:cxn ang="0">
                <a:pos x="0" y="59"/>
              </a:cxn>
              <a:cxn ang="0">
                <a:pos x="2" y="64"/>
              </a:cxn>
              <a:cxn ang="0">
                <a:pos x="3" y="68"/>
              </a:cxn>
              <a:cxn ang="0">
                <a:pos x="6" y="74"/>
              </a:cxn>
              <a:cxn ang="0">
                <a:pos x="9" y="78"/>
              </a:cxn>
              <a:cxn ang="0">
                <a:pos x="12" y="82"/>
              </a:cxn>
              <a:cxn ang="0">
                <a:pos x="15" y="86"/>
              </a:cxn>
              <a:cxn ang="0">
                <a:pos x="19" y="90"/>
              </a:cxn>
              <a:cxn ang="0">
                <a:pos x="24" y="93"/>
              </a:cxn>
              <a:cxn ang="0">
                <a:pos x="28" y="96"/>
              </a:cxn>
              <a:cxn ang="0">
                <a:pos x="33" y="98"/>
              </a:cxn>
              <a:cxn ang="0">
                <a:pos x="38" y="100"/>
              </a:cxn>
              <a:cxn ang="0">
                <a:pos x="43" y="101"/>
              </a:cxn>
              <a:cxn ang="0">
                <a:pos x="48" y="101"/>
              </a:cxn>
              <a:cxn ang="0">
                <a:pos x="53" y="101"/>
              </a:cxn>
              <a:cxn ang="0">
                <a:pos x="58" y="101"/>
              </a:cxn>
              <a:cxn ang="0">
                <a:pos x="64" y="100"/>
              </a:cxn>
              <a:cxn ang="0">
                <a:pos x="69" y="98"/>
              </a:cxn>
              <a:cxn ang="0">
                <a:pos x="74" y="96"/>
              </a:cxn>
              <a:cxn ang="0">
                <a:pos x="78" y="93"/>
              </a:cxn>
              <a:cxn ang="0">
                <a:pos x="83" y="90"/>
              </a:cxn>
              <a:cxn ang="0">
                <a:pos x="87" y="86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9" y="68"/>
              </a:cxn>
              <a:cxn ang="0">
                <a:pos x="100" y="64"/>
              </a:cxn>
              <a:cxn ang="0">
                <a:pos x="101" y="59"/>
              </a:cxn>
              <a:cxn ang="0">
                <a:pos x="102" y="53"/>
              </a:cxn>
            </a:cxnLst>
            <a:rect l="0" t="0" r="r" b="b"/>
            <a:pathLst>
              <a:path w="102" h="101">
                <a:moveTo>
                  <a:pt x="102" y="50"/>
                </a:moveTo>
                <a:lnTo>
                  <a:pt x="102" y="48"/>
                </a:lnTo>
                <a:lnTo>
                  <a:pt x="102" y="45"/>
                </a:lnTo>
                <a:lnTo>
                  <a:pt x="101" y="43"/>
                </a:lnTo>
                <a:lnTo>
                  <a:pt x="101" y="40"/>
                </a:lnTo>
                <a:lnTo>
                  <a:pt x="100" y="38"/>
                </a:lnTo>
                <a:lnTo>
                  <a:pt x="100" y="34"/>
                </a:lnTo>
                <a:lnTo>
                  <a:pt x="99" y="32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7" y="14"/>
                </a:lnTo>
                <a:lnTo>
                  <a:pt x="85" y="12"/>
                </a:lnTo>
                <a:lnTo>
                  <a:pt x="83" y="11"/>
                </a:lnTo>
                <a:lnTo>
                  <a:pt x="81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1" y="4"/>
                </a:lnTo>
                <a:lnTo>
                  <a:pt x="69" y="3"/>
                </a:lnTo>
                <a:lnTo>
                  <a:pt x="67" y="2"/>
                </a:lnTo>
                <a:lnTo>
                  <a:pt x="64" y="2"/>
                </a:lnTo>
                <a:lnTo>
                  <a:pt x="62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8" y="0"/>
                </a:lnTo>
                <a:lnTo>
                  <a:pt x="46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5" y="2"/>
                </a:lnTo>
                <a:lnTo>
                  <a:pt x="33" y="3"/>
                </a:lnTo>
                <a:lnTo>
                  <a:pt x="30" y="4"/>
                </a:lnTo>
                <a:lnTo>
                  <a:pt x="28" y="5"/>
                </a:lnTo>
                <a:lnTo>
                  <a:pt x="26" y="7"/>
                </a:lnTo>
                <a:lnTo>
                  <a:pt x="24" y="8"/>
                </a:lnTo>
                <a:lnTo>
                  <a:pt x="21" y="9"/>
                </a:lnTo>
                <a:lnTo>
                  <a:pt x="19" y="11"/>
                </a:lnTo>
                <a:lnTo>
                  <a:pt x="17" y="12"/>
                </a:lnTo>
                <a:lnTo>
                  <a:pt x="15" y="14"/>
                </a:lnTo>
                <a:lnTo>
                  <a:pt x="13" y="17"/>
                </a:lnTo>
                <a:lnTo>
                  <a:pt x="12" y="19"/>
                </a:lnTo>
                <a:lnTo>
                  <a:pt x="10" y="21"/>
                </a:lnTo>
                <a:lnTo>
                  <a:pt x="9" y="23"/>
                </a:lnTo>
                <a:lnTo>
                  <a:pt x="7" y="25"/>
                </a:lnTo>
                <a:lnTo>
                  <a:pt x="6" y="27"/>
                </a:lnTo>
                <a:lnTo>
                  <a:pt x="5" y="30"/>
                </a:lnTo>
                <a:lnTo>
                  <a:pt x="3" y="32"/>
                </a:lnTo>
                <a:lnTo>
                  <a:pt x="2" y="34"/>
                </a:lnTo>
                <a:lnTo>
                  <a:pt x="2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8"/>
                </a:lnTo>
                <a:lnTo>
                  <a:pt x="5" y="71"/>
                </a:lnTo>
                <a:lnTo>
                  <a:pt x="6" y="74"/>
                </a:lnTo>
                <a:lnTo>
                  <a:pt x="7" y="76"/>
                </a:lnTo>
                <a:lnTo>
                  <a:pt x="9" y="78"/>
                </a:lnTo>
                <a:lnTo>
                  <a:pt x="10" y="80"/>
                </a:lnTo>
                <a:lnTo>
                  <a:pt x="12" y="82"/>
                </a:lnTo>
                <a:lnTo>
                  <a:pt x="13" y="84"/>
                </a:lnTo>
                <a:lnTo>
                  <a:pt x="15" y="86"/>
                </a:lnTo>
                <a:lnTo>
                  <a:pt x="17" y="88"/>
                </a:lnTo>
                <a:lnTo>
                  <a:pt x="19" y="90"/>
                </a:lnTo>
                <a:lnTo>
                  <a:pt x="21" y="92"/>
                </a:lnTo>
                <a:lnTo>
                  <a:pt x="24" y="93"/>
                </a:lnTo>
                <a:lnTo>
                  <a:pt x="26" y="95"/>
                </a:lnTo>
                <a:lnTo>
                  <a:pt x="28" y="96"/>
                </a:lnTo>
                <a:lnTo>
                  <a:pt x="30" y="97"/>
                </a:lnTo>
                <a:lnTo>
                  <a:pt x="33" y="98"/>
                </a:lnTo>
                <a:lnTo>
                  <a:pt x="35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6" y="101"/>
                </a:lnTo>
                <a:lnTo>
                  <a:pt x="48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8" y="101"/>
                </a:lnTo>
                <a:lnTo>
                  <a:pt x="62" y="100"/>
                </a:lnTo>
                <a:lnTo>
                  <a:pt x="64" y="100"/>
                </a:lnTo>
                <a:lnTo>
                  <a:pt x="67" y="99"/>
                </a:lnTo>
                <a:lnTo>
                  <a:pt x="69" y="98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1" y="92"/>
                </a:lnTo>
                <a:lnTo>
                  <a:pt x="83" y="90"/>
                </a:lnTo>
                <a:lnTo>
                  <a:pt x="85" y="88"/>
                </a:lnTo>
                <a:lnTo>
                  <a:pt x="87" y="86"/>
                </a:lnTo>
                <a:lnTo>
                  <a:pt x="89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1"/>
                </a:lnTo>
                <a:lnTo>
                  <a:pt x="99" y="68"/>
                </a:lnTo>
                <a:lnTo>
                  <a:pt x="100" y="66"/>
                </a:lnTo>
                <a:lnTo>
                  <a:pt x="100" y="64"/>
                </a:lnTo>
                <a:lnTo>
                  <a:pt x="101" y="61"/>
                </a:lnTo>
                <a:lnTo>
                  <a:pt x="101" y="59"/>
                </a:lnTo>
                <a:lnTo>
                  <a:pt x="102" y="56"/>
                </a:lnTo>
                <a:lnTo>
                  <a:pt x="102" y="53"/>
                </a:lnTo>
                <a:lnTo>
                  <a:pt x="102" y="50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3" name="Freeform 99"/>
          <p:cNvSpPr>
            <a:spLocks/>
          </p:cNvSpPr>
          <p:nvPr/>
        </p:nvSpPr>
        <p:spPr bwMode="auto">
          <a:xfrm>
            <a:off x="3543300" y="5473700"/>
            <a:ext cx="53975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2"/>
              </a:cxn>
              <a:cxn ang="0">
                <a:pos x="96" y="27"/>
              </a:cxn>
              <a:cxn ang="0">
                <a:pos x="94" y="23"/>
              </a:cxn>
              <a:cxn ang="0">
                <a:pos x="91" y="19"/>
              </a:cxn>
              <a:cxn ang="0">
                <a:pos x="87" y="14"/>
              </a:cxn>
              <a:cxn ang="0">
                <a:pos x="83" y="11"/>
              </a:cxn>
              <a:cxn ang="0">
                <a:pos x="78" y="8"/>
              </a:cxn>
              <a:cxn ang="0">
                <a:pos x="74" y="5"/>
              </a:cxn>
              <a:cxn ang="0">
                <a:pos x="70" y="3"/>
              </a:cxn>
              <a:cxn ang="0">
                <a:pos x="64" y="2"/>
              </a:cxn>
              <a:cxn ang="0">
                <a:pos x="59" y="1"/>
              </a:cxn>
              <a:cxn ang="0">
                <a:pos x="54" y="0"/>
              </a:cxn>
              <a:cxn ang="0">
                <a:pos x="48" y="0"/>
              </a:cxn>
              <a:cxn ang="0">
                <a:pos x="43" y="1"/>
              </a:cxn>
              <a:cxn ang="0">
                <a:pos x="38" y="2"/>
              </a:cxn>
              <a:cxn ang="0">
                <a:pos x="33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5" y="14"/>
              </a:cxn>
              <a:cxn ang="0">
                <a:pos x="12" y="19"/>
              </a:cxn>
              <a:cxn ang="0">
                <a:pos x="8" y="23"/>
              </a:cxn>
              <a:cxn ang="0">
                <a:pos x="5" y="27"/>
              </a:cxn>
              <a:cxn ang="0">
                <a:pos x="3" y="32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3"/>
              </a:cxn>
              <a:cxn ang="0">
                <a:pos x="1" y="59"/>
              </a:cxn>
              <a:cxn ang="0">
                <a:pos x="2" y="64"/>
              </a:cxn>
              <a:cxn ang="0">
                <a:pos x="3" y="68"/>
              </a:cxn>
              <a:cxn ang="0">
                <a:pos x="5" y="73"/>
              </a:cxn>
              <a:cxn ang="0">
                <a:pos x="8" y="78"/>
              </a:cxn>
              <a:cxn ang="0">
                <a:pos x="12" y="82"/>
              </a:cxn>
              <a:cxn ang="0">
                <a:pos x="15" y="86"/>
              </a:cxn>
              <a:cxn ang="0">
                <a:pos x="19" y="90"/>
              </a:cxn>
              <a:cxn ang="0">
                <a:pos x="23" y="94"/>
              </a:cxn>
              <a:cxn ang="0">
                <a:pos x="27" y="96"/>
              </a:cxn>
              <a:cxn ang="0">
                <a:pos x="33" y="98"/>
              </a:cxn>
              <a:cxn ang="0">
                <a:pos x="38" y="100"/>
              </a:cxn>
              <a:cxn ang="0">
                <a:pos x="43" y="101"/>
              </a:cxn>
              <a:cxn ang="0">
                <a:pos x="48" y="101"/>
              </a:cxn>
              <a:cxn ang="0">
                <a:pos x="54" y="101"/>
              </a:cxn>
              <a:cxn ang="0">
                <a:pos x="59" y="101"/>
              </a:cxn>
              <a:cxn ang="0">
                <a:pos x="64" y="100"/>
              </a:cxn>
              <a:cxn ang="0">
                <a:pos x="70" y="98"/>
              </a:cxn>
              <a:cxn ang="0">
                <a:pos x="74" y="96"/>
              </a:cxn>
              <a:cxn ang="0">
                <a:pos x="78" y="94"/>
              </a:cxn>
              <a:cxn ang="0">
                <a:pos x="83" y="90"/>
              </a:cxn>
              <a:cxn ang="0">
                <a:pos x="87" y="86"/>
              </a:cxn>
              <a:cxn ang="0">
                <a:pos x="91" y="82"/>
              </a:cxn>
              <a:cxn ang="0">
                <a:pos x="94" y="78"/>
              </a:cxn>
              <a:cxn ang="0">
                <a:pos x="96" y="73"/>
              </a:cxn>
              <a:cxn ang="0">
                <a:pos x="98" y="68"/>
              </a:cxn>
              <a:cxn ang="0">
                <a:pos x="100" y="64"/>
              </a:cxn>
              <a:cxn ang="0">
                <a:pos x="101" y="59"/>
              </a:cxn>
              <a:cxn ang="0">
                <a:pos x="101" y="53"/>
              </a:cxn>
            </a:cxnLst>
            <a:rect l="0" t="0" r="r" b="b"/>
            <a:pathLst>
              <a:path w="101" h="101">
                <a:moveTo>
                  <a:pt x="101" y="50"/>
                </a:moveTo>
                <a:lnTo>
                  <a:pt x="101" y="48"/>
                </a:lnTo>
                <a:lnTo>
                  <a:pt x="101" y="45"/>
                </a:lnTo>
                <a:lnTo>
                  <a:pt x="101" y="43"/>
                </a:lnTo>
                <a:lnTo>
                  <a:pt x="100" y="40"/>
                </a:lnTo>
                <a:lnTo>
                  <a:pt x="100" y="38"/>
                </a:lnTo>
                <a:lnTo>
                  <a:pt x="99" y="34"/>
                </a:lnTo>
                <a:lnTo>
                  <a:pt x="98" y="32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4" y="23"/>
                </a:lnTo>
                <a:lnTo>
                  <a:pt x="92" y="21"/>
                </a:lnTo>
                <a:lnTo>
                  <a:pt x="91" y="19"/>
                </a:lnTo>
                <a:lnTo>
                  <a:pt x="89" y="16"/>
                </a:lnTo>
                <a:lnTo>
                  <a:pt x="87" y="14"/>
                </a:lnTo>
                <a:lnTo>
                  <a:pt x="84" y="12"/>
                </a:lnTo>
                <a:lnTo>
                  <a:pt x="83" y="11"/>
                </a:lnTo>
                <a:lnTo>
                  <a:pt x="81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2" y="4"/>
                </a:lnTo>
                <a:lnTo>
                  <a:pt x="70" y="3"/>
                </a:lnTo>
                <a:lnTo>
                  <a:pt x="66" y="3"/>
                </a:lnTo>
                <a:lnTo>
                  <a:pt x="64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8" y="0"/>
                </a:lnTo>
                <a:lnTo>
                  <a:pt x="45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5" y="3"/>
                </a:lnTo>
                <a:lnTo>
                  <a:pt x="33" y="3"/>
                </a:lnTo>
                <a:lnTo>
                  <a:pt x="31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2"/>
                </a:lnTo>
                <a:lnTo>
                  <a:pt x="15" y="14"/>
                </a:lnTo>
                <a:lnTo>
                  <a:pt x="14" y="16"/>
                </a:lnTo>
                <a:lnTo>
                  <a:pt x="12" y="19"/>
                </a:lnTo>
                <a:lnTo>
                  <a:pt x="9" y="21"/>
                </a:lnTo>
                <a:lnTo>
                  <a:pt x="8" y="23"/>
                </a:lnTo>
                <a:lnTo>
                  <a:pt x="7" y="25"/>
                </a:lnTo>
                <a:lnTo>
                  <a:pt x="5" y="27"/>
                </a:lnTo>
                <a:lnTo>
                  <a:pt x="4" y="30"/>
                </a:lnTo>
                <a:lnTo>
                  <a:pt x="3" y="32"/>
                </a:lnTo>
                <a:lnTo>
                  <a:pt x="3" y="34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1" y="45"/>
                </a:lnTo>
                <a:lnTo>
                  <a:pt x="0" y="48"/>
                </a:lnTo>
                <a:lnTo>
                  <a:pt x="0" y="50"/>
                </a:lnTo>
                <a:lnTo>
                  <a:pt x="0" y="53"/>
                </a:lnTo>
                <a:lnTo>
                  <a:pt x="1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3" y="66"/>
                </a:lnTo>
                <a:lnTo>
                  <a:pt x="3" y="68"/>
                </a:lnTo>
                <a:lnTo>
                  <a:pt x="4" y="71"/>
                </a:lnTo>
                <a:lnTo>
                  <a:pt x="5" y="73"/>
                </a:lnTo>
                <a:lnTo>
                  <a:pt x="7" y="76"/>
                </a:lnTo>
                <a:lnTo>
                  <a:pt x="8" y="78"/>
                </a:lnTo>
                <a:lnTo>
                  <a:pt x="9" y="80"/>
                </a:lnTo>
                <a:lnTo>
                  <a:pt x="12" y="82"/>
                </a:lnTo>
                <a:lnTo>
                  <a:pt x="14" y="84"/>
                </a:lnTo>
                <a:lnTo>
                  <a:pt x="15" y="86"/>
                </a:lnTo>
                <a:lnTo>
                  <a:pt x="17" y="88"/>
                </a:lnTo>
                <a:lnTo>
                  <a:pt x="19" y="90"/>
                </a:lnTo>
                <a:lnTo>
                  <a:pt x="21" y="91"/>
                </a:lnTo>
                <a:lnTo>
                  <a:pt x="23" y="94"/>
                </a:lnTo>
                <a:lnTo>
                  <a:pt x="25" y="95"/>
                </a:lnTo>
                <a:lnTo>
                  <a:pt x="27" y="96"/>
                </a:lnTo>
                <a:lnTo>
                  <a:pt x="31" y="97"/>
                </a:lnTo>
                <a:lnTo>
                  <a:pt x="33" y="98"/>
                </a:lnTo>
                <a:lnTo>
                  <a:pt x="35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5" y="101"/>
                </a:lnTo>
                <a:lnTo>
                  <a:pt x="48" y="101"/>
                </a:lnTo>
                <a:lnTo>
                  <a:pt x="51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4" y="100"/>
                </a:lnTo>
                <a:lnTo>
                  <a:pt x="66" y="99"/>
                </a:lnTo>
                <a:lnTo>
                  <a:pt x="70" y="98"/>
                </a:lnTo>
                <a:lnTo>
                  <a:pt x="72" y="97"/>
                </a:lnTo>
                <a:lnTo>
                  <a:pt x="74" y="96"/>
                </a:lnTo>
                <a:lnTo>
                  <a:pt x="76" y="95"/>
                </a:lnTo>
                <a:lnTo>
                  <a:pt x="78" y="94"/>
                </a:lnTo>
                <a:lnTo>
                  <a:pt x="81" y="91"/>
                </a:lnTo>
                <a:lnTo>
                  <a:pt x="83" y="90"/>
                </a:lnTo>
                <a:lnTo>
                  <a:pt x="84" y="88"/>
                </a:lnTo>
                <a:lnTo>
                  <a:pt x="87" y="86"/>
                </a:lnTo>
                <a:lnTo>
                  <a:pt x="89" y="84"/>
                </a:lnTo>
                <a:lnTo>
                  <a:pt x="91" y="82"/>
                </a:lnTo>
                <a:lnTo>
                  <a:pt x="92" y="80"/>
                </a:lnTo>
                <a:lnTo>
                  <a:pt x="94" y="78"/>
                </a:lnTo>
                <a:lnTo>
                  <a:pt x="95" y="76"/>
                </a:lnTo>
                <a:lnTo>
                  <a:pt x="96" y="73"/>
                </a:lnTo>
                <a:lnTo>
                  <a:pt x="97" y="71"/>
                </a:lnTo>
                <a:lnTo>
                  <a:pt x="98" y="68"/>
                </a:lnTo>
                <a:lnTo>
                  <a:pt x="99" y="66"/>
                </a:lnTo>
                <a:lnTo>
                  <a:pt x="100" y="64"/>
                </a:lnTo>
                <a:lnTo>
                  <a:pt x="100" y="61"/>
                </a:lnTo>
                <a:lnTo>
                  <a:pt x="101" y="59"/>
                </a:lnTo>
                <a:lnTo>
                  <a:pt x="101" y="56"/>
                </a:lnTo>
                <a:lnTo>
                  <a:pt x="101" y="53"/>
                </a:lnTo>
                <a:lnTo>
                  <a:pt x="101" y="50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4" name="Freeform 100"/>
          <p:cNvSpPr>
            <a:spLocks/>
          </p:cNvSpPr>
          <p:nvPr/>
        </p:nvSpPr>
        <p:spPr bwMode="auto">
          <a:xfrm>
            <a:off x="3240088" y="5326062"/>
            <a:ext cx="55563" cy="53975"/>
          </a:xfrm>
          <a:custGeom>
            <a:avLst/>
            <a:gdLst/>
            <a:ahLst/>
            <a:cxnLst>
              <a:cxn ang="0">
                <a:pos x="102" y="48"/>
              </a:cxn>
              <a:cxn ang="0">
                <a:pos x="102" y="43"/>
              </a:cxn>
              <a:cxn ang="0">
                <a:pos x="101" y="38"/>
              </a:cxn>
              <a:cxn ang="0">
                <a:pos x="99" y="32"/>
              </a:cxn>
              <a:cxn ang="0">
                <a:pos x="96" y="27"/>
              </a:cxn>
              <a:cxn ang="0">
                <a:pos x="94" y="23"/>
              </a:cxn>
              <a:cxn ang="0">
                <a:pos x="91" y="19"/>
              </a:cxn>
              <a:cxn ang="0">
                <a:pos x="87" y="14"/>
              </a:cxn>
              <a:cxn ang="0">
                <a:pos x="84" y="11"/>
              </a:cxn>
              <a:cxn ang="0">
                <a:pos x="80" y="8"/>
              </a:cxn>
              <a:cxn ang="0">
                <a:pos x="74" y="5"/>
              </a:cxn>
              <a:cxn ang="0">
                <a:pos x="70" y="3"/>
              </a:cxn>
              <a:cxn ang="0">
                <a:pos x="65" y="2"/>
              </a:cxn>
              <a:cxn ang="0">
                <a:pos x="59" y="1"/>
              </a:cxn>
              <a:cxn ang="0">
                <a:pos x="54" y="0"/>
              </a:cxn>
              <a:cxn ang="0">
                <a:pos x="49" y="0"/>
              </a:cxn>
              <a:cxn ang="0">
                <a:pos x="44" y="1"/>
              </a:cxn>
              <a:cxn ang="0">
                <a:pos x="38" y="2"/>
              </a:cxn>
              <a:cxn ang="0">
                <a:pos x="33" y="3"/>
              </a:cxn>
              <a:cxn ang="0">
                <a:pos x="29" y="5"/>
              </a:cxn>
              <a:cxn ang="0">
                <a:pos x="24" y="8"/>
              </a:cxn>
              <a:cxn ang="0">
                <a:pos x="19" y="11"/>
              </a:cxn>
              <a:cxn ang="0">
                <a:pos x="15" y="14"/>
              </a:cxn>
              <a:cxn ang="0">
                <a:pos x="12" y="19"/>
              </a:cxn>
              <a:cxn ang="0">
                <a:pos x="9" y="23"/>
              </a:cxn>
              <a:cxn ang="0">
                <a:pos x="7" y="27"/>
              </a:cxn>
              <a:cxn ang="0">
                <a:pos x="5" y="32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5" y="68"/>
              </a:cxn>
              <a:cxn ang="0">
                <a:pos x="7" y="74"/>
              </a:cxn>
              <a:cxn ang="0">
                <a:pos x="9" y="78"/>
              </a:cxn>
              <a:cxn ang="0">
                <a:pos x="12" y="83"/>
              </a:cxn>
              <a:cxn ang="0">
                <a:pos x="15" y="86"/>
              </a:cxn>
              <a:cxn ang="0">
                <a:pos x="19" y="91"/>
              </a:cxn>
              <a:cxn ang="0">
                <a:pos x="24" y="94"/>
              </a:cxn>
              <a:cxn ang="0">
                <a:pos x="29" y="96"/>
              </a:cxn>
              <a:cxn ang="0">
                <a:pos x="33" y="98"/>
              </a:cxn>
              <a:cxn ang="0">
                <a:pos x="38" y="100"/>
              </a:cxn>
              <a:cxn ang="0">
                <a:pos x="44" y="101"/>
              </a:cxn>
              <a:cxn ang="0">
                <a:pos x="49" y="101"/>
              </a:cxn>
              <a:cxn ang="0">
                <a:pos x="54" y="101"/>
              </a:cxn>
              <a:cxn ang="0">
                <a:pos x="59" y="101"/>
              </a:cxn>
              <a:cxn ang="0">
                <a:pos x="65" y="100"/>
              </a:cxn>
              <a:cxn ang="0">
                <a:pos x="70" y="98"/>
              </a:cxn>
              <a:cxn ang="0">
                <a:pos x="74" y="96"/>
              </a:cxn>
              <a:cxn ang="0">
                <a:pos x="80" y="94"/>
              </a:cxn>
              <a:cxn ang="0">
                <a:pos x="84" y="91"/>
              </a:cxn>
              <a:cxn ang="0">
                <a:pos x="87" y="86"/>
              </a:cxn>
              <a:cxn ang="0">
                <a:pos x="91" y="83"/>
              </a:cxn>
              <a:cxn ang="0">
                <a:pos x="94" y="78"/>
              </a:cxn>
              <a:cxn ang="0">
                <a:pos x="96" y="74"/>
              </a:cxn>
              <a:cxn ang="0">
                <a:pos x="99" y="68"/>
              </a:cxn>
              <a:cxn ang="0">
                <a:pos x="101" y="64"/>
              </a:cxn>
              <a:cxn ang="0">
                <a:pos x="102" y="59"/>
              </a:cxn>
              <a:cxn ang="0">
                <a:pos x="102" y="54"/>
              </a:cxn>
            </a:cxnLst>
            <a:rect l="0" t="0" r="r" b="b"/>
            <a:pathLst>
              <a:path w="103" h="101">
                <a:moveTo>
                  <a:pt x="103" y="50"/>
                </a:moveTo>
                <a:lnTo>
                  <a:pt x="102" y="48"/>
                </a:lnTo>
                <a:lnTo>
                  <a:pt x="102" y="45"/>
                </a:lnTo>
                <a:lnTo>
                  <a:pt x="102" y="43"/>
                </a:lnTo>
                <a:lnTo>
                  <a:pt x="101" y="40"/>
                </a:lnTo>
                <a:lnTo>
                  <a:pt x="101" y="38"/>
                </a:lnTo>
                <a:lnTo>
                  <a:pt x="100" y="35"/>
                </a:lnTo>
                <a:lnTo>
                  <a:pt x="99" y="32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4" y="23"/>
                </a:lnTo>
                <a:lnTo>
                  <a:pt x="92" y="21"/>
                </a:lnTo>
                <a:lnTo>
                  <a:pt x="91" y="19"/>
                </a:lnTo>
                <a:lnTo>
                  <a:pt x="89" y="17"/>
                </a:lnTo>
                <a:lnTo>
                  <a:pt x="87" y="14"/>
                </a:lnTo>
                <a:lnTo>
                  <a:pt x="86" y="13"/>
                </a:lnTo>
                <a:lnTo>
                  <a:pt x="84" y="11"/>
                </a:lnTo>
                <a:lnTo>
                  <a:pt x="82" y="9"/>
                </a:lnTo>
                <a:lnTo>
                  <a:pt x="80" y="8"/>
                </a:lnTo>
                <a:lnTo>
                  <a:pt x="76" y="7"/>
                </a:lnTo>
                <a:lnTo>
                  <a:pt x="74" y="5"/>
                </a:lnTo>
                <a:lnTo>
                  <a:pt x="72" y="4"/>
                </a:lnTo>
                <a:lnTo>
                  <a:pt x="70" y="3"/>
                </a:lnTo>
                <a:lnTo>
                  <a:pt x="67" y="3"/>
                </a:lnTo>
                <a:lnTo>
                  <a:pt x="65" y="2"/>
                </a:lnTo>
                <a:lnTo>
                  <a:pt x="62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9" y="0"/>
                </a:lnTo>
                <a:lnTo>
                  <a:pt x="46" y="0"/>
                </a:lnTo>
                <a:lnTo>
                  <a:pt x="44" y="1"/>
                </a:lnTo>
                <a:lnTo>
                  <a:pt x="40" y="1"/>
                </a:lnTo>
                <a:lnTo>
                  <a:pt x="38" y="2"/>
                </a:lnTo>
                <a:lnTo>
                  <a:pt x="36" y="3"/>
                </a:lnTo>
                <a:lnTo>
                  <a:pt x="33" y="3"/>
                </a:lnTo>
                <a:lnTo>
                  <a:pt x="31" y="4"/>
                </a:lnTo>
                <a:lnTo>
                  <a:pt x="29" y="5"/>
                </a:lnTo>
                <a:lnTo>
                  <a:pt x="26" y="7"/>
                </a:lnTo>
                <a:lnTo>
                  <a:pt x="24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5" y="14"/>
                </a:lnTo>
                <a:lnTo>
                  <a:pt x="14" y="17"/>
                </a:lnTo>
                <a:lnTo>
                  <a:pt x="12" y="19"/>
                </a:lnTo>
                <a:lnTo>
                  <a:pt x="11" y="21"/>
                </a:lnTo>
                <a:lnTo>
                  <a:pt x="9" y="23"/>
                </a:lnTo>
                <a:lnTo>
                  <a:pt x="8" y="25"/>
                </a:lnTo>
                <a:lnTo>
                  <a:pt x="7" y="27"/>
                </a:lnTo>
                <a:lnTo>
                  <a:pt x="6" y="30"/>
                </a:lnTo>
                <a:lnTo>
                  <a:pt x="5" y="32"/>
                </a:lnTo>
                <a:lnTo>
                  <a:pt x="3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1" y="45"/>
                </a:lnTo>
                <a:lnTo>
                  <a:pt x="0" y="48"/>
                </a:lnTo>
                <a:lnTo>
                  <a:pt x="0" y="50"/>
                </a:lnTo>
                <a:lnTo>
                  <a:pt x="0" y="54"/>
                </a:lnTo>
                <a:lnTo>
                  <a:pt x="1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3" y="66"/>
                </a:lnTo>
                <a:lnTo>
                  <a:pt x="5" y="68"/>
                </a:lnTo>
                <a:lnTo>
                  <a:pt x="6" y="72"/>
                </a:lnTo>
                <a:lnTo>
                  <a:pt x="7" y="74"/>
                </a:lnTo>
                <a:lnTo>
                  <a:pt x="8" y="76"/>
                </a:lnTo>
                <a:lnTo>
                  <a:pt x="9" y="78"/>
                </a:lnTo>
                <a:lnTo>
                  <a:pt x="11" y="81"/>
                </a:lnTo>
                <a:lnTo>
                  <a:pt x="12" y="83"/>
                </a:lnTo>
                <a:lnTo>
                  <a:pt x="14" y="84"/>
                </a:lnTo>
                <a:lnTo>
                  <a:pt x="15" y="86"/>
                </a:lnTo>
                <a:lnTo>
                  <a:pt x="17" y="88"/>
                </a:lnTo>
                <a:lnTo>
                  <a:pt x="19" y="91"/>
                </a:lnTo>
                <a:lnTo>
                  <a:pt x="21" y="92"/>
                </a:lnTo>
                <a:lnTo>
                  <a:pt x="24" y="94"/>
                </a:lnTo>
                <a:lnTo>
                  <a:pt x="26" y="95"/>
                </a:lnTo>
                <a:lnTo>
                  <a:pt x="29" y="96"/>
                </a:lnTo>
                <a:lnTo>
                  <a:pt x="31" y="97"/>
                </a:lnTo>
                <a:lnTo>
                  <a:pt x="33" y="98"/>
                </a:lnTo>
                <a:lnTo>
                  <a:pt x="36" y="99"/>
                </a:lnTo>
                <a:lnTo>
                  <a:pt x="38" y="100"/>
                </a:lnTo>
                <a:lnTo>
                  <a:pt x="40" y="100"/>
                </a:lnTo>
                <a:lnTo>
                  <a:pt x="44" y="101"/>
                </a:lnTo>
                <a:lnTo>
                  <a:pt x="46" y="101"/>
                </a:lnTo>
                <a:lnTo>
                  <a:pt x="49" y="101"/>
                </a:lnTo>
                <a:lnTo>
                  <a:pt x="51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2" y="100"/>
                </a:lnTo>
                <a:lnTo>
                  <a:pt x="65" y="100"/>
                </a:lnTo>
                <a:lnTo>
                  <a:pt x="67" y="99"/>
                </a:lnTo>
                <a:lnTo>
                  <a:pt x="70" y="98"/>
                </a:lnTo>
                <a:lnTo>
                  <a:pt x="72" y="97"/>
                </a:lnTo>
                <a:lnTo>
                  <a:pt x="74" y="96"/>
                </a:lnTo>
                <a:lnTo>
                  <a:pt x="76" y="95"/>
                </a:lnTo>
                <a:lnTo>
                  <a:pt x="80" y="94"/>
                </a:lnTo>
                <a:lnTo>
                  <a:pt x="82" y="92"/>
                </a:lnTo>
                <a:lnTo>
                  <a:pt x="84" y="91"/>
                </a:lnTo>
                <a:lnTo>
                  <a:pt x="86" y="88"/>
                </a:lnTo>
                <a:lnTo>
                  <a:pt x="87" y="86"/>
                </a:lnTo>
                <a:lnTo>
                  <a:pt x="89" y="84"/>
                </a:lnTo>
                <a:lnTo>
                  <a:pt x="91" y="83"/>
                </a:lnTo>
                <a:lnTo>
                  <a:pt x="92" y="81"/>
                </a:lnTo>
                <a:lnTo>
                  <a:pt x="94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9" y="68"/>
                </a:lnTo>
                <a:lnTo>
                  <a:pt x="100" y="66"/>
                </a:lnTo>
                <a:lnTo>
                  <a:pt x="101" y="64"/>
                </a:lnTo>
                <a:lnTo>
                  <a:pt x="101" y="61"/>
                </a:lnTo>
                <a:lnTo>
                  <a:pt x="102" y="59"/>
                </a:lnTo>
                <a:lnTo>
                  <a:pt x="102" y="56"/>
                </a:lnTo>
                <a:lnTo>
                  <a:pt x="102" y="54"/>
                </a:lnTo>
                <a:lnTo>
                  <a:pt x="103" y="50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5" name="Freeform 101"/>
          <p:cNvSpPr>
            <a:spLocks/>
          </p:cNvSpPr>
          <p:nvPr/>
        </p:nvSpPr>
        <p:spPr bwMode="auto">
          <a:xfrm>
            <a:off x="2989263" y="5203825"/>
            <a:ext cx="52388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7"/>
              </a:cxn>
              <a:cxn ang="0">
                <a:pos x="97" y="33"/>
              </a:cxn>
              <a:cxn ang="0">
                <a:pos x="95" y="28"/>
              </a:cxn>
              <a:cxn ang="0">
                <a:pos x="93" y="24"/>
              </a:cxn>
              <a:cxn ang="0">
                <a:pos x="90" y="19"/>
              </a:cxn>
              <a:cxn ang="0">
                <a:pos x="86" y="15"/>
              </a:cxn>
              <a:cxn ang="0">
                <a:pos x="82" y="11"/>
              </a:cxn>
              <a:cxn ang="0">
                <a:pos x="78" y="8"/>
              </a:cxn>
              <a:cxn ang="0">
                <a:pos x="73" y="6"/>
              </a:cxn>
              <a:cxn ang="0">
                <a:pos x="68" y="4"/>
              </a:cxn>
              <a:cxn ang="0">
                <a:pos x="63" y="1"/>
              </a:cxn>
              <a:cxn ang="0">
                <a:pos x="58" y="0"/>
              </a:cxn>
              <a:cxn ang="0">
                <a:pos x="53" y="0"/>
              </a:cxn>
              <a:cxn ang="0">
                <a:pos x="47" y="0"/>
              </a:cxn>
              <a:cxn ang="0">
                <a:pos x="42" y="0"/>
              </a:cxn>
              <a:cxn ang="0">
                <a:pos x="37" y="1"/>
              </a:cxn>
              <a:cxn ang="0">
                <a:pos x="32" y="4"/>
              </a:cxn>
              <a:cxn ang="0">
                <a:pos x="27" y="6"/>
              </a:cxn>
              <a:cxn ang="0">
                <a:pos x="22" y="8"/>
              </a:cxn>
              <a:cxn ang="0">
                <a:pos x="18" y="11"/>
              </a:cxn>
              <a:cxn ang="0">
                <a:pos x="15" y="15"/>
              </a:cxn>
              <a:cxn ang="0">
                <a:pos x="10" y="19"/>
              </a:cxn>
              <a:cxn ang="0">
                <a:pos x="7" y="24"/>
              </a:cxn>
              <a:cxn ang="0">
                <a:pos x="5" y="28"/>
              </a:cxn>
              <a:cxn ang="0">
                <a:pos x="3" y="33"/>
              </a:cxn>
              <a:cxn ang="0">
                <a:pos x="1" y="37"/>
              </a:cxn>
              <a:cxn ang="0">
                <a:pos x="0" y="43"/>
              </a:cxn>
              <a:cxn ang="0">
                <a:pos x="0" y="48"/>
              </a:cxn>
              <a:cxn ang="0">
                <a:pos x="0" y="53"/>
              </a:cxn>
              <a:cxn ang="0">
                <a:pos x="0" y="58"/>
              </a:cxn>
              <a:cxn ang="0">
                <a:pos x="1" y="64"/>
              </a:cxn>
              <a:cxn ang="0">
                <a:pos x="3" y="69"/>
              </a:cxn>
              <a:cxn ang="0">
                <a:pos x="5" y="74"/>
              </a:cxn>
              <a:cxn ang="0">
                <a:pos x="7" y="79"/>
              </a:cxn>
              <a:cxn ang="0">
                <a:pos x="10" y="83"/>
              </a:cxn>
              <a:cxn ang="0">
                <a:pos x="15" y="87"/>
              </a:cxn>
              <a:cxn ang="0">
                <a:pos x="18" y="90"/>
              </a:cxn>
              <a:cxn ang="0">
                <a:pos x="22" y="93"/>
              </a:cxn>
              <a:cxn ang="0">
                <a:pos x="27" y="97"/>
              </a:cxn>
              <a:cxn ang="0">
                <a:pos x="32" y="99"/>
              </a:cxn>
              <a:cxn ang="0">
                <a:pos x="37" y="100"/>
              </a:cxn>
              <a:cxn ang="0">
                <a:pos x="42" y="101"/>
              </a:cxn>
              <a:cxn ang="0">
                <a:pos x="47" y="102"/>
              </a:cxn>
              <a:cxn ang="0">
                <a:pos x="53" y="102"/>
              </a:cxn>
              <a:cxn ang="0">
                <a:pos x="58" y="101"/>
              </a:cxn>
              <a:cxn ang="0">
                <a:pos x="63" y="100"/>
              </a:cxn>
              <a:cxn ang="0">
                <a:pos x="68" y="99"/>
              </a:cxn>
              <a:cxn ang="0">
                <a:pos x="73" y="97"/>
              </a:cxn>
              <a:cxn ang="0">
                <a:pos x="78" y="93"/>
              </a:cxn>
              <a:cxn ang="0">
                <a:pos x="82" y="90"/>
              </a:cxn>
              <a:cxn ang="0">
                <a:pos x="86" y="87"/>
              </a:cxn>
              <a:cxn ang="0">
                <a:pos x="90" y="83"/>
              </a:cxn>
              <a:cxn ang="0">
                <a:pos x="93" y="79"/>
              </a:cxn>
              <a:cxn ang="0">
                <a:pos x="95" y="74"/>
              </a:cxn>
              <a:cxn ang="0">
                <a:pos x="97" y="69"/>
              </a:cxn>
              <a:cxn ang="0">
                <a:pos x="99" y="64"/>
              </a:cxn>
              <a:cxn ang="0">
                <a:pos x="100" y="58"/>
              </a:cxn>
              <a:cxn ang="0">
                <a:pos x="101" y="53"/>
              </a:cxn>
            </a:cxnLst>
            <a:rect l="0" t="0" r="r" b="b"/>
            <a:pathLst>
              <a:path w="101" h="102">
                <a:moveTo>
                  <a:pt x="101" y="51"/>
                </a:moveTo>
                <a:lnTo>
                  <a:pt x="101" y="48"/>
                </a:lnTo>
                <a:lnTo>
                  <a:pt x="100" y="46"/>
                </a:lnTo>
                <a:lnTo>
                  <a:pt x="100" y="43"/>
                </a:lnTo>
                <a:lnTo>
                  <a:pt x="100" y="41"/>
                </a:lnTo>
                <a:lnTo>
                  <a:pt x="99" y="37"/>
                </a:lnTo>
                <a:lnTo>
                  <a:pt x="98" y="35"/>
                </a:lnTo>
                <a:lnTo>
                  <a:pt x="97" y="33"/>
                </a:lnTo>
                <a:lnTo>
                  <a:pt x="97" y="30"/>
                </a:lnTo>
                <a:lnTo>
                  <a:pt x="95" y="28"/>
                </a:lnTo>
                <a:lnTo>
                  <a:pt x="94" y="26"/>
                </a:lnTo>
                <a:lnTo>
                  <a:pt x="93" y="24"/>
                </a:lnTo>
                <a:lnTo>
                  <a:pt x="91" y="21"/>
                </a:lnTo>
                <a:lnTo>
                  <a:pt x="90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1"/>
                </a:lnTo>
                <a:lnTo>
                  <a:pt x="80" y="10"/>
                </a:lnTo>
                <a:lnTo>
                  <a:pt x="78" y="8"/>
                </a:lnTo>
                <a:lnTo>
                  <a:pt x="76" y="7"/>
                </a:lnTo>
                <a:lnTo>
                  <a:pt x="73" y="6"/>
                </a:lnTo>
                <a:lnTo>
                  <a:pt x="71" y="5"/>
                </a:lnTo>
                <a:lnTo>
                  <a:pt x="68" y="4"/>
                </a:lnTo>
                <a:lnTo>
                  <a:pt x="65" y="2"/>
                </a:lnTo>
                <a:lnTo>
                  <a:pt x="63" y="1"/>
                </a:lnTo>
                <a:lnTo>
                  <a:pt x="61" y="1"/>
                </a:lnTo>
                <a:lnTo>
                  <a:pt x="58" y="0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0" y="1"/>
                </a:lnTo>
                <a:lnTo>
                  <a:pt x="37" y="1"/>
                </a:lnTo>
                <a:lnTo>
                  <a:pt x="35" y="2"/>
                </a:lnTo>
                <a:lnTo>
                  <a:pt x="32" y="4"/>
                </a:lnTo>
                <a:lnTo>
                  <a:pt x="29" y="5"/>
                </a:lnTo>
                <a:lnTo>
                  <a:pt x="27" y="6"/>
                </a:lnTo>
                <a:lnTo>
                  <a:pt x="25" y="7"/>
                </a:lnTo>
                <a:lnTo>
                  <a:pt x="22" y="8"/>
                </a:lnTo>
                <a:lnTo>
                  <a:pt x="20" y="10"/>
                </a:lnTo>
                <a:lnTo>
                  <a:pt x="18" y="11"/>
                </a:lnTo>
                <a:lnTo>
                  <a:pt x="16" y="13"/>
                </a:lnTo>
                <a:lnTo>
                  <a:pt x="15" y="15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4"/>
                </a:lnTo>
                <a:lnTo>
                  <a:pt x="6" y="26"/>
                </a:lnTo>
                <a:lnTo>
                  <a:pt x="5" y="28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1" y="37"/>
                </a:lnTo>
                <a:lnTo>
                  <a:pt x="1" y="41"/>
                </a:lnTo>
                <a:lnTo>
                  <a:pt x="0" y="43"/>
                </a:lnTo>
                <a:lnTo>
                  <a:pt x="0" y="46"/>
                </a:lnTo>
                <a:lnTo>
                  <a:pt x="0" y="48"/>
                </a:lnTo>
                <a:lnTo>
                  <a:pt x="0" y="51"/>
                </a:lnTo>
                <a:lnTo>
                  <a:pt x="0" y="53"/>
                </a:lnTo>
                <a:lnTo>
                  <a:pt x="0" y="56"/>
                </a:lnTo>
                <a:lnTo>
                  <a:pt x="0" y="58"/>
                </a:lnTo>
                <a:lnTo>
                  <a:pt x="1" y="62"/>
                </a:lnTo>
                <a:lnTo>
                  <a:pt x="1" y="64"/>
                </a:lnTo>
                <a:lnTo>
                  <a:pt x="2" y="67"/>
                </a:lnTo>
                <a:lnTo>
                  <a:pt x="3" y="69"/>
                </a:lnTo>
                <a:lnTo>
                  <a:pt x="4" y="71"/>
                </a:lnTo>
                <a:lnTo>
                  <a:pt x="5" y="74"/>
                </a:lnTo>
                <a:lnTo>
                  <a:pt x="6" y="76"/>
                </a:lnTo>
                <a:lnTo>
                  <a:pt x="7" y="79"/>
                </a:lnTo>
                <a:lnTo>
                  <a:pt x="9" y="81"/>
                </a:lnTo>
                <a:lnTo>
                  <a:pt x="10" y="83"/>
                </a:lnTo>
                <a:lnTo>
                  <a:pt x="12" y="85"/>
                </a:lnTo>
                <a:lnTo>
                  <a:pt x="15" y="87"/>
                </a:lnTo>
                <a:lnTo>
                  <a:pt x="16" y="89"/>
                </a:lnTo>
                <a:lnTo>
                  <a:pt x="18" y="90"/>
                </a:lnTo>
                <a:lnTo>
                  <a:pt x="20" y="92"/>
                </a:lnTo>
                <a:lnTo>
                  <a:pt x="22" y="93"/>
                </a:lnTo>
                <a:lnTo>
                  <a:pt x="25" y="94"/>
                </a:lnTo>
                <a:lnTo>
                  <a:pt x="27" y="97"/>
                </a:lnTo>
                <a:lnTo>
                  <a:pt x="29" y="98"/>
                </a:lnTo>
                <a:lnTo>
                  <a:pt x="32" y="99"/>
                </a:lnTo>
                <a:lnTo>
                  <a:pt x="35" y="100"/>
                </a:lnTo>
                <a:lnTo>
                  <a:pt x="37" y="100"/>
                </a:lnTo>
                <a:lnTo>
                  <a:pt x="40" y="101"/>
                </a:lnTo>
                <a:lnTo>
                  <a:pt x="42" y="101"/>
                </a:lnTo>
                <a:lnTo>
                  <a:pt x="45" y="102"/>
                </a:lnTo>
                <a:lnTo>
                  <a:pt x="47" y="102"/>
                </a:lnTo>
                <a:lnTo>
                  <a:pt x="51" y="102"/>
                </a:lnTo>
                <a:lnTo>
                  <a:pt x="53" y="102"/>
                </a:lnTo>
                <a:lnTo>
                  <a:pt x="56" y="102"/>
                </a:lnTo>
                <a:lnTo>
                  <a:pt x="58" y="101"/>
                </a:lnTo>
                <a:lnTo>
                  <a:pt x="61" y="101"/>
                </a:lnTo>
                <a:lnTo>
                  <a:pt x="63" y="100"/>
                </a:lnTo>
                <a:lnTo>
                  <a:pt x="65" y="100"/>
                </a:lnTo>
                <a:lnTo>
                  <a:pt x="68" y="99"/>
                </a:lnTo>
                <a:lnTo>
                  <a:pt x="71" y="98"/>
                </a:lnTo>
                <a:lnTo>
                  <a:pt x="73" y="97"/>
                </a:lnTo>
                <a:lnTo>
                  <a:pt x="76" y="94"/>
                </a:lnTo>
                <a:lnTo>
                  <a:pt x="78" y="93"/>
                </a:lnTo>
                <a:lnTo>
                  <a:pt x="80" y="92"/>
                </a:lnTo>
                <a:lnTo>
                  <a:pt x="82" y="90"/>
                </a:lnTo>
                <a:lnTo>
                  <a:pt x="84" y="89"/>
                </a:lnTo>
                <a:lnTo>
                  <a:pt x="86" y="87"/>
                </a:lnTo>
                <a:lnTo>
                  <a:pt x="88" y="85"/>
                </a:lnTo>
                <a:lnTo>
                  <a:pt x="90" y="83"/>
                </a:lnTo>
                <a:lnTo>
                  <a:pt x="91" y="81"/>
                </a:lnTo>
                <a:lnTo>
                  <a:pt x="93" y="79"/>
                </a:lnTo>
                <a:lnTo>
                  <a:pt x="94" y="76"/>
                </a:lnTo>
                <a:lnTo>
                  <a:pt x="95" y="74"/>
                </a:lnTo>
                <a:lnTo>
                  <a:pt x="97" y="71"/>
                </a:lnTo>
                <a:lnTo>
                  <a:pt x="97" y="69"/>
                </a:lnTo>
                <a:lnTo>
                  <a:pt x="98" y="67"/>
                </a:lnTo>
                <a:lnTo>
                  <a:pt x="99" y="64"/>
                </a:lnTo>
                <a:lnTo>
                  <a:pt x="100" y="62"/>
                </a:lnTo>
                <a:lnTo>
                  <a:pt x="100" y="58"/>
                </a:lnTo>
                <a:lnTo>
                  <a:pt x="100" y="56"/>
                </a:lnTo>
                <a:lnTo>
                  <a:pt x="101" y="53"/>
                </a:lnTo>
                <a:lnTo>
                  <a:pt x="101" y="51"/>
                </a:lnTo>
                <a:close/>
              </a:path>
            </a:pathLst>
          </a:custGeom>
          <a:solidFill>
            <a:srgbClr val="00B0F0"/>
          </a:solidFill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6" name="Freeform 102"/>
          <p:cNvSpPr>
            <a:spLocks/>
          </p:cNvSpPr>
          <p:nvPr/>
        </p:nvSpPr>
        <p:spPr bwMode="auto">
          <a:xfrm>
            <a:off x="5975350" y="6056312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2"/>
              </a:cxn>
              <a:cxn ang="0">
                <a:pos x="96" y="27"/>
              </a:cxn>
              <a:cxn ang="0">
                <a:pos x="92" y="23"/>
              </a:cxn>
              <a:cxn ang="0">
                <a:pos x="89" y="19"/>
              </a:cxn>
              <a:cxn ang="0">
                <a:pos x="86" y="14"/>
              </a:cxn>
              <a:cxn ang="0">
                <a:pos x="82" y="11"/>
              </a:cxn>
              <a:cxn ang="0">
                <a:pos x="78" y="8"/>
              </a:cxn>
              <a:cxn ang="0">
                <a:pos x="73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6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7" y="11"/>
              </a:cxn>
              <a:cxn ang="0">
                <a:pos x="14" y="14"/>
              </a:cxn>
              <a:cxn ang="0">
                <a:pos x="10" y="19"/>
              </a:cxn>
              <a:cxn ang="0">
                <a:pos x="7" y="23"/>
              </a:cxn>
              <a:cxn ang="0">
                <a:pos x="5" y="27"/>
              </a:cxn>
              <a:cxn ang="0">
                <a:pos x="3" y="32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3"/>
              </a:cxn>
              <a:cxn ang="0">
                <a:pos x="0" y="59"/>
              </a:cxn>
              <a:cxn ang="0">
                <a:pos x="1" y="64"/>
              </a:cxn>
              <a:cxn ang="0">
                <a:pos x="3" y="68"/>
              </a:cxn>
              <a:cxn ang="0">
                <a:pos x="5" y="74"/>
              </a:cxn>
              <a:cxn ang="0">
                <a:pos x="7" y="78"/>
              </a:cxn>
              <a:cxn ang="0">
                <a:pos x="10" y="83"/>
              </a:cxn>
              <a:cxn ang="0">
                <a:pos x="14" y="86"/>
              </a:cxn>
              <a:cxn ang="0">
                <a:pos x="17" y="90"/>
              </a:cxn>
              <a:cxn ang="0">
                <a:pos x="23" y="94"/>
              </a:cxn>
              <a:cxn ang="0">
                <a:pos x="27" y="96"/>
              </a:cxn>
              <a:cxn ang="0">
                <a:pos x="32" y="98"/>
              </a:cxn>
              <a:cxn ang="0">
                <a:pos x="36" y="100"/>
              </a:cxn>
              <a:cxn ang="0">
                <a:pos x="42" y="101"/>
              </a:cxn>
              <a:cxn ang="0">
                <a:pos x="47" y="101"/>
              </a:cxn>
              <a:cxn ang="0">
                <a:pos x="52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3" y="96"/>
              </a:cxn>
              <a:cxn ang="0">
                <a:pos x="78" y="94"/>
              </a:cxn>
              <a:cxn ang="0">
                <a:pos x="82" y="90"/>
              </a:cxn>
              <a:cxn ang="0">
                <a:pos x="86" y="86"/>
              </a:cxn>
              <a:cxn ang="0">
                <a:pos x="89" y="83"/>
              </a:cxn>
              <a:cxn ang="0">
                <a:pos x="92" y="78"/>
              </a:cxn>
              <a:cxn ang="0">
                <a:pos x="96" y="74"/>
              </a:cxn>
              <a:cxn ang="0">
                <a:pos x="98" y="68"/>
              </a:cxn>
              <a:cxn ang="0">
                <a:pos x="99" y="64"/>
              </a:cxn>
              <a:cxn ang="0">
                <a:pos x="100" y="59"/>
              </a:cxn>
              <a:cxn ang="0">
                <a:pos x="101" y="53"/>
              </a:cxn>
            </a:cxnLst>
            <a:rect l="0" t="0" r="r" b="b"/>
            <a:pathLst>
              <a:path w="101" h="101">
                <a:moveTo>
                  <a:pt x="101" y="50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8" y="34"/>
                </a:lnTo>
                <a:lnTo>
                  <a:pt x="98" y="32"/>
                </a:lnTo>
                <a:lnTo>
                  <a:pt x="97" y="30"/>
                </a:lnTo>
                <a:lnTo>
                  <a:pt x="96" y="27"/>
                </a:lnTo>
                <a:lnTo>
                  <a:pt x="94" y="25"/>
                </a:lnTo>
                <a:lnTo>
                  <a:pt x="92" y="23"/>
                </a:lnTo>
                <a:lnTo>
                  <a:pt x="91" y="21"/>
                </a:lnTo>
                <a:lnTo>
                  <a:pt x="89" y="19"/>
                </a:lnTo>
                <a:lnTo>
                  <a:pt x="87" y="16"/>
                </a:lnTo>
                <a:lnTo>
                  <a:pt x="86" y="14"/>
                </a:lnTo>
                <a:lnTo>
                  <a:pt x="84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3" y="5"/>
                </a:lnTo>
                <a:lnTo>
                  <a:pt x="70" y="4"/>
                </a:lnTo>
                <a:lnTo>
                  <a:pt x="68" y="3"/>
                </a:lnTo>
                <a:lnTo>
                  <a:pt x="66" y="3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6" y="2"/>
                </a:lnTo>
                <a:lnTo>
                  <a:pt x="34" y="3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0" y="9"/>
                </a:lnTo>
                <a:lnTo>
                  <a:pt x="17" y="11"/>
                </a:lnTo>
                <a:lnTo>
                  <a:pt x="16" y="13"/>
                </a:lnTo>
                <a:lnTo>
                  <a:pt x="14" y="14"/>
                </a:lnTo>
                <a:lnTo>
                  <a:pt x="12" y="16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2"/>
                </a:lnTo>
                <a:lnTo>
                  <a:pt x="2" y="34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6"/>
                </a:lnTo>
                <a:lnTo>
                  <a:pt x="3" y="68"/>
                </a:lnTo>
                <a:lnTo>
                  <a:pt x="4" y="71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1"/>
                </a:lnTo>
                <a:lnTo>
                  <a:pt x="10" y="83"/>
                </a:lnTo>
                <a:lnTo>
                  <a:pt x="12" y="84"/>
                </a:lnTo>
                <a:lnTo>
                  <a:pt x="14" y="86"/>
                </a:lnTo>
                <a:lnTo>
                  <a:pt x="16" y="88"/>
                </a:lnTo>
                <a:lnTo>
                  <a:pt x="17" y="90"/>
                </a:lnTo>
                <a:lnTo>
                  <a:pt x="20" y="91"/>
                </a:lnTo>
                <a:lnTo>
                  <a:pt x="23" y="94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6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3" y="96"/>
                </a:lnTo>
                <a:lnTo>
                  <a:pt x="76" y="95"/>
                </a:lnTo>
                <a:lnTo>
                  <a:pt x="78" y="94"/>
                </a:lnTo>
                <a:lnTo>
                  <a:pt x="80" y="91"/>
                </a:lnTo>
                <a:lnTo>
                  <a:pt x="82" y="90"/>
                </a:lnTo>
                <a:lnTo>
                  <a:pt x="84" y="88"/>
                </a:lnTo>
                <a:lnTo>
                  <a:pt x="86" y="86"/>
                </a:lnTo>
                <a:lnTo>
                  <a:pt x="87" y="84"/>
                </a:lnTo>
                <a:lnTo>
                  <a:pt x="89" y="83"/>
                </a:lnTo>
                <a:lnTo>
                  <a:pt x="91" y="81"/>
                </a:lnTo>
                <a:lnTo>
                  <a:pt x="92" y="78"/>
                </a:lnTo>
                <a:lnTo>
                  <a:pt x="94" y="76"/>
                </a:lnTo>
                <a:lnTo>
                  <a:pt x="96" y="74"/>
                </a:lnTo>
                <a:lnTo>
                  <a:pt x="97" y="71"/>
                </a:lnTo>
                <a:lnTo>
                  <a:pt x="98" y="68"/>
                </a:lnTo>
                <a:lnTo>
                  <a:pt x="98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3"/>
                </a:lnTo>
                <a:lnTo>
                  <a:pt x="101" y="50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7" name="Freeform 103"/>
          <p:cNvSpPr>
            <a:spLocks/>
          </p:cNvSpPr>
          <p:nvPr/>
        </p:nvSpPr>
        <p:spPr bwMode="auto">
          <a:xfrm>
            <a:off x="6126163" y="5718175"/>
            <a:ext cx="52388" cy="55563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4"/>
              </a:cxn>
              <a:cxn ang="0">
                <a:pos x="99" y="38"/>
              </a:cxn>
              <a:cxn ang="0">
                <a:pos x="98" y="33"/>
              </a:cxn>
              <a:cxn ang="0">
                <a:pos x="96" y="29"/>
              </a:cxn>
              <a:cxn ang="0">
                <a:pos x="93" y="24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9"/>
              </a:cxn>
              <a:cxn ang="0">
                <a:pos x="74" y="7"/>
              </a:cxn>
              <a:cxn ang="0">
                <a:pos x="68" y="5"/>
              </a:cxn>
              <a:cxn ang="0">
                <a:pos x="63" y="3"/>
              </a:cxn>
              <a:cxn ang="0">
                <a:pos x="58" y="1"/>
              </a:cxn>
              <a:cxn ang="0">
                <a:pos x="53" y="0"/>
              </a:cxn>
              <a:cxn ang="0">
                <a:pos x="47" y="0"/>
              </a:cxn>
              <a:cxn ang="0">
                <a:pos x="42" y="1"/>
              </a:cxn>
              <a:cxn ang="0">
                <a:pos x="37" y="3"/>
              </a:cxn>
              <a:cxn ang="0">
                <a:pos x="31" y="5"/>
              </a:cxn>
              <a:cxn ang="0">
                <a:pos x="27" y="7"/>
              </a:cxn>
              <a:cxn ang="0">
                <a:pos x="23" y="9"/>
              </a:cxn>
              <a:cxn ang="0">
                <a:pos x="18" y="12"/>
              </a:cxn>
              <a:cxn ang="0">
                <a:pos x="14" y="15"/>
              </a:cxn>
              <a:cxn ang="0">
                <a:pos x="10" y="19"/>
              </a:cxn>
              <a:cxn ang="0">
                <a:pos x="7" y="24"/>
              </a:cxn>
              <a:cxn ang="0">
                <a:pos x="5" y="29"/>
              </a:cxn>
              <a:cxn ang="0">
                <a:pos x="3" y="33"/>
              </a:cxn>
              <a:cxn ang="0">
                <a:pos x="1" y="38"/>
              </a:cxn>
              <a:cxn ang="0">
                <a:pos x="0" y="44"/>
              </a:cxn>
              <a:cxn ang="0">
                <a:pos x="0" y="49"/>
              </a:cxn>
              <a:cxn ang="0">
                <a:pos x="0" y="54"/>
              </a:cxn>
              <a:cxn ang="0">
                <a:pos x="0" y="60"/>
              </a:cxn>
              <a:cxn ang="0">
                <a:pos x="1" y="65"/>
              </a:cxn>
              <a:cxn ang="0">
                <a:pos x="3" y="70"/>
              </a:cxn>
              <a:cxn ang="0">
                <a:pos x="5" y="74"/>
              </a:cxn>
              <a:cxn ang="0">
                <a:pos x="7" y="80"/>
              </a:cxn>
              <a:cxn ang="0">
                <a:pos x="10" y="84"/>
              </a:cxn>
              <a:cxn ang="0">
                <a:pos x="14" y="87"/>
              </a:cxn>
              <a:cxn ang="0">
                <a:pos x="18" y="91"/>
              </a:cxn>
              <a:cxn ang="0">
                <a:pos x="23" y="94"/>
              </a:cxn>
              <a:cxn ang="0">
                <a:pos x="27" y="97"/>
              </a:cxn>
              <a:cxn ang="0">
                <a:pos x="31" y="99"/>
              </a:cxn>
              <a:cxn ang="0">
                <a:pos x="37" y="101"/>
              </a:cxn>
              <a:cxn ang="0">
                <a:pos x="42" y="102"/>
              </a:cxn>
              <a:cxn ang="0">
                <a:pos x="47" y="102"/>
              </a:cxn>
              <a:cxn ang="0">
                <a:pos x="53" y="102"/>
              </a:cxn>
              <a:cxn ang="0">
                <a:pos x="58" y="102"/>
              </a:cxn>
              <a:cxn ang="0">
                <a:pos x="63" y="101"/>
              </a:cxn>
              <a:cxn ang="0">
                <a:pos x="68" y="99"/>
              </a:cxn>
              <a:cxn ang="0">
                <a:pos x="74" y="97"/>
              </a:cxn>
              <a:cxn ang="0">
                <a:pos x="78" y="94"/>
              </a:cxn>
              <a:cxn ang="0">
                <a:pos x="82" y="91"/>
              </a:cxn>
              <a:cxn ang="0">
                <a:pos x="86" y="87"/>
              </a:cxn>
              <a:cxn ang="0">
                <a:pos x="90" y="84"/>
              </a:cxn>
              <a:cxn ang="0">
                <a:pos x="93" y="80"/>
              </a:cxn>
              <a:cxn ang="0">
                <a:pos x="96" y="74"/>
              </a:cxn>
              <a:cxn ang="0">
                <a:pos x="98" y="70"/>
              </a:cxn>
              <a:cxn ang="0">
                <a:pos x="99" y="65"/>
              </a:cxn>
              <a:cxn ang="0">
                <a:pos x="100" y="60"/>
              </a:cxn>
              <a:cxn ang="0">
                <a:pos x="101" y="54"/>
              </a:cxn>
            </a:cxnLst>
            <a:rect l="0" t="0" r="r" b="b"/>
            <a:pathLst>
              <a:path w="101" h="103">
                <a:moveTo>
                  <a:pt x="101" y="51"/>
                </a:moveTo>
                <a:lnTo>
                  <a:pt x="101" y="49"/>
                </a:lnTo>
                <a:lnTo>
                  <a:pt x="100" y="46"/>
                </a:lnTo>
                <a:lnTo>
                  <a:pt x="100" y="44"/>
                </a:lnTo>
                <a:lnTo>
                  <a:pt x="100" y="41"/>
                </a:lnTo>
                <a:lnTo>
                  <a:pt x="99" y="38"/>
                </a:lnTo>
                <a:lnTo>
                  <a:pt x="98" y="36"/>
                </a:lnTo>
                <a:lnTo>
                  <a:pt x="98" y="33"/>
                </a:lnTo>
                <a:lnTo>
                  <a:pt x="97" y="31"/>
                </a:lnTo>
                <a:lnTo>
                  <a:pt x="96" y="29"/>
                </a:lnTo>
                <a:lnTo>
                  <a:pt x="94" y="26"/>
                </a:lnTo>
                <a:lnTo>
                  <a:pt x="93" y="24"/>
                </a:lnTo>
                <a:lnTo>
                  <a:pt x="92" y="22"/>
                </a:lnTo>
                <a:lnTo>
                  <a:pt x="90" y="19"/>
                </a:lnTo>
                <a:lnTo>
                  <a:pt x="87" y="17"/>
                </a:lnTo>
                <a:lnTo>
                  <a:pt x="86" y="15"/>
                </a:lnTo>
                <a:lnTo>
                  <a:pt x="84" y="14"/>
                </a:lnTo>
                <a:lnTo>
                  <a:pt x="82" y="12"/>
                </a:lnTo>
                <a:lnTo>
                  <a:pt x="80" y="11"/>
                </a:lnTo>
                <a:lnTo>
                  <a:pt x="78" y="9"/>
                </a:lnTo>
                <a:lnTo>
                  <a:pt x="76" y="8"/>
                </a:lnTo>
                <a:lnTo>
                  <a:pt x="74" y="7"/>
                </a:lnTo>
                <a:lnTo>
                  <a:pt x="70" y="6"/>
                </a:lnTo>
                <a:lnTo>
                  <a:pt x="68" y="5"/>
                </a:lnTo>
                <a:lnTo>
                  <a:pt x="66" y="4"/>
                </a:lnTo>
                <a:lnTo>
                  <a:pt x="63" y="3"/>
                </a:lnTo>
                <a:lnTo>
                  <a:pt x="61" y="1"/>
                </a:lnTo>
                <a:lnTo>
                  <a:pt x="58" y="1"/>
                </a:lnTo>
                <a:lnTo>
                  <a:pt x="56" y="1"/>
                </a:lnTo>
                <a:lnTo>
                  <a:pt x="53" y="0"/>
                </a:lnTo>
                <a:lnTo>
                  <a:pt x="50" y="0"/>
                </a:lnTo>
                <a:lnTo>
                  <a:pt x="47" y="0"/>
                </a:lnTo>
                <a:lnTo>
                  <a:pt x="45" y="1"/>
                </a:lnTo>
                <a:lnTo>
                  <a:pt x="42" y="1"/>
                </a:lnTo>
                <a:lnTo>
                  <a:pt x="40" y="1"/>
                </a:lnTo>
                <a:lnTo>
                  <a:pt x="37" y="3"/>
                </a:lnTo>
                <a:lnTo>
                  <a:pt x="35" y="4"/>
                </a:lnTo>
                <a:lnTo>
                  <a:pt x="31" y="5"/>
                </a:lnTo>
                <a:lnTo>
                  <a:pt x="29" y="6"/>
                </a:lnTo>
                <a:lnTo>
                  <a:pt x="27" y="7"/>
                </a:lnTo>
                <a:lnTo>
                  <a:pt x="25" y="8"/>
                </a:lnTo>
                <a:lnTo>
                  <a:pt x="23" y="9"/>
                </a:lnTo>
                <a:lnTo>
                  <a:pt x="20" y="11"/>
                </a:lnTo>
                <a:lnTo>
                  <a:pt x="18" y="12"/>
                </a:lnTo>
                <a:lnTo>
                  <a:pt x="17" y="14"/>
                </a:lnTo>
                <a:lnTo>
                  <a:pt x="14" y="15"/>
                </a:lnTo>
                <a:lnTo>
                  <a:pt x="12" y="17"/>
                </a:lnTo>
                <a:lnTo>
                  <a:pt x="10" y="19"/>
                </a:lnTo>
                <a:lnTo>
                  <a:pt x="9" y="22"/>
                </a:lnTo>
                <a:lnTo>
                  <a:pt x="7" y="24"/>
                </a:lnTo>
                <a:lnTo>
                  <a:pt x="6" y="26"/>
                </a:lnTo>
                <a:lnTo>
                  <a:pt x="5" y="29"/>
                </a:lnTo>
                <a:lnTo>
                  <a:pt x="4" y="31"/>
                </a:lnTo>
                <a:lnTo>
                  <a:pt x="3" y="33"/>
                </a:lnTo>
                <a:lnTo>
                  <a:pt x="2" y="36"/>
                </a:lnTo>
                <a:lnTo>
                  <a:pt x="1" y="38"/>
                </a:lnTo>
                <a:lnTo>
                  <a:pt x="1" y="41"/>
                </a:lnTo>
                <a:lnTo>
                  <a:pt x="0" y="44"/>
                </a:lnTo>
                <a:lnTo>
                  <a:pt x="0" y="46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60"/>
                </a:lnTo>
                <a:lnTo>
                  <a:pt x="1" y="62"/>
                </a:lnTo>
                <a:lnTo>
                  <a:pt x="1" y="65"/>
                </a:lnTo>
                <a:lnTo>
                  <a:pt x="2" y="67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8"/>
                </a:lnTo>
                <a:lnTo>
                  <a:pt x="7" y="80"/>
                </a:lnTo>
                <a:lnTo>
                  <a:pt x="9" y="82"/>
                </a:lnTo>
                <a:lnTo>
                  <a:pt x="10" y="84"/>
                </a:lnTo>
                <a:lnTo>
                  <a:pt x="12" y="86"/>
                </a:lnTo>
                <a:lnTo>
                  <a:pt x="14" y="87"/>
                </a:lnTo>
                <a:lnTo>
                  <a:pt x="17" y="89"/>
                </a:lnTo>
                <a:lnTo>
                  <a:pt x="18" y="91"/>
                </a:lnTo>
                <a:lnTo>
                  <a:pt x="20" y="92"/>
                </a:lnTo>
                <a:lnTo>
                  <a:pt x="23" y="94"/>
                </a:lnTo>
                <a:lnTo>
                  <a:pt x="25" y="95"/>
                </a:lnTo>
                <a:lnTo>
                  <a:pt x="27" y="97"/>
                </a:lnTo>
                <a:lnTo>
                  <a:pt x="29" y="98"/>
                </a:lnTo>
                <a:lnTo>
                  <a:pt x="31" y="99"/>
                </a:lnTo>
                <a:lnTo>
                  <a:pt x="35" y="100"/>
                </a:lnTo>
                <a:lnTo>
                  <a:pt x="37" y="101"/>
                </a:lnTo>
                <a:lnTo>
                  <a:pt x="40" y="101"/>
                </a:lnTo>
                <a:lnTo>
                  <a:pt x="42" y="102"/>
                </a:lnTo>
                <a:lnTo>
                  <a:pt x="45" y="102"/>
                </a:lnTo>
                <a:lnTo>
                  <a:pt x="47" y="102"/>
                </a:lnTo>
                <a:lnTo>
                  <a:pt x="50" y="103"/>
                </a:lnTo>
                <a:lnTo>
                  <a:pt x="53" y="102"/>
                </a:lnTo>
                <a:lnTo>
                  <a:pt x="56" y="102"/>
                </a:lnTo>
                <a:lnTo>
                  <a:pt x="58" y="102"/>
                </a:lnTo>
                <a:lnTo>
                  <a:pt x="61" y="101"/>
                </a:lnTo>
                <a:lnTo>
                  <a:pt x="63" y="101"/>
                </a:lnTo>
                <a:lnTo>
                  <a:pt x="66" y="100"/>
                </a:lnTo>
                <a:lnTo>
                  <a:pt x="68" y="99"/>
                </a:lnTo>
                <a:lnTo>
                  <a:pt x="70" y="98"/>
                </a:lnTo>
                <a:lnTo>
                  <a:pt x="74" y="97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7" y="86"/>
                </a:lnTo>
                <a:lnTo>
                  <a:pt x="90" y="84"/>
                </a:lnTo>
                <a:lnTo>
                  <a:pt x="92" y="82"/>
                </a:lnTo>
                <a:lnTo>
                  <a:pt x="93" y="80"/>
                </a:lnTo>
                <a:lnTo>
                  <a:pt x="94" y="78"/>
                </a:lnTo>
                <a:lnTo>
                  <a:pt x="96" y="74"/>
                </a:lnTo>
                <a:lnTo>
                  <a:pt x="97" y="72"/>
                </a:lnTo>
                <a:lnTo>
                  <a:pt x="98" y="70"/>
                </a:lnTo>
                <a:lnTo>
                  <a:pt x="98" y="67"/>
                </a:lnTo>
                <a:lnTo>
                  <a:pt x="99" y="65"/>
                </a:lnTo>
                <a:lnTo>
                  <a:pt x="100" y="62"/>
                </a:lnTo>
                <a:lnTo>
                  <a:pt x="100" y="60"/>
                </a:lnTo>
                <a:lnTo>
                  <a:pt x="100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6235700" y="5470525"/>
            <a:ext cx="53975" cy="53975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1" y="44"/>
              </a:cxn>
              <a:cxn ang="0">
                <a:pos x="100" y="38"/>
              </a:cxn>
              <a:cxn ang="0">
                <a:pos x="98" y="33"/>
              </a:cxn>
              <a:cxn ang="0">
                <a:pos x="96" y="28"/>
              </a:cxn>
              <a:cxn ang="0">
                <a:pos x="93" y="24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9"/>
              </a:cxn>
              <a:cxn ang="0">
                <a:pos x="74" y="6"/>
              </a:cxn>
              <a:cxn ang="0">
                <a:pos x="69" y="4"/>
              </a:cxn>
              <a:cxn ang="0">
                <a:pos x="64" y="2"/>
              </a:cxn>
              <a:cxn ang="0">
                <a:pos x="59" y="1"/>
              </a:cxn>
              <a:cxn ang="0">
                <a:pos x="54" y="0"/>
              </a:cxn>
              <a:cxn ang="0">
                <a:pos x="48" y="0"/>
              </a:cxn>
              <a:cxn ang="0">
                <a:pos x="43" y="1"/>
              </a:cxn>
              <a:cxn ang="0">
                <a:pos x="38" y="2"/>
              </a:cxn>
              <a:cxn ang="0">
                <a:pos x="33" y="4"/>
              </a:cxn>
              <a:cxn ang="0">
                <a:pos x="27" y="6"/>
              </a:cxn>
              <a:cxn ang="0">
                <a:pos x="23" y="9"/>
              </a:cxn>
              <a:cxn ang="0">
                <a:pos x="19" y="12"/>
              </a:cxn>
              <a:cxn ang="0">
                <a:pos x="15" y="15"/>
              </a:cxn>
              <a:cxn ang="0">
                <a:pos x="11" y="19"/>
              </a:cxn>
              <a:cxn ang="0">
                <a:pos x="8" y="24"/>
              </a:cxn>
              <a:cxn ang="0">
                <a:pos x="5" y="28"/>
              </a:cxn>
              <a:cxn ang="0">
                <a:pos x="3" y="33"/>
              </a:cxn>
              <a:cxn ang="0">
                <a:pos x="2" y="38"/>
              </a:cxn>
              <a:cxn ang="0">
                <a:pos x="1" y="44"/>
              </a:cxn>
              <a:cxn ang="0">
                <a:pos x="0" y="49"/>
              </a:cxn>
              <a:cxn ang="0">
                <a:pos x="0" y="54"/>
              </a:cxn>
              <a:cxn ang="0">
                <a:pos x="1" y="60"/>
              </a:cxn>
              <a:cxn ang="0">
                <a:pos x="2" y="65"/>
              </a:cxn>
              <a:cxn ang="0">
                <a:pos x="3" y="69"/>
              </a:cxn>
              <a:cxn ang="0">
                <a:pos x="5" y="74"/>
              </a:cxn>
              <a:cxn ang="0">
                <a:pos x="8" y="79"/>
              </a:cxn>
              <a:cxn ang="0">
                <a:pos x="11" y="84"/>
              </a:cxn>
              <a:cxn ang="0">
                <a:pos x="15" y="87"/>
              </a:cxn>
              <a:cxn ang="0">
                <a:pos x="19" y="91"/>
              </a:cxn>
              <a:cxn ang="0">
                <a:pos x="23" y="94"/>
              </a:cxn>
              <a:cxn ang="0">
                <a:pos x="27" y="96"/>
              </a:cxn>
              <a:cxn ang="0">
                <a:pos x="33" y="99"/>
              </a:cxn>
              <a:cxn ang="0">
                <a:pos x="38" y="101"/>
              </a:cxn>
              <a:cxn ang="0">
                <a:pos x="43" y="102"/>
              </a:cxn>
              <a:cxn ang="0">
                <a:pos x="48" y="102"/>
              </a:cxn>
              <a:cxn ang="0">
                <a:pos x="54" y="102"/>
              </a:cxn>
              <a:cxn ang="0">
                <a:pos x="59" y="102"/>
              </a:cxn>
              <a:cxn ang="0">
                <a:pos x="64" y="101"/>
              </a:cxn>
              <a:cxn ang="0">
                <a:pos x="69" y="99"/>
              </a:cxn>
              <a:cxn ang="0">
                <a:pos x="74" y="96"/>
              </a:cxn>
              <a:cxn ang="0">
                <a:pos x="78" y="94"/>
              </a:cxn>
              <a:cxn ang="0">
                <a:pos x="82" y="91"/>
              </a:cxn>
              <a:cxn ang="0">
                <a:pos x="86" y="87"/>
              </a:cxn>
              <a:cxn ang="0">
                <a:pos x="90" y="84"/>
              </a:cxn>
              <a:cxn ang="0">
                <a:pos x="93" y="79"/>
              </a:cxn>
              <a:cxn ang="0">
                <a:pos x="96" y="74"/>
              </a:cxn>
              <a:cxn ang="0">
                <a:pos x="98" y="69"/>
              </a:cxn>
              <a:cxn ang="0">
                <a:pos x="100" y="65"/>
              </a:cxn>
              <a:cxn ang="0">
                <a:pos x="101" y="60"/>
              </a:cxn>
              <a:cxn ang="0">
                <a:pos x="101" y="54"/>
              </a:cxn>
            </a:cxnLst>
            <a:rect l="0" t="0" r="r" b="b"/>
            <a:pathLst>
              <a:path w="101" h="102">
                <a:moveTo>
                  <a:pt x="101" y="51"/>
                </a:moveTo>
                <a:lnTo>
                  <a:pt x="101" y="49"/>
                </a:lnTo>
                <a:lnTo>
                  <a:pt x="101" y="46"/>
                </a:lnTo>
                <a:lnTo>
                  <a:pt x="101" y="44"/>
                </a:lnTo>
                <a:lnTo>
                  <a:pt x="100" y="40"/>
                </a:lnTo>
                <a:lnTo>
                  <a:pt x="100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8"/>
                </a:lnTo>
                <a:lnTo>
                  <a:pt x="95" y="26"/>
                </a:lnTo>
                <a:lnTo>
                  <a:pt x="93" y="24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6" y="15"/>
                </a:lnTo>
                <a:lnTo>
                  <a:pt x="84" y="14"/>
                </a:lnTo>
                <a:lnTo>
                  <a:pt x="82" y="12"/>
                </a:lnTo>
                <a:lnTo>
                  <a:pt x="80" y="10"/>
                </a:lnTo>
                <a:lnTo>
                  <a:pt x="78" y="9"/>
                </a:lnTo>
                <a:lnTo>
                  <a:pt x="76" y="8"/>
                </a:lnTo>
                <a:lnTo>
                  <a:pt x="74" y="6"/>
                </a:lnTo>
                <a:lnTo>
                  <a:pt x="72" y="5"/>
                </a:lnTo>
                <a:lnTo>
                  <a:pt x="69" y="4"/>
                </a:lnTo>
                <a:lnTo>
                  <a:pt x="66" y="4"/>
                </a:lnTo>
                <a:lnTo>
                  <a:pt x="64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8" y="0"/>
                </a:lnTo>
                <a:lnTo>
                  <a:pt x="45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5" y="4"/>
                </a:lnTo>
                <a:lnTo>
                  <a:pt x="33" y="4"/>
                </a:lnTo>
                <a:lnTo>
                  <a:pt x="30" y="5"/>
                </a:lnTo>
                <a:lnTo>
                  <a:pt x="27" y="6"/>
                </a:lnTo>
                <a:lnTo>
                  <a:pt x="25" y="8"/>
                </a:lnTo>
                <a:lnTo>
                  <a:pt x="23" y="9"/>
                </a:lnTo>
                <a:lnTo>
                  <a:pt x="21" y="10"/>
                </a:lnTo>
                <a:lnTo>
                  <a:pt x="19" y="12"/>
                </a:lnTo>
                <a:lnTo>
                  <a:pt x="17" y="14"/>
                </a:lnTo>
                <a:lnTo>
                  <a:pt x="15" y="15"/>
                </a:lnTo>
                <a:lnTo>
                  <a:pt x="13" y="17"/>
                </a:lnTo>
                <a:lnTo>
                  <a:pt x="11" y="19"/>
                </a:lnTo>
                <a:lnTo>
                  <a:pt x="9" y="21"/>
                </a:lnTo>
                <a:lnTo>
                  <a:pt x="8" y="24"/>
                </a:lnTo>
                <a:lnTo>
                  <a:pt x="7" y="26"/>
                </a:lnTo>
                <a:lnTo>
                  <a:pt x="5" y="28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1" y="44"/>
                </a:lnTo>
                <a:lnTo>
                  <a:pt x="0" y="46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1" y="60"/>
                </a:lnTo>
                <a:lnTo>
                  <a:pt x="1" y="62"/>
                </a:lnTo>
                <a:lnTo>
                  <a:pt x="2" y="65"/>
                </a:lnTo>
                <a:lnTo>
                  <a:pt x="2" y="67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7" y="76"/>
                </a:lnTo>
                <a:lnTo>
                  <a:pt x="8" y="79"/>
                </a:lnTo>
                <a:lnTo>
                  <a:pt x="9" y="82"/>
                </a:lnTo>
                <a:lnTo>
                  <a:pt x="11" y="84"/>
                </a:lnTo>
                <a:lnTo>
                  <a:pt x="13" y="85"/>
                </a:lnTo>
                <a:lnTo>
                  <a:pt x="15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4"/>
                </a:lnTo>
                <a:lnTo>
                  <a:pt x="25" y="95"/>
                </a:lnTo>
                <a:lnTo>
                  <a:pt x="27" y="96"/>
                </a:lnTo>
                <a:lnTo>
                  <a:pt x="30" y="98"/>
                </a:lnTo>
                <a:lnTo>
                  <a:pt x="33" y="99"/>
                </a:lnTo>
                <a:lnTo>
                  <a:pt x="35" y="100"/>
                </a:lnTo>
                <a:lnTo>
                  <a:pt x="38" y="101"/>
                </a:lnTo>
                <a:lnTo>
                  <a:pt x="40" y="101"/>
                </a:lnTo>
                <a:lnTo>
                  <a:pt x="43" y="102"/>
                </a:lnTo>
                <a:lnTo>
                  <a:pt x="45" y="102"/>
                </a:lnTo>
                <a:lnTo>
                  <a:pt x="48" y="102"/>
                </a:lnTo>
                <a:lnTo>
                  <a:pt x="51" y="102"/>
                </a:lnTo>
                <a:lnTo>
                  <a:pt x="54" y="102"/>
                </a:lnTo>
                <a:lnTo>
                  <a:pt x="56" y="102"/>
                </a:lnTo>
                <a:lnTo>
                  <a:pt x="59" y="102"/>
                </a:lnTo>
                <a:lnTo>
                  <a:pt x="61" y="101"/>
                </a:lnTo>
                <a:lnTo>
                  <a:pt x="64" y="101"/>
                </a:lnTo>
                <a:lnTo>
                  <a:pt x="66" y="100"/>
                </a:lnTo>
                <a:lnTo>
                  <a:pt x="69" y="99"/>
                </a:lnTo>
                <a:lnTo>
                  <a:pt x="72" y="98"/>
                </a:lnTo>
                <a:lnTo>
                  <a:pt x="74" y="96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9" y="85"/>
                </a:lnTo>
                <a:lnTo>
                  <a:pt x="90" y="84"/>
                </a:lnTo>
                <a:lnTo>
                  <a:pt x="92" y="82"/>
                </a:lnTo>
                <a:lnTo>
                  <a:pt x="93" y="79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7"/>
                </a:lnTo>
                <a:lnTo>
                  <a:pt x="100" y="65"/>
                </a:lnTo>
                <a:lnTo>
                  <a:pt x="100" y="62"/>
                </a:lnTo>
                <a:lnTo>
                  <a:pt x="101" y="60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29" name="Line 105"/>
          <p:cNvSpPr>
            <a:spLocks noChangeShapeType="1"/>
          </p:cNvSpPr>
          <p:nvPr/>
        </p:nvSpPr>
        <p:spPr bwMode="auto">
          <a:xfrm flipV="1">
            <a:off x="4995863" y="3883025"/>
            <a:ext cx="1985963" cy="2306638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0" name="Line 106"/>
          <p:cNvSpPr>
            <a:spLocks noChangeShapeType="1"/>
          </p:cNvSpPr>
          <p:nvPr/>
        </p:nvSpPr>
        <p:spPr bwMode="auto">
          <a:xfrm flipH="1">
            <a:off x="4402138" y="3883025"/>
            <a:ext cx="2579688" cy="2019300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1" name="Line 107"/>
          <p:cNvSpPr>
            <a:spLocks noChangeShapeType="1"/>
          </p:cNvSpPr>
          <p:nvPr/>
        </p:nvSpPr>
        <p:spPr bwMode="auto">
          <a:xfrm flipV="1">
            <a:off x="3940175" y="3883025"/>
            <a:ext cx="3041650" cy="1795463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2" name="Line 108"/>
          <p:cNvSpPr>
            <a:spLocks noChangeShapeType="1"/>
          </p:cNvSpPr>
          <p:nvPr/>
        </p:nvSpPr>
        <p:spPr bwMode="auto">
          <a:xfrm flipH="1">
            <a:off x="3570288" y="3883025"/>
            <a:ext cx="3411538" cy="1616075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3" name="Line 109"/>
          <p:cNvSpPr>
            <a:spLocks noChangeShapeType="1"/>
          </p:cNvSpPr>
          <p:nvPr/>
        </p:nvSpPr>
        <p:spPr bwMode="auto">
          <a:xfrm flipV="1">
            <a:off x="3267075" y="3883025"/>
            <a:ext cx="3714750" cy="1470025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4" name="Line 110"/>
          <p:cNvSpPr>
            <a:spLocks noChangeShapeType="1"/>
          </p:cNvSpPr>
          <p:nvPr/>
        </p:nvSpPr>
        <p:spPr bwMode="auto">
          <a:xfrm flipH="1">
            <a:off x="3016250" y="3883025"/>
            <a:ext cx="3965575" cy="1347788"/>
          </a:xfrm>
          <a:prstGeom prst="line">
            <a:avLst/>
          </a:prstGeom>
          <a:noFill/>
          <a:ln w="6350">
            <a:solidFill>
              <a:srgbClr val="00FF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5" name="Line 111"/>
          <p:cNvSpPr>
            <a:spLocks noChangeShapeType="1"/>
          </p:cNvSpPr>
          <p:nvPr/>
        </p:nvSpPr>
        <p:spPr bwMode="auto">
          <a:xfrm flipH="1" flipV="1">
            <a:off x="225425" y="3883025"/>
            <a:ext cx="5776913" cy="2200275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6" name="Line 112"/>
          <p:cNvSpPr>
            <a:spLocks noChangeShapeType="1"/>
          </p:cNvSpPr>
          <p:nvPr/>
        </p:nvSpPr>
        <p:spPr bwMode="auto">
          <a:xfrm>
            <a:off x="225425" y="3883025"/>
            <a:ext cx="5926138" cy="1862138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7" name="Line 113"/>
          <p:cNvSpPr>
            <a:spLocks noChangeShapeType="1"/>
          </p:cNvSpPr>
          <p:nvPr/>
        </p:nvSpPr>
        <p:spPr bwMode="auto">
          <a:xfrm flipH="1" flipV="1">
            <a:off x="225425" y="3883025"/>
            <a:ext cx="6037263" cy="1614488"/>
          </a:xfrm>
          <a:prstGeom prst="line">
            <a:avLst/>
          </a:prstGeom>
          <a:noFill/>
          <a:ln w="635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8" name="Line 114"/>
          <p:cNvSpPr>
            <a:spLocks noChangeShapeType="1"/>
          </p:cNvSpPr>
          <p:nvPr/>
        </p:nvSpPr>
        <p:spPr bwMode="auto">
          <a:xfrm flipV="1">
            <a:off x="4995863" y="5351462"/>
            <a:ext cx="720725" cy="83820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39" name="Line 115"/>
          <p:cNvSpPr>
            <a:spLocks noChangeShapeType="1"/>
          </p:cNvSpPr>
          <p:nvPr/>
        </p:nvSpPr>
        <p:spPr bwMode="auto">
          <a:xfrm flipH="1">
            <a:off x="4402138" y="5230812"/>
            <a:ext cx="858838" cy="6715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0" name="Line 116"/>
          <p:cNvSpPr>
            <a:spLocks noChangeShapeType="1"/>
          </p:cNvSpPr>
          <p:nvPr/>
        </p:nvSpPr>
        <p:spPr bwMode="auto">
          <a:xfrm flipV="1">
            <a:off x="3940175" y="5126037"/>
            <a:ext cx="935038" cy="55245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none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1" name="Line 117"/>
          <p:cNvSpPr>
            <a:spLocks noChangeShapeType="1"/>
          </p:cNvSpPr>
          <p:nvPr/>
        </p:nvSpPr>
        <p:spPr bwMode="auto">
          <a:xfrm flipH="1">
            <a:off x="3570288" y="5038725"/>
            <a:ext cx="974725" cy="460375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2" name="Line 118"/>
          <p:cNvSpPr>
            <a:spLocks noChangeShapeType="1"/>
          </p:cNvSpPr>
          <p:nvPr/>
        </p:nvSpPr>
        <p:spPr bwMode="auto">
          <a:xfrm flipV="1">
            <a:off x="3267075" y="4960937"/>
            <a:ext cx="990600" cy="392113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3" name="Line 119"/>
          <p:cNvSpPr>
            <a:spLocks noChangeShapeType="1"/>
          </p:cNvSpPr>
          <p:nvPr/>
        </p:nvSpPr>
        <p:spPr bwMode="auto">
          <a:xfrm flipH="1">
            <a:off x="3016250" y="4894262"/>
            <a:ext cx="990600" cy="33655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4" name="Line 120"/>
          <p:cNvSpPr>
            <a:spLocks noChangeShapeType="1"/>
          </p:cNvSpPr>
          <p:nvPr/>
        </p:nvSpPr>
        <p:spPr bwMode="auto">
          <a:xfrm flipH="1" flipV="1">
            <a:off x="3411538" y="5095875"/>
            <a:ext cx="2590800" cy="9874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5" name="Line 121"/>
          <p:cNvSpPr>
            <a:spLocks noChangeShapeType="1"/>
          </p:cNvSpPr>
          <p:nvPr/>
        </p:nvSpPr>
        <p:spPr bwMode="auto">
          <a:xfrm>
            <a:off x="3735388" y="4986337"/>
            <a:ext cx="2416175" cy="758825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oval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6" name="Line 122"/>
          <p:cNvSpPr>
            <a:spLocks noChangeShapeType="1"/>
          </p:cNvSpPr>
          <p:nvPr/>
        </p:nvSpPr>
        <p:spPr bwMode="auto">
          <a:xfrm flipH="1" flipV="1">
            <a:off x="4006850" y="4894262"/>
            <a:ext cx="2255838" cy="6032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 type="none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7" name="Line 123"/>
          <p:cNvSpPr>
            <a:spLocks noChangeShapeType="1"/>
          </p:cNvSpPr>
          <p:nvPr/>
        </p:nvSpPr>
        <p:spPr bwMode="auto">
          <a:xfrm flipH="1" flipV="1">
            <a:off x="3016250" y="5230812"/>
            <a:ext cx="2768600" cy="13398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48" name="Line 124"/>
          <p:cNvSpPr>
            <a:spLocks noChangeShapeType="1"/>
          </p:cNvSpPr>
          <p:nvPr/>
        </p:nvSpPr>
        <p:spPr bwMode="auto">
          <a:xfrm flipV="1">
            <a:off x="5784850" y="5497512"/>
            <a:ext cx="477838" cy="1073150"/>
          </a:xfrm>
          <a:prstGeom prst="line">
            <a:avLst/>
          </a:prstGeom>
          <a:noFill/>
          <a:ln w="1270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3" name="Line 129"/>
          <p:cNvSpPr>
            <a:spLocks noChangeShapeType="1"/>
          </p:cNvSpPr>
          <p:nvPr/>
        </p:nvSpPr>
        <p:spPr bwMode="auto">
          <a:xfrm flipV="1">
            <a:off x="225425" y="2090737"/>
            <a:ext cx="5559425" cy="1792288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4" name="Line 130"/>
          <p:cNvSpPr>
            <a:spLocks noChangeShapeType="1"/>
          </p:cNvSpPr>
          <p:nvPr/>
        </p:nvSpPr>
        <p:spPr bwMode="auto">
          <a:xfrm flipH="1">
            <a:off x="225425" y="1193800"/>
            <a:ext cx="5559425" cy="2689225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5" name="Freeform 131"/>
          <p:cNvSpPr>
            <a:spLocks/>
          </p:cNvSpPr>
          <p:nvPr/>
        </p:nvSpPr>
        <p:spPr bwMode="auto">
          <a:xfrm>
            <a:off x="2989263" y="4754562"/>
            <a:ext cx="52388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7" y="33"/>
              </a:cxn>
              <a:cxn ang="0">
                <a:pos x="95" y="28"/>
              </a:cxn>
              <a:cxn ang="0">
                <a:pos x="93" y="23"/>
              </a:cxn>
              <a:cxn ang="0">
                <a:pos x="90" y="19"/>
              </a:cxn>
              <a:cxn ang="0">
                <a:pos x="86" y="16"/>
              </a:cxn>
              <a:cxn ang="0">
                <a:pos x="82" y="11"/>
              </a:cxn>
              <a:cxn ang="0">
                <a:pos x="78" y="8"/>
              </a:cxn>
              <a:cxn ang="0">
                <a:pos x="73" y="6"/>
              </a:cxn>
              <a:cxn ang="0">
                <a:pos x="68" y="4"/>
              </a:cxn>
              <a:cxn ang="0">
                <a:pos x="63" y="2"/>
              </a:cxn>
              <a:cxn ang="0">
                <a:pos x="58" y="1"/>
              </a:cxn>
              <a:cxn ang="0">
                <a:pos x="53" y="1"/>
              </a:cxn>
              <a:cxn ang="0">
                <a:pos x="47" y="1"/>
              </a:cxn>
              <a:cxn ang="0">
                <a:pos x="42" y="1"/>
              </a:cxn>
              <a:cxn ang="0">
                <a:pos x="37" y="2"/>
              </a:cxn>
              <a:cxn ang="0">
                <a:pos x="32" y="4"/>
              </a:cxn>
              <a:cxn ang="0">
                <a:pos x="27" y="6"/>
              </a:cxn>
              <a:cxn ang="0">
                <a:pos x="22" y="8"/>
              </a:cxn>
              <a:cxn ang="0">
                <a:pos x="18" y="11"/>
              </a:cxn>
              <a:cxn ang="0">
                <a:pos x="15" y="16"/>
              </a:cxn>
              <a:cxn ang="0">
                <a:pos x="10" y="19"/>
              </a:cxn>
              <a:cxn ang="0">
                <a:pos x="7" y="23"/>
              </a:cxn>
              <a:cxn ang="0">
                <a:pos x="5" y="28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70"/>
              </a:cxn>
              <a:cxn ang="0">
                <a:pos x="5" y="74"/>
              </a:cxn>
              <a:cxn ang="0">
                <a:pos x="7" y="79"/>
              </a:cxn>
              <a:cxn ang="0">
                <a:pos x="10" y="83"/>
              </a:cxn>
              <a:cxn ang="0">
                <a:pos x="15" y="88"/>
              </a:cxn>
              <a:cxn ang="0">
                <a:pos x="18" y="91"/>
              </a:cxn>
              <a:cxn ang="0">
                <a:pos x="22" y="94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2"/>
              </a:cxn>
              <a:cxn ang="0">
                <a:pos x="53" y="102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3" y="96"/>
              </a:cxn>
              <a:cxn ang="0">
                <a:pos x="78" y="94"/>
              </a:cxn>
              <a:cxn ang="0">
                <a:pos x="82" y="91"/>
              </a:cxn>
              <a:cxn ang="0">
                <a:pos x="86" y="88"/>
              </a:cxn>
              <a:cxn ang="0">
                <a:pos x="90" y="83"/>
              </a:cxn>
              <a:cxn ang="0">
                <a:pos x="93" y="79"/>
              </a:cxn>
              <a:cxn ang="0">
                <a:pos x="95" y="74"/>
              </a:cxn>
              <a:cxn ang="0">
                <a:pos x="97" y="70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2">
                <a:moveTo>
                  <a:pt x="101" y="52"/>
                </a:moveTo>
                <a:lnTo>
                  <a:pt x="101" y="48"/>
                </a:lnTo>
                <a:lnTo>
                  <a:pt x="100" y="46"/>
                </a:lnTo>
                <a:lnTo>
                  <a:pt x="100" y="43"/>
                </a:lnTo>
                <a:lnTo>
                  <a:pt x="100" y="41"/>
                </a:lnTo>
                <a:lnTo>
                  <a:pt x="99" y="38"/>
                </a:lnTo>
                <a:lnTo>
                  <a:pt x="98" y="36"/>
                </a:lnTo>
                <a:lnTo>
                  <a:pt x="97" y="33"/>
                </a:lnTo>
                <a:lnTo>
                  <a:pt x="97" y="30"/>
                </a:lnTo>
                <a:lnTo>
                  <a:pt x="95" y="28"/>
                </a:lnTo>
                <a:lnTo>
                  <a:pt x="94" y="26"/>
                </a:lnTo>
                <a:lnTo>
                  <a:pt x="93" y="23"/>
                </a:lnTo>
                <a:lnTo>
                  <a:pt x="91" y="21"/>
                </a:lnTo>
                <a:lnTo>
                  <a:pt x="90" y="19"/>
                </a:lnTo>
                <a:lnTo>
                  <a:pt x="88" y="17"/>
                </a:lnTo>
                <a:lnTo>
                  <a:pt x="86" y="16"/>
                </a:lnTo>
                <a:lnTo>
                  <a:pt x="84" y="14"/>
                </a:lnTo>
                <a:lnTo>
                  <a:pt x="82" y="11"/>
                </a:lnTo>
                <a:lnTo>
                  <a:pt x="80" y="10"/>
                </a:lnTo>
                <a:lnTo>
                  <a:pt x="78" y="8"/>
                </a:lnTo>
                <a:lnTo>
                  <a:pt x="76" y="7"/>
                </a:lnTo>
                <a:lnTo>
                  <a:pt x="73" y="6"/>
                </a:lnTo>
                <a:lnTo>
                  <a:pt x="71" y="5"/>
                </a:lnTo>
                <a:lnTo>
                  <a:pt x="68" y="4"/>
                </a:lnTo>
                <a:lnTo>
                  <a:pt x="65" y="3"/>
                </a:lnTo>
                <a:lnTo>
                  <a:pt x="63" y="2"/>
                </a:lnTo>
                <a:lnTo>
                  <a:pt x="61" y="2"/>
                </a:lnTo>
                <a:lnTo>
                  <a:pt x="58" y="1"/>
                </a:lnTo>
                <a:lnTo>
                  <a:pt x="56" y="1"/>
                </a:lnTo>
                <a:lnTo>
                  <a:pt x="53" y="1"/>
                </a:lnTo>
                <a:lnTo>
                  <a:pt x="51" y="0"/>
                </a:lnTo>
                <a:lnTo>
                  <a:pt x="47" y="1"/>
                </a:lnTo>
                <a:lnTo>
                  <a:pt x="45" y="1"/>
                </a:lnTo>
                <a:lnTo>
                  <a:pt x="42" y="1"/>
                </a:lnTo>
                <a:lnTo>
                  <a:pt x="40" y="2"/>
                </a:lnTo>
                <a:lnTo>
                  <a:pt x="37" y="2"/>
                </a:lnTo>
                <a:lnTo>
                  <a:pt x="35" y="3"/>
                </a:lnTo>
                <a:lnTo>
                  <a:pt x="32" y="4"/>
                </a:lnTo>
                <a:lnTo>
                  <a:pt x="29" y="5"/>
                </a:lnTo>
                <a:lnTo>
                  <a:pt x="27" y="6"/>
                </a:lnTo>
                <a:lnTo>
                  <a:pt x="25" y="7"/>
                </a:lnTo>
                <a:lnTo>
                  <a:pt x="22" y="8"/>
                </a:lnTo>
                <a:lnTo>
                  <a:pt x="20" y="10"/>
                </a:lnTo>
                <a:lnTo>
                  <a:pt x="18" y="11"/>
                </a:lnTo>
                <a:lnTo>
                  <a:pt x="16" y="14"/>
                </a:lnTo>
                <a:lnTo>
                  <a:pt x="15" y="16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6"/>
                </a:lnTo>
                <a:lnTo>
                  <a:pt x="5" y="28"/>
                </a:lnTo>
                <a:lnTo>
                  <a:pt x="4" y="30"/>
                </a:lnTo>
                <a:lnTo>
                  <a:pt x="3" y="33"/>
                </a:lnTo>
                <a:lnTo>
                  <a:pt x="2" y="36"/>
                </a:lnTo>
                <a:lnTo>
                  <a:pt x="1" y="38"/>
                </a:lnTo>
                <a:lnTo>
                  <a:pt x="1" y="41"/>
                </a:lnTo>
                <a:lnTo>
                  <a:pt x="0" y="43"/>
                </a:lnTo>
                <a:lnTo>
                  <a:pt x="0" y="46"/>
                </a:lnTo>
                <a:lnTo>
                  <a:pt x="0" y="48"/>
                </a:lnTo>
                <a:lnTo>
                  <a:pt x="0" y="52"/>
                </a:lnTo>
                <a:lnTo>
                  <a:pt x="0" y="54"/>
                </a:lnTo>
                <a:lnTo>
                  <a:pt x="0" y="57"/>
                </a:lnTo>
                <a:lnTo>
                  <a:pt x="0" y="59"/>
                </a:lnTo>
                <a:lnTo>
                  <a:pt x="1" y="62"/>
                </a:lnTo>
                <a:lnTo>
                  <a:pt x="1" y="64"/>
                </a:lnTo>
                <a:lnTo>
                  <a:pt x="2" y="66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7"/>
                </a:lnTo>
                <a:lnTo>
                  <a:pt x="7" y="79"/>
                </a:lnTo>
                <a:lnTo>
                  <a:pt x="9" y="81"/>
                </a:lnTo>
                <a:lnTo>
                  <a:pt x="10" y="83"/>
                </a:lnTo>
                <a:lnTo>
                  <a:pt x="12" y="85"/>
                </a:lnTo>
                <a:lnTo>
                  <a:pt x="15" y="88"/>
                </a:lnTo>
                <a:lnTo>
                  <a:pt x="16" y="89"/>
                </a:lnTo>
                <a:lnTo>
                  <a:pt x="18" y="91"/>
                </a:lnTo>
                <a:lnTo>
                  <a:pt x="20" y="92"/>
                </a:lnTo>
                <a:lnTo>
                  <a:pt x="22" y="94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5" y="99"/>
                </a:lnTo>
                <a:lnTo>
                  <a:pt x="37" y="100"/>
                </a:lnTo>
                <a:lnTo>
                  <a:pt x="40" y="101"/>
                </a:lnTo>
                <a:lnTo>
                  <a:pt x="42" y="101"/>
                </a:lnTo>
                <a:lnTo>
                  <a:pt x="45" y="101"/>
                </a:lnTo>
                <a:lnTo>
                  <a:pt x="47" y="102"/>
                </a:lnTo>
                <a:lnTo>
                  <a:pt x="51" y="102"/>
                </a:lnTo>
                <a:lnTo>
                  <a:pt x="53" y="102"/>
                </a:lnTo>
                <a:lnTo>
                  <a:pt x="56" y="101"/>
                </a:lnTo>
                <a:lnTo>
                  <a:pt x="58" y="101"/>
                </a:lnTo>
                <a:lnTo>
                  <a:pt x="61" y="101"/>
                </a:lnTo>
                <a:lnTo>
                  <a:pt x="63" y="100"/>
                </a:lnTo>
                <a:lnTo>
                  <a:pt x="65" y="99"/>
                </a:lnTo>
                <a:lnTo>
                  <a:pt x="68" y="98"/>
                </a:lnTo>
                <a:lnTo>
                  <a:pt x="71" y="97"/>
                </a:lnTo>
                <a:lnTo>
                  <a:pt x="73" y="96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8"/>
                </a:lnTo>
                <a:lnTo>
                  <a:pt x="88" y="85"/>
                </a:lnTo>
                <a:lnTo>
                  <a:pt x="90" y="83"/>
                </a:lnTo>
                <a:lnTo>
                  <a:pt x="91" y="81"/>
                </a:lnTo>
                <a:lnTo>
                  <a:pt x="93" y="79"/>
                </a:lnTo>
                <a:lnTo>
                  <a:pt x="94" y="77"/>
                </a:lnTo>
                <a:lnTo>
                  <a:pt x="95" y="74"/>
                </a:lnTo>
                <a:lnTo>
                  <a:pt x="97" y="72"/>
                </a:lnTo>
                <a:lnTo>
                  <a:pt x="97" y="70"/>
                </a:lnTo>
                <a:lnTo>
                  <a:pt x="98" y="66"/>
                </a:lnTo>
                <a:lnTo>
                  <a:pt x="99" y="64"/>
                </a:lnTo>
                <a:lnTo>
                  <a:pt x="100" y="62"/>
                </a:lnTo>
                <a:lnTo>
                  <a:pt x="100" y="59"/>
                </a:lnTo>
                <a:lnTo>
                  <a:pt x="100" y="57"/>
                </a:lnTo>
                <a:lnTo>
                  <a:pt x="101" y="54"/>
                </a:lnTo>
                <a:lnTo>
                  <a:pt x="101" y="52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6" name="Freeform 132"/>
          <p:cNvSpPr>
            <a:spLocks/>
          </p:cNvSpPr>
          <p:nvPr/>
        </p:nvSpPr>
        <p:spPr bwMode="auto">
          <a:xfrm>
            <a:off x="2989263" y="4305300"/>
            <a:ext cx="52388" cy="53975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4"/>
              </a:cxn>
              <a:cxn ang="0">
                <a:pos x="99" y="38"/>
              </a:cxn>
              <a:cxn ang="0">
                <a:pos x="97" y="33"/>
              </a:cxn>
              <a:cxn ang="0">
                <a:pos x="95" y="29"/>
              </a:cxn>
              <a:cxn ang="0">
                <a:pos x="93" y="24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9"/>
              </a:cxn>
              <a:cxn ang="0">
                <a:pos x="73" y="7"/>
              </a:cxn>
              <a:cxn ang="0">
                <a:pos x="68" y="4"/>
              </a:cxn>
              <a:cxn ang="0">
                <a:pos x="63" y="2"/>
              </a:cxn>
              <a:cxn ang="0">
                <a:pos x="58" y="1"/>
              </a:cxn>
              <a:cxn ang="0">
                <a:pos x="53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4"/>
              </a:cxn>
              <a:cxn ang="0">
                <a:pos x="27" y="7"/>
              </a:cxn>
              <a:cxn ang="0">
                <a:pos x="22" y="9"/>
              </a:cxn>
              <a:cxn ang="0">
                <a:pos x="18" y="12"/>
              </a:cxn>
              <a:cxn ang="0">
                <a:pos x="15" y="15"/>
              </a:cxn>
              <a:cxn ang="0">
                <a:pos x="10" y="19"/>
              </a:cxn>
              <a:cxn ang="0">
                <a:pos x="7" y="24"/>
              </a:cxn>
              <a:cxn ang="0">
                <a:pos x="5" y="29"/>
              </a:cxn>
              <a:cxn ang="0">
                <a:pos x="3" y="33"/>
              </a:cxn>
              <a:cxn ang="0">
                <a:pos x="1" y="38"/>
              </a:cxn>
              <a:cxn ang="0">
                <a:pos x="0" y="44"/>
              </a:cxn>
              <a:cxn ang="0">
                <a:pos x="0" y="49"/>
              </a:cxn>
              <a:cxn ang="0">
                <a:pos x="0" y="54"/>
              </a:cxn>
              <a:cxn ang="0">
                <a:pos x="0" y="60"/>
              </a:cxn>
              <a:cxn ang="0">
                <a:pos x="1" y="65"/>
              </a:cxn>
              <a:cxn ang="0">
                <a:pos x="3" y="70"/>
              </a:cxn>
              <a:cxn ang="0">
                <a:pos x="5" y="74"/>
              </a:cxn>
              <a:cxn ang="0">
                <a:pos x="7" y="80"/>
              </a:cxn>
              <a:cxn ang="0">
                <a:pos x="10" y="84"/>
              </a:cxn>
              <a:cxn ang="0">
                <a:pos x="15" y="87"/>
              </a:cxn>
              <a:cxn ang="0">
                <a:pos x="18" y="91"/>
              </a:cxn>
              <a:cxn ang="0">
                <a:pos x="22" y="94"/>
              </a:cxn>
              <a:cxn ang="0">
                <a:pos x="27" y="97"/>
              </a:cxn>
              <a:cxn ang="0">
                <a:pos x="32" y="99"/>
              </a:cxn>
              <a:cxn ang="0">
                <a:pos x="37" y="101"/>
              </a:cxn>
              <a:cxn ang="0">
                <a:pos x="42" y="102"/>
              </a:cxn>
              <a:cxn ang="0">
                <a:pos x="47" y="102"/>
              </a:cxn>
              <a:cxn ang="0">
                <a:pos x="53" y="102"/>
              </a:cxn>
              <a:cxn ang="0">
                <a:pos x="58" y="102"/>
              </a:cxn>
              <a:cxn ang="0">
                <a:pos x="63" y="101"/>
              </a:cxn>
              <a:cxn ang="0">
                <a:pos x="68" y="99"/>
              </a:cxn>
              <a:cxn ang="0">
                <a:pos x="73" y="97"/>
              </a:cxn>
              <a:cxn ang="0">
                <a:pos x="78" y="94"/>
              </a:cxn>
              <a:cxn ang="0">
                <a:pos x="82" y="91"/>
              </a:cxn>
              <a:cxn ang="0">
                <a:pos x="86" y="87"/>
              </a:cxn>
              <a:cxn ang="0">
                <a:pos x="90" y="84"/>
              </a:cxn>
              <a:cxn ang="0">
                <a:pos x="93" y="80"/>
              </a:cxn>
              <a:cxn ang="0">
                <a:pos x="95" y="74"/>
              </a:cxn>
              <a:cxn ang="0">
                <a:pos x="97" y="70"/>
              </a:cxn>
              <a:cxn ang="0">
                <a:pos x="99" y="65"/>
              </a:cxn>
              <a:cxn ang="0">
                <a:pos x="100" y="60"/>
              </a:cxn>
              <a:cxn ang="0">
                <a:pos x="101" y="54"/>
              </a:cxn>
            </a:cxnLst>
            <a:rect l="0" t="0" r="r" b="b"/>
            <a:pathLst>
              <a:path w="101" h="102">
                <a:moveTo>
                  <a:pt x="101" y="51"/>
                </a:moveTo>
                <a:lnTo>
                  <a:pt x="101" y="49"/>
                </a:lnTo>
                <a:lnTo>
                  <a:pt x="100" y="46"/>
                </a:lnTo>
                <a:lnTo>
                  <a:pt x="100" y="44"/>
                </a:lnTo>
                <a:lnTo>
                  <a:pt x="100" y="41"/>
                </a:lnTo>
                <a:lnTo>
                  <a:pt x="99" y="38"/>
                </a:lnTo>
                <a:lnTo>
                  <a:pt x="98" y="36"/>
                </a:lnTo>
                <a:lnTo>
                  <a:pt x="97" y="33"/>
                </a:lnTo>
                <a:lnTo>
                  <a:pt x="97" y="31"/>
                </a:lnTo>
                <a:lnTo>
                  <a:pt x="95" y="29"/>
                </a:lnTo>
                <a:lnTo>
                  <a:pt x="94" y="26"/>
                </a:lnTo>
                <a:lnTo>
                  <a:pt x="93" y="24"/>
                </a:lnTo>
                <a:lnTo>
                  <a:pt x="91" y="21"/>
                </a:lnTo>
                <a:lnTo>
                  <a:pt x="90" y="19"/>
                </a:lnTo>
                <a:lnTo>
                  <a:pt x="88" y="17"/>
                </a:lnTo>
                <a:lnTo>
                  <a:pt x="86" y="15"/>
                </a:lnTo>
                <a:lnTo>
                  <a:pt x="84" y="14"/>
                </a:lnTo>
                <a:lnTo>
                  <a:pt x="82" y="12"/>
                </a:lnTo>
                <a:lnTo>
                  <a:pt x="80" y="10"/>
                </a:lnTo>
                <a:lnTo>
                  <a:pt x="78" y="9"/>
                </a:lnTo>
                <a:lnTo>
                  <a:pt x="76" y="8"/>
                </a:lnTo>
                <a:lnTo>
                  <a:pt x="73" y="7"/>
                </a:lnTo>
                <a:lnTo>
                  <a:pt x="71" y="5"/>
                </a:lnTo>
                <a:lnTo>
                  <a:pt x="68" y="4"/>
                </a:lnTo>
                <a:lnTo>
                  <a:pt x="65" y="4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1"/>
                </a:lnTo>
                <a:lnTo>
                  <a:pt x="53" y="0"/>
                </a:lnTo>
                <a:lnTo>
                  <a:pt x="51" y="0"/>
                </a:lnTo>
                <a:lnTo>
                  <a:pt x="47" y="0"/>
                </a:lnTo>
                <a:lnTo>
                  <a:pt x="45" y="1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4"/>
                </a:lnTo>
                <a:lnTo>
                  <a:pt x="32" y="4"/>
                </a:lnTo>
                <a:lnTo>
                  <a:pt x="29" y="5"/>
                </a:lnTo>
                <a:lnTo>
                  <a:pt x="27" y="7"/>
                </a:lnTo>
                <a:lnTo>
                  <a:pt x="25" y="8"/>
                </a:lnTo>
                <a:lnTo>
                  <a:pt x="22" y="9"/>
                </a:lnTo>
                <a:lnTo>
                  <a:pt x="20" y="10"/>
                </a:lnTo>
                <a:lnTo>
                  <a:pt x="18" y="12"/>
                </a:lnTo>
                <a:lnTo>
                  <a:pt x="16" y="14"/>
                </a:lnTo>
                <a:lnTo>
                  <a:pt x="15" y="15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4"/>
                </a:lnTo>
                <a:lnTo>
                  <a:pt x="6" y="26"/>
                </a:lnTo>
                <a:lnTo>
                  <a:pt x="5" y="29"/>
                </a:lnTo>
                <a:lnTo>
                  <a:pt x="4" y="31"/>
                </a:lnTo>
                <a:lnTo>
                  <a:pt x="3" y="33"/>
                </a:lnTo>
                <a:lnTo>
                  <a:pt x="2" y="36"/>
                </a:lnTo>
                <a:lnTo>
                  <a:pt x="1" y="38"/>
                </a:lnTo>
                <a:lnTo>
                  <a:pt x="1" y="41"/>
                </a:lnTo>
                <a:lnTo>
                  <a:pt x="0" y="44"/>
                </a:lnTo>
                <a:lnTo>
                  <a:pt x="0" y="46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60"/>
                </a:lnTo>
                <a:lnTo>
                  <a:pt x="1" y="62"/>
                </a:lnTo>
                <a:lnTo>
                  <a:pt x="1" y="65"/>
                </a:lnTo>
                <a:lnTo>
                  <a:pt x="2" y="67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7" y="80"/>
                </a:lnTo>
                <a:lnTo>
                  <a:pt x="9" y="82"/>
                </a:lnTo>
                <a:lnTo>
                  <a:pt x="10" y="84"/>
                </a:lnTo>
                <a:lnTo>
                  <a:pt x="12" y="86"/>
                </a:lnTo>
                <a:lnTo>
                  <a:pt x="15" y="87"/>
                </a:lnTo>
                <a:lnTo>
                  <a:pt x="16" y="89"/>
                </a:lnTo>
                <a:lnTo>
                  <a:pt x="18" y="91"/>
                </a:lnTo>
                <a:lnTo>
                  <a:pt x="20" y="92"/>
                </a:lnTo>
                <a:lnTo>
                  <a:pt x="22" y="94"/>
                </a:lnTo>
                <a:lnTo>
                  <a:pt x="25" y="95"/>
                </a:lnTo>
                <a:lnTo>
                  <a:pt x="27" y="97"/>
                </a:lnTo>
                <a:lnTo>
                  <a:pt x="29" y="98"/>
                </a:lnTo>
                <a:lnTo>
                  <a:pt x="32" y="99"/>
                </a:lnTo>
                <a:lnTo>
                  <a:pt x="35" y="100"/>
                </a:lnTo>
                <a:lnTo>
                  <a:pt x="37" y="101"/>
                </a:lnTo>
                <a:lnTo>
                  <a:pt x="40" y="101"/>
                </a:lnTo>
                <a:lnTo>
                  <a:pt x="42" y="102"/>
                </a:lnTo>
                <a:lnTo>
                  <a:pt x="45" y="102"/>
                </a:lnTo>
                <a:lnTo>
                  <a:pt x="47" y="102"/>
                </a:lnTo>
                <a:lnTo>
                  <a:pt x="51" y="102"/>
                </a:lnTo>
                <a:lnTo>
                  <a:pt x="53" y="102"/>
                </a:lnTo>
                <a:lnTo>
                  <a:pt x="56" y="102"/>
                </a:lnTo>
                <a:lnTo>
                  <a:pt x="58" y="102"/>
                </a:lnTo>
                <a:lnTo>
                  <a:pt x="61" y="101"/>
                </a:lnTo>
                <a:lnTo>
                  <a:pt x="63" y="101"/>
                </a:lnTo>
                <a:lnTo>
                  <a:pt x="65" y="100"/>
                </a:lnTo>
                <a:lnTo>
                  <a:pt x="68" y="99"/>
                </a:lnTo>
                <a:lnTo>
                  <a:pt x="71" y="98"/>
                </a:lnTo>
                <a:lnTo>
                  <a:pt x="73" y="97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8" y="86"/>
                </a:lnTo>
                <a:lnTo>
                  <a:pt x="90" y="84"/>
                </a:lnTo>
                <a:lnTo>
                  <a:pt x="91" y="82"/>
                </a:lnTo>
                <a:lnTo>
                  <a:pt x="93" y="80"/>
                </a:lnTo>
                <a:lnTo>
                  <a:pt x="94" y="76"/>
                </a:lnTo>
                <a:lnTo>
                  <a:pt x="95" y="74"/>
                </a:lnTo>
                <a:lnTo>
                  <a:pt x="97" y="72"/>
                </a:lnTo>
                <a:lnTo>
                  <a:pt x="97" y="70"/>
                </a:lnTo>
                <a:lnTo>
                  <a:pt x="98" y="67"/>
                </a:lnTo>
                <a:lnTo>
                  <a:pt x="99" y="65"/>
                </a:lnTo>
                <a:lnTo>
                  <a:pt x="100" y="62"/>
                </a:lnTo>
                <a:lnTo>
                  <a:pt x="100" y="60"/>
                </a:lnTo>
                <a:lnTo>
                  <a:pt x="100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7" name="Freeform 133"/>
          <p:cNvSpPr>
            <a:spLocks/>
          </p:cNvSpPr>
          <p:nvPr/>
        </p:nvSpPr>
        <p:spPr bwMode="auto">
          <a:xfrm>
            <a:off x="2989263" y="3856037"/>
            <a:ext cx="52388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7" y="33"/>
              </a:cxn>
              <a:cxn ang="0">
                <a:pos x="95" y="27"/>
              </a:cxn>
              <a:cxn ang="0">
                <a:pos x="93" y="23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8"/>
              </a:cxn>
              <a:cxn ang="0">
                <a:pos x="73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3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2" y="8"/>
              </a:cxn>
              <a:cxn ang="0">
                <a:pos x="18" y="12"/>
              </a:cxn>
              <a:cxn ang="0">
                <a:pos x="15" y="15"/>
              </a:cxn>
              <a:cxn ang="0">
                <a:pos x="10" y="19"/>
              </a:cxn>
              <a:cxn ang="0">
                <a:pos x="7" y="23"/>
              </a:cxn>
              <a:cxn ang="0">
                <a:pos x="5" y="27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69"/>
              </a:cxn>
              <a:cxn ang="0">
                <a:pos x="5" y="74"/>
              </a:cxn>
              <a:cxn ang="0">
                <a:pos x="7" y="78"/>
              </a:cxn>
              <a:cxn ang="0">
                <a:pos x="10" y="82"/>
              </a:cxn>
              <a:cxn ang="0">
                <a:pos x="15" y="87"/>
              </a:cxn>
              <a:cxn ang="0">
                <a:pos x="18" y="91"/>
              </a:cxn>
              <a:cxn ang="0">
                <a:pos x="22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3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3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7"/>
              </a:cxn>
              <a:cxn ang="0">
                <a:pos x="90" y="82"/>
              </a:cxn>
              <a:cxn ang="0">
                <a:pos x="93" y="78"/>
              </a:cxn>
              <a:cxn ang="0">
                <a:pos x="95" y="74"/>
              </a:cxn>
              <a:cxn ang="0">
                <a:pos x="97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0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8" y="35"/>
                </a:lnTo>
                <a:lnTo>
                  <a:pt x="97" y="33"/>
                </a:lnTo>
                <a:lnTo>
                  <a:pt x="97" y="31"/>
                </a:lnTo>
                <a:lnTo>
                  <a:pt x="95" y="27"/>
                </a:lnTo>
                <a:lnTo>
                  <a:pt x="94" y="25"/>
                </a:lnTo>
                <a:lnTo>
                  <a:pt x="93" y="23"/>
                </a:lnTo>
                <a:lnTo>
                  <a:pt x="91" y="21"/>
                </a:lnTo>
                <a:lnTo>
                  <a:pt x="90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3" y="5"/>
                </a:lnTo>
                <a:lnTo>
                  <a:pt x="71" y="4"/>
                </a:lnTo>
                <a:lnTo>
                  <a:pt x="68" y="3"/>
                </a:lnTo>
                <a:lnTo>
                  <a:pt x="65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2" y="8"/>
                </a:lnTo>
                <a:lnTo>
                  <a:pt x="20" y="9"/>
                </a:lnTo>
                <a:lnTo>
                  <a:pt x="18" y="12"/>
                </a:lnTo>
                <a:lnTo>
                  <a:pt x="16" y="13"/>
                </a:lnTo>
                <a:lnTo>
                  <a:pt x="15" y="15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0"/>
                </a:lnTo>
                <a:lnTo>
                  <a:pt x="10" y="82"/>
                </a:lnTo>
                <a:lnTo>
                  <a:pt x="12" y="84"/>
                </a:lnTo>
                <a:lnTo>
                  <a:pt x="15" y="87"/>
                </a:lnTo>
                <a:lnTo>
                  <a:pt x="16" y="89"/>
                </a:lnTo>
                <a:lnTo>
                  <a:pt x="18" y="91"/>
                </a:lnTo>
                <a:lnTo>
                  <a:pt x="20" y="92"/>
                </a:lnTo>
                <a:lnTo>
                  <a:pt x="22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5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5" y="99"/>
                </a:lnTo>
                <a:lnTo>
                  <a:pt x="68" y="98"/>
                </a:lnTo>
                <a:lnTo>
                  <a:pt x="71" y="97"/>
                </a:lnTo>
                <a:lnTo>
                  <a:pt x="73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8" y="84"/>
                </a:lnTo>
                <a:lnTo>
                  <a:pt x="90" y="82"/>
                </a:lnTo>
                <a:lnTo>
                  <a:pt x="91" y="80"/>
                </a:lnTo>
                <a:lnTo>
                  <a:pt x="93" y="78"/>
                </a:lnTo>
                <a:lnTo>
                  <a:pt x="94" y="76"/>
                </a:lnTo>
                <a:lnTo>
                  <a:pt x="95" y="74"/>
                </a:lnTo>
                <a:lnTo>
                  <a:pt x="97" y="72"/>
                </a:lnTo>
                <a:lnTo>
                  <a:pt x="97" y="69"/>
                </a:lnTo>
                <a:lnTo>
                  <a:pt x="98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0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8" name="Freeform 134"/>
          <p:cNvSpPr>
            <a:spLocks/>
          </p:cNvSpPr>
          <p:nvPr/>
        </p:nvSpPr>
        <p:spPr bwMode="auto">
          <a:xfrm>
            <a:off x="2989263" y="3405187"/>
            <a:ext cx="52388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7" y="33"/>
              </a:cxn>
              <a:cxn ang="0">
                <a:pos x="95" y="28"/>
              </a:cxn>
              <a:cxn ang="0">
                <a:pos x="93" y="24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9"/>
              </a:cxn>
              <a:cxn ang="0">
                <a:pos x="73" y="6"/>
              </a:cxn>
              <a:cxn ang="0">
                <a:pos x="68" y="4"/>
              </a:cxn>
              <a:cxn ang="0">
                <a:pos x="63" y="3"/>
              </a:cxn>
              <a:cxn ang="0">
                <a:pos x="58" y="0"/>
              </a:cxn>
              <a:cxn ang="0">
                <a:pos x="53" y="0"/>
              </a:cxn>
              <a:cxn ang="0">
                <a:pos x="47" y="0"/>
              </a:cxn>
              <a:cxn ang="0">
                <a:pos x="42" y="0"/>
              </a:cxn>
              <a:cxn ang="0">
                <a:pos x="37" y="3"/>
              </a:cxn>
              <a:cxn ang="0">
                <a:pos x="32" y="4"/>
              </a:cxn>
              <a:cxn ang="0">
                <a:pos x="27" y="6"/>
              </a:cxn>
              <a:cxn ang="0">
                <a:pos x="22" y="9"/>
              </a:cxn>
              <a:cxn ang="0">
                <a:pos x="18" y="12"/>
              </a:cxn>
              <a:cxn ang="0">
                <a:pos x="15" y="15"/>
              </a:cxn>
              <a:cxn ang="0">
                <a:pos x="10" y="19"/>
              </a:cxn>
              <a:cxn ang="0">
                <a:pos x="7" y="24"/>
              </a:cxn>
              <a:cxn ang="0">
                <a:pos x="5" y="28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3"/>
              </a:cxn>
              <a:cxn ang="0">
                <a:pos x="0" y="59"/>
              </a:cxn>
              <a:cxn ang="0">
                <a:pos x="1" y="64"/>
              </a:cxn>
              <a:cxn ang="0">
                <a:pos x="3" y="69"/>
              </a:cxn>
              <a:cxn ang="0">
                <a:pos x="5" y="74"/>
              </a:cxn>
              <a:cxn ang="0">
                <a:pos x="7" y="79"/>
              </a:cxn>
              <a:cxn ang="0">
                <a:pos x="10" y="83"/>
              </a:cxn>
              <a:cxn ang="0">
                <a:pos x="15" y="87"/>
              </a:cxn>
              <a:cxn ang="0">
                <a:pos x="18" y="90"/>
              </a:cxn>
              <a:cxn ang="0">
                <a:pos x="22" y="93"/>
              </a:cxn>
              <a:cxn ang="0">
                <a:pos x="27" y="97"/>
              </a:cxn>
              <a:cxn ang="0">
                <a:pos x="32" y="99"/>
              </a:cxn>
              <a:cxn ang="0">
                <a:pos x="37" y="100"/>
              </a:cxn>
              <a:cxn ang="0">
                <a:pos x="42" y="101"/>
              </a:cxn>
              <a:cxn ang="0">
                <a:pos x="47" y="102"/>
              </a:cxn>
              <a:cxn ang="0">
                <a:pos x="53" y="102"/>
              </a:cxn>
              <a:cxn ang="0">
                <a:pos x="58" y="101"/>
              </a:cxn>
              <a:cxn ang="0">
                <a:pos x="63" y="100"/>
              </a:cxn>
              <a:cxn ang="0">
                <a:pos x="68" y="99"/>
              </a:cxn>
              <a:cxn ang="0">
                <a:pos x="73" y="97"/>
              </a:cxn>
              <a:cxn ang="0">
                <a:pos x="78" y="93"/>
              </a:cxn>
              <a:cxn ang="0">
                <a:pos x="82" y="90"/>
              </a:cxn>
              <a:cxn ang="0">
                <a:pos x="86" y="87"/>
              </a:cxn>
              <a:cxn ang="0">
                <a:pos x="90" y="83"/>
              </a:cxn>
              <a:cxn ang="0">
                <a:pos x="93" y="79"/>
              </a:cxn>
              <a:cxn ang="0">
                <a:pos x="95" y="74"/>
              </a:cxn>
              <a:cxn ang="0">
                <a:pos x="97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3"/>
              </a:cxn>
            </a:cxnLst>
            <a:rect l="0" t="0" r="r" b="b"/>
            <a:pathLst>
              <a:path w="101" h="102">
                <a:moveTo>
                  <a:pt x="101" y="51"/>
                </a:moveTo>
                <a:lnTo>
                  <a:pt x="101" y="48"/>
                </a:lnTo>
                <a:lnTo>
                  <a:pt x="100" y="46"/>
                </a:lnTo>
                <a:lnTo>
                  <a:pt x="100" y="43"/>
                </a:lnTo>
                <a:lnTo>
                  <a:pt x="100" y="41"/>
                </a:lnTo>
                <a:lnTo>
                  <a:pt x="99" y="38"/>
                </a:lnTo>
                <a:lnTo>
                  <a:pt x="98" y="35"/>
                </a:lnTo>
                <a:lnTo>
                  <a:pt x="97" y="33"/>
                </a:lnTo>
                <a:lnTo>
                  <a:pt x="97" y="30"/>
                </a:lnTo>
                <a:lnTo>
                  <a:pt x="95" y="28"/>
                </a:lnTo>
                <a:lnTo>
                  <a:pt x="94" y="26"/>
                </a:lnTo>
                <a:lnTo>
                  <a:pt x="93" y="24"/>
                </a:lnTo>
                <a:lnTo>
                  <a:pt x="91" y="22"/>
                </a:lnTo>
                <a:lnTo>
                  <a:pt x="90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10"/>
                </a:lnTo>
                <a:lnTo>
                  <a:pt x="78" y="9"/>
                </a:lnTo>
                <a:lnTo>
                  <a:pt x="76" y="7"/>
                </a:lnTo>
                <a:lnTo>
                  <a:pt x="73" y="6"/>
                </a:lnTo>
                <a:lnTo>
                  <a:pt x="71" y="5"/>
                </a:lnTo>
                <a:lnTo>
                  <a:pt x="68" y="4"/>
                </a:lnTo>
                <a:lnTo>
                  <a:pt x="65" y="3"/>
                </a:lnTo>
                <a:lnTo>
                  <a:pt x="63" y="3"/>
                </a:lnTo>
                <a:lnTo>
                  <a:pt x="61" y="1"/>
                </a:lnTo>
                <a:lnTo>
                  <a:pt x="58" y="0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0" y="1"/>
                </a:lnTo>
                <a:lnTo>
                  <a:pt x="37" y="3"/>
                </a:lnTo>
                <a:lnTo>
                  <a:pt x="35" y="3"/>
                </a:lnTo>
                <a:lnTo>
                  <a:pt x="32" y="4"/>
                </a:lnTo>
                <a:lnTo>
                  <a:pt x="29" y="5"/>
                </a:lnTo>
                <a:lnTo>
                  <a:pt x="27" y="6"/>
                </a:lnTo>
                <a:lnTo>
                  <a:pt x="25" y="7"/>
                </a:lnTo>
                <a:lnTo>
                  <a:pt x="22" y="9"/>
                </a:lnTo>
                <a:lnTo>
                  <a:pt x="20" y="10"/>
                </a:lnTo>
                <a:lnTo>
                  <a:pt x="18" y="12"/>
                </a:lnTo>
                <a:lnTo>
                  <a:pt x="16" y="13"/>
                </a:lnTo>
                <a:lnTo>
                  <a:pt x="15" y="15"/>
                </a:lnTo>
                <a:lnTo>
                  <a:pt x="12" y="17"/>
                </a:lnTo>
                <a:lnTo>
                  <a:pt x="10" y="19"/>
                </a:lnTo>
                <a:lnTo>
                  <a:pt x="9" y="22"/>
                </a:lnTo>
                <a:lnTo>
                  <a:pt x="7" y="24"/>
                </a:lnTo>
                <a:lnTo>
                  <a:pt x="6" y="26"/>
                </a:lnTo>
                <a:lnTo>
                  <a:pt x="5" y="28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1"/>
                </a:lnTo>
                <a:lnTo>
                  <a:pt x="0" y="43"/>
                </a:lnTo>
                <a:lnTo>
                  <a:pt x="0" y="46"/>
                </a:lnTo>
                <a:lnTo>
                  <a:pt x="0" y="48"/>
                </a:lnTo>
                <a:lnTo>
                  <a:pt x="0" y="51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1" y="62"/>
                </a:lnTo>
                <a:lnTo>
                  <a:pt x="1" y="64"/>
                </a:lnTo>
                <a:lnTo>
                  <a:pt x="2" y="67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7" y="79"/>
                </a:lnTo>
                <a:lnTo>
                  <a:pt x="9" y="81"/>
                </a:lnTo>
                <a:lnTo>
                  <a:pt x="10" y="83"/>
                </a:lnTo>
                <a:lnTo>
                  <a:pt x="12" y="85"/>
                </a:lnTo>
                <a:lnTo>
                  <a:pt x="15" y="87"/>
                </a:lnTo>
                <a:lnTo>
                  <a:pt x="16" y="89"/>
                </a:lnTo>
                <a:lnTo>
                  <a:pt x="18" y="90"/>
                </a:lnTo>
                <a:lnTo>
                  <a:pt x="20" y="92"/>
                </a:lnTo>
                <a:lnTo>
                  <a:pt x="22" y="93"/>
                </a:lnTo>
                <a:lnTo>
                  <a:pt x="25" y="95"/>
                </a:lnTo>
                <a:lnTo>
                  <a:pt x="27" y="97"/>
                </a:lnTo>
                <a:lnTo>
                  <a:pt x="29" y="98"/>
                </a:lnTo>
                <a:lnTo>
                  <a:pt x="32" y="99"/>
                </a:lnTo>
                <a:lnTo>
                  <a:pt x="35" y="100"/>
                </a:lnTo>
                <a:lnTo>
                  <a:pt x="37" y="100"/>
                </a:lnTo>
                <a:lnTo>
                  <a:pt x="40" y="101"/>
                </a:lnTo>
                <a:lnTo>
                  <a:pt x="42" y="101"/>
                </a:lnTo>
                <a:lnTo>
                  <a:pt x="45" y="102"/>
                </a:lnTo>
                <a:lnTo>
                  <a:pt x="47" y="102"/>
                </a:lnTo>
                <a:lnTo>
                  <a:pt x="51" y="102"/>
                </a:lnTo>
                <a:lnTo>
                  <a:pt x="53" y="102"/>
                </a:lnTo>
                <a:lnTo>
                  <a:pt x="56" y="102"/>
                </a:lnTo>
                <a:lnTo>
                  <a:pt x="58" y="101"/>
                </a:lnTo>
                <a:lnTo>
                  <a:pt x="61" y="101"/>
                </a:lnTo>
                <a:lnTo>
                  <a:pt x="63" y="100"/>
                </a:lnTo>
                <a:lnTo>
                  <a:pt x="65" y="100"/>
                </a:lnTo>
                <a:lnTo>
                  <a:pt x="68" y="99"/>
                </a:lnTo>
                <a:lnTo>
                  <a:pt x="71" y="98"/>
                </a:lnTo>
                <a:lnTo>
                  <a:pt x="73" y="97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0"/>
                </a:lnTo>
                <a:lnTo>
                  <a:pt x="84" y="89"/>
                </a:lnTo>
                <a:lnTo>
                  <a:pt x="86" y="87"/>
                </a:lnTo>
                <a:lnTo>
                  <a:pt x="88" y="85"/>
                </a:lnTo>
                <a:lnTo>
                  <a:pt x="90" y="83"/>
                </a:lnTo>
                <a:lnTo>
                  <a:pt x="91" y="81"/>
                </a:lnTo>
                <a:lnTo>
                  <a:pt x="93" y="79"/>
                </a:lnTo>
                <a:lnTo>
                  <a:pt x="94" y="76"/>
                </a:lnTo>
                <a:lnTo>
                  <a:pt x="95" y="74"/>
                </a:lnTo>
                <a:lnTo>
                  <a:pt x="97" y="72"/>
                </a:lnTo>
                <a:lnTo>
                  <a:pt x="97" y="69"/>
                </a:lnTo>
                <a:lnTo>
                  <a:pt x="98" y="67"/>
                </a:lnTo>
                <a:lnTo>
                  <a:pt x="99" y="64"/>
                </a:lnTo>
                <a:lnTo>
                  <a:pt x="100" y="62"/>
                </a:lnTo>
                <a:lnTo>
                  <a:pt x="100" y="59"/>
                </a:lnTo>
                <a:lnTo>
                  <a:pt x="100" y="56"/>
                </a:lnTo>
                <a:lnTo>
                  <a:pt x="101" y="53"/>
                </a:lnTo>
                <a:lnTo>
                  <a:pt x="101" y="51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59" name="Freeform 135"/>
          <p:cNvSpPr>
            <a:spLocks/>
          </p:cNvSpPr>
          <p:nvPr/>
        </p:nvSpPr>
        <p:spPr bwMode="auto">
          <a:xfrm>
            <a:off x="2989263" y="2955925"/>
            <a:ext cx="52388" cy="53975"/>
          </a:xfrm>
          <a:custGeom>
            <a:avLst/>
            <a:gdLst/>
            <a:ahLst/>
            <a:cxnLst>
              <a:cxn ang="0">
                <a:pos x="101" y="47"/>
              </a:cxn>
              <a:cxn ang="0">
                <a:pos x="100" y="42"/>
              </a:cxn>
              <a:cxn ang="0">
                <a:pos x="99" y="37"/>
              </a:cxn>
              <a:cxn ang="0">
                <a:pos x="97" y="33"/>
              </a:cxn>
              <a:cxn ang="0">
                <a:pos x="95" y="27"/>
              </a:cxn>
              <a:cxn ang="0">
                <a:pos x="93" y="23"/>
              </a:cxn>
              <a:cxn ang="0">
                <a:pos x="90" y="18"/>
              </a:cxn>
              <a:cxn ang="0">
                <a:pos x="86" y="15"/>
              </a:cxn>
              <a:cxn ang="0">
                <a:pos x="82" y="10"/>
              </a:cxn>
              <a:cxn ang="0">
                <a:pos x="78" y="7"/>
              </a:cxn>
              <a:cxn ang="0">
                <a:pos x="73" y="5"/>
              </a:cxn>
              <a:cxn ang="0">
                <a:pos x="68" y="3"/>
              </a:cxn>
              <a:cxn ang="0">
                <a:pos x="63" y="1"/>
              </a:cxn>
              <a:cxn ang="0">
                <a:pos x="58" y="0"/>
              </a:cxn>
              <a:cxn ang="0">
                <a:pos x="53" y="0"/>
              </a:cxn>
              <a:cxn ang="0">
                <a:pos x="47" y="0"/>
              </a:cxn>
              <a:cxn ang="0">
                <a:pos x="42" y="0"/>
              </a:cxn>
              <a:cxn ang="0">
                <a:pos x="37" y="1"/>
              </a:cxn>
              <a:cxn ang="0">
                <a:pos x="32" y="3"/>
              </a:cxn>
              <a:cxn ang="0">
                <a:pos x="27" y="5"/>
              </a:cxn>
              <a:cxn ang="0">
                <a:pos x="22" y="7"/>
              </a:cxn>
              <a:cxn ang="0">
                <a:pos x="18" y="10"/>
              </a:cxn>
              <a:cxn ang="0">
                <a:pos x="15" y="15"/>
              </a:cxn>
              <a:cxn ang="0">
                <a:pos x="10" y="18"/>
              </a:cxn>
              <a:cxn ang="0">
                <a:pos x="7" y="23"/>
              </a:cxn>
              <a:cxn ang="0">
                <a:pos x="5" y="27"/>
              </a:cxn>
              <a:cxn ang="0">
                <a:pos x="3" y="33"/>
              </a:cxn>
              <a:cxn ang="0">
                <a:pos x="1" y="37"/>
              </a:cxn>
              <a:cxn ang="0">
                <a:pos x="0" y="42"/>
              </a:cxn>
              <a:cxn ang="0">
                <a:pos x="0" y="47"/>
              </a:cxn>
              <a:cxn ang="0">
                <a:pos x="0" y="53"/>
              </a:cxn>
              <a:cxn ang="0">
                <a:pos x="0" y="58"/>
              </a:cxn>
              <a:cxn ang="0">
                <a:pos x="1" y="63"/>
              </a:cxn>
              <a:cxn ang="0">
                <a:pos x="3" y="69"/>
              </a:cxn>
              <a:cxn ang="0">
                <a:pos x="5" y="74"/>
              </a:cxn>
              <a:cxn ang="0">
                <a:pos x="7" y="78"/>
              </a:cxn>
              <a:cxn ang="0">
                <a:pos x="10" y="82"/>
              </a:cxn>
              <a:cxn ang="0">
                <a:pos x="15" y="87"/>
              </a:cxn>
              <a:cxn ang="0">
                <a:pos x="18" y="90"/>
              </a:cxn>
              <a:cxn ang="0">
                <a:pos x="22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99"/>
              </a:cxn>
              <a:cxn ang="0">
                <a:pos x="42" y="100"/>
              </a:cxn>
              <a:cxn ang="0">
                <a:pos x="47" y="101"/>
              </a:cxn>
              <a:cxn ang="0">
                <a:pos x="53" y="101"/>
              </a:cxn>
              <a:cxn ang="0">
                <a:pos x="58" y="100"/>
              </a:cxn>
              <a:cxn ang="0">
                <a:pos x="63" y="99"/>
              </a:cxn>
              <a:cxn ang="0">
                <a:pos x="68" y="98"/>
              </a:cxn>
              <a:cxn ang="0">
                <a:pos x="73" y="96"/>
              </a:cxn>
              <a:cxn ang="0">
                <a:pos x="78" y="93"/>
              </a:cxn>
              <a:cxn ang="0">
                <a:pos x="82" y="90"/>
              </a:cxn>
              <a:cxn ang="0">
                <a:pos x="86" y="87"/>
              </a:cxn>
              <a:cxn ang="0">
                <a:pos x="90" y="82"/>
              </a:cxn>
              <a:cxn ang="0">
                <a:pos x="93" y="78"/>
              </a:cxn>
              <a:cxn ang="0">
                <a:pos x="95" y="74"/>
              </a:cxn>
              <a:cxn ang="0">
                <a:pos x="97" y="69"/>
              </a:cxn>
              <a:cxn ang="0">
                <a:pos x="99" y="63"/>
              </a:cxn>
              <a:cxn ang="0">
                <a:pos x="100" y="58"/>
              </a:cxn>
              <a:cxn ang="0">
                <a:pos x="101" y="53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7"/>
                </a:lnTo>
                <a:lnTo>
                  <a:pt x="100" y="45"/>
                </a:lnTo>
                <a:lnTo>
                  <a:pt x="100" y="42"/>
                </a:lnTo>
                <a:lnTo>
                  <a:pt x="100" y="40"/>
                </a:lnTo>
                <a:lnTo>
                  <a:pt x="99" y="37"/>
                </a:lnTo>
                <a:lnTo>
                  <a:pt x="98" y="35"/>
                </a:lnTo>
                <a:lnTo>
                  <a:pt x="97" y="33"/>
                </a:lnTo>
                <a:lnTo>
                  <a:pt x="97" y="30"/>
                </a:lnTo>
                <a:lnTo>
                  <a:pt x="95" y="27"/>
                </a:lnTo>
                <a:lnTo>
                  <a:pt x="94" y="25"/>
                </a:lnTo>
                <a:lnTo>
                  <a:pt x="93" y="23"/>
                </a:lnTo>
                <a:lnTo>
                  <a:pt x="91" y="20"/>
                </a:lnTo>
                <a:lnTo>
                  <a:pt x="90" y="18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0"/>
                </a:lnTo>
                <a:lnTo>
                  <a:pt x="80" y="9"/>
                </a:lnTo>
                <a:lnTo>
                  <a:pt x="78" y="7"/>
                </a:lnTo>
                <a:lnTo>
                  <a:pt x="76" y="6"/>
                </a:lnTo>
                <a:lnTo>
                  <a:pt x="73" y="5"/>
                </a:lnTo>
                <a:lnTo>
                  <a:pt x="71" y="4"/>
                </a:lnTo>
                <a:lnTo>
                  <a:pt x="68" y="3"/>
                </a:lnTo>
                <a:lnTo>
                  <a:pt x="65" y="2"/>
                </a:lnTo>
                <a:lnTo>
                  <a:pt x="63" y="1"/>
                </a:lnTo>
                <a:lnTo>
                  <a:pt x="61" y="1"/>
                </a:lnTo>
                <a:lnTo>
                  <a:pt x="58" y="0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0" y="1"/>
                </a:lnTo>
                <a:lnTo>
                  <a:pt x="37" y="1"/>
                </a:lnTo>
                <a:lnTo>
                  <a:pt x="35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6"/>
                </a:lnTo>
                <a:lnTo>
                  <a:pt x="22" y="7"/>
                </a:lnTo>
                <a:lnTo>
                  <a:pt x="20" y="9"/>
                </a:lnTo>
                <a:lnTo>
                  <a:pt x="18" y="10"/>
                </a:lnTo>
                <a:lnTo>
                  <a:pt x="16" y="13"/>
                </a:lnTo>
                <a:lnTo>
                  <a:pt x="15" y="15"/>
                </a:lnTo>
                <a:lnTo>
                  <a:pt x="12" y="17"/>
                </a:lnTo>
                <a:lnTo>
                  <a:pt x="10" y="18"/>
                </a:lnTo>
                <a:lnTo>
                  <a:pt x="9" y="20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1" y="37"/>
                </a:lnTo>
                <a:lnTo>
                  <a:pt x="1" y="40"/>
                </a:lnTo>
                <a:lnTo>
                  <a:pt x="0" y="42"/>
                </a:lnTo>
                <a:lnTo>
                  <a:pt x="0" y="45"/>
                </a:lnTo>
                <a:lnTo>
                  <a:pt x="0" y="47"/>
                </a:lnTo>
                <a:lnTo>
                  <a:pt x="0" y="51"/>
                </a:lnTo>
                <a:lnTo>
                  <a:pt x="0" y="53"/>
                </a:lnTo>
                <a:lnTo>
                  <a:pt x="0" y="56"/>
                </a:lnTo>
                <a:lnTo>
                  <a:pt x="0" y="58"/>
                </a:lnTo>
                <a:lnTo>
                  <a:pt x="1" y="61"/>
                </a:lnTo>
                <a:lnTo>
                  <a:pt x="1" y="63"/>
                </a:lnTo>
                <a:lnTo>
                  <a:pt x="2" y="66"/>
                </a:lnTo>
                <a:lnTo>
                  <a:pt x="3" y="69"/>
                </a:lnTo>
                <a:lnTo>
                  <a:pt x="4" y="71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0"/>
                </a:lnTo>
                <a:lnTo>
                  <a:pt x="10" y="82"/>
                </a:lnTo>
                <a:lnTo>
                  <a:pt x="12" y="84"/>
                </a:lnTo>
                <a:lnTo>
                  <a:pt x="15" y="87"/>
                </a:lnTo>
                <a:lnTo>
                  <a:pt x="16" y="88"/>
                </a:lnTo>
                <a:lnTo>
                  <a:pt x="18" y="90"/>
                </a:lnTo>
                <a:lnTo>
                  <a:pt x="20" y="92"/>
                </a:lnTo>
                <a:lnTo>
                  <a:pt x="22" y="93"/>
                </a:lnTo>
                <a:lnTo>
                  <a:pt x="25" y="94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5" y="98"/>
                </a:lnTo>
                <a:lnTo>
                  <a:pt x="37" y="99"/>
                </a:lnTo>
                <a:lnTo>
                  <a:pt x="40" y="100"/>
                </a:lnTo>
                <a:lnTo>
                  <a:pt x="42" y="100"/>
                </a:lnTo>
                <a:lnTo>
                  <a:pt x="45" y="101"/>
                </a:lnTo>
                <a:lnTo>
                  <a:pt x="47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8" y="100"/>
                </a:lnTo>
                <a:lnTo>
                  <a:pt x="61" y="100"/>
                </a:lnTo>
                <a:lnTo>
                  <a:pt x="63" y="99"/>
                </a:lnTo>
                <a:lnTo>
                  <a:pt x="65" y="98"/>
                </a:lnTo>
                <a:lnTo>
                  <a:pt x="68" y="98"/>
                </a:lnTo>
                <a:lnTo>
                  <a:pt x="71" y="97"/>
                </a:lnTo>
                <a:lnTo>
                  <a:pt x="73" y="96"/>
                </a:lnTo>
                <a:lnTo>
                  <a:pt x="76" y="94"/>
                </a:lnTo>
                <a:lnTo>
                  <a:pt x="78" y="93"/>
                </a:lnTo>
                <a:lnTo>
                  <a:pt x="80" y="92"/>
                </a:lnTo>
                <a:lnTo>
                  <a:pt x="82" y="90"/>
                </a:lnTo>
                <a:lnTo>
                  <a:pt x="84" y="88"/>
                </a:lnTo>
                <a:lnTo>
                  <a:pt x="86" y="87"/>
                </a:lnTo>
                <a:lnTo>
                  <a:pt x="88" y="84"/>
                </a:lnTo>
                <a:lnTo>
                  <a:pt x="90" y="82"/>
                </a:lnTo>
                <a:lnTo>
                  <a:pt x="91" y="80"/>
                </a:lnTo>
                <a:lnTo>
                  <a:pt x="93" y="78"/>
                </a:lnTo>
                <a:lnTo>
                  <a:pt x="94" y="76"/>
                </a:lnTo>
                <a:lnTo>
                  <a:pt x="95" y="74"/>
                </a:lnTo>
                <a:lnTo>
                  <a:pt x="97" y="71"/>
                </a:lnTo>
                <a:lnTo>
                  <a:pt x="97" y="69"/>
                </a:lnTo>
                <a:lnTo>
                  <a:pt x="98" y="66"/>
                </a:lnTo>
                <a:lnTo>
                  <a:pt x="99" y="63"/>
                </a:lnTo>
                <a:lnTo>
                  <a:pt x="100" y="61"/>
                </a:lnTo>
                <a:lnTo>
                  <a:pt x="100" y="58"/>
                </a:lnTo>
                <a:lnTo>
                  <a:pt x="100" y="56"/>
                </a:lnTo>
                <a:lnTo>
                  <a:pt x="101" y="53"/>
                </a:lnTo>
                <a:lnTo>
                  <a:pt x="101" y="51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0" name="Freeform 136"/>
          <p:cNvSpPr>
            <a:spLocks/>
          </p:cNvSpPr>
          <p:nvPr/>
        </p:nvSpPr>
        <p:spPr bwMode="auto">
          <a:xfrm>
            <a:off x="2989263" y="2506662"/>
            <a:ext cx="52388" cy="53975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4"/>
              </a:cxn>
              <a:cxn ang="0">
                <a:pos x="99" y="38"/>
              </a:cxn>
              <a:cxn ang="0">
                <a:pos x="97" y="33"/>
              </a:cxn>
              <a:cxn ang="0">
                <a:pos x="95" y="29"/>
              </a:cxn>
              <a:cxn ang="0">
                <a:pos x="93" y="24"/>
              </a:cxn>
              <a:cxn ang="0">
                <a:pos x="90" y="19"/>
              </a:cxn>
              <a:cxn ang="0">
                <a:pos x="86" y="16"/>
              </a:cxn>
              <a:cxn ang="0">
                <a:pos x="82" y="12"/>
              </a:cxn>
              <a:cxn ang="0">
                <a:pos x="78" y="9"/>
              </a:cxn>
              <a:cxn ang="0">
                <a:pos x="73" y="7"/>
              </a:cxn>
              <a:cxn ang="0">
                <a:pos x="68" y="5"/>
              </a:cxn>
              <a:cxn ang="0">
                <a:pos x="63" y="3"/>
              </a:cxn>
              <a:cxn ang="0">
                <a:pos x="58" y="1"/>
              </a:cxn>
              <a:cxn ang="0">
                <a:pos x="53" y="1"/>
              </a:cxn>
              <a:cxn ang="0">
                <a:pos x="47" y="1"/>
              </a:cxn>
              <a:cxn ang="0">
                <a:pos x="42" y="1"/>
              </a:cxn>
              <a:cxn ang="0">
                <a:pos x="37" y="3"/>
              </a:cxn>
              <a:cxn ang="0">
                <a:pos x="32" y="5"/>
              </a:cxn>
              <a:cxn ang="0">
                <a:pos x="27" y="7"/>
              </a:cxn>
              <a:cxn ang="0">
                <a:pos x="22" y="9"/>
              </a:cxn>
              <a:cxn ang="0">
                <a:pos x="18" y="12"/>
              </a:cxn>
              <a:cxn ang="0">
                <a:pos x="15" y="16"/>
              </a:cxn>
              <a:cxn ang="0">
                <a:pos x="10" y="19"/>
              </a:cxn>
              <a:cxn ang="0">
                <a:pos x="7" y="24"/>
              </a:cxn>
              <a:cxn ang="0">
                <a:pos x="5" y="29"/>
              </a:cxn>
              <a:cxn ang="0">
                <a:pos x="3" y="33"/>
              </a:cxn>
              <a:cxn ang="0">
                <a:pos x="1" y="38"/>
              </a:cxn>
              <a:cxn ang="0">
                <a:pos x="0" y="44"/>
              </a:cxn>
              <a:cxn ang="0">
                <a:pos x="0" y="49"/>
              </a:cxn>
              <a:cxn ang="0">
                <a:pos x="0" y="54"/>
              </a:cxn>
              <a:cxn ang="0">
                <a:pos x="0" y="60"/>
              </a:cxn>
              <a:cxn ang="0">
                <a:pos x="1" y="65"/>
              </a:cxn>
              <a:cxn ang="0">
                <a:pos x="3" y="70"/>
              </a:cxn>
              <a:cxn ang="0">
                <a:pos x="5" y="74"/>
              </a:cxn>
              <a:cxn ang="0">
                <a:pos x="7" y="80"/>
              </a:cxn>
              <a:cxn ang="0">
                <a:pos x="10" y="84"/>
              </a:cxn>
              <a:cxn ang="0">
                <a:pos x="15" y="88"/>
              </a:cxn>
              <a:cxn ang="0">
                <a:pos x="18" y="91"/>
              </a:cxn>
              <a:cxn ang="0">
                <a:pos x="22" y="94"/>
              </a:cxn>
              <a:cxn ang="0">
                <a:pos x="27" y="97"/>
              </a:cxn>
              <a:cxn ang="0">
                <a:pos x="32" y="99"/>
              </a:cxn>
              <a:cxn ang="0">
                <a:pos x="37" y="101"/>
              </a:cxn>
              <a:cxn ang="0">
                <a:pos x="42" y="102"/>
              </a:cxn>
              <a:cxn ang="0">
                <a:pos x="47" y="103"/>
              </a:cxn>
              <a:cxn ang="0">
                <a:pos x="53" y="103"/>
              </a:cxn>
              <a:cxn ang="0">
                <a:pos x="58" y="102"/>
              </a:cxn>
              <a:cxn ang="0">
                <a:pos x="63" y="101"/>
              </a:cxn>
              <a:cxn ang="0">
                <a:pos x="68" y="99"/>
              </a:cxn>
              <a:cxn ang="0">
                <a:pos x="73" y="97"/>
              </a:cxn>
              <a:cxn ang="0">
                <a:pos x="78" y="94"/>
              </a:cxn>
              <a:cxn ang="0">
                <a:pos x="82" y="91"/>
              </a:cxn>
              <a:cxn ang="0">
                <a:pos x="86" y="88"/>
              </a:cxn>
              <a:cxn ang="0">
                <a:pos x="90" y="84"/>
              </a:cxn>
              <a:cxn ang="0">
                <a:pos x="93" y="80"/>
              </a:cxn>
              <a:cxn ang="0">
                <a:pos x="95" y="74"/>
              </a:cxn>
              <a:cxn ang="0">
                <a:pos x="97" y="70"/>
              </a:cxn>
              <a:cxn ang="0">
                <a:pos x="99" y="65"/>
              </a:cxn>
              <a:cxn ang="0">
                <a:pos x="100" y="60"/>
              </a:cxn>
              <a:cxn ang="0">
                <a:pos x="101" y="54"/>
              </a:cxn>
            </a:cxnLst>
            <a:rect l="0" t="0" r="r" b="b"/>
            <a:pathLst>
              <a:path w="101" h="103">
                <a:moveTo>
                  <a:pt x="101" y="52"/>
                </a:moveTo>
                <a:lnTo>
                  <a:pt x="101" y="49"/>
                </a:lnTo>
                <a:lnTo>
                  <a:pt x="100" y="47"/>
                </a:lnTo>
                <a:lnTo>
                  <a:pt x="100" y="44"/>
                </a:lnTo>
                <a:lnTo>
                  <a:pt x="100" y="42"/>
                </a:lnTo>
                <a:lnTo>
                  <a:pt x="99" y="38"/>
                </a:lnTo>
                <a:lnTo>
                  <a:pt x="98" y="36"/>
                </a:lnTo>
                <a:lnTo>
                  <a:pt x="97" y="33"/>
                </a:lnTo>
                <a:lnTo>
                  <a:pt x="97" y="31"/>
                </a:lnTo>
                <a:lnTo>
                  <a:pt x="95" y="29"/>
                </a:lnTo>
                <a:lnTo>
                  <a:pt x="94" y="27"/>
                </a:lnTo>
                <a:lnTo>
                  <a:pt x="93" y="24"/>
                </a:lnTo>
                <a:lnTo>
                  <a:pt x="91" y="22"/>
                </a:lnTo>
                <a:lnTo>
                  <a:pt x="90" y="19"/>
                </a:lnTo>
                <a:lnTo>
                  <a:pt x="88" y="17"/>
                </a:lnTo>
                <a:lnTo>
                  <a:pt x="86" y="16"/>
                </a:lnTo>
                <a:lnTo>
                  <a:pt x="84" y="14"/>
                </a:lnTo>
                <a:lnTo>
                  <a:pt x="82" y="12"/>
                </a:lnTo>
                <a:lnTo>
                  <a:pt x="80" y="11"/>
                </a:lnTo>
                <a:lnTo>
                  <a:pt x="78" y="9"/>
                </a:lnTo>
                <a:lnTo>
                  <a:pt x="76" y="8"/>
                </a:lnTo>
                <a:lnTo>
                  <a:pt x="73" y="7"/>
                </a:lnTo>
                <a:lnTo>
                  <a:pt x="71" y="6"/>
                </a:lnTo>
                <a:lnTo>
                  <a:pt x="68" y="5"/>
                </a:lnTo>
                <a:lnTo>
                  <a:pt x="65" y="4"/>
                </a:lnTo>
                <a:lnTo>
                  <a:pt x="63" y="3"/>
                </a:lnTo>
                <a:lnTo>
                  <a:pt x="61" y="3"/>
                </a:lnTo>
                <a:lnTo>
                  <a:pt x="58" y="1"/>
                </a:lnTo>
                <a:lnTo>
                  <a:pt x="56" y="1"/>
                </a:lnTo>
                <a:lnTo>
                  <a:pt x="53" y="1"/>
                </a:lnTo>
                <a:lnTo>
                  <a:pt x="51" y="0"/>
                </a:lnTo>
                <a:lnTo>
                  <a:pt x="47" y="1"/>
                </a:lnTo>
                <a:lnTo>
                  <a:pt x="45" y="1"/>
                </a:lnTo>
                <a:lnTo>
                  <a:pt x="42" y="1"/>
                </a:lnTo>
                <a:lnTo>
                  <a:pt x="40" y="3"/>
                </a:lnTo>
                <a:lnTo>
                  <a:pt x="37" y="3"/>
                </a:lnTo>
                <a:lnTo>
                  <a:pt x="35" y="4"/>
                </a:lnTo>
                <a:lnTo>
                  <a:pt x="32" y="5"/>
                </a:lnTo>
                <a:lnTo>
                  <a:pt x="29" y="6"/>
                </a:lnTo>
                <a:lnTo>
                  <a:pt x="27" y="7"/>
                </a:lnTo>
                <a:lnTo>
                  <a:pt x="25" y="8"/>
                </a:lnTo>
                <a:lnTo>
                  <a:pt x="22" y="9"/>
                </a:lnTo>
                <a:lnTo>
                  <a:pt x="20" y="11"/>
                </a:lnTo>
                <a:lnTo>
                  <a:pt x="18" y="12"/>
                </a:lnTo>
                <a:lnTo>
                  <a:pt x="16" y="14"/>
                </a:lnTo>
                <a:lnTo>
                  <a:pt x="15" y="16"/>
                </a:lnTo>
                <a:lnTo>
                  <a:pt x="12" y="17"/>
                </a:lnTo>
                <a:lnTo>
                  <a:pt x="10" y="19"/>
                </a:lnTo>
                <a:lnTo>
                  <a:pt x="9" y="22"/>
                </a:lnTo>
                <a:lnTo>
                  <a:pt x="7" y="24"/>
                </a:lnTo>
                <a:lnTo>
                  <a:pt x="6" y="27"/>
                </a:lnTo>
                <a:lnTo>
                  <a:pt x="5" y="29"/>
                </a:lnTo>
                <a:lnTo>
                  <a:pt x="4" y="31"/>
                </a:lnTo>
                <a:lnTo>
                  <a:pt x="3" y="33"/>
                </a:lnTo>
                <a:lnTo>
                  <a:pt x="2" y="36"/>
                </a:lnTo>
                <a:lnTo>
                  <a:pt x="1" y="38"/>
                </a:lnTo>
                <a:lnTo>
                  <a:pt x="1" y="42"/>
                </a:lnTo>
                <a:lnTo>
                  <a:pt x="0" y="44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0" y="54"/>
                </a:lnTo>
                <a:lnTo>
                  <a:pt x="0" y="57"/>
                </a:lnTo>
                <a:lnTo>
                  <a:pt x="0" y="60"/>
                </a:lnTo>
                <a:lnTo>
                  <a:pt x="1" y="63"/>
                </a:lnTo>
                <a:lnTo>
                  <a:pt x="1" y="65"/>
                </a:lnTo>
                <a:lnTo>
                  <a:pt x="2" y="67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8"/>
                </a:lnTo>
                <a:lnTo>
                  <a:pt x="7" y="80"/>
                </a:lnTo>
                <a:lnTo>
                  <a:pt x="9" y="82"/>
                </a:lnTo>
                <a:lnTo>
                  <a:pt x="10" y="84"/>
                </a:lnTo>
                <a:lnTo>
                  <a:pt x="12" y="86"/>
                </a:lnTo>
                <a:lnTo>
                  <a:pt x="15" y="88"/>
                </a:lnTo>
                <a:lnTo>
                  <a:pt x="16" y="89"/>
                </a:lnTo>
                <a:lnTo>
                  <a:pt x="18" y="91"/>
                </a:lnTo>
                <a:lnTo>
                  <a:pt x="20" y="92"/>
                </a:lnTo>
                <a:lnTo>
                  <a:pt x="22" y="94"/>
                </a:lnTo>
                <a:lnTo>
                  <a:pt x="25" y="95"/>
                </a:lnTo>
                <a:lnTo>
                  <a:pt x="27" y="97"/>
                </a:lnTo>
                <a:lnTo>
                  <a:pt x="29" y="98"/>
                </a:lnTo>
                <a:lnTo>
                  <a:pt x="32" y="99"/>
                </a:lnTo>
                <a:lnTo>
                  <a:pt x="35" y="100"/>
                </a:lnTo>
                <a:lnTo>
                  <a:pt x="37" y="101"/>
                </a:lnTo>
                <a:lnTo>
                  <a:pt x="40" y="102"/>
                </a:lnTo>
                <a:lnTo>
                  <a:pt x="42" y="102"/>
                </a:lnTo>
                <a:lnTo>
                  <a:pt x="45" y="102"/>
                </a:lnTo>
                <a:lnTo>
                  <a:pt x="47" y="103"/>
                </a:lnTo>
                <a:lnTo>
                  <a:pt x="51" y="103"/>
                </a:lnTo>
                <a:lnTo>
                  <a:pt x="53" y="103"/>
                </a:lnTo>
                <a:lnTo>
                  <a:pt x="56" y="102"/>
                </a:lnTo>
                <a:lnTo>
                  <a:pt x="58" y="102"/>
                </a:lnTo>
                <a:lnTo>
                  <a:pt x="61" y="102"/>
                </a:lnTo>
                <a:lnTo>
                  <a:pt x="63" y="101"/>
                </a:lnTo>
                <a:lnTo>
                  <a:pt x="65" y="100"/>
                </a:lnTo>
                <a:lnTo>
                  <a:pt x="68" y="99"/>
                </a:lnTo>
                <a:lnTo>
                  <a:pt x="71" y="98"/>
                </a:lnTo>
                <a:lnTo>
                  <a:pt x="73" y="97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8"/>
                </a:lnTo>
                <a:lnTo>
                  <a:pt x="88" y="86"/>
                </a:lnTo>
                <a:lnTo>
                  <a:pt x="90" y="84"/>
                </a:lnTo>
                <a:lnTo>
                  <a:pt x="91" y="82"/>
                </a:lnTo>
                <a:lnTo>
                  <a:pt x="93" y="80"/>
                </a:lnTo>
                <a:lnTo>
                  <a:pt x="94" y="78"/>
                </a:lnTo>
                <a:lnTo>
                  <a:pt x="95" y="74"/>
                </a:lnTo>
                <a:lnTo>
                  <a:pt x="97" y="72"/>
                </a:lnTo>
                <a:lnTo>
                  <a:pt x="97" y="70"/>
                </a:lnTo>
                <a:lnTo>
                  <a:pt x="98" y="67"/>
                </a:lnTo>
                <a:lnTo>
                  <a:pt x="99" y="65"/>
                </a:lnTo>
                <a:lnTo>
                  <a:pt x="100" y="63"/>
                </a:lnTo>
                <a:lnTo>
                  <a:pt x="100" y="60"/>
                </a:lnTo>
                <a:lnTo>
                  <a:pt x="100" y="57"/>
                </a:lnTo>
                <a:lnTo>
                  <a:pt x="101" y="54"/>
                </a:lnTo>
                <a:lnTo>
                  <a:pt x="101" y="52"/>
                </a:lnTo>
                <a:close/>
              </a:path>
            </a:pathLst>
          </a:custGeom>
          <a:solidFill>
            <a:srgbClr val="00B050"/>
          </a:solidFill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1" name="Line 137"/>
          <p:cNvSpPr>
            <a:spLocks noChangeShapeType="1"/>
          </p:cNvSpPr>
          <p:nvPr/>
        </p:nvSpPr>
        <p:spPr bwMode="auto">
          <a:xfrm flipV="1">
            <a:off x="3411538" y="2668587"/>
            <a:ext cx="0" cy="242728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2" name="Line 138"/>
          <p:cNvSpPr>
            <a:spLocks noChangeShapeType="1"/>
          </p:cNvSpPr>
          <p:nvPr/>
        </p:nvSpPr>
        <p:spPr bwMode="auto">
          <a:xfrm flipV="1">
            <a:off x="3735388" y="2778125"/>
            <a:ext cx="1588" cy="220821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3" name="Line 139"/>
          <p:cNvSpPr>
            <a:spLocks noChangeShapeType="1"/>
          </p:cNvSpPr>
          <p:nvPr/>
        </p:nvSpPr>
        <p:spPr bwMode="auto">
          <a:xfrm flipV="1">
            <a:off x="4006850" y="2870200"/>
            <a:ext cx="1588" cy="202406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4" name="Line 140"/>
          <p:cNvSpPr>
            <a:spLocks noChangeShapeType="1"/>
          </p:cNvSpPr>
          <p:nvPr/>
        </p:nvSpPr>
        <p:spPr bwMode="auto">
          <a:xfrm flipV="1">
            <a:off x="4257675" y="2803525"/>
            <a:ext cx="1588" cy="215741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5" name="Line 141"/>
          <p:cNvSpPr>
            <a:spLocks noChangeShapeType="1"/>
          </p:cNvSpPr>
          <p:nvPr/>
        </p:nvSpPr>
        <p:spPr bwMode="auto">
          <a:xfrm flipV="1">
            <a:off x="4545013" y="2727325"/>
            <a:ext cx="0" cy="231140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6" name="Line 142"/>
          <p:cNvSpPr>
            <a:spLocks noChangeShapeType="1"/>
          </p:cNvSpPr>
          <p:nvPr/>
        </p:nvSpPr>
        <p:spPr bwMode="auto">
          <a:xfrm flipV="1">
            <a:off x="4875213" y="2638425"/>
            <a:ext cx="1588" cy="248761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7" name="Line 143"/>
          <p:cNvSpPr>
            <a:spLocks noChangeShapeType="1"/>
          </p:cNvSpPr>
          <p:nvPr/>
        </p:nvSpPr>
        <p:spPr bwMode="auto">
          <a:xfrm flipV="1">
            <a:off x="5260975" y="2535237"/>
            <a:ext cx="1588" cy="2695575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8" name="Line 144"/>
          <p:cNvSpPr>
            <a:spLocks noChangeShapeType="1"/>
          </p:cNvSpPr>
          <p:nvPr/>
        </p:nvSpPr>
        <p:spPr bwMode="auto">
          <a:xfrm flipV="1">
            <a:off x="5716588" y="2413000"/>
            <a:ext cx="0" cy="293846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69" name="Line 145"/>
          <p:cNvSpPr>
            <a:spLocks noChangeShapeType="1"/>
          </p:cNvSpPr>
          <p:nvPr/>
        </p:nvSpPr>
        <p:spPr bwMode="auto">
          <a:xfrm flipV="1">
            <a:off x="6262688" y="2266950"/>
            <a:ext cx="0" cy="323056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0" name="Line 146"/>
          <p:cNvSpPr>
            <a:spLocks noChangeShapeType="1"/>
          </p:cNvSpPr>
          <p:nvPr/>
        </p:nvSpPr>
        <p:spPr bwMode="auto">
          <a:xfrm>
            <a:off x="3016250" y="2533650"/>
            <a:ext cx="3965575" cy="1349375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1" name="Line 147"/>
          <p:cNvSpPr>
            <a:spLocks noChangeShapeType="1"/>
          </p:cNvSpPr>
          <p:nvPr/>
        </p:nvSpPr>
        <p:spPr bwMode="auto">
          <a:xfrm flipH="1" flipV="1">
            <a:off x="3016250" y="2982912"/>
            <a:ext cx="3965575" cy="900113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2" name="Line 148"/>
          <p:cNvSpPr>
            <a:spLocks noChangeShapeType="1"/>
          </p:cNvSpPr>
          <p:nvPr/>
        </p:nvSpPr>
        <p:spPr bwMode="auto">
          <a:xfrm>
            <a:off x="3016250" y="3432175"/>
            <a:ext cx="3965575" cy="450850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3" name="Line 149"/>
          <p:cNvSpPr>
            <a:spLocks noChangeShapeType="1"/>
          </p:cNvSpPr>
          <p:nvPr/>
        </p:nvSpPr>
        <p:spPr bwMode="auto">
          <a:xfrm flipH="1">
            <a:off x="3016250" y="3883025"/>
            <a:ext cx="3965575" cy="449263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4" name="Line 150"/>
          <p:cNvSpPr>
            <a:spLocks noChangeShapeType="1"/>
          </p:cNvSpPr>
          <p:nvPr/>
        </p:nvSpPr>
        <p:spPr bwMode="auto">
          <a:xfrm flipV="1">
            <a:off x="3016250" y="3883025"/>
            <a:ext cx="3965575" cy="898525"/>
          </a:xfrm>
          <a:prstGeom prst="line">
            <a:avLst/>
          </a:prstGeom>
          <a:noFill/>
          <a:ln w="6350">
            <a:solidFill>
              <a:srgbClr val="00B05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5" name="Line 151"/>
          <p:cNvSpPr>
            <a:spLocks noChangeShapeType="1"/>
          </p:cNvSpPr>
          <p:nvPr/>
        </p:nvSpPr>
        <p:spPr bwMode="auto">
          <a:xfrm flipV="1">
            <a:off x="4006850" y="2266950"/>
            <a:ext cx="2255838" cy="60325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6" name="Line 152"/>
          <p:cNvSpPr>
            <a:spLocks noChangeShapeType="1"/>
          </p:cNvSpPr>
          <p:nvPr/>
        </p:nvSpPr>
        <p:spPr bwMode="auto">
          <a:xfrm flipV="1">
            <a:off x="3016250" y="2533650"/>
            <a:ext cx="0" cy="269716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7" name="Line 153"/>
          <p:cNvSpPr>
            <a:spLocks noChangeShapeType="1"/>
          </p:cNvSpPr>
          <p:nvPr/>
        </p:nvSpPr>
        <p:spPr bwMode="auto">
          <a:xfrm>
            <a:off x="3016250" y="2533650"/>
            <a:ext cx="990600" cy="3365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none"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8" name="Line 154"/>
          <p:cNvSpPr>
            <a:spLocks noChangeShapeType="1"/>
          </p:cNvSpPr>
          <p:nvPr/>
        </p:nvSpPr>
        <p:spPr bwMode="auto">
          <a:xfrm flipH="1" flipV="1">
            <a:off x="3016250" y="2982912"/>
            <a:ext cx="990600" cy="225425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79" name="Line 155"/>
          <p:cNvSpPr>
            <a:spLocks noChangeShapeType="1"/>
          </p:cNvSpPr>
          <p:nvPr/>
        </p:nvSpPr>
        <p:spPr bwMode="auto">
          <a:xfrm>
            <a:off x="3016250" y="3432175"/>
            <a:ext cx="990600" cy="11271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0" name="Line 156"/>
          <p:cNvSpPr>
            <a:spLocks noChangeShapeType="1"/>
          </p:cNvSpPr>
          <p:nvPr/>
        </p:nvSpPr>
        <p:spPr bwMode="auto">
          <a:xfrm flipH="1">
            <a:off x="3016250" y="4219575"/>
            <a:ext cx="990600" cy="112713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1" name="Line 157"/>
          <p:cNvSpPr>
            <a:spLocks noChangeShapeType="1"/>
          </p:cNvSpPr>
          <p:nvPr/>
        </p:nvSpPr>
        <p:spPr bwMode="auto">
          <a:xfrm flipV="1">
            <a:off x="3016250" y="4557712"/>
            <a:ext cx="990600" cy="223838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2" name="Line 158"/>
          <p:cNvSpPr>
            <a:spLocks noChangeShapeType="1"/>
          </p:cNvSpPr>
          <p:nvPr/>
        </p:nvSpPr>
        <p:spPr bwMode="auto">
          <a:xfrm>
            <a:off x="3016250" y="3883025"/>
            <a:ext cx="990600" cy="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 type="oval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3" name="Line 159"/>
          <p:cNvSpPr>
            <a:spLocks noChangeShapeType="1"/>
          </p:cNvSpPr>
          <p:nvPr/>
        </p:nvSpPr>
        <p:spPr bwMode="auto">
          <a:xfrm flipH="1" flipV="1">
            <a:off x="225425" y="3883025"/>
            <a:ext cx="6037263" cy="1076325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4" name="Line 160"/>
          <p:cNvSpPr>
            <a:spLocks noChangeShapeType="1"/>
          </p:cNvSpPr>
          <p:nvPr/>
        </p:nvSpPr>
        <p:spPr bwMode="auto">
          <a:xfrm>
            <a:off x="225425" y="3883025"/>
            <a:ext cx="6037263" cy="538163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5" name="Line 161"/>
          <p:cNvSpPr>
            <a:spLocks noChangeShapeType="1"/>
          </p:cNvSpPr>
          <p:nvPr/>
        </p:nvSpPr>
        <p:spPr bwMode="auto">
          <a:xfrm flipH="1">
            <a:off x="225425" y="3343275"/>
            <a:ext cx="6037263" cy="539750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6" name="Line 162"/>
          <p:cNvSpPr>
            <a:spLocks noChangeShapeType="1"/>
          </p:cNvSpPr>
          <p:nvPr/>
        </p:nvSpPr>
        <p:spPr bwMode="auto">
          <a:xfrm flipV="1">
            <a:off x="225425" y="2805112"/>
            <a:ext cx="6037263" cy="1077913"/>
          </a:xfrm>
          <a:prstGeom prst="line">
            <a:avLst/>
          </a:prstGeom>
          <a:noFill/>
          <a:ln w="6350">
            <a:solidFill>
              <a:srgbClr val="FFC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7" name="Line 163"/>
          <p:cNvSpPr>
            <a:spLocks noChangeShapeType="1"/>
          </p:cNvSpPr>
          <p:nvPr/>
        </p:nvSpPr>
        <p:spPr bwMode="auto">
          <a:xfrm flipH="1" flipV="1">
            <a:off x="4006850" y="4557712"/>
            <a:ext cx="2255838" cy="401638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8" name="Line 164"/>
          <p:cNvSpPr>
            <a:spLocks noChangeShapeType="1"/>
          </p:cNvSpPr>
          <p:nvPr/>
        </p:nvSpPr>
        <p:spPr bwMode="auto">
          <a:xfrm>
            <a:off x="4006850" y="4219575"/>
            <a:ext cx="2255838" cy="20161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89" name="Line 165"/>
          <p:cNvSpPr>
            <a:spLocks noChangeShapeType="1"/>
          </p:cNvSpPr>
          <p:nvPr/>
        </p:nvSpPr>
        <p:spPr bwMode="auto">
          <a:xfrm flipH="1">
            <a:off x="4006850" y="3343275"/>
            <a:ext cx="2255838" cy="201613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0" name="Line 166"/>
          <p:cNvSpPr>
            <a:spLocks noChangeShapeType="1"/>
          </p:cNvSpPr>
          <p:nvPr/>
        </p:nvSpPr>
        <p:spPr bwMode="auto">
          <a:xfrm flipV="1">
            <a:off x="4006850" y="2805112"/>
            <a:ext cx="2255838" cy="403225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1" name="Line 167"/>
          <p:cNvSpPr>
            <a:spLocks noChangeShapeType="1"/>
          </p:cNvSpPr>
          <p:nvPr/>
        </p:nvSpPr>
        <p:spPr bwMode="auto">
          <a:xfrm>
            <a:off x="4006850" y="3883025"/>
            <a:ext cx="2255838" cy="0"/>
          </a:xfrm>
          <a:prstGeom prst="line">
            <a:avLst/>
          </a:prstGeom>
          <a:noFill/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5" name="Freeform 171"/>
          <p:cNvSpPr>
            <a:spLocks/>
          </p:cNvSpPr>
          <p:nvPr/>
        </p:nvSpPr>
        <p:spPr bwMode="auto">
          <a:xfrm>
            <a:off x="3668713" y="5065712"/>
            <a:ext cx="619125" cy="244475"/>
          </a:xfrm>
          <a:custGeom>
            <a:avLst/>
            <a:gdLst/>
            <a:ahLst/>
            <a:cxnLst>
              <a:cxn ang="0">
                <a:pos x="0" y="242"/>
              </a:cxn>
              <a:cxn ang="0">
                <a:pos x="610" y="0"/>
              </a:cxn>
              <a:cxn ang="0">
                <a:pos x="1169" y="177"/>
              </a:cxn>
              <a:cxn ang="0">
                <a:pos x="571" y="460"/>
              </a:cxn>
              <a:cxn ang="0">
                <a:pos x="0" y="242"/>
              </a:cxn>
            </a:cxnLst>
            <a:rect l="0" t="0" r="r" b="b"/>
            <a:pathLst>
              <a:path w="1169" h="460">
                <a:moveTo>
                  <a:pt x="0" y="242"/>
                </a:moveTo>
                <a:lnTo>
                  <a:pt x="610" y="0"/>
                </a:lnTo>
                <a:lnTo>
                  <a:pt x="1169" y="177"/>
                </a:lnTo>
                <a:lnTo>
                  <a:pt x="571" y="460"/>
                </a:lnTo>
                <a:lnTo>
                  <a:pt x="0" y="242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6" name="Freeform 172"/>
          <p:cNvSpPr>
            <a:spLocks/>
          </p:cNvSpPr>
          <p:nvPr/>
        </p:nvSpPr>
        <p:spPr bwMode="auto">
          <a:xfrm>
            <a:off x="4770438" y="5397500"/>
            <a:ext cx="771525" cy="423863"/>
          </a:xfrm>
          <a:custGeom>
            <a:avLst/>
            <a:gdLst/>
            <a:ahLst/>
            <a:cxnLst>
              <a:cxn ang="0">
                <a:pos x="1459" y="295"/>
              </a:cxn>
              <a:cxn ang="0">
                <a:pos x="521" y="0"/>
              </a:cxn>
              <a:cxn ang="0">
                <a:pos x="0" y="409"/>
              </a:cxn>
              <a:cxn ang="0">
                <a:pos x="1025" y="799"/>
              </a:cxn>
              <a:cxn ang="0">
                <a:pos x="1459" y="295"/>
              </a:cxn>
            </a:cxnLst>
            <a:rect l="0" t="0" r="r" b="b"/>
            <a:pathLst>
              <a:path w="1459" h="799">
                <a:moveTo>
                  <a:pt x="1459" y="295"/>
                </a:moveTo>
                <a:lnTo>
                  <a:pt x="521" y="0"/>
                </a:lnTo>
                <a:lnTo>
                  <a:pt x="0" y="409"/>
                </a:lnTo>
                <a:lnTo>
                  <a:pt x="1025" y="799"/>
                </a:lnTo>
                <a:lnTo>
                  <a:pt x="1459" y="295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8" name="Line 174"/>
          <p:cNvSpPr>
            <a:spLocks noChangeShapeType="1"/>
          </p:cNvSpPr>
          <p:nvPr/>
        </p:nvSpPr>
        <p:spPr bwMode="auto">
          <a:xfrm>
            <a:off x="5784850" y="1193800"/>
            <a:ext cx="1196975" cy="2689225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0" name="Line 176"/>
          <p:cNvSpPr>
            <a:spLocks noChangeShapeType="1"/>
          </p:cNvSpPr>
          <p:nvPr/>
        </p:nvSpPr>
        <p:spPr bwMode="auto">
          <a:xfrm>
            <a:off x="5784850" y="2090737"/>
            <a:ext cx="1196975" cy="1792288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1" name="Freeform 177"/>
          <p:cNvSpPr>
            <a:spLocks/>
          </p:cNvSpPr>
          <p:nvPr/>
        </p:nvSpPr>
        <p:spPr bwMode="auto">
          <a:xfrm>
            <a:off x="6235700" y="277812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3"/>
              </a:cxn>
              <a:cxn ang="0">
                <a:pos x="96" y="28"/>
              </a:cxn>
              <a:cxn ang="0">
                <a:pos x="93" y="23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8"/>
              </a:cxn>
              <a:cxn ang="0">
                <a:pos x="74" y="6"/>
              </a:cxn>
              <a:cxn ang="0">
                <a:pos x="69" y="4"/>
              </a:cxn>
              <a:cxn ang="0">
                <a:pos x="64" y="2"/>
              </a:cxn>
              <a:cxn ang="0">
                <a:pos x="59" y="1"/>
              </a:cxn>
              <a:cxn ang="0">
                <a:pos x="54" y="0"/>
              </a:cxn>
              <a:cxn ang="0">
                <a:pos x="48" y="0"/>
              </a:cxn>
              <a:cxn ang="0">
                <a:pos x="43" y="1"/>
              </a:cxn>
              <a:cxn ang="0">
                <a:pos x="38" y="2"/>
              </a:cxn>
              <a:cxn ang="0">
                <a:pos x="33" y="4"/>
              </a:cxn>
              <a:cxn ang="0">
                <a:pos x="27" y="6"/>
              </a:cxn>
              <a:cxn ang="0">
                <a:pos x="23" y="8"/>
              </a:cxn>
              <a:cxn ang="0">
                <a:pos x="19" y="12"/>
              </a:cxn>
              <a:cxn ang="0">
                <a:pos x="15" y="15"/>
              </a:cxn>
              <a:cxn ang="0">
                <a:pos x="11" y="19"/>
              </a:cxn>
              <a:cxn ang="0">
                <a:pos x="8" y="23"/>
              </a:cxn>
              <a:cxn ang="0">
                <a:pos x="5" y="28"/>
              </a:cxn>
              <a:cxn ang="0">
                <a:pos x="3" y="33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3" y="70"/>
              </a:cxn>
              <a:cxn ang="0">
                <a:pos x="5" y="74"/>
              </a:cxn>
              <a:cxn ang="0">
                <a:pos x="8" y="79"/>
              </a:cxn>
              <a:cxn ang="0">
                <a:pos x="11" y="83"/>
              </a:cxn>
              <a:cxn ang="0">
                <a:pos x="15" y="87"/>
              </a:cxn>
              <a:cxn ang="0">
                <a:pos x="19" y="91"/>
              </a:cxn>
              <a:cxn ang="0">
                <a:pos x="23" y="94"/>
              </a:cxn>
              <a:cxn ang="0">
                <a:pos x="27" y="96"/>
              </a:cxn>
              <a:cxn ang="0">
                <a:pos x="33" y="98"/>
              </a:cxn>
              <a:cxn ang="0">
                <a:pos x="38" y="100"/>
              </a:cxn>
              <a:cxn ang="0">
                <a:pos x="43" y="101"/>
              </a:cxn>
              <a:cxn ang="0">
                <a:pos x="48" y="101"/>
              </a:cxn>
              <a:cxn ang="0">
                <a:pos x="54" y="101"/>
              </a:cxn>
              <a:cxn ang="0">
                <a:pos x="59" y="101"/>
              </a:cxn>
              <a:cxn ang="0">
                <a:pos x="64" y="100"/>
              </a:cxn>
              <a:cxn ang="0">
                <a:pos x="69" y="98"/>
              </a:cxn>
              <a:cxn ang="0">
                <a:pos x="74" y="96"/>
              </a:cxn>
              <a:cxn ang="0">
                <a:pos x="78" y="94"/>
              </a:cxn>
              <a:cxn ang="0">
                <a:pos x="82" y="91"/>
              </a:cxn>
              <a:cxn ang="0">
                <a:pos x="86" y="87"/>
              </a:cxn>
              <a:cxn ang="0">
                <a:pos x="90" y="83"/>
              </a:cxn>
              <a:cxn ang="0">
                <a:pos x="93" y="79"/>
              </a:cxn>
              <a:cxn ang="0">
                <a:pos x="96" y="74"/>
              </a:cxn>
              <a:cxn ang="0">
                <a:pos x="98" y="70"/>
              </a:cxn>
              <a:cxn ang="0">
                <a:pos x="100" y="64"/>
              </a:cxn>
              <a:cxn ang="0">
                <a:pos x="101" y="59"/>
              </a:cxn>
              <a:cxn ang="0">
                <a:pos x="101" y="54"/>
              </a:cxn>
            </a:cxnLst>
            <a:rect l="0" t="0" r="r" b="b"/>
            <a:pathLst>
              <a:path w="101" h="102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1" y="43"/>
                </a:lnTo>
                <a:lnTo>
                  <a:pt x="100" y="40"/>
                </a:lnTo>
                <a:lnTo>
                  <a:pt x="100" y="38"/>
                </a:lnTo>
                <a:lnTo>
                  <a:pt x="99" y="36"/>
                </a:lnTo>
                <a:lnTo>
                  <a:pt x="98" y="33"/>
                </a:lnTo>
                <a:lnTo>
                  <a:pt x="97" y="31"/>
                </a:lnTo>
                <a:lnTo>
                  <a:pt x="96" y="28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6" y="15"/>
                </a:lnTo>
                <a:lnTo>
                  <a:pt x="84" y="14"/>
                </a:lnTo>
                <a:lnTo>
                  <a:pt x="82" y="12"/>
                </a:lnTo>
                <a:lnTo>
                  <a:pt x="80" y="10"/>
                </a:lnTo>
                <a:lnTo>
                  <a:pt x="78" y="8"/>
                </a:lnTo>
                <a:lnTo>
                  <a:pt x="76" y="7"/>
                </a:lnTo>
                <a:lnTo>
                  <a:pt x="74" y="6"/>
                </a:lnTo>
                <a:lnTo>
                  <a:pt x="72" y="5"/>
                </a:lnTo>
                <a:lnTo>
                  <a:pt x="69" y="4"/>
                </a:lnTo>
                <a:lnTo>
                  <a:pt x="66" y="3"/>
                </a:lnTo>
                <a:lnTo>
                  <a:pt x="64" y="2"/>
                </a:lnTo>
                <a:lnTo>
                  <a:pt x="61" y="1"/>
                </a:lnTo>
                <a:lnTo>
                  <a:pt x="59" y="1"/>
                </a:lnTo>
                <a:lnTo>
                  <a:pt x="56" y="1"/>
                </a:lnTo>
                <a:lnTo>
                  <a:pt x="54" y="0"/>
                </a:lnTo>
                <a:lnTo>
                  <a:pt x="51" y="0"/>
                </a:lnTo>
                <a:lnTo>
                  <a:pt x="48" y="0"/>
                </a:lnTo>
                <a:lnTo>
                  <a:pt x="45" y="1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5" y="3"/>
                </a:lnTo>
                <a:lnTo>
                  <a:pt x="33" y="4"/>
                </a:lnTo>
                <a:lnTo>
                  <a:pt x="30" y="5"/>
                </a:lnTo>
                <a:lnTo>
                  <a:pt x="27" y="6"/>
                </a:lnTo>
                <a:lnTo>
                  <a:pt x="25" y="7"/>
                </a:lnTo>
                <a:lnTo>
                  <a:pt x="23" y="8"/>
                </a:lnTo>
                <a:lnTo>
                  <a:pt x="21" y="10"/>
                </a:lnTo>
                <a:lnTo>
                  <a:pt x="19" y="12"/>
                </a:lnTo>
                <a:lnTo>
                  <a:pt x="17" y="14"/>
                </a:lnTo>
                <a:lnTo>
                  <a:pt x="15" y="15"/>
                </a:lnTo>
                <a:lnTo>
                  <a:pt x="13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7" y="25"/>
                </a:lnTo>
                <a:lnTo>
                  <a:pt x="5" y="28"/>
                </a:lnTo>
                <a:lnTo>
                  <a:pt x="4" y="31"/>
                </a:lnTo>
                <a:lnTo>
                  <a:pt x="3" y="33"/>
                </a:lnTo>
                <a:lnTo>
                  <a:pt x="2" y="36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7" y="76"/>
                </a:lnTo>
                <a:lnTo>
                  <a:pt x="8" y="79"/>
                </a:lnTo>
                <a:lnTo>
                  <a:pt x="9" y="81"/>
                </a:lnTo>
                <a:lnTo>
                  <a:pt x="11" y="83"/>
                </a:lnTo>
                <a:lnTo>
                  <a:pt x="13" y="85"/>
                </a:lnTo>
                <a:lnTo>
                  <a:pt x="15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4"/>
                </a:lnTo>
                <a:lnTo>
                  <a:pt x="25" y="95"/>
                </a:lnTo>
                <a:lnTo>
                  <a:pt x="27" y="96"/>
                </a:lnTo>
                <a:lnTo>
                  <a:pt x="30" y="97"/>
                </a:lnTo>
                <a:lnTo>
                  <a:pt x="33" y="98"/>
                </a:lnTo>
                <a:lnTo>
                  <a:pt x="35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5" y="101"/>
                </a:lnTo>
                <a:lnTo>
                  <a:pt x="48" y="101"/>
                </a:lnTo>
                <a:lnTo>
                  <a:pt x="51" y="102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4" y="100"/>
                </a:lnTo>
                <a:lnTo>
                  <a:pt x="66" y="99"/>
                </a:lnTo>
                <a:lnTo>
                  <a:pt x="69" y="98"/>
                </a:lnTo>
                <a:lnTo>
                  <a:pt x="72" y="97"/>
                </a:lnTo>
                <a:lnTo>
                  <a:pt x="74" y="96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9" y="85"/>
                </a:lnTo>
                <a:lnTo>
                  <a:pt x="90" y="83"/>
                </a:lnTo>
                <a:lnTo>
                  <a:pt x="92" y="81"/>
                </a:lnTo>
                <a:lnTo>
                  <a:pt x="93" y="79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70"/>
                </a:lnTo>
                <a:lnTo>
                  <a:pt x="99" y="66"/>
                </a:lnTo>
                <a:lnTo>
                  <a:pt x="100" y="64"/>
                </a:lnTo>
                <a:lnTo>
                  <a:pt x="100" y="61"/>
                </a:lnTo>
                <a:lnTo>
                  <a:pt x="101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2" name="Line 178"/>
          <p:cNvSpPr>
            <a:spLocks noChangeShapeType="1"/>
          </p:cNvSpPr>
          <p:nvPr/>
        </p:nvSpPr>
        <p:spPr bwMode="auto">
          <a:xfrm flipV="1">
            <a:off x="225425" y="2590800"/>
            <a:ext cx="5087938" cy="1292225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4" name="Freeform 180"/>
          <p:cNvSpPr>
            <a:spLocks/>
          </p:cNvSpPr>
          <p:nvPr/>
        </p:nvSpPr>
        <p:spPr bwMode="auto">
          <a:xfrm>
            <a:off x="3384550" y="3046412"/>
            <a:ext cx="53975" cy="53975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3"/>
              </a:cxn>
              <a:cxn ang="0">
                <a:pos x="99" y="38"/>
              </a:cxn>
              <a:cxn ang="0">
                <a:pos x="97" y="33"/>
              </a:cxn>
              <a:cxn ang="0">
                <a:pos x="95" y="29"/>
              </a:cxn>
              <a:cxn ang="0">
                <a:pos x="93" y="23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8"/>
              </a:cxn>
              <a:cxn ang="0">
                <a:pos x="73" y="6"/>
              </a:cxn>
              <a:cxn ang="0">
                <a:pos x="69" y="4"/>
              </a:cxn>
              <a:cxn ang="0">
                <a:pos x="63" y="2"/>
              </a:cxn>
              <a:cxn ang="0">
                <a:pos x="58" y="1"/>
              </a:cxn>
              <a:cxn ang="0">
                <a:pos x="53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4"/>
              </a:cxn>
              <a:cxn ang="0">
                <a:pos x="27" y="6"/>
              </a:cxn>
              <a:cxn ang="0">
                <a:pos x="22" y="8"/>
              </a:cxn>
              <a:cxn ang="0">
                <a:pos x="18" y="12"/>
              </a:cxn>
              <a:cxn ang="0">
                <a:pos x="15" y="15"/>
              </a:cxn>
              <a:cxn ang="0">
                <a:pos x="10" y="19"/>
              </a:cxn>
              <a:cxn ang="0">
                <a:pos x="7" y="23"/>
              </a:cxn>
              <a:cxn ang="0">
                <a:pos x="5" y="29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9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70"/>
              </a:cxn>
              <a:cxn ang="0">
                <a:pos x="5" y="74"/>
              </a:cxn>
              <a:cxn ang="0">
                <a:pos x="7" y="79"/>
              </a:cxn>
              <a:cxn ang="0">
                <a:pos x="10" y="83"/>
              </a:cxn>
              <a:cxn ang="0">
                <a:pos x="15" y="87"/>
              </a:cxn>
              <a:cxn ang="0">
                <a:pos x="18" y="91"/>
              </a:cxn>
              <a:cxn ang="0">
                <a:pos x="22" y="94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3" y="101"/>
              </a:cxn>
              <a:cxn ang="0">
                <a:pos x="58" y="101"/>
              </a:cxn>
              <a:cxn ang="0">
                <a:pos x="63" y="100"/>
              </a:cxn>
              <a:cxn ang="0">
                <a:pos x="69" y="98"/>
              </a:cxn>
              <a:cxn ang="0">
                <a:pos x="73" y="96"/>
              </a:cxn>
              <a:cxn ang="0">
                <a:pos x="78" y="94"/>
              </a:cxn>
              <a:cxn ang="0">
                <a:pos x="82" y="91"/>
              </a:cxn>
              <a:cxn ang="0">
                <a:pos x="86" y="87"/>
              </a:cxn>
              <a:cxn ang="0">
                <a:pos x="90" y="83"/>
              </a:cxn>
              <a:cxn ang="0">
                <a:pos x="93" y="79"/>
              </a:cxn>
              <a:cxn ang="0">
                <a:pos x="95" y="74"/>
              </a:cxn>
              <a:cxn ang="0">
                <a:pos x="97" y="70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2">
                <a:moveTo>
                  <a:pt x="101" y="51"/>
                </a:moveTo>
                <a:lnTo>
                  <a:pt x="101" y="49"/>
                </a:lnTo>
                <a:lnTo>
                  <a:pt x="100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8" y="36"/>
                </a:lnTo>
                <a:lnTo>
                  <a:pt x="97" y="33"/>
                </a:lnTo>
                <a:lnTo>
                  <a:pt x="96" y="31"/>
                </a:lnTo>
                <a:lnTo>
                  <a:pt x="95" y="29"/>
                </a:lnTo>
                <a:lnTo>
                  <a:pt x="94" y="25"/>
                </a:lnTo>
                <a:lnTo>
                  <a:pt x="93" y="23"/>
                </a:lnTo>
                <a:lnTo>
                  <a:pt x="91" y="21"/>
                </a:lnTo>
                <a:lnTo>
                  <a:pt x="90" y="19"/>
                </a:lnTo>
                <a:lnTo>
                  <a:pt x="88" y="17"/>
                </a:lnTo>
                <a:lnTo>
                  <a:pt x="86" y="15"/>
                </a:lnTo>
                <a:lnTo>
                  <a:pt x="84" y="14"/>
                </a:lnTo>
                <a:lnTo>
                  <a:pt x="82" y="12"/>
                </a:lnTo>
                <a:lnTo>
                  <a:pt x="80" y="11"/>
                </a:lnTo>
                <a:lnTo>
                  <a:pt x="78" y="8"/>
                </a:lnTo>
                <a:lnTo>
                  <a:pt x="76" y="7"/>
                </a:lnTo>
                <a:lnTo>
                  <a:pt x="73" y="6"/>
                </a:lnTo>
                <a:lnTo>
                  <a:pt x="71" y="5"/>
                </a:lnTo>
                <a:lnTo>
                  <a:pt x="69" y="4"/>
                </a:lnTo>
                <a:lnTo>
                  <a:pt x="65" y="3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1"/>
                </a:lnTo>
                <a:lnTo>
                  <a:pt x="53" y="0"/>
                </a:lnTo>
                <a:lnTo>
                  <a:pt x="51" y="0"/>
                </a:lnTo>
                <a:lnTo>
                  <a:pt x="47" y="0"/>
                </a:lnTo>
                <a:lnTo>
                  <a:pt x="45" y="1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3"/>
                </a:lnTo>
                <a:lnTo>
                  <a:pt x="32" y="4"/>
                </a:lnTo>
                <a:lnTo>
                  <a:pt x="29" y="5"/>
                </a:lnTo>
                <a:lnTo>
                  <a:pt x="27" y="6"/>
                </a:lnTo>
                <a:lnTo>
                  <a:pt x="25" y="7"/>
                </a:lnTo>
                <a:lnTo>
                  <a:pt x="22" y="8"/>
                </a:lnTo>
                <a:lnTo>
                  <a:pt x="20" y="11"/>
                </a:lnTo>
                <a:lnTo>
                  <a:pt x="18" y="12"/>
                </a:lnTo>
                <a:lnTo>
                  <a:pt x="16" y="14"/>
                </a:lnTo>
                <a:lnTo>
                  <a:pt x="15" y="15"/>
                </a:lnTo>
                <a:lnTo>
                  <a:pt x="13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5"/>
                </a:lnTo>
                <a:lnTo>
                  <a:pt x="5" y="29"/>
                </a:lnTo>
                <a:lnTo>
                  <a:pt x="4" y="31"/>
                </a:lnTo>
                <a:lnTo>
                  <a:pt x="3" y="33"/>
                </a:lnTo>
                <a:lnTo>
                  <a:pt x="2" y="36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7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7" y="79"/>
                </a:lnTo>
                <a:lnTo>
                  <a:pt x="9" y="81"/>
                </a:lnTo>
                <a:lnTo>
                  <a:pt x="10" y="83"/>
                </a:lnTo>
                <a:lnTo>
                  <a:pt x="13" y="86"/>
                </a:lnTo>
                <a:lnTo>
                  <a:pt x="15" y="87"/>
                </a:lnTo>
                <a:lnTo>
                  <a:pt x="16" y="89"/>
                </a:lnTo>
                <a:lnTo>
                  <a:pt x="18" y="91"/>
                </a:lnTo>
                <a:lnTo>
                  <a:pt x="20" y="92"/>
                </a:lnTo>
                <a:lnTo>
                  <a:pt x="22" y="94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5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1" y="102"/>
                </a:lnTo>
                <a:lnTo>
                  <a:pt x="53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5" y="99"/>
                </a:lnTo>
                <a:lnTo>
                  <a:pt x="69" y="98"/>
                </a:lnTo>
                <a:lnTo>
                  <a:pt x="71" y="97"/>
                </a:lnTo>
                <a:lnTo>
                  <a:pt x="73" y="96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8" y="86"/>
                </a:lnTo>
                <a:lnTo>
                  <a:pt x="90" y="83"/>
                </a:lnTo>
                <a:lnTo>
                  <a:pt x="91" y="81"/>
                </a:lnTo>
                <a:lnTo>
                  <a:pt x="93" y="79"/>
                </a:lnTo>
                <a:lnTo>
                  <a:pt x="94" y="76"/>
                </a:lnTo>
                <a:lnTo>
                  <a:pt x="95" y="74"/>
                </a:lnTo>
                <a:lnTo>
                  <a:pt x="96" y="72"/>
                </a:lnTo>
                <a:lnTo>
                  <a:pt x="97" y="70"/>
                </a:lnTo>
                <a:lnTo>
                  <a:pt x="98" y="67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0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6" name="Line 182"/>
          <p:cNvSpPr>
            <a:spLocks noChangeShapeType="1"/>
          </p:cNvSpPr>
          <p:nvPr/>
        </p:nvSpPr>
        <p:spPr bwMode="auto">
          <a:xfrm>
            <a:off x="5313363" y="2590800"/>
            <a:ext cx="1668463" cy="1292225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 type="oval" w="sm" len="sm"/>
            <a:tailEnd type="non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7" name="Freeform 183"/>
          <p:cNvSpPr>
            <a:spLocks/>
          </p:cNvSpPr>
          <p:nvPr/>
        </p:nvSpPr>
        <p:spPr bwMode="auto">
          <a:xfrm>
            <a:off x="5689600" y="2876550"/>
            <a:ext cx="53975" cy="52388"/>
          </a:xfrm>
          <a:custGeom>
            <a:avLst/>
            <a:gdLst/>
            <a:ahLst/>
            <a:cxnLst>
              <a:cxn ang="0">
                <a:pos x="101" y="47"/>
              </a:cxn>
              <a:cxn ang="0">
                <a:pos x="101" y="42"/>
              </a:cxn>
              <a:cxn ang="0">
                <a:pos x="100" y="37"/>
              </a:cxn>
              <a:cxn ang="0">
                <a:pos x="98" y="33"/>
              </a:cxn>
              <a:cxn ang="0">
                <a:pos x="96" y="27"/>
              </a:cxn>
              <a:cxn ang="0">
                <a:pos x="94" y="23"/>
              </a:cxn>
              <a:cxn ang="0">
                <a:pos x="91" y="18"/>
              </a:cxn>
              <a:cxn ang="0">
                <a:pos x="86" y="15"/>
              </a:cxn>
              <a:cxn ang="0">
                <a:pos x="82" y="10"/>
              </a:cxn>
              <a:cxn ang="0">
                <a:pos x="78" y="7"/>
              </a:cxn>
              <a:cxn ang="0">
                <a:pos x="74" y="5"/>
              </a:cxn>
              <a:cxn ang="0">
                <a:pos x="68" y="3"/>
              </a:cxn>
              <a:cxn ang="0">
                <a:pos x="64" y="1"/>
              </a:cxn>
              <a:cxn ang="0">
                <a:pos x="59" y="0"/>
              </a:cxn>
              <a:cxn ang="0">
                <a:pos x="54" y="0"/>
              </a:cxn>
              <a:cxn ang="0">
                <a:pos x="48" y="0"/>
              </a:cxn>
              <a:cxn ang="0">
                <a:pos x="43" y="0"/>
              </a:cxn>
              <a:cxn ang="0">
                <a:pos x="38" y="1"/>
              </a:cxn>
              <a:cxn ang="0">
                <a:pos x="32" y="3"/>
              </a:cxn>
              <a:cxn ang="0">
                <a:pos x="27" y="5"/>
              </a:cxn>
              <a:cxn ang="0">
                <a:pos x="23" y="7"/>
              </a:cxn>
              <a:cxn ang="0">
                <a:pos x="19" y="10"/>
              </a:cxn>
              <a:cxn ang="0">
                <a:pos x="14" y="15"/>
              </a:cxn>
              <a:cxn ang="0">
                <a:pos x="11" y="18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7"/>
              </a:cxn>
              <a:cxn ang="0">
                <a:pos x="1" y="42"/>
              </a:cxn>
              <a:cxn ang="0">
                <a:pos x="0" y="47"/>
              </a:cxn>
              <a:cxn ang="0">
                <a:pos x="0" y="53"/>
              </a:cxn>
              <a:cxn ang="0">
                <a:pos x="1" y="58"/>
              </a:cxn>
              <a:cxn ang="0">
                <a:pos x="2" y="63"/>
              </a:cxn>
              <a:cxn ang="0">
                <a:pos x="3" y="68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6"/>
              </a:cxn>
              <a:cxn ang="0">
                <a:pos x="19" y="90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8" y="99"/>
              </a:cxn>
              <a:cxn ang="0">
                <a:pos x="43" y="100"/>
              </a:cxn>
              <a:cxn ang="0">
                <a:pos x="48" y="101"/>
              </a:cxn>
              <a:cxn ang="0">
                <a:pos x="54" y="101"/>
              </a:cxn>
              <a:cxn ang="0">
                <a:pos x="59" y="100"/>
              </a:cxn>
              <a:cxn ang="0">
                <a:pos x="64" y="99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0"/>
              </a:cxn>
              <a:cxn ang="0">
                <a:pos x="86" y="86"/>
              </a:cxn>
              <a:cxn ang="0">
                <a:pos x="91" y="82"/>
              </a:cxn>
              <a:cxn ang="0">
                <a:pos x="94" y="78"/>
              </a:cxn>
              <a:cxn ang="0">
                <a:pos x="96" y="74"/>
              </a:cxn>
              <a:cxn ang="0">
                <a:pos x="98" y="68"/>
              </a:cxn>
              <a:cxn ang="0">
                <a:pos x="100" y="63"/>
              </a:cxn>
              <a:cxn ang="0">
                <a:pos x="101" y="58"/>
              </a:cxn>
              <a:cxn ang="0">
                <a:pos x="101" y="53"/>
              </a:cxn>
            </a:cxnLst>
            <a:rect l="0" t="0" r="r" b="b"/>
            <a:pathLst>
              <a:path w="101" h="101">
                <a:moveTo>
                  <a:pt x="101" y="50"/>
                </a:moveTo>
                <a:lnTo>
                  <a:pt x="101" y="47"/>
                </a:lnTo>
                <a:lnTo>
                  <a:pt x="101" y="45"/>
                </a:lnTo>
                <a:lnTo>
                  <a:pt x="101" y="42"/>
                </a:lnTo>
                <a:lnTo>
                  <a:pt x="100" y="40"/>
                </a:lnTo>
                <a:lnTo>
                  <a:pt x="100" y="37"/>
                </a:lnTo>
                <a:lnTo>
                  <a:pt x="99" y="35"/>
                </a:lnTo>
                <a:lnTo>
                  <a:pt x="98" y="33"/>
                </a:lnTo>
                <a:lnTo>
                  <a:pt x="97" y="29"/>
                </a:lnTo>
                <a:lnTo>
                  <a:pt x="96" y="27"/>
                </a:lnTo>
                <a:lnTo>
                  <a:pt x="95" y="25"/>
                </a:lnTo>
                <a:lnTo>
                  <a:pt x="94" y="23"/>
                </a:lnTo>
                <a:lnTo>
                  <a:pt x="92" y="20"/>
                </a:lnTo>
                <a:lnTo>
                  <a:pt x="91" y="18"/>
                </a:lnTo>
                <a:lnTo>
                  <a:pt x="88" y="17"/>
                </a:lnTo>
                <a:lnTo>
                  <a:pt x="86" y="15"/>
                </a:lnTo>
                <a:lnTo>
                  <a:pt x="84" y="12"/>
                </a:lnTo>
                <a:lnTo>
                  <a:pt x="82" y="10"/>
                </a:lnTo>
                <a:lnTo>
                  <a:pt x="80" y="9"/>
                </a:lnTo>
                <a:lnTo>
                  <a:pt x="78" y="7"/>
                </a:lnTo>
                <a:lnTo>
                  <a:pt x="76" y="6"/>
                </a:lnTo>
                <a:lnTo>
                  <a:pt x="74" y="5"/>
                </a:lnTo>
                <a:lnTo>
                  <a:pt x="71" y="4"/>
                </a:lnTo>
                <a:lnTo>
                  <a:pt x="68" y="3"/>
                </a:lnTo>
                <a:lnTo>
                  <a:pt x="66" y="2"/>
                </a:lnTo>
                <a:lnTo>
                  <a:pt x="64" y="1"/>
                </a:lnTo>
                <a:lnTo>
                  <a:pt x="61" y="1"/>
                </a:lnTo>
                <a:lnTo>
                  <a:pt x="59" y="0"/>
                </a:lnTo>
                <a:lnTo>
                  <a:pt x="56" y="0"/>
                </a:lnTo>
                <a:lnTo>
                  <a:pt x="54" y="0"/>
                </a:lnTo>
                <a:lnTo>
                  <a:pt x="50" y="0"/>
                </a:lnTo>
                <a:lnTo>
                  <a:pt x="48" y="0"/>
                </a:lnTo>
                <a:lnTo>
                  <a:pt x="45" y="0"/>
                </a:lnTo>
                <a:lnTo>
                  <a:pt x="43" y="0"/>
                </a:lnTo>
                <a:lnTo>
                  <a:pt x="40" y="1"/>
                </a:lnTo>
                <a:lnTo>
                  <a:pt x="38" y="1"/>
                </a:lnTo>
                <a:lnTo>
                  <a:pt x="35" y="2"/>
                </a:lnTo>
                <a:lnTo>
                  <a:pt x="32" y="3"/>
                </a:lnTo>
                <a:lnTo>
                  <a:pt x="30" y="4"/>
                </a:lnTo>
                <a:lnTo>
                  <a:pt x="27" y="5"/>
                </a:lnTo>
                <a:lnTo>
                  <a:pt x="25" y="6"/>
                </a:lnTo>
                <a:lnTo>
                  <a:pt x="23" y="7"/>
                </a:lnTo>
                <a:lnTo>
                  <a:pt x="21" y="9"/>
                </a:lnTo>
                <a:lnTo>
                  <a:pt x="19" y="10"/>
                </a:lnTo>
                <a:lnTo>
                  <a:pt x="17" y="12"/>
                </a:lnTo>
                <a:lnTo>
                  <a:pt x="14" y="15"/>
                </a:lnTo>
                <a:lnTo>
                  <a:pt x="13" y="17"/>
                </a:lnTo>
                <a:lnTo>
                  <a:pt x="11" y="18"/>
                </a:lnTo>
                <a:lnTo>
                  <a:pt x="9" y="20"/>
                </a:lnTo>
                <a:lnTo>
                  <a:pt x="8" y="23"/>
                </a:lnTo>
                <a:lnTo>
                  <a:pt x="7" y="25"/>
                </a:lnTo>
                <a:lnTo>
                  <a:pt x="5" y="27"/>
                </a:lnTo>
                <a:lnTo>
                  <a:pt x="4" y="29"/>
                </a:lnTo>
                <a:lnTo>
                  <a:pt x="3" y="33"/>
                </a:lnTo>
                <a:lnTo>
                  <a:pt x="3" y="35"/>
                </a:lnTo>
                <a:lnTo>
                  <a:pt x="2" y="37"/>
                </a:lnTo>
                <a:lnTo>
                  <a:pt x="1" y="40"/>
                </a:lnTo>
                <a:lnTo>
                  <a:pt x="1" y="42"/>
                </a:lnTo>
                <a:lnTo>
                  <a:pt x="0" y="45"/>
                </a:lnTo>
                <a:lnTo>
                  <a:pt x="0" y="47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1" y="58"/>
                </a:lnTo>
                <a:lnTo>
                  <a:pt x="1" y="61"/>
                </a:lnTo>
                <a:lnTo>
                  <a:pt x="2" y="63"/>
                </a:lnTo>
                <a:lnTo>
                  <a:pt x="3" y="66"/>
                </a:lnTo>
                <a:lnTo>
                  <a:pt x="3" y="68"/>
                </a:lnTo>
                <a:lnTo>
                  <a:pt x="4" y="71"/>
                </a:lnTo>
                <a:lnTo>
                  <a:pt x="5" y="74"/>
                </a:lnTo>
                <a:lnTo>
                  <a:pt x="7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3" y="84"/>
                </a:lnTo>
                <a:lnTo>
                  <a:pt x="14" y="86"/>
                </a:lnTo>
                <a:lnTo>
                  <a:pt x="17" y="87"/>
                </a:lnTo>
                <a:lnTo>
                  <a:pt x="19" y="90"/>
                </a:lnTo>
                <a:lnTo>
                  <a:pt x="21" y="92"/>
                </a:lnTo>
                <a:lnTo>
                  <a:pt x="23" y="93"/>
                </a:lnTo>
                <a:lnTo>
                  <a:pt x="25" y="94"/>
                </a:lnTo>
                <a:lnTo>
                  <a:pt x="27" y="96"/>
                </a:lnTo>
                <a:lnTo>
                  <a:pt x="30" y="97"/>
                </a:lnTo>
                <a:lnTo>
                  <a:pt x="32" y="98"/>
                </a:lnTo>
                <a:lnTo>
                  <a:pt x="35" y="98"/>
                </a:lnTo>
                <a:lnTo>
                  <a:pt x="38" y="99"/>
                </a:lnTo>
                <a:lnTo>
                  <a:pt x="40" y="100"/>
                </a:lnTo>
                <a:lnTo>
                  <a:pt x="43" y="100"/>
                </a:lnTo>
                <a:lnTo>
                  <a:pt x="45" y="101"/>
                </a:lnTo>
                <a:lnTo>
                  <a:pt x="48" y="101"/>
                </a:lnTo>
                <a:lnTo>
                  <a:pt x="50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0"/>
                </a:lnTo>
                <a:lnTo>
                  <a:pt x="61" y="100"/>
                </a:lnTo>
                <a:lnTo>
                  <a:pt x="64" y="99"/>
                </a:lnTo>
                <a:lnTo>
                  <a:pt x="66" y="98"/>
                </a:lnTo>
                <a:lnTo>
                  <a:pt x="68" y="98"/>
                </a:lnTo>
                <a:lnTo>
                  <a:pt x="71" y="97"/>
                </a:lnTo>
                <a:lnTo>
                  <a:pt x="74" y="96"/>
                </a:lnTo>
                <a:lnTo>
                  <a:pt x="76" y="94"/>
                </a:lnTo>
                <a:lnTo>
                  <a:pt x="78" y="93"/>
                </a:lnTo>
                <a:lnTo>
                  <a:pt x="80" y="92"/>
                </a:lnTo>
                <a:lnTo>
                  <a:pt x="82" y="90"/>
                </a:lnTo>
                <a:lnTo>
                  <a:pt x="84" y="87"/>
                </a:lnTo>
                <a:lnTo>
                  <a:pt x="86" y="86"/>
                </a:lnTo>
                <a:lnTo>
                  <a:pt x="88" y="84"/>
                </a:lnTo>
                <a:lnTo>
                  <a:pt x="91" y="82"/>
                </a:lnTo>
                <a:lnTo>
                  <a:pt x="92" y="80"/>
                </a:lnTo>
                <a:lnTo>
                  <a:pt x="94" y="78"/>
                </a:lnTo>
                <a:lnTo>
                  <a:pt x="95" y="76"/>
                </a:lnTo>
                <a:lnTo>
                  <a:pt x="96" y="74"/>
                </a:lnTo>
                <a:lnTo>
                  <a:pt x="97" y="71"/>
                </a:lnTo>
                <a:lnTo>
                  <a:pt x="98" y="68"/>
                </a:lnTo>
                <a:lnTo>
                  <a:pt x="99" y="66"/>
                </a:lnTo>
                <a:lnTo>
                  <a:pt x="100" y="63"/>
                </a:lnTo>
                <a:lnTo>
                  <a:pt x="100" y="61"/>
                </a:lnTo>
                <a:lnTo>
                  <a:pt x="101" y="58"/>
                </a:lnTo>
                <a:lnTo>
                  <a:pt x="101" y="56"/>
                </a:lnTo>
                <a:lnTo>
                  <a:pt x="101" y="53"/>
                </a:lnTo>
                <a:lnTo>
                  <a:pt x="101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1" name="Line 187"/>
          <p:cNvSpPr>
            <a:spLocks noChangeShapeType="1"/>
          </p:cNvSpPr>
          <p:nvPr/>
        </p:nvSpPr>
        <p:spPr bwMode="auto">
          <a:xfrm flipV="1">
            <a:off x="225425" y="3305175"/>
            <a:ext cx="4545013" cy="57785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2" name="Line 188"/>
          <p:cNvSpPr>
            <a:spLocks noChangeShapeType="1"/>
          </p:cNvSpPr>
          <p:nvPr/>
        </p:nvSpPr>
        <p:spPr bwMode="auto">
          <a:xfrm>
            <a:off x="3971925" y="3406775"/>
            <a:ext cx="3009900" cy="476250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 type="oval" w="sm" len="sm"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3" name="Freeform 189"/>
          <p:cNvSpPr>
            <a:spLocks/>
          </p:cNvSpPr>
          <p:nvPr/>
        </p:nvSpPr>
        <p:spPr bwMode="auto">
          <a:xfrm>
            <a:off x="4518025" y="3470275"/>
            <a:ext cx="53975" cy="53975"/>
          </a:xfrm>
          <a:custGeom>
            <a:avLst/>
            <a:gdLst/>
            <a:ahLst/>
            <a:cxnLst>
              <a:cxn ang="0">
                <a:pos x="102" y="47"/>
              </a:cxn>
              <a:cxn ang="0">
                <a:pos x="101" y="42"/>
              </a:cxn>
              <a:cxn ang="0">
                <a:pos x="100" y="38"/>
              </a:cxn>
              <a:cxn ang="0">
                <a:pos x="99" y="33"/>
              </a:cxn>
              <a:cxn ang="0">
                <a:pos x="95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5"/>
              </a:cxn>
              <a:cxn ang="0">
                <a:pos x="83" y="12"/>
              </a:cxn>
              <a:cxn ang="0">
                <a:pos x="78" y="8"/>
              </a:cxn>
              <a:cxn ang="0">
                <a:pos x="73" y="5"/>
              </a:cxn>
              <a:cxn ang="0">
                <a:pos x="69" y="3"/>
              </a:cxn>
              <a:cxn ang="0">
                <a:pos x="64" y="2"/>
              </a:cxn>
              <a:cxn ang="0">
                <a:pos x="58" y="1"/>
              </a:cxn>
              <a:cxn ang="0">
                <a:pos x="53" y="0"/>
              </a:cxn>
              <a:cxn ang="0">
                <a:pos x="48" y="0"/>
              </a:cxn>
              <a:cxn ang="0">
                <a:pos x="43" y="1"/>
              </a:cxn>
              <a:cxn ang="0">
                <a:pos x="37" y="2"/>
              </a:cxn>
              <a:cxn ang="0">
                <a:pos x="32" y="3"/>
              </a:cxn>
              <a:cxn ang="0">
                <a:pos x="28" y="5"/>
              </a:cxn>
              <a:cxn ang="0">
                <a:pos x="24" y="8"/>
              </a:cxn>
              <a:cxn ang="0">
                <a:pos x="18" y="12"/>
              </a:cxn>
              <a:cxn ang="0">
                <a:pos x="15" y="15"/>
              </a:cxn>
              <a:cxn ang="0">
                <a:pos x="11" y="19"/>
              </a:cxn>
              <a:cxn ang="0">
                <a:pos x="8" y="23"/>
              </a:cxn>
              <a:cxn ang="0">
                <a:pos x="6" y="27"/>
              </a:cxn>
              <a:cxn ang="0">
                <a:pos x="3" y="33"/>
              </a:cxn>
              <a:cxn ang="0">
                <a:pos x="1" y="38"/>
              </a:cxn>
              <a:cxn ang="0">
                <a:pos x="0" y="42"/>
              </a:cxn>
              <a:cxn ang="0">
                <a:pos x="0" y="47"/>
              </a:cxn>
              <a:cxn ang="0">
                <a:pos x="0" y="54"/>
              </a:cxn>
              <a:cxn ang="0">
                <a:pos x="0" y="59"/>
              </a:cxn>
              <a:cxn ang="0">
                <a:pos x="1" y="63"/>
              </a:cxn>
              <a:cxn ang="0">
                <a:pos x="3" y="69"/>
              </a:cxn>
              <a:cxn ang="0">
                <a:pos x="6" y="74"/>
              </a:cxn>
              <a:cxn ang="0">
                <a:pos x="8" y="78"/>
              </a:cxn>
              <a:cxn ang="0">
                <a:pos x="11" y="82"/>
              </a:cxn>
              <a:cxn ang="0">
                <a:pos x="15" y="87"/>
              </a:cxn>
              <a:cxn ang="0">
                <a:pos x="18" y="90"/>
              </a:cxn>
              <a:cxn ang="0">
                <a:pos x="24" y="93"/>
              </a:cxn>
              <a:cxn ang="0">
                <a:pos x="28" y="96"/>
              </a:cxn>
              <a:cxn ang="0">
                <a:pos x="32" y="98"/>
              </a:cxn>
              <a:cxn ang="0">
                <a:pos x="37" y="99"/>
              </a:cxn>
              <a:cxn ang="0">
                <a:pos x="43" y="100"/>
              </a:cxn>
              <a:cxn ang="0">
                <a:pos x="48" y="101"/>
              </a:cxn>
              <a:cxn ang="0">
                <a:pos x="53" y="101"/>
              </a:cxn>
              <a:cxn ang="0">
                <a:pos x="58" y="100"/>
              </a:cxn>
              <a:cxn ang="0">
                <a:pos x="64" y="99"/>
              </a:cxn>
              <a:cxn ang="0">
                <a:pos x="69" y="98"/>
              </a:cxn>
              <a:cxn ang="0">
                <a:pos x="73" y="96"/>
              </a:cxn>
              <a:cxn ang="0">
                <a:pos x="78" y="93"/>
              </a:cxn>
              <a:cxn ang="0">
                <a:pos x="83" y="90"/>
              </a:cxn>
              <a:cxn ang="0">
                <a:pos x="87" y="87"/>
              </a:cxn>
              <a:cxn ang="0">
                <a:pos x="90" y="82"/>
              </a:cxn>
              <a:cxn ang="0">
                <a:pos x="93" y="78"/>
              </a:cxn>
              <a:cxn ang="0">
                <a:pos x="95" y="74"/>
              </a:cxn>
              <a:cxn ang="0">
                <a:pos x="99" y="69"/>
              </a:cxn>
              <a:cxn ang="0">
                <a:pos x="100" y="63"/>
              </a:cxn>
              <a:cxn ang="0">
                <a:pos x="101" y="59"/>
              </a:cxn>
              <a:cxn ang="0">
                <a:pos x="102" y="54"/>
              </a:cxn>
            </a:cxnLst>
            <a:rect l="0" t="0" r="r" b="b"/>
            <a:pathLst>
              <a:path w="102" h="101">
                <a:moveTo>
                  <a:pt x="102" y="51"/>
                </a:moveTo>
                <a:lnTo>
                  <a:pt x="102" y="47"/>
                </a:lnTo>
                <a:lnTo>
                  <a:pt x="101" y="45"/>
                </a:lnTo>
                <a:lnTo>
                  <a:pt x="101" y="42"/>
                </a:lnTo>
                <a:lnTo>
                  <a:pt x="101" y="40"/>
                </a:lnTo>
                <a:lnTo>
                  <a:pt x="100" y="38"/>
                </a:lnTo>
                <a:lnTo>
                  <a:pt x="99" y="35"/>
                </a:lnTo>
                <a:lnTo>
                  <a:pt x="99" y="33"/>
                </a:lnTo>
                <a:lnTo>
                  <a:pt x="97" y="29"/>
                </a:lnTo>
                <a:lnTo>
                  <a:pt x="95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8" y="17"/>
                </a:lnTo>
                <a:lnTo>
                  <a:pt x="87" y="15"/>
                </a:lnTo>
                <a:lnTo>
                  <a:pt x="85" y="13"/>
                </a:lnTo>
                <a:lnTo>
                  <a:pt x="83" y="12"/>
                </a:lnTo>
                <a:lnTo>
                  <a:pt x="81" y="9"/>
                </a:lnTo>
                <a:lnTo>
                  <a:pt x="78" y="8"/>
                </a:lnTo>
                <a:lnTo>
                  <a:pt x="76" y="6"/>
                </a:lnTo>
                <a:lnTo>
                  <a:pt x="73" y="5"/>
                </a:lnTo>
                <a:lnTo>
                  <a:pt x="71" y="4"/>
                </a:lnTo>
                <a:lnTo>
                  <a:pt x="69" y="3"/>
                </a:lnTo>
                <a:lnTo>
                  <a:pt x="67" y="2"/>
                </a:lnTo>
                <a:lnTo>
                  <a:pt x="64" y="2"/>
                </a:lnTo>
                <a:lnTo>
                  <a:pt x="62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8" y="0"/>
                </a:lnTo>
                <a:lnTo>
                  <a:pt x="46" y="0"/>
                </a:lnTo>
                <a:lnTo>
                  <a:pt x="43" y="1"/>
                </a:lnTo>
                <a:lnTo>
                  <a:pt x="40" y="1"/>
                </a:lnTo>
                <a:lnTo>
                  <a:pt x="37" y="2"/>
                </a:lnTo>
                <a:lnTo>
                  <a:pt x="35" y="2"/>
                </a:lnTo>
                <a:lnTo>
                  <a:pt x="32" y="3"/>
                </a:lnTo>
                <a:lnTo>
                  <a:pt x="30" y="4"/>
                </a:lnTo>
                <a:lnTo>
                  <a:pt x="28" y="5"/>
                </a:lnTo>
                <a:lnTo>
                  <a:pt x="26" y="6"/>
                </a:lnTo>
                <a:lnTo>
                  <a:pt x="24" y="8"/>
                </a:lnTo>
                <a:lnTo>
                  <a:pt x="20" y="9"/>
                </a:lnTo>
                <a:lnTo>
                  <a:pt x="18" y="12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1" y="19"/>
                </a:lnTo>
                <a:lnTo>
                  <a:pt x="10" y="21"/>
                </a:lnTo>
                <a:lnTo>
                  <a:pt x="8" y="23"/>
                </a:lnTo>
                <a:lnTo>
                  <a:pt x="7" y="25"/>
                </a:lnTo>
                <a:lnTo>
                  <a:pt x="6" y="27"/>
                </a:lnTo>
                <a:lnTo>
                  <a:pt x="5" y="29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2"/>
                </a:lnTo>
                <a:lnTo>
                  <a:pt x="0" y="45"/>
                </a:lnTo>
                <a:lnTo>
                  <a:pt x="0" y="47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3"/>
                </a:lnTo>
                <a:lnTo>
                  <a:pt x="2" y="66"/>
                </a:lnTo>
                <a:lnTo>
                  <a:pt x="3" y="69"/>
                </a:lnTo>
                <a:lnTo>
                  <a:pt x="5" y="72"/>
                </a:lnTo>
                <a:lnTo>
                  <a:pt x="6" y="74"/>
                </a:lnTo>
                <a:lnTo>
                  <a:pt x="7" y="76"/>
                </a:lnTo>
                <a:lnTo>
                  <a:pt x="8" y="78"/>
                </a:lnTo>
                <a:lnTo>
                  <a:pt x="10" y="80"/>
                </a:lnTo>
                <a:lnTo>
                  <a:pt x="11" y="82"/>
                </a:lnTo>
                <a:lnTo>
                  <a:pt x="13" y="84"/>
                </a:lnTo>
                <a:lnTo>
                  <a:pt x="15" y="87"/>
                </a:lnTo>
                <a:lnTo>
                  <a:pt x="17" y="89"/>
                </a:lnTo>
                <a:lnTo>
                  <a:pt x="18" y="90"/>
                </a:lnTo>
                <a:lnTo>
                  <a:pt x="20" y="92"/>
                </a:lnTo>
                <a:lnTo>
                  <a:pt x="24" y="93"/>
                </a:lnTo>
                <a:lnTo>
                  <a:pt x="26" y="95"/>
                </a:lnTo>
                <a:lnTo>
                  <a:pt x="28" y="96"/>
                </a:lnTo>
                <a:lnTo>
                  <a:pt x="30" y="97"/>
                </a:lnTo>
                <a:lnTo>
                  <a:pt x="32" y="98"/>
                </a:lnTo>
                <a:lnTo>
                  <a:pt x="35" y="99"/>
                </a:lnTo>
                <a:lnTo>
                  <a:pt x="37" y="99"/>
                </a:lnTo>
                <a:lnTo>
                  <a:pt x="40" y="100"/>
                </a:lnTo>
                <a:lnTo>
                  <a:pt x="43" y="100"/>
                </a:lnTo>
                <a:lnTo>
                  <a:pt x="46" y="101"/>
                </a:lnTo>
                <a:lnTo>
                  <a:pt x="48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8" y="100"/>
                </a:lnTo>
                <a:lnTo>
                  <a:pt x="62" y="100"/>
                </a:lnTo>
                <a:lnTo>
                  <a:pt x="64" y="99"/>
                </a:lnTo>
                <a:lnTo>
                  <a:pt x="67" y="99"/>
                </a:lnTo>
                <a:lnTo>
                  <a:pt x="69" y="98"/>
                </a:lnTo>
                <a:lnTo>
                  <a:pt x="71" y="97"/>
                </a:lnTo>
                <a:lnTo>
                  <a:pt x="73" y="96"/>
                </a:lnTo>
                <a:lnTo>
                  <a:pt x="76" y="95"/>
                </a:lnTo>
                <a:lnTo>
                  <a:pt x="78" y="93"/>
                </a:lnTo>
                <a:lnTo>
                  <a:pt x="81" y="92"/>
                </a:lnTo>
                <a:lnTo>
                  <a:pt x="83" y="90"/>
                </a:lnTo>
                <a:lnTo>
                  <a:pt x="85" y="89"/>
                </a:lnTo>
                <a:lnTo>
                  <a:pt x="87" y="87"/>
                </a:lnTo>
                <a:lnTo>
                  <a:pt x="88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5" y="74"/>
                </a:lnTo>
                <a:lnTo>
                  <a:pt x="97" y="72"/>
                </a:lnTo>
                <a:lnTo>
                  <a:pt x="99" y="69"/>
                </a:lnTo>
                <a:lnTo>
                  <a:pt x="99" y="66"/>
                </a:lnTo>
                <a:lnTo>
                  <a:pt x="100" y="63"/>
                </a:lnTo>
                <a:lnTo>
                  <a:pt x="101" y="61"/>
                </a:lnTo>
                <a:lnTo>
                  <a:pt x="101" y="59"/>
                </a:lnTo>
                <a:lnTo>
                  <a:pt x="101" y="56"/>
                </a:lnTo>
                <a:lnTo>
                  <a:pt x="102" y="54"/>
                </a:lnTo>
                <a:lnTo>
                  <a:pt x="102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5" name="Line 191"/>
          <p:cNvSpPr>
            <a:spLocks noChangeShapeType="1"/>
          </p:cNvSpPr>
          <p:nvPr/>
        </p:nvSpPr>
        <p:spPr bwMode="auto">
          <a:xfrm flipV="1">
            <a:off x="225425" y="3405180"/>
            <a:ext cx="4549251" cy="477844"/>
          </a:xfrm>
          <a:prstGeom prst="line">
            <a:avLst/>
          </a:prstGeom>
          <a:noFill/>
          <a:ln w="127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6" name="Freeform 192"/>
          <p:cNvSpPr>
            <a:spLocks/>
          </p:cNvSpPr>
          <p:nvPr/>
        </p:nvSpPr>
        <p:spPr bwMode="auto">
          <a:xfrm>
            <a:off x="3709988" y="3487737"/>
            <a:ext cx="52388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2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4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4" y="14"/>
              </a:cxn>
              <a:cxn ang="0">
                <a:pos x="10" y="19"/>
              </a:cxn>
              <a:cxn ang="0">
                <a:pos x="7" y="23"/>
              </a:cxn>
              <a:cxn ang="0">
                <a:pos x="5" y="27"/>
              </a:cxn>
              <a:cxn ang="0">
                <a:pos x="3" y="32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68"/>
              </a:cxn>
              <a:cxn ang="0">
                <a:pos x="5" y="74"/>
              </a:cxn>
              <a:cxn ang="0">
                <a:pos x="7" y="78"/>
              </a:cxn>
              <a:cxn ang="0">
                <a:pos x="10" y="82"/>
              </a:cxn>
              <a:cxn ang="0">
                <a:pos x="14" y="86"/>
              </a:cxn>
              <a:cxn ang="0">
                <a:pos x="19" y="89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2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89"/>
              </a:cxn>
              <a:cxn ang="0">
                <a:pos x="86" y="86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8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0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8" y="35"/>
                </a:lnTo>
                <a:lnTo>
                  <a:pt x="98" y="32"/>
                </a:lnTo>
                <a:lnTo>
                  <a:pt x="97" y="30"/>
                </a:lnTo>
                <a:lnTo>
                  <a:pt x="96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7" y="17"/>
                </a:lnTo>
                <a:lnTo>
                  <a:pt x="86" y="14"/>
                </a:lnTo>
                <a:lnTo>
                  <a:pt x="84" y="12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6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6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2"/>
                </a:lnTo>
                <a:lnTo>
                  <a:pt x="14" y="14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2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0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6"/>
                </a:lnTo>
                <a:lnTo>
                  <a:pt x="3" y="68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0"/>
                </a:lnTo>
                <a:lnTo>
                  <a:pt x="10" y="82"/>
                </a:lnTo>
                <a:lnTo>
                  <a:pt x="12" y="84"/>
                </a:lnTo>
                <a:lnTo>
                  <a:pt x="14" y="86"/>
                </a:lnTo>
                <a:lnTo>
                  <a:pt x="17" y="88"/>
                </a:lnTo>
                <a:lnTo>
                  <a:pt x="19" y="89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89"/>
                </a:lnTo>
                <a:lnTo>
                  <a:pt x="84" y="88"/>
                </a:lnTo>
                <a:lnTo>
                  <a:pt x="86" y="86"/>
                </a:lnTo>
                <a:lnTo>
                  <a:pt x="87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6" y="74"/>
                </a:lnTo>
                <a:lnTo>
                  <a:pt x="97" y="72"/>
                </a:lnTo>
                <a:lnTo>
                  <a:pt x="98" y="68"/>
                </a:lnTo>
                <a:lnTo>
                  <a:pt x="98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9" name="Line 195"/>
          <p:cNvSpPr>
            <a:spLocks noChangeShapeType="1"/>
          </p:cNvSpPr>
          <p:nvPr/>
        </p:nvSpPr>
        <p:spPr bwMode="auto">
          <a:xfrm flipV="1">
            <a:off x="3016250" y="1193800"/>
            <a:ext cx="2768600" cy="133985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0" name="Line 196"/>
          <p:cNvSpPr>
            <a:spLocks noChangeShapeType="1"/>
          </p:cNvSpPr>
          <p:nvPr/>
        </p:nvSpPr>
        <p:spPr bwMode="auto">
          <a:xfrm>
            <a:off x="5784850" y="1193800"/>
            <a:ext cx="0" cy="896938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1" name="Line 197"/>
          <p:cNvSpPr>
            <a:spLocks noChangeShapeType="1"/>
          </p:cNvSpPr>
          <p:nvPr/>
        </p:nvSpPr>
        <p:spPr bwMode="auto">
          <a:xfrm flipH="1">
            <a:off x="3016250" y="2090737"/>
            <a:ext cx="2768600" cy="892175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2" name="Line 198"/>
          <p:cNvSpPr>
            <a:spLocks noChangeShapeType="1"/>
          </p:cNvSpPr>
          <p:nvPr/>
        </p:nvSpPr>
        <p:spPr bwMode="auto">
          <a:xfrm flipV="1">
            <a:off x="3016250" y="2533650"/>
            <a:ext cx="0" cy="449263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6" name="Freeform 202"/>
          <p:cNvSpPr>
            <a:spLocks/>
          </p:cNvSpPr>
          <p:nvPr/>
        </p:nvSpPr>
        <p:spPr bwMode="auto">
          <a:xfrm>
            <a:off x="6235700" y="2239962"/>
            <a:ext cx="53975" cy="53975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1" y="44"/>
              </a:cxn>
              <a:cxn ang="0">
                <a:pos x="100" y="38"/>
              </a:cxn>
              <a:cxn ang="0">
                <a:pos x="98" y="33"/>
              </a:cxn>
              <a:cxn ang="0">
                <a:pos x="96" y="28"/>
              </a:cxn>
              <a:cxn ang="0">
                <a:pos x="93" y="24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9"/>
              </a:cxn>
              <a:cxn ang="0">
                <a:pos x="74" y="6"/>
              </a:cxn>
              <a:cxn ang="0">
                <a:pos x="69" y="4"/>
              </a:cxn>
              <a:cxn ang="0">
                <a:pos x="64" y="3"/>
              </a:cxn>
              <a:cxn ang="0">
                <a:pos x="59" y="1"/>
              </a:cxn>
              <a:cxn ang="0">
                <a:pos x="54" y="0"/>
              </a:cxn>
              <a:cxn ang="0">
                <a:pos x="48" y="0"/>
              </a:cxn>
              <a:cxn ang="0">
                <a:pos x="43" y="1"/>
              </a:cxn>
              <a:cxn ang="0">
                <a:pos x="38" y="3"/>
              </a:cxn>
              <a:cxn ang="0">
                <a:pos x="33" y="4"/>
              </a:cxn>
              <a:cxn ang="0">
                <a:pos x="27" y="6"/>
              </a:cxn>
              <a:cxn ang="0">
                <a:pos x="23" y="9"/>
              </a:cxn>
              <a:cxn ang="0">
                <a:pos x="19" y="12"/>
              </a:cxn>
              <a:cxn ang="0">
                <a:pos x="15" y="15"/>
              </a:cxn>
              <a:cxn ang="0">
                <a:pos x="11" y="19"/>
              </a:cxn>
              <a:cxn ang="0">
                <a:pos x="8" y="24"/>
              </a:cxn>
              <a:cxn ang="0">
                <a:pos x="5" y="28"/>
              </a:cxn>
              <a:cxn ang="0">
                <a:pos x="3" y="33"/>
              </a:cxn>
              <a:cxn ang="0">
                <a:pos x="2" y="38"/>
              </a:cxn>
              <a:cxn ang="0">
                <a:pos x="1" y="44"/>
              </a:cxn>
              <a:cxn ang="0">
                <a:pos x="0" y="49"/>
              </a:cxn>
              <a:cxn ang="0">
                <a:pos x="0" y="54"/>
              </a:cxn>
              <a:cxn ang="0">
                <a:pos x="1" y="60"/>
              </a:cxn>
              <a:cxn ang="0">
                <a:pos x="2" y="65"/>
              </a:cxn>
              <a:cxn ang="0">
                <a:pos x="3" y="69"/>
              </a:cxn>
              <a:cxn ang="0">
                <a:pos x="5" y="74"/>
              </a:cxn>
              <a:cxn ang="0">
                <a:pos x="8" y="79"/>
              </a:cxn>
              <a:cxn ang="0">
                <a:pos x="11" y="83"/>
              </a:cxn>
              <a:cxn ang="0">
                <a:pos x="15" y="87"/>
              </a:cxn>
              <a:cxn ang="0">
                <a:pos x="19" y="90"/>
              </a:cxn>
              <a:cxn ang="0">
                <a:pos x="23" y="93"/>
              </a:cxn>
              <a:cxn ang="0">
                <a:pos x="27" y="97"/>
              </a:cxn>
              <a:cxn ang="0">
                <a:pos x="33" y="99"/>
              </a:cxn>
              <a:cxn ang="0">
                <a:pos x="38" y="101"/>
              </a:cxn>
              <a:cxn ang="0">
                <a:pos x="43" y="102"/>
              </a:cxn>
              <a:cxn ang="0">
                <a:pos x="48" y="102"/>
              </a:cxn>
              <a:cxn ang="0">
                <a:pos x="54" y="102"/>
              </a:cxn>
              <a:cxn ang="0">
                <a:pos x="59" y="102"/>
              </a:cxn>
              <a:cxn ang="0">
                <a:pos x="64" y="101"/>
              </a:cxn>
              <a:cxn ang="0">
                <a:pos x="69" y="99"/>
              </a:cxn>
              <a:cxn ang="0">
                <a:pos x="74" y="97"/>
              </a:cxn>
              <a:cxn ang="0">
                <a:pos x="78" y="93"/>
              </a:cxn>
              <a:cxn ang="0">
                <a:pos x="82" y="90"/>
              </a:cxn>
              <a:cxn ang="0">
                <a:pos x="86" y="87"/>
              </a:cxn>
              <a:cxn ang="0">
                <a:pos x="90" y="83"/>
              </a:cxn>
              <a:cxn ang="0">
                <a:pos x="93" y="79"/>
              </a:cxn>
              <a:cxn ang="0">
                <a:pos x="96" y="74"/>
              </a:cxn>
              <a:cxn ang="0">
                <a:pos x="98" y="69"/>
              </a:cxn>
              <a:cxn ang="0">
                <a:pos x="100" y="65"/>
              </a:cxn>
              <a:cxn ang="0">
                <a:pos x="101" y="60"/>
              </a:cxn>
              <a:cxn ang="0">
                <a:pos x="101" y="54"/>
              </a:cxn>
            </a:cxnLst>
            <a:rect l="0" t="0" r="r" b="b"/>
            <a:pathLst>
              <a:path w="101" h="102">
                <a:moveTo>
                  <a:pt x="101" y="51"/>
                </a:moveTo>
                <a:lnTo>
                  <a:pt x="101" y="49"/>
                </a:lnTo>
                <a:lnTo>
                  <a:pt x="101" y="46"/>
                </a:lnTo>
                <a:lnTo>
                  <a:pt x="101" y="44"/>
                </a:lnTo>
                <a:lnTo>
                  <a:pt x="100" y="41"/>
                </a:lnTo>
                <a:lnTo>
                  <a:pt x="100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8"/>
                </a:lnTo>
                <a:lnTo>
                  <a:pt x="95" y="26"/>
                </a:lnTo>
                <a:lnTo>
                  <a:pt x="93" y="24"/>
                </a:lnTo>
                <a:lnTo>
                  <a:pt x="92" y="22"/>
                </a:lnTo>
                <a:lnTo>
                  <a:pt x="90" y="19"/>
                </a:lnTo>
                <a:lnTo>
                  <a:pt x="89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10"/>
                </a:lnTo>
                <a:lnTo>
                  <a:pt x="78" y="9"/>
                </a:lnTo>
                <a:lnTo>
                  <a:pt x="76" y="7"/>
                </a:lnTo>
                <a:lnTo>
                  <a:pt x="74" y="6"/>
                </a:lnTo>
                <a:lnTo>
                  <a:pt x="72" y="5"/>
                </a:lnTo>
                <a:lnTo>
                  <a:pt x="69" y="4"/>
                </a:lnTo>
                <a:lnTo>
                  <a:pt x="66" y="3"/>
                </a:lnTo>
                <a:lnTo>
                  <a:pt x="64" y="3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8" y="0"/>
                </a:lnTo>
                <a:lnTo>
                  <a:pt x="45" y="0"/>
                </a:lnTo>
                <a:lnTo>
                  <a:pt x="43" y="1"/>
                </a:lnTo>
                <a:lnTo>
                  <a:pt x="40" y="1"/>
                </a:lnTo>
                <a:lnTo>
                  <a:pt x="38" y="3"/>
                </a:lnTo>
                <a:lnTo>
                  <a:pt x="35" y="3"/>
                </a:lnTo>
                <a:lnTo>
                  <a:pt x="33" y="4"/>
                </a:lnTo>
                <a:lnTo>
                  <a:pt x="30" y="5"/>
                </a:lnTo>
                <a:lnTo>
                  <a:pt x="27" y="6"/>
                </a:lnTo>
                <a:lnTo>
                  <a:pt x="25" y="7"/>
                </a:lnTo>
                <a:lnTo>
                  <a:pt x="23" y="9"/>
                </a:lnTo>
                <a:lnTo>
                  <a:pt x="21" y="10"/>
                </a:lnTo>
                <a:lnTo>
                  <a:pt x="19" y="12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1" y="19"/>
                </a:lnTo>
                <a:lnTo>
                  <a:pt x="9" y="22"/>
                </a:lnTo>
                <a:lnTo>
                  <a:pt x="8" y="24"/>
                </a:lnTo>
                <a:lnTo>
                  <a:pt x="7" y="26"/>
                </a:lnTo>
                <a:lnTo>
                  <a:pt x="5" y="28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1"/>
                </a:lnTo>
                <a:lnTo>
                  <a:pt x="1" y="44"/>
                </a:lnTo>
                <a:lnTo>
                  <a:pt x="0" y="46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1" y="60"/>
                </a:lnTo>
                <a:lnTo>
                  <a:pt x="1" y="62"/>
                </a:lnTo>
                <a:lnTo>
                  <a:pt x="2" y="65"/>
                </a:lnTo>
                <a:lnTo>
                  <a:pt x="2" y="67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7" y="76"/>
                </a:lnTo>
                <a:lnTo>
                  <a:pt x="8" y="79"/>
                </a:lnTo>
                <a:lnTo>
                  <a:pt x="9" y="81"/>
                </a:lnTo>
                <a:lnTo>
                  <a:pt x="11" y="83"/>
                </a:lnTo>
                <a:lnTo>
                  <a:pt x="13" y="85"/>
                </a:lnTo>
                <a:lnTo>
                  <a:pt x="15" y="87"/>
                </a:lnTo>
                <a:lnTo>
                  <a:pt x="17" y="89"/>
                </a:lnTo>
                <a:lnTo>
                  <a:pt x="19" y="90"/>
                </a:lnTo>
                <a:lnTo>
                  <a:pt x="21" y="92"/>
                </a:lnTo>
                <a:lnTo>
                  <a:pt x="23" y="93"/>
                </a:lnTo>
                <a:lnTo>
                  <a:pt x="25" y="96"/>
                </a:lnTo>
                <a:lnTo>
                  <a:pt x="27" y="97"/>
                </a:lnTo>
                <a:lnTo>
                  <a:pt x="30" y="98"/>
                </a:lnTo>
                <a:lnTo>
                  <a:pt x="33" y="99"/>
                </a:lnTo>
                <a:lnTo>
                  <a:pt x="35" y="100"/>
                </a:lnTo>
                <a:lnTo>
                  <a:pt x="38" y="101"/>
                </a:lnTo>
                <a:lnTo>
                  <a:pt x="40" y="101"/>
                </a:lnTo>
                <a:lnTo>
                  <a:pt x="43" y="102"/>
                </a:lnTo>
                <a:lnTo>
                  <a:pt x="45" y="102"/>
                </a:lnTo>
                <a:lnTo>
                  <a:pt x="48" y="102"/>
                </a:lnTo>
                <a:lnTo>
                  <a:pt x="51" y="102"/>
                </a:lnTo>
                <a:lnTo>
                  <a:pt x="54" y="102"/>
                </a:lnTo>
                <a:lnTo>
                  <a:pt x="56" y="102"/>
                </a:lnTo>
                <a:lnTo>
                  <a:pt x="59" y="102"/>
                </a:lnTo>
                <a:lnTo>
                  <a:pt x="61" y="101"/>
                </a:lnTo>
                <a:lnTo>
                  <a:pt x="64" y="101"/>
                </a:lnTo>
                <a:lnTo>
                  <a:pt x="66" y="100"/>
                </a:lnTo>
                <a:lnTo>
                  <a:pt x="69" y="99"/>
                </a:lnTo>
                <a:lnTo>
                  <a:pt x="72" y="98"/>
                </a:lnTo>
                <a:lnTo>
                  <a:pt x="74" y="97"/>
                </a:lnTo>
                <a:lnTo>
                  <a:pt x="76" y="96"/>
                </a:lnTo>
                <a:lnTo>
                  <a:pt x="78" y="93"/>
                </a:lnTo>
                <a:lnTo>
                  <a:pt x="80" y="92"/>
                </a:lnTo>
                <a:lnTo>
                  <a:pt x="82" y="90"/>
                </a:lnTo>
                <a:lnTo>
                  <a:pt x="84" y="89"/>
                </a:lnTo>
                <a:lnTo>
                  <a:pt x="86" y="87"/>
                </a:lnTo>
                <a:lnTo>
                  <a:pt x="89" y="85"/>
                </a:lnTo>
                <a:lnTo>
                  <a:pt x="90" y="83"/>
                </a:lnTo>
                <a:lnTo>
                  <a:pt x="92" y="81"/>
                </a:lnTo>
                <a:lnTo>
                  <a:pt x="93" y="79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7"/>
                </a:lnTo>
                <a:lnTo>
                  <a:pt x="100" y="65"/>
                </a:lnTo>
                <a:lnTo>
                  <a:pt x="100" y="62"/>
                </a:lnTo>
                <a:lnTo>
                  <a:pt x="101" y="60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3" name="Line 199"/>
          <p:cNvSpPr>
            <a:spLocks noChangeShapeType="1"/>
          </p:cNvSpPr>
          <p:nvPr/>
        </p:nvSpPr>
        <p:spPr bwMode="auto">
          <a:xfrm>
            <a:off x="5784850" y="1193800"/>
            <a:ext cx="477838" cy="107315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4" name="Line 200"/>
          <p:cNvSpPr>
            <a:spLocks noChangeShapeType="1"/>
          </p:cNvSpPr>
          <p:nvPr/>
        </p:nvSpPr>
        <p:spPr bwMode="auto">
          <a:xfrm>
            <a:off x="6262688" y="2266950"/>
            <a:ext cx="1588" cy="538163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5" name="Line 201"/>
          <p:cNvSpPr>
            <a:spLocks noChangeShapeType="1"/>
          </p:cNvSpPr>
          <p:nvPr/>
        </p:nvSpPr>
        <p:spPr bwMode="auto">
          <a:xfrm flipH="1" flipV="1">
            <a:off x="5784850" y="2090737"/>
            <a:ext cx="477838" cy="714375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7" name="Line 203"/>
          <p:cNvSpPr>
            <a:spLocks noChangeShapeType="1"/>
          </p:cNvSpPr>
          <p:nvPr/>
        </p:nvSpPr>
        <p:spPr bwMode="auto">
          <a:xfrm flipH="1">
            <a:off x="5541963" y="2805112"/>
            <a:ext cx="720725" cy="128588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8" name="Line 204"/>
          <p:cNvSpPr>
            <a:spLocks noChangeShapeType="1"/>
          </p:cNvSpPr>
          <p:nvPr/>
        </p:nvSpPr>
        <p:spPr bwMode="auto">
          <a:xfrm>
            <a:off x="3016250" y="2982912"/>
            <a:ext cx="652463" cy="149225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0" name="Line 206"/>
          <p:cNvSpPr>
            <a:spLocks noChangeShapeType="1"/>
          </p:cNvSpPr>
          <p:nvPr/>
        </p:nvSpPr>
        <p:spPr bwMode="auto">
          <a:xfrm flipV="1">
            <a:off x="3668713" y="3008313"/>
            <a:ext cx="0" cy="2185988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1" name="Line 207"/>
          <p:cNvSpPr>
            <a:spLocks noChangeShapeType="1"/>
          </p:cNvSpPr>
          <p:nvPr/>
        </p:nvSpPr>
        <p:spPr bwMode="auto">
          <a:xfrm flipV="1">
            <a:off x="3668713" y="2590800"/>
            <a:ext cx="1644650" cy="417513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2" name="Line 208"/>
          <p:cNvSpPr>
            <a:spLocks noChangeShapeType="1"/>
          </p:cNvSpPr>
          <p:nvPr/>
        </p:nvSpPr>
        <p:spPr bwMode="auto">
          <a:xfrm>
            <a:off x="5313363" y="2590800"/>
            <a:ext cx="0" cy="3230563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3" name="Line 209"/>
          <p:cNvSpPr>
            <a:spLocks noChangeShapeType="1"/>
          </p:cNvSpPr>
          <p:nvPr/>
        </p:nvSpPr>
        <p:spPr bwMode="auto">
          <a:xfrm flipH="1" flipV="1">
            <a:off x="4770438" y="5614988"/>
            <a:ext cx="542925" cy="206375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4" name="Line 210"/>
          <p:cNvSpPr>
            <a:spLocks noChangeShapeType="1"/>
          </p:cNvSpPr>
          <p:nvPr/>
        </p:nvSpPr>
        <p:spPr bwMode="auto">
          <a:xfrm flipV="1">
            <a:off x="4770438" y="3305175"/>
            <a:ext cx="1588" cy="2309813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5" name="Line 211"/>
          <p:cNvSpPr>
            <a:spLocks noChangeShapeType="1"/>
          </p:cNvSpPr>
          <p:nvPr/>
        </p:nvSpPr>
        <p:spPr bwMode="auto">
          <a:xfrm flipH="1">
            <a:off x="3971925" y="3305175"/>
            <a:ext cx="798513" cy="101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6" name="Line 212"/>
          <p:cNvSpPr>
            <a:spLocks noChangeShapeType="1"/>
          </p:cNvSpPr>
          <p:nvPr/>
        </p:nvSpPr>
        <p:spPr bwMode="auto">
          <a:xfrm>
            <a:off x="3971925" y="3406775"/>
            <a:ext cx="0" cy="1903413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7" name="Line 213"/>
          <p:cNvSpPr>
            <a:spLocks noChangeShapeType="1"/>
          </p:cNvSpPr>
          <p:nvPr/>
        </p:nvSpPr>
        <p:spPr bwMode="auto">
          <a:xfrm flipH="1" flipV="1">
            <a:off x="3668713" y="5194300"/>
            <a:ext cx="303213" cy="115888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8" name="Freeform 214"/>
          <p:cNvSpPr>
            <a:spLocks/>
          </p:cNvSpPr>
          <p:nvPr/>
        </p:nvSpPr>
        <p:spPr bwMode="auto">
          <a:xfrm>
            <a:off x="3384550" y="3451225"/>
            <a:ext cx="53975" cy="52388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3"/>
              </a:cxn>
              <a:cxn ang="0">
                <a:pos x="99" y="38"/>
              </a:cxn>
              <a:cxn ang="0">
                <a:pos x="97" y="33"/>
              </a:cxn>
              <a:cxn ang="0">
                <a:pos x="95" y="27"/>
              </a:cxn>
              <a:cxn ang="0">
                <a:pos x="93" y="23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8"/>
              </a:cxn>
              <a:cxn ang="0">
                <a:pos x="73" y="5"/>
              </a:cxn>
              <a:cxn ang="0">
                <a:pos x="69" y="3"/>
              </a:cxn>
              <a:cxn ang="0">
                <a:pos x="63" y="2"/>
              </a:cxn>
              <a:cxn ang="0">
                <a:pos x="58" y="1"/>
              </a:cxn>
              <a:cxn ang="0">
                <a:pos x="53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2" y="8"/>
              </a:cxn>
              <a:cxn ang="0">
                <a:pos x="18" y="12"/>
              </a:cxn>
              <a:cxn ang="0">
                <a:pos x="15" y="15"/>
              </a:cxn>
              <a:cxn ang="0">
                <a:pos x="10" y="19"/>
              </a:cxn>
              <a:cxn ang="0">
                <a:pos x="7" y="23"/>
              </a:cxn>
              <a:cxn ang="0">
                <a:pos x="5" y="27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9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70"/>
              </a:cxn>
              <a:cxn ang="0">
                <a:pos x="5" y="74"/>
              </a:cxn>
              <a:cxn ang="0">
                <a:pos x="7" y="78"/>
              </a:cxn>
              <a:cxn ang="0">
                <a:pos x="10" y="83"/>
              </a:cxn>
              <a:cxn ang="0">
                <a:pos x="15" y="87"/>
              </a:cxn>
              <a:cxn ang="0">
                <a:pos x="18" y="91"/>
              </a:cxn>
              <a:cxn ang="0">
                <a:pos x="22" y="94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3" y="101"/>
              </a:cxn>
              <a:cxn ang="0">
                <a:pos x="58" y="101"/>
              </a:cxn>
              <a:cxn ang="0">
                <a:pos x="63" y="100"/>
              </a:cxn>
              <a:cxn ang="0">
                <a:pos x="69" y="98"/>
              </a:cxn>
              <a:cxn ang="0">
                <a:pos x="73" y="96"/>
              </a:cxn>
              <a:cxn ang="0">
                <a:pos x="78" y="94"/>
              </a:cxn>
              <a:cxn ang="0">
                <a:pos x="82" y="91"/>
              </a:cxn>
              <a:cxn ang="0">
                <a:pos x="86" y="87"/>
              </a:cxn>
              <a:cxn ang="0">
                <a:pos x="90" y="83"/>
              </a:cxn>
              <a:cxn ang="0">
                <a:pos x="93" y="78"/>
              </a:cxn>
              <a:cxn ang="0">
                <a:pos x="95" y="74"/>
              </a:cxn>
              <a:cxn ang="0">
                <a:pos x="97" y="70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9"/>
                </a:lnTo>
                <a:lnTo>
                  <a:pt x="100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8" y="35"/>
                </a:lnTo>
                <a:lnTo>
                  <a:pt x="97" y="33"/>
                </a:lnTo>
                <a:lnTo>
                  <a:pt x="96" y="31"/>
                </a:lnTo>
                <a:lnTo>
                  <a:pt x="95" y="27"/>
                </a:lnTo>
                <a:lnTo>
                  <a:pt x="94" y="25"/>
                </a:lnTo>
                <a:lnTo>
                  <a:pt x="93" y="23"/>
                </a:lnTo>
                <a:lnTo>
                  <a:pt x="91" y="21"/>
                </a:lnTo>
                <a:lnTo>
                  <a:pt x="90" y="19"/>
                </a:lnTo>
                <a:lnTo>
                  <a:pt x="88" y="17"/>
                </a:lnTo>
                <a:lnTo>
                  <a:pt x="86" y="15"/>
                </a:lnTo>
                <a:lnTo>
                  <a:pt x="84" y="14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3" y="5"/>
                </a:lnTo>
                <a:lnTo>
                  <a:pt x="71" y="4"/>
                </a:lnTo>
                <a:lnTo>
                  <a:pt x="69" y="3"/>
                </a:lnTo>
                <a:lnTo>
                  <a:pt x="65" y="3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3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2" y="8"/>
                </a:lnTo>
                <a:lnTo>
                  <a:pt x="20" y="9"/>
                </a:lnTo>
                <a:lnTo>
                  <a:pt x="18" y="12"/>
                </a:lnTo>
                <a:lnTo>
                  <a:pt x="16" y="14"/>
                </a:lnTo>
                <a:lnTo>
                  <a:pt x="15" y="15"/>
                </a:lnTo>
                <a:lnTo>
                  <a:pt x="13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6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1"/>
                </a:lnTo>
                <a:lnTo>
                  <a:pt x="10" y="83"/>
                </a:lnTo>
                <a:lnTo>
                  <a:pt x="13" y="84"/>
                </a:lnTo>
                <a:lnTo>
                  <a:pt x="15" y="87"/>
                </a:lnTo>
                <a:lnTo>
                  <a:pt x="16" y="89"/>
                </a:lnTo>
                <a:lnTo>
                  <a:pt x="18" y="91"/>
                </a:lnTo>
                <a:lnTo>
                  <a:pt x="20" y="92"/>
                </a:lnTo>
                <a:lnTo>
                  <a:pt x="22" y="94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5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5" y="99"/>
                </a:lnTo>
                <a:lnTo>
                  <a:pt x="69" y="98"/>
                </a:lnTo>
                <a:lnTo>
                  <a:pt x="71" y="97"/>
                </a:lnTo>
                <a:lnTo>
                  <a:pt x="73" y="96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8" y="84"/>
                </a:lnTo>
                <a:lnTo>
                  <a:pt x="90" y="83"/>
                </a:lnTo>
                <a:lnTo>
                  <a:pt x="91" y="81"/>
                </a:lnTo>
                <a:lnTo>
                  <a:pt x="93" y="78"/>
                </a:lnTo>
                <a:lnTo>
                  <a:pt x="94" y="76"/>
                </a:lnTo>
                <a:lnTo>
                  <a:pt x="95" y="74"/>
                </a:lnTo>
                <a:lnTo>
                  <a:pt x="96" y="72"/>
                </a:lnTo>
                <a:lnTo>
                  <a:pt x="97" y="70"/>
                </a:lnTo>
                <a:lnTo>
                  <a:pt x="98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0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9" name="Line 215"/>
          <p:cNvSpPr>
            <a:spLocks noChangeShapeType="1"/>
          </p:cNvSpPr>
          <p:nvPr/>
        </p:nvSpPr>
        <p:spPr bwMode="auto">
          <a:xfrm flipV="1">
            <a:off x="5313363" y="5554663"/>
            <a:ext cx="228600" cy="2667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0" name="Line 216"/>
          <p:cNvSpPr>
            <a:spLocks noChangeShapeType="1"/>
          </p:cNvSpPr>
          <p:nvPr/>
        </p:nvSpPr>
        <p:spPr bwMode="auto">
          <a:xfrm flipV="1">
            <a:off x="5541963" y="2768600"/>
            <a:ext cx="0" cy="2786063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1" name="Line 217"/>
          <p:cNvSpPr>
            <a:spLocks noChangeShapeType="1"/>
          </p:cNvSpPr>
          <p:nvPr/>
        </p:nvSpPr>
        <p:spPr bwMode="auto">
          <a:xfrm flipH="1" flipV="1">
            <a:off x="5313363" y="2590800"/>
            <a:ext cx="228600" cy="1778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2" name="Line 218"/>
          <p:cNvSpPr>
            <a:spLocks noChangeShapeType="1"/>
          </p:cNvSpPr>
          <p:nvPr/>
        </p:nvSpPr>
        <p:spPr bwMode="auto">
          <a:xfrm flipV="1">
            <a:off x="3971925" y="5159375"/>
            <a:ext cx="315913" cy="150813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3" name="Line 219"/>
          <p:cNvSpPr>
            <a:spLocks noChangeShapeType="1"/>
          </p:cNvSpPr>
          <p:nvPr/>
        </p:nvSpPr>
        <p:spPr bwMode="auto">
          <a:xfrm flipV="1">
            <a:off x="4287838" y="3457575"/>
            <a:ext cx="0" cy="17018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4" name="Line 220"/>
          <p:cNvSpPr>
            <a:spLocks noChangeShapeType="1"/>
          </p:cNvSpPr>
          <p:nvPr/>
        </p:nvSpPr>
        <p:spPr bwMode="auto">
          <a:xfrm flipH="1" flipV="1">
            <a:off x="3971925" y="3406775"/>
            <a:ext cx="315913" cy="508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5" name="Line 221"/>
          <p:cNvSpPr>
            <a:spLocks noChangeShapeType="1"/>
          </p:cNvSpPr>
          <p:nvPr/>
        </p:nvSpPr>
        <p:spPr bwMode="auto">
          <a:xfrm flipV="1">
            <a:off x="4287838" y="3405188"/>
            <a:ext cx="482600" cy="52388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6" name="Line 222"/>
          <p:cNvSpPr>
            <a:spLocks noChangeShapeType="1"/>
          </p:cNvSpPr>
          <p:nvPr/>
        </p:nvSpPr>
        <p:spPr bwMode="auto">
          <a:xfrm flipV="1">
            <a:off x="8239700" y="4778375"/>
            <a:ext cx="482600" cy="442913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7" name="Line 223"/>
          <p:cNvSpPr>
            <a:spLocks noChangeShapeType="1"/>
          </p:cNvSpPr>
          <p:nvPr/>
        </p:nvSpPr>
        <p:spPr bwMode="auto">
          <a:xfrm flipV="1">
            <a:off x="8481000" y="5673725"/>
            <a:ext cx="241300" cy="22225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8" name="Freeform 224"/>
          <p:cNvSpPr>
            <a:spLocks/>
          </p:cNvSpPr>
          <p:nvPr/>
        </p:nvSpPr>
        <p:spPr bwMode="auto">
          <a:xfrm>
            <a:off x="7969825" y="4519613"/>
            <a:ext cx="53975" cy="52388"/>
          </a:xfrm>
          <a:custGeom>
            <a:avLst/>
            <a:gdLst/>
            <a:ahLst/>
            <a:cxnLst>
              <a:cxn ang="0">
                <a:pos x="102" y="49"/>
              </a:cxn>
              <a:cxn ang="0">
                <a:pos x="101" y="43"/>
              </a:cxn>
              <a:cxn ang="0">
                <a:pos x="100" y="38"/>
              </a:cxn>
              <a:cxn ang="0">
                <a:pos x="99" y="33"/>
              </a:cxn>
              <a:cxn ang="0">
                <a:pos x="97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5"/>
              </a:cxn>
              <a:cxn ang="0">
                <a:pos x="83" y="12"/>
              </a:cxn>
              <a:cxn ang="0">
                <a:pos x="79" y="8"/>
              </a:cxn>
              <a:cxn ang="0">
                <a:pos x="74" y="5"/>
              </a:cxn>
              <a:cxn ang="0">
                <a:pos x="69" y="3"/>
              </a:cxn>
              <a:cxn ang="0">
                <a:pos x="64" y="2"/>
              </a:cxn>
              <a:cxn ang="0">
                <a:pos x="59" y="1"/>
              </a:cxn>
              <a:cxn ang="0">
                <a:pos x="53" y="0"/>
              </a:cxn>
              <a:cxn ang="0">
                <a:pos x="48" y="0"/>
              </a:cxn>
              <a:cxn ang="0">
                <a:pos x="43" y="1"/>
              </a:cxn>
              <a:cxn ang="0">
                <a:pos x="37" y="2"/>
              </a:cxn>
              <a:cxn ang="0">
                <a:pos x="33" y="3"/>
              </a:cxn>
              <a:cxn ang="0">
                <a:pos x="28" y="5"/>
              </a:cxn>
              <a:cxn ang="0">
                <a:pos x="24" y="8"/>
              </a:cxn>
              <a:cxn ang="0">
                <a:pos x="19" y="12"/>
              </a:cxn>
              <a:cxn ang="0">
                <a:pos x="15" y="15"/>
              </a:cxn>
              <a:cxn ang="0">
                <a:pos x="12" y="19"/>
              </a:cxn>
              <a:cxn ang="0">
                <a:pos x="9" y="23"/>
              </a:cxn>
              <a:cxn ang="0">
                <a:pos x="6" y="27"/>
              </a:cxn>
              <a:cxn ang="0">
                <a:pos x="4" y="33"/>
              </a:cxn>
              <a:cxn ang="0">
                <a:pos x="1" y="38"/>
              </a:cxn>
              <a:cxn ang="0">
                <a:pos x="0" y="43"/>
              </a:cxn>
              <a:cxn ang="0">
                <a:pos x="0" y="49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4" y="69"/>
              </a:cxn>
              <a:cxn ang="0">
                <a:pos x="6" y="74"/>
              </a:cxn>
              <a:cxn ang="0">
                <a:pos x="9" y="78"/>
              </a:cxn>
              <a:cxn ang="0">
                <a:pos x="12" y="82"/>
              </a:cxn>
              <a:cxn ang="0">
                <a:pos x="15" y="87"/>
              </a:cxn>
              <a:cxn ang="0">
                <a:pos x="19" y="90"/>
              </a:cxn>
              <a:cxn ang="0">
                <a:pos x="24" y="93"/>
              </a:cxn>
              <a:cxn ang="0">
                <a:pos x="28" y="96"/>
              </a:cxn>
              <a:cxn ang="0">
                <a:pos x="33" y="98"/>
              </a:cxn>
              <a:cxn ang="0">
                <a:pos x="37" y="99"/>
              </a:cxn>
              <a:cxn ang="0">
                <a:pos x="43" y="101"/>
              </a:cxn>
              <a:cxn ang="0">
                <a:pos x="48" y="101"/>
              </a:cxn>
              <a:cxn ang="0">
                <a:pos x="53" y="101"/>
              </a:cxn>
              <a:cxn ang="0">
                <a:pos x="59" y="101"/>
              </a:cxn>
              <a:cxn ang="0">
                <a:pos x="64" y="99"/>
              </a:cxn>
              <a:cxn ang="0">
                <a:pos x="69" y="98"/>
              </a:cxn>
              <a:cxn ang="0">
                <a:pos x="74" y="96"/>
              </a:cxn>
              <a:cxn ang="0">
                <a:pos x="79" y="93"/>
              </a:cxn>
              <a:cxn ang="0">
                <a:pos x="83" y="90"/>
              </a:cxn>
              <a:cxn ang="0">
                <a:pos x="87" y="87"/>
              </a:cxn>
              <a:cxn ang="0">
                <a:pos x="90" y="82"/>
              </a:cxn>
              <a:cxn ang="0">
                <a:pos x="93" y="78"/>
              </a:cxn>
              <a:cxn ang="0">
                <a:pos x="97" y="74"/>
              </a:cxn>
              <a:cxn ang="0">
                <a:pos x="99" y="69"/>
              </a:cxn>
              <a:cxn ang="0">
                <a:pos x="100" y="64"/>
              </a:cxn>
              <a:cxn ang="0">
                <a:pos x="101" y="59"/>
              </a:cxn>
              <a:cxn ang="0">
                <a:pos x="102" y="54"/>
              </a:cxn>
            </a:cxnLst>
            <a:rect l="0" t="0" r="r" b="b"/>
            <a:pathLst>
              <a:path w="102" h="101">
                <a:moveTo>
                  <a:pt x="102" y="51"/>
                </a:moveTo>
                <a:lnTo>
                  <a:pt x="102" y="49"/>
                </a:lnTo>
                <a:lnTo>
                  <a:pt x="102" y="45"/>
                </a:lnTo>
                <a:lnTo>
                  <a:pt x="101" y="43"/>
                </a:lnTo>
                <a:lnTo>
                  <a:pt x="101" y="40"/>
                </a:lnTo>
                <a:lnTo>
                  <a:pt x="100" y="38"/>
                </a:lnTo>
                <a:lnTo>
                  <a:pt x="100" y="35"/>
                </a:lnTo>
                <a:lnTo>
                  <a:pt x="99" y="33"/>
                </a:lnTo>
                <a:lnTo>
                  <a:pt x="98" y="31"/>
                </a:lnTo>
                <a:lnTo>
                  <a:pt x="97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7" y="15"/>
                </a:lnTo>
                <a:lnTo>
                  <a:pt x="85" y="13"/>
                </a:lnTo>
                <a:lnTo>
                  <a:pt x="83" y="12"/>
                </a:lnTo>
                <a:lnTo>
                  <a:pt x="81" y="10"/>
                </a:lnTo>
                <a:lnTo>
                  <a:pt x="79" y="8"/>
                </a:lnTo>
                <a:lnTo>
                  <a:pt x="76" y="6"/>
                </a:lnTo>
                <a:lnTo>
                  <a:pt x="74" y="5"/>
                </a:lnTo>
                <a:lnTo>
                  <a:pt x="71" y="4"/>
                </a:lnTo>
                <a:lnTo>
                  <a:pt x="69" y="3"/>
                </a:lnTo>
                <a:lnTo>
                  <a:pt x="67" y="2"/>
                </a:lnTo>
                <a:lnTo>
                  <a:pt x="64" y="2"/>
                </a:lnTo>
                <a:lnTo>
                  <a:pt x="62" y="1"/>
                </a:lnTo>
                <a:lnTo>
                  <a:pt x="59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8" y="0"/>
                </a:lnTo>
                <a:lnTo>
                  <a:pt x="46" y="0"/>
                </a:lnTo>
                <a:lnTo>
                  <a:pt x="43" y="1"/>
                </a:lnTo>
                <a:lnTo>
                  <a:pt x="41" y="1"/>
                </a:lnTo>
                <a:lnTo>
                  <a:pt x="37" y="2"/>
                </a:lnTo>
                <a:lnTo>
                  <a:pt x="35" y="2"/>
                </a:lnTo>
                <a:lnTo>
                  <a:pt x="33" y="3"/>
                </a:lnTo>
                <a:lnTo>
                  <a:pt x="30" y="4"/>
                </a:lnTo>
                <a:lnTo>
                  <a:pt x="28" y="5"/>
                </a:lnTo>
                <a:lnTo>
                  <a:pt x="26" y="6"/>
                </a:lnTo>
                <a:lnTo>
                  <a:pt x="24" y="8"/>
                </a:lnTo>
                <a:lnTo>
                  <a:pt x="22" y="10"/>
                </a:lnTo>
                <a:lnTo>
                  <a:pt x="19" y="12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2" y="19"/>
                </a:lnTo>
                <a:lnTo>
                  <a:pt x="10" y="21"/>
                </a:lnTo>
                <a:lnTo>
                  <a:pt x="9" y="23"/>
                </a:lnTo>
                <a:lnTo>
                  <a:pt x="7" y="25"/>
                </a:lnTo>
                <a:lnTo>
                  <a:pt x="6" y="27"/>
                </a:lnTo>
                <a:lnTo>
                  <a:pt x="5" y="31"/>
                </a:lnTo>
                <a:lnTo>
                  <a:pt x="4" y="33"/>
                </a:lnTo>
                <a:lnTo>
                  <a:pt x="3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3" y="67"/>
                </a:lnTo>
                <a:lnTo>
                  <a:pt x="4" y="69"/>
                </a:lnTo>
                <a:lnTo>
                  <a:pt x="5" y="72"/>
                </a:lnTo>
                <a:lnTo>
                  <a:pt x="6" y="74"/>
                </a:lnTo>
                <a:lnTo>
                  <a:pt x="7" y="76"/>
                </a:lnTo>
                <a:lnTo>
                  <a:pt x="9" y="78"/>
                </a:lnTo>
                <a:lnTo>
                  <a:pt x="10" y="80"/>
                </a:lnTo>
                <a:lnTo>
                  <a:pt x="12" y="82"/>
                </a:lnTo>
                <a:lnTo>
                  <a:pt x="13" y="85"/>
                </a:lnTo>
                <a:lnTo>
                  <a:pt x="15" y="87"/>
                </a:lnTo>
                <a:lnTo>
                  <a:pt x="17" y="89"/>
                </a:lnTo>
                <a:lnTo>
                  <a:pt x="19" y="90"/>
                </a:lnTo>
                <a:lnTo>
                  <a:pt x="22" y="92"/>
                </a:lnTo>
                <a:lnTo>
                  <a:pt x="24" y="93"/>
                </a:lnTo>
                <a:lnTo>
                  <a:pt x="26" y="95"/>
                </a:lnTo>
                <a:lnTo>
                  <a:pt x="28" y="96"/>
                </a:lnTo>
                <a:lnTo>
                  <a:pt x="30" y="97"/>
                </a:lnTo>
                <a:lnTo>
                  <a:pt x="33" y="98"/>
                </a:lnTo>
                <a:lnTo>
                  <a:pt x="35" y="99"/>
                </a:lnTo>
                <a:lnTo>
                  <a:pt x="37" y="99"/>
                </a:lnTo>
                <a:lnTo>
                  <a:pt x="41" y="100"/>
                </a:lnTo>
                <a:lnTo>
                  <a:pt x="43" y="101"/>
                </a:lnTo>
                <a:lnTo>
                  <a:pt x="46" y="101"/>
                </a:lnTo>
                <a:lnTo>
                  <a:pt x="48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9" y="101"/>
                </a:lnTo>
                <a:lnTo>
                  <a:pt x="62" y="100"/>
                </a:lnTo>
                <a:lnTo>
                  <a:pt x="64" y="99"/>
                </a:lnTo>
                <a:lnTo>
                  <a:pt x="67" y="99"/>
                </a:lnTo>
                <a:lnTo>
                  <a:pt x="69" y="98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9" y="93"/>
                </a:lnTo>
                <a:lnTo>
                  <a:pt x="81" y="92"/>
                </a:lnTo>
                <a:lnTo>
                  <a:pt x="83" y="90"/>
                </a:lnTo>
                <a:lnTo>
                  <a:pt x="85" y="89"/>
                </a:lnTo>
                <a:lnTo>
                  <a:pt x="87" y="87"/>
                </a:lnTo>
                <a:lnTo>
                  <a:pt x="89" y="85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7" y="74"/>
                </a:lnTo>
                <a:lnTo>
                  <a:pt x="98" y="72"/>
                </a:lnTo>
                <a:lnTo>
                  <a:pt x="99" y="69"/>
                </a:lnTo>
                <a:lnTo>
                  <a:pt x="100" y="67"/>
                </a:lnTo>
                <a:lnTo>
                  <a:pt x="100" y="64"/>
                </a:lnTo>
                <a:lnTo>
                  <a:pt x="101" y="61"/>
                </a:lnTo>
                <a:lnTo>
                  <a:pt x="101" y="59"/>
                </a:lnTo>
                <a:lnTo>
                  <a:pt x="102" y="56"/>
                </a:lnTo>
                <a:lnTo>
                  <a:pt x="102" y="54"/>
                </a:lnTo>
                <a:lnTo>
                  <a:pt x="102" y="51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9" name="Freeform 225"/>
          <p:cNvSpPr>
            <a:spLocks/>
          </p:cNvSpPr>
          <p:nvPr/>
        </p:nvSpPr>
        <p:spPr bwMode="auto">
          <a:xfrm>
            <a:off x="8212712" y="5194300"/>
            <a:ext cx="52388" cy="53975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4"/>
              </a:cxn>
              <a:cxn ang="0">
                <a:pos x="99" y="38"/>
              </a:cxn>
              <a:cxn ang="0">
                <a:pos x="98" y="33"/>
              </a:cxn>
              <a:cxn ang="0">
                <a:pos x="96" y="28"/>
              </a:cxn>
              <a:cxn ang="0">
                <a:pos x="93" y="24"/>
              </a:cxn>
              <a:cxn ang="0">
                <a:pos x="90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9"/>
              </a:cxn>
              <a:cxn ang="0">
                <a:pos x="74" y="6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3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3" y="3"/>
              </a:cxn>
              <a:cxn ang="0">
                <a:pos x="27" y="6"/>
              </a:cxn>
              <a:cxn ang="0">
                <a:pos x="23" y="9"/>
              </a:cxn>
              <a:cxn ang="0">
                <a:pos x="19" y="12"/>
              </a:cxn>
              <a:cxn ang="0">
                <a:pos x="15" y="15"/>
              </a:cxn>
              <a:cxn ang="0">
                <a:pos x="11" y="19"/>
              </a:cxn>
              <a:cxn ang="0">
                <a:pos x="8" y="24"/>
              </a:cxn>
              <a:cxn ang="0">
                <a:pos x="5" y="28"/>
              </a:cxn>
              <a:cxn ang="0">
                <a:pos x="3" y="33"/>
              </a:cxn>
              <a:cxn ang="0">
                <a:pos x="1" y="38"/>
              </a:cxn>
              <a:cxn ang="0">
                <a:pos x="0" y="44"/>
              </a:cxn>
              <a:cxn ang="0">
                <a:pos x="0" y="49"/>
              </a:cxn>
              <a:cxn ang="0">
                <a:pos x="0" y="54"/>
              </a:cxn>
              <a:cxn ang="0">
                <a:pos x="0" y="59"/>
              </a:cxn>
              <a:cxn ang="0">
                <a:pos x="1" y="65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3"/>
              </a:cxn>
              <a:cxn ang="0">
                <a:pos x="15" y="87"/>
              </a:cxn>
              <a:cxn ang="0">
                <a:pos x="19" y="90"/>
              </a:cxn>
              <a:cxn ang="0">
                <a:pos x="23" y="93"/>
              </a:cxn>
              <a:cxn ang="0">
                <a:pos x="27" y="96"/>
              </a:cxn>
              <a:cxn ang="0">
                <a:pos x="33" y="99"/>
              </a:cxn>
              <a:cxn ang="0">
                <a:pos x="37" y="101"/>
              </a:cxn>
              <a:cxn ang="0">
                <a:pos x="42" y="102"/>
              </a:cxn>
              <a:cxn ang="0">
                <a:pos x="47" y="102"/>
              </a:cxn>
              <a:cxn ang="0">
                <a:pos x="53" y="102"/>
              </a:cxn>
              <a:cxn ang="0">
                <a:pos x="58" y="102"/>
              </a:cxn>
              <a:cxn ang="0">
                <a:pos x="63" y="101"/>
              </a:cxn>
              <a:cxn ang="0">
                <a:pos x="68" y="99"/>
              </a:cxn>
              <a:cxn ang="0">
                <a:pos x="74" y="96"/>
              </a:cxn>
              <a:cxn ang="0">
                <a:pos x="78" y="93"/>
              </a:cxn>
              <a:cxn ang="0">
                <a:pos x="82" y="90"/>
              </a:cxn>
              <a:cxn ang="0">
                <a:pos x="86" y="87"/>
              </a:cxn>
              <a:cxn ang="0">
                <a:pos x="90" y="83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5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2">
                <a:moveTo>
                  <a:pt x="101" y="51"/>
                </a:moveTo>
                <a:lnTo>
                  <a:pt x="101" y="49"/>
                </a:lnTo>
                <a:lnTo>
                  <a:pt x="101" y="46"/>
                </a:lnTo>
                <a:lnTo>
                  <a:pt x="100" y="44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8"/>
                </a:lnTo>
                <a:lnTo>
                  <a:pt x="95" y="26"/>
                </a:lnTo>
                <a:lnTo>
                  <a:pt x="93" y="24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10"/>
                </a:lnTo>
                <a:lnTo>
                  <a:pt x="78" y="9"/>
                </a:lnTo>
                <a:lnTo>
                  <a:pt x="76" y="7"/>
                </a:lnTo>
                <a:lnTo>
                  <a:pt x="74" y="6"/>
                </a:lnTo>
                <a:lnTo>
                  <a:pt x="71" y="5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2"/>
                </a:lnTo>
                <a:lnTo>
                  <a:pt x="33" y="3"/>
                </a:lnTo>
                <a:lnTo>
                  <a:pt x="29" y="5"/>
                </a:lnTo>
                <a:lnTo>
                  <a:pt x="27" y="6"/>
                </a:lnTo>
                <a:lnTo>
                  <a:pt x="25" y="7"/>
                </a:lnTo>
                <a:lnTo>
                  <a:pt x="23" y="9"/>
                </a:lnTo>
                <a:lnTo>
                  <a:pt x="21" y="10"/>
                </a:lnTo>
                <a:lnTo>
                  <a:pt x="19" y="12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1" y="19"/>
                </a:lnTo>
                <a:lnTo>
                  <a:pt x="9" y="21"/>
                </a:lnTo>
                <a:lnTo>
                  <a:pt x="8" y="24"/>
                </a:lnTo>
                <a:lnTo>
                  <a:pt x="6" y="26"/>
                </a:lnTo>
                <a:lnTo>
                  <a:pt x="5" y="28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4"/>
                </a:lnTo>
                <a:lnTo>
                  <a:pt x="0" y="46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2"/>
                </a:lnTo>
                <a:lnTo>
                  <a:pt x="1" y="65"/>
                </a:lnTo>
                <a:lnTo>
                  <a:pt x="2" y="67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1"/>
                </a:lnTo>
                <a:lnTo>
                  <a:pt x="11" y="83"/>
                </a:lnTo>
                <a:lnTo>
                  <a:pt x="13" y="85"/>
                </a:lnTo>
                <a:lnTo>
                  <a:pt x="15" y="87"/>
                </a:lnTo>
                <a:lnTo>
                  <a:pt x="17" y="89"/>
                </a:lnTo>
                <a:lnTo>
                  <a:pt x="19" y="90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3" y="99"/>
                </a:lnTo>
                <a:lnTo>
                  <a:pt x="35" y="100"/>
                </a:lnTo>
                <a:lnTo>
                  <a:pt x="37" y="101"/>
                </a:lnTo>
                <a:lnTo>
                  <a:pt x="40" y="101"/>
                </a:lnTo>
                <a:lnTo>
                  <a:pt x="42" y="102"/>
                </a:lnTo>
                <a:lnTo>
                  <a:pt x="45" y="102"/>
                </a:lnTo>
                <a:lnTo>
                  <a:pt x="47" y="102"/>
                </a:lnTo>
                <a:lnTo>
                  <a:pt x="51" y="102"/>
                </a:lnTo>
                <a:lnTo>
                  <a:pt x="53" y="102"/>
                </a:lnTo>
                <a:lnTo>
                  <a:pt x="56" y="102"/>
                </a:lnTo>
                <a:lnTo>
                  <a:pt x="58" y="102"/>
                </a:lnTo>
                <a:lnTo>
                  <a:pt x="61" y="101"/>
                </a:lnTo>
                <a:lnTo>
                  <a:pt x="63" y="101"/>
                </a:lnTo>
                <a:lnTo>
                  <a:pt x="66" y="100"/>
                </a:lnTo>
                <a:lnTo>
                  <a:pt x="68" y="99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0"/>
                </a:lnTo>
                <a:lnTo>
                  <a:pt x="84" y="89"/>
                </a:lnTo>
                <a:lnTo>
                  <a:pt x="86" y="87"/>
                </a:lnTo>
                <a:lnTo>
                  <a:pt x="89" y="85"/>
                </a:lnTo>
                <a:lnTo>
                  <a:pt x="90" y="83"/>
                </a:lnTo>
                <a:lnTo>
                  <a:pt x="92" y="81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7"/>
                </a:lnTo>
                <a:lnTo>
                  <a:pt x="99" y="65"/>
                </a:lnTo>
                <a:lnTo>
                  <a:pt x="100" y="62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0" name="Freeform 226"/>
          <p:cNvSpPr>
            <a:spLocks/>
          </p:cNvSpPr>
          <p:nvPr/>
        </p:nvSpPr>
        <p:spPr bwMode="auto">
          <a:xfrm>
            <a:off x="8454012" y="5868988"/>
            <a:ext cx="53975" cy="53975"/>
          </a:xfrm>
          <a:custGeom>
            <a:avLst/>
            <a:gdLst/>
            <a:ahLst/>
            <a:cxnLst>
              <a:cxn ang="0">
                <a:pos x="102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2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4"/>
              </a:cxn>
              <a:cxn ang="0">
                <a:pos x="83" y="11"/>
              </a:cxn>
              <a:cxn ang="0">
                <a:pos x="78" y="8"/>
              </a:cxn>
              <a:cxn ang="0">
                <a:pos x="74" y="5"/>
              </a:cxn>
              <a:cxn ang="0">
                <a:pos x="69" y="3"/>
              </a:cxn>
              <a:cxn ang="0">
                <a:pos x="64" y="2"/>
              </a:cxn>
              <a:cxn ang="0">
                <a:pos x="58" y="1"/>
              </a:cxn>
              <a:cxn ang="0">
                <a:pos x="53" y="0"/>
              </a:cxn>
              <a:cxn ang="0">
                <a:pos x="48" y="0"/>
              </a:cxn>
              <a:cxn ang="0">
                <a:pos x="42" y="1"/>
              </a:cxn>
              <a:cxn ang="0">
                <a:pos x="37" y="2"/>
              </a:cxn>
              <a:cxn ang="0">
                <a:pos x="33" y="3"/>
              </a:cxn>
              <a:cxn ang="0">
                <a:pos x="28" y="5"/>
              </a:cxn>
              <a:cxn ang="0">
                <a:pos x="23" y="8"/>
              </a:cxn>
              <a:cxn ang="0">
                <a:pos x="19" y="11"/>
              </a:cxn>
              <a:cxn ang="0">
                <a:pos x="15" y="14"/>
              </a:cxn>
              <a:cxn ang="0">
                <a:pos x="12" y="19"/>
              </a:cxn>
              <a:cxn ang="0">
                <a:pos x="9" y="23"/>
              </a:cxn>
              <a:cxn ang="0">
                <a:pos x="6" y="27"/>
              </a:cxn>
              <a:cxn ang="0">
                <a:pos x="3" y="32"/>
              </a:cxn>
              <a:cxn ang="0">
                <a:pos x="2" y="38"/>
              </a:cxn>
              <a:cxn ang="0">
                <a:pos x="0" y="43"/>
              </a:cxn>
              <a:cxn ang="0">
                <a:pos x="0" y="48"/>
              </a:cxn>
              <a:cxn ang="0">
                <a:pos x="0" y="53"/>
              </a:cxn>
              <a:cxn ang="0">
                <a:pos x="0" y="59"/>
              </a:cxn>
              <a:cxn ang="0">
                <a:pos x="2" y="64"/>
              </a:cxn>
              <a:cxn ang="0">
                <a:pos x="3" y="68"/>
              </a:cxn>
              <a:cxn ang="0">
                <a:pos x="6" y="74"/>
              </a:cxn>
              <a:cxn ang="0">
                <a:pos x="9" y="78"/>
              </a:cxn>
              <a:cxn ang="0">
                <a:pos x="12" y="82"/>
              </a:cxn>
              <a:cxn ang="0">
                <a:pos x="15" y="86"/>
              </a:cxn>
              <a:cxn ang="0">
                <a:pos x="19" y="89"/>
              </a:cxn>
              <a:cxn ang="0">
                <a:pos x="23" y="93"/>
              </a:cxn>
              <a:cxn ang="0">
                <a:pos x="28" y="96"/>
              </a:cxn>
              <a:cxn ang="0">
                <a:pos x="33" y="98"/>
              </a:cxn>
              <a:cxn ang="0">
                <a:pos x="37" y="100"/>
              </a:cxn>
              <a:cxn ang="0">
                <a:pos x="42" y="101"/>
              </a:cxn>
              <a:cxn ang="0">
                <a:pos x="48" y="101"/>
              </a:cxn>
              <a:cxn ang="0">
                <a:pos x="53" y="101"/>
              </a:cxn>
              <a:cxn ang="0">
                <a:pos x="58" y="101"/>
              </a:cxn>
              <a:cxn ang="0">
                <a:pos x="64" y="100"/>
              </a:cxn>
              <a:cxn ang="0">
                <a:pos x="69" y="98"/>
              </a:cxn>
              <a:cxn ang="0">
                <a:pos x="74" y="96"/>
              </a:cxn>
              <a:cxn ang="0">
                <a:pos x="78" y="93"/>
              </a:cxn>
              <a:cxn ang="0">
                <a:pos x="83" y="89"/>
              </a:cxn>
              <a:cxn ang="0">
                <a:pos x="87" y="86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8"/>
              </a:cxn>
              <a:cxn ang="0">
                <a:pos x="100" y="64"/>
              </a:cxn>
              <a:cxn ang="0">
                <a:pos x="101" y="59"/>
              </a:cxn>
              <a:cxn ang="0">
                <a:pos x="102" y="53"/>
              </a:cxn>
            </a:cxnLst>
            <a:rect l="0" t="0" r="r" b="b"/>
            <a:pathLst>
              <a:path w="102" h="101">
                <a:moveTo>
                  <a:pt x="102" y="50"/>
                </a:moveTo>
                <a:lnTo>
                  <a:pt x="102" y="48"/>
                </a:lnTo>
                <a:lnTo>
                  <a:pt x="102" y="45"/>
                </a:lnTo>
                <a:lnTo>
                  <a:pt x="101" y="43"/>
                </a:lnTo>
                <a:lnTo>
                  <a:pt x="101" y="40"/>
                </a:lnTo>
                <a:lnTo>
                  <a:pt x="100" y="38"/>
                </a:lnTo>
                <a:lnTo>
                  <a:pt x="100" y="34"/>
                </a:lnTo>
                <a:lnTo>
                  <a:pt x="98" y="32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6"/>
                </a:lnTo>
                <a:lnTo>
                  <a:pt x="87" y="14"/>
                </a:lnTo>
                <a:lnTo>
                  <a:pt x="85" y="12"/>
                </a:lnTo>
                <a:lnTo>
                  <a:pt x="83" y="11"/>
                </a:lnTo>
                <a:lnTo>
                  <a:pt x="81" y="9"/>
                </a:lnTo>
                <a:lnTo>
                  <a:pt x="78" y="8"/>
                </a:lnTo>
                <a:lnTo>
                  <a:pt x="76" y="6"/>
                </a:lnTo>
                <a:lnTo>
                  <a:pt x="74" y="5"/>
                </a:lnTo>
                <a:lnTo>
                  <a:pt x="71" y="4"/>
                </a:lnTo>
                <a:lnTo>
                  <a:pt x="69" y="3"/>
                </a:lnTo>
                <a:lnTo>
                  <a:pt x="67" y="2"/>
                </a:lnTo>
                <a:lnTo>
                  <a:pt x="64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8" y="0"/>
                </a:lnTo>
                <a:lnTo>
                  <a:pt x="46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2"/>
                </a:lnTo>
                <a:lnTo>
                  <a:pt x="33" y="3"/>
                </a:lnTo>
                <a:lnTo>
                  <a:pt x="30" y="4"/>
                </a:lnTo>
                <a:lnTo>
                  <a:pt x="28" y="5"/>
                </a:lnTo>
                <a:lnTo>
                  <a:pt x="26" y="6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2"/>
                </a:lnTo>
                <a:lnTo>
                  <a:pt x="15" y="14"/>
                </a:lnTo>
                <a:lnTo>
                  <a:pt x="13" y="16"/>
                </a:lnTo>
                <a:lnTo>
                  <a:pt x="12" y="19"/>
                </a:lnTo>
                <a:lnTo>
                  <a:pt x="10" y="21"/>
                </a:lnTo>
                <a:lnTo>
                  <a:pt x="9" y="23"/>
                </a:lnTo>
                <a:lnTo>
                  <a:pt x="7" y="25"/>
                </a:lnTo>
                <a:lnTo>
                  <a:pt x="6" y="27"/>
                </a:lnTo>
                <a:lnTo>
                  <a:pt x="4" y="30"/>
                </a:lnTo>
                <a:lnTo>
                  <a:pt x="3" y="32"/>
                </a:lnTo>
                <a:lnTo>
                  <a:pt x="2" y="34"/>
                </a:lnTo>
                <a:lnTo>
                  <a:pt x="2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0"/>
                </a:lnTo>
                <a:lnTo>
                  <a:pt x="0" y="53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8"/>
                </a:lnTo>
                <a:lnTo>
                  <a:pt x="4" y="71"/>
                </a:lnTo>
                <a:lnTo>
                  <a:pt x="6" y="74"/>
                </a:lnTo>
                <a:lnTo>
                  <a:pt x="7" y="76"/>
                </a:lnTo>
                <a:lnTo>
                  <a:pt x="9" y="78"/>
                </a:lnTo>
                <a:lnTo>
                  <a:pt x="10" y="80"/>
                </a:lnTo>
                <a:lnTo>
                  <a:pt x="12" y="82"/>
                </a:lnTo>
                <a:lnTo>
                  <a:pt x="13" y="84"/>
                </a:lnTo>
                <a:lnTo>
                  <a:pt x="15" y="86"/>
                </a:lnTo>
                <a:lnTo>
                  <a:pt x="17" y="88"/>
                </a:lnTo>
                <a:lnTo>
                  <a:pt x="19" y="89"/>
                </a:lnTo>
                <a:lnTo>
                  <a:pt x="21" y="91"/>
                </a:lnTo>
                <a:lnTo>
                  <a:pt x="23" y="93"/>
                </a:lnTo>
                <a:lnTo>
                  <a:pt x="26" y="95"/>
                </a:lnTo>
                <a:lnTo>
                  <a:pt x="28" y="96"/>
                </a:lnTo>
                <a:lnTo>
                  <a:pt x="30" y="97"/>
                </a:lnTo>
                <a:lnTo>
                  <a:pt x="33" y="98"/>
                </a:lnTo>
                <a:lnTo>
                  <a:pt x="35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6" y="101"/>
                </a:lnTo>
                <a:lnTo>
                  <a:pt x="48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4" y="100"/>
                </a:lnTo>
                <a:lnTo>
                  <a:pt x="67" y="99"/>
                </a:lnTo>
                <a:lnTo>
                  <a:pt x="69" y="98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1" y="91"/>
                </a:lnTo>
                <a:lnTo>
                  <a:pt x="83" y="89"/>
                </a:lnTo>
                <a:lnTo>
                  <a:pt x="85" y="88"/>
                </a:lnTo>
                <a:lnTo>
                  <a:pt x="87" y="86"/>
                </a:lnTo>
                <a:lnTo>
                  <a:pt x="89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1"/>
                </a:lnTo>
                <a:lnTo>
                  <a:pt x="98" y="68"/>
                </a:lnTo>
                <a:lnTo>
                  <a:pt x="100" y="66"/>
                </a:lnTo>
                <a:lnTo>
                  <a:pt x="100" y="64"/>
                </a:lnTo>
                <a:lnTo>
                  <a:pt x="101" y="61"/>
                </a:lnTo>
                <a:lnTo>
                  <a:pt x="101" y="59"/>
                </a:lnTo>
                <a:lnTo>
                  <a:pt x="102" y="56"/>
                </a:lnTo>
                <a:lnTo>
                  <a:pt x="102" y="53"/>
                </a:lnTo>
                <a:lnTo>
                  <a:pt x="102" y="50"/>
                </a:lnTo>
                <a:close/>
              </a:path>
            </a:pathLst>
          </a:custGeom>
          <a:solidFill>
            <a:srgbClr val="FFC000"/>
          </a:solidFill>
          <a:ln w="12700">
            <a:solidFill>
              <a:srgbClr val="FFC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1" name="Freeform 227"/>
          <p:cNvSpPr>
            <a:spLocks/>
          </p:cNvSpPr>
          <p:nvPr/>
        </p:nvSpPr>
        <p:spPr bwMode="auto">
          <a:xfrm>
            <a:off x="8695312" y="5646738"/>
            <a:ext cx="53975" cy="55563"/>
          </a:xfrm>
          <a:custGeom>
            <a:avLst/>
            <a:gdLst/>
            <a:ahLst/>
            <a:cxnLst>
              <a:cxn ang="0">
                <a:pos x="101" y="49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9"/>
              </a:cxn>
              <a:cxn ang="0">
                <a:pos x="93" y="23"/>
              </a:cxn>
              <a:cxn ang="0">
                <a:pos x="89" y="19"/>
              </a:cxn>
              <a:cxn ang="0">
                <a:pos x="86" y="16"/>
              </a:cxn>
              <a:cxn ang="0">
                <a:pos x="82" y="12"/>
              </a:cxn>
              <a:cxn ang="0">
                <a:pos x="78" y="9"/>
              </a:cxn>
              <a:cxn ang="0">
                <a:pos x="74" y="6"/>
              </a:cxn>
              <a:cxn ang="0">
                <a:pos x="68" y="4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4"/>
              </a:cxn>
              <a:cxn ang="0">
                <a:pos x="27" y="6"/>
              </a:cxn>
              <a:cxn ang="0">
                <a:pos x="23" y="9"/>
              </a:cxn>
              <a:cxn ang="0">
                <a:pos x="19" y="12"/>
              </a:cxn>
              <a:cxn ang="0">
                <a:pos x="14" y="16"/>
              </a:cxn>
              <a:cxn ang="0">
                <a:pos x="11" y="19"/>
              </a:cxn>
              <a:cxn ang="0">
                <a:pos x="8" y="23"/>
              </a:cxn>
              <a:cxn ang="0">
                <a:pos x="5" y="29"/>
              </a:cxn>
              <a:cxn ang="0">
                <a:pos x="3" y="33"/>
              </a:cxn>
              <a:cxn ang="0">
                <a:pos x="2" y="38"/>
              </a:cxn>
              <a:cxn ang="0">
                <a:pos x="0" y="43"/>
              </a:cxn>
              <a:cxn ang="0">
                <a:pos x="0" y="49"/>
              </a:cxn>
              <a:cxn ang="0">
                <a:pos x="0" y="54"/>
              </a:cxn>
              <a:cxn ang="0">
                <a:pos x="0" y="59"/>
              </a:cxn>
              <a:cxn ang="0">
                <a:pos x="2" y="65"/>
              </a:cxn>
              <a:cxn ang="0">
                <a:pos x="3" y="70"/>
              </a:cxn>
              <a:cxn ang="0">
                <a:pos x="5" y="74"/>
              </a:cxn>
              <a:cxn ang="0">
                <a:pos x="8" y="79"/>
              </a:cxn>
              <a:cxn ang="0">
                <a:pos x="11" y="84"/>
              </a:cxn>
              <a:cxn ang="0">
                <a:pos x="14" y="87"/>
              </a:cxn>
              <a:cxn ang="0">
                <a:pos x="19" y="91"/>
              </a:cxn>
              <a:cxn ang="0">
                <a:pos x="23" y="94"/>
              </a:cxn>
              <a:cxn ang="0">
                <a:pos x="27" y="96"/>
              </a:cxn>
              <a:cxn ang="0">
                <a:pos x="32" y="98"/>
              </a:cxn>
              <a:cxn ang="0">
                <a:pos x="37" y="101"/>
              </a:cxn>
              <a:cxn ang="0">
                <a:pos x="42" y="102"/>
              </a:cxn>
              <a:cxn ang="0">
                <a:pos x="47" y="103"/>
              </a:cxn>
              <a:cxn ang="0">
                <a:pos x="52" y="103"/>
              </a:cxn>
              <a:cxn ang="0">
                <a:pos x="58" y="102"/>
              </a:cxn>
              <a:cxn ang="0">
                <a:pos x="63" y="101"/>
              </a:cxn>
              <a:cxn ang="0">
                <a:pos x="68" y="98"/>
              </a:cxn>
              <a:cxn ang="0">
                <a:pos x="74" y="96"/>
              </a:cxn>
              <a:cxn ang="0">
                <a:pos x="78" y="94"/>
              </a:cxn>
              <a:cxn ang="0">
                <a:pos x="82" y="91"/>
              </a:cxn>
              <a:cxn ang="0">
                <a:pos x="86" y="87"/>
              </a:cxn>
              <a:cxn ang="0">
                <a:pos x="89" y="84"/>
              </a:cxn>
              <a:cxn ang="0">
                <a:pos x="93" y="79"/>
              </a:cxn>
              <a:cxn ang="0">
                <a:pos x="96" y="74"/>
              </a:cxn>
              <a:cxn ang="0">
                <a:pos x="98" y="70"/>
              </a:cxn>
              <a:cxn ang="0">
                <a:pos x="99" y="65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3">
                <a:moveTo>
                  <a:pt x="101" y="51"/>
                </a:moveTo>
                <a:lnTo>
                  <a:pt x="101" y="49"/>
                </a:lnTo>
                <a:lnTo>
                  <a:pt x="101" y="46"/>
                </a:lnTo>
                <a:lnTo>
                  <a:pt x="100" y="43"/>
                </a:lnTo>
                <a:lnTo>
                  <a:pt x="100" y="41"/>
                </a:lnTo>
                <a:lnTo>
                  <a:pt x="99" y="38"/>
                </a:lnTo>
                <a:lnTo>
                  <a:pt x="99" y="36"/>
                </a:lnTo>
                <a:lnTo>
                  <a:pt x="98" y="33"/>
                </a:lnTo>
                <a:lnTo>
                  <a:pt x="97" y="31"/>
                </a:lnTo>
                <a:lnTo>
                  <a:pt x="96" y="29"/>
                </a:lnTo>
                <a:lnTo>
                  <a:pt x="95" y="26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8" y="17"/>
                </a:lnTo>
                <a:lnTo>
                  <a:pt x="86" y="16"/>
                </a:lnTo>
                <a:lnTo>
                  <a:pt x="84" y="14"/>
                </a:lnTo>
                <a:lnTo>
                  <a:pt x="82" y="12"/>
                </a:lnTo>
                <a:lnTo>
                  <a:pt x="80" y="11"/>
                </a:lnTo>
                <a:lnTo>
                  <a:pt x="78" y="9"/>
                </a:lnTo>
                <a:lnTo>
                  <a:pt x="76" y="8"/>
                </a:lnTo>
                <a:lnTo>
                  <a:pt x="74" y="6"/>
                </a:lnTo>
                <a:lnTo>
                  <a:pt x="70" y="5"/>
                </a:lnTo>
                <a:lnTo>
                  <a:pt x="68" y="4"/>
                </a:lnTo>
                <a:lnTo>
                  <a:pt x="66" y="3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1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3"/>
                </a:lnTo>
                <a:lnTo>
                  <a:pt x="32" y="4"/>
                </a:lnTo>
                <a:lnTo>
                  <a:pt x="29" y="5"/>
                </a:lnTo>
                <a:lnTo>
                  <a:pt x="27" y="6"/>
                </a:lnTo>
                <a:lnTo>
                  <a:pt x="25" y="8"/>
                </a:lnTo>
                <a:lnTo>
                  <a:pt x="23" y="9"/>
                </a:lnTo>
                <a:lnTo>
                  <a:pt x="21" y="11"/>
                </a:lnTo>
                <a:lnTo>
                  <a:pt x="19" y="12"/>
                </a:lnTo>
                <a:lnTo>
                  <a:pt x="17" y="14"/>
                </a:lnTo>
                <a:lnTo>
                  <a:pt x="14" y="16"/>
                </a:lnTo>
                <a:lnTo>
                  <a:pt x="12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6"/>
                </a:lnTo>
                <a:lnTo>
                  <a:pt x="5" y="29"/>
                </a:lnTo>
                <a:lnTo>
                  <a:pt x="4" y="31"/>
                </a:lnTo>
                <a:lnTo>
                  <a:pt x="3" y="33"/>
                </a:lnTo>
                <a:lnTo>
                  <a:pt x="2" y="36"/>
                </a:lnTo>
                <a:lnTo>
                  <a:pt x="2" y="38"/>
                </a:lnTo>
                <a:lnTo>
                  <a:pt x="1" y="41"/>
                </a:lnTo>
                <a:lnTo>
                  <a:pt x="0" y="43"/>
                </a:lnTo>
                <a:lnTo>
                  <a:pt x="0" y="46"/>
                </a:lnTo>
                <a:lnTo>
                  <a:pt x="0" y="49"/>
                </a:lnTo>
                <a:lnTo>
                  <a:pt x="0" y="51"/>
                </a:lnTo>
                <a:lnTo>
                  <a:pt x="0" y="54"/>
                </a:lnTo>
                <a:lnTo>
                  <a:pt x="0" y="57"/>
                </a:lnTo>
                <a:lnTo>
                  <a:pt x="0" y="59"/>
                </a:lnTo>
                <a:lnTo>
                  <a:pt x="1" y="61"/>
                </a:lnTo>
                <a:lnTo>
                  <a:pt x="2" y="65"/>
                </a:lnTo>
                <a:lnTo>
                  <a:pt x="2" y="67"/>
                </a:lnTo>
                <a:lnTo>
                  <a:pt x="3" y="70"/>
                </a:lnTo>
                <a:lnTo>
                  <a:pt x="4" y="72"/>
                </a:lnTo>
                <a:lnTo>
                  <a:pt x="5" y="74"/>
                </a:lnTo>
                <a:lnTo>
                  <a:pt x="6" y="77"/>
                </a:lnTo>
                <a:lnTo>
                  <a:pt x="8" y="79"/>
                </a:lnTo>
                <a:lnTo>
                  <a:pt x="9" y="82"/>
                </a:lnTo>
                <a:lnTo>
                  <a:pt x="11" y="84"/>
                </a:lnTo>
                <a:lnTo>
                  <a:pt x="12" y="86"/>
                </a:lnTo>
                <a:lnTo>
                  <a:pt x="14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4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101"/>
                </a:lnTo>
                <a:lnTo>
                  <a:pt x="40" y="102"/>
                </a:lnTo>
                <a:lnTo>
                  <a:pt x="42" y="102"/>
                </a:lnTo>
                <a:lnTo>
                  <a:pt x="45" y="102"/>
                </a:lnTo>
                <a:lnTo>
                  <a:pt x="47" y="103"/>
                </a:lnTo>
                <a:lnTo>
                  <a:pt x="50" y="103"/>
                </a:lnTo>
                <a:lnTo>
                  <a:pt x="52" y="103"/>
                </a:lnTo>
                <a:lnTo>
                  <a:pt x="56" y="102"/>
                </a:lnTo>
                <a:lnTo>
                  <a:pt x="58" y="102"/>
                </a:lnTo>
                <a:lnTo>
                  <a:pt x="61" y="102"/>
                </a:lnTo>
                <a:lnTo>
                  <a:pt x="63" y="101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4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8" y="86"/>
                </a:lnTo>
                <a:lnTo>
                  <a:pt x="89" y="84"/>
                </a:lnTo>
                <a:lnTo>
                  <a:pt x="92" y="82"/>
                </a:lnTo>
                <a:lnTo>
                  <a:pt x="93" y="79"/>
                </a:lnTo>
                <a:lnTo>
                  <a:pt x="95" y="77"/>
                </a:lnTo>
                <a:lnTo>
                  <a:pt x="96" y="74"/>
                </a:lnTo>
                <a:lnTo>
                  <a:pt x="97" y="72"/>
                </a:lnTo>
                <a:lnTo>
                  <a:pt x="98" y="70"/>
                </a:lnTo>
                <a:lnTo>
                  <a:pt x="99" y="67"/>
                </a:lnTo>
                <a:lnTo>
                  <a:pt x="99" y="65"/>
                </a:lnTo>
                <a:lnTo>
                  <a:pt x="100" y="61"/>
                </a:lnTo>
                <a:lnTo>
                  <a:pt x="100" y="59"/>
                </a:lnTo>
                <a:lnTo>
                  <a:pt x="101" y="57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2" name="Freeform 228"/>
          <p:cNvSpPr>
            <a:spLocks/>
          </p:cNvSpPr>
          <p:nvPr/>
        </p:nvSpPr>
        <p:spPr bwMode="auto">
          <a:xfrm>
            <a:off x="8695312" y="4751388"/>
            <a:ext cx="53975" cy="53975"/>
          </a:xfrm>
          <a:custGeom>
            <a:avLst/>
            <a:gdLst/>
            <a:ahLst/>
            <a:cxnLst>
              <a:cxn ang="0">
                <a:pos x="101" y="47"/>
              </a:cxn>
              <a:cxn ang="0">
                <a:pos x="100" y="42"/>
              </a:cxn>
              <a:cxn ang="0">
                <a:pos x="99" y="37"/>
              </a:cxn>
              <a:cxn ang="0">
                <a:pos x="98" y="32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4"/>
              </a:cxn>
              <a:cxn ang="0">
                <a:pos x="82" y="10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1"/>
              </a:cxn>
              <a:cxn ang="0">
                <a:pos x="58" y="0"/>
              </a:cxn>
              <a:cxn ang="0">
                <a:pos x="52" y="0"/>
              </a:cxn>
              <a:cxn ang="0">
                <a:pos x="47" y="0"/>
              </a:cxn>
              <a:cxn ang="0">
                <a:pos x="42" y="0"/>
              </a:cxn>
              <a:cxn ang="0">
                <a:pos x="37" y="1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0"/>
              </a:cxn>
              <a:cxn ang="0">
                <a:pos x="14" y="14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2"/>
              </a:cxn>
              <a:cxn ang="0">
                <a:pos x="2" y="37"/>
              </a:cxn>
              <a:cxn ang="0">
                <a:pos x="0" y="42"/>
              </a:cxn>
              <a:cxn ang="0">
                <a:pos x="0" y="47"/>
              </a:cxn>
              <a:cxn ang="0">
                <a:pos x="0" y="52"/>
              </a:cxn>
              <a:cxn ang="0">
                <a:pos x="0" y="58"/>
              </a:cxn>
              <a:cxn ang="0">
                <a:pos x="2" y="63"/>
              </a:cxn>
              <a:cxn ang="0">
                <a:pos x="3" y="68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6"/>
              </a:cxn>
              <a:cxn ang="0">
                <a:pos x="19" y="89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99"/>
              </a:cxn>
              <a:cxn ang="0">
                <a:pos x="42" y="100"/>
              </a:cxn>
              <a:cxn ang="0">
                <a:pos x="47" y="101"/>
              </a:cxn>
              <a:cxn ang="0">
                <a:pos x="52" y="101"/>
              </a:cxn>
              <a:cxn ang="0">
                <a:pos x="58" y="100"/>
              </a:cxn>
              <a:cxn ang="0">
                <a:pos x="63" y="99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89"/>
              </a:cxn>
              <a:cxn ang="0">
                <a:pos x="86" y="86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8"/>
              </a:cxn>
              <a:cxn ang="0">
                <a:pos x="99" y="63"/>
              </a:cxn>
              <a:cxn ang="0">
                <a:pos x="100" y="58"/>
              </a:cxn>
              <a:cxn ang="0">
                <a:pos x="101" y="52"/>
              </a:cxn>
            </a:cxnLst>
            <a:rect l="0" t="0" r="r" b="b"/>
            <a:pathLst>
              <a:path w="101" h="101">
                <a:moveTo>
                  <a:pt x="101" y="50"/>
                </a:moveTo>
                <a:lnTo>
                  <a:pt x="101" y="47"/>
                </a:lnTo>
                <a:lnTo>
                  <a:pt x="101" y="45"/>
                </a:lnTo>
                <a:lnTo>
                  <a:pt x="100" y="42"/>
                </a:lnTo>
                <a:lnTo>
                  <a:pt x="100" y="40"/>
                </a:lnTo>
                <a:lnTo>
                  <a:pt x="99" y="37"/>
                </a:lnTo>
                <a:lnTo>
                  <a:pt x="99" y="34"/>
                </a:lnTo>
                <a:lnTo>
                  <a:pt x="98" y="32"/>
                </a:lnTo>
                <a:lnTo>
                  <a:pt x="97" y="29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8" y="16"/>
                </a:lnTo>
                <a:lnTo>
                  <a:pt x="86" y="14"/>
                </a:lnTo>
                <a:lnTo>
                  <a:pt x="84" y="12"/>
                </a:lnTo>
                <a:lnTo>
                  <a:pt x="82" y="10"/>
                </a:lnTo>
                <a:lnTo>
                  <a:pt x="80" y="9"/>
                </a:lnTo>
                <a:lnTo>
                  <a:pt x="78" y="8"/>
                </a:lnTo>
                <a:lnTo>
                  <a:pt x="76" y="6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1"/>
                </a:lnTo>
                <a:lnTo>
                  <a:pt x="61" y="1"/>
                </a:lnTo>
                <a:lnTo>
                  <a:pt x="58" y="0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0" y="1"/>
                </a:lnTo>
                <a:lnTo>
                  <a:pt x="37" y="1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6"/>
                </a:lnTo>
                <a:lnTo>
                  <a:pt x="23" y="8"/>
                </a:lnTo>
                <a:lnTo>
                  <a:pt x="21" y="9"/>
                </a:lnTo>
                <a:lnTo>
                  <a:pt x="19" y="10"/>
                </a:lnTo>
                <a:lnTo>
                  <a:pt x="17" y="12"/>
                </a:lnTo>
                <a:lnTo>
                  <a:pt x="14" y="14"/>
                </a:lnTo>
                <a:lnTo>
                  <a:pt x="12" y="16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29"/>
                </a:lnTo>
                <a:lnTo>
                  <a:pt x="3" y="32"/>
                </a:lnTo>
                <a:lnTo>
                  <a:pt x="2" y="34"/>
                </a:lnTo>
                <a:lnTo>
                  <a:pt x="2" y="37"/>
                </a:lnTo>
                <a:lnTo>
                  <a:pt x="1" y="40"/>
                </a:lnTo>
                <a:lnTo>
                  <a:pt x="0" y="42"/>
                </a:lnTo>
                <a:lnTo>
                  <a:pt x="0" y="45"/>
                </a:lnTo>
                <a:lnTo>
                  <a:pt x="0" y="47"/>
                </a:lnTo>
                <a:lnTo>
                  <a:pt x="0" y="50"/>
                </a:lnTo>
                <a:lnTo>
                  <a:pt x="0" y="52"/>
                </a:lnTo>
                <a:lnTo>
                  <a:pt x="0" y="56"/>
                </a:lnTo>
                <a:lnTo>
                  <a:pt x="0" y="58"/>
                </a:lnTo>
                <a:lnTo>
                  <a:pt x="1" y="61"/>
                </a:lnTo>
                <a:lnTo>
                  <a:pt x="2" y="63"/>
                </a:lnTo>
                <a:lnTo>
                  <a:pt x="2" y="66"/>
                </a:lnTo>
                <a:lnTo>
                  <a:pt x="3" y="68"/>
                </a:lnTo>
                <a:lnTo>
                  <a:pt x="4" y="70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4" y="86"/>
                </a:lnTo>
                <a:lnTo>
                  <a:pt x="17" y="88"/>
                </a:lnTo>
                <a:lnTo>
                  <a:pt x="19" y="89"/>
                </a:lnTo>
                <a:lnTo>
                  <a:pt x="21" y="91"/>
                </a:lnTo>
                <a:lnTo>
                  <a:pt x="23" y="93"/>
                </a:lnTo>
                <a:lnTo>
                  <a:pt x="25" y="94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99"/>
                </a:lnTo>
                <a:lnTo>
                  <a:pt x="40" y="100"/>
                </a:lnTo>
                <a:lnTo>
                  <a:pt x="42" y="100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0"/>
                </a:lnTo>
                <a:lnTo>
                  <a:pt x="61" y="100"/>
                </a:lnTo>
                <a:lnTo>
                  <a:pt x="63" y="99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4"/>
                </a:lnTo>
                <a:lnTo>
                  <a:pt x="78" y="93"/>
                </a:lnTo>
                <a:lnTo>
                  <a:pt x="80" y="91"/>
                </a:lnTo>
                <a:lnTo>
                  <a:pt x="82" y="89"/>
                </a:lnTo>
                <a:lnTo>
                  <a:pt x="84" y="88"/>
                </a:lnTo>
                <a:lnTo>
                  <a:pt x="86" y="86"/>
                </a:lnTo>
                <a:lnTo>
                  <a:pt x="88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0"/>
                </a:lnTo>
                <a:lnTo>
                  <a:pt x="98" y="68"/>
                </a:lnTo>
                <a:lnTo>
                  <a:pt x="99" y="66"/>
                </a:lnTo>
                <a:lnTo>
                  <a:pt x="99" y="63"/>
                </a:lnTo>
                <a:lnTo>
                  <a:pt x="100" y="61"/>
                </a:lnTo>
                <a:lnTo>
                  <a:pt x="100" y="58"/>
                </a:lnTo>
                <a:lnTo>
                  <a:pt x="101" y="56"/>
                </a:lnTo>
                <a:lnTo>
                  <a:pt x="101" y="52"/>
                </a:lnTo>
                <a:lnTo>
                  <a:pt x="101" y="50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3" name="Freeform 229"/>
          <p:cNvSpPr>
            <a:spLocks/>
          </p:cNvSpPr>
          <p:nvPr/>
        </p:nvSpPr>
        <p:spPr bwMode="auto">
          <a:xfrm>
            <a:off x="8695312" y="3856038"/>
            <a:ext cx="53975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2"/>
              </a:cxn>
              <a:cxn ang="0">
                <a:pos x="14" y="15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7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2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7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2"/>
                </a:lnTo>
                <a:lnTo>
                  <a:pt x="17" y="13"/>
                </a:lnTo>
                <a:lnTo>
                  <a:pt x="14" y="15"/>
                </a:lnTo>
                <a:lnTo>
                  <a:pt x="12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4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8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4" name="Freeform 230"/>
          <p:cNvSpPr>
            <a:spLocks/>
          </p:cNvSpPr>
          <p:nvPr/>
        </p:nvSpPr>
        <p:spPr bwMode="auto">
          <a:xfrm>
            <a:off x="8695312" y="654367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4" y="15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6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2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6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4" y="15"/>
                </a:lnTo>
                <a:lnTo>
                  <a:pt x="12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4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6"/>
                </a:lnTo>
                <a:lnTo>
                  <a:pt x="88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5" name="Freeform 231"/>
          <p:cNvSpPr>
            <a:spLocks/>
          </p:cNvSpPr>
          <p:nvPr/>
        </p:nvSpPr>
        <p:spPr bwMode="auto">
          <a:xfrm>
            <a:off x="3971925" y="3305175"/>
            <a:ext cx="798513" cy="152400"/>
          </a:xfrm>
          <a:custGeom>
            <a:avLst/>
            <a:gdLst/>
            <a:ahLst/>
            <a:cxnLst>
              <a:cxn ang="0">
                <a:pos x="0" y="191"/>
              </a:cxn>
              <a:cxn ang="0">
                <a:pos x="598" y="287"/>
              </a:cxn>
              <a:cxn ang="0">
                <a:pos x="1510" y="190"/>
              </a:cxn>
              <a:cxn ang="0">
                <a:pos x="1510" y="0"/>
              </a:cxn>
              <a:cxn ang="0">
                <a:pos x="0" y="191"/>
              </a:cxn>
            </a:cxnLst>
            <a:rect l="0" t="0" r="r" b="b"/>
            <a:pathLst>
              <a:path w="1510" h="287">
                <a:moveTo>
                  <a:pt x="0" y="191"/>
                </a:moveTo>
                <a:lnTo>
                  <a:pt x="598" y="287"/>
                </a:lnTo>
                <a:lnTo>
                  <a:pt x="1510" y="190"/>
                </a:lnTo>
                <a:lnTo>
                  <a:pt x="1510" y="0"/>
                </a:lnTo>
                <a:lnTo>
                  <a:pt x="0" y="191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6" name="Freeform 232"/>
          <p:cNvSpPr>
            <a:spLocks/>
          </p:cNvSpPr>
          <p:nvPr/>
        </p:nvSpPr>
        <p:spPr bwMode="auto">
          <a:xfrm>
            <a:off x="3016250" y="2090738"/>
            <a:ext cx="3246438" cy="1041400"/>
          </a:xfrm>
          <a:custGeom>
            <a:avLst/>
            <a:gdLst/>
            <a:ahLst/>
            <a:cxnLst>
              <a:cxn ang="0">
                <a:pos x="0" y="1688"/>
              </a:cxn>
              <a:cxn ang="0">
                <a:pos x="1235" y="1968"/>
              </a:cxn>
              <a:cxn ang="0">
                <a:pos x="1235" y="1734"/>
              </a:cxn>
              <a:cxn ang="0">
                <a:pos x="4341" y="945"/>
              </a:cxn>
              <a:cxn ang="0">
                <a:pos x="4775" y="1281"/>
              </a:cxn>
              <a:cxn ang="0">
                <a:pos x="4775" y="1594"/>
              </a:cxn>
              <a:cxn ang="0">
                <a:pos x="6136" y="1351"/>
              </a:cxn>
              <a:cxn ang="0">
                <a:pos x="5233" y="0"/>
              </a:cxn>
              <a:cxn ang="0">
                <a:pos x="0" y="1688"/>
              </a:cxn>
            </a:cxnLst>
            <a:rect l="0" t="0" r="r" b="b"/>
            <a:pathLst>
              <a:path w="6136" h="1968">
                <a:moveTo>
                  <a:pt x="0" y="1688"/>
                </a:moveTo>
                <a:lnTo>
                  <a:pt x="1235" y="1968"/>
                </a:lnTo>
                <a:lnTo>
                  <a:pt x="1235" y="1734"/>
                </a:lnTo>
                <a:lnTo>
                  <a:pt x="4341" y="945"/>
                </a:lnTo>
                <a:lnTo>
                  <a:pt x="4775" y="1281"/>
                </a:lnTo>
                <a:lnTo>
                  <a:pt x="4775" y="1594"/>
                </a:lnTo>
                <a:lnTo>
                  <a:pt x="6136" y="1351"/>
                </a:lnTo>
                <a:lnTo>
                  <a:pt x="5233" y="0"/>
                </a:lnTo>
                <a:lnTo>
                  <a:pt x="0" y="1688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7" name="Freeform 233"/>
          <p:cNvSpPr>
            <a:spLocks/>
          </p:cNvSpPr>
          <p:nvPr/>
        </p:nvSpPr>
        <p:spPr bwMode="auto">
          <a:xfrm>
            <a:off x="3016250" y="1193800"/>
            <a:ext cx="2768600" cy="1789113"/>
          </a:xfrm>
          <a:custGeom>
            <a:avLst/>
            <a:gdLst/>
            <a:ahLst/>
            <a:cxnLst>
              <a:cxn ang="0">
                <a:pos x="5233" y="0"/>
              </a:cxn>
              <a:cxn ang="0">
                <a:pos x="5233" y="1693"/>
              </a:cxn>
              <a:cxn ang="0">
                <a:pos x="0" y="3381"/>
              </a:cxn>
              <a:cxn ang="0">
                <a:pos x="0" y="2531"/>
              </a:cxn>
              <a:cxn ang="0">
                <a:pos x="5233" y="0"/>
              </a:cxn>
            </a:cxnLst>
            <a:rect l="0" t="0" r="r" b="b"/>
            <a:pathLst>
              <a:path w="5233" h="3381">
                <a:moveTo>
                  <a:pt x="5233" y="0"/>
                </a:moveTo>
                <a:lnTo>
                  <a:pt x="5233" y="1693"/>
                </a:lnTo>
                <a:lnTo>
                  <a:pt x="0" y="3381"/>
                </a:lnTo>
                <a:lnTo>
                  <a:pt x="0" y="2531"/>
                </a:lnTo>
                <a:lnTo>
                  <a:pt x="5233" y="0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8" name="Freeform 234"/>
          <p:cNvSpPr>
            <a:spLocks/>
          </p:cNvSpPr>
          <p:nvPr/>
        </p:nvSpPr>
        <p:spPr bwMode="auto">
          <a:xfrm>
            <a:off x="5784850" y="1193800"/>
            <a:ext cx="477838" cy="1611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03" y="2026"/>
              </a:cxn>
              <a:cxn ang="0">
                <a:pos x="903" y="3044"/>
              </a:cxn>
              <a:cxn ang="0">
                <a:pos x="0" y="1693"/>
              </a:cxn>
              <a:cxn ang="0">
                <a:pos x="0" y="0"/>
              </a:cxn>
            </a:cxnLst>
            <a:rect l="0" t="0" r="r" b="b"/>
            <a:pathLst>
              <a:path w="903" h="3044">
                <a:moveTo>
                  <a:pt x="0" y="0"/>
                </a:moveTo>
                <a:lnTo>
                  <a:pt x="903" y="2026"/>
                </a:lnTo>
                <a:lnTo>
                  <a:pt x="903" y="3044"/>
                </a:lnTo>
                <a:lnTo>
                  <a:pt x="0" y="1693"/>
                </a:lnTo>
                <a:lnTo>
                  <a:pt x="0" y="0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59" name="Freeform 235"/>
          <p:cNvSpPr>
            <a:spLocks/>
          </p:cNvSpPr>
          <p:nvPr/>
        </p:nvSpPr>
        <p:spPr bwMode="auto">
          <a:xfrm>
            <a:off x="3971925" y="3406775"/>
            <a:ext cx="315913" cy="1903413"/>
          </a:xfrm>
          <a:custGeom>
            <a:avLst/>
            <a:gdLst/>
            <a:ahLst/>
            <a:cxnLst>
              <a:cxn ang="0">
                <a:pos x="0" y="3597"/>
              </a:cxn>
              <a:cxn ang="0">
                <a:pos x="598" y="3314"/>
              </a:cxn>
              <a:cxn ang="0">
                <a:pos x="598" y="96"/>
              </a:cxn>
              <a:cxn ang="0">
                <a:pos x="0" y="0"/>
              </a:cxn>
              <a:cxn ang="0">
                <a:pos x="0" y="3597"/>
              </a:cxn>
            </a:cxnLst>
            <a:rect l="0" t="0" r="r" b="b"/>
            <a:pathLst>
              <a:path w="598" h="3597">
                <a:moveTo>
                  <a:pt x="0" y="3597"/>
                </a:moveTo>
                <a:lnTo>
                  <a:pt x="598" y="3314"/>
                </a:lnTo>
                <a:lnTo>
                  <a:pt x="598" y="96"/>
                </a:lnTo>
                <a:lnTo>
                  <a:pt x="0" y="0"/>
                </a:lnTo>
                <a:lnTo>
                  <a:pt x="0" y="3597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0" name="Freeform 236"/>
          <p:cNvSpPr>
            <a:spLocks/>
          </p:cNvSpPr>
          <p:nvPr/>
        </p:nvSpPr>
        <p:spPr bwMode="auto">
          <a:xfrm>
            <a:off x="5313363" y="2590800"/>
            <a:ext cx="228600" cy="3230563"/>
          </a:xfrm>
          <a:custGeom>
            <a:avLst/>
            <a:gdLst/>
            <a:ahLst/>
            <a:cxnLst>
              <a:cxn ang="0">
                <a:pos x="0" y="6105"/>
              </a:cxn>
              <a:cxn ang="0">
                <a:pos x="434" y="5601"/>
              </a:cxn>
              <a:cxn ang="0">
                <a:pos x="434" y="336"/>
              </a:cxn>
              <a:cxn ang="0">
                <a:pos x="0" y="0"/>
              </a:cxn>
              <a:cxn ang="0">
                <a:pos x="0" y="6105"/>
              </a:cxn>
            </a:cxnLst>
            <a:rect l="0" t="0" r="r" b="b"/>
            <a:pathLst>
              <a:path w="434" h="6105">
                <a:moveTo>
                  <a:pt x="0" y="6105"/>
                </a:moveTo>
                <a:lnTo>
                  <a:pt x="434" y="5601"/>
                </a:lnTo>
                <a:lnTo>
                  <a:pt x="434" y="336"/>
                </a:lnTo>
                <a:lnTo>
                  <a:pt x="0" y="0"/>
                </a:lnTo>
                <a:lnTo>
                  <a:pt x="0" y="6105"/>
                </a:lnTo>
                <a:close/>
              </a:path>
            </a:pathLst>
          </a:custGeom>
          <a:solidFill>
            <a:srgbClr val="00B05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61" name="Freeform 237"/>
          <p:cNvSpPr>
            <a:spLocks/>
          </p:cNvSpPr>
          <p:nvPr/>
        </p:nvSpPr>
        <p:spPr bwMode="auto">
          <a:xfrm>
            <a:off x="3668713" y="2590800"/>
            <a:ext cx="1644650" cy="3230563"/>
          </a:xfrm>
          <a:custGeom>
            <a:avLst/>
            <a:gdLst/>
            <a:ahLst/>
            <a:cxnLst>
              <a:cxn ang="0">
                <a:pos x="0" y="4921"/>
              </a:cxn>
              <a:cxn ang="0">
                <a:pos x="0" y="789"/>
              </a:cxn>
              <a:cxn ang="0">
                <a:pos x="3106" y="0"/>
              </a:cxn>
              <a:cxn ang="0">
                <a:pos x="3106" y="6105"/>
              </a:cxn>
              <a:cxn ang="0">
                <a:pos x="2081" y="5715"/>
              </a:cxn>
              <a:cxn ang="0">
                <a:pos x="2081" y="1351"/>
              </a:cxn>
              <a:cxn ang="0">
                <a:pos x="571" y="1542"/>
              </a:cxn>
              <a:cxn ang="0">
                <a:pos x="571" y="5139"/>
              </a:cxn>
              <a:cxn ang="0">
                <a:pos x="0" y="4921"/>
              </a:cxn>
            </a:cxnLst>
            <a:rect l="0" t="0" r="r" b="b"/>
            <a:pathLst>
              <a:path w="3106" h="6105">
                <a:moveTo>
                  <a:pt x="0" y="4921"/>
                </a:moveTo>
                <a:lnTo>
                  <a:pt x="0" y="789"/>
                </a:lnTo>
                <a:lnTo>
                  <a:pt x="3106" y="0"/>
                </a:lnTo>
                <a:lnTo>
                  <a:pt x="3106" y="6105"/>
                </a:lnTo>
                <a:lnTo>
                  <a:pt x="2081" y="5715"/>
                </a:lnTo>
                <a:lnTo>
                  <a:pt x="2081" y="1351"/>
                </a:lnTo>
                <a:lnTo>
                  <a:pt x="571" y="1542"/>
                </a:lnTo>
                <a:lnTo>
                  <a:pt x="571" y="5139"/>
                </a:lnTo>
                <a:lnTo>
                  <a:pt x="0" y="4921"/>
                </a:lnTo>
                <a:close/>
              </a:path>
            </a:pathLst>
          </a:custGeom>
          <a:solidFill>
            <a:srgbClr val="FFFF0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3" name="BlokTextu 242"/>
          <p:cNvSpPr txBox="1"/>
          <p:nvPr/>
        </p:nvSpPr>
        <p:spPr>
          <a:xfrm>
            <a:off x="1219651" y="5007303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BlokTextu 243"/>
          <p:cNvSpPr txBox="1"/>
          <p:nvPr/>
        </p:nvSpPr>
        <p:spPr>
          <a:xfrm>
            <a:off x="8090090" y="3849141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BlokTextu 245"/>
          <p:cNvSpPr txBox="1"/>
          <p:nvPr/>
        </p:nvSpPr>
        <p:spPr>
          <a:xfrm>
            <a:off x="5564527" y="652707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BlokTextu 246"/>
          <p:cNvSpPr txBox="1"/>
          <p:nvPr/>
        </p:nvSpPr>
        <p:spPr>
          <a:xfrm>
            <a:off x="4306081" y="3620599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BlokTextu 247"/>
          <p:cNvSpPr txBox="1"/>
          <p:nvPr/>
        </p:nvSpPr>
        <p:spPr>
          <a:xfrm>
            <a:off x="6946737" y="360280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BlokTextu 248"/>
          <p:cNvSpPr txBox="1"/>
          <p:nvPr/>
        </p:nvSpPr>
        <p:spPr>
          <a:xfrm>
            <a:off x="4090455" y="982493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90°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BlokTextu 249"/>
          <p:cNvSpPr txBox="1"/>
          <p:nvPr/>
        </p:nvSpPr>
        <p:spPr>
          <a:xfrm>
            <a:off x="0" y="3602803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sk-SK" sz="14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BlokTextu 250"/>
          <p:cNvSpPr txBox="1"/>
          <p:nvPr/>
        </p:nvSpPr>
        <p:spPr>
          <a:xfrm>
            <a:off x="1905242" y="475160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BlokTextu 251"/>
          <p:cNvSpPr txBox="1"/>
          <p:nvPr/>
        </p:nvSpPr>
        <p:spPr>
          <a:xfrm>
            <a:off x="2647951" y="1512626"/>
            <a:ext cx="445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3" name="BlokTextu 252"/>
          <p:cNvSpPr txBox="1"/>
          <p:nvPr/>
        </p:nvSpPr>
        <p:spPr>
          <a:xfrm>
            <a:off x="4883798" y="877947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sk-SK" sz="1400" b="1" dirty="0" smtClean="0">
                <a:latin typeface="Arial"/>
                <a:cs typeface="Arial"/>
              </a:rPr>
              <a:t>'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BlokTextu 253"/>
          <p:cNvSpPr txBox="1"/>
          <p:nvPr/>
        </p:nvSpPr>
        <p:spPr>
          <a:xfrm>
            <a:off x="6565245" y="4629654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7" name="Freeform 53"/>
          <p:cNvSpPr>
            <a:spLocks/>
          </p:cNvSpPr>
          <p:nvPr/>
        </p:nvSpPr>
        <p:spPr bwMode="auto">
          <a:xfrm>
            <a:off x="5757863" y="654367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4" y="15"/>
              </a:cxn>
              <a:cxn ang="0">
                <a:pos x="10" y="19"/>
              </a:cxn>
              <a:cxn ang="0">
                <a:pos x="7" y="23"/>
              </a:cxn>
              <a:cxn ang="0">
                <a:pos x="5" y="27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69"/>
              </a:cxn>
              <a:cxn ang="0">
                <a:pos x="5" y="74"/>
              </a:cxn>
              <a:cxn ang="0">
                <a:pos x="7" y="78"/>
              </a:cxn>
              <a:cxn ang="0">
                <a:pos x="10" y="82"/>
              </a:cxn>
              <a:cxn ang="0">
                <a:pos x="14" y="86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2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6"/>
              </a:cxn>
              <a:cxn ang="0">
                <a:pos x="89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8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89" y="19"/>
                </a:lnTo>
                <a:lnTo>
                  <a:pt x="87" y="17"/>
                </a:lnTo>
                <a:lnTo>
                  <a:pt x="86" y="15"/>
                </a:lnTo>
                <a:lnTo>
                  <a:pt x="84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4" y="15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0"/>
                </a:lnTo>
                <a:lnTo>
                  <a:pt x="10" y="82"/>
                </a:lnTo>
                <a:lnTo>
                  <a:pt x="12" y="84"/>
                </a:lnTo>
                <a:lnTo>
                  <a:pt x="14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4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6"/>
                </a:lnTo>
                <a:lnTo>
                  <a:pt x="87" y="84"/>
                </a:lnTo>
                <a:lnTo>
                  <a:pt x="89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8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97" name="BlokTextu 296"/>
          <p:cNvSpPr txBox="1"/>
          <p:nvPr/>
        </p:nvSpPr>
        <p:spPr>
          <a:xfrm>
            <a:off x="5179397" y="654065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BlokTextu 312"/>
          <p:cNvSpPr txBox="1"/>
          <p:nvPr/>
        </p:nvSpPr>
        <p:spPr>
          <a:xfrm>
            <a:off x="5757632" y="57868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" name="BlokTextu 317"/>
          <p:cNvSpPr txBox="1"/>
          <p:nvPr/>
        </p:nvSpPr>
        <p:spPr>
          <a:xfrm>
            <a:off x="8690200" y="422867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BlokTextu 318"/>
          <p:cNvSpPr txBox="1"/>
          <p:nvPr/>
        </p:nvSpPr>
        <p:spPr>
          <a:xfrm>
            <a:off x="8690200" y="593653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BlokTextu 319"/>
          <p:cNvSpPr txBox="1"/>
          <p:nvPr/>
        </p:nvSpPr>
        <p:spPr>
          <a:xfrm>
            <a:off x="8690200" y="512287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sk-SK" sz="1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9" name="Freeform 55"/>
          <p:cNvSpPr>
            <a:spLocks/>
          </p:cNvSpPr>
          <p:nvPr/>
        </p:nvSpPr>
        <p:spPr bwMode="auto">
          <a:xfrm>
            <a:off x="6653213" y="654367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1" y="19"/>
              </a:cxn>
              <a:cxn ang="0">
                <a:pos x="87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9" y="3"/>
              </a:cxn>
              <a:cxn ang="0">
                <a:pos x="64" y="2"/>
              </a:cxn>
              <a:cxn ang="0">
                <a:pos x="59" y="1"/>
              </a:cxn>
              <a:cxn ang="0">
                <a:pos x="54" y="0"/>
              </a:cxn>
              <a:cxn ang="0">
                <a:pos x="49" y="0"/>
              </a:cxn>
              <a:cxn ang="0">
                <a:pos x="43" y="1"/>
              </a:cxn>
              <a:cxn ang="0">
                <a:pos x="38" y="2"/>
              </a:cxn>
              <a:cxn ang="0">
                <a:pos x="33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5" y="15"/>
              </a:cxn>
              <a:cxn ang="0">
                <a:pos x="12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2" y="82"/>
              </a:cxn>
              <a:cxn ang="0">
                <a:pos x="15" y="86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3" y="98"/>
              </a:cxn>
              <a:cxn ang="0">
                <a:pos x="38" y="100"/>
              </a:cxn>
              <a:cxn ang="0">
                <a:pos x="43" y="101"/>
              </a:cxn>
              <a:cxn ang="0">
                <a:pos x="49" y="101"/>
              </a:cxn>
              <a:cxn ang="0">
                <a:pos x="54" y="101"/>
              </a:cxn>
              <a:cxn ang="0">
                <a:pos x="59" y="101"/>
              </a:cxn>
              <a:cxn ang="0">
                <a:pos x="64" y="100"/>
              </a:cxn>
              <a:cxn ang="0">
                <a:pos x="69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7" y="86"/>
              </a:cxn>
              <a:cxn ang="0">
                <a:pos x="91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100" y="64"/>
              </a:cxn>
              <a:cxn ang="0">
                <a:pos x="101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1" y="43"/>
                </a:lnTo>
                <a:lnTo>
                  <a:pt x="100" y="40"/>
                </a:lnTo>
                <a:lnTo>
                  <a:pt x="100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1" y="19"/>
                </a:lnTo>
                <a:lnTo>
                  <a:pt x="89" y="17"/>
                </a:lnTo>
                <a:lnTo>
                  <a:pt x="87" y="15"/>
                </a:lnTo>
                <a:lnTo>
                  <a:pt x="85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2" y="4"/>
                </a:lnTo>
                <a:lnTo>
                  <a:pt x="69" y="3"/>
                </a:lnTo>
                <a:lnTo>
                  <a:pt x="67" y="2"/>
                </a:lnTo>
                <a:lnTo>
                  <a:pt x="64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9" y="0"/>
                </a:lnTo>
                <a:lnTo>
                  <a:pt x="45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5" y="2"/>
                </a:lnTo>
                <a:lnTo>
                  <a:pt x="33" y="3"/>
                </a:lnTo>
                <a:lnTo>
                  <a:pt x="31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2" y="19"/>
                </a:lnTo>
                <a:lnTo>
                  <a:pt x="10" y="21"/>
                </a:lnTo>
                <a:lnTo>
                  <a:pt x="8" y="23"/>
                </a:lnTo>
                <a:lnTo>
                  <a:pt x="7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7" y="76"/>
                </a:lnTo>
                <a:lnTo>
                  <a:pt x="8" y="78"/>
                </a:lnTo>
                <a:lnTo>
                  <a:pt x="10" y="80"/>
                </a:lnTo>
                <a:lnTo>
                  <a:pt x="12" y="82"/>
                </a:lnTo>
                <a:lnTo>
                  <a:pt x="13" y="84"/>
                </a:lnTo>
                <a:lnTo>
                  <a:pt x="15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31" y="97"/>
                </a:lnTo>
                <a:lnTo>
                  <a:pt x="33" y="98"/>
                </a:lnTo>
                <a:lnTo>
                  <a:pt x="35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5" y="101"/>
                </a:lnTo>
                <a:lnTo>
                  <a:pt x="49" y="101"/>
                </a:lnTo>
                <a:lnTo>
                  <a:pt x="51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4" y="100"/>
                </a:lnTo>
                <a:lnTo>
                  <a:pt x="67" y="99"/>
                </a:lnTo>
                <a:lnTo>
                  <a:pt x="69" y="98"/>
                </a:lnTo>
                <a:lnTo>
                  <a:pt x="72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5" y="89"/>
                </a:lnTo>
                <a:lnTo>
                  <a:pt x="87" y="86"/>
                </a:lnTo>
                <a:lnTo>
                  <a:pt x="89" y="84"/>
                </a:lnTo>
                <a:lnTo>
                  <a:pt x="91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100" y="64"/>
                </a:lnTo>
                <a:lnTo>
                  <a:pt x="100" y="61"/>
                </a:lnTo>
                <a:lnTo>
                  <a:pt x="101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1" name="Freeform 57"/>
          <p:cNvSpPr>
            <a:spLocks/>
          </p:cNvSpPr>
          <p:nvPr/>
        </p:nvSpPr>
        <p:spPr bwMode="auto">
          <a:xfrm>
            <a:off x="7548563" y="6543675"/>
            <a:ext cx="53975" cy="53975"/>
          </a:xfrm>
          <a:custGeom>
            <a:avLst/>
            <a:gdLst/>
            <a:ahLst/>
            <a:cxnLst>
              <a:cxn ang="0">
                <a:pos x="102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5"/>
              </a:cxn>
              <a:cxn ang="0">
                <a:pos x="83" y="11"/>
              </a:cxn>
              <a:cxn ang="0">
                <a:pos x="79" y="8"/>
              </a:cxn>
              <a:cxn ang="0">
                <a:pos x="73" y="5"/>
              </a:cxn>
              <a:cxn ang="0">
                <a:pos x="69" y="3"/>
              </a:cxn>
              <a:cxn ang="0">
                <a:pos x="64" y="2"/>
              </a:cxn>
              <a:cxn ang="0">
                <a:pos x="59" y="1"/>
              </a:cxn>
              <a:cxn ang="0">
                <a:pos x="53" y="0"/>
              </a:cxn>
              <a:cxn ang="0">
                <a:pos x="48" y="0"/>
              </a:cxn>
              <a:cxn ang="0">
                <a:pos x="43" y="1"/>
              </a:cxn>
              <a:cxn ang="0">
                <a:pos x="37" y="2"/>
              </a:cxn>
              <a:cxn ang="0">
                <a:pos x="32" y="3"/>
              </a:cxn>
              <a:cxn ang="0">
                <a:pos x="28" y="5"/>
              </a:cxn>
              <a:cxn ang="0">
                <a:pos x="23" y="8"/>
              </a:cxn>
              <a:cxn ang="0">
                <a:pos x="18" y="11"/>
              </a:cxn>
              <a:cxn ang="0">
                <a:pos x="15" y="15"/>
              </a:cxn>
              <a:cxn ang="0">
                <a:pos x="11" y="19"/>
              </a:cxn>
              <a:cxn ang="0">
                <a:pos x="8" y="23"/>
              </a:cxn>
              <a:cxn ang="0">
                <a:pos x="6" y="27"/>
              </a:cxn>
              <a:cxn ang="0">
                <a:pos x="4" y="33"/>
              </a:cxn>
              <a:cxn ang="0">
                <a:pos x="2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2" y="64"/>
              </a:cxn>
              <a:cxn ang="0">
                <a:pos x="4" y="69"/>
              </a:cxn>
              <a:cxn ang="0">
                <a:pos x="6" y="74"/>
              </a:cxn>
              <a:cxn ang="0">
                <a:pos x="8" y="78"/>
              </a:cxn>
              <a:cxn ang="0">
                <a:pos x="11" y="82"/>
              </a:cxn>
              <a:cxn ang="0">
                <a:pos x="15" y="86"/>
              </a:cxn>
              <a:cxn ang="0">
                <a:pos x="18" y="91"/>
              </a:cxn>
              <a:cxn ang="0">
                <a:pos x="23" y="93"/>
              </a:cxn>
              <a:cxn ang="0">
                <a:pos x="28" y="96"/>
              </a:cxn>
              <a:cxn ang="0">
                <a:pos x="32" y="98"/>
              </a:cxn>
              <a:cxn ang="0">
                <a:pos x="37" y="100"/>
              </a:cxn>
              <a:cxn ang="0">
                <a:pos x="43" y="101"/>
              </a:cxn>
              <a:cxn ang="0">
                <a:pos x="48" y="101"/>
              </a:cxn>
              <a:cxn ang="0">
                <a:pos x="53" y="101"/>
              </a:cxn>
              <a:cxn ang="0">
                <a:pos x="59" y="101"/>
              </a:cxn>
              <a:cxn ang="0">
                <a:pos x="64" y="100"/>
              </a:cxn>
              <a:cxn ang="0">
                <a:pos x="69" y="98"/>
              </a:cxn>
              <a:cxn ang="0">
                <a:pos x="73" y="96"/>
              </a:cxn>
              <a:cxn ang="0">
                <a:pos x="79" y="93"/>
              </a:cxn>
              <a:cxn ang="0">
                <a:pos x="83" y="91"/>
              </a:cxn>
              <a:cxn ang="0">
                <a:pos x="87" y="86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100" y="64"/>
              </a:cxn>
              <a:cxn ang="0">
                <a:pos x="101" y="59"/>
              </a:cxn>
              <a:cxn ang="0">
                <a:pos x="102" y="54"/>
              </a:cxn>
            </a:cxnLst>
            <a:rect l="0" t="0" r="r" b="b"/>
            <a:pathLst>
              <a:path w="102" h="101">
                <a:moveTo>
                  <a:pt x="102" y="51"/>
                </a:moveTo>
                <a:lnTo>
                  <a:pt x="102" y="48"/>
                </a:lnTo>
                <a:lnTo>
                  <a:pt x="101" y="45"/>
                </a:lnTo>
                <a:lnTo>
                  <a:pt x="101" y="43"/>
                </a:lnTo>
                <a:lnTo>
                  <a:pt x="101" y="40"/>
                </a:lnTo>
                <a:lnTo>
                  <a:pt x="100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1" y="21"/>
                </a:lnTo>
                <a:lnTo>
                  <a:pt x="90" y="19"/>
                </a:lnTo>
                <a:lnTo>
                  <a:pt x="88" y="17"/>
                </a:lnTo>
                <a:lnTo>
                  <a:pt x="87" y="15"/>
                </a:lnTo>
                <a:lnTo>
                  <a:pt x="85" y="13"/>
                </a:lnTo>
                <a:lnTo>
                  <a:pt x="83" y="11"/>
                </a:lnTo>
                <a:lnTo>
                  <a:pt x="81" y="9"/>
                </a:lnTo>
                <a:lnTo>
                  <a:pt x="79" y="8"/>
                </a:lnTo>
                <a:lnTo>
                  <a:pt x="77" y="7"/>
                </a:lnTo>
                <a:lnTo>
                  <a:pt x="73" y="5"/>
                </a:lnTo>
                <a:lnTo>
                  <a:pt x="71" y="4"/>
                </a:lnTo>
                <a:lnTo>
                  <a:pt x="69" y="3"/>
                </a:lnTo>
                <a:lnTo>
                  <a:pt x="66" y="2"/>
                </a:lnTo>
                <a:lnTo>
                  <a:pt x="64" y="2"/>
                </a:lnTo>
                <a:lnTo>
                  <a:pt x="62" y="1"/>
                </a:lnTo>
                <a:lnTo>
                  <a:pt x="59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8" y="0"/>
                </a:lnTo>
                <a:lnTo>
                  <a:pt x="46" y="0"/>
                </a:lnTo>
                <a:lnTo>
                  <a:pt x="43" y="1"/>
                </a:lnTo>
                <a:lnTo>
                  <a:pt x="41" y="1"/>
                </a:lnTo>
                <a:lnTo>
                  <a:pt x="37" y="2"/>
                </a:lnTo>
                <a:lnTo>
                  <a:pt x="35" y="2"/>
                </a:lnTo>
                <a:lnTo>
                  <a:pt x="32" y="3"/>
                </a:lnTo>
                <a:lnTo>
                  <a:pt x="30" y="4"/>
                </a:lnTo>
                <a:lnTo>
                  <a:pt x="28" y="5"/>
                </a:lnTo>
                <a:lnTo>
                  <a:pt x="26" y="7"/>
                </a:lnTo>
                <a:lnTo>
                  <a:pt x="23" y="8"/>
                </a:lnTo>
                <a:lnTo>
                  <a:pt x="21" y="9"/>
                </a:lnTo>
                <a:lnTo>
                  <a:pt x="18" y="11"/>
                </a:lnTo>
                <a:lnTo>
                  <a:pt x="16" y="13"/>
                </a:lnTo>
                <a:lnTo>
                  <a:pt x="15" y="15"/>
                </a:lnTo>
                <a:lnTo>
                  <a:pt x="13" y="17"/>
                </a:lnTo>
                <a:lnTo>
                  <a:pt x="11" y="19"/>
                </a:lnTo>
                <a:lnTo>
                  <a:pt x="10" y="21"/>
                </a:lnTo>
                <a:lnTo>
                  <a:pt x="8" y="23"/>
                </a:lnTo>
                <a:lnTo>
                  <a:pt x="7" y="25"/>
                </a:lnTo>
                <a:lnTo>
                  <a:pt x="6" y="27"/>
                </a:lnTo>
                <a:lnTo>
                  <a:pt x="5" y="30"/>
                </a:lnTo>
                <a:lnTo>
                  <a:pt x="4" y="33"/>
                </a:lnTo>
                <a:lnTo>
                  <a:pt x="3" y="35"/>
                </a:lnTo>
                <a:lnTo>
                  <a:pt x="2" y="38"/>
                </a:lnTo>
                <a:lnTo>
                  <a:pt x="2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2" y="61"/>
                </a:lnTo>
                <a:lnTo>
                  <a:pt x="2" y="64"/>
                </a:lnTo>
                <a:lnTo>
                  <a:pt x="3" y="66"/>
                </a:lnTo>
                <a:lnTo>
                  <a:pt x="4" y="69"/>
                </a:lnTo>
                <a:lnTo>
                  <a:pt x="5" y="72"/>
                </a:lnTo>
                <a:lnTo>
                  <a:pt x="6" y="74"/>
                </a:lnTo>
                <a:lnTo>
                  <a:pt x="7" y="76"/>
                </a:lnTo>
                <a:lnTo>
                  <a:pt x="8" y="78"/>
                </a:lnTo>
                <a:lnTo>
                  <a:pt x="10" y="80"/>
                </a:lnTo>
                <a:lnTo>
                  <a:pt x="11" y="82"/>
                </a:lnTo>
                <a:lnTo>
                  <a:pt x="13" y="84"/>
                </a:lnTo>
                <a:lnTo>
                  <a:pt x="15" y="86"/>
                </a:lnTo>
                <a:lnTo>
                  <a:pt x="16" y="89"/>
                </a:lnTo>
                <a:lnTo>
                  <a:pt x="18" y="91"/>
                </a:lnTo>
                <a:lnTo>
                  <a:pt x="21" y="92"/>
                </a:lnTo>
                <a:lnTo>
                  <a:pt x="23" y="93"/>
                </a:lnTo>
                <a:lnTo>
                  <a:pt x="26" y="95"/>
                </a:lnTo>
                <a:lnTo>
                  <a:pt x="28" y="96"/>
                </a:lnTo>
                <a:lnTo>
                  <a:pt x="30" y="97"/>
                </a:lnTo>
                <a:lnTo>
                  <a:pt x="32" y="98"/>
                </a:lnTo>
                <a:lnTo>
                  <a:pt x="35" y="99"/>
                </a:lnTo>
                <a:lnTo>
                  <a:pt x="37" y="100"/>
                </a:lnTo>
                <a:lnTo>
                  <a:pt x="41" y="100"/>
                </a:lnTo>
                <a:lnTo>
                  <a:pt x="43" y="101"/>
                </a:lnTo>
                <a:lnTo>
                  <a:pt x="46" y="101"/>
                </a:lnTo>
                <a:lnTo>
                  <a:pt x="48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9" y="101"/>
                </a:lnTo>
                <a:lnTo>
                  <a:pt x="62" y="100"/>
                </a:lnTo>
                <a:lnTo>
                  <a:pt x="64" y="100"/>
                </a:lnTo>
                <a:lnTo>
                  <a:pt x="66" y="99"/>
                </a:lnTo>
                <a:lnTo>
                  <a:pt x="69" y="98"/>
                </a:lnTo>
                <a:lnTo>
                  <a:pt x="71" y="97"/>
                </a:lnTo>
                <a:lnTo>
                  <a:pt x="73" y="96"/>
                </a:lnTo>
                <a:lnTo>
                  <a:pt x="77" y="95"/>
                </a:lnTo>
                <a:lnTo>
                  <a:pt x="79" y="93"/>
                </a:lnTo>
                <a:lnTo>
                  <a:pt x="81" y="92"/>
                </a:lnTo>
                <a:lnTo>
                  <a:pt x="83" y="91"/>
                </a:lnTo>
                <a:lnTo>
                  <a:pt x="85" y="89"/>
                </a:lnTo>
                <a:lnTo>
                  <a:pt x="87" y="86"/>
                </a:lnTo>
                <a:lnTo>
                  <a:pt x="88" y="84"/>
                </a:lnTo>
                <a:lnTo>
                  <a:pt x="90" y="82"/>
                </a:lnTo>
                <a:lnTo>
                  <a:pt x="91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100" y="64"/>
                </a:lnTo>
                <a:lnTo>
                  <a:pt x="101" y="61"/>
                </a:lnTo>
                <a:lnTo>
                  <a:pt x="101" y="59"/>
                </a:lnTo>
                <a:lnTo>
                  <a:pt x="101" y="56"/>
                </a:lnTo>
                <a:lnTo>
                  <a:pt x="102" y="54"/>
                </a:lnTo>
                <a:lnTo>
                  <a:pt x="102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3" name="Freeform 59"/>
          <p:cNvSpPr>
            <a:spLocks/>
          </p:cNvSpPr>
          <p:nvPr/>
        </p:nvSpPr>
        <p:spPr bwMode="auto">
          <a:xfrm>
            <a:off x="8443913" y="654367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9" y="3"/>
              </a:cxn>
              <a:cxn ang="0">
                <a:pos x="63" y="2"/>
              </a:cxn>
              <a:cxn ang="0">
                <a:pos x="59" y="1"/>
              </a:cxn>
              <a:cxn ang="0">
                <a:pos x="54" y="0"/>
              </a:cxn>
              <a:cxn ang="0">
                <a:pos x="47" y="0"/>
              </a:cxn>
              <a:cxn ang="0">
                <a:pos x="42" y="1"/>
              </a:cxn>
              <a:cxn ang="0">
                <a:pos x="38" y="2"/>
              </a:cxn>
              <a:cxn ang="0">
                <a:pos x="33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5" y="15"/>
              </a:cxn>
              <a:cxn ang="0">
                <a:pos x="12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2" y="82"/>
              </a:cxn>
              <a:cxn ang="0">
                <a:pos x="15" y="86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3" y="98"/>
              </a:cxn>
              <a:cxn ang="0">
                <a:pos x="38" y="100"/>
              </a:cxn>
              <a:cxn ang="0">
                <a:pos x="42" y="101"/>
              </a:cxn>
              <a:cxn ang="0">
                <a:pos x="47" y="101"/>
              </a:cxn>
              <a:cxn ang="0">
                <a:pos x="54" y="101"/>
              </a:cxn>
              <a:cxn ang="0">
                <a:pos x="59" y="101"/>
              </a:cxn>
              <a:cxn ang="0">
                <a:pos x="63" y="100"/>
              </a:cxn>
              <a:cxn ang="0">
                <a:pos x="69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7" y="86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7" y="15"/>
                </a:lnTo>
                <a:lnTo>
                  <a:pt x="84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2" y="4"/>
                </a:lnTo>
                <a:lnTo>
                  <a:pt x="69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8" y="2"/>
                </a:lnTo>
                <a:lnTo>
                  <a:pt x="35" y="2"/>
                </a:lnTo>
                <a:lnTo>
                  <a:pt x="33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2" y="19"/>
                </a:lnTo>
                <a:lnTo>
                  <a:pt x="9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0"/>
                </a:lnTo>
                <a:lnTo>
                  <a:pt x="12" y="82"/>
                </a:lnTo>
                <a:lnTo>
                  <a:pt x="13" y="84"/>
                </a:lnTo>
                <a:lnTo>
                  <a:pt x="15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3" y="98"/>
                </a:lnTo>
                <a:lnTo>
                  <a:pt x="35" y="99"/>
                </a:lnTo>
                <a:lnTo>
                  <a:pt x="38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1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9" y="98"/>
                </a:lnTo>
                <a:lnTo>
                  <a:pt x="72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7" y="86"/>
                </a:lnTo>
                <a:lnTo>
                  <a:pt x="89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6" name="Freeform 42"/>
          <p:cNvSpPr>
            <a:spLocks/>
          </p:cNvSpPr>
          <p:nvPr/>
        </p:nvSpPr>
        <p:spPr bwMode="auto">
          <a:xfrm>
            <a:off x="385763" y="654367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1" y="43"/>
              </a:cxn>
              <a:cxn ang="0">
                <a:pos x="100" y="38"/>
              </a:cxn>
              <a:cxn ang="0">
                <a:pos x="98" y="33"/>
              </a:cxn>
              <a:cxn ang="0">
                <a:pos x="96" y="27"/>
              </a:cxn>
              <a:cxn ang="0">
                <a:pos x="94" y="23"/>
              </a:cxn>
              <a:cxn ang="0">
                <a:pos x="91" y="19"/>
              </a:cxn>
              <a:cxn ang="0">
                <a:pos x="87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9" y="3"/>
              </a:cxn>
              <a:cxn ang="0">
                <a:pos x="64" y="2"/>
              </a:cxn>
              <a:cxn ang="0">
                <a:pos x="59" y="1"/>
              </a:cxn>
              <a:cxn ang="0">
                <a:pos x="54" y="0"/>
              </a:cxn>
              <a:cxn ang="0">
                <a:pos x="49" y="0"/>
              </a:cxn>
              <a:cxn ang="0">
                <a:pos x="43" y="1"/>
              </a:cxn>
              <a:cxn ang="0">
                <a:pos x="38" y="2"/>
              </a:cxn>
              <a:cxn ang="0">
                <a:pos x="33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5" y="15"/>
              </a:cxn>
              <a:cxn ang="0">
                <a:pos x="12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2" y="82"/>
              </a:cxn>
              <a:cxn ang="0">
                <a:pos x="15" y="86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3" y="98"/>
              </a:cxn>
              <a:cxn ang="0">
                <a:pos x="38" y="100"/>
              </a:cxn>
              <a:cxn ang="0">
                <a:pos x="43" y="101"/>
              </a:cxn>
              <a:cxn ang="0">
                <a:pos x="49" y="101"/>
              </a:cxn>
              <a:cxn ang="0">
                <a:pos x="54" y="101"/>
              </a:cxn>
              <a:cxn ang="0">
                <a:pos x="59" y="101"/>
              </a:cxn>
              <a:cxn ang="0">
                <a:pos x="64" y="100"/>
              </a:cxn>
              <a:cxn ang="0">
                <a:pos x="69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7" y="86"/>
              </a:cxn>
              <a:cxn ang="0">
                <a:pos x="91" y="82"/>
              </a:cxn>
              <a:cxn ang="0">
                <a:pos x="94" y="78"/>
              </a:cxn>
              <a:cxn ang="0">
                <a:pos x="96" y="74"/>
              </a:cxn>
              <a:cxn ang="0">
                <a:pos x="98" y="69"/>
              </a:cxn>
              <a:cxn ang="0">
                <a:pos x="100" y="64"/>
              </a:cxn>
              <a:cxn ang="0">
                <a:pos x="101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1" y="43"/>
                </a:lnTo>
                <a:lnTo>
                  <a:pt x="100" y="40"/>
                </a:lnTo>
                <a:lnTo>
                  <a:pt x="100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4" y="23"/>
                </a:lnTo>
                <a:lnTo>
                  <a:pt x="92" y="21"/>
                </a:lnTo>
                <a:lnTo>
                  <a:pt x="91" y="19"/>
                </a:lnTo>
                <a:lnTo>
                  <a:pt x="89" y="17"/>
                </a:lnTo>
                <a:lnTo>
                  <a:pt x="87" y="15"/>
                </a:lnTo>
                <a:lnTo>
                  <a:pt x="84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2" y="4"/>
                </a:lnTo>
                <a:lnTo>
                  <a:pt x="69" y="3"/>
                </a:lnTo>
                <a:lnTo>
                  <a:pt x="66" y="2"/>
                </a:lnTo>
                <a:lnTo>
                  <a:pt x="64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9" y="0"/>
                </a:lnTo>
                <a:lnTo>
                  <a:pt x="45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5" y="2"/>
                </a:lnTo>
                <a:lnTo>
                  <a:pt x="33" y="3"/>
                </a:lnTo>
                <a:lnTo>
                  <a:pt x="31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5" y="15"/>
                </a:lnTo>
                <a:lnTo>
                  <a:pt x="14" y="17"/>
                </a:lnTo>
                <a:lnTo>
                  <a:pt x="12" y="19"/>
                </a:lnTo>
                <a:lnTo>
                  <a:pt x="9" y="21"/>
                </a:lnTo>
                <a:lnTo>
                  <a:pt x="8" y="23"/>
                </a:lnTo>
                <a:lnTo>
                  <a:pt x="7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3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3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7" y="76"/>
                </a:lnTo>
                <a:lnTo>
                  <a:pt x="8" y="78"/>
                </a:lnTo>
                <a:lnTo>
                  <a:pt x="9" y="80"/>
                </a:lnTo>
                <a:lnTo>
                  <a:pt x="12" y="82"/>
                </a:lnTo>
                <a:lnTo>
                  <a:pt x="14" y="84"/>
                </a:lnTo>
                <a:lnTo>
                  <a:pt x="15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31" y="97"/>
                </a:lnTo>
                <a:lnTo>
                  <a:pt x="33" y="98"/>
                </a:lnTo>
                <a:lnTo>
                  <a:pt x="35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5" y="101"/>
                </a:lnTo>
                <a:lnTo>
                  <a:pt x="49" y="101"/>
                </a:lnTo>
                <a:lnTo>
                  <a:pt x="51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4" y="100"/>
                </a:lnTo>
                <a:lnTo>
                  <a:pt x="66" y="99"/>
                </a:lnTo>
                <a:lnTo>
                  <a:pt x="69" y="98"/>
                </a:lnTo>
                <a:lnTo>
                  <a:pt x="72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7" y="86"/>
                </a:lnTo>
                <a:lnTo>
                  <a:pt x="89" y="84"/>
                </a:lnTo>
                <a:lnTo>
                  <a:pt x="91" y="82"/>
                </a:lnTo>
                <a:lnTo>
                  <a:pt x="92" y="80"/>
                </a:lnTo>
                <a:lnTo>
                  <a:pt x="94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100" y="64"/>
                </a:lnTo>
                <a:lnTo>
                  <a:pt x="100" y="61"/>
                </a:lnTo>
                <a:lnTo>
                  <a:pt x="101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7" name="Freeform 43"/>
          <p:cNvSpPr>
            <a:spLocks/>
          </p:cNvSpPr>
          <p:nvPr/>
        </p:nvSpPr>
        <p:spPr bwMode="auto">
          <a:xfrm>
            <a:off x="1281113" y="6543675"/>
            <a:ext cx="53975" cy="53975"/>
          </a:xfrm>
          <a:custGeom>
            <a:avLst/>
            <a:gdLst/>
            <a:ahLst/>
            <a:cxnLst>
              <a:cxn ang="0">
                <a:pos x="102" y="48"/>
              </a:cxn>
              <a:cxn ang="0">
                <a:pos x="101" y="43"/>
              </a:cxn>
              <a:cxn ang="0">
                <a:pos x="100" y="38"/>
              </a:cxn>
              <a:cxn ang="0">
                <a:pos x="99" y="33"/>
              </a:cxn>
              <a:cxn ang="0">
                <a:pos x="95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5"/>
              </a:cxn>
              <a:cxn ang="0">
                <a:pos x="83" y="11"/>
              </a:cxn>
              <a:cxn ang="0">
                <a:pos x="79" y="8"/>
              </a:cxn>
              <a:cxn ang="0">
                <a:pos x="73" y="5"/>
              </a:cxn>
              <a:cxn ang="0">
                <a:pos x="69" y="3"/>
              </a:cxn>
              <a:cxn ang="0">
                <a:pos x="64" y="2"/>
              </a:cxn>
              <a:cxn ang="0">
                <a:pos x="59" y="1"/>
              </a:cxn>
              <a:cxn ang="0">
                <a:pos x="53" y="0"/>
              </a:cxn>
              <a:cxn ang="0">
                <a:pos x="48" y="0"/>
              </a:cxn>
              <a:cxn ang="0">
                <a:pos x="43" y="1"/>
              </a:cxn>
              <a:cxn ang="0">
                <a:pos x="37" y="2"/>
              </a:cxn>
              <a:cxn ang="0">
                <a:pos x="32" y="3"/>
              </a:cxn>
              <a:cxn ang="0">
                <a:pos x="28" y="5"/>
              </a:cxn>
              <a:cxn ang="0">
                <a:pos x="23" y="8"/>
              </a:cxn>
              <a:cxn ang="0">
                <a:pos x="18" y="11"/>
              </a:cxn>
              <a:cxn ang="0">
                <a:pos x="15" y="15"/>
              </a:cxn>
              <a:cxn ang="0">
                <a:pos x="11" y="19"/>
              </a:cxn>
              <a:cxn ang="0">
                <a:pos x="8" y="23"/>
              </a:cxn>
              <a:cxn ang="0">
                <a:pos x="6" y="27"/>
              </a:cxn>
              <a:cxn ang="0">
                <a:pos x="4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4" y="69"/>
              </a:cxn>
              <a:cxn ang="0">
                <a:pos x="6" y="74"/>
              </a:cxn>
              <a:cxn ang="0">
                <a:pos x="8" y="78"/>
              </a:cxn>
              <a:cxn ang="0">
                <a:pos x="11" y="82"/>
              </a:cxn>
              <a:cxn ang="0">
                <a:pos x="15" y="86"/>
              </a:cxn>
              <a:cxn ang="0">
                <a:pos x="18" y="91"/>
              </a:cxn>
              <a:cxn ang="0">
                <a:pos x="23" y="93"/>
              </a:cxn>
              <a:cxn ang="0">
                <a:pos x="28" y="96"/>
              </a:cxn>
              <a:cxn ang="0">
                <a:pos x="32" y="98"/>
              </a:cxn>
              <a:cxn ang="0">
                <a:pos x="37" y="100"/>
              </a:cxn>
              <a:cxn ang="0">
                <a:pos x="43" y="101"/>
              </a:cxn>
              <a:cxn ang="0">
                <a:pos x="48" y="101"/>
              </a:cxn>
              <a:cxn ang="0">
                <a:pos x="53" y="101"/>
              </a:cxn>
              <a:cxn ang="0">
                <a:pos x="59" y="101"/>
              </a:cxn>
              <a:cxn ang="0">
                <a:pos x="64" y="100"/>
              </a:cxn>
              <a:cxn ang="0">
                <a:pos x="69" y="98"/>
              </a:cxn>
              <a:cxn ang="0">
                <a:pos x="73" y="96"/>
              </a:cxn>
              <a:cxn ang="0">
                <a:pos x="79" y="93"/>
              </a:cxn>
              <a:cxn ang="0">
                <a:pos x="83" y="91"/>
              </a:cxn>
              <a:cxn ang="0">
                <a:pos x="87" y="86"/>
              </a:cxn>
              <a:cxn ang="0">
                <a:pos x="90" y="82"/>
              </a:cxn>
              <a:cxn ang="0">
                <a:pos x="93" y="78"/>
              </a:cxn>
              <a:cxn ang="0">
                <a:pos x="95" y="74"/>
              </a:cxn>
              <a:cxn ang="0">
                <a:pos x="99" y="69"/>
              </a:cxn>
              <a:cxn ang="0">
                <a:pos x="100" y="64"/>
              </a:cxn>
              <a:cxn ang="0">
                <a:pos x="101" y="59"/>
              </a:cxn>
              <a:cxn ang="0">
                <a:pos x="102" y="54"/>
              </a:cxn>
            </a:cxnLst>
            <a:rect l="0" t="0" r="r" b="b"/>
            <a:pathLst>
              <a:path w="102" h="101">
                <a:moveTo>
                  <a:pt x="102" y="51"/>
                </a:moveTo>
                <a:lnTo>
                  <a:pt x="102" y="48"/>
                </a:lnTo>
                <a:lnTo>
                  <a:pt x="101" y="45"/>
                </a:lnTo>
                <a:lnTo>
                  <a:pt x="101" y="43"/>
                </a:lnTo>
                <a:lnTo>
                  <a:pt x="101" y="40"/>
                </a:lnTo>
                <a:lnTo>
                  <a:pt x="100" y="38"/>
                </a:lnTo>
                <a:lnTo>
                  <a:pt x="99" y="35"/>
                </a:lnTo>
                <a:lnTo>
                  <a:pt x="99" y="33"/>
                </a:lnTo>
                <a:lnTo>
                  <a:pt x="98" y="30"/>
                </a:lnTo>
                <a:lnTo>
                  <a:pt x="95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8" y="17"/>
                </a:lnTo>
                <a:lnTo>
                  <a:pt x="87" y="15"/>
                </a:lnTo>
                <a:lnTo>
                  <a:pt x="85" y="13"/>
                </a:lnTo>
                <a:lnTo>
                  <a:pt x="83" y="11"/>
                </a:lnTo>
                <a:lnTo>
                  <a:pt x="81" y="9"/>
                </a:lnTo>
                <a:lnTo>
                  <a:pt x="79" y="8"/>
                </a:lnTo>
                <a:lnTo>
                  <a:pt x="76" y="7"/>
                </a:lnTo>
                <a:lnTo>
                  <a:pt x="73" y="5"/>
                </a:lnTo>
                <a:lnTo>
                  <a:pt x="71" y="4"/>
                </a:lnTo>
                <a:lnTo>
                  <a:pt x="69" y="3"/>
                </a:lnTo>
                <a:lnTo>
                  <a:pt x="66" y="2"/>
                </a:lnTo>
                <a:lnTo>
                  <a:pt x="64" y="2"/>
                </a:lnTo>
                <a:lnTo>
                  <a:pt x="62" y="1"/>
                </a:lnTo>
                <a:lnTo>
                  <a:pt x="59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8" y="0"/>
                </a:lnTo>
                <a:lnTo>
                  <a:pt x="46" y="0"/>
                </a:lnTo>
                <a:lnTo>
                  <a:pt x="43" y="1"/>
                </a:lnTo>
                <a:lnTo>
                  <a:pt x="41" y="1"/>
                </a:lnTo>
                <a:lnTo>
                  <a:pt x="37" y="2"/>
                </a:lnTo>
                <a:lnTo>
                  <a:pt x="35" y="2"/>
                </a:lnTo>
                <a:lnTo>
                  <a:pt x="32" y="3"/>
                </a:lnTo>
                <a:lnTo>
                  <a:pt x="30" y="4"/>
                </a:lnTo>
                <a:lnTo>
                  <a:pt x="28" y="5"/>
                </a:lnTo>
                <a:lnTo>
                  <a:pt x="26" y="7"/>
                </a:lnTo>
                <a:lnTo>
                  <a:pt x="23" y="8"/>
                </a:lnTo>
                <a:lnTo>
                  <a:pt x="20" y="9"/>
                </a:lnTo>
                <a:lnTo>
                  <a:pt x="18" y="11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1" y="19"/>
                </a:lnTo>
                <a:lnTo>
                  <a:pt x="10" y="21"/>
                </a:lnTo>
                <a:lnTo>
                  <a:pt x="8" y="23"/>
                </a:lnTo>
                <a:lnTo>
                  <a:pt x="7" y="25"/>
                </a:lnTo>
                <a:lnTo>
                  <a:pt x="6" y="27"/>
                </a:lnTo>
                <a:lnTo>
                  <a:pt x="5" y="30"/>
                </a:lnTo>
                <a:lnTo>
                  <a:pt x="4" y="33"/>
                </a:lnTo>
                <a:lnTo>
                  <a:pt x="3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3" y="66"/>
                </a:lnTo>
                <a:lnTo>
                  <a:pt x="4" y="69"/>
                </a:lnTo>
                <a:lnTo>
                  <a:pt x="5" y="72"/>
                </a:lnTo>
                <a:lnTo>
                  <a:pt x="6" y="74"/>
                </a:lnTo>
                <a:lnTo>
                  <a:pt x="7" y="76"/>
                </a:lnTo>
                <a:lnTo>
                  <a:pt x="8" y="78"/>
                </a:lnTo>
                <a:lnTo>
                  <a:pt x="10" y="80"/>
                </a:lnTo>
                <a:lnTo>
                  <a:pt x="11" y="82"/>
                </a:lnTo>
                <a:lnTo>
                  <a:pt x="13" y="84"/>
                </a:lnTo>
                <a:lnTo>
                  <a:pt x="15" y="86"/>
                </a:lnTo>
                <a:lnTo>
                  <a:pt x="17" y="89"/>
                </a:lnTo>
                <a:lnTo>
                  <a:pt x="18" y="91"/>
                </a:lnTo>
                <a:lnTo>
                  <a:pt x="20" y="92"/>
                </a:lnTo>
                <a:lnTo>
                  <a:pt x="23" y="93"/>
                </a:lnTo>
                <a:lnTo>
                  <a:pt x="26" y="95"/>
                </a:lnTo>
                <a:lnTo>
                  <a:pt x="28" y="96"/>
                </a:lnTo>
                <a:lnTo>
                  <a:pt x="30" y="97"/>
                </a:lnTo>
                <a:lnTo>
                  <a:pt x="32" y="98"/>
                </a:lnTo>
                <a:lnTo>
                  <a:pt x="35" y="99"/>
                </a:lnTo>
                <a:lnTo>
                  <a:pt x="37" y="100"/>
                </a:lnTo>
                <a:lnTo>
                  <a:pt x="41" y="100"/>
                </a:lnTo>
                <a:lnTo>
                  <a:pt x="43" y="101"/>
                </a:lnTo>
                <a:lnTo>
                  <a:pt x="46" y="101"/>
                </a:lnTo>
                <a:lnTo>
                  <a:pt x="48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9" y="101"/>
                </a:lnTo>
                <a:lnTo>
                  <a:pt x="62" y="100"/>
                </a:lnTo>
                <a:lnTo>
                  <a:pt x="64" y="100"/>
                </a:lnTo>
                <a:lnTo>
                  <a:pt x="66" y="99"/>
                </a:lnTo>
                <a:lnTo>
                  <a:pt x="69" y="98"/>
                </a:lnTo>
                <a:lnTo>
                  <a:pt x="71" y="97"/>
                </a:lnTo>
                <a:lnTo>
                  <a:pt x="73" y="96"/>
                </a:lnTo>
                <a:lnTo>
                  <a:pt x="76" y="95"/>
                </a:lnTo>
                <a:lnTo>
                  <a:pt x="79" y="93"/>
                </a:lnTo>
                <a:lnTo>
                  <a:pt x="81" y="92"/>
                </a:lnTo>
                <a:lnTo>
                  <a:pt x="83" y="91"/>
                </a:lnTo>
                <a:lnTo>
                  <a:pt x="85" y="89"/>
                </a:lnTo>
                <a:lnTo>
                  <a:pt x="87" y="86"/>
                </a:lnTo>
                <a:lnTo>
                  <a:pt x="88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5" y="74"/>
                </a:lnTo>
                <a:lnTo>
                  <a:pt x="98" y="72"/>
                </a:lnTo>
                <a:lnTo>
                  <a:pt x="99" y="69"/>
                </a:lnTo>
                <a:lnTo>
                  <a:pt x="99" y="66"/>
                </a:lnTo>
                <a:lnTo>
                  <a:pt x="100" y="64"/>
                </a:lnTo>
                <a:lnTo>
                  <a:pt x="101" y="61"/>
                </a:lnTo>
                <a:lnTo>
                  <a:pt x="101" y="59"/>
                </a:lnTo>
                <a:lnTo>
                  <a:pt x="101" y="56"/>
                </a:lnTo>
                <a:lnTo>
                  <a:pt x="102" y="54"/>
                </a:lnTo>
                <a:lnTo>
                  <a:pt x="102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69" name="Freeform 45"/>
          <p:cNvSpPr>
            <a:spLocks/>
          </p:cNvSpPr>
          <p:nvPr/>
        </p:nvSpPr>
        <p:spPr bwMode="auto">
          <a:xfrm>
            <a:off x="2176463" y="654367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1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6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4" y="2"/>
              </a:cxn>
              <a:cxn ang="0">
                <a:pos x="59" y="1"/>
              </a:cxn>
              <a:cxn ang="0">
                <a:pos x="54" y="0"/>
              </a:cxn>
              <a:cxn ang="0">
                <a:pos x="48" y="0"/>
              </a:cxn>
              <a:cxn ang="0">
                <a:pos x="43" y="1"/>
              </a:cxn>
              <a:cxn ang="0">
                <a:pos x="38" y="2"/>
              </a:cxn>
              <a:cxn ang="0">
                <a:pos x="33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5" y="15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5" y="86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3" y="98"/>
              </a:cxn>
              <a:cxn ang="0">
                <a:pos x="38" y="100"/>
              </a:cxn>
              <a:cxn ang="0">
                <a:pos x="43" y="101"/>
              </a:cxn>
              <a:cxn ang="0">
                <a:pos x="48" y="101"/>
              </a:cxn>
              <a:cxn ang="0">
                <a:pos x="54" y="101"/>
              </a:cxn>
              <a:cxn ang="0">
                <a:pos x="59" y="101"/>
              </a:cxn>
              <a:cxn ang="0">
                <a:pos x="64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6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1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1" y="43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6" y="15"/>
                </a:lnTo>
                <a:lnTo>
                  <a:pt x="84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2" y="4"/>
                </a:lnTo>
                <a:lnTo>
                  <a:pt x="68" y="3"/>
                </a:lnTo>
                <a:lnTo>
                  <a:pt x="66" y="2"/>
                </a:lnTo>
                <a:lnTo>
                  <a:pt x="64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8" y="0"/>
                </a:lnTo>
                <a:lnTo>
                  <a:pt x="45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5" y="2"/>
                </a:lnTo>
                <a:lnTo>
                  <a:pt x="33" y="3"/>
                </a:lnTo>
                <a:lnTo>
                  <a:pt x="30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5" y="15"/>
                </a:lnTo>
                <a:lnTo>
                  <a:pt x="12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5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30" y="97"/>
                </a:lnTo>
                <a:lnTo>
                  <a:pt x="33" y="98"/>
                </a:lnTo>
                <a:lnTo>
                  <a:pt x="35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5" y="101"/>
                </a:lnTo>
                <a:lnTo>
                  <a:pt x="48" y="101"/>
                </a:lnTo>
                <a:lnTo>
                  <a:pt x="51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4" y="100"/>
                </a:lnTo>
                <a:lnTo>
                  <a:pt x="66" y="99"/>
                </a:lnTo>
                <a:lnTo>
                  <a:pt x="68" y="98"/>
                </a:lnTo>
                <a:lnTo>
                  <a:pt x="72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6"/>
                </a:lnTo>
                <a:lnTo>
                  <a:pt x="89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99" y="64"/>
                </a:lnTo>
                <a:lnTo>
                  <a:pt x="100" y="61"/>
                </a:lnTo>
                <a:lnTo>
                  <a:pt x="101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1" name="Freeform 47"/>
          <p:cNvSpPr>
            <a:spLocks/>
          </p:cNvSpPr>
          <p:nvPr/>
        </p:nvSpPr>
        <p:spPr bwMode="auto">
          <a:xfrm>
            <a:off x="3071813" y="6543675"/>
            <a:ext cx="53975" cy="53975"/>
          </a:xfrm>
          <a:custGeom>
            <a:avLst/>
            <a:gdLst/>
            <a:ahLst/>
            <a:cxnLst>
              <a:cxn ang="0">
                <a:pos x="102" y="48"/>
              </a:cxn>
              <a:cxn ang="0">
                <a:pos x="102" y="43"/>
              </a:cxn>
              <a:cxn ang="0">
                <a:pos x="101" y="38"/>
              </a:cxn>
              <a:cxn ang="0">
                <a:pos x="98" y="33"/>
              </a:cxn>
              <a:cxn ang="0">
                <a:pos x="96" y="27"/>
              </a:cxn>
              <a:cxn ang="0">
                <a:pos x="94" y="23"/>
              </a:cxn>
              <a:cxn ang="0">
                <a:pos x="91" y="19"/>
              </a:cxn>
              <a:cxn ang="0">
                <a:pos x="87" y="15"/>
              </a:cxn>
              <a:cxn ang="0">
                <a:pos x="84" y="11"/>
              </a:cxn>
              <a:cxn ang="0">
                <a:pos x="79" y="8"/>
              </a:cxn>
              <a:cxn ang="0">
                <a:pos x="74" y="5"/>
              </a:cxn>
              <a:cxn ang="0">
                <a:pos x="70" y="3"/>
              </a:cxn>
              <a:cxn ang="0">
                <a:pos x="65" y="2"/>
              </a:cxn>
              <a:cxn ang="0">
                <a:pos x="59" y="1"/>
              </a:cxn>
              <a:cxn ang="0">
                <a:pos x="54" y="0"/>
              </a:cxn>
              <a:cxn ang="0">
                <a:pos x="49" y="0"/>
              </a:cxn>
              <a:cxn ang="0">
                <a:pos x="44" y="1"/>
              </a:cxn>
              <a:cxn ang="0">
                <a:pos x="38" y="2"/>
              </a:cxn>
              <a:cxn ang="0">
                <a:pos x="33" y="3"/>
              </a:cxn>
              <a:cxn ang="0">
                <a:pos x="29" y="5"/>
              </a:cxn>
              <a:cxn ang="0">
                <a:pos x="23" y="8"/>
              </a:cxn>
              <a:cxn ang="0">
                <a:pos x="19" y="11"/>
              </a:cxn>
              <a:cxn ang="0">
                <a:pos x="16" y="15"/>
              </a:cxn>
              <a:cxn ang="0">
                <a:pos x="12" y="19"/>
              </a:cxn>
              <a:cxn ang="0">
                <a:pos x="9" y="23"/>
              </a:cxn>
              <a:cxn ang="0">
                <a:pos x="7" y="27"/>
              </a:cxn>
              <a:cxn ang="0">
                <a:pos x="4" y="33"/>
              </a:cxn>
              <a:cxn ang="0">
                <a:pos x="2" y="38"/>
              </a:cxn>
              <a:cxn ang="0">
                <a:pos x="1" y="43"/>
              </a:cxn>
              <a:cxn ang="0">
                <a:pos x="1" y="48"/>
              </a:cxn>
              <a:cxn ang="0">
                <a:pos x="1" y="54"/>
              </a:cxn>
              <a:cxn ang="0">
                <a:pos x="1" y="59"/>
              </a:cxn>
              <a:cxn ang="0">
                <a:pos x="2" y="64"/>
              </a:cxn>
              <a:cxn ang="0">
                <a:pos x="4" y="69"/>
              </a:cxn>
              <a:cxn ang="0">
                <a:pos x="7" y="74"/>
              </a:cxn>
              <a:cxn ang="0">
                <a:pos x="9" y="78"/>
              </a:cxn>
              <a:cxn ang="0">
                <a:pos x="12" y="82"/>
              </a:cxn>
              <a:cxn ang="0">
                <a:pos x="16" y="86"/>
              </a:cxn>
              <a:cxn ang="0">
                <a:pos x="19" y="91"/>
              </a:cxn>
              <a:cxn ang="0">
                <a:pos x="23" y="93"/>
              </a:cxn>
              <a:cxn ang="0">
                <a:pos x="29" y="96"/>
              </a:cxn>
              <a:cxn ang="0">
                <a:pos x="33" y="98"/>
              </a:cxn>
              <a:cxn ang="0">
                <a:pos x="38" y="100"/>
              </a:cxn>
              <a:cxn ang="0">
                <a:pos x="44" y="101"/>
              </a:cxn>
              <a:cxn ang="0">
                <a:pos x="49" y="101"/>
              </a:cxn>
              <a:cxn ang="0">
                <a:pos x="54" y="101"/>
              </a:cxn>
              <a:cxn ang="0">
                <a:pos x="59" y="101"/>
              </a:cxn>
              <a:cxn ang="0">
                <a:pos x="65" y="100"/>
              </a:cxn>
              <a:cxn ang="0">
                <a:pos x="70" y="98"/>
              </a:cxn>
              <a:cxn ang="0">
                <a:pos x="74" y="96"/>
              </a:cxn>
              <a:cxn ang="0">
                <a:pos x="79" y="93"/>
              </a:cxn>
              <a:cxn ang="0">
                <a:pos x="84" y="91"/>
              </a:cxn>
              <a:cxn ang="0">
                <a:pos x="87" y="86"/>
              </a:cxn>
              <a:cxn ang="0">
                <a:pos x="91" y="82"/>
              </a:cxn>
              <a:cxn ang="0">
                <a:pos x="94" y="78"/>
              </a:cxn>
              <a:cxn ang="0">
                <a:pos x="96" y="74"/>
              </a:cxn>
              <a:cxn ang="0">
                <a:pos x="98" y="69"/>
              </a:cxn>
              <a:cxn ang="0">
                <a:pos x="101" y="64"/>
              </a:cxn>
              <a:cxn ang="0">
                <a:pos x="102" y="59"/>
              </a:cxn>
              <a:cxn ang="0">
                <a:pos x="102" y="54"/>
              </a:cxn>
            </a:cxnLst>
            <a:rect l="0" t="0" r="r" b="b"/>
            <a:pathLst>
              <a:path w="103" h="101">
                <a:moveTo>
                  <a:pt x="103" y="51"/>
                </a:moveTo>
                <a:lnTo>
                  <a:pt x="102" y="48"/>
                </a:lnTo>
                <a:lnTo>
                  <a:pt x="102" y="45"/>
                </a:lnTo>
                <a:lnTo>
                  <a:pt x="102" y="43"/>
                </a:lnTo>
                <a:lnTo>
                  <a:pt x="101" y="40"/>
                </a:lnTo>
                <a:lnTo>
                  <a:pt x="101" y="38"/>
                </a:lnTo>
                <a:lnTo>
                  <a:pt x="100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4" y="23"/>
                </a:lnTo>
                <a:lnTo>
                  <a:pt x="92" y="21"/>
                </a:lnTo>
                <a:lnTo>
                  <a:pt x="91" y="19"/>
                </a:lnTo>
                <a:lnTo>
                  <a:pt x="89" y="17"/>
                </a:lnTo>
                <a:lnTo>
                  <a:pt x="87" y="15"/>
                </a:lnTo>
                <a:lnTo>
                  <a:pt x="86" y="13"/>
                </a:lnTo>
                <a:lnTo>
                  <a:pt x="84" y="11"/>
                </a:lnTo>
                <a:lnTo>
                  <a:pt x="82" y="9"/>
                </a:lnTo>
                <a:lnTo>
                  <a:pt x="79" y="8"/>
                </a:lnTo>
                <a:lnTo>
                  <a:pt x="77" y="7"/>
                </a:lnTo>
                <a:lnTo>
                  <a:pt x="74" y="5"/>
                </a:lnTo>
                <a:lnTo>
                  <a:pt x="72" y="4"/>
                </a:lnTo>
                <a:lnTo>
                  <a:pt x="70" y="3"/>
                </a:lnTo>
                <a:lnTo>
                  <a:pt x="67" y="2"/>
                </a:lnTo>
                <a:lnTo>
                  <a:pt x="65" y="2"/>
                </a:lnTo>
                <a:lnTo>
                  <a:pt x="62" y="1"/>
                </a:lnTo>
                <a:lnTo>
                  <a:pt x="59" y="1"/>
                </a:lnTo>
                <a:lnTo>
                  <a:pt x="57" y="0"/>
                </a:lnTo>
                <a:lnTo>
                  <a:pt x="54" y="0"/>
                </a:lnTo>
                <a:lnTo>
                  <a:pt x="51" y="0"/>
                </a:lnTo>
                <a:lnTo>
                  <a:pt x="49" y="0"/>
                </a:lnTo>
                <a:lnTo>
                  <a:pt x="46" y="0"/>
                </a:lnTo>
                <a:lnTo>
                  <a:pt x="44" y="1"/>
                </a:lnTo>
                <a:lnTo>
                  <a:pt x="41" y="1"/>
                </a:lnTo>
                <a:lnTo>
                  <a:pt x="38" y="2"/>
                </a:lnTo>
                <a:lnTo>
                  <a:pt x="36" y="2"/>
                </a:lnTo>
                <a:lnTo>
                  <a:pt x="33" y="3"/>
                </a:lnTo>
                <a:lnTo>
                  <a:pt x="31" y="4"/>
                </a:lnTo>
                <a:lnTo>
                  <a:pt x="29" y="5"/>
                </a:lnTo>
                <a:lnTo>
                  <a:pt x="26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6" y="15"/>
                </a:lnTo>
                <a:lnTo>
                  <a:pt x="14" y="17"/>
                </a:lnTo>
                <a:lnTo>
                  <a:pt x="12" y="19"/>
                </a:lnTo>
                <a:lnTo>
                  <a:pt x="11" y="21"/>
                </a:lnTo>
                <a:lnTo>
                  <a:pt x="9" y="23"/>
                </a:lnTo>
                <a:lnTo>
                  <a:pt x="8" y="25"/>
                </a:lnTo>
                <a:lnTo>
                  <a:pt x="7" y="27"/>
                </a:lnTo>
                <a:lnTo>
                  <a:pt x="6" y="30"/>
                </a:lnTo>
                <a:lnTo>
                  <a:pt x="4" y="33"/>
                </a:lnTo>
                <a:lnTo>
                  <a:pt x="3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1" y="45"/>
                </a:lnTo>
                <a:lnTo>
                  <a:pt x="1" y="48"/>
                </a:lnTo>
                <a:lnTo>
                  <a:pt x="0" y="51"/>
                </a:lnTo>
                <a:lnTo>
                  <a:pt x="1" y="54"/>
                </a:lnTo>
                <a:lnTo>
                  <a:pt x="1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3" y="66"/>
                </a:lnTo>
                <a:lnTo>
                  <a:pt x="4" y="69"/>
                </a:lnTo>
                <a:lnTo>
                  <a:pt x="6" y="72"/>
                </a:lnTo>
                <a:lnTo>
                  <a:pt x="7" y="74"/>
                </a:lnTo>
                <a:lnTo>
                  <a:pt x="8" y="76"/>
                </a:lnTo>
                <a:lnTo>
                  <a:pt x="9" y="78"/>
                </a:lnTo>
                <a:lnTo>
                  <a:pt x="11" y="80"/>
                </a:lnTo>
                <a:lnTo>
                  <a:pt x="12" y="82"/>
                </a:lnTo>
                <a:lnTo>
                  <a:pt x="14" y="84"/>
                </a:lnTo>
                <a:lnTo>
                  <a:pt x="16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6" y="95"/>
                </a:lnTo>
                <a:lnTo>
                  <a:pt x="29" y="96"/>
                </a:lnTo>
                <a:lnTo>
                  <a:pt x="31" y="97"/>
                </a:lnTo>
                <a:lnTo>
                  <a:pt x="33" y="98"/>
                </a:lnTo>
                <a:lnTo>
                  <a:pt x="36" y="99"/>
                </a:lnTo>
                <a:lnTo>
                  <a:pt x="38" y="100"/>
                </a:lnTo>
                <a:lnTo>
                  <a:pt x="41" y="100"/>
                </a:lnTo>
                <a:lnTo>
                  <a:pt x="44" y="101"/>
                </a:lnTo>
                <a:lnTo>
                  <a:pt x="46" y="101"/>
                </a:lnTo>
                <a:lnTo>
                  <a:pt x="49" y="101"/>
                </a:lnTo>
                <a:lnTo>
                  <a:pt x="51" y="101"/>
                </a:lnTo>
                <a:lnTo>
                  <a:pt x="54" y="101"/>
                </a:lnTo>
                <a:lnTo>
                  <a:pt x="57" y="101"/>
                </a:lnTo>
                <a:lnTo>
                  <a:pt x="59" y="101"/>
                </a:lnTo>
                <a:lnTo>
                  <a:pt x="62" y="100"/>
                </a:lnTo>
                <a:lnTo>
                  <a:pt x="65" y="100"/>
                </a:lnTo>
                <a:lnTo>
                  <a:pt x="67" y="99"/>
                </a:lnTo>
                <a:lnTo>
                  <a:pt x="70" y="98"/>
                </a:lnTo>
                <a:lnTo>
                  <a:pt x="72" y="97"/>
                </a:lnTo>
                <a:lnTo>
                  <a:pt x="74" y="96"/>
                </a:lnTo>
                <a:lnTo>
                  <a:pt x="77" y="95"/>
                </a:lnTo>
                <a:lnTo>
                  <a:pt x="79" y="93"/>
                </a:lnTo>
                <a:lnTo>
                  <a:pt x="82" y="92"/>
                </a:lnTo>
                <a:lnTo>
                  <a:pt x="84" y="91"/>
                </a:lnTo>
                <a:lnTo>
                  <a:pt x="86" y="89"/>
                </a:lnTo>
                <a:lnTo>
                  <a:pt x="87" y="86"/>
                </a:lnTo>
                <a:lnTo>
                  <a:pt x="89" y="84"/>
                </a:lnTo>
                <a:lnTo>
                  <a:pt x="91" y="82"/>
                </a:lnTo>
                <a:lnTo>
                  <a:pt x="92" y="80"/>
                </a:lnTo>
                <a:lnTo>
                  <a:pt x="94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100" y="66"/>
                </a:lnTo>
                <a:lnTo>
                  <a:pt x="101" y="64"/>
                </a:lnTo>
                <a:lnTo>
                  <a:pt x="101" y="61"/>
                </a:lnTo>
                <a:lnTo>
                  <a:pt x="102" y="59"/>
                </a:lnTo>
                <a:lnTo>
                  <a:pt x="102" y="56"/>
                </a:lnTo>
                <a:lnTo>
                  <a:pt x="102" y="54"/>
                </a:lnTo>
                <a:lnTo>
                  <a:pt x="103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3" name="Freeform 49"/>
          <p:cNvSpPr>
            <a:spLocks/>
          </p:cNvSpPr>
          <p:nvPr/>
        </p:nvSpPr>
        <p:spPr bwMode="auto">
          <a:xfrm>
            <a:off x="3967163" y="6543675"/>
            <a:ext cx="53975" cy="53975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6" y="15"/>
              </a:cxn>
              <a:cxn ang="0">
                <a:pos x="82" y="11"/>
              </a:cxn>
              <a:cxn ang="0">
                <a:pos x="78" y="8"/>
              </a:cxn>
              <a:cxn ang="0">
                <a:pos x="74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3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2" y="3"/>
              </a:cxn>
              <a:cxn ang="0">
                <a:pos x="27" y="5"/>
              </a:cxn>
              <a:cxn ang="0">
                <a:pos x="23" y="8"/>
              </a:cxn>
              <a:cxn ang="0">
                <a:pos x="19" y="11"/>
              </a:cxn>
              <a:cxn ang="0">
                <a:pos x="14" y="15"/>
              </a:cxn>
              <a:cxn ang="0">
                <a:pos x="11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2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2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1" y="82"/>
              </a:cxn>
              <a:cxn ang="0">
                <a:pos x="14" y="86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2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3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6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8" y="17"/>
                </a:lnTo>
                <a:lnTo>
                  <a:pt x="86" y="15"/>
                </a:lnTo>
                <a:lnTo>
                  <a:pt x="84" y="13"/>
                </a:lnTo>
                <a:lnTo>
                  <a:pt x="82" y="11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0" y="4"/>
                </a:lnTo>
                <a:lnTo>
                  <a:pt x="68" y="3"/>
                </a:lnTo>
                <a:lnTo>
                  <a:pt x="66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2"/>
                </a:lnTo>
                <a:lnTo>
                  <a:pt x="32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4" y="15"/>
                </a:lnTo>
                <a:lnTo>
                  <a:pt x="12" y="17"/>
                </a:lnTo>
                <a:lnTo>
                  <a:pt x="11" y="19"/>
                </a:lnTo>
                <a:lnTo>
                  <a:pt x="9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30"/>
                </a:lnTo>
                <a:lnTo>
                  <a:pt x="3" y="33"/>
                </a:lnTo>
                <a:lnTo>
                  <a:pt x="2" y="35"/>
                </a:lnTo>
                <a:lnTo>
                  <a:pt x="2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2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9" y="80"/>
                </a:lnTo>
                <a:lnTo>
                  <a:pt x="11" y="82"/>
                </a:lnTo>
                <a:lnTo>
                  <a:pt x="12" y="84"/>
                </a:lnTo>
                <a:lnTo>
                  <a:pt x="14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2" y="98"/>
                </a:lnTo>
                <a:lnTo>
                  <a:pt x="35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3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6" y="99"/>
                </a:lnTo>
                <a:lnTo>
                  <a:pt x="68" y="98"/>
                </a:lnTo>
                <a:lnTo>
                  <a:pt x="70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6"/>
                </a:lnTo>
                <a:lnTo>
                  <a:pt x="88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5" name="Freeform 51"/>
          <p:cNvSpPr>
            <a:spLocks/>
          </p:cNvSpPr>
          <p:nvPr/>
        </p:nvSpPr>
        <p:spPr bwMode="auto">
          <a:xfrm>
            <a:off x="4862513" y="6543675"/>
            <a:ext cx="53975" cy="53975"/>
          </a:xfrm>
          <a:custGeom>
            <a:avLst/>
            <a:gdLst/>
            <a:ahLst/>
            <a:cxnLst>
              <a:cxn ang="0">
                <a:pos x="102" y="48"/>
              </a:cxn>
              <a:cxn ang="0">
                <a:pos x="102" y="43"/>
              </a:cxn>
              <a:cxn ang="0">
                <a:pos x="100" y="38"/>
              </a:cxn>
              <a:cxn ang="0">
                <a:pos x="98" y="33"/>
              </a:cxn>
              <a:cxn ang="0">
                <a:pos x="96" y="27"/>
              </a:cxn>
              <a:cxn ang="0">
                <a:pos x="94" y="23"/>
              </a:cxn>
              <a:cxn ang="0">
                <a:pos x="91" y="19"/>
              </a:cxn>
              <a:cxn ang="0">
                <a:pos x="87" y="15"/>
              </a:cxn>
              <a:cxn ang="0">
                <a:pos x="84" y="11"/>
              </a:cxn>
              <a:cxn ang="0">
                <a:pos x="78" y="8"/>
              </a:cxn>
              <a:cxn ang="0">
                <a:pos x="74" y="5"/>
              </a:cxn>
              <a:cxn ang="0">
                <a:pos x="70" y="3"/>
              </a:cxn>
              <a:cxn ang="0">
                <a:pos x="65" y="2"/>
              </a:cxn>
              <a:cxn ang="0">
                <a:pos x="59" y="1"/>
              </a:cxn>
              <a:cxn ang="0">
                <a:pos x="54" y="0"/>
              </a:cxn>
              <a:cxn ang="0">
                <a:pos x="49" y="0"/>
              </a:cxn>
              <a:cxn ang="0">
                <a:pos x="43" y="1"/>
              </a:cxn>
              <a:cxn ang="0">
                <a:pos x="38" y="2"/>
              </a:cxn>
              <a:cxn ang="0">
                <a:pos x="33" y="3"/>
              </a:cxn>
              <a:cxn ang="0">
                <a:pos x="29" y="5"/>
              </a:cxn>
              <a:cxn ang="0">
                <a:pos x="23" y="8"/>
              </a:cxn>
              <a:cxn ang="0">
                <a:pos x="19" y="11"/>
              </a:cxn>
              <a:cxn ang="0">
                <a:pos x="15" y="15"/>
              </a:cxn>
              <a:cxn ang="0">
                <a:pos x="12" y="19"/>
              </a:cxn>
              <a:cxn ang="0">
                <a:pos x="9" y="23"/>
              </a:cxn>
              <a:cxn ang="0">
                <a:pos x="6" y="27"/>
              </a:cxn>
              <a:cxn ang="0">
                <a:pos x="3" y="33"/>
              </a:cxn>
              <a:cxn ang="0">
                <a:pos x="2" y="38"/>
              </a:cxn>
              <a:cxn ang="0">
                <a:pos x="1" y="43"/>
              </a:cxn>
              <a:cxn ang="0">
                <a:pos x="0" y="48"/>
              </a:cxn>
              <a:cxn ang="0">
                <a:pos x="0" y="54"/>
              </a:cxn>
              <a:cxn ang="0">
                <a:pos x="1" y="59"/>
              </a:cxn>
              <a:cxn ang="0">
                <a:pos x="2" y="64"/>
              </a:cxn>
              <a:cxn ang="0">
                <a:pos x="3" y="69"/>
              </a:cxn>
              <a:cxn ang="0">
                <a:pos x="6" y="74"/>
              </a:cxn>
              <a:cxn ang="0">
                <a:pos x="9" y="78"/>
              </a:cxn>
              <a:cxn ang="0">
                <a:pos x="12" y="82"/>
              </a:cxn>
              <a:cxn ang="0">
                <a:pos x="15" y="86"/>
              </a:cxn>
              <a:cxn ang="0">
                <a:pos x="19" y="91"/>
              </a:cxn>
              <a:cxn ang="0">
                <a:pos x="23" y="93"/>
              </a:cxn>
              <a:cxn ang="0">
                <a:pos x="29" y="96"/>
              </a:cxn>
              <a:cxn ang="0">
                <a:pos x="33" y="98"/>
              </a:cxn>
              <a:cxn ang="0">
                <a:pos x="38" y="100"/>
              </a:cxn>
              <a:cxn ang="0">
                <a:pos x="43" y="101"/>
              </a:cxn>
              <a:cxn ang="0">
                <a:pos x="49" y="101"/>
              </a:cxn>
              <a:cxn ang="0">
                <a:pos x="54" y="101"/>
              </a:cxn>
              <a:cxn ang="0">
                <a:pos x="59" y="101"/>
              </a:cxn>
              <a:cxn ang="0">
                <a:pos x="65" y="100"/>
              </a:cxn>
              <a:cxn ang="0">
                <a:pos x="70" y="98"/>
              </a:cxn>
              <a:cxn ang="0">
                <a:pos x="74" y="96"/>
              </a:cxn>
              <a:cxn ang="0">
                <a:pos x="78" y="93"/>
              </a:cxn>
              <a:cxn ang="0">
                <a:pos x="84" y="91"/>
              </a:cxn>
              <a:cxn ang="0">
                <a:pos x="87" y="86"/>
              </a:cxn>
              <a:cxn ang="0">
                <a:pos x="91" y="82"/>
              </a:cxn>
              <a:cxn ang="0">
                <a:pos x="94" y="78"/>
              </a:cxn>
              <a:cxn ang="0">
                <a:pos x="96" y="74"/>
              </a:cxn>
              <a:cxn ang="0">
                <a:pos x="98" y="69"/>
              </a:cxn>
              <a:cxn ang="0">
                <a:pos x="100" y="64"/>
              </a:cxn>
              <a:cxn ang="0">
                <a:pos x="102" y="59"/>
              </a:cxn>
              <a:cxn ang="0">
                <a:pos x="102" y="54"/>
              </a:cxn>
            </a:cxnLst>
            <a:rect l="0" t="0" r="r" b="b"/>
            <a:pathLst>
              <a:path w="102" h="101">
                <a:moveTo>
                  <a:pt x="102" y="51"/>
                </a:moveTo>
                <a:lnTo>
                  <a:pt x="102" y="48"/>
                </a:lnTo>
                <a:lnTo>
                  <a:pt x="102" y="45"/>
                </a:lnTo>
                <a:lnTo>
                  <a:pt x="102" y="43"/>
                </a:lnTo>
                <a:lnTo>
                  <a:pt x="100" y="40"/>
                </a:lnTo>
                <a:lnTo>
                  <a:pt x="100" y="38"/>
                </a:lnTo>
                <a:lnTo>
                  <a:pt x="99" y="35"/>
                </a:lnTo>
                <a:lnTo>
                  <a:pt x="98" y="33"/>
                </a:lnTo>
                <a:lnTo>
                  <a:pt x="97" y="30"/>
                </a:lnTo>
                <a:lnTo>
                  <a:pt x="96" y="27"/>
                </a:lnTo>
                <a:lnTo>
                  <a:pt x="95" y="25"/>
                </a:lnTo>
                <a:lnTo>
                  <a:pt x="94" y="23"/>
                </a:lnTo>
                <a:lnTo>
                  <a:pt x="92" y="21"/>
                </a:lnTo>
                <a:lnTo>
                  <a:pt x="91" y="19"/>
                </a:lnTo>
                <a:lnTo>
                  <a:pt x="89" y="17"/>
                </a:lnTo>
                <a:lnTo>
                  <a:pt x="87" y="15"/>
                </a:lnTo>
                <a:lnTo>
                  <a:pt x="85" y="13"/>
                </a:lnTo>
                <a:lnTo>
                  <a:pt x="84" y="11"/>
                </a:lnTo>
                <a:lnTo>
                  <a:pt x="81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2" y="4"/>
                </a:lnTo>
                <a:lnTo>
                  <a:pt x="70" y="3"/>
                </a:lnTo>
                <a:lnTo>
                  <a:pt x="67" y="2"/>
                </a:lnTo>
                <a:lnTo>
                  <a:pt x="65" y="2"/>
                </a:lnTo>
                <a:lnTo>
                  <a:pt x="61" y="1"/>
                </a:lnTo>
                <a:lnTo>
                  <a:pt x="59" y="1"/>
                </a:ln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49" y="0"/>
                </a:lnTo>
                <a:lnTo>
                  <a:pt x="46" y="0"/>
                </a:lnTo>
                <a:lnTo>
                  <a:pt x="43" y="1"/>
                </a:lnTo>
                <a:lnTo>
                  <a:pt x="40" y="1"/>
                </a:lnTo>
                <a:lnTo>
                  <a:pt x="38" y="2"/>
                </a:lnTo>
                <a:lnTo>
                  <a:pt x="35" y="2"/>
                </a:lnTo>
                <a:lnTo>
                  <a:pt x="33" y="3"/>
                </a:lnTo>
                <a:lnTo>
                  <a:pt x="31" y="4"/>
                </a:lnTo>
                <a:lnTo>
                  <a:pt x="29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1"/>
                </a:lnTo>
                <a:lnTo>
                  <a:pt x="17" y="13"/>
                </a:lnTo>
                <a:lnTo>
                  <a:pt x="15" y="15"/>
                </a:lnTo>
                <a:lnTo>
                  <a:pt x="14" y="17"/>
                </a:lnTo>
                <a:lnTo>
                  <a:pt x="12" y="19"/>
                </a:lnTo>
                <a:lnTo>
                  <a:pt x="10" y="21"/>
                </a:lnTo>
                <a:lnTo>
                  <a:pt x="9" y="23"/>
                </a:lnTo>
                <a:lnTo>
                  <a:pt x="8" y="25"/>
                </a:lnTo>
                <a:lnTo>
                  <a:pt x="6" y="27"/>
                </a:lnTo>
                <a:lnTo>
                  <a:pt x="4" y="30"/>
                </a:lnTo>
                <a:lnTo>
                  <a:pt x="3" y="33"/>
                </a:lnTo>
                <a:lnTo>
                  <a:pt x="3" y="35"/>
                </a:lnTo>
                <a:lnTo>
                  <a:pt x="2" y="38"/>
                </a:lnTo>
                <a:lnTo>
                  <a:pt x="1" y="40"/>
                </a:lnTo>
                <a:lnTo>
                  <a:pt x="1" y="43"/>
                </a:lnTo>
                <a:lnTo>
                  <a:pt x="1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1" y="56"/>
                </a:lnTo>
                <a:lnTo>
                  <a:pt x="1" y="59"/>
                </a:lnTo>
                <a:lnTo>
                  <a:pt x="1" y="61"/>
                </a:lnTo>
                <a:lnTo>
                  <a:pt x="2" y="64"/>
                </a:lnTo>
                <a:lnTo>
                  <a:pt x="3" y="66"/>
                </a:lnTo>
                <a:lnTo>
                  <a:pt x="3" y="69"/>
                </a:lnTo>
                <a:lnTo>
                  <a:pt x="4" y="72"/>
                </a:lnTo>
                <a:lnTo>
                  <a:pt x="6" y="74"/>
                </a:lnTo>
                <a:lnTo>
                  <a:pt x="8" y="76"/>
                </a:lnTo>
                <a:lnTo>
                  <a:pt x="9" y="78"/>
                </a:lnTo>
                <a:lnTo>
                  <a:pt x="10" y="80"/>
                </a:lnTo>
                <a:lnTo>
                  <a:pt x="12" y="82"/>
                </a:lnTo>
                <a:lnTo>
                  <a:pt x="14" y="84"/>
                </a:lnTo>
                <a:lnTo>
                  <a:pt x="15" y="86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9" y="96"/>
                </a:lnTo>
                <a:lnTo>
                  <a:pt x="31" y="97"/>
                </a:lnTo>
                <a:lnTo>
                  <a:pt x="33" y="98"/>
                </a:lnTo>
                <a:lnTo>
                  <a:pt x="35" y="99"/>
                </a:lnTo>
                <a:lnTo>
                  <a:pt x="38" y="100"/>
                </a:lnTo>
                <a:lnTo>
                  <a:pt x="40" y="100"/>
                </a:lnTo>
                <a:lnTo>
                  <a:pt x="43" y="101"/>
                </a:lnTo>
                <a:lnTo>
                  <a:pt x="46" y="101"/>
                </a:lnTo>
                <a:lnTo>
                  <a:pt x="49" y="101"/>
                </a:lnTo>
                <a:lnTo>
                  <a:pt x="51" y="101"/>
                </a:lnTo>
                <a:lnTo>
                  <a:pt x="54" y="101"/>
                </a:lnTo>
                <a:lnTo>
                  <a:pt x="56" y="101"/>
                </a:lnTo>
                <a:lnTo>
                  <a:pt x="59" y="101"/>
                </a:lnTo>
                <a:lnTo>
                  <a:pt x="61" y="100"/>
                </a:lnTo>
                <a:lnTo>
                  <a:pt x="65" y="100"/>
                </a:lnTo>
                <a:lnTo>
                  <a:pt x="67" y="99"/>
                </a:lnTo>
                <a:lnTo>
                  <a:pt x="70" y="98"/>
                </a:lnTo>
                <a:lnTo>
                  <a:pt x="72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1" y="92"/>
                </a:lnTo>
                <a:lnTo>
                  <a:pt x="84" y="91"/>
                </a:lnTo>
                <a:lnTo>
                  <a:pt x="85" y="89"/>
                </a:lnTo>
                <a:lnTo>
                  <a:pt x="87" y="86"/>
                </a:lnTo>
                <a:lnTo>
                  <a:pt x="89" y="84"/>
                </a:lnTo>
                <a:lnTo>
                  <a:pt x="91" y="82"/>
                </a:lnTo>
                <a:lnTo>
                  <a:pt x="92" y="80"/>
                </a:lnTo>
                <a:lnTo>
                  <a:pt x="94" y="78"/>
                </a:lnTo>
                <a:lnTo>
                  <a:pt x="95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100" y="64"/>
                </a:lnTo>
                <a:lnTo>
                  <a:pt x="100" y="61"/>
                </a:lnTo>
                <a:lnTo>
                  <a:pt x="102" y="59"/>
                </a:lnTo>
                <a:lnTo>
                  <a:pt x="102" y="56"/>
                </a:lnTo>
                <a:lnTo>
                  <a:pt x="102" y="54"/>
                </a:lnTo>
                <a:lnTo>
                  <a:pt x="102" y="51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00B0F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1" name="Freeform 67"/>
          <p:cNvSpPr>
            <a:spLocks/>
          </p:cNvSpPr>
          <p:nvPr/>
        </p:nvSpPr>
        <p:spPr bwMode="auto">
          <a:xfrm>
            <a:off x="6956425" y="3856037"/>
            <a:ext cx="52388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7" y="33"/>
              </a:cxn>
              <a:cxn ang="0">
                <a:pos x="95" y="27"/>
              </a:cxn>
              <a:cxn ang="0">
                <a:pos x="93" y="23"/>
              </a:cxn>
              <a:cxn ang="0">
                <a:pos x="89" y="19"/>
              </a:cxn>
              <a:cxn ang="0">
                <a:pos x="86" y="15"/>
              </a:cxn>
              <a:cxn ang="0">
                <a:pos x="82" y="12"/>
              </a:cxn>
              <a:cxn ang="0">
                <a:pos x="78" y="8"/>
              </a:cxn>
              <a:cxn ang="0">
                <a:pos x="72" y="5"/>
              </a:cxn>
              <a:cxn ang="0">
                <a:pos x="68" y="3"/>
              </a:cxn>
              <a:cxn ang="0">
                <a:pos x="63" y="2"/>
              </a:cxn>
              <a:cxn ang="0">
                <a:pos x="58" y="1"/>
              </a:cxn>
              <a:cxn ang="0">
                <a:pos x="52" y="0"/>
              </a:cxn>
              <a:cxn ang="0">
                <a:pos x="47" y="0"/>
              </a:cxn>
              <a:cxn ang="0">
                <a:pos x="42" y="1"/>
              </a:cxn>
              <a:cxn ang="0">
                <a:pos x="37" y="2"/>
              </a:cxn>
              <a:cxn ang="0">
                <a:pos x="31" y="3"/>
              </a:cxn>
              <a:cxn ang="0">
                <a:pos x="27" y="5"/>
              </a:cxn>
              <a:cxn ang="0">
                <a:pos x="22" y="8"/>
              </a:cxn>
              <a:cxn ang="0">
                <a:pos x="18" y="12"/>
              </a:cxn>
              <a:cxn ang="0">
                <a:pos x="14" y="15"/>
              </a:cxn>
              <a:cxn ang="0">
                <a:pos x="10" y="19"/>
              </a:cxn>
              <a:cxn ang="0">
                <a:pos x="7" y="23"/>
              </a:cxn>
              <a:cxn ang="0">
                <a:pos x="5" y="27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69"/>
              </a:cxn>
              <a:cxn ang="0">
                <a:pos x="5" y="74"/>
              </a:cxn>
              <a:cxn ang="0">
                <a:pos x="7" y="78"/>
              </a:cxn>
              <a:cxn ang="0">
                <a:pos x="10" y="82"/>
              </a:cxn>
              <a:cxn ang="0">
                <a:pos x="14" y="87"/>
              </a:cxn>
              <a:cxn ang="0">
                <a:pos x="18" y="91"/>
              </a:cxn>
              <a:cxn ang="0">
                <a:pos x="22" y="93"/>
              </a:cxn>
              <a:cxn ang="0">
                <a:pos x="27" y="96"/>
              </a:cxn>
              <a:cxn ang="0">
                <a:pos x="31" y="98"/>
              </a:cxn>
              <a:cxn ang="0">
                <a:pos x="37" y="100"/>
              </a:cxn>
              <a:cxn ang="0">
                <a:pos x="42" y="101"/>
              </a:cxn>
              <a:cxn ang="0">
                <a:pos x="47" y="101"/>
              </a:cxn>
              <a:cxn ang="0">
                <a:pos x="52" y="101"/>
              </a:cxn>
              <a:cxn ang="0">
                <a:pos x="58" y="101"/>
              </a:cxn>
              <a:cxn ang="0">
                <a:pos x="63" y="100"/>
              </a:cxn>
              <a:cxn ang="0">
                <a:pos x="68" y="98"/>
              </a:cxn>
              <a:cxn ang="0">
                <a:pos x="72" y="96"/>
              </a:cxn>
              <a:cxn ang="0">
                <a:pos x="78" y="93"/>
              </a:cxn>
              <a:cxn ang="0">
                <a:pos x="82" y="91"/>
              </a:cxn>
              <a:cxn ang="0">
                <a:pos x="86" y="87"/>
              </a:cxn>
              <a:cxn ang="0">
                <a:pos x="89" y="82"/>
              </a:cxn>
              <a:cxn ang="0">
                <a:pos x="93" y="78"/>
              </a:cxn>
              <a:cxn ang="0">
                <a:pos x="95" y="74"/>
              </a:cxn>
              <a:cxn ang="0">
                <a:pos x="97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0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8" y="35"/>
                </a:lnTo>
                <a:lnTo>
                  <a:pt x="97" y="33"/>
                </a:lnTo>
                <a:lnTo>
                  <a:pt x="97" y="31"/>
                </a:lnTo>
                <a:lnTo>
                  <a:pt x="95" y="27"/>
                </a:lnTo>
                <a:lnTo>
                  <a:pt x="94" y="25"/>
                </a:lnTo>
                <a:lnTo>
                  <a:pt x="93" y="23"/>
                </a:lnTo>
                <a:lnTo>
                  <a:pt x="91" y="21"/>
                </a:lnTo>
                <a:lnTo>
                  <a:pt x="89" y="19"/>
                </a:lnTo>
                <a:lnTo>
                  <a:pt x="87" y="17"/>
                </a:lnTo>
                <a:lnTo>
                  <a:pt x="86" y="15"/>
                </a:lnTo>
                <a:lnTo>
                  <a:pt x="84" y="13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2" y="5"/>
                </a:lnTo>
                <a:lnTo>
                  <a:pt x="70" y="4"/>
                </a:lnTo>
                <a:lnTo>
                  <a:pt x="68" y="3"/>
                </a:lnTo>
                <a:lnTo>
                  <a:pt x="65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4" y="2"/>
                </a:lnTo>
                <a:lnTo>
                  <a:pt x="31" y="3"/>
                </a:lnTo>
                <a:lnTo>
                  <a:pt x="29" y="4"/>
                </a:lnTo>
                <a:lnTo>
                  <a:pt x="27" y="5"/>
                </a:lnTo>
                <a:lnTo>
                  <a:pt x="25" y="7"/>
                </a:lnTo>
                <a:lnTo>
                  <a:pt x="22" y="8"/>
                </a:lnTo>
                <a:lnTo>
                  <a:pt x="20" y="9"/>
                </a:lnTo>
                <a:lnTo>
                  <a:pt x="18" y="12"/>
                </a:lnTo>
                <a:lnTo>
                  <a:pt x="15" y="13"/>
                </a:lnTo>
                <a:lnTo>
                  <a:pt x="14" y="15"/>
                </a:lnTo>
                <a:lnTo>
                  <a:pt x="12" y="17"/>
                </a:lnTo>
                <a:lnTo>
                  <a:pt x="10" y="19"/>
                </a:lnTo>
                <a:lnTo>
                  <a:pt x="9" y="21"/>
                </a:lnTo>
                <a:lnTo>
                  <a:pt x="7" y="23"/>
                </a:lnTo>
                <a:lnTo>
                  <a:pt x="6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7" y="78"/>
                </a:lnTo>
                <a:lnTo>
                  <a:pt x="9" y="80"/>
                </a:lnTo>
                <a:lnTo>
                  <a:pt x="10" y="82"/>
                </a:lnTo>
                <a:lnTo>
                  <a:pt x="12" y="84"/>
                </a:lnTo>
                <a:lnTo>
                  <a:pt x="14" y="87"/>
                </a:lnTo>
                <a:lnTo>
                  <a:pt x="15" y="89"/>
                </a:lnTo>
                <a:lnTo>
                  <a:pt x="18" y="91"/>
                </a:lnTo>
                <a:lnTo>
                  <a:pt x="20" y="92"/>
                </a:lnTo>
                <a:lnTo>
                  <a:pt x="22" y="93"/>
                </a:lnTo>
                <a:lnTo>
                  <a:pt x="25" y="95"/>
                </a:lnTo>
                <a:lnTo>
                  <a:pt x="27" y="96"/>
                </a:lnTo>
                <a:lnTo>
                  <a:pt x="29" y="97"/>
                </a:lnTo>
                <a:lnTo>
                  <a:pt x="31" y="98"/>
                </a:lnTo>
                <a:lnTo>
                  <a:pt x="34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7" y="101"/>
                </a:lnTo>
                <a:lnTo>
                  <a:pt x="50" y="101"/>
                </a:lnTo>
                <a:lnTo>
                  <a:pt x="52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5" y="99"/>
                </a:lnTo>
                <a:lnTo>
                  <a:pt x="68" y="98"/>
                </a:lnTo>
                <a:lnTo>
                  <a:pt x="70" y="97"/>
                </a:lnTo>
                <a:lnTo>
                  <a:pt x="72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4" y="89"/>
                </a:lnTo>
                <a:lnTo>
                  <a:pt x="86" y="87"/>
                </a:lnTo>
                <a:lnTo>
                  <a:pt x="87" y="84"/>
                </a:lnTo>
                <a:lnTo>
                  <a:pt x="89" y="82"/>
                </a:lnTo>
                <a:lnTo>
                  <a:pt x="91" y="80"/>
                </a:lnTo>
                <a:lnTo>
                  <a:pt x="93" y="78"/>
                </a:lnTo>
                <a:lnTo>
                  <a:pt x="94" y="76"/>
                </a:lnTo>
                <a:lnTo>
                  <a:pt x="95" y="74"/>
                </a:lnTo>
                <a:lnTo>
                  <a:pt x="97" y="72"/>
                </a:lnTo>
                <a:lnTo>
                  <a:pt x="97" y="69"/>
                </a:lnTo>
                <a:lnTo>
                  <a:pt x="98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0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4" name="Freeform 60"/>
          <p:cNvSpPr>
            <a:spLocks/>
          </p:cNvSpPr>
          <p:nvPr/>
        </p:nvSpPr>
        <p:spPr bwMode="auto">
          <a:xfrm>
            <a:off x="198438" y="3856037"/>
            <a:ext cx="53975" cy="52388"/>
          </a:xfrm>
          <a:custGeom>
            <a:avLst/>
            <a:gdLst/>
            <a:ahLst/>
            <a:cxnLst>
              <a:cxn ang="0">
                <a:pos x="101" y="48"/>
              </a:cxn>
              <a:cxn ang="0">
                <a:pos x="100" y="43"/>
              </a:cxn>
              <a:cxn ang="0">
                <a:pos x="99" y="38"/>
              </a:cxn>
              <a:cxn ang="0">
                <a:pos x="98" y="33"/>
              </a:cxn>
              <a:cxn ang="0">
                <a:pos x="96" y="27"/>
              </a:cxn>
              <a:cxn ang="0">
                <a:pos x="93" y="23"/>
              </a:cxn>
              <a:cxn ang="0">
                <a:pos x="90" y="19"/>
              </a:cxn>
              <a:cxn ang="0">
                <a:pos x="87" y="15"/>
              </a:cxn>
              <a:cxn ang="0">
                <a:pos x="82" y="12"/>
              </a:cxn>
              <a:cxn ang="0">
                <a:pos x="78" y="8"/>
              </a:cxn>
              <a:cxn ang="0">
                <a:pos x="74" y="5"/>
              </a:cxn>
              <a:cxn ang="0">
                <a:pos x="69" y="3"/>
              </a:cxn>
              <a:cxn ang="0">
                <a:pos x="63" y="2"/>
              </a:cxn>
              <a:cxn ang="0">
                <a:pos x="58" y="1"/>
              </a:cxn>
              <a:cxn ang="0">
                <a:pos x="53" y="0"/>
              </a:cxn>
              <a:cxn ang="0">
                <a:pos x="48" y="0"/>
              </a:cxn>
              <a:cxn ang="0">
                <a:pos x="42" y="1"/>
              </a:cxn>
              <a:cxn ang="0">
                <a:pos x="37" y="2"/>
              </a:cxn>
              <a:cxn ang="0">
                <a:pos x="33" y="3"/>
              </a:cxn>
              <a:cxn ang="0">
                <a:pos x="27" y="5"/>
              </a:cxn>
              <a:cxn ang="0">
                <a:pos x="23" y="8"/>
              </a:cxn>
              <a:cxn ang="0">
                <a:pos x="19" y="12"/>
              </a:cxn>
              <a:cxn ang="0">
                <a:pos x="15" y="15"/>
              </a:cxn>
              <a:cxn ang="0">
                <a:pos x="12" y="19"/>
              </a:cxn>
              <a:cxn ang="0">
                <a:pos x="8" y="23"/>
              </a:cxn>
              <a:cxn ang="0">
                <a:pos x="5" y="27"/>
              </a:cxn>
              <a:cxn ang="0">
                <a:pos x="3" y="33"/>
              </a:cxn>
              <a:cxn ang="0">
                <a:pos x="1" y="38"/>
              </a:cxn>
              <a:cxn ang="0">
                <a:pos x="0" y="43"/>
              </a:cxn>
              <a:cxn ang="0">
                <a:pos x="0" y="48"/>
              </a:cxn>
              <a:cxn ang="0">
                <a:pos x="0" y="54"/>
              </a:cxn>
              <a:cxn ang="0">
                <a:pos x="0" y="59"/>
              </a:cxn>
              <a:cxn ang="0">
                <a:pos x="1" y="64"/>
              </a:cxn>
              <a:cxn ang="0">
                <a:pos x="3" y="69"/>
              </a:cxn>
              <a:cxn ang="0">
                <a:pos x="5" y="74"/>
              </a:cxn>
              <a:cxn ang="0">
                <a:pos x="8" y="78"/>
              </a:cxn>
              <a:cxn ang="0">
                <a:pos x="12" y="82"/>
              </a:cxn>
              <a:cxn ang="0">
                <a:pos x="15" y="87"/>
              </a:cxn>
              <a:cxn ang="0">
                <a:pos x="19" y="91"/>
              </a:cxn>
              <a:cxn ang="0">
                <a:pos x="23" y="93"/>
              </a:cxn>
              <a:cxn ang="0">
                <a:pos x="27" y="96"/>
              </a:cxn>
              <a:cxn ang="0">
                <a:pos x="33" y="98"/>
              </a:cxn>
              <a:cxn ang="0">
                <a:pos x="37" y="100"/>
              </a:cxn>
              <a:cxn ang="0">
                <a:pos x="42" y="101"/>
              </a:cxn>
              <a:cxn ang="0">
                <a:pos x="48" y="101"/>
              </a:cxn>
              <a:cxn ang="0">
                <a:pos x="53" y="101"/>
              </a:cxn>
              <a:cxn ang="0">
                <a:pos x="58" y="101"/>
              </a:cxn>
              <a:cxn ang="0">
                <a:pos x="63" y="100"/>
              </a:cxn>
              <a:cxn ang="0">
                <a:pos x="69" y="98"/>
              </a:cxn>
              <a:cxn ang="0">
                <a:pos x="74" y="96"/>
              </a:cxn>
              <a:cxn ang="0">
                <a:pos x="78" y="93"/>
              </a:cxn>
              <a:cxn ang="0">
                <a:pos x="82" y="91"/>
              </a:cxn>
              <a:cxn ang="0">
                <a:pos x="87" y="87"/>
              </a:cxn>
              <a:cxn ang="0">
                <a:pos x="90" y="82"/>
              </a:cxn>
              <a:cxn ang="0">
                <a:pos x="93" y="78"/>
              </a:cxn>
              <a:cxn ang="0">
                <a:pos x="96" y="74"/>
              </a:cxn>
              <a:cxn ang="0">
                <a:pos x="98" y="69"/>
              </a:cxn>
              <a:cxn ang="0">
                <a:pos x="99" y="64"/>
              </a:cxn>
              <a:cxn ang="0">
                <a:pos x="100" y="59"/>
              </a:cxn>
              <a:cxn ang="0">
                <a:pos x="101" y="54"/>
              </a:cxn>
            </a:cxnLst>
            <a:rect l="0" t="0" r="r" b="b"/>
            <a:pathLst>
              <a:path w="101" h="101">
                <a:moveTo>
                  <a:pt x="101" y="51"/>
                </a:moveTo>
                <a:lnTo>
                  <a:pt x="101" y="48"/>
                </a:lnTo>
                <a:lnTo>
                  <a:pt x="101" y="45"/>
                </a:lnTo>
                <a:lnTo>
                  <a:pt x="100" y="43"/>
                </a:lnTo>
                <a:lnTo>
                  <a:pt x="100" y="40"/>
                </a:lnTo>
                <a:lnTo>
                  <a:pt x="99" y="38"/>
                </a:lnTo>
                <a:lnTo>
                  <a:pt x="99" y="35"/>
                </a:lnTo>
                <a:lnTo>
                  <a:pt x="98" y="33"/>
                </a:lnTo>
                <a:lnTo>
                  <a:pt x="97" y="31"/>
                </a:lnTo>
                <a:lnTo>
                  <a:pt x="96" y="27"/>
                </a:lnTo>
                <a:lnTo>
                  <a:pt x="94" y="25"/>
                </a:lnTo>
                <a:lnTo>
                  <a:pt x="93" y="23"/>
                </a:lnTo>
                <a:lnTo>
                  <a:pt x="92" y="21"/>
                </a:lnTo>
                <a:lnTo>
                  <a:pt x="90" y="19"/>
                </a:lnTo>
                <a:lnTo>
                  <a:pt x="89" y="17"/>
                </a:lnTo>
                <a:lnTo>
                  <a:pt x="87" y="15"/>
                </a:lnTo>
                <a:lnTo>
                  <a:pt x="85" y="13"/>
                </a:lnTo>
                <a:lnTo>
                  <a:pt x="82" y="12"/>
                </a:lnTo>
                <a:lnTo>
                  <a:pt x="80" y="9"/>
                </a:lnTo>
                <a:lnTo>
                  <a:pt x="78" y="8"/>
                </a:lnTo>
                <a:lnTo>
                  <a:pt x="76" y="7"/>
                </a:lnTo>
                <a:lnTo>
                  <a:pt x="74" y="5"/>
                </a:lnTo>
                <a:lnTo>
                  <a:pt x="71" y="4"/>
                </a:lnTo>
                <a:lnTo>
                  <a:pt x="69" y="3"/>
                </a:lnTo>
                <a:lnTo>
                  <a:pt x="67" y="2"/>
                </a:lnTo>
                <a:lnTo>
                  <a:pt x="63" y="2"/>
                </a:lnTo>
                <a:lnTo>
                  <a:pt x="61" y="1"/>
                </a:lnTo>
                <a:lnTo>
                  <a:pt x="58" y="1"/>
                </a:lnTo>
                <a:lnTo>
                  <a:pt x="56" y="0"/>
                </a:lnTo>
                <a:lnTo>
                  <a:pt x="53" y="0"/>
                </a:lnTo>
                <a:lnTo>
                  <a:pt x="51" y="0"/>
                </a:lnTo>
                <a:lnTo>
                  <a:pt x="48" y="0"/>
                </a:lnTo>
                <a:lnTo>
                  <a:pt x="45" y="0"/>
                </a:lnTo>
                <a:lnTo>
                  <a:pt x="42" y="1"/>
                </a:lnTo>
                <a:lnTo>
                  <a:pt x="40" y="1"/>
                </a:lnTo>
                <a:lnTo>
                  <a:pt x="37" y="2"/>
                </a:lnTo>
                <a:lnTo>
                  <a:pt x="35" y="2"/>
                </a:lnTo>
                <a:lnTo>
                  <a:pt x="33" y="3"/>
                </a:lnTo>
                <a:lnTo>
                  <a:pt x="30" y="4"/>
                </a:lnTo>
                <a:lnTo>
                  <a:pt x="27" y="5"/>
                </a:lnTo>
                <a:lnTo>
                  <a:pt x="25" y="7"/>
                </a:lnTo>
                <a:lnTo>
                  <a:pt x="23" y="8"/>
                </a:lnTo>
                <a:lnTo>
                  <a:pt x="21" y="9"/>
                </a:lnTo>
                <a:lnTo>
                  <a:pt x="19" y="12"/>
                </a:lnTo>
                <a:lnTo>
                  <a:pt x="17" y="13"/>
                </a:lnTo>
                <a:lnTo>
                  <a:pt x="15" y="15"/>
                </a:lnTo>
                <a:lnTo>
                  <a:pt x="13" y="17"/>
                </a:lnTo>
                <a:lnTo>
                  <a:pt x="12" y="19"/>
                </a:lnTo>
                <a:lnTo>
                  <a:pt x="10" y="21"/>
                </a:lnTo>
                <a:lnTo>
                  <a:pt x="8" y="23"/>
                </a:lnTo>
                <a:lnTo>
                  <a:pt x="6" y="25"/>
                </a:lnTo>
                <a:lnTo>
                  <a:pt x="5" y="27"/>
                </a:lnTo>
                <a:lnTo>
                  <a:pt x="4" y="31"/>
                </a:lnTo>
                <a:lnTo>
                  <a:pt x="3" y="33"/>
                </a:lnTo>
                <a:lnTo>
                  <a:pt x="2" y="35"/>
                </a:lnTo>
                <a:lnTo>
                  <a:pt x="1" y="38"/>
                </a:lnTo>
                <a:lnTo>
                  <a:pt x="1" y="40"/>
                </a:lnTo>
                <a:lnTo>
                  <a:pt x="0" y="43"/>
                </a:lnTo>
                <a:lnTo>
                  <a:pt x="0" y="45"/>
                </a:lnTo>
                <a:lnTo>
                  <a:pt x="0" y="48"/>
                </a:lnTo>
                <a:lnTo>
                  <a:pt x="0" y="51"/>
                </a:lnTo>
                <a:lnTo>
                  <a:pt x="0" y="54"/>
                </a:lnTo>
                <a:lnTo>
                  <a:pt x="0" y="56"/>
                </a:lnTo>
                <a:lnTo>
                  <a:pt x="0" y="59"/>
                </a:lnTo>
                <a:lnTo>
                  <a:pt x="1" y="61"/>
                </a:lnTo>
                <a:lnTo>
                  <a:pt x="1" y="64"/>
                </a:lnTo>
                <a:lnTo>
                  <a:pt x="2" y="66"/>
                </a:lnTo>
                <a:lnTo>
                  <a:pt x="3" y="69"/>
                </a:lnTo>
                <a:lnTo>
                  <a:pt x="4" y="72"/>
                </a:lnTo>
                <a:lnTo>
                  <a:pt x="5" y="74"/>
                </a:lnTo>
                <a:lnTo>
                  <a:pt x="6" y="76"/>
                </a:lnTo>
                <a:lnTo>
                  <a:pt x="8" y="78"/>
                </a:lnTo>
                <a:lnTo>
                  <a:pt x="10" y="80"/>
                </a:lnTo>
                <a:lnTo>
                  <a:pt x="12" y="82"/>
                </a:lnTo>
                <a:lnTo>
                  <a:pt x="13" y="84"/>
                </a:lnTo>
                <a:lnTo>
                  <a:pt x="15" y="87"/>
                </a:lnTo>
                <a:lnTo>
                  <a:pt x="17" y="89"/>
                </a:lnTo>
                <a:lnTo>
                  <a:pt x="19" y="91"/>
                </a:lnTo>
                <a:lnTo>
                  <a:pt x="21" y="92"/>
                </a:lnTo>
                <a:lnTo>
                  <a:pt x="23" y="93"/>
                </a:lnTo>
                <a:lnTo>
                  <a:pt x="25" y="95"/>
                </a:lnTo>
                <a:lnTo>
                  <a:pt x="27" y="96"/>
                </a:lnTo>
                <a:lnTo>
                  <a:pt x="30" y="97"/>
                </a:lnTo>
                <a:lnTo>
                  <a:pt x="33" y="98"/>
                </a:lnTo>
                <a:lnTo>
                  <a:pt x="35" y="99"/>
                </a:lnTo>
                <a:lnTo>
                  <a:pt x="37" y="100"/>
                </a:lnTo>
                <a:lnTo>
                  <a:pt x="40" y="100"/>
                </a:lnTo>
                <a:lnTo>
                  <a:pt x="42" y="101"/>
                </a:lnTo>
                <a:lnTo>
                  <a:pt x="45" y="101"/>
                </a:lnTo>
                <a:lnTo>
                  <a:pt x="48" y="101"/>
                </a:lnTo>
                <a:lnTo>
                  <a:pt x="51" y="101"/>
                </a:lnTo>
                <a:lnTo>
                  <a:pt x="53" y="101"/>
                </a:lnTo>
                <a:lnTo>
                  <a:pt x="56" y="101"/>
                </a:lnTo>
                <a:lnTo>
                  <a:pt x="58" y="101"/>
                </a:lnTo>
                <a:lnTo>
                  <a:pt x="61" y="100"/>
                </a:lnTo>
                <a:lnTo>
                  <a:pt x="63" y="100"/>
                </a:lnTo>
                <a:lnTo>
                  <a:pt x="67" y="99"/>
                </a:lnTo>
                <a:lnTo>
                  <a:pt x="69" y="98"/>
                </a:lnTo>
                <a:lnTo>
                  <a:pt x="71" y="97"/>
                </a:lnTo>
                <a:lnTo>
                  <a:pt x="74" y="96"/>
                </a:lnTo>
                <a:lnTo>
                  <a:pt x="76" y="95"/>
                </a:lnTo>
                <a:lnTo>
                  <a:pt x="78" y="93"/>
                </a:lnTo>
                <a:lnTo>
                  <a:pt x="80" y="92"/>
                </a:lnTo>
                <a:lnTo>
                  <a:pt x="82" y="91"/>
                </a:lnTo>
                <a:lnTo>
                  <a:pt x="85" y="89"/>
                </a:lnTo>
                <a:lnTo>
                  <a:pt x="87" y="87"/>
                </a:lnTo>
                <a:lnTo>
                  <a:pt x="89" y="84"/>
                </a:lnTo>
                <a:lnTo>
                  <a:pt x="90" y="82"/>
                </a:lnTo>
                <a:lnTo>
                  <a:pt x="92" y="80"/>
                </a:lnTo>
                <a:lnTo>
                  <a:pt x="93" y="78"/>
                </a:lnTo>
                <a:lnTo>
                  <a:pt x="94" y="76"/>
                </a:lnTo>
                <a:lnTo>
                  <a:pt x="96" y="74"/>
                </a:lnTo>
                <a:lnTo>
                  <a:pt x="97" y="72"/>
                </a:lnTo>
                <a:lnTo>
                  <a:pt x="98" y="69"/>
                </a:lnTo>
                <a:lnTo>
                  <a:pt x="99" y="66"/>
                </a:lnTo>
                <a:lnTo>
                  <a:pt x="99" y="64"/>
                </a:lnTo>
                <a:lnTo>
                  <a:pt x="100" y="61"/>
                </a:lnTo>
                <a:lnTo>
                  <a:pt x="100" y="59"/>
                </a:lnTo>
                <a:lnTo>
                  <a:pt x="101" y="56"/>
                </a:lnTo>
                <a:lnTo>
                  <a:pt x="101" y="54"/>
                </a:lnTo>
                <a:lnTo>
                  <a:pt x="101" y="51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grpSp>
        <p:nvGrpSpPr>
          <p:cNvPr id="22" name="Group 4"/>
          <p:cNvGrpSpPr>
            <a:grpSpLocks noChangeAspect="1"/>
          </p:cNvGrpSpPr>
          <p:nvPr/>
        </p:nvGrpSpPr>
        <p:grpSpPr bwMode="auto">
          <a:xfrm>
            <a:off x="7072312" y="745075"/>
            <a:ext cx="1933575" cy="2579688"/>
            <a:chOff x="4455" y="586"/>
            <a:chExt cx="1218" cy="1625"/>
          </a:xfrm>
        </p:grpSpPr>
        <p:sp>
          <p:nvSpPr>
            <p:cNvPr id="3" name="Line 5"/>
            <p:cNvSpPr>
              <a:spLocks noChangeShapeType="1"/>
            </p:cNvSpPr>
            <p:nvPr/>
          </p:nvSpPr>
          <p:spPr bwMode="auto">
            <a:xfrm>
              <a:off x="4455" y="1670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4" name="Line 6"/>
            <p:cNvSpPr>
              <a:spLocks noChangeShapeType="1"/>
            </p:cNvSpPr>
            <p:nvPr/>
          </p:nvSpPr>
          <p:spPr bwMode="auto">
            <a:xfrm>
              <a:off x="4455" y="721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1" name="Line 7"/>
            <p:cNvSpPr>
              <a:spLocks noChangeShapeType="1"/>
            </p:cNvSpPr>
            <p:nvPr/>
          </p:nvSpPr>
          <p:spPr bwMode="auto">
            <a:xfrm>
              <a:off x="4455" y="857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2" name="Line 8"/>
            <p:cNvSpPr>
              <a:spLocks noChangeShapeType="1"/>
            </p:cNvSpPr>
            <p:nvPr/>
          </p:nvSpPr>
          <p:spPr bwMode="auto">
            <a:xfrm>
              <a:off x="4455" y="992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3" name="Line 9"/>
            <p:cNvSpPr>
              <a:spLocks noChangeShapeType="1"/>
            </p:cNvSpPr>
            <p:nvPr/>
          </p:nvSpPr>
          <p:spPr bwMode="auto">
            <a:xfrm>
              <a:off x="4455" y="1128"/>
              <a:ext cx="1083" cy="1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4" name="Line 10"/>
            <p:cNvSpPr>
              <a:spLocks noChangeShapeType="1"/>
            </p:cNvSpPr>
            <p:nvPr/>
          </p:nvSpPr>
          <p:spPr bwMode="auto">
            <a:xfrm>
              <a:off x="4455" y="1263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5" name="Line 11"/>
            <p:cNvSpPr>
              <a:spLocks noChangeShapeType="1"/>
            </p:cNvSpPr>
            <p:nvPr/>
          </p:nvSpPr>
          <p:spPr bwMode="auto">
            <a:xfrm>
              <a:off x="4455" y="1399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6" name="Line 12"/>
            <p:cNvSpPr>
              <a:spLocks noChangeShapeType="1"/>
            </p:cNvSpPr>
            <p:nvPr/>
          </p:nvSpPr>
          <p:spPr bwMode="auto">
            <a:xfrm>
              <a:off x="4455" y="1534"/>
              <a:ext cx="121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7" name="Line 13"/>
            <p:cNvSpPr>
              <a:spLocks noChangeShapeType="1"/>
            </p:cNvSpPr>
            <p:nvPr/>
          </p:nvSpPr>
          <p:spPr bwMode="auto">
            <a:xfrm>
              <a:off x="4455" y="1805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8" name="Line 14"/>
            <p:cNvSpPr>
              <a:spLocks noChangeShapeType="1"/>
            </p:cNvSpPr>
            <p:nvPr/>
          </p:nvSpPr>
          <p:spPr bwMode="auto">
            <a:xfrm>
              <a:off x="4455" y="1940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39" name="Line 15"/>
            <p:cNvSpPr>
              <a:spLocks noChangeShapeType="1"/>
            </p:cNvSpPr>
            <p:nvPr/>
          </p:nvSpPr>
          <p:spPr bwMode="auto">
            <a:xfrm>
              <a:off x="4455" y="2076"/>
              <a:ext cx="1083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0" name="Line 16"/>
            <p:cNvSpPr>
              <a:spLocks noChangeShapeType="1"/>
            </p:cNvSpPr>
            <p:nvPr/>
          </p:nvSpPr>
          <p:spPr bwMode="auto">
            <a:xfrm>
              <a:off x="4590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1" name="Line 17"/>
            <p:cNvSpPr>
              <a:spLocks noChangeShapeType="1"/>
            </p:cNvSpPr>
            <p:nvPr/>
          </p:nvSpPr>
          <p:spPr bwMode="auto">
            <a:xfrm>
              <a:off x="4726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2" name="Line 18"/>
            <p:cNvSpPr>
              <a:spLocks noChangeShapeType="1"/>
            </p:cNvSpPr>
            <p:nvPr/>
          </p:nvSpPr>
          <p:spPr bwMode="auto">
            <a:xfrm>
              <a:off x="4861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3" name="Line 19"/>
            <p:cNvSpPr>
              <a:spLocks noChangeShapeType="1"/>
            </p:cNvSpPr>
            <p:nvPr/>
          </p:nvSpPr>
          <p:spPr bwMode="auto">
            <a:xfrm>
              <a:off x="4996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4" name="Line 20"/>
            <p:cNvSpPr>
              <a:spLocks noChangeShapeType="1"/>
            </p:cNvSpPr>
            <p:nvPr/>
          </p:nvSpPr>
          <p:spPr bwMode="auto">
            <a:xfrm>
              <a:off x="5132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5" name="Line 21"/>
            <p:cNvSpPr>
              <a:spLocks noChangeShapeType="1"/>
            </p:cNvSpPr>
            <p:nvPr/>
          </p:nvSpPr>
          <p:spPr bwMode="auto">
            <a:xfrm>
              <a:off x="5267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6" name="Line 22"/>
            <p:cNvSpPr>
              <a:spLocks noChangeShapeType="1"/>
            </p:cNvSpPr>
            <p:nvPr/>
          </p:nvSpPr>
          <p:spPr bwMode="auto">
            <a:xfrm>
              <a:off x="5403" y="586"/>
              <a:ext cx="0" cy="162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7" name="Line 23"/>
            <p:cNvSpPr>
              <a:spLocks noChangeShapeType="1"/>
            </p:cNvSpPr>
            <p:nvPr/>
          </p:nvSpPr>
          <p:spPr bwMode="auto">
            <a:xfrm>
              <a:off x="4590" y="721"/>
              <a:ext cx="813" cy="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8" name="Line 24"/>
            <p:cNvSpPr>
              <a:spLocks noChangeShapeType="1"/>
            </p:cNvSpPr>
            <p:nvPr/>
          </p:nvSpPr>
          <p:spPr bwMode="auto">
            <a:xfrm>
              <a:off x="5403" y="721"/>
              <a:ext cx="0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49" name="Line 25"/>
            <p:cNvSpPr>
              <a:spLocks noChangeShapeType="1"/>
            </p:cNvSpPr>
            <p:nvPr/>
          </p:nvSpPr>
          <p:spPr bwMode="auto">
            <a:xfrm>
              <a:off x="4726" y="1534"/>
              <a:ext cx="13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0" name="Line 26"/>
            <p:cNvSpPr>
              <a:spLocks noChangeShapeType="1"/>
            </p:cNvSpPr>
            <p:nvPr/>
          </p:nvSpPr>
          <p:spPr bwMode="auto">
            <a:xfrm flipV="1">
              <a:off x="5267" y="857"/>
              <a:ext cx="0" cy="6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1" name="Line 27"/>
            <p:cNvSpPr>
              <a:spLocks noChangeShapeType="1"/>
            </p:cNvSpPr>
            <p:nvPr/>
          </p:nvSpPr>
          <p:spPr bwMode="auto">
            <a:xfrm flipV="1">
              <a:off x="4590" y="721"/>
              <a:ext cx="0" cy="13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2" name="Line 28"/>
            <p:cNvSpPr>
              <a:spLocks noChangeShapeType="1"/>
            </p:cNvSpPr>
            <p:nvPr/>
          </p:nvSpPr>
          <p:spPr bwMode="auto">
            <a:xfrm>
              <a:off x="4590" y="1670"/>
              <a:ext cx="0" cy="40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53" name="Line 29"/>
            <p:cNvSpPr>
              <a:spLocks noChangeShapeType="1"/>
            </p:cNvSpPr>
            <p:nvPr/>
          </p:nvSpPr>
          <p:spPr bwMode="auto">
            <a:xfrm>
              <a:off x="4590" y="2076"/>
              <a:ext cx="81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7" name="Line 30"/>
            <p:cNvSpPr>
              <a:spLocks noChangeShapeType="1"/>
            </p:cNvSpPr>
            <p:nvPr/>
          </p:nvSpPr>
          <p:spPr bwMode="auto">
            <a:xfrm flipV="1">
              <a:off x="5403" y="1670"/>
              <a:ext cx="0" cy="40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8" name="Line 31"/>
            <p:cNvSpPr>
              <a:spLocks noChangeShapeType="1"/>
            </p:cNvSpPr>
            <p:nvPr/>
          </p:nvSpPr>
          <p:spPr bwMode="auto">
            <a:xfrm flipH="1">
              <a:off x="4590" y="1670"/>
              <a:ext cx="81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" name="Line 32"/>
            <p:cNvSpPr>
              <a:spLocks noChangeShapeType="1"/>
            </p:cNvSpPr>
            <p:nvPr/>
          </p:nvSpPr>
          <p:spPr bwMode="auto">
            <a:xfrm flipH="1">
              <a:off x="5132" y="1534"/>
              <a:ext cx="135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0" name="Line 33"/>
            <p:cNvSpPr>
              <a:spLocks noChangeShapeType="1"/>
            </p:cNvSpPr>
            <p:nvPr/>
          </p:nvSpPr>
          <p:spPr bwMode="auto">
            <a:xfrm flipV="1">
              <a:off x="4726" y="857"/>
              <a:ext cx="0" cy="6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1" name="Line 34"/>
            <p:cNvSpPr>
              <a:spLocks noChangeShapeType="1"/>
            </p:cNvSpPr>
            <p:nvPr/>
          </p:nvSpPr>
          <p:spPr bwMode="auto">
            <a:xfrm flipV="1">
              <a:off x="4726" y="1805"/>
              <a:ext cx="0" cy="1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2" name="Line 35"/>
            <p:cNvSpPr>
              <a:spLocks noChangeShapeType="1"/>
            </p:cNvSpPr>
            <p:nvPr/>
          </p:nvSpPr>
          <p:spPr bwMode="auto">
            <a:xfrm>
              <a:off x="5267" y="1805"/>
              <a:ext cx="0" cy="1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3" name="Line 36"/>
            <p:cNvSpPr>
              <a:spLocks noChangeShapeType="1"/>
            </p:cNvSpPr>
            <p:nvPr/>
          </p:nvSpPr>
          <p:spPr bwMode="auto">
            <a:xfrm>
              <a:off x="4726" y="1805"/>
              <a:ext cx="54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4" name="Line 37"/>
            <p:cNvSpPr>
              <a:spLocks noChangeShapeType="1"/>
            </p:cNvSpPr>
            <p:nvPr/>
          </p:nvSpPr>
          <p:spPr bwMode="auto">
            <a:xfrm flipH="1">
              <a:off x="4726" y="1940"/>
              <a:ext cx="54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5" name="Line 38"/>
            <p:cNvSpPr>
              <a:spLocks noChangeShapeType="1"/>
            </p:cNvSpPr>
            <p:nvPr/>
          </p:nvSpPr>
          <p:spPr bwMode="auto">
            <a:xfrm>
              <a:off x="4861" y="1805"/>
              <a:ext cx="0" cy="1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6" name="Line 39"/>
            <p:cNvSpPr>
              <a:spLocks noChangeShapeType="1"/>
            </p:cNvSpPr>
            <p:nvPr/>
          </p:nvSpPr>
          <p:spPr bwMode="auto">
            <a:xfrm>
              <a:off x="5132" y="1805"/>
              <a:ext cx="0" cy="1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7" name="Line 40"/>
            <p:cNvSpPr>
              <a:spLocks noChangeShapeType="1"/>
            </p:cNvSpPr>
            <p:nvPr/>
          </p:nvSpPr>
          <p:spPr bwMode="auto">
            <a:xfrm>
              <a:off x="4590" y="857"/>
              <a:ext cx="81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8" name="Line 41"/>
            <p:cNvSpPr>
              <a:spLocks noChangeShapeType="1"/>
            </p:cNvSpPr>
            <p:nvPr/>
          </p:nvSpPr>
          <p:spPr bwMode="auto">
            <a:xfrm flipV="1">
              <a:off x="4861" y="992"/>
              <a:ext cx="0" cy="54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19" name="Line 42"/>
            <p:cNvSpPr>
              <a:spLocks noChangeShapeType="1"/>
            </p:cNvSpPr>
            <p:nvPr/>
          </p:nvSpPr>
          <p:spPr bwMode="auto">
            <a:xfrm>
              <a:off x="4861" y="992"/>
              <a:ext cx="27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0" name="Line 43"/>
            <p:cNvSpPr>
              <a:spLocks noChangeShapeType="1"/>
            </p:cNvSpPr>
            <p:nvPr/>
          </p:nvSpPr>
          <p:spPr bwMode="auto">
            <a:xfrm>
              <a:off x="5132" y="992"/>
              <a:ext cx="0" cy="54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21" name="Line 44"/>
            <p:cNvSpPr>
              <a:spLocks noChangeShapeType="1"/>
            </p:cNvSpPr>
            <p:nvPr/>
          </p:nvSpPr>
          <p:spPr bwMode="auto">
            <a:xfrm>
              <a:off x="4455" y="1128"/>
              <a:ext cx="12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</p:grpSp>
      <p:sp>
        <p:nvSpPr>
          <p:cNvPr id="327" name="BlokTextu 326"/>
          <p:cNvSpPr txBox="1"/>
          <p:nvPr/>
        </p:nvSpPr>
        <p:spPr>
          <a:xfrm>
            <a:off x="8691632" y="2185737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BlokTextu 327"/>
          <p:cNvSpPr txBox="1"/>
          <p:nvPr/>
        </p:nvSpPr>
        <p:spPr>
          <a:xfrm>
            <a:off x="8691632" y="1569039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BlokTextu 289"/>
          <p:cNvSpPr txBox="1">
            <a:spLocks noChangeArrowheads="1"/>
          </p:cNvSpPr>
          <p:nvPr/>
        </p:nvSpPr>
        <p:spPr bwMode="auto">
          <a:xfrm>
            <a:off x="539750" y="36000"/>
            <a:ext cx="8568000" cy="49244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3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pomocou štvorcovej siete v nepriečelnej polohe obraz objektu, ktorého podstava leží v základnej rovine. Objekt je daný pôdorysom a nárysom v štvorcovej sieti. Horizont je vo výške 3 štvorcov.</a:t>
            </a:r>
          </a:p>
        </p:txBody>
      </p:sp>
      <p:pic>
        <p:nvPicPr>
          <p:cNvPr id="291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" name="BlokTextu 24"/>
          <p:cNvSpPr txBox="1">
            <a:spLocks noChangeArrowheads="1"/>
          </p:cNvSpPr>
          <p:nvPr/>
        </p:nvSpPr>
        <p:spPr bwMode="auto">
          <a:xfrm>
            <a:off x="0" y="745675"/>
            <a:ext cx="2736000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6)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teleso. Vyznačíme iba viditeľné hrany objektu.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6" name="Skupina 19"/>
          <p:cNvGrpSpPr>
            <a:grpSpLocks/>
          </p:cNvGrpSpPr>
          <p:nvPr/>
        </p:nvGrpSpPr>
        <p:grpSpPr bwMode="auto">
          <a:xfrm>
            <a:off x="93586" y="5318902"/>
            <a:ext cx="1083171" cy="393700"/>
            <a:chOff x="2699794" y="4497810"/>
            <a:chExt cx="1083583" cy="393091"/>
          </a:xfrm>
        </p:grpSpPr>
        <p:pic>
          <p:nvPicPr>
            <p:cNvPr id="237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8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7" dur="5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6" dur="500"/>
                                        <p:tgtEl>
                                          <p:spTgt spid="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1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4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0" dur="5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3" dur="500"/>
                                        <p:tgtEl>
                                          <p:spTgt spid="1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7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 animBg="1"/>
      <p:bldP spid="1153" grpId="0" animBg="1"/>
      <p:bldP spid="1154" grpId="0" animBg="1"/>
      <p:bldP spid="1195" grpId="0" animBg="1"/>
      <p:bldP spid="1195" grpId="1" animBg="1"/>
      <p:bldP spid="1196" grpId="0" animBg="1"/>
      <p:bldP spid="1196" grpId="1" animBg="1"/>
      <p:bldP spid="1198" grpId="0" animBg="1"/>
      <p:bldP spid="1200" grpId="0" animBg="1"/>
      <p:bldP spid="1201" grpId="0" animBg="1"/>
      <p:bldP spid="1202" grpId="0" animBg="1"/>
      <p:bldP spid="1204" grpId="0" animBg="1"/>
      <p:bldP spid="1206" grpId="0" animBg="1"/>
      <p:bldP spid="1207" grpId="0" animBg="1"/>
      <p:bldP spid="1211" grpId="0" animBg="1"/>
      <p:bldP spid="1212" grpId="0" animBg="1"/>
      <p:bldP spid="1213" grpId="0" animBg="1"/>
      <p:bldP spid="1215" grpId="0" animBg="1"/>
      <p:bldP spid="1216" grpId="0" animBg="1"/>
      <p:bldP spid="1219" grpId="0" animBg="1"/>
      <p:bldP spid="1220" grpId="0" animBg="1"/>
      <p:bldP spid="1221" grpId="0" animBg="1"/>
      <p:bldP spid="1222" grpId="0" animBg="1"/>
      <p:bldP spid="1226" grpId="0" animBg="1"/>
      <p:bldP spid="1223" grpId="0" animBg="1"/>
      <p:bldP spid="1224" grpId="0" animBg="1"/>
      <p:bldP spid="1225" grpId="0" animBg="1"/>
      <p:bldP spid="1227" grpId="0" animBg="1"/>
      <p:bldP spid="1228" grpId="0" animBg="1"/>
      <p:bldP spid="1230" grpId="0" animBg="1"/>
      <p:bldP spid="1231" grpId="0" animBg="1"/>
      <p:bldP spid="1232" grpId="0" animBg="1"/>
      <p:bldP spid="1233" grpId="0" animBg="1"/>
      <p:bldP spid="1234" grpId="0" animBg="1"/>
      <p:bldP spid="1235" grpId="0" animBg="1"/>
      <p:bldP spid="1236" grpId="0" animBg="1"/>
      <p:bldP spid="1237" grpId="0" animBg="1"/>
      <p:bldP spid="1238" grpId="0" animBg="1"/>
      <p:bldP spid="1239" grpId="0" animBg="1"/>
      <p:bldP spid="1240" grpId="0" animBg="1"/>
      <p:bldP spid="1241" grpId="0" animBg="1"/>
      <p:bldP spid="1242" grpId="0" animBg="1"/>
      <p:bldP spid="1243" grpId="0" animBg="1"/>
      <p:bldP spid="1244" grpId="0" animBg="1"/>
      <p:bldP spid="1245" grpId="0" animBg="1"/>
      <p:bldP spid="1255" grpId="0" animBg="1"/>
      <p:bldP spid="1256" grpId="0" animBg="1"/>
      <p:bldP spid="1257" grpId="0" animBg="1"/>
      <p:bldP spid="1258" grpId="0" animBg="1"/>
      <p:bldP spid="1259" grpId="0" animBg="1"/>
      <p:bldP spid="1260" grpId="0" animBg="1"/>
      <p:bldP spid="126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Baldassare Peruzz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000" y="432000"/>
            <a:ext cx="4193854" cy="553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ext Box 6"/>
          <p:cNvSpPr txBox="1">
            <a:spLocks noChangeArrowheads="1"/>
          </p:cNvSpPr>
          <p:nvPr/>
        </p:nvSpPr>
        <p:spPr bwMode="auto">
          <a:xfrm>
            <a:off x="360000" y="5040000"/>
            <a:ext cx="29901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altLang="sk-SK" sz="1600" dirty="0" err="1" smtClean="0">
                <a:latin typeface="Arial" pitchFamily="34" charset="0"/>
                <a:cs typeface="Arial" pitchFamily="34" charset="0"/>
              </a:rPr>
              <a:t>Baldassare</a:t>
            </a:r>
            <a:r>
              <a:rPr lang="sk-SK" altLang="sk-SK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altLang="sk-SK" sz="1600" dirty="0" err="1" smtClean="0">
                <a:latin typeface="Arial" pitchFamily="34" charset="0"/>
                <a:cs typeface="Arial" pitchFamily="34" charset="0"/>
              </a:rPr>
              <a:t>Peruzzi</a:t>
            </a:r>
            <a:endParaRPr lang="sk-SK" altLang="sk-SK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Villa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600" dirty="0" err="1" smtClean="0">
                <a:latin typeface="Arial" pitchFamily="34" charset="0"/>
                <a:cs typeface="Arial" pitchFamily="34" charset="0"/>
              </a:rPr>
              <a:t>Farnesina</a:t>
            </a:r>
            <a:r>
              <a:rPr lang="sk-SK" sz="1600" dirty="0" smtClean="0">
                <a:latin typeface="Arial" pitchFamily="34" charset="0"/>
                <a:cs typeface="Arial" pitchFamily="34" charset="0"/>
              </a:rPr>
              <a:t>, Rím, Taliansko</a:t>
            </a:r>
            <a:endParaRPr lang="sk-SK" altLang="sk-SK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60000" y="360000"/>
            <a:ext cx="3485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Štvorcová sieť v nepriečelnej polohe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5672404" y="6536623"/>
            <a:ext cx="3020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Zdroj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obr</a:t>
            </a:r>
            <a:r>
              <a:rPr kumimoji="0" lang="sk-SK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ázkov</a:t>
            </a:r>
            <a:r>
              <a:rPr kumimoji="0" lang="sk-SK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[A. </a:t>
            </a:r>
            <a:r>
              <a:rPr kumimoji="0" lang="sk-SK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Coleová</a:t>
            </a:r>
            <a:r>
              <a:rPr kumimoji="0" lang="sk-SK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Perspektíva]</a:t>
            </a:r>
            <a:endParaRPr kumimoji="0" lang="sk-SK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360000" y="6058832"/>
            <a:ext cx="8380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Poznámka: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Výhľad z okna nie je skutočný, je nakreslený na stene. Správnu ilúziu priestoru môže pozorovateľ vnímať len z určitého miesta v miestnosti.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57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000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1318" y="324087"/>
            <a:ext cx="8941365" cy="569474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58</a:t>
            </a:fld>
            <a:endParaRPr lang="sk-SK"/>
          </a:p>
        </p:txBody>
      </p:sp>
      <p:sp>
        <p:nvSpPr>
          <p:cNvPr id="3" name="BlokTextu 2"/>
          <p:cNvSpPr txBox="1"/>
          <p:nvPr/>
        </p:nvSpPr>
        <p:spPr>
          <a:xfrm>
            <a:off x="360000" y="360000"/>
            <a:ext cx="5174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Návrh interiéru – štvorcová sieť v nepriečelnej polohe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60000" y="6300000"/>
            <a:ext cx="56362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Práca študenta: Eva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Spáčová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FA STU, školský rok 2003/04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000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2046" y="393538"/>
            <a:ext cx="8831483" cy="577576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BlokTextu 3"/>
          <p:cNvSpPr txBox="1"/>
          <p:nvPr/>
        </p:nvSpPr>
        <p:spPr>
          <a:xfrm>
            <a:off x="360000" y="360000"/>
            <a:ext cx="5174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Návrh interiéru – štvorcová sieť v nepriečelnej polohe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60000" y="6300000"/>
            <a:ext cx="56362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Práca študenta: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Csaba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Szitás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FA STU, školský rok 2012/13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ástupný symbol čísla snímky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59</a:t>
            </a:fld>
            <a:endParaRPr lang="sk-SK"/>
          </a:p>
        </p:txBody>
      </p:sp>
    </p:spTree>
    <p:extLst>
      <p:ext uri="{BB962C8B-B14F-4D97-AF65-F5344CB8AC3E}">
        <p14:creationId xmlns="" xmlns:p14="http://schemas.microsoft.com/office/powerpoint/2010/main" val="24028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4725458" y="1788135"/>
            <a:ext cx="424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Zmenšenie perspektívy siete:</a:t>
            </a:r>
          </a:p>
          <a:p>
            <a:endParaRPr lang="sk-SK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Objekty a štvorcovú sieť budeme zobrazovať v zmenšení (v mierke). Vzdialenosť </a:t>
            </a:r>
            <a:r>
              <a:rPr lang="sk-SK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základnice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 horizontu zmenšíme podľa požiadaviek, prípadne podľa veľkosti nákresne (papiera).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60000" y="360000"/>
            <a:ext cx="3257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Štvorcová sieť v priečelnej polohe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360000" y="720000"/>
            <a:ext cx="828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buFont typeface="Arial" pitchFamily="34" charset="0"/>
              <a:buChar char="•"/>
            </a:pP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Zvyčajne zostrojujeme štvorcovú sieť v základnej rovine, v zvislej rovine kolmej na priemetňu (vľavo alebo vpravo od objektu) a v rovine rovnobežnej s priemetňou (za objektom).</a:t>
            </a:r>
          </a:p>
          <a:p>
            <a:pPr marL="360000" indent="-360000">
              <a:buFont typeface="Arial" pitchFamily="34" charset="0"/>
              <a:buChar char="•"/>
            </a:pP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Je vhodné zvoliť jednu stranu siete v základnej rovine na </a:t>
            </a:r>
            <a:r>
              <a:rPr lang="sk-SK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základnici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kde sa zachováva dĺžka úsečiek. Dĺžka úsečiek sa zachováva aj na zvislej priamke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dirty="0" smtClean="0">
                <a:latin typeface="Arial" pitchFamily="34" charset="0"/>
                <a:cs typeface="Arial" pitchFamily="34" charset="0"/>
                <a:sym typeface="Symbol"/>
              </a:rPr>
              <a:t> </a:t>
            </a:r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r>
              <a:rPr lang="sk-SK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.</a:t>
            </a:r>
            <a:endParaRPr lang="sk-SK" sz="1600" dirty="0" smtClean="0"/>
          </a:p>
        </p:txBody>
      </p:sp>
      <p:sp>
        <p:nvSpPr>
          <p:cNvPr id="7" name="Freeform 64"/>
          <p:cNvSpPr>
            <a:spLocks/>
          </p:cNvSpPr>
          <p:nvPr/>
        </p:nvSpPr>
        <p:spPr bwMode="auto">
          <a:xfrm>
            <a:off x="2389250" y="3432413"/>
            <a:ext cx="1276350" cy="1344613"/>
          </a:xfrm>
          <a:custGeom>
            <a:avLst/>
            <a:gdLst/>
            <a:ahLst/>
            <a:cxnLst>
              <a:cxn ang="0">
                <a:pos x="3216" y="0"/>
              </a:cxn>
              <a:cxn ang="0">
                <a:pos x="3216" y="3247"/>
              </a:cxn>
              <a:cxn ang="0">
                <a:pos x="0" y="3390"/>
              </a:cxn>
              <a:cxn ang="0">
                <a:pos x="0" y="143"/>
              </a:cxn>
              <a:cxn ang="0">
                <a:pos x="3216" y="0"/>
              </a:cxn>
            </a:cxnLst>
            <a:rect l="0" t="0" r="r" b="b"/>
            <a:pathLst>
              <a:path w="3216" h="3390">
                <a:moveTo>
                  <a:pt x="3216" y="0"/>
                </a:moveTo>
                <a:lnTo>
                  <a:pt x="3216" y="3247"/>
                </a:lnTo>
                <a:lnTo>
                  <a:pt x="0" y="3390"/>
                </a:lnTo>
                <a:lnTo>
                  <a:pt x="0" y="143"/>
                </a:lnTo>
                <a:lnTo>
                  <a:pt x="3216" y="0"/>
                </a:lnTo>
                <a:close/>
              </a:path>
            </a:pathLst>
          </a:custGeom>
          <a:solidFill>
            <a:srgbClr val="92D050">
              <a:alpha val="3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" name="Freeform 23"/>
          <p:cNvSpPr>
            <a:spLocks/>
          </p:cNvSpPr>
          <p:nvPr/>
        </p:nvSpPr>
        <p:spPr bwMode="auto">
          <a:xfrm>
            <a:off x="2016188" y="4478575"/>
            <a:ext cx="1047750" cy="14573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40" y="2118"/>
              </a:cxn>
              <a:cxn ang="0">
                <a:pos x="2640" y="3670"/>
              </a:cxn>
              <a:cxn ang="0">
                <a:pos x="0" y="1551"/>
              </a:cxn>
              <a:cxn ang="0">
                <a:pos x="0" y="0"/>
              </a:cxn>
            </a:cxnLst>
            <a:rect l="0" t="0" r="r" b="b"/>
            <a:pathLst>
              <a:path w="2640" h="3670">
                <a:moveTo>
                  <a:pt x="0" y="0"/>
                </a:moveTo>
                <a:lnTo>
                  <a:pt x="2640" y="2118"/>
                </a:lnTo>
                <a:lnTo>
                  <a:pt x="2640" y="3670"/>
                </a:lnTo>
                <a:lnTo>
                  <a:pt x="0" y="155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" name="Freeform 20"/>
          <p:cNvSpPr>
            <a:spLocks/>
          </p:cNvSpPr>
          <p:nvPr/>
        </p:nvSpPr>
        <p:spPr bwMode="auto">
          <a:xfrm>
            <a:off x="2016188" y="4402375"/>
            <a:ext cx="2770188" cy="917575"/>
          </a:xfrm>
          <a:custGeom>
            <a:avLst/>
            <a:gdLst/>
            <a:ahLst/>
            <a:cxnLst>
              <a:cxn ang="0">
                <a:pos x="0" y="193"/>
              </a:cxn>
              <a:cxn ang="0">
                <a:pos x="2640" y="2311"/>
              </a:cxn>
              <a:cxn ang="0">
                <a:pos x="6979" y="2118"/>
              </a:cxn>
              <a:cxn ang="0">
                <a:pos x="4340" y="0"/>
              </a:cxn>
              <a:cxn ang="0">
                <a:pos x="0" y="193"/>
              </a:cxn>
            </a:cxnLst>
            <a:rect l="0" t="0" r="r" b="b"/>
            <a:pathLst>
              <a:path w="6979" h="2311">
                <a:moveTo>
                  <a:pt x="0" y="193"/>
                </a:moveTo>
                <a:lnTo>
                  <a:pt x="2640" y="2311"/>
                </a:lnTo>
                <a:lnTo>
                  <a:pt x="6979" y="2118"/>
                </a:lnTo>
                <a:lnTo>
                  <a:pt x="4340" y="0"/>
                </a:lnTo>
                <a:lnTo>
                  <a:pt x="0" y="193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2813113" y="4757975"/>
            <a:ext cx="300038" cy="24130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3238563" y="4740513"/>
            <a:ext cx="300038" cy="2397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3665600" y="4721463"/>
            <a:ext cx="298450" cy="23971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>
            <a:off x="2389250" y="4721463"/>
            <a:ext cx="1276350" cy="5556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2487675" y="4800838"/>
            <a:ext cx="1276350" cy="571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H="1">
            <a:off x="2589275" y="4881800"/>
            <a:ext cx="1274763" cy="55563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H="1">
            <a:off x="2687700" y="4961175"/>
            <a:ext cx="1276350" cy="5715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3665600" y="4291250"/>
            <a:ext cx="298450" cy="241300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3665600" y="3862625"/>
            <a:ext cx="298450" cy="239713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3665600" y="3432413"/>
            <a:ext cx="298450" cy="241300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3665600" y="3432413"/>
            <a:ext cx="0" cy="128905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>
            <a:off x="3764025" y="3513375"/>
            <a:ext cx="1588" cy="1287463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>
            <a:off x="3864038" y="3592750"/>
            <a:ext cx="1588" cy="1289050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" name="Line 19"/>
          <p:cNvSpPr>
            <a:spLocks noChangeShapeType="1"/>
          </p:cNvSpPr>
          <p:nvPr/>
        </p:nvSpPr>
        <p:spPr bwMode="auto">
          <a:xfrm>
            <a:off x="3964050" y="3673713"/>
            <a:ext cx="1588" cy="1287463"/>
          </a:xfrm>
          <a:prstGeom prst="line">
            <a:avLst/>
          </a:prstGeom>
          <a:noFill/>
          <a:ln w="12700">
            <a:solidFill>
              <a:srgbClr val="FFB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 flipV="1">
            <a:off x="1073213" y="3845163"/>
            <a:ext cx="0" cy="1136650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" name="Line 31"/>
          <p:cNvSpPr>
            <a:spLocks noChangeShapeType="1"/>
          </p:cNvSpPr>
          <p:nvPr/>
        </p:nvSpPr>
        <p:spPr bwMode="auto">
          <a:xfrm flipH="1">
            <a:off x="2389250" y="4291250"/>
            <a:ext cx="1276350" cy="57150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" name="Line 32"/>
          <p:cNvSpPr>
            <a:spLocks noChangeShapeType="1"/>
          </p:cNvSpPr>
          <p:nvPr/>
        </p:nvSpPr>
        <p:spPr bwMode="auto">
          <a:xfrm flipH="1">
            <a:off x="2389250" y="3862625"/>
            <a:ext cx="1276350" cy="55563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" name="Line 33"/>
          <p:cNvSpPr>
            <a:spLocks noChangeShapeType="1"/>
          </p:cNvSpPr>
          <p:nvPr/>
        </p:nvSpPr>
        <p:spPr bwMode="auto">
          <a:xfrm flipH="1">
            <a:off x="2389250" y="3432413"/>
            <a:ext cx="1276350" cy="57150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9" name="Line 34"/>
          <p:cNvSpPr>
            <a:spLocks noChangeShapeType="1"/>
          </p:cNvSpPr>
          <p:nvPr/>
        </p:nvSpPr>
        <p:spPr bwMode="auto">
          <a:xfrm>
            <a:off x="3238563" y="3451463"/>
            <a:ext cx="1588" cy="1289050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0" name="Line 35"/>
          <p:cNvSpPr>
            <a:spLocks noChangeShapeType="1"/>
          </p:cNvSpPr>
          <p:nvPr/>
        </p:nvSpPr>
        <p:spPr bwMode="auto">
          <a:xfrm>
            <a:off x="2813113" y="3470513"/>
            <a:ext cx="1588" cy="1287463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1" name="Line 36"/>
          <p:cNvSpPr>
            <a:spLocks noChangeShapeType="1"/>
          </p:cNvSpPr>
          <p:nvPr/>
        </p:nvSpPr>
        <p:spPr bwMode="auto">
          <a:xfrm>
            <a:off x="2389250" y="3489563"/>
            <a:ext cx="0" cy="1287463"/>
          </a:xfrm>
          <a:prstGeom prst="line">
            <a:avLst/>
          </a:prstGeom>
          <a:noFill/>
          <a:ln w="12700">
            <a:solidFill>
              <a:srgbClr val="00A5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2" name="Freeform 62"/>
          <p:cNvSpPr>
            <a:spLocks/>
          </p:cNvSpPr>
          <p:nvPr/>
        </p:nvSpPr>
        <p:spPr bwMode="auto">
          <a:xfrm>
            <a:off x="2389250" y="4721463"/>
            <a:ext cx="1574800" cy="296863"/>
          </a:xfrm>
          <a:custGeom>
            <a:avLst/>
            <a:gdLst/>
            <a:ahLst/>
            <a:cxnLst>
              <a:cxn ang="0">
                <a:pos x="3216" y="0"/>
              </a:cxn>
              <a:cxn ang="0">
                <a:pos x="3972" y="606"/>
              </a:cxn>
              <a:cxn ang="0">
                <a:pos x="756" y="749"/>
              </a:cxn>
              <a:cxn ang="0">
                <a:pos x="0" y="143"/>
              </a:cxn>
              <a:cxn ang="0">
                <a:pos x="3216" y="0"/>
              </a:cxn>
            </a:cxnLst>
            <a:rect l="0" t="0" r="r" b="b"/>
            <a:pathLst>
              <a:path w="3972" h="749">
                <a:moveTo>
                  <a:pt x="3216" y="0"/>
                </a:moveTo>
                <a:lnTo>
                  <a:pt x="3972" y="606"/>
                </a:lnTo>
                <a:lnTo>
                  <a:pt x="756" y="749"/>
                </a:lnTo>
                <a:lnTo>
                  <a:pt x="0" y="143"/>
                </a:lnTo>
                <a:lnTo>
                  <a:pt x="3216" y="0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3" name="Freeform 63"/>
          <p:cNvSpPr>
            <a:spLocks/>
          </p:cNvSpPr>
          <p:nvPr/>
        </p:nvSpPr>
        <p:spPr bwMode="auto">
          <a:xfrm>
            <a:off x="3665600" y="3432413"/>
            <a:ext cx="298450" cy="1528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56" y="607"/>
              </a:cxn>
              <a:cxn ang="0">
                <a:pos x="756" y="3853"/>
              </a:cxn>
              <a:cxn ang="0">
                <a:pos x="0" y="3247"/>
              </a:cxn>
              <a:cxn ang="0">
                <a:pos x="0" y="0"/>
              </a:cxn>
            </a:cxnLst>
            <a:rect l="0" t="0" r="r" b="b"/>
            <a:pathLst>
              <a:path w="756" h="3853">
                <a:moveTo>
                  <a:pt x="0" y="0"/>
                </a:moveTo>
                <a:lnTo>
                  <a:pt x="756" y="607"/>
                </a:lnTo>
                <a:lnTo>
                  <a:pt x="756" y="3853"/>
                </a:lnTo>
                <a:lnTo>
                  <a:pt x="0" y="3247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25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3" name="Freeform 21"/>
          <p:cNvSpPr>
            <a:spLocks/>
          </p:cNvSpPr>
          <p:nvPr/>
        </p:nvSpPr>
        <p:spPr bwMode="auto">
          <a:xfrm>
            <a:off x="2016188" y="1684575"/>
            <a:ext cx="1047750" cy="3635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40" y="2118"/>
              </a:cxn>
              <a:cxn ang="0">
                <a:pos x="2640" y="9159"/>
              </a:cxn>
              <a:cxn ang="0">
                <a:pos x="0" y="7041"/>
              </a:cxn>
              <a:cxn ang="0">
                <a:pos x="0" y="0"/>
              </a:cxn>
            </a:cxnLst>
            <a:rect l="0" t="0" r="r" b="b"/>
            <a:pathLst>
              <a:path w="2640" h="9159">
                <a:moveTo>
                  <a:pt x="0" y="0"/>
                </a:moveTo>
                <a:lnTo>
                  <a:pt x="2640" y="2118"/>
                </a:lnTo>
                <a:lnTo>
                  <a:pt x="2640" y="9159"/>
                </a:lnTo>
                <a:lnTo>
                  <a:pt x="0" y="7041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4" name="Line 26"/>
          <p:cNvSpPr>
            <a:spLocks noChangeShapeType="1"/>
          </p:cNvSpPr>
          <p:nvPr/>
        </p:nvSpPr>
        <p:spPr bwMode="auto">
          <a:xfrm flipV="1">
            <a:off x="2560700" y="3778488"/>
            <a:ext cx="1588" cy="1138238"/>
          </a:xfrm>
          <a:prstGeom prst="lin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5" name="Freeform 69"/>
          <p:cNvSpPr>
            <a:spLocks/>
          </p:cNvSpPr>
          <p:nvPr/>
        </p:nvSpPr>
        <p:spPr bwMode="auto">
          <a:xfrm>
            <a:off x="2211450" y="2249725"/>
            <a:ext cx="698500" cy="3057525"/>
          </a:xfrm>
          <a:custGeom>
            <a:avLst/>
            <a:gdLst/>
            <a:ahLst/>
            <a:cxnLst>
              <a:cxn ang="0">
                <a:pos x="1759" y="4298"/>
              </a:cxn>
              <a:cxn ang="0">
                <a:pos x="1748" y="3905"/>
              </a:cxn>
              <a:cxn ang="0">
                <a:pos x="1729" y="3512"/>
              </a:cxn>
              <a:cxn ang="0">
                <a:pos x="1699" y="3120"/>
              </a:cxn>
              <a:cxn ang="0">
                <a:pos x="1663" y="2737"/>
              </a:cxn>
              <a:cxn ang="0">
                <a:pos x="1617" y="2367"/>
              </a:cxn>
              <a:cxn ang="0">
                <a:pos x="1564" y="2011"/>
              </a:cxn>
              <a:cxn ang="0">
                <a:pos x="1503" y="1674"/>
              </a:cxn>
              <a:cxn ang="0">
                <a:pos x="1436" y="1361"/>
              </a:cxn>
              <a:cxn ang="0">
                <a:pos x="1363" y="1074"/>
              </a:cxn>
              <a:cxn ang="0">
                <a:pos x="1285" y="815"/>
              </a:cxn>
              <a:cxn ang="0">
                <a:pos x="1204" y="589"/>
              </a:cxn>
              <a:cxn ang="0">
                <a:pos x="1118" y="397"/>
              </a:cxn>
              <a:cxn ang="0">
                <a:pos x="1029" y="240"/>
              </a:cxn>
              <a:cxn ang="0">
                <a:pos x="941" y="122"/>
              </a:cxn>
              <a:cxn ang="0">
                <a:pos x="850" y="43"/>
              </a:cxn>
              <a:cxn ang="0">
                <a:pos x="760" y="4"/>
              </a:cxn>
              <a:cxn ang="0">
                <a:pos x="672" y="5"/>
              </a:cxn>
              <a:cxn ang="0">
                <a:pos x="585" y="47"/>
              </a:cxn>
              <a:cxn ang="0">
                <a:pos x="501" y="129"/>
              </a:cxn>
              <a:cxn ang="0">
                <a:pos x="422" y="250"/>
              </a:cxn>
              <a:cxn ang="0">
                <a:pos x="348" y="407"/>
              </a:cxn>
              <a:cxn ang="0">
                <a:pos x="279" y="602"/>
              </a:cxn>
              <a:cxn ang="0">
                <a:pos x="217" y="830"/>
              </a:cxn>
              <a:cxn ang="0">
                <a:pos x="160" y="1091"/>
              </a:cxn>
              <a:cxn ang="0">
                <a:pos x="112" y="1380"/>
              </a:cxn>
              <a:cxn ang="0">
                <a:pos x="72" y="1695"/>
              </a:cxn>
              <a:cxn ang="0">
                <a:pos x="40" y="2032"/>
              </a:cxn>
              <a:cxn ang="0">
                <a:pos x="17" y="2389"/>
              </a:cxn>
              <a:cxn ang="0">
                <a:pos x="4" y="2761"/>
              </a:cxn>
              <a:cxn ang="0">
                <a:pos x="0" y="3144"/>
              </a:cxn>
              <a:cxn ang="0">
                <a:pos x="4" y="3536"/>
              </a:cxn>
              <a:cxn ang="0">
                <a:pos x="17" y="3930"/>
              </a:cxn>
              <a:cxn ang="0">
                <a:pos x="40" y="4323"/>
              </a:cxn>
              <a:cxn ang="0">
                <a:pos x="72" y="4712"/>
              </a:cxn>
              <a:cxn ang="0">
                <a:pos x="112" y="5091"/>
              </a:cxn>
              <a:cxn ang="0">
                <a:pos x="160" y="5458"/>
              </a:cxn>
              <a:cxn ang="0">
                <a:pos x="217" y="5807"/>
              </a:cxn>
              <a:cxn ang="0">
                <a:pos x="279" y="6136"/>
              </a:cxn>
              <a:cxn ang="0">
                <a:pos x="348" y="6442"/>
              </a:cxn>
              <a:cxn ang="0">
                <a:pos x="422" y="6719"/>
              </a:cxn>
              <a:cxn ang="0">
                <a:pos x="501" y="6968"/>
              </a:cxn>
              <a:cxn ang="0">
                <a:pos x="585" y="7182"/>
              </a:cxn>
              <a:cxn ang="0">
                <a:pos x="672" y="7363"/>
              </a:cxn>
              <a:cxn ang="0">
                <a:pos x="760" y="7506"/>
              </a:cxn>
              <a:cxn ang="0">
                <a:pos x="850" y="7611"/>
              </a:cxn>
              <a:cxn ang="0">
                <a:pos x="941" y="7677"/>
              </a:cxn>
              <a:cxn ang="0">
                <a:pos x="1029" y="7703"/>
              </a:cxn>
              <a:cxn ang="0">
                <a:pos x="1118" y="7689"/>
              </a:cxn>
              <a:cxn ang="0">
                <a:pos x="1204" y="7633"/>
              </a:cxn>
              <a:cxn ang="0">
                <a:pos x="1285" y="7538"/>
              </a:cxn>
              <a:cxn ang="0">
                <a:pos x="1363" y="7406"/>
              </a:cxn>
              <a:cxn ang="0">
                <a:pos x="1436" y="7235"/>
              </a:cxn>
              <a:cxn ang="0">
                <a:pos x="1503" y="7029"/>
              </a:cxn>
              <a:cxn ang="0">
                <a:pos x="1564" y="6790"/>
              </a:cxn>
              <a:cxn ang="0">
                <a:pos x="1617" y="6520"/>
              </a:cxn>
              <a:cxn ang="0">
                <a:pos x="1663" y="6221"/>
              </a:cxn>
              <a:cxn ang="0">
                <a:pos x="1699" y="5899"/>
              </a:cxn>
              <a:cxn ang="0">
                <a:pos x="1729" y="5555"/>
              </a:cxn>
              <a:cxn ang="0">
                <a:pos x="1748" y="5192"/>
              </a:cxn>
              <a:cxn ang="0">
                <a:pos x="1759" y="4816"/>
              </a:cxn>
            </a:cxnLst>
            <a:rect l="0" t="0" r="r" b="b"/>
            <a:pathLst>
              <a:path w="1761" h="7703">
                <a:moveTo>
                  <a:pt x="1761" y="4559"/>
                </a:moveTo>
                <a:lnTo>
                  <a:pt x="1761" y="4429"/>
                </a:lnTo>
                <a:lnTo>
                  <a:pt x="1759" y="4298"/>
                </a:lnTo>
                <a:lnTo>
                  <a:pt x="1757" y="4168"/>
                </a:lnTo>
                <a:lnTo>
                  <a:pt x="1753" y="4036"/>
                </a:lnTo>
                <a:lnTo>
                  <a:pt x="1748" y="3905"/>
                </a:lnTo>
                <a:lnTo>
                  <a:pt x="1743" y="3773"/>
                </a:lnTo>
                <a:lnTo>
                  <a:pt x="1736" y="3642"/>
                </a:lnTo>
                <a:lnTo>
                  <a:pt x="1729" y="3512"/>
                </a:lnTo>
                <a:lnTo>
                  <a:pt x="1720" y="3380"/>
                </a:lnTo>
                <a:lnTo>
                  <a:pt x="1710" y="3250"/>
                </a:lnTo>
                <a:lnTo>
                  <a:pt x="1699" y="3120"/>
                </a:lnTo>
                <a:lnTo>
                  <a:pt x="1688" y="2992"/>
                </a:lnTo>
                <a:lnTo>
                  <a:pt x="1675" y="2865"/>
                </a:lnTo>
                <a:lnTo>
                  <a:pt x="1663" y="2737"/>
                </a:lnTo>
                <a:lnTo>
                  <a:pt x="1648" y="2612"/>
                </a:lnTo>
                <a:lnTo>
                  <a:pt x="1633" y="2489"/>
                </a:lnTo>
                <a:lnTo>
                  <a:pt x="1617" y="2367"/>
                </a:lnTo>
                <a:lnTo>
                  <a:pt x="1600" y="2246"/>
                </a:lnTo>
                <a:lnTo>
                  <a:pt x="1582" y="2127"/>
                </a:lnTo>
                <a:lnTo>
                  <a:pt x="1564" y="2011"/>
                </a:lnTo>
                <a:lnTo>
                  <a:pt x="1544" y="1896"/>
                </a:lnTo>
                <a:lnTo>
                  <a:pt x="1524" y="1785"/>
                </a:lnTo>
                <a:lnTo>
                  <a:pt x="1503" y="1674"/>
                </a:lnTo>
                <a:lnTo>
                  <a:pt x="1481" y="1568"/>
                </a:lnTo>
                <a:lnTo>
                  <a:pt x="1459" y="1463"/>
                </a:lnTo>
                <a:lnTo>
                  <a:pt x="1436" y="1361"/>
                </a:lnTo>
                <a:lnTo>
                  <a:pt x="1412" y="1262"/>
                </a:lnTo>
                <a:lnTo>
                  <a:pt x="1388" y="1166"/>
                </a:lnTo>
                <a:lnTo>
                  <a:pt x="1363" y="1074"/>
                </a:lnTo>
                <a:lnTo>
                  <a:pt x="1338" y="984"/>
                </a:lnTo>
                <a:lnTo>
                  <a:pt x="1312" y="898"/>
                </a:lnTo>
                <a:lnTo>
                  <a:pt x="1285" y="815"/>
                </a:lnTo>
                <a:lnTo>
                  <a:pt x="1259" y="736"/>
                </a:lnTo>
                <a:lnTo>
                  <a:pt x="1231" y="661"/>
                </a:lnTo>
                <a:lnTo>
                  <a:pt x="1204" y="589"/>
                </a:lnTo>
                <a:lnTo>
                  <a:pt x="1176" y="521"/>
                </a:lnTo>
                <a:lnTo>
                  <a:pt x="1146" y="456"/>
                </a:lnTo>
                <a:lnTo>
                  <a:pt x="1118" y="397"/>
                </a:lnTo>
                <a:lnTo>
                  <a:pt x="1089" y="340"/>
                </a:lnTo>
                <a:lnTo>
                  <a:pt x="1060" y="288"/>
                </a:lnTo>
                <a:lnTo>
                  <a:pt x="1029" y="240"/>
                </a:lnTo>
                <a:lnTo>
                  <a:pt x="1000" y="197"/>
                </a:lnTo>
                <a:lnTo>
                  <a:pt x="970" y="158"/>
                </a:lnTo>
                <a:lnTo>
                  <a:pt x="941" y="122"/>
                </a:lnTo>
                <a:lnTo>
                  <a:pt x="910" y="92"/>
                </a:lnTo>
                <a:lnTo>
                  <a:pt x="880" y="65"/>
                </a:lnTo>
                <a:lnTo>
                  <a:pt x="850" y="43"/>
                </a:lnTo>
                <a:lnTo>
                  <a:pt x="820" y="26"/>
                </a:lnTo>
                <a:lnTo>
                  <a:pt x="790" y="13"/>
                </a:lnTo>
                <a:lnTo>
                  <a:pt x="760" y="4"/>
                </a:lnTo>
                <a:lnTo>
                  <a:pt x="730" y="0"/>
                </a:lnTo>
                <a:lnTo>
                  <a:pt x="701" y="0"/>
                </a:lnTo>
                <a:lnTo>
                  <a:pt x="672" y="5"/>
                </a:lnTo>
                <a:lnTo>
                  <a:pt x="642" y="15"/>
                </a:lnTo>
                <a:lnTo>
                  <a:pt x="613" y="28"/>
                </a:lnTo>
                <a:lnTo>
                  <a:pt x="585" y="47"/>
                </a:lnTo>
                <a:lnTo>
                  <a:pt x="557" y="70"/>
                </a:lnTo>
                <a:lnTo>
                  <a:pt x="530" y="97"/>
                </a:lnTo>
                <a:lnTo>
                  <a:pt x="501" y="129"/>
                </a:lnTo>
                <a:lnTo>
                  <a:pt x="474" y="164"/>
                </a:lnTo>
                <a:lnTo>
                  <a:pt x="448" y="205"/>
                </a:lnTo>
                <a:lnTo>
                  <a:pt x="422" y="250"/>
                </a:lnTo>
                <a:lnTo>
                  <a:pt x="397" y="298"/>
                </a:lnTo>
                <a:lnTo>
                  <a:pt x="372" y="351"/>
                </a:lnTo>
                <a:lnTo>
                  <a:pt x="348" y="407"/>
                </a:lnTo>
                <a:lnTo>
                  <a:pt x="324" y="469"/>
                </a:lnTo>
                <a:lnTo>
                  <a:pt x="301" y="533"/>
                </a:lnTo>
                <a:lnTo>
                  <a:pt x="279" y="602"/>
                </a:lnTo>
                <a:lnTo>
                  <a:pt x="257" y="674"/>
                </a:lnTo>
                <a:lnTo>
                  <a:pt x="236" y="750"/>
                </a:lnTo>
                <a:lnTo>
                  <a:pt x="217" y="830"/>
                </a:lnTo>
                <a:lnTo>
                  <a:pt x="197" y="913"/>
                </a:lnTo>
                <a:lnTo>
                  <a:pt x="178" y="1000"/>
                </a:lnTo>
                <a:lnTo>
                  <a:pt x="160" y="1091"/>
                </a:lnTo>
                <a:lnTo>
                  <a:pt x="144" y="1184"/>
                </a:lnTo>
                <a:lnTo>
                  <a:pt x="127" y="1281"/>
                </a:lnTo>
                <a:lnTo>
                  <a:pt x="112" y="1380"/>
                </a:lnTo>
                <a:lnTo>
                  <a:pt x="98" y="1482"/>
                </a:lnTo>
                <a:lnTo>
                  <a:pt x="84" y="1587"/>
                </a:lnTo>
                <a:lnTo>
                  <a:pt x="72" y="1695"/>
                </a:lnTo>
                <a:lnTo>
                  <a:pt x="60" y="1804"/>
                </a:lnTo>
                <a:lnTo>
                  <a:pt x="50" y="1917"/>
                </a:lnTo>
                <a:lnTo>
                  <a:pt x="40" y="2032"/>
                </a:lnTo>
                <a:lnTo>
                  <a:pt x="32" y="2149"/>
                </a:lnTo>
                <a:lnTo>
                  <a:pt x="25" y="2268"/>
                </a:lnTo>
                <a:lnTo>
                  <a:pt x="17" y="2389"/>
                </a:lnTo>
                <a:lnTo>
                  <a:pt x="12" y="2512"/>
                </a:lnTo>
                <a:lnTo>
                  <a:pt x="7" y="2635"/>
                </a:lnTo>
                <a:lnTo>
                  <a:pt x="4" y="2761"/>
                </a:lnTo>
                <a:lnTo>
                  <a:pt x="2" y="2888"/>
                </a:lnTo>
                <a:lnTo>
                  <a:pt x="0" y="3016"/>
                </a:lnTo>
                <a:lnTo>
                  <a:pt x="0" y="3144"/>
                </a:lnTo>
                <a:lnTo>
                  <a:pt x="0" y="3275"/>
                </a:lnTo>
                <a:lnTo>
                  <a:pt x="2" y="3404"/>
                </a:lnTo>
                <a:lnTo>
                  <a:pt x="4" y="3536"/>
                </a:lnTo>
                <a:lnTo>
                  <a:pt x="7" y="3667"/>
                </a:lnTo>
                <a:lnTo>
                  <a:pt x="12" y="3798"/>
                </a:lnTo>
                <a:lnTo>
                  <a:pt x="17" y="3930"/>
                </a:lnTo>
                <a:lnTo>
                  <a:pt x="25" y="4061"/>
                </a:lnTo>
                <a:lnTo>
                  <a:pt x="32" y="4192"/>
                </a:lnTo>
                <a:lnTo>
                  <a:pt x="40" y="4323"/>
                </a:lnTo>
                <a:lnTo>
                  <a:pt x="50" y="4453"/>
                </a:lnTo>
                <a:lnTo>
                  <a:pt x="60" y="4583"/>
                </a:lnTo>
                <a:lnTo>
                  <a:pt x="72" y="4712"/>
                </a:lnTo>
                <a:lnTo>
                  <a:pt x="84" y="4839"/>
                </a:lnTo>
                <a:lnTo>
                  <a:pt x="98" y="4966"/>
                </a:lnTo>
                <a:lnTo>
                  <a:pt x="112" y="5091"/>
                </a:lnTo>
                <a:lnTo>
                  <a:pt x="127" y="5214"/>
                </a:lnTo>
                <a:lnTo>
                  <a:pt x="144" y="5337"/>
                </a:lnTo>
                <a:lnTo>
                  <a:pt x="160" y="5458"/>
                </a:lnTo>
                <a:lnTo>
                  <a:pt x="178" y="5576"/>
                </a:lnTo>
                <a:lnTo>
                  <a:pt x="197" y="5692"/>
                </a:lnTo>
                <a:lnTo>
                  <a:pt x="217" y="5807"/>
                </a:lnTo>
                <a:lnTo>
                  <a:pt x="236" y="5919"/>
                </a:lnTo>
                <a:lnTo>
                  <a:pt x="257" y="6028"/>
                </a:lnTo>
                <a:lnTo>
                  <a:pt x="279" y="6136"/>
                </a:lnTo>
                <a:lnTo>
                  <a:pt x="301" y="6240"/>
                </a:lnTo>
                <a:lnTo>
                  <a:pt x="324" y="6342"/>
                </a:lnTo>
                <a:lnTo>
                  <a:pt x="348" y="6442"/>
                </a:lnTo>
                <a:lnTo>
                  <a:pt x="372" y="6538"/>
                </a:lnTo>
                <a:lnTo>
                  <a:pt x="397" y="6629"/>
                </a:lnTo>
                <a:lnTo>
                  <a:pt x="422" y="6719"/>
                </a:lnTo>
                <a:lnTo>
                  <a:pt x="448" y="6806"/>
                </a:lnTo>
                <a:lnTo>
                  <a:pt x="474" y="6888"/>
                </a:lnTo>
                <a:lnTo>
                  <a:pt x="501" y="6968"/>
                </a:lnTo>
                <a:lnTo>
                  <a:pt x="530" y="7043"/>
                </a:lnTo>
                <a:lnTo>
                  <a:pt x="557" y="7115"/>
                </a:lnTo>
                <a:lnTo>
                  <a:pt x="585" y="7182"/>
                </a:lnTo>
                <a:lnTo>
                  <a:pt x="613" y="7246"/>
                </a:lnTo>
                <a:lnTo>
                  <a:pt x="642" y="7307"/>
                </a:lnTo>
                <a:lnTo>
                  <a:pt x="672" y="7363"/>
                </a:lnTo>
                <a:lnTo>
                  <a:pt x="701" y="7415"/>
                </a:lnTo>
                <a:lnTo>
                  <a:pt x="730" y="7463"/>
                </a:lnTo>
                <a:lnTo>
                  <a:pt x="760" y="7506"/>
                </a:lnTo>
                <a:lnTo>
                  <a:pt x="790" y="7546"/>
                </a:lnTo>
                <a:lnTo>
                  <a:pt x="820" y="7581"/>
                </a:lnTo>
                <a:lnTo>
                  <a:pt x="850" y="7611"/>
                </a:lnTo>
                <a:lnTo>
                  <a:pt x="880" y="7637"/>
                </a:lnTo>
                <a:lnTo>
                  <a:pt x="910" y="7659"/>
                </a:lnTo>
                <a:lnTo>
                  <a:pt x="941" y="7677"/>
                </a:lnTo>
                <a:lnTo>
                  <a:pt x="970" y="7691"/>
                </a:lnTo>
                <a:lnTo>
                  <a:pt x="1000" y="7699"/>
                </a:lnTo>
                <a:lnTo>
                  <a:pt x="1029" y="7703"/>
                </a:lnTo>
                <a:lnTo>
                  <a:pt x="1060" y="7702"/>
                </a:lnTo>
                <a:lnTo>
                  <a:pt x="1089" y="7698"/>
                </a:lnTo>
                <a:lnTo>
                  <a:pt x="1118" y="7689"/>
                </a:lnTo>
                <a:lnTo>
                  <a:pt x="1146" y="7674"/>
                </a:lnTo>
                <a:lnTo>
                  <a:pt x="1176" y="7656"/>
                </a:lnTo>
                <a:lnTo>
                  <a:pt x="1204" y="7633"/>
                </a:lnTo>
                <a:lnTo>
                  <a:pt x="1231" y="7606"/>
                </a:lnTo>
                <a:lnTo>
                  <a:pt x="1259" y="7575"/>
                </a:lnTo>
                <a:lnTo>
                  <a:pt x="1285" y="7538"/>
                </a:lnTo>
                <a:lnTo>
                  <a:pt x="1312" y="7499"/>
                </a:lnTo>
                <a:lnTo>
                  <a:pt x="1338" y="7454"/>
                </a:lnTo>
                <a:lnTo>
                  <a:pt x="1363" y="7406"/>
                </a:lnTo>
                <a:lnTo>
                  <a:pt x="1388" y="7353"/>
                </a:lnTo>
                <a:lnTo>
                  <a:pt x="1412" y="7296"/>
                </a:lnTo>
                <a:lnTo>
                  <a:pt x="1436" y="7235"/>
                </a:lnTo>
                <a:lnTo>
                  <a:pt x="1459" y="7170"/>
                </a:lnTo>
                <a:lnTo>
                  <a:pt x="1481" y="7101"/>
                </a:lnTo>
                <a:lnTo>
                  <a:pt x="1503" y="7029"/>
                </a:lnTo>
                <a:lnTo>
                  <a:pt x="1524" y="6953"/>
                </a:lnTo>
                <a:lnTo>
                  <a:pt x="1544" y="6873"/>
                </a:lnTo>
                <a:lnTo>
                  <a:pt x="1564" y="6790"/>
                </a:lnTo>
                <a:lnTo>
                  <a:pt x="1582" y="6702"/>
                </a:lnTo>
                <a:lnTo>
                  <a:pt x="1600" y="6613"/>
                </a:lnTo>
                <a:lnTo>
                  <a:pt x="1617" y="6520"/>
                </a:lnTo>
                <a:lnTo>
                  <a:pt x="1633" y="6423"/>
                </a:lnTo>
                <a:lnTo>
                  <a:pt x="1648" y="6324"/>
                </a:lnTo>
                <a:lnTo>
                  <a:pt x="1663" y="6221"/>
                </a:lnTo>
                <a:lnTo>
                  <a:pt x="1675" y="6116"/>
                </a:lnTo>
                <a:lnTo>
                  <a:pt x="1688" y="6009"/>
                </a:lnTo>
                <a:lnTo>
                  <a:pt x="1699" y="5899"/>
                </a:lnTo>
                <a:lnTo>
                  <a:pt x="1710" y="5786"/>
                </a:lnTo>
                <a:lnTo>
                  <a:pt x="1720" y="5672"/>
                </a:lnTo>
                <a:lnTo>
                  <a:pt x="1729" y="5555"/>
                </a:lnTo>
                <a:lnTo>
                  <a:pt x="1736" y="5436"/>
                </a:lnTo>
                <a:lnTo>
                  <a:pt x="1743" y="5315"/>
                </a:lnTo>
                <a:lnTo>
                  <a:pt x="1748" y="5192"/>
                </a:lnTo>
                <a:lnTo>
                  <a:pt x="1753" y="5067"/>
                </a:lnTo>
                <a:lnTo>
                  <a:pt x="1757" y="4942"/>
                </a:lnTo>
                <a:lnTo>
                  <a:pt x="1759" y="4816"/>
                </a:lnTo>
                <a:lnTo>
                  <a:pt x="1761" y="4688"/>
                </a:lnTo>
                <a:lnTo>
                  <a:pt x="1761" y="4559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6" name="BlokTextu 55"/>
          <p:cNvSpPr txBox="1"/>
          <p:nvPr/>
        </p:nvSpPr>
        <p:spPr>
          <a:xfrm>
            <a:off x="2019534" y="2289947"/>
            <a:ext cx="35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400" b="1" baseline="30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4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bdĺžnik 56"/>
          <p:cNvSpPr/>
          <p:nvPr/>
        </p:nvSpPr>
        <p:spPr>
          <a:xfrm>
            <a:off x="2008629" y="1853337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</a:t>
            </a:r>
            <a:endParaRPr lang="sk-SK" sz="1600" dirty="0"/>
          </a:p>
        </p:txBody>
      </p:sp>
      <p:sp>
        <p:nvSpPr>
          <p:cNvPr id="58" name="BlokTextu 57"/>
          <p:cNvSpPr txBox="1"/>
          <p:nvPr/>
        </p:nvSpPr>
        <p:spPr>
          <a:xfrm>
            <a:off x="3211606" y="542841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Freeform 22"/>
          <p:cNvSpPr>
            <a:spLocks/>
          </p:cNvSpPr>
          <p:nvPr/>
        </p:nvSpPr>
        <p:spPr bwMode="auto">
          <a:xfrm>
            <a:off x="81025" y="4478575"/>
            <a:ext cx="2982913" cy="927100"/>
          </a:xfrm>
          <a:custGeom>
            <a:avLst/>
            <a:gdLst/>
            <a:ahLst/>
            <a:cxnLst>
              <a:cxn ang="0">
                <a:pos x="0" y="215"/>
              </a:cxn>
              <a:cxn ang="0">
                <a:pos x="2639" y="2334"/>
              </a:cxn>
              <a:cxn ang="0">
                <a:pos x="7515" y="2118"/>
              </a:cxn>
              <a:cxn ang="0">
                <a:pos x="4875" y="0"/>
              </a:cxn>
              <a:cxn ang="0">
                <a:pos x="0" y="215"/>
              </a:cxn>
            </a:cxnLst>
            <a:rect l="0" t="0" r="r" b="b"/>
            <a:pathLst>
              <a:path w="7515" h="2334">
                <a:moveTo>
                  <a:pt x="0" y="215"/>
                </a:moveTo>
                <a:lnTo>
                  <a:pt x="2639" y="2334"/>
                </a:lnTo>
                <a:lnTo>
                  <a:pt x="7515" y="2118"/>
                </a:lnTo>
                <a:lnTo>
                  <a:pt x="4875" y="0"/>
                </a:lnTo>
                <a:lnTo>
                  <a:pt x="0" y="215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0" name="Line 24"/>
          <p:cNvSpPr>
            <a:spLocks noChangeShapeType="1"/>
          </p:cNvSpPr>
          <p:nvPr/>
        </p:nvSpPr>
        <p:spPr bwMode="auto">
          <a:xfrm flipH="1">
            <a:off x="1073213" y="4916725"/>
            <a:ext cx="1487488" cy="65088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1" name="Freeform 112"/>
          <p:cNvSpPr>
            <a:spLocks/>
          </p:cNvSpPr>
          <p:nvPr/>
        </p:nvSpPr>
        <p:spPr bwMode="auto">
          <a:xfrm>
            <a:off x="1039875" y="4950063"/>
            <a:ext cx="65088" cy="65088"/>
          </a:xfrm>
          <a:custGeom>
            <a:avLst/>
            <a:gdLst/>
            <a:ahLst/>
            <a:cxnLst>
              <a:cxn ang="0">
                <a:pos x="164" y="82"/>
              </a:cxn>
              <a:cxn ang="0">
                <a:pos x="160" y="56"/>
              </a:cxn>
              <a:cxn ang="0">
                <a:pos x="149" y="33"/>
              </a:cxn>
              <a:cxn ang="0">
                <a:pos x="130" y="15"/>
              </a:cxn>
              <a:cxn ang="0">
                <a:pos x="107" y="3"/>
              </a:cxn>
              <a:cxn ang="0">
                <a:pos x="82" y="0"/>
              </a:cxn>
              <a:cxn ang="0">
                <a:pos x="56" y="3"/>
              </a:cxn>
              <a:cxn ang="0">
                <a:pos x="33" y="15"/>
              </a:cxn>
              <a:cxn ang="0">
                <a:pos x="15" y="33"/>
              </a:cxn>
              <a:cxn ang="0">
                <a:pos x="4" y="56"/>
              </a:cxn>
              <a:cxn ang="0">
                <a:pos x="0" y="82"/>
              </a:cxn>
              <a:cxn ang="0">
                <a:pos x="4" y="107"/>
              </a:cxn>
              <a:cxn ang="0">
                <a:pos x="15" y="130"/>
              </a:cxn>
              <a:cxn ang="0">
                <a:pos x="33" y="149"/>
              </a:cxn>
              <a:cxn ang="0">
                <a:pos x="56" y="160"/>
              </a:cxn>
              <a:cxn ang="0">
                <a:pos x="82" y="164"/>
              </a:cxn>
              <a:cxn ang="0">
                <a:pos x="107" y="160"/>
              </a:cxn>
              <a:cxn ang="0">
                <a:pos x="130" y="149"/>
              </a:cxn>
              <a:cxn ang="0">
                <a:pos x="149" y="130"/>
              </a:cxn>
              <a:cxn ang="0">
                <a:pos x="160" y="107"/>
              </a:cxn>
              <a:cxn ang="0">
                <a:pos x="164" y="82"/>
              </a:cxn>
            </a:cxnLst>
            <a:rect l="0" t="0" r="r" b="b"/>
            <a:pathLst>
              <a:path w="164" h="164">
                <a:moveTo>
                  <a:pt x="164" y="82"/>
                </a:moveTo>
                <a:lnTo>
                  <a:pt x="160" y="56"/>
                </a:lnTo>
                <a:lnTo>
                  <a:pt x="149" y="33"/>
                </a:lnTo>
                <a:lnTo>
                  <a:pt x="130" y="15"/>
                </a:lnTo>
                <a:lnTo>
                  <a:pt x="107" y="3"/>
                </a:lnTo>
                <a:lnTo>
                  <a:pt x="82" y="0"/>
                </a:lnTo>
                <a:lnTo>
                  <a:pt x="56" y="3"/>
                </a:lnTo>
                <a:lnTo>
                  <a:pt x="33" y="15"/>
                </a:lnTo>
                <a:lnTo>
                  <a:pt x="15" y="33"/>
                </a:lnTo>
                <a:lnTo>
                  <a:pt x="4" y="56"/>
                </a:lnTo>
                <a:lnTo>
                  <a:pt x="0" y="82"/>
                </a:lnTo>
                <a:lnTo>
                  <a:pt x="4" y="107"/>
                </a:lnTo>
                <a:lnTo>
                  <a:pt x="15" y="130"/>
                </a:lnTo>
                <a:lnTo>
                  <a:pt x="33" y="149"/>
                </a:lnTo>
                <a:lnTo>
                  <a:pt x="56" y="160"/>
                </a:lnTo>
                <a:lnTo>
                  <a:pt x="82" y="164"/>
                </a:lnTo>
                <a:lnTo>
                  <a:pt x="107" y="160"/>
                </a:lnTo>
                <a:lnTo>
                  <a:pt x="130" y="149"/>
                </a:lnTo>
                <a:lnTo>
                  <a:pt x="149" y="130"/>
                </a:lnTo>
                <a:lnTo>
                  <a:pt x="160" y="107"/>
                </a:lnTo>
                <a:lnTo>
                  <a:pt x="164" y="82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2" name="BlokTextu 61"/>
          <p:cNvSpPr txBox="1"/>
          <p:nvPr/>
        </p:nvSpPr>
        <p:spPr>
          <a:xfrm>
            <a:off x="724602" y="4683469"/>
            <a:ext cx="372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bdĺžnik 62"/>
          <p:cNvSpPr/>
          <p:nvPr/>
        </p:nvSpPr>
        <p:spPr>
          <a:xfrm>
            <a:off x="294253" y="4523676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</a:t>
            </a:r>
            <a:endParaRPr lang="sk-SK" dirty="0"/>
          </a:p>
        </p:txBody>
      </p:sp>
      <p:sp>
        <p:nvSpPr>
          <p:cNvPr id="64" name="Line 28"/>
          <p:cNvSpPr>
            <a:spLocks noChangeShapeType="1"/>
          </p:cNvSpPr>
          <p:nvPr/>
        </p:nvSpPr>
        <p:spPr bwMode="auto">
          <a:xfrm>
            <a:off x="1812988" y="4315063"/>
            <a:ext cx="1485900" cy="11938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6" name="BlokTextu 65"/>
          <p:cNvSpPr txBox="1"/>
          <p:nvPr/>
        </p:nvSpPr>
        <p:spPr>
          <a:xfrm>
            <a:off x="2383237" y="4889164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sk-SK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sk-SK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Freeform 30"/>
          <p:cNvSpPr>
            <a:spLocks/>
          </p:cNvSpPr>
          <p:nvPr/>
        </p:nvSpPr>
        <p:spPr bwMode="auto">
          <a:xfrm>
            <a:off x="81025" y="3341925"/>
            <a:ext cx="2982913" cy="925513"/>
          </a:xfrm>
          <a:custGeom>
            <a:avLst/>
            <a:gdLst/>
            <a:ahLst/>
            <a:cxnLst>
              <a:cxn ang="0">
                <a:pos x="0" y="216"/>
              </a:cxn>
              <a:cxn ang="0">
                <a:pos x="2639" y="2334"/>
              </a:cxn>
              <a:cxn ang="0">
                <a:pos x="7515" y="2118"/>
              </a:cxn>
              <a:cxn ang="0">
                <a:pos x="4875" y="0"/>
              </a:cxn>
              <a:cxn ang="0">
                <a:pos x="0" y="216"/>
              </a:cxn>
            </a:cxnLst>
            <a:rect l="0" t="0" r="r" b="b"/>
            <a:pathLst>
              <a:path w="7515" h="2334">
                <a:moveTo>
                  <a:pt x="0" y="216"/>
                </a:moveTo>
                <a:lnTo>
                  <a:pt x="2639" y="2334"/>
                </a:lnTo>
                <a:lnTo>
                  <a:pt x="7515" y="2118"/>
                </a:lnTo>
                <a:lnTo>
                  <a:pt x="4875" y="0"/>
                </a:lnTo>
                <a:lnTo>
                  <a:pt x="0" y="216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68" name="Line 27"/>
          <p:cNvSpPr>
            <a:spLocks noChangeShapeType="1"/>
          </p:cNvSpPr>
          <p:nvPr/>
        </p:nvSpPr>
        <p:spPr bwMode="auto">
          <a:xfrm flipH="1">
            <a:off x="1073213" y="3778488"/>
            <a:ext cx="1487488" cy="66675"/>
          </a:xfrm>
          <a:prstGeom prst="line">
            <a:avLst/>
          </a:prstGeom>
          <a:noFill/>
          <a:ln w="127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2" name="Freeform 111"/>
          <p:cNvSpPr>
            <a:spLocks/>
          </p:cNvSpPr>
          <p:nvPr/>
        </p:nvSpPr>
        <p:spPr bwMode="auto">
          <a:xfrm>
            <a:off x="1039875" y="3811825"/>
            <a:ext cx="65088" cy="65088"/>
          </a:xfrm>
          <a:custGeom>
            <a:avLst/>
            <a:gdLst/>
            <a:ahLst/>
            <a:cxnLst>
              <a:cxn ang="0">
                <a:pos x="164" y="83"/>
              </a:cxn>
              <a:cxn ang="0">
                <a:pos x="160" y="58"/>
              </a:cxn>
              <a:cxn ang="0">
                <a:pos x="149" y="35"/>
              </a:cxn>
              <a:cxn ang="0">
                <a:pos x="130" y="16"/>
              </a:cxn>
              <a:cxn ang="0">
                <a:pos x="107" y="4"/>
              </a:cxn>
              <a:cxn ang="0">
                <a:pos x="82" y="0"/>
              </a:cxn>
              <a:cxn ang="0">
                <a:pos x="56" y="4"/>
              </a:cxn>
              <a:cxn ang="0">
                <a:pos x="33" y="16"/>
              </a:cxn>
              <a:cxn ang="0">
                <a:pos x="15" y="35"/>
              </a:cxn>
              <a:cxn ang="0">
                <a:pos x="4" y="58"/>
              </a:cxn>
              <a:cxn ang="0">
                <a:pos x="0" y="83"/>
              </a:cxn>
              <a:cxn ang="0">
                <a:pos x="4" y="109"/>
              </a:cxn>
              <a:cxn ang="0">
                <a:pos x="15" y="132"/>
              </a:cxn>
              <a:cxn ang="0">
                <a:pos x="33" y="149"/>
              </a:cxn>
              <a:cxn ang="0">
                <a:pos x="56" y="162"/>
              </a:cxn>
              <a:cxn ang="0">
                <a:pos x="82" y="165"/>
              </a:cxn>
              <a:cxn ang="0">
                <a:pos x="107" y="162"/>
              </a:cxn>
              <a:cxn ang="0">
                <a:pos x="130" y="149"/>
              </a:cxn>
              <a:cxn ang="0">
                <a:pos x="149" y="132"/>
              </a:cxn>
              <a:cxn ang="0">
                <a:pos x="160" y="109"/>
              </a:cxn>
              <a:cxn ang="0">
                <a:pos x="164" y="83"/>
              </a:cxn>
            </a:cxnLst>
            <a:rect l="0" t="0" r="r" b="b"/>
            <a:pathLst>
              <a:path w="164" h="165">
                <a:moveTo>
                  <a:pt x="164" y="83"/>
                </a:moveTo>
                <a:lnTo>
                  <a:pt x="160" y="58"/>
                </a:lnTo>
                <a:lnTo>
                  <a:pt x="149" y="35"/>
                </a:lnTo>
                <a:lnTo>
                  <a:pt x="130" y="16"/>
                </a:lnTo>
                <a:lnTo>
                  <a:pt x="107" y="4"/>
                </a:lnTo>
                <a:lnTo>
                  <a:pt x="82" y="0"/>
                </a:lnTo>
                <a:lnTo>
                  <a:pt x="56" y="4"/>
                </a:lnTo>
                <a:lnTo>
                  <a:pt x="33" y="16"/>
                </a:lnTo>
                <a:lnTo>
                  <a:pt x="15" y="35"/>
                </a:lnTo>
                <a:lnTo>
                  <a:pt x="4" y="58"/>
                </a:lnTo>
                <a:lnTo>
                  <a:pt x="0" y="83"/>
                </a:lnTo>
                <a:lnTo>
                  <a:pt x="4" y="109"/>
                </a:lnTo>
                <a:lnTo>
                  <a:pt x="15" y="132"/>
                </a:lnTo>
                <a:lnTo>
                  <a:pt x="33" y="149"/>
                </a:lnTo>
                <a:lnTo>
                  <a:pt x="56" y="162"/>
                </a:lnTo>
                <a:lnTo>
                  <a:pt x="82" y="165"/>
                </a:lnTo>
                <a:lnTo>
                  <a:pt x="107" y="162"/>
                </a:lnTo>
                <a:lnTo>
                  <a:pt x="130" y="149"/>
                </a:lnTo>
                <a:lnTo>
                  <a:pt x="149" y="132"/>
                </a:lnTo>
                <a:lnTo>
                  <a:pt x="160" y="109"/>
                </a:lnTo>
                <a:lnTo>
                  <a:pt x="164" y="83"/>
                </a:lnTo>
                <a:close/>
              </a:path>
            </a:pathLst>
          </a:custGeom>
          <a:solidFill>
            <a:srgbClr val="FF0000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8" name="Line 29"/>
          <p:cNvSpPr>
            <a:spLocks noChangeShapeType="1"/>
          </p:cNvSpPr>
          <p:nvPr/>
        </p:nvSpPr>
        <p:spPr bwMode="auto">
          <a:xfrm>
            <a:off x="1786010" y="3156284"/>
            <a:ext cx="1387465" cy="1114329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1" name="Freeform 123"/>
          <p:cNvSpPr>
            <a:spLocks/>
          </p:cNvSpPr>
          <p:nvPr/>
        </p:nvSpPr>
        <p:spPr bwMode="auto">
          <a:xfrm>
            <a:off x="2528950" y="3746738"/>
            <a:ext cx="65088" cy="65088"/>
          </a:xfrm>
          <a:custGeom>
            <a:avLst/>
            <a:gdLst/>
            <a:ahLst/>
            <a:cxnLst>
              <a:cxn ang="0">
                <a:pos x="165" y="83"/>
              </a:cxn>
              <a:cxn ang="0">
                <a:pos x="160" y="57"/>
              </a:cxn>
              <a:cxn ang="0">
                <a:pos x="149" y="34"/>
              </a:cxn>
              <a:cxn ang="0">
                <a:pos x="130" y="16"/>
              </a:cxn>
              <a:cxn ang="0">
                <a:pos x="107" y="4"/>
              </a:cxn>
              <a:cxn ang="0">
                <a:pos x="82" y="0"/>
              </a:cxn>
              <a:cxn ang="0">
                <a:pos x="56" y="4"/>
              </a:cxn>
              <a:cxn ang="0">
                <a:pos x="33" y="16"/>
              </a:cxn>
              <a:cxn ang="0">
                <a:pos x="15" y="34"/>
              </a:cxn>
              <a:cxn ang="0">
                <a:pos x="4" y="57"/>
              </a:cxn>
              <a:cxn ang="0">
                <a:pos x="0" y="83"/>
              </a:cxn>
              <a:cxn ang="0">
                <a:pos x="4" y="108"/>
              </a:cxn>
              <a:cxn ang="0">
                <a:pos x="15" y="132"/>
              </a:cxn>
              <a:cxn ang="0">
                <a:pos x="33" y="149"/>
              </a:cxn>
              <a:cxn ang="0">
                <a:pos x="56" y="161"/>
              </a:cxn>
              <a:cxn ang="0">
                <a:pos x="82" y="165"/>
              </a:cxn>
              <a:cxn ang="0">
                <a:pos x="107" y="161"/>
              </a:cxn>
              <a:cxn ang="0">
                <a:pos x="130" y="149"/>
              </a:cxn>
              <a:cxn ang="0">
                <a:pos x="149" y="132"/>
              </a:cxn>
              <a:cxn ang="0">
                <a:pos x="160" y="108"/>
              </a:cxn>
              <a:cxn ang="0">
                <a:pos x="165" y="83"/>
              </a:cxn>
            </a:cxnLst>
            <a:rect l="0" t="0" r="r" b="b"/>
            <a:pathLst>
              <a:path w="165" h="165">
                <a:moveTo>
                  <a:pt x="165" y="83"/>
                </a:moveTo>
                <a:lnTo>
                  <a:pt x="160" y="57"/>
                </a:lnTo>
                <a:lnTo>
                  <a:pt x="149" y="34"/>
                </a:lnTo>
                <a:lnTo>
                  <a:pt x="130" y="16"/>
                </a:lnTo>
                <a:lnTo>
                  <a:pt x="107" y="4"/>
                </a:lnTo>
                <a:lnTo>
                  <a:pt x="82" y="0"/>
                </a:lnTo>
                <a:lnTo>
                  <a:pt x="56" y="4"/>
                </a:lnTo>
                <a:lnTo>
                  <a:pt x="33" y="16"/>
                </a:lnTo>
                <a:lnTo>
                  <a:pt x="15" y="34"/>
                </a:lnTo>
                <a:lnTo>
                  <a:pt x="4" y="57"/>
                </a:lnTo>
                <a:lnTo>
                  <a:pt x="0" y="83"/>
                </a:lnTo>
                <a:lnTo>
                  <a:pt x="4" y="108"/>
                </a:lnTo>
                <a:lnTo>
                  <a:pt x="15" y="132"/>
                </a:lnTo>
                <a:lnTo>
                  <a:pt x="33" y="149"/>
                </a:lnTo>
                <a:lnTo>
                  <a:pt x="56" y="161"/>
                </a:lnTo>
                <a:lnTo>
                  <a:pt x="82" y="165"/>
                </a:lnTo>
                <a:lnTo>
                  <a:pt x="107" y="161"/>
                </a:lnTo>
                <a:lnTo>
                  <a:pt x="130" y="149"/>
                </a:lnTo>
                <a:lnTo>
                  <a:pt x="149" y="132"/>
                </a:lnTo>
                <a:lnTo>
                  <a:pt x="160" y="108"/>
                </a:lnTo>
                <a:lnTo>
                  <a:pt x="165" y="8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2" name="BlokTextu 81"/>
          <p:cNvSpPr txBox="1"/>
          <p:nvPr/>
        </p:nvSpPr>
        <p:spPr>
          <a:xfrm>
            <a:off x="2427181" y="3463333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BlokTextu 82"/>
          <p:cNvSpPr txBox="1"/>
          <p:nvPr/>
        </p:nvSpPr>
        <p:spPr>
          <a:xfrm>
            <a:off x="1543814" y="2929515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BlokTextu 86"/>
          <p:cNvSpPr txBox="1"/>
          <p:nvPr/>
        </p:nvSpPr>
        <p:spPr>
          <a:xfrm>
            <a:off x="4725459" y="4236026"/>
            <a:ext cx="1665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Nákresňa (papier):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Obdĺžnik 87"/>
          <p:cNvSpPr/>
          <p:nvPr/>
        </p:nvSpPr>
        <p:spPr>
          <a:xfrm>
            <a:off x="236009" y="3363105"/>
            <a:ext cx="327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400" b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</a:t>
            </a:r>
            <a:r>
              <a:rPr lang="sk-SK" sz="1400" b="1" dirty="0" smtClean="0">
                <a:latin typeface="Arial"/>
                <a:cs typeface="Arial"/>
                <a:sym typeface="Symbol" pitchFamily="18" charset="2"/>
              </a:rPr>
              <a:t>'</a:t>
            </a:r>
            <a:endParaRPr lang="sk-SK" dirty="0"/>
          </a:p>
        </p:txBody>
      </p:sp>
      <p:sp>
        <p:nvSpPr>
          <p:cNvPr id="95" name="Line 34"/>
          <p:cNvSpPr>
            <a:spLocks noChangeShapeType="1"/>
          </p:cNvSpPr>
          <p:nvPr/>
        </p:nvSpPr>
        <p:spPr bwMode="auto">
          <a:xfrm rot="10800000">
            <a:off x="2389251" y="2797026"/>
            <a:ext cx="0" cy="1980000"/>
          </a:xfrm>
          <a:prstGeom prst="line">
            <a:avLst/>
          </a:prstGeom>
          <a:noFill/>
          <a:ln w="12700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7" name="BlokTextu 96"/>
          <p:cNvSpPr txBox="1"/>
          <p:nvPr/>
        </p:nvSpPr>
        <p:spPr>
          <a:xfrm>
            <a:off x="2328818" y="2673598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endParaRPr lang="sk-SK" sz="1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2389250" y="4777025"/>
            <a:ext cx="298450" cy="24130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4" name="Line 68"/>
          <p:cNvSpPr>
            <a:spLocks noChangeShapeType="1"/>
          </p:cNvSpPr>
          <p:nvPr/>
        </p:nvSpPr>
        <p:spPr bwMode="auto">
          <a:xfrm>
            <a:off x="2389250" y="4777025"/>
            <a:ext cx="298450" cy="241300"/>
          </a:xfrm>
          <a:prstGeom prst="line">
            <a:avLst/>
          </a:prstGeom>
          <a:noFill/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5" name="Freeform 115"/>
          <p:cNvSpPr>
            <a:spLocks/>
          </p:cNvSpPr>
          <p:nvPr/>
        </p:nvSpPr>
        <p:spPr bwMode="auto">
          <a:xfrm>
            <a:off x="2528950" y="4883388"/>
            <a:ext cx="65088" cy="65088"/>
          </a:xfrm>
          <a:custGeom>
            <a:avLst/>
            <a:gdLst/>
            <a:ahLst/>
            <a:cxnLst>
              <a:cxn ang="0">
                <a:pos x="165" y="83"/>
              </a:cxn>
              <a:cxn ang="0">
                <a:pos x="160" y="57"/>
              </a:cxn>
              <a:cxn ang="0">
                <a:pos x="149" y="34"/>
              </a:cxn>
              <a:cxn ang="0">
                <a:pos x="130" y="16"/>
              </a:cxn>
              <a:cxn ang="0">
                <a:pos x="107" y="4"/>
              </a:cxn>
              <a:cxn ang="0">
                <a:pos x="82" y="0"/>
              </a:cxn>
              <a:cxn ang="0">
                <a:pos x="56" y="4"/>
              </a:cxn>
              <a:cxn ang="0">
                <a:pos x="33" y="16"/>
              </a:cxn>
              <a:cxn ang="0">
                <a:pos x="15" y="34"/>
              </a:cxn>
              <a:cxn ang="0">
                <a:pos x="4" y="57"/>
              </a:cxn>
              <a:cxn ang="0">
                <a:pos x="0" y="83"/>
              </a:cxn>
              <a:cxn ang="0">
                <a:pos x="4" y="108"/>
              </a:cxn>
              <a:cxn ang="0">
                <a:pos x="15" y="131"/>
              </a:cxn>
              <a:cxn ang="0">
                <a:pos x="33" y="150"/>
              </a:cxn>
              <a:cxn ang="0">
                <a:pos x="56" y="161"/>
              </a:cxn>
              <a:cxn ang="0">
                <a:pos x="82" y="166"/>
              </a:cxn>
              <a:cxn ang="0">
                <a:pos x="107" y="161"/>
              </a:cxn>
              <a:cxn ang="0">
                <a:pos x="130" y="150"/>
              </a:cxn>
              <a:cxn ang="0">
                <a:pos x="149" y="131"/>
              </a:cxn>
              <a:cxn ang="0">
                <a:pos x="160" y="108"/>
              </a:cxn>
              <a:cxn ang="0">
                <a:pos x="165" y="83"/>
              </a:cxn>
            </a:cxnLst>
            <a:rect l="0" t="0" r="r" b="b"/>
            <a:pathLst>
              <a:path w="165" h="166">
                <a:moveTo>
                  <a:pt x="165" y="83"/>
                </a:moveTo>
                <a:lnTo>
                  <a:pt x="160" y="57"/>
                </a:lnTo>
                <a:lnTo>
                  <a:pt x="149" y="34"/>
                </a:lnTo>
                <a:lnTo>
                  <a:pt x="130" y="16"/>
                </a:lnTo>
                <a:lnTo>
                  <a:pt x="107" y="4"/>
                </a:lnTo>
                <a:lnTo>
                  <a:pt x="82" y="0"/>
                </a:lnTo>
                <a:lnTo>
                  <a:pt x="56" y="4"/>
                </a:lnTo>
                <a:lnTo>
                  <a:pt x="33" y="16"/>
                </a:lnTo>
                <a:lnTo>
                  <a:pt x="15" y="34"/>
                </a:lnTo>
                <a:lnTo>
                  <a:pt x="4" y="57"/>
                </a:lnTo>
                <a:lnTo>
                  <a:pt x="0" y="83"/>
                </a:lnTo>
                <a:lnTo>
                  <a:pt x="4" y="108"/>
                </a:lnTo>
                <a:lnTo>
                  <a:pt x="15" y="131"/>
                </a:lnTo>
                <a:lnTo>
                  <a:pt x="33" y="150"/>
                </a:lnTo>
                <a:lnTo>
                  <a:pt x="56" y="161"/>
                </a:lnTo>
                <a:lnTo>
                  <a:pt x="82" y="166"/>
                </a:lnTo>
                <a:lnTo>
                  <a:pt x="107" y="161"/>
                </a:lnTo>
                <a:lnTo>
                  <a:pt x="130" y="150"/>
                </a:lnTo>
                <a:lnTo>
                  <a:pt x="149" y="131"/>
                </a:lnTo>
                <a:lnTo>
                  <a:pt x="160" y="108"/>
                </a:lnTo>
                <a:lnTo>
                  <a:pt x="165" y="83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8" name="BlokTextu 97"/>
          <p:cNvSpPr txBox="1"/>
          <p:nvPr/>
        </p:nvSpPr>
        <p:spPr>
          <a:xfrm>
            <a:off x="4725459" y="3240173"/>
            <a:ext cx="4418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Príklad.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Výška horizontu je 180 cm a strana štvorca je  60 cm. Zobrazte zmenšenie perspektívy, keď je výška horizontu 9 cm a dištancia je 13 cm.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 Box 27"/>
          <p:cNvSpPr txBox="1">
            <a:spLocks noChangeArrowheads="1"/>
          </p:cNvSpPr>
          <p:nvPr/>
        </p:nvSpPr>
        <p:spPr bwMode="auto">
          <a:xfrm>
            <a:off x="4725459" y="5253455"/>
            <a:ext cx="3102131" cy="95410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sk-SK" sz="1400" dirty="0"/>
              <a:t>|</a:t>
            </a:r>
            <a:r>
              <a:rPr lang="sk-SK" altLang="sk-SK" sz="1400" b="1" dirty="0"/>
              <a:t>h</a:t>
            </a:r>
            <a:r>
              <a:rPr lang="sk-SK" altLang="sk-SK" sz="1400" dirty="0"/>
              <a:t>, </a:t>
            </a:r>
            <a:r>
              <a:rPr lang="sk-SK" altLang="sk-SK" sz="1400" b="1" dirty="0"/>
              <a:t>z</a:t>
            </a:r>
            <a:r>
              <a:rPr lang="en-US" altLang="sk-SK" sz="1400" dirty="0"/>
              <a:t>|</a:t>
            </a:r>
            <a:r>
              <a:rPr lang="sk-SK" altLang="sk-SK" sz="1400" dirty="0"/>
              <a:t> = </a:t>
            </a:r>
            <a:r>
              <a:rPr lang="sk-SK" altLang="sk-SK" sz="1400" dirty="0" smtClean="0"/>
              <a:t>180 </a:t>
            </a:r>
            <a:r>
              <a:rPr lang="sk-SK" altLang="sk-SK" sz="1400" dirty="0"/>
              <a:t>cm – v </a:t>
            </a:r>
            <a:r>
              <a:rPr lang="sk-SK" altLang="sk-SK" sz="1400" dirty="0" smtClean="0"/>
              <a:t>skutočnosti</a:t>
            </a:r>
          </a:p>
          <a:p>
            <a:pPr eaLnBrk="1" hangingPunct="1"/>
            <a:r>
              <a:rPr lang="en-US" altLang="sk-SK" sz="1400" dirty="0" smtClean="0"/>
              <a:t>|</a:t>
            </a:r>
            <a:r>
              <a:rPr lang="sk-SK" altLang="sk-SK" sz="1400" b="1" dirty="0" smtClean="0"/>
              <a:t>h</a:t>
            </a:r>
            <a:r>
              <a:rPr lang="sk-SK" altLang="sk-SK" sz="1400" dirty="0" smtClean="0"/>
              <a:t>, </a:t>
            </a:r>
            <a:r>
              <a:rPr lang="sk-SK" altLang="sk-SK" sz="1400" b="1" dirty="0" smtClean="0"/>
              <a:t>z</a:t>
            </a:r>
            <a:r>
              <a:rPr lang="en-US" altLang="sk-SK" sz="1400" dirty="0" smtClean="0"/>
              <a:t>|</a:t>
            </a:r>
            <a:r>
              <a:rPr lang="sk-SK" altLang="sk-SK" sz="1400" dirty="0" smtClean="0"/>
              <a:t> = 9 cm – zmenšené (v mierke)</a:t>
            </a:r>
          </a:p>
          <a:p>
            <a:pPr eaLnBrk="1" hangingPunct="1"/>
            <a:r>
              <a:rPr lang="sk-SK" altLang="sk-SK" sz="1400" dirty="0" smtClean="0"/>
              <a:t>–––––––––––––––––––––––––––––</a:t>
            </a:r>
          </a:p>
          <a:p>
            <a:pPr eaLnBrk="1" hangingPunct="1"/>
            <a:r>
              <a:rPr lang="sk-SK" altLang="sk-SK" sz="1400" b="1" dirty="0" smtClean="0"/>
              <a:t>Mierka je</a:t>
            </a:r>
            <a:r>
              <a:rPr lang="sk-SK" altLang="sk-SK" sz="1400" dirty="0" smtClean="0"/>
              <a:t>  9 : 180 = 1 : 20</a:t>
            </a:r>
          </a:p>
        </p:txBody>
      </p:sp>
      <p:sp>
        <p:nvSpPr>
          <p:cNvPr id="103" name="Line 25"/>
          <p:cNvSpPr>
            <a:spLocks noChangeShapeType="1"/>
          </p:cNvSpPr>
          <p:nvPr/>
        </p:nvSpPr>
        <p:spPr bwMode="auto">
          <a:xfrm flipV="1">
            <a:off x="1073213" y="3845163"/>
            <a:ext cx="0" cy="1136650"/>
          </a:xfrm>
          <a:prstGeom prst="line">
            <a:avLst/>
          </a:prstGeom>
          <a:ln w="12700"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4" name="Line 27"/>
          <p:cNvSpPr>
            <a:spLocks noChangeShapeType="1"/>
          </p:cNvSpPr>
          <p:nvPr/>
        </p:nvSpPr>
        <p:spPr bwMode="auto">
          <a:xfrm flipH="1">
            <a:off x="1073213" y="3778488"/>
            <a:ext cx="1487488" cy="66675"/>
          </a:xfrm>
          <a:prstGeom prst="line">
            <a:avLst/>
          </a:prstGeom>
          <a:ln w="12700">
            <a:solidFill>
              <a:srgbClr val="FF0000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5" name="BlokTextu 104"/>
          <p:cNvSpPr txBox="1"/>
          <p:nvPr/>
        </p:nvSpPr>
        <p:spPr>
          <a:xfrm>
            <a:off x="1131945" y="3545053"/>
            <a:ext cx="1083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260 cm</a:t>
            </a:r>
            <a:endParaRPr lang="sk-SK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BlokTextu 105"/>
          <p:cNvSpPr txBox="1"/>
          <p:nvPr/>
        </p:nvSpPr>
        <p:spPr>
          <a:xfrm>
            <a:off x="318676" y="4186319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cm</a:t>
            </a:r>
            <a:endParaRPr lang="sk-SK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6" name="Skupina 115"/>
          <p:cNvGrpSpPr/>
          <p:nvPr/>
        </p:nvGrpSpPr>
        <p:grpSpPr>
          <a:xfrm>
            <a:off x="6591684" y="4041200"/>
            <a:ext cx="1947013" cy="1178445"/>
            <a:chOff x="6425434" y="4064950"/>
            <a:chExt cx="1947013" cy="1178445"/>
          </a:xfrm>
        </p:grpSpPr>
        <p:sp>
          <p:nvSpPr>
            <p:cNvPr id="86" name="Obdĺžnik 85"/>
            <p:cNvSpPr/>
            <p:nvPr/>
          </p:nvSpPr>
          <p:spPr>
            <a:xfrm>
              <a:off x="6425434" y="4064950"/>
              <a:ext cx="1946744" cy="117844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chemeClr val="tx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89" name="Rovná spojnica 88"/>
            <p:cNvCxnSpPr/>
            <p:nvPr/>
          </p:nvCxnSpPr>
          <p:spPr>
            <a:xfrm>
              <a:off x="6540656" y="4653178"/>
              <a:ext cx="158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ovná spojnica 89"/>
            <p:cNvCxnSpPr/>
            <p:nvPr/>
          </p:nvCxnSpPr>
          <p:spPr>
            <a:xfrm>
              <a:off x="6531010" y="5002348"/>
              <a:ext cx="1584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BlokTextu 90"/>
            <p:cNvSpPr txBox="1"/>
            <p:nvPr/>
          </p:nvSpPr>
          <p:spPr>
            <a:xfrm>
              <a:off x="8078777" y="4496534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sk-S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BlokTextu 91"/>
            <p:cNvSpPr txBox="1"/>
            <p:nvPr/>
          </p:nvSpPr>
          <p:spPr>
            <a:xfrm>
              <a:off x="8064922" y="4820732"/>
              <a:ext cx="2744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sk-S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123"/>
            <p:cNvSpPr>
              <a:spLocks noChangeAspect="1"/>
            </p:cNvSpPr>
            <p:nvPr/>
          </p:nvSpPr>
          <p:spPr bwMode="auto">
            <a:xfrm>
              <a:off x="7376937" y="4624254"/>
              <a:ext cx="51420" cy="51420"/>
            </a:xfrm>
            <a:custGeom>
              <a:avLst/>
              <a:gdLst/>
              <a:ahLst/>
              <a:cxnLst>
                <a:cxn ang="0">
                  <a:pos x="165" y="83"/>
                </a:cxn>
                <a:cxn ang="0">
                  <a:pos x="160" y="57"/>
                </a:cxn>
                <a:cxn ang="0">
                  <a:pos x="149" y="34"/>
                </a:cxn>
                <a:cxn ang="0">
                  <a:pos x="130" y="16"/>
                </a:cxn>
                <a:cxn ang="0">
                  <a:pos x="107" y="4"/>
                </a:cxn>
                <a:cxn ang="0">
                  <a:pos x="82" y="0"/>
                </a:cxn>
                <a:cxn ang="0">
                  <a:pos x="56" y="4"/>
                </a:cxn>
                <a:cxn ang="0">
                  <a:pos x="33" y="16"/>
                </a:cxn>
                <a:cxn ang="0">
                  <a:pos x="15" y="34"/>
                </a:cxn>
                <a:cxn ang="0">
                  <a:pos x="4" y="57"/>
                </a:cxn>
                <a:cxn ang="0">
                  <a:pos x="0" y="83"/>
                </a:cxn>
                <a:cxn ang="0">
                  <a:pos x="4" y="108"/>
                </a:cxn>
                <a:cxn ang="0">
                  <a:pos x="15" y="132"/>
                </a:cxn>
                <a:cxn ang="0">
                  <a:pos x="33" y="149"/>
                </a:cxn>
                <a:cxn ang="0">
                  <a:pos x="56" y="161"/>
                </a:cxn>
                <a:cxn ang="0">
                  <a:pos x="82" y="165"/>
                </a:cxn>
                <a:cxn ang="0">
                  <a:pos x="107" y="161"/>
                </a:cxn>
                <a:cxn ang="0">
                  <a:pos x="130" y="149"/>
                </a:cxn>
                <a:cxn ang="0">
                  <a:pos x="149" y="132"/>
                </a:cxn>
                <a:cxn ang="0">
                  <a:pos x="160" y="108"/>
                </a:cxn>
                <a:cxn ang="0">
                  <a:pos x="165" y="83"/>
                </a:cxn>
              </a:cxnLst>
              <a:rect l="0" t="0" r="r" b="b"/>
              <a:pathLst>
                <a:path w="165" h="165">
                  <a:moveTo>
                    <a:pt x="165" y="83"/>
                  </a:moveTo>
                  <a:lnTo>
                    <a:pt x="160" y="57"/>
                  </a:lnTo>
                  <a:lnTo>
                    <a:pt x="149" y="34"/>
                  </a:lnTo>
                  <a:lnTo>
                    <a:pt x="130" y="16"/>
                  </a:lnTo>
                  <a:lnTo>
                    <a:pt x="107" y="4"/>
                  </a:lnTo>
                  <a:lnTo>
                    <a:pt x="82" y="0"/>
                  </a:lnTo>
                  <a:lnTo>
                    <a:pt x="56" y="4"/>
                  </a:lnTo>
                  <a:lnTo>
                    <a:pt x="33" y="16"/>
                  </a:lnTo>
                  <a:lnTo>
                    <a:pt x="15" y="34"/>
                  </a:lnTo>
                  <a:lnTo>
                    <a:pt x="4" y="57"/>
                  </a:lnTo>
                  <a:lnTo>
                    <a:pt x="0" y="83"/>
                  </a:lnTo>
                  <a:lnTo>
                    <a:pt x="4" y="108"/>
                  </a:lnTo>
                  <a:lnTo>
                    <a:pt x="15" y="132"/>
                  </a:lnTo>
                  <a:lnTo>
                    <a:pt x="33" y="149"/>
                  </a:lnTo>
                  <a:lnTo>
                    <a:pt x="56" y="161"/>
                  </a:lnTo>
                  <a:lnTo>
                    <a:pt x="82" y="165"/>
                  </a:lnTo>
                  <a:lnTo>
                    <a:pt x="107" y="161"/>
                  </a:lnTo>
                  <a:lnTo>
                    <a:pt x="130" y="149"/>
                  </a:lnTo>
                  <a:lnTo>
                    <a:pt x="149" y="132"/>
                  </a:lnTo>
                  <a:lnTo>
                    <a:pt x="160" y="108"/>
                  </a:lnTo>
                  <a:lnTo>
                    <a:pt x="165" y="83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k-SK"/>
            </a:p>
          </p:txBody>
        </p:sp>
        <p:sp>
          <p:nvSpPr>
            <p:cNvPr id="94" name="BlokTextu 93"/>
            <p:cNvSpPr txBox="1"/>
            <p:nvPr/>
          </p:nvSpPr>
          <p:spPr>
            <a:xfrm>
              <a:off x="7150165" y="4397470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endParaRPr lang="sk-SK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6" name="Rovná spojnica 95"/>
            <p:cNvCxnSpPr/>
            <p:nvPr/>
          </p:nvCxnSpPr>
          <p:spPr>
            <a:xfrm rot="16200000" flipH="1">
              <a:off x="6443038" y="4831720"/>
              <a:ext cx="333286" cy="0"/>
            </a:xfrm>
            <a:prstGeom prst="line">
              <a:avLst/>
            </a:prstGeom>
            <a:ln w="12700">
              <a:solidFill>
                <a:srgbClr val="FF00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BlokTextu 106"/>
            <p:cNvSpPr txBox="1"/>
            <p:nvPr/>
          </p:nvSpPr>
          <p:spPr>
            <a:xfrm>
              <a:off x="6594644" y="4665057"/>
              <a:ext cx="5725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cm</a:t>
              </a:r>
              <a:endParaRPr lang="sk-SK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Ovál 107"/>
            <p:cNvSpPr/>
            <p:nvPr/>
          </p:nvSpPr>
          <p:spPr>
            <a:xfrm>
              <a:off x="6891614" y="4136820"/>
              <a:ext cx="1034038" cy="103403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11" name="Rovná spojnica 110"/>
            <p:cNvCxnSpPr/>
            <p:nvPr/>
          </p:nvCxnSpPr>
          <p:spPr>
            <a:xfrm rot="5400000">
              <a:off x="7299144" y="4305544"/>
              <a:ext cx="453526" cy="248126"/>
            </a:xfrm>
            <a:prstGeom prst="line">
              <a:avLst/>
            </a:prstGeom>
            <a:ln w="12700">
              <a:solidFill>
                <a:srgbClr val="FF00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BlokTextu 111"/>
            <p:cNvSpPr txBox="1"/>
            <p:nvPr/>
          </p:nvSpPr>
          <p:spPr>
            <a:xfrm>
              <a:off x="7749505" y="4109731"/>
              <a:ext cx="357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sk-SK" sz="1400" b="1" baseline="30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sk-SK" sz="1400" b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BlokTextu 112"/>
            <p:cNvSpPr txBox="1"/>
            <p:nvPr/>
          </p:nvSpPr>
          <p:spPr>
            <a:xfrm>
              <a:off x="6976803" y="4156115"/>
              <a:ext cx="6719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 cm</a:t>
              </a:r>
              <a:endParaRPr lang="sk-SK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5" name="BlokTextu 114"/>
          <p:cNvSpPr txBox="1"/>
          <p:nvPr/>
        </p:nvSpPr>
        <p:spPr>
          <a:xfrm>
            <a:off x="4725459" y="6234554"/>
            <a:ext cx="3788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Zmenšená strana štvorca: 60 . 9 / 180 = 3 cm</a:t>
            </a:r>
          </a:p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Skutočná dištancia: 13 . 180 / 9 = 260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BlokTextu 83"/>
          <p:cNvSpPr txBox="1"/>
          <p:nvPr/>
        </p:nvSpPr>
        <p:spPr>
          <a:xfrm>
            <a:off x="784287" y="3720256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sk-S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BlokTextu 84"/>
          <p:cNvSpPr txBox="1"/>
          <p:nvPr/>
        </p:nvSpPr>
        <p:spPr>
          <a:xfrm>
            <a:off x="360000" y="5976000"/>
            <a:ext cx="4155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Poznámka: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Výšku horizontu a veľkosť štvorca volíme podľa objektu, ktorý chceme zobraziť. Pre menšie interiéry volíme obvykle výšku horizontu podobnú výške postavy, t. j. 160 – 180 cm.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Zástupný symbol čísla snímky 9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6</a:t>
            </a:fld>
            <a:endParaRPr lang="sk-SK"/>
          </a:p>
        </p:txBody>
      </p:sp>
      <p:grpSp>
        <p:nvGrpSpPr>
          <p:cNvPr id="100" name="Skupina 19"/>
          <p:cNvGrpSpPr>
            <a:grpSpLocks/>
          </p:cNvGrpSpPr>
          <p:nvPr/>
        </p:nvGrpSpPr>
        <p:grpSpPr bwMode="auto">
          <a:xfrm>
            <a:off x="7967062" y="108647"/>
            <a:ext cx="1083171" cy="393700"/>
            <a:chOff x="2699794" y="4497810"/>
            <a:chExt cx="1083583" cy="393091"/>
          </a:xfrm>
        </p:grpSpPr>
        <p:pic>
          <p:nvPicPr>
            <p:cNvPr id="102" name="Picture 5" descr="mandaly"/>
            <p:cNvPicPr>
              <a:picLocks noChangeAspect="1" noChangeArrowheads="1"/>
            </p:cNvPicPr>
            <p:nvPr/>
          </p:nvPicPr>
          <p:blipFill>
            <a:blip r:embed="rId2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7" grpId="0"/>
      <p:bldP spid="98" grpId="0"/>
      <p:bldP spid="101" grpId="0"/>
      <p:bldP spid="103" grpId="0" animBg="1"/>
      <p:bldP spid="104" grpId="0" animBg="1"/>
      <p:bldP spid="105" grpId="0"/>
      <p:bldP spid="106" grpId="0"/>
      <p:bldP spid="115" grpId="0"/>
      <p:bldP spid="8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000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85195" y="358815"/>
            <a:ext cx="8819909" cy="597253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Zástupný symbol čísla snímky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60</a:t>
            </a:fld>
            <a:endParaRPr lang="sk-SK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60000" y="6300000"/>
            <a:ext cx="584140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Práca študenta: Róbert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Hrdlovič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FA STU, školský rok 2006/07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360000" y="360000"/>
            <a:ext cx="5174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Návrh interiéru – štvorcová sieť v nepriečelnej polohe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839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000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0069" y="876783"/>
            <a:ext cx="8843863" cy="510443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61</a:t>
            </a:fld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360000" y="360000"/>
            <a:ext cx="5174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Návrh interiéru – štvorcová sieť v nepriečelnej polohe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60000" y="6300000"/>
            <a:ext cx="63303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Práca študenta: Nikola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Červeňanová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FA STU, školský rok 2011/12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000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95155" y="714739"/>
            <a:ext cx="8553691" cy="559057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62</a:t>
            </a:fld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360000" y="360000"/>
            <a:ext cx="5174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Návrh interiéru – štvorcová sieť v nepriečelnej polohe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60000" y="6300000"/>
            <a:ext cx="55352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Práca študenta: Marián Zubo, FA STU, školský rok 2012/13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63</a:t>
            </a:fld>
            <a:endParaRPr lang="sk-SK"/>
          </a:p>
        </p:txBody>
      </p:sp>
      <p:sp>
        <p:nvSpPr>
          <p:cNvPr id="5" name="Obdĺžnik 4"/>
          <p:cNvSpPr/>
          <p:nvPr/>
        </p:nvSpPr>
        <p:spPr>
          <a:xfrm>
            <a:off x="360000" y="6408000"/>
            <a:ext cx="34351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dirty="0" smtClean="0">
                <a:latin typeface="Arial" pitchFamily="34" charset="0"/>
                <a:cs typeface="Arial" pitchFamily="34" charset="0"/>
              </a:rPr>
              <a:t>http://www.rafael-araujo.com/calculation/c9.html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400000" y="360000"/>
            <a:ext cx="2191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Použitie siete v umení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60000" y="5580000"/>
            <a:ext cx="1414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Rafael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Araujo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2948" y="1739695"/>
            <a:ext cx="5991602" cy="4483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00" y="358808"/>
            <a:ext cx="4321473" cy="32426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čísla snímky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64</a:t>
            </a:fld>
            <a:endParaRPr lang="sk-SK"/>
          </a:p>
        </p:txBody>
      </p:sp>
      <p:sp>
        <p:nvSpPr>
          <p:cNvPr id="5" name="Obdĺžnik 4"/>
          <p:cNvSpPr/>
          <p:nvPr/>
        </p:nvSpPr>
        <p:spPr>
          <a:xfrm>
            <a:off x="360000" y="6408000"/>
            <a:ext cx="34351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200" dirty="0" smtClean="0">
                <a:latin typeface="Arial" pitchFamily="34" charset="0"/>
                <a:cs typeface="Arial" pitchFamily="34" charset="0"/>
              </a:rPr>
              <a:t>http://www.rafael-araujo.com/calculation/c9.html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360000" y="360000"/>
            <a:ext cx="2191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Použitie siete v umení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360000" y="5580000"/>
            <a:ext cx="1414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Rafael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Araujo</a:t>
            </a:r>
            <a:endParaRPr lang="sk-S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9497" y="582433"/>
            <a:ext cx="4285753" cy="56931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000" y="1605000"/>
            <a:ext cx="4996602" cy="3722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107"/>
          <p:cNvSpPr txBox="1">
            <a:spLocks noChangeArrowheads="1"/>
          </p:cNvSpPr>
          <p:nvPr/>
        </p:nvSpPr>
        <p:spPr bwMode="auto">
          <a:xfrm>
            <a:off x="0" y="765175"/>
            <a:ext cx="595035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P17</a:t>
            </a:r>
            <a:endParaRPr lang="sk-SK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523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obraz štvorcovej siete v priečelnej polohe. Strana štvorca je 60 cm. Výška horizontu je 140 cm. Štvorcovú sieť zobrazte v zmenšení, keď je výška horizontu 7 cm a dištancia 18 cm.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683568" y="3356992"/>
            <a:ext cx="2494594" cy="181588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k-SK" altLang="sk-SK" sz="1400" dirty="0"/>
              <a:t>Výpočet skutočnej dištancie</a:t>
            </a:r>
            <a:r>
              <a:rPr lang="sk-SK" altLang="sk-SK" sz="1400" dirty="0" smtClean="0"/>
              <a:t>: </a:t>
            </a:r>
          </a:p>
          <a:p>
            <a:pPr algn="l" eaLnBrk="1" hangingPunct="1"/>
            <a:endParaRPr lang="sk-SK" altLang="sk-SK" sz="1400" dirty="0" smtClean="0"/>
          </a:p>
          <a:p>
            <a:pPr algn="l" eaLnBrk="1" hangingPunct="1"/>
            <a:r>
              <a:rPr lang="sk-SK" altLang="sk-SK" sz="1400" dirty="0" smtClean="0"/>
              <a:t>  7 </a:t>
            </a:r>
            <a:r>
              <a:rPr lang="sk-SK" altLang="sk-SK" sz="1400" dirty="0"/>
              <a:t>cm...............</a:t>
            </a:r>
            <a:r>
              <a:rPr lang="sk-SK" altLang="sk-SK" sz="1400" dirty="0" smtClean="0"/>
              <a:t>140 cm</a:t>
            </a:r>
          </a:p>
          <a:p>
            <a:pPr algn="l" eaLnBrk="1" hangingPunct="1"/>
            <a:r>
              <a:rPr lang="sk-SK" altLang="sk-SK" sz="1400" dirty="0" smtClean="0"/>
              <a:t>18 </a:t>
            </a:r>
            <a:r>
              <a:rPr lang="sk-SK" altLang="sk-SK" sz="1400" dirty="0"/>
              <a:t>cm...................d cm</a:t>
            </a:r>
          </a:p>
          <a:p>
            <a:pPr algn="l" eaLnBrk="1" hangingPunct="1"/>
            <a:r>
              <a:rPr lang="sk-SK" altLang="sk-SK" sz="1400" dirty="0" smtClean="0"/>
              <a:t>–––––––––––––––––––––</a:t>
            </a:r>
            <a:endParaRPr lang="sk-SK" altLang="sk-SK" sz="1400" dirty="0"/>
          </a:p>
          <a:p>
            <a:pPr eaLnBrk="1" hangingPunct="1"/>
            <a:r>
              <a:rPr lang="sk-SK" altLang="sk-SK" sz="1400" dirty="0" smtClean="0"/>
              <a:t>18 / 7 = d / 140</a:t>
            </a:r>
          </a:p>
          <a:p>
            <a:pPr algn="l" eaLnBrk="1" hangingPunct="1"/>
            <a:r>
              <a:rPr lang="sk-SK" altLang="sk-SK" sz="1400" dirty="0" smtClean="0"/>
              <a:t>       d = 18 . 140 / 7</a:t>
            </a:r>
            <a:endParaRPr lang="sk-SK" altLang="sk-SK" sz="1400" dirty="0"/>
          </a:p>
          <a:p>
            <a:pPr algn="l" eaLnBrk="1" hangingPunct="1"/>
            <a:r>
              <a:rPr lang="sk-SK" altLang="sk-SK" sz="1400" dirty="0" smtClean="0"/>
              <a:t>       d </a:t>
            </a:r>
            <a:r>
              <a:rPr lang="sk-SK" altLang="sk-SK" sz="1400" dirty="0"/>
              <a:t>= 360 cm  </a:t>
            </a: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4320000" y="3356992"/>
            <a:ext cx="4264309" cy="181588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sk-SK" altLang="sk-SK" sz="1400" dirty="0"/>
              <a:t>Výpočet </a:t>
            </a:r>
            <a:r>
              <a:rPr lang="sk-SK" altLang="sk-SK" sz="1400" dirty="0" smtClean="0"/>
              <a:t>zmenšenej dĺžky </a:t>
            </a:r>
            <a:r>
              <a:rPr lang="sk-SK" altLang="sk-SK" sz="1400" dirty="0"/>
              <a:t>strany </a:t>
            </a:r>
            <a:r>
              <a:rPr lang="sk-SK" altLang="sk-SK" sz="1400" dirty="0" smtClean="0"/>
              <a:t>štvorca (v mierke):</a:t>
            </a:r>
          </a:p>
          <a:p>
            <a:pPr algn="l" eaLnBrk="1" hangingPunct="1"/>
            <a:endParaRPr lang="sk-SK" altLang="sk-SK" sz="1400" dirty="0" smtClean="0"/>
          </a:p>
          <a:p>
            <a:pPr eaLnBrk="1" hangingPunct="1"/>
            <a:r>
              <a:rPr lang="sk-SK" altLang="sk-SK" sz="1400" dirty="0" smtClean="0"/>
              <a:t>7 cm...............140 cm</a:t>
            </a:r>
          </a:p>
          <a:p>
            <a:pPr eaLnBrk="1" hangingPunct="1"/>
            <a:r>
              <a:rPr lang="sk-SK" altLang="sk-SK" sz="1400" dirty="0" smtClean="0"/>
              <a:t>x cm.................60 cm</a:t>
            </a:r>
          </a:p>
          <a:p>
            <a:pPr eaLnBrk="1" hangingPunct="1"/>
            <a:r>
              <a:rPr lang="sk-SK" altLang="sk-SK" sz="1400" dirty="0" smtClean="0"/>
              <a:t>–––––––––––––––––––––</a:t>
            </a:r>
          </a:p>
          <a:p>
            <a:pPr eaLnBrk="1" hangingPunct="1"/>
            <a:r>
              <a:rPr lang="sk-SK" altLang="sk-SK" sz="1400" dirty="0" smtClean="0"/>
              <a:t>x / 7 = 60 / 140</a:t>
            </a:r>
          </a:p>
          <a:p>
            <a:pPr eaLnBrk="1" hangingPunct="1"/>
            <a:r>
              <a:rPr lang="sk-SK" altLang="sk-SK" sz="1400" dirty="0" smtClean="0"/>
              <a:t>     x = 60 . 7 / 140</a:t>
            </a:r>
          </a:p>
          <a:p>
            <a:pPr eaLnBrk="1" hangingPunct="1"/>
            <a:r>
              <a:rPr lang="sk-SK" altLang="sk-SK" sz="1400" dirty="0" smtClean="0"/>
              <a:t>     x = 3 cm</a:t>
            </a:r>
            <a:endParaRPr lang="sk-SK" altLang="sk-SK" sz="1400" dirty="0"/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2555230" y="1600845"/>
            <a:ext cx="3166251" cy="95410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sk-SK" sz="1400" dirty="0"/>
              <a:t>|</a:t>
            </a:r>
            <a:r>
              <a:rPr lang="sk-SK" altLang="sk-SK" sz="1400" b="1" dirty="0"/>
              <a:t>h</a:t>
            </a:r>
            <a:r>
              <a:rPr lang="sk-SK" altLang="sk-SK" sz="1400" dirty="0"/>
              <a:t>, </a:t>
            </a:r>
            <a:r>
              <a:rPr lang="sk-SK" altLang="sk-SK" sz="1400" b="1" dirty="0"/>
              <a:t>z</a:t>
            </a:r>
            <a:r>
              <a:rPr lang="en-US" altLang="sk-SK" sz="1400" dirty="0"/>
              <a:t>|</a:t>
            </a:r>
            <a:r>
              <a:rPr lang="sk-SK" altLang="sk-SK" sz="1400" dirty="0"/>
              <a:t> = </a:t>
            </a:r>
            <a:r>
              <a:rPr lang="sk-SK" altLang="sk-SK" sz="1400" dirty="0" smtClean="0"/>
              <a:t>140 </a:t>
            </a:r>
            <a:r>
              <a:rPr lang="sk-SK" altLang="sk-SK" sz="1400" dirty="0"/>
              <a:t>cm – v </a:t>
            </a:r>
            <a:r>
              <a:rPr lang="sk-SK" altLang="sk-SK" sz="1400" dirty="0" smtClean="0"/>
              <a:t>skutočnosti</a:t>
            </a:r>
          </a:p>
          <a:p>
            <a:pPr eaLnBrk="1" hangingPunct="1"/>
            <a:r>
              <a:rPr lang="en-US" altLang="sk-SK" sz="1400" dirty="0" smtClean="0"/>
              <a:t>|</a:t>
            </a:r>
            <a:r>
              <a:rPr lang="sk-SK" altLang="sk-SK" sz="1400" b="1" dirty="0" smtClean="0"/>
              <a:t>h</a:t>
            </a:r>
            <a:r>
              <a:rPr lang="sk-SK" altLang="sk-SK" sz="1400" dirty="0" smtClean="0"/>
              <a:t>, </a:t>
            </a:r>
            <a:r>
              <a:rPr lang="sk-SK" altLang="sk-SK" sz="1400" b="1" dirty="0" smtClean="0"/>
              <a:t>z</a:t>
            </a:r>
            <a:r>
              <a:rPr lang="en-US" altLang="sk-SK" sz="1400" dirty="0" smtClean="0"/>
              <a:t>|</a:t>
            </a:r>
            <a:r>
              <a:rPr lang="sk-SK" altLang="sk-SK" sz="1400" dirty="0" smtClean="0"/>
              <a:t> = 7 cm – zmenšené (v mierke)</a:t>
            </a:r>
          </a:p>
          <a:p>
            <a:pPr eaLnBrk="1" hangingPunct="1"/>
            <a:r>
              <a:rPr lang="sk-SK" altLang="sk-SK" sz="1400" dirty="0" smtClean="0"/>
              <a:t>–––––––––––––––––––––––––––––</a:t>
            </a:r>
          </a:p>
          <a:p>
            <a:pPr eaLnBrk="1" hangingPunct="1"/>
            <a:r>
              <a:rPr lang="sk-SK" altLang="sk-SK" sz="1400" b="1" dirty="0" smtClean="0"/>
              <a:t>Mierka je</a:t>
            </a:r>
            <a:r>
              <a:rPr lang="sk-SK" altLang="sk-SK" sz="1400" dirty="0" smtClean="0"/>
              <a:t>  7 : 140 = 1 : 20</a:t>
            </a:r>
          </a:p>
        </p:txBody>
      </p:sp>
      <p:sp>
        <p:nvSpPr>
          <p:cNvPr id="19" name="BlokTextu 24"/>
          <p:cNvSpPr txBox="1">
            <a:spLocks noChangeArrowheads="1"/>
          </p:cNvSpPr>
          <p:nvPr/>
        </p:nvSpPr>
        <p:spPr bwMode="auto">
          <a:xfrm>
            <a:off x="539750" y="1196752"/>
            <a:ext cx="1968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1)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Vypočítame mierku: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BlokTextu 19"/>
          <p:cNvSpPr txBox="1"/>
          <p:nvPr/>
        </p:nvSpPr>
        <p:spPr>
          <a:xfrm>
            <a:off x="539750" y="756000"/>
            <a:ext cx="3109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Príklad rysujte na papier A4 na šírku.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539750" y="5940000"/>
            <a:ext cx="8212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Poznámka:</a:t>
            </a:r>
            <a:r>
              <a:rPr lang="sk-S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Výpočet skutočnej dištancie nie je potrebný pre zobrazenie perspektívy siete, preto v ďalších príkladoch nebudeme počítať skutočnú dištanciu.</a:t>
            </a:r>
            <a:endParaRPr lang="sk-S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ástupný symbol čísla snímky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7</a:t>
            </a:fld>
            <a:endParaRPr lang="sk-SK"/>
          </a:p>
        </p:txBody>
      </p:sp>
      <p:grpSp>
        <p:nvGrpSpPr>
          <p:cNvPr id="23" name="Skupina 19"/>
          <p:cNvGrpSpPr>
            <a:grpSpLocks/>
          </p:cNvGrpSpPr>
          <p:nvPr/>
        </p:nvGrpSpPr>
        <p:grpSpPr bwMode="auto">
          <a:xfrm>
            <a:off x="7995484" y="618111"/>
            <a:ext cx="1083171" cy="393700"/>
            <a:chOff x="2699794" y="4497810"/>
            <a:chExt cx="1083583" cy="393091"/>
          </a:xfrm>
        </p:grpSpPr>
        <p:pic>
          <p:nvPicPr>
            <p:cNvPr id="24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68340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7" grpId="0"/>
      <p:bldP spid="1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523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obraz štvorcovej siete v priečelnej polohe. Strana štvorca je 60 cm. Výška horizontu je 140 cm. Štvorcovú sieť zobrazte v zmenšení, keď je výška horizontu 7 cm a dištancia 18 cm.</a:t>
            </a:r>
          </a:p>
        </p:txBody>
      </p:sp>
      <p:sp>
        <p:nvSpPr>
          <p:cNvPr id="21" name="BlokTextu 24"/>
          <p:cNvSpPr txBox="1">
            <a:spLocks noChangeArrowheads="1"/>
          </p:cNvSpPr>
          <p:nvPr/>
        </p:nvSpPr>
        <p:spPr bwMode="auto">
          <a:xfrm>
            <a:off x="360000" y="2196000"/>
            <a:ext cx="428144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Hlavný bod zvoľte tak, aby bol jeden </a:t>
            </a:r>
            <a:r>
              <a:rPr lang="sk-SK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dištančník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(ľavý alebo pravý) dostupný v nákresni.</a:t>
            </a:r>
          </a:p>
          <a:p>
            <a:r>
              <a:rPr lang="en-US" altLang="sk-SK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sk-SK" altLang="sk-SK" sz="1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HD</a:t>
            </a:r>
            <a:r>
              <a:rPr lang="sk-SK" altLang="sk-SK" sz="1100" b="1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Ľ</a:t>
            </a:r>
            <a:r>
              <a:rPr lang="en-US" altLang="sk-SK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sk-SK" altLang="sk-SK" sz="1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= d = 18 cm</a:t>
            </a:r>
            <a:endParaRPr lang="sk-SK" sz="105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71438" y="3749675"/>
            <a:ext cx="9216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1438" y="6081712"/>
            <a:ext cx="9216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" name="Freeform 16"/>
          <p:cNvSpPr>
            <a:spLocks/>
          </p:cNvSpPr>
          <p:nvPr/>
        </p:nvSpPr>
        <p:spPr bwMode="auto">
          <a:xfrm>
            <a:off x="184146" y="1048609"/>
            <a:ext cx="845608" cy="5772984"/>
          </a:xfrm>
          <a:custGeom>
            <a:avLst/>
            <a:gdLst>
              <a:gd name="connsiteX0" fmla="*/ 3375 w 3375"/>
              <a:gd name="connsiteY0" fmla="*/ 0 h 15196"/>
              <a:gd name="connsiteX1" fmla="*/ 3261 w 3375"/>
              <a:gd name="connsiteY1" fmla="*/ 114 h 15196"/>
              <a:gd name="connsiteX2" fmla="*/ 3149 w 3375"/>
              <a:gd name="connsiteY2" fmla="*/ 228 h 15196"/>
              <a:gd name="connsiteX3" fmla="*/ 3039 w 3375"/>
              <a:gd name="connsiteY3" fmla="*/ 345 h 15196"/>
              <a:gd name="connsiteX4" fmla="*/ 2931 w 3375"/>
              <a:gd name="connsiteY4" fmla="*/ 464 h 15196"/>
              <a:gd name="connsiteX5" fmla="*/ 2824 w 3375"/>
              <a:gd name="connsiteY5" fmla="*/ 583 h 15196"/>
              <a:gd name="connsiteX6" fmla="*/ 2719 w 3375"/>
              <a:gd name="connsiteY6" fmla="*/ 704 h 15196"/>
              <a:gd name="connsiteX7" fmla="*/ 2615 w 3375"/>
              <a:gd name="connsiteY7" fmla="*/ 826 h 15196"/>
              <a:gd name="connsiteX8" fmla="*/ 2514 w 3375"/>
              <a:gd name="connsiteY8" fmla="*/ 951 h 15196"/>
              <a:gd name="connsiteX9" fmla="*/ 2414 w 3375"/>
              <a:gd name="connsiteY9" fmla="*/ 1076 h 15196"/>
              <a:gd name="connsiteX10" fmla="*/ 2316 w 3375"/>
              <a:gd name="connsiteY10" fmla="*/ 1203 h 15196"/>
              <a:gd name="connsiteX11" fmla="*/ 2219 w 3375"/>
              <a:gd name="connsiteY11" fmla="*/ 1332 h 15196"/>
              <a:gd name="connsiteX12" fmla="*/ 2126 w 3375"/>
              <a:gd name="connsiteY12" fmla="*/ 1461 h 15196"/>
              <a:gd name="connsiteX13" fmla="*/ 2033 w 3375"/>
              <a:gd name="connsiteY13" fmla="*/ 1592 h 15196"/>
              <a:gd name="connsiteX14" fmla="*/ 1942 w 3375"/>
              <a:gd name="connsiteY14" fmla="*/ 1724 h 15196"/>
              <a:gd name="connsiteX15" fmla="*/ 1854 w 3375"/>
              <a:gd name="connsiteY15" fmla="*/ 1858 h 15196"/>
              <a:gd name="connsiteX16" fmla="*/ 1766 w 3375"/>
              <a:gd name="connsiteY16" fmla="*/ 1993 h 15196"/>
              <a:gd name="connsiteX17" fmla="*/ 1681 w 3375"/>
              <a:gd name="connsiteY17" fmla="*/ 2129 h 15196"/>
              <a:gd name="connsiteX18" fmla="*/ 1598 w 3375"/>
              <a:gd name="connsiteY18" fmla="*/ 2267 h 15196"/>
              <a:gd name="connsiteX19" fmla="*/ 1518 w 3375"/>
              <a:gd name="connsiteY19" fmla="*/ 2405 h 15196"/>
              <a:gd name="connsiteX20" fmla="*/ 1438 w 3375"/>
              <a:gd name="connsiteY20" fmla="*/ 2544 h 15196"/>
              <a:gd name="connsiteX21" fmla="*/ 1361 w 3375"/>
              <a:gd name="connsiteY21" fmla="*/ 2685 h 15196"/>
              <a:gd name="connsiteX22" fmla="*/ 1286 w 3375"/>
              <a:gd name="connsiteY22" fmla="*/ 2826 h 15196"/>
              <a:gd name="connsiteX23" fmla="*/ 1212 w 3375"/>
              <a:gd name="connsiteY23" fmla="*/ 2969 h 15196"/>
              <a:gd name="connsiteX24" fmla="*/ 1142 w 3375"/>
              <a:gd name="connsiteY24" fmla="*/ 3113 h 15196"/>
              <a:gd name="connsiteX25" fmla="*/ 1073 w 3375"/>
              <a:gd name="connsiteY25" fmla="*/ 3258 h 15196"/>
              <a:gd name="connsiteX26" fmla="*/ 1006 w 3375"/>
              <a:gd name="connsiteY26" fmla="*/ 3404 h 15196"/>
              <a:gd name="connsiteX27" fmla="*/ 940 w 3375"/>
              <a:gd name="connsiteY27" fmla="*/ 3549 h 15196"/>
              <a:gd name="connsiteX28" fmla="*/ 877 w 3375"/>
              <a:gd name="connsiteY28" fmla="*/ 3697 h 15196"/>
              <a:gd name="connsiteX29" fmla="*/ 817 w 3375"/>
              <a:gd name="connsiteY29" fmla="*/ 3846 h 15196"/>
              <a:gd name="connsiteX30" fmla="*/ 758 w 3375"/>
              <a:gd name="connsiteY30" fmla="*/ 3995 h 15196"/>
              <a:gd name="connsiteX31" fmla="*/ 702 w 3375"/>
              <a:gd name="connsiteY31" fmla="*/ 4145 h 15196"/>
              <a:gd name="connsiteX32" fmla="*/ 646 w 3375"/>
              <a:gd name="connsiteY32" fmla="*/ 4296 h 15196"/>
              <a:gd name="connsiteX33" fmla="*/ 594 w 3375"/>
              <a:gd name="connsiteY33" fmla="*/ 4448 h 15196"/>
              <a:gd name="connsiteX34" fmla="*/ 544 w 3375"/>
              <a:gd name="connsiteY34" fmla="*/ 4600 h 15196"/>
              <a:gd name="connsiteX35" fmla="*/ 496 w 3375"/>
              <a:gd name="connsiteY35" fmla="*/ 4754 h 15196"/>
              <a:gd name="connsiteX36" fmla="*/ 451 w 3375"/>
              <a:gd name="connsiteY36" fmla="*/ 4907 h 15196"/>
              <a:gd name="connsiteX37" fmla="*/ 407 w 3375"/>
              <a:gd name="connsiteY37" fmla="*/ 5061 h 15196"/>
              <a:gd name="connsiteX38" fmla="*/ 366 w 3375"/>
              <a:gd name="connsiteY38" fmla="*/ 5216 h 15196"/>
              <a:gd name="connsiteX39" fmla="*/ 326 w 3375"/>
              <a:gd name="connsiteY39" fmla="*/ 5372 h 15196"/>
              <a:gd name="connsiteX40" fmla="*/ 289 w 3375"/>
              <a:gd name="connsiteY40" fmla="*/ 5528 h 15196"/>
              <a:gd name="connsiteX41" fmla="*/ 254 w 3375"/>
              <a:gd name="connsiteY41" fmla="*/ 5684 h 15196"/>
              <a:gd name="connsiteX42" fmla="*/ 221 w 3375"/>
              <a:gd name="connsiteY42" fmla="*/ 5842 h 15196"/>
              <a:gd name="connsiteX43" fmla="*/ 191 w 3375"/>
              <a:gd name="connsiteY43" fmla="*/ 5999 h 15196"/>
              <a:gd name="connsiteX44" fmla="*/ 163 w 3375"/>
              <a:gd name="connsiteY44" fmla="*/ 6157 h 15196"/>
              <a:gd name="connsiteX45" fmla="*/ 137 w 3375"/>
              <a:gd name="connsiteY45" fmla="*/ 6315 h 15196"/>
              <a:gd name="connsiteX46" fmla="*/ 114 w 3375"/>
              <a:gd name="connsiteY46" fmla="*/ 6474 h 15196"/>
              <a:gd name="connsiteX47" fmla="*/ 91 w 3375"/>
              <a:gd name="connsiteY47" fmla="*/ 6633 h 15196"/>
              <a:gd name="connsiteX48" fmla="*/ 72 w 3375"/>
              <a:gd name="connsiteY48" fmla="*/ 6793 h 15196"/>
              <a:gd name="connsiteX49" fmla="*/ 55 w 3375"/>
              <a:gd name="connsiteY49" fmla="*/ 6951 h 15196"/>
              <a:gd name="connsiteX50" fmla="*/ 41 w 3375"/>
              <a:gd name="connsiteY50" fmla="*/ 7112 h 15196"/>
              <a:gd name="connsiteX51" fmla="*/ 29 w 3375"/>
              <a:gd name="connsiteY51" fmla="*/ 7272 h 15196"/>
              <a:gd name="connsiteX52" fmla="*/ 18 w 3375"/>
              <a:gd name="connsiteY52" fmla="*/ 7432 h 15196"/>
              <a:gd name="connsiteX53" fmla="*/ 10 w 3375"/>
              <a:gd name="connsiteY53" fmla="*/ 7592 h 15196"/>
              <a:gd name="connsiteX54" fmla="*/ 4 w 3375"/>
              <a:gd name="connsiteY54" fmla="*/ 7752 h 15196"/>
              <a:gd name="connsiteX55" fmla="*/ 1 w 3375"/>
              <a:gd name="connsiteY55" fmla="*/ 7913 h 15196"/>
              <a:gd name="connsiteX56" fmla="*/ 0 w 3375"/>
              <a:gd name="connsiteY56" fmla="*/ 8074 h 15196"/>
              <a:gd name="connsiteX57" fmla="*/ 1 w 3375"/>
              <a:gd name="connsiteY57" fmla="*/ 8233 h 15196"/>
              <a:gd name="connsiteX58" fmla="*/ 4 w 3375"/>
              <a:gd name="connsiteY58" fmla="*/ 8394 h 15196"/>
              <a:gd name="connsiteX59" fmla="*/ 10 w 3375"/>
              <a:gd name="connsiteY59" fmla="*/ 8554 h 15196"/>
              <a:gd name="connsiteX60" fmla="*/ 18 w 3375"/>
              <a:gd name="connsiteY60" fmla="*/ 8714 h 15196"/>
              <a:gd name="connsiteX61" fmla="*/ 29 w 3375"/>
              <a:gd name="connsiteY61" fmla="*/ 8875 h 15196"/>
              <a:gd name="connsiteX62" fmla="*/ 41 w 3375"/>
              <a:gd name="connsiteY62" fmla="*/ 9034 h 15196"/>
              <a:gd name="connsiteX63" fmla="*/ 55 w 3375"/>
              <a:gd name="connsiteY63" fmla="*/ 9195 h 15196"/>
              <a:gd name="connsiteX64" fmla="*/ 72 w 3375"/>
              <a:gd name="connsiteY64" fmla="*/ 9354 h 15196"/>
              <a:gd name="connsiteX65" fmla="*/ 91 w 3375"/>
              <a:gd name="connsiteY65" fmla="*/ 9513 h 15196"/>
              <a:gd name="connsiteX66" fmla="*/ 114 w 3375"/>
              <a:gd name="connsiteY66" fmla="*/ 9672 h 15196"/>
              <a:gd name="connsiteX67" fmla="*/ 137 w 3375"/>
              <a:gd name="connsiteY67" fmla="*/ 9831 h 15196"/>
              <a:gd name="connsiteX68" fmla="*/ 163 w 3375"/>
              <a:gd name="connsiteY68" fmla="*/ 9989 h 15196"/>
              <a:gd name="connsiteX69" fmla="*/ 191 w 3375"/>
              <a:gd name="connsiteY69" fmla="*/ 10147 h 15196"/>
              <a:gd name="connsiteX70" fmla="*/ 221 w 3375"/>
              <a:gd name="connsiteY70" fmla="*/ 10304 h 15196"/>
              <a:gd name="connsiteX71" fmla="*/ 254 w 3375"/>
              <a:gd name="connsiteY71" fmla="*/ 10462 h 15196"/>
              <a:gd name="connsiteX72" fmla="*/ 289 w 3375"/>
              <a:gd name="connsiteY72" fmla="*/ 10618 h 15196"/>
              <a:gd name="connsiteX73" fmla="*/ 326 w 3375"/>
              <a:gd name="connsiteY73" fmla="*/ 10775 h 15196"/>
              <a:gd name="connsiteX74" fmla="*/ 366 w 3375"/>
              <a:gd name="connsiteY74" fmla="*/ 10930 h 15196"/>
              <a:gd name="connsiteX75" fmla="*/ 407 w 3375"/>
              <a:gd name="connsiteY75" fmla="*/ 11085 h 15196"/>
              <a:gd name="connsiteX76" fmla="*/ 451 w 3375"/>
              <a:gd name="connsiteY76" fmla="*/ 11239 h 15196"/>
              <a:gd name="connsiteX77" fmla="*/ 496 w 3375"/>
              <a:gd name="connsiteY77" fmla="*/ 11393 h 15196"/>
              <a:gd name="connsiteX78" fmla="*/ 544 w 3375"/>
              <a:gd name="connsiteY78" fmla="*/ 11546 h 15196"/>
              <a:gd name="connsiteX79" fmla="*/ 594 w 3375"/>
              <a:gd name="connsiteY79" fmla="*/ 11698 h 15196"/>
              <a:gd name="connsiteX80" fmla="*/ 646 w 3375"/>
              <a:gd name="connsiteY80" fmla="*/ 11850 h 15196"/>
              <a:gd name="connsiteX81" fmla="*/ 702 w 3375"/>
              <a:gd name="connsiteY81" fmla="*/ 12001 h 15196"/>
              <a:gd name="connsiteX82" fmla="*/ 758 w 3375"/>
              <a:gd name="connsiteY82" fmla="*/ 12151 h 15196"/>
              <a:gd name="connsiteX83" fmla="*/ 817 w 3375"/>
              <a:gd name="connsiteY83" fmla="*/ 12300 h 15196"/>
              <a:gd name="connsiteX84" fmla="*/ 877 w 3375"/>
              <a:gd name="connsiteY84" fmla="*/ 12449 h 15196"/>
              <a:gd name="connsiteX85" fmla="*/ 940 w 3375"/>
              <a:gd name="connsiteY85" fmla="*/ 12597 h 15196"/>
              <a:gd name="connsiteX86" fmla="*/ 1006 w 3375"/>
              <a:gd name="connsiteY86" fmla="*/ 12743 h 15196"/>
              <a:gd name="connsiteX87" fmla="*/ 1073 w 3375"/>
              <a:gd name="connsiteY87" fmla="*/ 12888 h 15196"/>
              <a:gd name="connsiteX88" fmla="*/ 1142 w 3375"/>
              <a:gd name="connsiteY88" fmla="*/ 13034 h 15196"/>
              <a:gd name="connsiteX89" fmla="*/ 1212 w 3375"/>
              <a:gd name="connsiteY89" fmla="*/ 13178 h 15196"/>
              <a:gd name="connsiteX90" fmla="*/ 1286 w 3375"/>
              <a:gd name="connsiteY90" fmla="*/ 13320 h 15196"/>
              <a:gd name="connsiteX91" fmla="*/ 1361 w 3375"/>
              <a:gd name="connsiteY91" fmla="*/ 13462 h 15196"/>
              <a:gd name="connsiteX92" fmla="*/ 1438 w 3375"/>
              <a:gd name="connsiteY92" fmla="*/ 13602 h 15196"/>
              <a:gd name="connsiteX93" fmla="*/ 1518 w 3375"/>
              <a:gd name="connsiteY93" fmla="*/ 13741 h 15196"/>
              <a:gd name="connsiteX94" fmla="*/ 1598 w 3375"/>
              <a:gd name="connsiteY94" fmla="*/ 13880 h 15196"/>
              <a:gd name="connsiteX95" fmla="*/ 1681 w 3375"/>
              <a:gd name="connsiteY95" fmla="*/ 14017 h 15196"/>
              <a:gd name="connsiteX96" fmla="*/ 1766 w 3375"/>
              <a:gd name="connsiteY96" fmla="*/ 14153 h 15196"/>
              <a:gd name="connsiteX97" fmla="*/ 1854 w 3375"/>
              <a:gd name="connsiteY97" fmla="*/ 14288 h 15196"/>
              <a:gd name="connsiteX98" fmla="*/ 1942 w 3375"/>
              <a:gd name="connsiteY98" fmla="*/ 14422 h 15196"/>
              <a:gd name="connsiteX99" fmla="*/ 2033 w 3375"/>
              <a:gd name="connsiteY99" fmla="*/ 14554 h 15196"/>
              <a:gd name="connsiteX100" fmla="*/ 2126 w 3375"/>
              <a:gd name="connsiteY100" fmla="*/ 14685 h 15196"/>
              <a:gd name="connsiteX101" fmla="*/ 2219 w 3375"/>
              <a:gd name="connsiteY101" fmla="*/ 14815 h 15196"/>
              <a:gd name="connsiteX102" fmla="*/ 2316 w 3375"/>
              <a:gd name="connsiteY102" fmla="*/ 14943 h 15196"/>
              <a:gd name="connsiteX103" fmla="*/ 2414 w 3375"/>
              <a:gd name="connsiteY103" fmla="*/ 15070 h 15196"/>
              <a:gd name="connsiteX104" fmla="*/ 2514 w 3375"/>
              <a:gd name="connsiteY104" fmla="*/ 15196 h 15196"/>
              <a:gd name="connsiteX0" fmla="*/ 3375 w 3375"/>
              <a:gd name="connsiteY0" fmla="*/ 0 h 15070"/>
              <a:gd name="connsiteX1" fmla="*/ 3261 w 3375"/>
              <a:gd name="connsiteY1" fmla="*/ 114 h 15070"/>
              <a:gd name="connsiteX2" fmla="*/ 3149 w 3375"/>
              <a:gd name="connsiteY2" fmla="*/ 228 h 15070"/>
              <a:gd name="connsiteX3" fmla="*/ 3039 w 3375"/>
              <a:gd name="connsiteY3" fmla="*/ 345 h 15070"/>
              <a:gd name="connsiteX4" fmla="*/ 2931 w 3375"/>
              <a:gd name="connsiteY4" fmla="*/ 464 h 15070"/>
              <a:gd name="connsiteX5" fmla="*/ 2824 w 3375"/>
              <a:gd name="connsiteY5" fmla="*/ 583 h 15070"/>
              <a:gd name="connsiteX6" fmla="*/ 2719 w 3375"/>
              <a:gd name="connsiteY6" fmla="*/ 704 h 15070"/>
              <a:gd name="connsiteX7" fmla="*/ 2615 w 3375"/>
              <a:gd name="connsiteY7" fmla="*/ 826 h 15070"/>
              <a:gd name="connsiteX8" fmla="*/ 2514 w 3375"/>
              <a:gd name="connsiteY8" fmla="*/ 951 h 15070"/>
              <a:gd name="connsiteX9" fmla="*/ 2414 w 3375"/>
              <a:gd name="connsiteY9" fmla="*/ 1076 h 15070"/>
              <a:gd name="connsiteX10" fmla="*/ 2316 w 3375"/>
              <a:gd name="connsiteY10" fmla="*/ 1203 h 15070"/>
              <a:gd name="connsiteX11" fmla="*/ 2219 w 3375"/>
              <a:gd name="connsiteY11" fmla="*/ 1332 h 15070"/>
              <a:gd name="connsiteX12" fmla="*/ 2126 w 3375"/>
              <a:gd name="connsiteY12" fmla="*/ 1461 h 15070"/>
              <a:gd name="connsiteX13" fmla="*/ 2033 w 3375"/>
              <a:gd name="connsiteY13" fmla="*/ 1592 h 15070"/>
              <a:gd name="connsiteX14" fmla="*/ 1942 w 3375"/>
              <a:gd name="connsiteY14" fmla="*/ 1724 h 15070"/>
              <a:gd name="connsiteX15" fmla="*/ 1854 w 3375"/>
              <a:gd name="connsiteY15" fmla="*/ 1858 h 15070"/>
              <a:gd name="connsiteX16" fmla="*/ 1766 w 3375"/>
              <a:gd name="connsiteY16" fmla="*/ 1993 h 15070"/>
              <a:gd name="connsiteX17" fmla="*/ 1681 w 3375"/>
              <a:gd name="connsiteY17" fmla="*/ 2129 h 15070"/>
              <a:gd name="connsiteX18" fmla="*/ 1598 w 3375"/>
              <a:gd name="connsiteY18" fmla="*/ 2267 h 15070"/>
              <a:gd name="connsiteX19" fmla="*/ 1518 w 3375"/>
              <a:gd name="connsiteY19" fmla="*/ 2405 h 15070"/>
              <a:gd name="connsiteX20" fmla="*/ 1438 w 3375"/>
              <a:gd name="connsiteY20" fmla="*/ 2544 h 15070"/>
              <a:gd name="connsiteX21" fmla="*/ 1361 w 3375"/>
              <a:gd name="connsiteY21" fmla="*/ 2685 h 15070"/>
              <a:gd name="connsiteX22" fmla="*/ 1286 w 3375"/>
              <a:gd name="connsiteY22" fmla="*/ 2826 h 15070"/>
              <a:gd name="connsiteX23" fmla="*/ 1212 w 3375"/>
              <a:gd name="connsiteY23" fmla="*/ 2969 h 15070"/>
              <a:gd name="connsiteX24" fmla="*/ 1142 w 3375"/>
              <a:gd name="connsiteY24" fmla="*/ 3113 h 15070"/>
              <a:gd name="connsiteX25" fmla="*/ 1073 w 3375"/>
              <a:gd name="connsiteY25" fmla="*/ 3258 h 15070"/>
              <a:gd name="connsiteX26" fmla="*/ 1006 w 3375"/>
              <a:gd name="connsiteY26" fmla="*/ 3404 h 15070"/>
              <a:gd name="connsiteX27" fmla="*/ 940 w 3375"/>
              <a:gd name="connsiteY27" fmla="*/ 3549 h 15070"/>
              <a:gd name="connsiteX28" fmla="*/ 877 w 3375"/>
              <a:gd name="connsiteY28" fmla="*/ 3697 h 15070"/>
              <a:gd name="connsiteX29" fmla="*/ 817 w 3375"/>
              <a:gd name="connsiteY29" fmla="*/ 3846 h 15070"/>
              <a:gd name="connsiteX30" fmla="*/ 758 w 3375"/>
              <a:gd name="connsiteY30" fmla="*/ 3995 h 15070"/>
              <a:gd name="connsiteX31" fmla="*/ 702 w 3375"/>
              <a:gd name="connsiteY31" fmla="*/ 4145 h 15070"/>
              <a:gd name="connsiteX32" fmla="*/ 646 w 3375"/>
              <a:gd name="connsiteY32" fmla="*/ 4296 h 15070"/>
              <a:gd name="connsiteX33" fmla="*/ 594 w 3375"/>
              <a:gd name="connsiteY33" fmla="*/ 4448 h 15070"/>
              <a:gd name="connsiteX34" fmla="*/ 544 w 3375"/>
              <a:gd name="connsiteY34" fmla="*/ 4600 h 15070"/>
              <a:gd name="connsiteX35" fmla="*/ 496 w 3375"/>
              <a:gd name="connsiteY35" fmla="*/ 4754 h 15070"/>
              <a:gd name="connsiteX36" fmla="*/ 451 w 3375"/>
              <a:gd name="connsiteY36" fmla="*/ 4907 h 15070"/>
              <a:gd name="connsiteX37" fmla="*/ 407 w 3375"/>
              <a:gd name="connsiteY37" fmla="*/ 5061 h 15070"/>
              <a:gd name="connsiteX38" fmla="*/ 366 w 3375"/>
              <a:gd name="connsiteY38" fmla="*/ 5216 h 15070"/>
              <a:gd name="connsiteX39" fmla="*/ 326 w 3375"/>
              <a:gd name="connsiteY39" fmla="*/ 5372 h 15070"/>
              <a:gd name="connsiteX40" fmla="*/ 289 w 3375"/>
              <a:gd name="connsiteY40" fmla="*/ 5528 h 15070"/>
              <a:gd name="connsiteX41" fmla="*/ 254 w 3375"/>
              <a:gd name="connsiteY41" fmla="*/ 5684 h 15070"/>
              <a:gd name="connsiteX42" fmla="*/ 221 w 3375"/>
              <a:gd name="connsiteY42" fmla="*/ 5842 h 15070"/>
              <a:gd name="connsiteX43" fmla="*/ 191 w 3375"/>
              <a:gd name="connsiteY43" fmla="*/ 5999 h 15070"/>
              <a:gd name="connsiteX44" fmla="*/ 163 w 3375"/>
              <a:gd name="connsiteY44" fmla="*/ 6157 h 15070"/>
              <a:gd name="connsiteX45" fmla="*/ 137 w 3375"/>
              <a:gd name="connsiteY45" fmla="*/ 6315 h 15070"/>
              <a:gd name="connsiteX46" fmla="*/ 114 w 3375"/>
              <a:gd name="connsiteY46" fmla="*/ 6474 h 15070"/>
              <a:gd name="connsiteX47" fmla="*/ 91 w 3375"/>
              <a:gd name="connsiteY47" fmla="*/ 6633 h 15070"/>
              <a:gd name="connsiteX48" fmla="*/ 72 w 3375"/>
              <a:gd name="connsiteY48" fmla="*/ 6793 h 15070"/>
              <a:gd name="connsiteX49" fmla="*/ 55 w 3375"/>
              <a:gd name="connsiteY49" fmla="*/ 6951 h 15070"/>
              <a:gd name="connsiteX50" fmla="*/ 41 w 3375"/>
              <a:gd name="connsiteY50" fmla="*/ 7112 h 15070"/>
              <a:gd name="connsiteX51" fmla="*/ 29 w 3375"/>
              <a:gd name="connsiteY51" fmla="*/ 7272 h 15070"/>
              <a:gd name="connsiteX52" fmla="*/ 18 w 3375"/>
              <a:gd name="connsiteY52" fmla="*/ 7432 h 15070"/>
              <a:gd name="connsiteX53" fmla="*/ 10 w 3375"/>
              <a:gd name="connsiteY53" fmla="*/ 7592 h 15070"/>
              <a:gd name="connsiteX54" fmla="*/ 4 w 3375"/>
              <a:gd name="connsiteY54" fmla="*/ 7752 h 15070"/>
              <a:gd name="connsiteX55" fmla="*/ 1 w 3375"/>
              <a:gd name="connsiteY55" fmla="*/ 7913 h 15070"/>
              <a:gd name="connsiteX56" fmla="*/ 0 w 3375"/>
              <a:gd name="connsiteY56" fmla="*/ 8074 h 15070"/>
              <a:gd name="connsiteX57" fmla="*/ 1 w 3375"/>
              <a:gd name="connsiteY57" fmla="*/ 8233 h 15070"/>
              <a:gd name="connsiteX58" fmla="*/ 4 w 3375"/>
              <a:gd name="connsiteY58" fmla="*/ 8394 h 15070"/>
              <a:gd name="connsiteX59" fmla="*/ 10 w 3375"/>
              <a:gd name="connsiteY59" fmla="*/ 8554 h 15070"/>
              <a:gd name="connsiteX60" fmla="*/ 18 w 3375"/>
              <a:gd name="connsiteY60" fmla="*/ 8714 h 15070"/>
              <a:gd name="connsiteX61" fmla="*/ 29 w 3375"/>
              <a:gd name="connsiteY61" fmla="*/ 8875 h 15070"/>
              <a:gd name="connsiteX62" fmla="*/ 41 w 3375"/>
              <a:gd name="connsiteY62" fmla="*/ 9034 h 15070"/>
              <a:gd name="connsiteX63" fmla="*/ 55 w 3375"/>
              <a:gd name="connsiteY63" fmla="*/ 9195 h 15070"/>
              <a:gd name="connsiteX64" fmla="*/ 72 w 3375"/>
              <a:gd name="connsiteY64" fmla="*/ 9354 h 15070"/>
              <a:gd name="connsiteX65" fmla="*/ 91 w 3375"/>
              <a:gd name="connsiteY65" fmla="*/ 9513 h 15070"/>
              <a:gd name="connsiteX66" fmla="*/ 114 w 3375"/>
              <a:gd name="connsiteY66" fmla="*/ 9672 h 15070"/>
              <a:gd name="connsiteX67" fmla="*/ 137 w 3375"/>
              <a:gd name="connsiteY67" fmla="*/ 9831 h 15070"/>
              <a:gd name="connsiteX68" fmla="*/ 163 w 3375"/>
              <a:gd name="connsiteY68" fmla="*/ 9989 h 15070"/>
              <a:gd name="connsiteX69" fmla="*/ 191 w 3375"/>
              <a:gd name="connsiteY69" fmla="*/ 10147 h 15070"/>
              <a:gd name="connsiteX70" fmla="*/ 221 w 3375"/>
              <a:gd name="connsiteY70" fmla="*/ 10304 h 15070"/>
              <a:gd name="connsiteX71" fmla="*/ 254 w 3375"/>
              <a:gd name="connsiteY71" fmla="*/ 10462 h 15070"/>
              <a:gd name="connsiteX72" fmla="*/ 289 w 3375"/>
              <a:gd name="connsiteY72" fmla="*/ 10618 h 15070"/>
              <a:gd name="connsiteX73" fmla="*/ 326 w 3375"/>
              <a:gd name="connsiteY73" fmla="*/ 10775 h 15070"/>
              <a:gd name="connsiteX74" fmla="*/ 366 w 3375"/>
              <a:gd name="connsiteY74" fmla="*/ 10930 h 15070"/>
              <a:gd name="connsiteX75" fmla="*/ 407 w 3375"/>
              <a:gd name="connsiteY75" fmla="*/ 11085 h 15070"/>
              <a:gd name="connsiteX76" fmla="*/ 451 w 3375"/>
              <a:gd name="connsiteY76" fmla="*/ 11239 h 15070"/>
              <a:gd name="connsiteX77" fmla="*/ 496 w 3375"/>
              <a:gd name="connsiteY77" fmla="*/ 11393 h 15070"/>
              <a:gd name="connsiteX78" fmla="*/ 544 w 3375"/>
              <a:gd name="connsiteY78" fmla="*/ 11546 h 15070"/>
              <a:gd name="connsiteX79" fmla="*/ 594 w 3375"/>
              <a:gd name="connsiteY79" fmla="*/ 11698 h 15070"/>
              <a:gd name="connsiteX80" fmla="*/ 646 w 3375"/>
              <a:gd name="connsiteY80" fmla="*/ 11850 h 15070"/>
              <a:gd name="connsiteX81" fmla="*/ 702 w 3375"/>
              <a:gd name="connsiteY81" fmla="*/ 12001 h 15070"/>
              <a:gd name="connsiteX82" fmla="*/ 758 w 3375"/>
              <a:gd name="connsiteY82" fmla="*/ 12151 h 15070"/>
              <a:gd name="connsiteX83" fmla="*/ 817 w 3375"/>
              <a:gd name="connsiteY83" fmla="*/ 12300 h 15070"/>
              <a:gd name="connsiteX84" fmla="*/ 877 w 3375"/>
              <a:gd name="connsiteY84" fmla="*/ 12449 h 15070"/>
              <a:gd name="connsiteX85" fmla="*/ 940 w 3375"/>
              <a:gd name="connsiteY85" fmla="*/ 12597 h 15070"/>
              <a:gd name="connsiteX86" fmla="*/ 1006 w 3375"/>
              <a:gd name="connsiteY86" fmla="*/ 12743 h 15070"/>
              <a:gd name="connsiteX87" fmla="*/ 1073 w 3375"/>
              <a:gd name="connsiteY87" fmla="*/ 12888 h 15070"/>
              <a:gd name="connsiteX88" fmla="*/ 1142 w 3375"/>
              <a:gd name="connsiteY88" fmla="*/ 13034 h 15070"/>
              <a:gd name="connsiteX89" fmla="*/ 1212 w 3375"/>
              <a:gd name="connsiteY89" fmla="*/ 13178 h 15070"/>
              <a:gd name="connsiteX90" fmla="*/ 1286 w 3375"/>
              <a:gd name="connsiteY90" fmla="*/ 13320 h 15070"/>
              <a:gd name="connsiteX91" fmla="*/ 1361 w 3375"/>
              <a:gd name="connsiteY91" fmla="*/ 13462 h 15070"/>
              <a:gd name="connsiteX92" fmla="*/ 1438 w 3375"/>
              <a:gd name="connsiteY92" fmla="*/ 13602 h 15070"/>
              <a:gd name="connsiteX93" fmla="*/ 1518 w 3375"/>
              <a:gd name="connsiteY93" fmla="*/ 13741 h 15070"/>
              <a:gd name="connsiteX94" fmla="*/ 1598 w 3375"/>
              <a:gd name="connsiteY94" fmla="*/ 13880 h 15070"/>
              <a:gd name="connsiteX95" fmla="*/ 1681 w 3375"/>
              <a:gd name="connsiteY95" fmla="*/ 14017 h 15070"/>
              <a:gd name="connsiteX96" fmla="*/ 1766 w 3375"/>
              <a:gd name="connsiteY96" fmla="*/ 14153 h 15070"/>
              <a:gd name="connsiteX97" fmla="*/ 1854 w 3375"/>
              <a:gd name="connsiteY97" fmla="*/ 14288 h 15070"/>
              <a:gd name="connsiteX98" fmla="*/ 1942 w 3375"/>
              <a:gd name="connsiteY98" fmla="*/ 14422 h 15070"/>
              <a:gd name="connsiteX99" fmla="*/ 2033 w 3375"/>
              <a:gd name="connsiteY99" fmla="*/ 14554 h 15070"/>
              <a:gd name="connsiteX100" fmla="*/ 2126 w 3375"/>
              <a:gd name="connsiteY100" fmla="*/ 14685 h 15070"/>
              <a:gd name="connsiteX101" fmla="*/ 2219 w 3375"/>
              <a:gd name="connsiteY101" fmla="*/ 14815 h 15070"/>
              <a:gd name="connsiteX102" fmla="*/ 2316 w 3375"/>
              <a:gd name="connsiteY102" fmla="*/ 14943 h 15070"/>
              <a:gd name="connsiteX103" fmla="*/ 2414 w 3375"/>
              <a:gd name="connsiteY103" fmla="*/ 15070 h 15070"/>
              <a:gd name="connsiteX0" fmla="*/ 3375 w 3375"/>
              <a:gd name="connsiteY0" fmla="*/ 0 h 14943"/>
              <a:gd name="connsiteX1" fmla="*/ 3261 w 3375"/>
              <a:gd name="connsiteY1" fmla="*/ 114 h 14943"/>
              <a:gd name="connsiteX2" fmla="*/ 3149 w 3375"/>
              <a:gd name="connsiteY2" fmla="*/ 228 h 14943"/>
              <a:gd name="connsiteX3" fmla="*/ 3039 w 3375"/>
              <a:gd name="connsiteY3" fmla="*/ 345 h 14943"/>
              <a:gd name="connsiteX4" fmla="*/ 2931 w 3375"/>
              <a:gd name="connsiteY4" fmla="*/ 464 h 14943"/>
              <a:gd name="connsiteX5" fmla="*/ 2824 w 3375"/>
              <a:gd name="connsiteY5" fmla="*/ 583 h 14943"/>
              <a:gd name="connsiteX6" fmla="*/ 2719 w 3375"/>
              <a:gd name="connsiteY6" fmla="*/ 704 h 14943"/>
              <a:gd name="connsiteX7" fmla="*/ 2615 w 3375"/>
              <a:gd name="connsiteY7" fmla="*/ 826 h 14943"/>
              <a:gd name="connsiteX8" fmla="*/ 2514 w 3375"/>
              <a:gd name="connsiteY8" fmla="*/ 951 h 14943"/>
              <a:gd name="connsiteX9" fmla="*/ 2414 w 3375"/>
              <a:gd name="connsiteY9" fmla="*/ 1076 h 14943"/>
              <a:gd name="connsiteX10" fmla="*/ 2316 w 3375"/>
              <a:gd name="connsiteY10" fmla="*/ 1203 h 14943"/>
              <a:gd name="connsiteX11" fmla="*/ 2219 w 3375"/>
              <a:gd name="connsiteY11" fmla="*/ 1332 h 14943"/>
              <a:gd name="connsiteX12" fmla="*/ 2126 w 3375"/>
              <a:gd name="connsiteY12" fmla="*/ 1461 h 14943"/>
              <a:gd name="connsiteX13" fmla="*/ 2033 w 3375"/>
              <a:gd name="connsiteY13" fmla="*/ 1592 h 14943"/>
              <a:gd name="connsiteX14" fmla="*/ 1942 w 3375"/>
              <a:gd name="connsiteY14" fmla="*/ 1724 h 14943"/>
              <a:gd name="connsiteX15" fmla="*/ 1854 w 3375"/>
              <a:gd name="connsiteY15" fmla="*/ 1858 h 14943"/>
              <a:gd name="connsiteX16" fmla="*/ 1766 w 3375"/>
              <a:gd name="connsiteY16" fmla="*/ 1993 h 14943"/>
              <a:gd name="connsiteX17" fmla="*/ 1681 w 3375"/>
              <a:gd name="connsiteY17" fmla="*/ 2129 h 14943"/>
              <a:gd name="connsiteX18" fmla="*/ 1598 w 3375"/>
              <a:gd name="connsiteY18" fmla="*/ 2267 h 14943"/>
              <a:gd name="connsiteX19" fmla="*/ 1518 w 3375"/>
              <a:gd name="connsiteY19" fmla="*/ 2405 h 14943"/>
              <a:gd name="connsiteX20" fmla="*/ 1438 w 3375"/>
              <a:gd name="connsiteY20" fmla="*/ 2544 h 14943"/>
              <a:gd name="connsiteX21" fmla="*/ 1361 w 3375"/>
              <a:gd name="connsiteY21" fmla="*/ 2685 h 14943"/>
              <a:gd name="connsiteX22" fmla="*/ 1286 w 3375"/>
              <a:gd name="connsiteY22" fmla="*/ 2826 h 14943"/>
              <a:gd name="connsiteX23" fmla="*/ 1212 w 3375"/>
              <a:gd name="connsiteY23" fmla="*/ 2969 h 14943"/>
              <a:gd name="connsiteX24" fmla="*/ 1142 w 3375"/>
              <a:gd name="connsiteY24" fmla="*/ 3113 h 14943"/>
              <a:gd name="connsiteX25" fmla="*/ 1073 w 3375"/>
              <a:gd name="connsiteY25" fmla="*/ 3258 h 14943"/>
              <a:gd name="connsiteX26" fmla="*/ 1006 w 3375"/>
              <a:gd name="connsiteY26" fmla="*/ 3404 h 14943"/>
              <a:gd name="connsiteX27" fmla="*/ 940 w 3375"/>
              <a:gd name="connsiteY27" fmla="*/ 3549 h 14943"/>
              <a:gd name="connsiteX28" fmla="*/ 877 w 3375"/>
              <a:gd name="connsiteY28" fmla="*/ 3697 h 14943"/>
              <a:gd name="connsiteX29" fmla="*/ 817 w 3375"/>
              <a:gd name="connsiteY29" fmla="*/ 3846 h 14943"/>
              <a:gd name="connsiteX30" fmla="*/ 758 w 3375"/>
              <a:gd name="connsiteY30" fmla="*/ 3995 h 14943"/>
              <a:gd name="connsiteX31" fmla="*/ 702 w 3375"/>
              <a:gd name="connsiteY31" fmla="*/ 4145 h 14943"/>
              <a:gd name="connsiteX32" fmla="*/ 646 w 3375"/>
              <a:gd name="connsiteY32" fmla="*/ 4296 h 14943"/>
              <a:gd name="connsiteX33" fmla="*/ 594 w 3375"/>
              <a:gd name="connsiteY33" fmla="*/ 4448 h 14943"/>
              <a:gd name="connsiteX34" fmla="*/ 544 w 3375"/>
              <a:gd name="connsiteY34" fmla="*/ 4600 h 14943"/>
              <a:gd name="connsiteX35" fmla="*/ 496 w 3375"/>
              <a:gd name="connsiteY35" fmla="*/ 4754 h 14943"/>
              <a:gd name="connsiteX36" fmla="*/ 451 w 3375"/>
              <a:gd name="connsiteY36" fmla="*/ 4907 h 14943"/>
              <a:gd name="connsiteX37" fmla="*/ 407 w 3375"/>
              <a:gd name="connsiteY37" fmla="*/ 5061 h 14943"/>
              <a:gd name="connsiteX38" fmla="*/ 366 w 3375"/>
              <a:gd name="connsiteY38" fmla="*/ 5216 h 14943"/>
              <a:gd name="connsiteX39" fmla="*/ 326 w 3375"/>
              <a:gd name="connsiteY39" fmla="*/ 5372 h 14943"/>
              <a:gd name="connsiteX40" fmla="*/ 289 w 3375"/>
              <a:gd name="connsiteY40" fmla="*/ 5528 h 14943"/>
              <a:gd name="connsiteX41" fmla="*/ 254 w 3375"/>
              <a:gd name="connsiteY41" fmla="*/ 5684 h 14943"/>
              <a:gd name="connsiteX42" fmla="*/ 221 w 3375"/>
              <a:gd name="connsiteY42" fmla="*/ 5842 h 14943"/>
              <a:gd name="connsiteX43" fmla="*/ 191 w 3375"/>
              <a:gd name="connsiteY43" fmla="*/ 5999 h 14943"/>
              <a:gd name="connsiteX44" fmla="*/ 163 w 3375"/>
              <a:gd name="connsiteY44" fmla="*/ 6157 h 14943"/>
              <a:gd name="connsiteX45" fmla="*/ 137 w 3375"/>
              <a:gd name="connsiteY45" fmla="*/ 6315 h 14943"/>
              <a:gd name="connsiteX46" fmla="*/ 114 w 3375"/>
              <a:gd name="connsiteY46" fmla="*/ 6474 h 14943"/>
              <a:gd name="connsiteX47" fmla="*/ 91 w 3375"/>
              <a:gd name="connsiteY47" fmla="*/ 6633 h 14943"/>
              <a:gd name="connsiteX48" fmla="*/ 72 w 3375"/>
              <a:gd name="connsiteY48" fmla="*/ 6793 h 14943"/>
              <a:gd name="connsiteX49" fmla="*/ 55 w 3375"/>
              <a:gd name="connsiteY49" fmla="*/ 6951 h 14943"/>
              <a:gd name="connsiteX50" fmla="*/ 41 w 3375"/>
              <a:gd name="connsiteY50" fmla="*/ 7112 h 14943"/>
              <a:gd name="connsiteX51" fmla="*/ 29 w 3375"/>
              <a:gd name="connsiteY51" fmla="*/ 7272 h 14943"/>
              <a:gd name="connsiteX52" fmla="*/ 18 w 3375"/>
              <a:gd name="connsiteY52" fmla="*/ 7432 h 14943"/>
              <a:gd name="connsiteX53" fmla="*/ 10 w 3375"/>
              <a:gd name="connsiteY53" fmla="*/ 7592 h 14943"/>
              <a:gd name="connsiteX54" fmla="*/ 4 w 3375"/>
              <a:gd name="connsiteY54" fmla="*/ 7752 h 14943"/>
              <a:gd name="connsiteX55" fmla="*/ 1 w 3375"/>
              <a:gd name="connsiteY55" fmla="*/ 7913 h 14943"/>
              <a:gd name="connsiteX56" fmla="*/ 0 w 3375"/>
              <a:gd name="connsiteY56" fmla="*/ 8074 h 14943"/>
              <a:gd name="connsiteX57" fmla="*/ 1 w 3375"/>
              <a:gd name="connsiteY57" fmla="*/ 8233 h 14943"/>
              <a:gd name="connsiteX58" fmla="*/ 4 w 3375"/>
              <a:gd name="connsiteY58" fmla="*/ 8394 h 14943"/>
              <a:gd name="connsiteX59" fmla="*/ 10 w 3375"/>
              <a:gd name="connsiteY59" fmla="*/ 8554 h 14943"/>
              <a:gd name="connsiteX60" fmla="*/ 18 w 3375"/>
              <a:gd name="connsiteY60" fmla="*/ 8714 h 14943"/>
              <a:gd name="connsiteX61" fmla="*/ 29 w 3375"/>
              <a:gd name="connsiteY61" fmla="*/ 8875 h 14943"/>
              <a:gd name="connsiteX62" fmla="*/ 41 w 3375"/>
              <a:gd name="connsiteY62" fmla="*/ 9034 h 14943"/>
              <a:gd name="connsiteX63" fmla="*/ 55 w 3375"/>
              <a:gd name="connsiteY63" fmla="*/ 9195 h 14943"/>
              <a:gd name="connsiteX64" fmla="*/ 72 w 3375"/>
              <a:gd name="connsiteY64" fmla="*/ 9354 h 14943"/>
              <a:gd name="connsiteX65" fmla="*/ 91 w 3375"/>
              <a:gd name="connsiteY65" fmla="*/ 9513 h 14943"/>
              <a:gd name="connsiteX66" fmla="*/ 114 w 3375"/>
              <a:gd name="connsiteY66" fmla="*/ 9672 h 14943"/>
              <a:gd name="connsiteX67" fmla="*/ 137 w 3375"/>
              <a:gd name="connsiteY67" fmla="*/ 9831 h 14943"/>
              <a:gd name="connsiteX68" fmla="*/ 163 w 3375"/>
              <a:gd name="connsiteY68" fmla="*/ 9989 h 14943"/>
              <a:gd name="connsiteX69" fmla="*/ 191 w 3375"/>
              <a:gd name="connsiteY69" fmla="*/ 10147 h 14943"/>
              <a:gd name="connsiteX70" fmla="*/ 221 w 3375"/>
              <a:gd name="connsiteY70" fmla="*/ 10304 h 14943"/>
              <a:gd name="connsiteX71" fmla="*/ 254 w 3375"/>
              <a:gd name="connsiteY71" fmla="*/ 10462 h 14943"/>
              <a:gd name="connsiteX72" fmla="*/ 289 w 3375"/>
              <a:gd name="connsiteY72" fmla="*/ 10618 h 14943"/>
              <a:gd name="connsiteX73" fmla="*/ 326 w 3375"/>
              <a:gd name="connsiteY73" fmla="*/ 10775 h 14943"/>
              <a:gd name="connsiteX74" fmla="*/ 366 w 3375"/>
              <a:gd name="connsiteY74" fmla="*/ 10930 h 14943"/>
              <a:gd name="connsiteX75" fmla="*/ 407 w 3375"/>
              <a:gd name="connsiteY75" fmla="*/ 11085 h 14943"/>
              <a:gd name="connsiteX76" fmla="*/ 451 w 3375"/>
              <a:gd name="connsiteY76" fmla="*/ 11239 h 14943"/>
              <a:gd name="connsiteX77" fmla="*/ 496 w 3375"/>
              <a:gd name="connsiteY77" fmla="*/ 11393 h 14943"/>
              <a:gd name="connsiteX78" fmla="*/ 544 w 3375"/>
              <a:gd name="connsiteY78" fmla="*/ 11546 h 14943"/>
              <a:gd name="connsiteX79" fmla="*/ 594 w 3375"/>
              <a:gd name="connsiteY79" fmla="*/ 11698 h 14943"/>
              <a:gd name="connsiteX80" fmla="*/ 646 w 3375"/>
              <a:gd name="connsiteY80" fmla="*/ 11850 h 14943"/>
              <a:gd name="connsiteX81" fmla="*/ 702 w 3375"/>
              <a:gd name="connsiteY81" fmla="*/ 12001 h 14943"/>
              <a:gd name="connsiteX82" fmla="*/ 758 w 3375"/>
              <a:gd name="connsiteY82" fmla="*/ 12151 h 14943"/>
              <a:gd name="connsiteX83" fmla="*/ 817 w 3375"/>
              <a:gd name="connsiteY83" fmla="*/ 12300 h 14943"/>
              <a:gd name="connsiteX84" fmla="*/ 877 w 3375"/>
              <a:gd name="connsiteY84" fmla="*/ 12449 h 14943"/>
              <a:gd name="connsiteX85" fmla="*/ 940 w 3375"/>
              <a:gd name="connsiteY85" fmla="*/ 12597 h 14943"/>
              <a:gd name="connsiteX86" fmla="*/ 1006 w 3375"/>
              <a:gd name="connsiteY86" fmla="*/ 12743 h 14943"/>
              <a:gd name="connsiteX87" fmla="*/ 1073 w 3375"/>
              <a:gd name="connsiteY87" fmla="*/ 12888 h 14943"/>
              <a:gd name="connsiteX88" fmla="*/ 1142 w 3375"/>
              <a:gd name="connsiteY88" fmla="*/ 13034 h 14943"/>
              <a:gd name="connsiteX89" fmla="*/ 1212 w 3375"/>
              <a:gd name="connsiteY89" fmla="*/ 13178 h 14943"/>
              <a:gd name="connsiteX90" fmla="*/ 1286 w 3375"/>
              <a:gd name="connsiteY90" fmla="*/ 13320 h 14943"/>
              <a:gd name="connsiteX91" fmla="*/ 1361 w 3375"/>
              <a:gd name="connsiteY91" fmla="*/ 13462 h 14943"/>
              <a:gd name="connsiteX92" fmla="*/ 1438 w 3375"/>
              <a:gd name="connsiteY92" fmla="*/ 13602 h 14943"/>
              <a:gd name="connsiteX93" fmla="*/ 1518 w 3375"/>
              <a:gd name="connsiteY93" fmla="*/ 13741 h 14943"/>
              <a:gd name="connsiteX94" fmla="*/ 1598 w 3375"/>
              <a:gd name="connsiteY94" fmla="*/ 13880 h 14943"/>
              <a:gd name="connsiteX95" fmla="*/ 1681 w 3375"/>
              <a:gd name="connsiteY95" fmla="*/ 14017 h 14943"/>
              <a:gd name="connsiteX96" fmla="*/ 1766 w 3375"/>
              <a:gd name="connsiteY96" fmla="*/ 14153 h 14943"/>
              <a:gd name="connsiteX97" fmla="*/ 1854 w 3375"/>
              <a:gd name="connsiteY97" fmla="*/ 14288 h 14943"/>
              <a:gd name="connsiteX98" fmla="*/ 1942 w 3375"/>
              <a:gd name="connsiteY98" fmla="*/ 14422 h 14943"/>
              <a:gd name="connsiteX99" fmla="*/ 2033 w 3375"/>
              <a:gd name="connsiteY99" fmla="*/ 14554 h 14943"/>
              <a:gd name="connsiteX100" fmla="*/ 2126 w 3375"/>
              <a:gd name="connsiteY100" fmla="*/ 14685 h 14943"/>
              <a:gd name="connsiteX101" fmla="*/ 2219 w 3375"/>
              <a:gd name="connsiteY101" fmla="*/ 14815 h 14943"/>
              <a:gd name="connsiteX102" fmla="*/ 2316 w 3375"/>
              <a:gd name="connsiteY102" fmla="*/ 14943 h 14943"/>
              <a:gd name="connsiteX0" fmla="*/ 3375 w 3375"/>
              <a:gd name="connsiteY0" fmla="*/ 0 h 14815"/>
              <a:gd name="connsiteX1" fmla="*/ 3261 w 3375"/>
              <a:gd name="connsiteY1" fmla="*/ 114 h 14815"/>
              <a:gd name="connsiteX2" fmla="*/ 3149 w 3375"/>
              <a:gd name="connsiteY2" fmla="*/ 228 h 14815"/>
              <a:gd name="connsiteX3" fmla="*/ 3039 w 3375"/>
              <a:gd name="connsiteY3" fmla="*/ 345 h 14815"/>
              <a:gd name="connsiteX4" fmla="*/ 2931 w 3375"/>
              <a:gd name="connsiteY4" fmla="*/ 464 h 14815"/>
              <a:gd name="connsiteX5" fmla="*/ 2824 w 3375"/>
              <a:gd name="connsiteY5" fmla="*/ 583 h 14815"/>
              <a:gd name="connsiteX6" fmla="*/ 2719 w 3375"/>
              <a:gd name="connsiteY6" fmla="*/ 704 h 14815"/>
              <a:gd name="connsiteX7" fmla="*/ 2615 w 3375"/>
              <a:gd name="connsiteY7" fmla="*/ 826 h 14815"/>
              <a:gd name="connsiteX8" fmla="*/ 2514 w 3375"/>
              <a:gd name="connsiteY8" fmla="*/ 951 h 14815"/>
              <a:gd name="connsiteX9" fmla="*/ 2414 w 3375"/>
              <a:gd name="connsiteY9" fmla="*/ 1076 h 14815"/>
              <a:gd name="connsiteX10" fmla="*/ 2316 w 3375"/>
              <a:gd name="connsiteY10" fmla="*/ 1203 h 14815"/>
              <a:gd name="connsiteX11" fmla="*/ 2219 w 3375"/>
              <a:gd name="connsiteY11" fmla="*/ 1332 h 14815"/>
              <a:gd name="connsiteX12" fmla="*/ 2126 w 3375"/>
              <a:gd name="connsiteY12" fmla="*/ 1461 h 14815"/>
              <a:gd name="connsiteX13" fmla="*/ 2033 w 3375"/>
              <a:gd name="connsiteY13" fmla="*/ 1592 h 14815"/>
              <a:gd name="connsiteX14" fmla="*/ 1942 w 3375"/>
              <a:gd name="connsiteY14" fmla="*/ 1724 h 14815"/>
              <a:gd name="connsiteX15" fmla="*/ 1854 w 3375"/>
              <a:gd name="connsiteY15" fmla="*/ 1858 h 14815"/>
              <a:gd name="connsiteX16" fmla="*/ 1766 w 3375"/>
              <a:gd name="connsiteY16" fmla="*/ 1993 h 14815"/>
              <a:gd name="connsiteX17" fmla="*/ 1681 w 3375"/>
              <a:gd name="connsiteY17" fmla="*/ 2129 h 14815"/>
              <a:gd name="connsiteX18" fmla="*/ 1598 w 3375"/>
              <a:gd name="connsiteY18" fmla="*/ 2267 h 14815"/>
              <a:gd name="connsiteX19" fmla="*/ 1518 w 3375"/>
              <a:gd name="connsiteY19" fmla="*/ 2405 h 14815"/>
              <a:gd name="connsiteX20" fmla="*/ 1438 w 3375"/>
              <a:gd name="connsiteY20" fmla="*/ 2544 h 14815"/>
              <a:gd name="connsiteX21" fmla="*/ 1361 w 3375"/>
              <a:gd name="connsiteY21" fmla="*/ 2685 h 14815"/>
              <a:gd name="connsiteX22" fmla="*/ 1286 w 3375"/>
              <a:gd name="connsiteY22" fmla="*/ 2826 h 14815"/>
              <a:gd name="connsiteX23" fmla="*/ 1212 w 3375"/>
              <a:gd name="connsiteY23" fmla="*/ 2969 h 14815"/>
              <a:gd name="connsiteX24" fmla="*/ 1142 w 3375"/>
              <a:gd name="connsiteY24" fmla="*/ 3113 h 14815"/>
              <a:gd name="connsiteX25" fmla="*/ 1073 w 3375"/>
              <a:gd name="connsiteY25" fmla="*/ 3258 h 14815"/>
              <a:gd name="connsiteX26" fmla="*/ 1006 w 3375"/>
              <a:gd name="connsiteY26" fmla="*/ 3404 h 14815"/>
              <a:gd name="connsiteX27" fmla="*/ 940 w 3375"/>
              <a:gd name="connsiteY27" fmla="*/ 3549 h 14815"/>
              <a:gd name="connsiteX28" fmla="*/ 877 w 3375"/>
              <a:gd name="connsiteY28" fmla="*/ 3697 h 14815"/>
              <a:gd name="connsiteX29" fmla="*/ 817 w 3375"/>
              <a:gd name="connsiteY29" fmla="*/ 3846 h 14815"/>
              <a:gd name="connsiteX30" fmla="*/ 758 w 3375"/>
              <a:gd name="connsiteY30" fmla="*/ 3995 h 14815"/>
              <a:gd name="connsiteX31" fmla="*/ 702 w 3375"/>
              <a:gd name="connsiteY31" fmla="*/ 4145 h 14815"/>
              <a:gd name="connsiteX32" fmla="*/ 646 w 3375"/>
              <a:gd name="connsiteY32" fmla="*/ 4296 h 14815"/>
              <a:gd name="connsiteX33" fmla="*/ 594 w 3375"/>
              <a:gd name="connsiteY33" fmla="*/ 4448 h 14815"/>
              <a:gd name="connsiteX34" fmla="*/ 544 w 3375"/>
              <a:gd name="connsiteY34" fmla="*/ 4600 h 14815"/>
              <a:gd name="connsiteX35" fmla="*/ 496 w 3375"/>
              <a:gd name="connsiteY35" fmla="*/ 4754 h 14815"/>
              <a:gd name="connsiteX36" fmla="*/ 451 w 3375"/>
              <a:gd name="connsiteY36" fmla="*/ 4907 h 14815"/>
              <a:gd name="connsiteX37" fmla="*/ 407 w 3375"/>
              <a:gd name="connsiteY37" fmla="*/ 5061 h 14815"/>
              <a:gd name="connsiteX38" fmla="*/ 366 w 3375"/>
              <a:gd name="connsiteY38" fmla="*/ 5216 h 14815"/>
              <a:gd name="connsiteX39" fmla="*/ 326 w 3375"/>
              <a:gd name="connsiteY39" fmla="*/ 5372 h 14815"/>
              <a:gd name="connsiteX40" fmla="*/ 289 w 3375"/>
              <a:gd name="connsiteY40" fmla="*/ 5528 h 14815"/>
              <a:gd name="connsiteX41" fmla="*/ 254 w 3375"/>
              <a:gd name="connsiteY41" fmla="*/ 5684 h 14815"/>
              <a:gd name="connsiteX42" fmla="*/ 221 w 3375"/>
              <a:gd name="connsiteY42" fmla="*/ 5842 h 14815"/>
              <a:gd name="connsiteX43" fmla="*/ 191 w 3375"/>
              <a:gd name="connsiteY43" fmla="*/ 5999 h 14815"/>
              <a:gd name="connsiteX44" fmla="*/ 163 w 3375"/>
              <a:gd name="connsiteY44" fmla="*/ 6157 h 14815"/>
              <a:gd name="connsiteX45" fmla="*/ 137 w 3375"/>
              <a:gd name="connsiteY45" fmla="*/ 6315 h 14815"/>
              <a:gd name="connsiteX46" fmla="*/ 114 w 3375"/>
              <a:gd name="connsiteY46" fmla="*/ 6474 h 14815"/>
              <a:gd name="connsiteX47" fmla="*/ 91 w 3375"/>
              <a:gd name="connsiteY47" fmla="*/ 6633 h 14815"/>
              <a:gd name="connsiteX48" fmla="*/ 72 w 3375"/>
              <a:gd name="connsiteY48" fmla="*/ 6793 h 14815"/>
              <a:gd name="connsiteX49" fmla="*/ 55 w 3375"/>
              <a:gd name="connsiteY49" fmla="*/ 6951 h 14815"/>
              <a:gd name="connsiteX50" fmla="*/ 41 w 3375"/>
              <a:gd name="connsiteY50" fmla="*/ 7112 h 14815"/>
              <a:gd name="connsiteX51" fmla="*/ 29 w 3375"/>
              <a:gd name="connsiteY51" fmla="*/ 7272 h 14815"/>
              <a:gd name="connsiteX52" fmla="*/ 18 w 3375"/>
              <a:gd name="connsiteY52" fmla="*/ 7432 h 14815"/>
              <a:gd name="connsiteX53" fmla="*/ 10 w 3375"/>
              <a:gd name="connsiteY53" fmla="*/ 7592 h 14815"/>
              <a:gd name="connsiteX54" fmla="*/ 4 w 3375"/>
              <a:gd name="connsiteY54" fmla="*/ 7752 h 14815"/>
              <a:gd name="connsiteX55" fmla="*/ 1 w 3375"/>
              <a:gd name="connsiteY55" fmla="*/ 7913 h 14815"/>
              <a:gd name="connsiteX56" fmla="*/ 0 w 3375"/>
              <a:gd name="connsiteY56" fmla="*/ 8074 h 14815"/>
              <a:gd name="connsiteX57" fmla="*/ 1 w 3375"/>
              <a:gd name="connsiteY57" fmla="*/ 8233 h 14815"/>
              <a:gd name="connsiteX58" fmla="*/ 4 w 3375"/>
              <a:gd name="connsiteY58" fmla="*/ 8394 h 14815"/>
              <a:gd name="connsiteX59" fmla="*/ 10 w 3375"/>
              <a:gd name="connsiteY59" fmla="*/ 8554 h 14815"/>
              <a:gd name="connsiteX60" fmla="*/ 18 w 3375"/>
              <a:gd name="connsiteY60" fmla="*/ 8714 h 14815"/>
              <a:gd name="connsiteX61" fmla="*/ 29 w 3375"/>
              <a:gd name="connsiteY61" fmla="*/ 8875 h 14815"/>
              <a:gd name="connsiteX62" fmla="*/ 41 w 3375"/>
              <a:gd name="connsiteY62" fmla="*/ 9034 h 14815"/>
              <a:gd name="connsiteX63" fmla="*/ 55 w 3375"/>
              <a:gd name="connsiteY63" fmla="*/ 9195 h 14815"/>
              <a:gd name="connsiteX64" fmla="*/ 72 w 3375"/>
              <a:gd name="connsiteY64" fmla="*/ 9354 h 14815"/>
              <a:gd name="connsiteX65" fmla="*/ 91 w 3375"/>
              <a:gd name="connsiteY65" fmla="*/ 9513 h 14815"/>
              <a:gd name="connsiteX66" fmla="*/ 114 w 3375"/>
              <a:gd name="connsiteY66" fmla="*/ 9672 h 14815"/>
              <a:gd name="connsiteX67" fmla="*/ 137 w 3375"/>
              <a:gd name="connsiteY67" fmla="*/ 9831 h 14815"/>
              <a:gd name="connsiteX68" fmla="*/ 163 w 3375"/>
              <a:gd name="connsiteY68" fmla="*/ 9989 h 14815"/>
              <a:gd name="connsiteX69" fmla="*/ 191 w 3375"/>
              <a:gd name="connsiteY69" fmla="*/ 10147 h 14815"/>
              <a:gd name="connsiteX70" fmla="*/ 221 w 3375"/>
              <a:gd name="connsiteY70" fmla="*/ 10304 h 14815"/>
              <a:gd name="connsiteX71" fmla="*/ 254 w 3375"/>
              <a:gd name="connsiteY71" fmla="*/ 10462 h 14815"/>
              <a:gd name="connsiteX72" fmla="*/ 289 w 3375"/>
              <a:gd name="connsiteY72" fmla="*/ 10618 h 14815"/>
              <a:gd name="connsiteX73" fmla="*/ 326 w 3375"/>
              <a:gd name="connsiteY73" fmla="*/ 10775 h 14815"/>
              <a:gd name="connsiteX74" fmla="*/ 366 w 3375"/>
              <a:gd name="connsiteY74" fmla="*/ 10930 h 14815"/>
              <a:gd name="connsiteX75" fmla="*/ 407 w 3375"/>
              <a:gd name="connsiteY75" fmla="*/ 11085 h 14815"/>
              <a:gd name="connsiteX76" fmla="*/ 451 w 3375"/>
              <a:gd name="connsiteY76" fmla="*/ 11239 h 14815"/>
              <a:gd name="connsiteX77" fmla="*/ 496 w 3375"/>
              <a:gd name="connsiteY77" fmla="*/ 11393 h 14815"/>
              <a:gd name="connsiteX78" fmla="*/ 544 w 3375"/>
              <a:gd name="connsiteY78" fmla="*/ 11546 h 14815"/>
              <a:gd name="connsiteX79" fmla="*/ 594 w 3375"/>
              <a:gd name="connsiteY79" fmla="*/ 11698 h 14815"/>
              <a:gd name="connsiteX80" fmla="*/ 646 w 3375"/>
              <a:gd name="connsiteY80" fmla="*/ 11850 h 14815"/>
              <a:gd name="connsiteX81" fmla="*/ 702 w 3375"/>
              <a:gd name="connsiteY81" fmla="*/ 12001 h 14815"/>
              <a:gd name="connsiteX82" fmla="*/ 758 w 3375"/>
              <a:gd name="connsiteY82" fmla="*/ 12151 h 14815"/>
              <a:gd name="connsiteX83" fmla="*/ 817 w 3375"/>
              <a:gd name="connsiteY83" fmla="*/ 12300 h 14815"/>
              <a:gd name="connsiteX84" fmla="*/ 877 w 3375"/>
              <a:gd name="connsiteY84" fmla="*/ 12449 h 14815"/>
              <a:gd name="connsiteX85" fmla="*/ 940 w 3375"/>
              <a:gd name="connsiteY85" fmla="*/ 12597 h 14815"/>
              <a:gd name="connsiteX86" fmla="*/ 1006 w 3375"/>
              <a:gd name="connsiteY86" fmla="*/ 12743 h 14815"/>
              <a:gd name="connsiteX87" fmla="*/ 1073 w 3375"/>
              <a:gd name="connsiteY87" fmla="*/ 12888 h 14815"/>
              <a:gd name="connsiteX88" fmla="*/ 1142 w 3375"/>
              <a:gd name="connsiteY88" fmla="*/ 13034 h 14815"/>
              <a:gd name="connsiteX89" fmla="*/ 1212 w 3375"/>
              <a:gd name="connsiteY89" fmla="*/ 13178 h 14815"/>
              <a:gd name="connsiteX90" fmla="*/ 1286 w 3375"/>
              <a:gd name="connsiteY90" fmla="*/ 13320 h 14815"/>
              <a:gd name="connsiteX91" fmla="*/ 1361 w 3375"/>
              <a:gd name="connsiteY91" fmla="*/ 13462 h 14815"/>
              <a:gd name="connsiteX92" fmla="*/ 1438 w 3375"/>
              <a:gd name="connsiteY92" fmla="*/ 13602 h 14815"/>
              <a:gd name="connsiteX93" fmla="*/ 1518 w 3375"/>
              <a:gd name="connsiteY93" fmla="*/ 13741 h 14815"/>
              <a:gd name="connsiteX94" fmla="*/ 1598 w 3375"/>
              <a:gd name="connsiteY94" fmla="*/ 13880 h 14815"/>
              <a:gd name="connsiteX95" fmla="*/ 1681 w 3375"/>
              <a:gd name="connsiteY95" fmla="*/ 14017 h 14815"/>
              <a:gd name="connsiteX96" fmla="*/ 1766 w 3375"/>
              <a:gd name="connsiteY96" fmla="*/ 14153 h 14815"/>
              <a:gd name="connsiteX97" fmla="*/ 1854 w 3375"/>
              <a:gd name="connsiteY97" fmla="*/ 14288 h 14815"/>
              <a:gd name="connsiteX98" fmla="*/ 1942 w 3375"/>
              <a:gd name="connsiteY98" fmla="*/ 14422 h 14815"/>
              <a:gd name="connsiteX99" fmla="*/ 2033 w 3375"/>
              <a:gd name="connsiteY99" fmla="*/ 14554 h 14815"/>
              <a:gd name="connsiteX100" fmla="*/ 2126 w 3375"/>
              <a:gd name="connsiteY100" fmla="*/ 14685 h 14815"/>
              <a:gd name="connsiteX101" fmla="*/ 2219 w 3375"/>
              <a:gd name="connsiteY101" fmla="*/ 14815 h 14815"/>
              <a:gd name="connsiteX0" fmla="*/ 3375 w 3375"/>
              <a:gd name="connsiteY0" fmla="*/ 0 h 14685"/>
              <a:gd name="connsiteX1" fmla="*/ 3261 w 3375"/>
              <a:gd name="connsiteY1" fmla="*/ 114 h 14685"/>
              <a:gd name="connsiteX2" fmla="*/ 3149 w 3375"/>
              <a:gd name="connsiteY2" fmla="*/ 228 h 14685"/>
              <a:gd name="connsiteX3" fmla="*/ 3039 w 3375"/>
              <a:gd name="connsiteY3" fmla="*/ 345 h 14685"/>
              <a:gd name="connsiteX4" fmla="*/ 2931 w 3375"/>
              <a:gd name="connsiteY4" fmla="*/ 464 h 14685"/>
              <a:gd name="connsiteX5" fmla="*/ 2824 w 3375"/>
              <a:gd name="connsiteY5" fmla="*/ 583 h 14685"/>
              <a:gd name="connsiteX6" fmla="*/ 2719 w 3375"/>
              <a:gd name="connsiteY6" fmla="*/ 704 h 14685"/>
              <a:gd name="connsiteX7" fmla="*/ 2615 w 3375"/>
              <a:gd name="connsiteY7" fmla="*/ 826 h 14685"/>
              <a:gd name="connsiteX8" fmla="*/ 2514 w 3375"/>
              <a:gd name="connsiteY8" fmla="*/ 951 h 14685"/>
              <a:gd name="connsiteX9" fmla="*/ 2414 w 3375"/>
              <a:gd name="connsiteY9" fmla="*/ 1076 h 14685"/>
              <a:gd name="connsiteX10" fmla="*/ 2316 w 3375"/>
              <a:gd name="connsiteY10" fmla="*/ 1203 h 14685"/>
              <a:gd name="connsiteX11" fmla="*/ 2219 w 3375"/>
              <a:gd name="connsiteY11" fmla="*/ 1332 h 14685"/>
              <a:gd name="connsiteX12" fmla="*/ 2126 w 3375"/>
              <a:gd name="connsiteY12" fmla="*/ 1461 h 14685"/>
              <a:gd name="connsiteX13" fmla="*/ 2033 w 3375"/>
              <a:gd name="connsiteY13" fmla="*/ 1592 h 14685"/>
              <a:gd name="connsiteX14" fmla="*/ 1942 w 3375"/>
              <a:gd name="connsiteY14" fmla="*/ 1724 h 14685"/>
              <a:gd name="connsiteX15" fmla="*/ 1854 w 3375"/>
              <a:gd name="connsiteY15" fmla="*/ 1858 h 14685"/>
              <a:gd name="connsiteX16" fmla="*/ 1766 w 3375"/>
              <a:gd name="connsiteY16" fmla="*/ 1993 h 14685"/>
              <a:gd name="connsiteX17" fmla="*/ 1681 w 3375"/>
              <a:gd name="connsiteY17" fmla="*/ 2129 h 14685"/>
              <a:gd name="connsiteX18" fmla="*/ 1598 w 3375"/>
              <a:gd name="connsiteY18" fmla="*/ 2267 h 14685"/>
              <a:gd name="connsiteX19" fmla="*/ 1518 w 3375"/>
              <a:gd name="connsiteY19" fmla="*/ 2405 h 14685"/>
              <a:gd name="connsiteX20" fmla="*/ 1438 w 3375"/>
              <a:gd name="connsiteY20" fmla="*/ 2544 h 14685"/>
              <a:gd name="connsiteX21" fmla="*/ 1361 w 3375"/>
              <a:gd name="connsiteY21" fmla="*/ 2685 h 14685"/>
              <a:gd name="connsiteX22" fmla="*/ 1286 w 3375"/>
              <a:gd name="connsiteY22" fmla="*/ 2826 h 14685"/>
              <a:gd name="connsiteX23" fmla="*/ 1212 w 3375"/>
              <a:gd name="connsiteY23" fmla="*/ 2969 h 14685"/>
              <a:gd name="connsiteX24" fmla="*/ 1142 w 3375"/>
              <a:gd name="connsiteY24" fmla="*/ 3113 h 14685"/>
              <a:gd name="connsiteX25" fmla="*/ 1073 w 3375"/>
              <a:gd name="connsiteY25" fmla="*/ 3258 h 14685"/>
              <a:gd name="connsiteX26" fmla="*/ 1006 w 3375"/>
              <a:gd name="connsiteY26" fmla="*/ 3404 h 14685"/>
              <a:gd name="connsiteX27" fmla="*/ 940 w 3375"/>
              <a:gd name="connsiteY27" fmla="*/ 3549 h 14685"/>
              <a:gd name="connsiteX28" fmla="*/ 877 w 3375"/>
              <a:gd name="connsiteY28" fmla="*/ 3697 h 14685"/>
              <a:gd name="connsiteX29" fmla="*/ 817 w 3375"/>
              <a:gd name="connsiteY29" fmla="*/ 3846 h 14685"/>
              <a:gd name="connsiteX30" fmla="*/ 758 w 3375"/>
              <a:gd name="connsiteY30" fmla="*/ 3995 h 14685"/>
              <a:gd name="connsiteX31" fmla="*/ 702 w 3375"/>
              <a:gd name="connsiteY31" fmla="*/ 4145 h 14685"/>
              <a:gd name="connsiteX32" fmla="*/ 646 w 3375"/>
              <a:gd name="connsiteY32" fmla="*/ 4296 h 14685"/>
              <a:gd name="connsiteX33" fmla="*/ 594 w 3375"/>
              <a:gd name="connsiteY33" fmla="*/ 4448 h 14685"/>
              <a:gd name="connsiteX34" fmla="*/ 544 w 3375"/>
              <a:gd name="connsiteY34" fmla="*/ 4600 h 14685"/>
              <a:gd name="connsiteX35" fmla="*/ 496 w 3375"/>
              <a:gd name="connsiteY35" fmla="*/ 4754 h 14685"/>
              <a:gd name="connsiteX36" fmla="*/ 451 w 3375"/>
              <a:gd name="connsiteY36" fmla="*/ 4907 h 14685"/>
              <a:gd name="connsiteX37" fmla="*/ 407 w 3375"/>
              <a:gd name="connsiteY37" fmla="*/ 5061 h 14685"/>
              <a:gd name="connsiteX38" fmla="*/ 366 w 3375"/>
              <a:gd name="connsiteY38" fmla="*/ 5216 h 14685"/>
              <a:gd name="connsiteX39" fmla="*/ 326 w 3375"/>
              <a:gd name="connsiteY39" fmla="*/ 5372 h 14685"/>
              <a:gd name="connsiteX40" fmla="*/ 289 w 3375"/>
              <a:gd name="connsiteY40" fmla="*/ 5528 h 14685"/>
              <a:gd name="connsiteX41" fmla="*/ 254 w 3375"/>
              <a:gd name="connsiteY41" fmla="*/ 5684 h 14685"/>
              <a:gd name="connsiteX42" fmla="*/ 221 w 3375"/>
              <a:gd name="connsiteY42" fmla="*/ 5842 h 14685"/>
              <a:gd name="connsiteX43" fmla="*/ 191 w 3375"/>
              <a:gd name="connsiteY43" fmla="*/ 5999 h 14685"/>
              <a:gd name="connsiteX44" fmla="*/ 163 w 3375"/>
              <a:gd name="connsiteY44" fmla="*/ 6157 h 14685"/>
              <a:gd name="connsiteX45" fmla="*/ 137 w 3375"/>
              <a:gd name="connsiteY45" fmla="*/ 6315 h 14685"/>
              <a:gd name="connsiteX46" fmla="*/ 114 w 3375"/>
              <a:gd name="connsiteY46" fmla="*/ 6474 h 14685"/>
              <a:gd name="connsiteX47" fmla="*/ 91 w 3375"/>
              <a:gd name="connsiteY47" fmla="*/ 6633 h 14685"/>
              <a:gd name="connsiteX48" fmla="*/ 72 w 3375"/>
              <a:gd name="connsiteY48" fmla="*/ 6793 h 14685"/>
              <a:gd name="connsiteX49" fmla="*/ 55 w 3375"/>
              <a:gd name="connsiteY49" fmla="*/ 6951 h 14685"/>
              <a:gd name="connsiteX50" fmla="*/ 41 w 3375"/>
              <a:gd name="connsiteY50" fmla="*/ 7112 h 14685"/>
              <a:gd name="connsiteX51" fmla="*/ 29 w 3375"/>
              <a:gd name="connsiteY51" fmla="*/ 7272 h 14685"/>
              <a:gd name="connsiteX52" fmla="*/ 18 w 3375"/>
              <a:gd name="connsiteY52" fmla="*/ 7432 h 14685"/>
              <a:gd name="connsiteX53" fmla="*/ 10 w 3375"/>
              <a:gd name="connsiteY53" fmla="*/ 7592 h 14685"/>
              <a:gd name="connsiteX54" fmla="*/ 4 w 3375"/>
              <a:gd name="connsiteY54" fmla="*/ 7752 h 14685"/>
              <a:gd name="connsiteX55" fmla="*/ 1 w 3375"/>
              <a:gd name="connsiteY55" fmla="*/ 7913 h 14685"/>
              <a:gd name="connsiteX56" fmla="*/ 0 w 3375"/>
              <a:gd name="connsiteY56" fmla="*/ 8074 h 14685"/>
              <a:gd name="connsiteX57" fmla="*/ 1 w 3375"/>
              <a:gd name="connsiteY57" fmla="*/ 8233 h 14685"/>
              <a:gd name="connsiteX58" fmla="*/ 4 w 3375"/>
              <a:gd name="connsiteY58" fmla="*/ 8394 h 14685"/>
              <a:gd name="connsiteX59" fmla="*/ 10 w 3375"/>
              <a:gd name="connsiteY59" fmla="*/ 8554 h 14685"/>
              <a:gd name="connsiteX60" fmla="*/ 18 w 3375"/>
              <a:gd name="connsiteY60" fmla="*/ 8714 h 14685"/>
              <a:gd name="connsiteX61" fmla="*/ 29 w 3375"/>
              <a:gd name="connsiteY61" fmla="*/ 8875 h 14685"/>
              <a:gd name="connsiteX62" fmla="*/ 41 w 3375"/>
              <a:gd name="connsiteY62" fmla="*/ 9034 h 14685"/>
              <a:gd name="connsiteX63" fmla="*/ 55 w 3375"/>
              <a:gd name="connsiteY63" fmla="*/ 9195 h 14685"/>
              <a:gd name="connsiteX64" fmla="*/ 72 w 3375"/>
              <a:gd name="connsiteY64" fmla="*/ 9354 h 14685"/>
              <a:gd name="connsiteX65" fmla="*/ 91 w 3375"/>
              <a:gd name="connsiteY65" fmla="*/ 9513 h 14685"/>
              <a:gd name="connsiteX66" fmla="*/ 114 w 3375"/>
              <a:gd name="connsiteY66" fmla="*/ 9672 h 14685"/>
              <a:gd name="connsiteX67" fmla="*/ 137 w 3375"/>
              <a:gd name="connsiteY67" fmla="*/ 9831 h 14685"/>
              <a:gd name="connsiteX68" fmla="*/ 163 w 3375"/>
              <a:gd name="connsiteY68" fmla="*/ 9989 h 14685"/>
              <a:gd name="connsiteX69" fmla="*/ 191 w 3375"/>
              <a:gd name="connsiteY69" fmla="*/ 10147 h 14685"/>
              <a:gd name="connsiteX70" fmla="*/ 221 w 3375"/>
              <a:gd name="connsiteY70" fmla="*/ 10304 h 14685"/>
              <a:gd name="connsiteX71" fmla="*/ 254 w 3375"/>
              <a:gd name="connsiteY71" fmla="*/ 10462 h 14685"/>
              <a:gd name="connsiteX72" fmla="*/ 289 w 3375"/>
              <a:gd name="connsiteY72" fmla="*/ 10618 h 14685"/>
              <a:gd name="connsiteX73" fmla="*/ 326 w 3375"/>
              <a:gd name="connsiteY73" fmla="*/ 10775 h 14685"/>
              <a:gd name="connsiteX74" fmla="*/ 366 w 3375"/>
              <a:gd name="connsiteY74" fmla="*/ 10930 h 14685"/>
              <a:gd name="connsiteX75" fmla="*/ 407 w 3375"/>
              <a:gd name="connsiteY75" fmla="*/ 11085 h 14685"/>
              <a:gd name="connsiteX76" fmla="*/ 451 w 3375"/>
              <a:gd name="connsiteY76" fmla="*/ 11239 h 14685"/>
              <a:gd name="connsiteX77" fmla="*/ 496 w 3375"/>
              <a:gd name="connsiteY77" fmla="*/ 11393 h 14685"/>
              <a:gd name="connsiteX78" fmla="*/ 544 w 3375"/>
              <a:gd name="connsiteY78" fmla="*/ 11546 h 14685"/>
              <a:gd name="connsiteX79" fmla="*/ 594 w 3375"/>
              <a:gd name="connsiteY79" fmla="*/ 11698 h 14685"/>
              <a:gd name="connsiteX80" fmla="*/ 646 w 3375"/>
              <a:gd name="connsiteY80" fmla="*/ 11850 h 14685"/>
              <a:gd name="connsiteX81" fmla="*/ 702 w 3375"/>
              <a:gd name="connsiteY81" fmla="*/ 12001 h 14685"/>
              <a:gd name="connsiteX82" fmla="*/ 758 w 3375"/>
              <a:gd name="connsiteY82" fmla="*/ 12151 h 14685"/>
              <a:gd name="connsiteX83" fmla="*/ 817 w 3375"/>
              <a:gd name="connsiteY83" fmla="*/ 12300 h 14685"/>
              <a:gd name="connsiteX84" fmla="*/ 877 w 3375"/>
              <a:gd name="connsiteY84" fmla="*/ 12449 h 14685"/>
              <a:gd name="connsiteX85" fmla="*/ 940 w 3375"/>
              <a:gd name="connsiteY85" fmla="*/ 12597 h 14685"/>
              <a:gd name="connsiteX86" fmla="*/ 1006 w 3375"/>
              <a:gd name="connsiteY86" fmla="*/ 12743 h 14685"/>
              <a:gd name="connsiteX87" fmla="*/ 1073 w 3375"/>
              <a:gd name="connsiteY87" fmla="*/ 12888 h 14685"/>
              <a:gd name="connsiteX88" fmla="*/ 1142 w 3375"/>
              <a:gd name="connsiteY88" fmla="*/ 13034 h 14685"/>
              <a:gd name="connsiteX89" fmla="*/ 1212 w 3375"/>
              <a:gd name="connsiteY89" fmla="*/ 13178 h 14685"/>
              <a:gd name="connsiteX90" fmla="*/ 1286 w 3375"/>
              <a:gd name="connsiteY90" fmla="*/ 13320 h 14685"/>
              <a:gd name="connsiteX91" fmla="*/ 1361 w 3375"/>
              <a:gd name="connsiteY91" fmla="*/ 13462 h 14685"/>
              <a:gd name="connsiteX92" fmla="*/ 1438 w 3375"/>
              <a:gd name="connsiteY92" fmla="*/ 13602 h 14685"/>
              <a:gd name="connsiteX93" fmla="*/ 1518 w 3375"/>
              <a:gd name="connsiteY93" fmla="*/ 13741 h 14685"/>
              <a:gd name="connsiteX94" fmla="*/ 1598 w 3375"/>
              <a:gd name="connsiteY94" fmla="*/ 13880 h 14685"/>
              <a:gd name="connsiteX95" fmla="*/ 1681 w 3375"/>
              <a:gd name="connsiteY95" fmla="*/ 14017 h 14685"/>
              <a:gd name="connsiteX96" fmla="*/ 1766 w 3375"/>
              <a:gd name="connsiteY96" fmla="*/ 14153 h 14685"/>
              <a:gd name="connsiteX97" fmla="*/ 1854 w 3375"/>
              <a:gd name="connsiteY97" fmla="*/ 14288 h 14685"/>
              <a:gd name="connsiteX98" fmla="*/ 1942 w 3375"/>
              <a:gd name="connsiteY98" fmla="*/ 14422 h 14685"/>
              <a:gd name="connsiteX99" fmla="*/ 2033 w 3375"/>
              <a:gd name="connsiteY99" fmla="*/ 14554 h 14685"/>
              <a:gd name="connsiteX100" fmla="*/ 2126 w 3375"/>
              <a:gd name="connsiteY100" fmla="*/ 14685 h 14685"/>
              <a:gd name="connsiteX0" fmla="*/ 3375 w 3375"/>
              <a:gd name="connsiteY0" fmla="*/ 0 h 14554"/>
              <a:gd name="connsiteX1" fmla="*/ 3261 w 3375"/>
              <a:gd name="connsiteY1" fmla="*/ 114 h 14554"/>
              <a:gd name="connsiteX2" fmla="*/ 3149 w 3375"/>
              <a:gd name="connsiteY2" fmla="*/ 228 h 14554"/>
              <a:gd name="connsiteX3" fmla="*/ 3039 w 3375"/>
              <a:gd name="connsiteY3" fmla="*/ 345 h 14554"/>
              <a:gd name="connsiteX4" fmla="*/ 2931 w 3375"/>
              <a:gd name="connsiteY4" fmla="*/ 464 h 14554"/>
              <a:gd name="connsiteX5" fmla="*/ 2824 w 3375"/>
              <a:gd name="connsiteY5" fmla="*/ 583 h 14554"/>
              <a:gd name="connsiteX6" fmla="*/ 2719 w 3375"/>
              <a:gd name="connsiteY6" fmla="*/ 704 h 14554"/>
              <a:gd name="connsiteX7" fmla="*/ 2615 w 3375"/>
              <a:gd name="connsiteY7" fmla="*/ 826 h 14554"/>
              <a:gd name="connsiteX8" fmla="*/ 2514 w 3375"/>
              <a:gd name="connsiteY8" fmla="*/ 951 h 14554"/>
              <a:gd name="connsiteX9" fmla="*/ 2414 w 3375"/>
              <a:gd name="connsiteY9" fmla="*/ 1076 h 14554"/>
              <a:gd name="connsiteX10" fmla="*/ 2316 w 3375"/>
              <a:gd name="connsiteY10" fmla="*/ 1203 h 14554"/>
              <a:gd name="connsiteX11" fmla="*/ 2219 w 3375"/>
              <a:gd name="connsiteY11" fmla="*/ 1332 h 14554"/>
              <a:gd name="connsiteX12" fmla="*/ 2126 w 3375"/>
              <a:gd name="connsiteY12" fmla="*/ 1461 h 14554"/>
              <a:gd name="connsiteX13" fmla="*/ 2033 w 3375"/>
              <a:gd name="connsiteY13" fmla="*/ 1592 h 14554"/>
              <a:gd name="connsiteX14" fmla="*/ 1942 w 3375"/>
              <a:gd name="connsiteY14" fmla="*/ 1724 h 14554"/>
              <a:gd name="connsiteX15" fmla="*/ 1854 w 3375"/>
              <a:gd name="connsiteY15" fmla="*/ 1858 h 14554"/>
              <a:gd name="connsiteX16" fmla="*/ 1766 w 3375"/>
              <a:gd name="connsiteY16" fmla="*/ 1993 h 14554"/>
              <a:gd name="connsiteX17" fmla="*/ 1681 w 3375"/>
              <a:gd name="connsiteY17" fmla="*/ 2129 h 14554"/>
              <a:gd name="connsiteX18" fmla="*/ 1598 w 3375"/>
              <a:gd name="connsiteY18" fmla="*/ 2267 h 14554"/>
              <a:gd name="connsiteX19" fmla="*/ 1518 w 3375"/>
              <a:gd name="connsiteY19" fmla="*/ 2405 h 14554"/>
              <a:gd name="connsiteX20" fmla="*/ 1438 w 3375"/>
              <a:gd name="connsiteY20" fmla="*/ 2544 h 14554"/>
              <a:gd name="connsiteX21" fmla="*/ 1361 w 3375"/>
              <a:gd name="connsiteY21" fmla="*/ 2685 h 14554"/>
              <a:gd name="connsiteX22" fmla="*/ 1286 w 3375"/>
              <a:gd name="connsiteY22" fmla="*/ 2826 h 14554"/>
              <a:gd name="connsiteX23" fmla="*/ 1212 w 3375"/>
              <a:gd name="connsiteY23" fmla="*/ 2969 h 14554"/>
              <a:gd name="connsiteX24" fmla="*/ 1142 w 3375"/>
              <a:gd name="connsiteY24" fmla="*/ 3113 h 14554"/>
              <a:gd name="connsiteX25" fmla="*/ 1073 w 3375"/>
              <a:gd name="connsiteY25" fmla="*/ 3258 h 14554"/>
              <a:gd name="connsiteX26" fmla="*/ 1006 w 3375"/>
              <a:gd name="connsiteY26" fmla="*/ 3404 h 14554"/>
              <a:gd name="connsiteX27" fmla="*/ 940 w 3375"/>
              <a:gd name="connsiteY27" fmla="*/ 3549 h 14554"/>
              <a:gd name="connsiteX28" fmla="*/ 877 w 3375"/>
              <a:gd name="connsiteY28" fmla="*/ 3697 h 14554"/>
              <a:gd name="connsiteX29" fmla="*/ 817 w 3375"/>
              <a:gd name="connsiteY29" fmla="*/ 3846 h 14554"/>
              <a:gd name="connsiteX30" fmla="*/ 758 w 3375"/>
              <a:gd name="connsiteY30" fmla="*/ 3995 h 14554"/>
              <a:gd name="connsiteX31" fmla="*/ 702 w 3375"/>
              <a:gd name="connsiteY31" fmla="*/ 4145 h 14554"/>
              <a:gd name="connsiteX32" fmla="*/ 646 w 3375"/>
              <a:gd name="connsiteY32" fmla="*/ 4296 h 14554"/>
              <a:gd name="connsiteX33" fmla="*/ 594 w 3375"/>
              <a:gd name="connsiteY33" fmla="*/ 4448 h 14554"/>
              <a:gd name="connsiteX34" fmla="*/ 544 w 3375"/>
              <a:gd name="connsiteY34" fmla="*/ 4600 h 14554"/>
              <a:gd name="connsiteX35" fmla="*/ 496 w 3375"/>
              <a:gd name="connsiteY35" fmla="*/ 4754 h 14554"/>
              <a:gd name="connsiteX36" fmla="*/ 451 w 3375"/>
              <a:gd name="connsiteY36" fmla="*/ 4907 h 14554"/>
              <a:gd name="connsiteX37" fmla="*/ 407 w 3375"/>
              <a:gd name="connsiteY37" fmla="*/ 5061 h 14554"/>
              <a:gd name="connsiteX38" fmla="*/ 366 w 3375"/>
              <a:gd name="connsiteY38" fmla="*/ 5216 h 14554"/>
              <a:gd name="connsiteX39" fmla="*/ 326 w 3375"/>
              <a:gd name="connsiteY39" fmla="*/ 5372 h 14554"/>
              <a:gd name="connsiteX40" fmla="*/ 289 w 3375"/>
              <a:gd name="connsiteY40" fmla="*/ 5528 h 14554"/>
              <a:gd name="connsiteX41" fmla="*/ 254 w 3375"/>
              <a:gd name="connsiteY41" fmla="*/ 5684 h 14554"/>
              <a:gd name="connsiteX42" fmla="*/ 221 w 3375"/>
              <a:gd name="connsiteY42" fmla="*/ 5842 h 14554"/>
              <a:gd name="connsiteX43" fmla="*/ 191 w 3375"/>
              <a:gd name="connsiteY43" fmla="*/ 5999 h 14554"/>
              <a:gd name="connsiteX44" fmla="*/ 163 w 3375"/>
              <a:gd name="connsiteY44" fmla="*/ 6157 h 14554"/>
              <a:gd name="connsiteX45" fmla="*/ 137 w 3375"/>
              <a:gd name="connsiteY45" fmla="*/ 6315 h 14554"/>
              <a:gd name="connsiteX46" fmla="*/ 114 w 3375"/>
              <a:gd name="connsiteY46" fmla="*/ 6474 h 14554"/>
              <a:gd name="connsiteX47" fmla="*/ 91 w 3375"/>
              <a:gd name="connsiteY47" fmla="*/ 6633 h 14554"/>
              <a:gd name="connsiteX48" fmla="*/ 72 w 3375"/>
              <a:gd name="connsiteY48" fmla="*/ 6793 h 14554"/>
              <a:gd name="connsiteX49" fmla="*/ 55 w 3375"/>
              <a:gd name="connsiteY49" fmla="*/ 6951 h 14554"/>
              <a:gd name="connsiteX50" fmla="*/ 41 w 3375"/>
              <a:gd name="connsiteY50" fmla="*/ 7112 h 14554"/>
              <a:gd name="connsiteX51" fmla="*/ 29 w 3375"/>
              <a:gd name="connsiteY51" fmla="*/ 7272 h 14554"/>
              <a:gd name="connsiteX52" fmla="*/ 18 w 3375"/>
              <a:gd name="connsiteY52" fmla="*/ 7432 h 14554"/>
              <a:gd name="connsiteX53" fmla="*/ 10 w 3375"/>
              <a:gd name="connsiteY53" fmla="*/ 7592 h 14554"/>
              <a:gd name="connsiteX54" fmla="*/ 4 w 3375"/>
              <a:gd name="connsiteY54" fmla="*/ 7752 h 14554"/>
              <a:gd name="connsiteX55" fmla="*/ 1 w 3375"/>
              <a:gd name="connsiteY55" fmla="*/ 7913 h 14554"/>
              <a:gd name="connsiteX56" fmla="*/ 0 w 3375"/>
              <a:gd name="connsiteY56" fmla="*/ 8074 h 14554"/>
              <a:gd name="connsiteX57" fmla="*/ 1 w 3375"/>
              <a:gd name="connsiteY57" fmla="*/ 8233 h 14554"/>
              <a:gd name="connsiteX58" fmla="*/ 4 w 3375"/>
              <a:gd name="connsiteY58" fmla="*/ 8394 h 14554"/>
              <a:gd name="connsiteX59" fmla="*/ 10 w 3375"/>
              <a:gd name="connsiteY59" fmla="*/ 8554 h 14554"/>
              <a:gd name="connsiteX60" fmla="*/ 18 w 3375"/>
              <a:gd name="connsiteY60" fmla="*/ 8714 h 14554"/>
              <a:gd name="connsiteX61" fmla="*/ 29 w 3375"/>
              <a:gd name="connsiteY61" fmla="*/ 8875 h 14554"/>
              <a:gd name="connsiteX62" fmla="*/ 41 w 3375"/>
              <a:gd name="connsiteY62" fmla="*/ 9034 h 14554"/>
              <a:gd name="connsiteX63" fmla="*/ 55 w 3375"/>
              <a:gd name="connsiteY63" fmla="*/ 9195 h 14554"/>
              <a:gd name="connsiteX64" fmla="*/ 72 w 3375"/>
              <a:gd name="connsiteY64" fmla="*/ 9354 h 14554"/>
              <a:gd name="connsiteX65" fmla="*/ 91 w 3375"/>
              <a:gd name="connsiteY65" fmla="*/ 9513 h 14554"/>
              <a:gd name="connsiteX66" fmla="*/ 114 w 3375"/>
              <a:gd name="connsiteY66" fmla="*/ 9672 h 14554"/>
              <a:gd name="connsiteX67" fmla="*/ 137 w 3375"/>
              <a:gd name="connsiteY67" fmla="*/ 9831 h 14554"/>
              <a:gd name="connsiteX68" fmla="*/ 163 w 3375"/>
              <a:gd name="connsiteY68" fmla="*/ 9989 h 14554"/>
              <a:gd name="connsiteX69" fmla="*/ 191 w 3375"/>
              <a:gd name="connsiteY69" fmla="*/ 10147 h 14554"/>
              <a:gd name="connsiteX70" fmla="*/ 221 w 3375"/>
              <a:gd name="connsiteY70" fmla="*/ 10304 h 14554"/>
              <a:gd name="connsiteX71" fmla="*/ 254 w 3375"/>
              <a:gd name="connsiteY71" fmla="*/ 10462 h 14554"/>
              <a:gd name="connsiteX72" fmla="*/ 289 w 3375"/>
              <a:gd name="connsiteY72" fmla="*/ 10618 h 14554"/>
              <a:gd name="connsiteX73" fmla="*/ 326 w 3375"/>
              <a:gd name="connsiteY73" fmla="*/ 10775 h 14554"/>
              <a:gd name="connsiteX74" fmla="*/ 366 w 3375"/>
              <a:gd name="connsiteY74" fmla="*/ 10930 h 14554"/>
              <a:gd name="connsiteX75" fmla="*/ 407 w 3375"/>
              <a:gd name="connsiteY75" fmla="*/ 11085 h 14554"/>
              <a:gd name="connsiteX76" fmla="*/ 451 w 3375"/>
              <a:gd name="connsiteY76" fmla="*/ 11239 h 14554"/>
              <a:gd name="connsiteX77" fmla="*/ 496 w 3375"/>
              <a:gd name="connsiteY77" fmla="*/ 11393 h 14554"/>
              <a:gd name="connsiteX78" fmla="*/ 544 w 3375"/>
              <a:gd name="connsiteY78" fmla="*/ 11546 h 14554"/>
              <a:gd name="connsiteX79" fmla="*/ 594 w 3375"/>
              <a:gd name="connsiteY79" fmla="*/ 11698 h 14554"/>
              <a:gd name="connsiteX80" fmla="*/ 646 w 3375"/>
              <a:gd name="connsiteY80" fmla="*/ 11850 h 14554"/>
              <a:gd name="connsiteX81" fmla="*/ 702 w 3375"/>
              <a:gd name="connsiteY81" fmla="*/ 12001 h 14554"/>
              <a:gd name="connsiteX82" fmla="*/ 758 w 3375"/>
              <a:gd name="connsiteY82" fmla="*/ 12151 h 14554"/>
              <a:gd name="connsiteX83" fmla="*/ 817 w 3375"/>
              <a:gd name="connsiteY83" fmla="*/ 12300 h 14554"/>
              <a:gd name="connsiteX84" fmla="*/ 877 w 3375"/>
              <a:gd name="connsiteY84" fmla="*/ 12449 h 14554"/>
              <a:gd name="connsiteX85" fmla="*/ 940 w 3375"/>
              <a:gd name="connsiteY85" fmla="*/ 12597 h 14554"/>
              <a:gd name="connsiteX86" fmla="*/ 1006 w 3375"/>
              <a:gd name="connsiteY86" fmla="*/ 12743 h 14554"/>
              <a:gd name="connsiteX87" fmla="*/ 1073 w 3375"/>
              <a:gd name="connsiteY87" fmla="*/ 12888 h 14554"/>
              <a:gd name="connsiteX88" fmla="*/ 1142 w 3375"/>
              <a:gd name="connsiteY88" fmla="*/ 13034 h 14554"/>
              <a:gd name="connsiteX89" fmla="*/ 1212 w 3375"/>
              <a:gd name="connsiteY89" fmla="*/ 13178 h 14554"/>
              <a:gd name="connsiteX90" fmla="*/ 1286 w 3375"/>
              <a:gd name="connsiteY90" fmla="*/ 13320 h 14554"/>
              <a:gd name="connsiteX91" fmla="*/ 1361 w 3375"/>
              <a:gd name="connsiteY91" fmla="*/ 13462 h 14554"/>
              <a:gd name="connsiteX92" fmla="*/ 1438 w 3375"/>
              <a:gd name="connsiteY92" fmla="*/ 13602 h 14554"/>
              <a:gd name="connsiteX93" fmla="*/ 1518 w 3375"/>
              <a:gd name="connsiteY93" fmla="*/ 13741 h 14554"/>
              <a:gd name="connsiteX94" fmla="*/ 1598 w 3375"/>
              <a:gd name="connsiteY94" fmla="*/ 13880 h 14554"/>
              <a:gd name="connsiteX95" fmla="*/ 1681 w 3375"/>
              <a:gd name="connsiteY95" fmla="*/ 14017 h 14554"/>
              <a:gd name="connsiteX96" fmla="*/ 1766 w 3375"/>
              <a:gd name="connsiteY96" fmla="*/ 14153 h 14554"/>
              <a:gd name="connsiteX97" fmla="*/ 1854 w 3375"/>
              <a:gd name="connsiteY97" fmla="*/ 14288 h 14554"/>
              <a:gd name="connsiteX98" fmla="*/ 1942 w 3375"/>
              <a:gd name="connsiteY98" fmla="*/ 14422 h 14554"/>
              <a:gd name="connsiteX99" fmla="*/ 2033 w 3375"/>
              <a:gd name="connsiteY99" fmla="*/ 14554 h 14554"/>
              <a:gd name="connsiteX0" fmla="*/ 3375 w 3375"/>
              <a:gd name="connsiteY0" fmla="*/ 0 h 14422"/>
              <a:gd name="connsiteX1" fmla="*/ 3261 w 3375"/>
              <a:gd name="connsiteY1" fmla="*/ 114 h 14422"/>
              <a:gd name="connsiteX2" fmla="*/ 3149 w 3375"/>
              <a:gd name="connsiteY2" fmla="*/ 228 h 14422"/>
              <a:gd name="connsiteX3" fmla="*/ 3039 w 3375"/>
              <a:gd name="connsiteY3" fmla="*/ 345 h 14422"/>
              <a:gd name="connsiteX4" fmla="*/ 2931 w 3375"/>
              <a:gd name="connsiteY4" fmla="*/ 464 h 14422"/>
              <a:gd name="connsiteX5" fmla="*/ 2824 w 3375"/>
              <a:gd name="connsiteY5" fmla="*/ 583 h 14422"/>
              <a:gd name="connsiteX6" fmla="*/ 2719 w 3375"/>
              <a:gd name="connsiteY6" fmla="*/ 704 h 14422"/>
              <a:gd name="connsiteX7" fmla="*/ 2615 w 3375"/>
              <a:gd name="connsiteY7" fmla="*/ 826 h 14422"/>
              <a:gd name="connsiteX8" fmla="*/ 2514 w 3375"/>
              <a:gd name="connsiteY8" fmla="*/ 951 h 14422"/>
              <a:gd name="connsiteX9" fmla="*/ 2414 w 3375"/>
              <a:gd name="connsiteY9" fmla="*/ 1076 h 14422"/>
              <a:gd name="connsiteX10" fmla="*/ 2316 w 3375"/>
              <a:gd name="connsiteY10" fmla="*/ 1203 h 14422"/>
              <a:gd name="connsiteX11" fmla="*/ 2219 w 3375"/>
              <a:gd name="connsiteY11" fmla="*/ 1332 h 14422"/>
              <a:gd name="connsiteX12" fmla="*/ 2126 w 3375"/>
              <a:gd name="connsiteY12" fmla="*/ 1461 h 14422"/>
              <a:gd name="connsiteX13" fmla="*/ 2033 w 3375"/>
              <a:gd name="connsiteY13" fmla="*/ 1592 h 14422"/>
              <a:gd name="connsiteX14" fmla="*/ 1942 w 3375"/>
              <a:gd name="connsiteY14" fmla="*/ 1724 h 14422"/>
              <a:gd name="connsiteX15" fmla="*/ 1854 w 3375"/>
              <a:gd name="connsiteY15" fmla="*/ 1858 h 14422"/>
              <a:gd name="connsiteX16" fmla="*/ 1766 w 3375"/>
              <a:gd name="connsiteY16" fmla="*/ 1993 h 14422"/>
              <a:gd name="connsiteX17" fmla="*/ 1681 w 3375"/>
              <a:gd name="connsiteY17" fmla="*/ 2129 h 14422"/>
              <a:gd name="connsiteX18" fmla="*/ 1598 w 3375"/>
              <a:gd name="connsiteY18" fmla="*/ 2267 h 14422"/>
              <a:gd name="connsiteX19" fmla="*/ 1518 w 3375"/>
              <a:gd name="connsiteY19" fmla="*/ 2405 h 14422"/>
              <a:gd name="connsiteX20" fmla="*/ 1438 w 3375"/>
              <a:gd name="connsiteY20" fmla="*/ 2544 h 14422"/>
              <a:gd name="connsiteX21" fmla="*/ 1361 w 3375"/>
              <a:gd name="connsiteY21" fmla="*/ 2685 h 14422"/>
              <a:gd name="connsiteX22" fmla="*/ 1286 w 3375"/>
              <a:gd name="connsiteY22" fmla="*/ 2826 h 14422"/>
              <a:gd name="connsiteX23" fmla="*/ 1212 w 3375"/>
              <a:gd name="connsiteY23" fmla="*/ 2969 h 14422"/>
              <a:gd name="connsiteX24" fmla="*/ 1142 w 3375"/>
              <a:gd name="connsiteY24" fmla="*/ 3113 h 14422"/>
              <a:gd name="connsiteX25" fmla="*/ 1073 w 3375"/>
              <a:gd name="connsiteY25" fmla="*/ 3258 h 14422"/>
              <a:gd name="connsiteX26" fmla="*/ 1006 w 3375"/>
              <a:gd name="connsiteY26" fmla="*/ 3404 h 14422"/>
              <a:gd name="connsiteX27" fmla="*/ 940 w 3375"/>
              <a:gd name="connsiteY27" fmla="*/ 3549 h 14422"/>
              <a:gd name="connsiteX28" fmla="*/ 877 w 3375"/>
              <a:gd name="connsiteY28" fmla="*/ 3697 h 14422"/>
              <a:gd name="connsiteX29" fmla="*/ 817 w 3375"/>
              <a:gd name="connsiteY29" fmla="*/ 3846 h 14422"/>
              <a:gd name="connsiteX30" fmla="*/ 758 w 3375"/>
              <a:gd name="connsiteY30" fmla="*/ 3995 h 14422"/>
              <a:gd name="connsiteX31" fmla="*/ 702 w 3375"/>
              <a:gd name="connsiteY31" fmla="*/ 4145 h 14422"/>
              <a:gd name="connsiteX32" fmla="*/ 646 w 3375"/>
              <a:gd name="connsiteY32" fmla="*/ 4296 h 14422"/>
              <a:gd name="connsiteX33" fmla="*/ 594 w 3375"/>
              <a:gd name="connsiteY33" fmla="*/ 4448 h 14422"/>
              <a:gd name="connsiteX34" fmla="*/ 544 w 3375"/>
              <a:gd name="connsiteY34" fmla="*/ 4600 h 14422"/>
              <a:gd name="connsiteX35" fmla="*/ 496 w 3375"/>
              <a:gd name="connsiteY35" fmla="*/ 4754 h 14422"/>
              <a:gd name="connsiteX36" fmla="*/ 451 w 3375"/>
              <a:gd name="connsiteY36" fmla="*/ 4907 h 14422"/>
              <a:gd name="connsiteX37" fmla="*/ 407 w 3375"/>
              <a:gd name="connsiteY37" fmla="*/ 5061 h 14422"/>
              <a:gd name="connsiteX38" fmla="*/ 366 w 3375"/>
              <a:gd name="connsiteY38" fmla="*/ 5216 h 14422"/>
              <a:gd name="connsiteX39" fmla="*/ 326 w 3375"/>
              <a:gd name="connsiteY39" fmla="*/ 5372 h 14422"/>
              <a:gd name="connsiteX40" fmla="*/ 289 w 3375"/>
              <a:gd name="connsiteY40" fmla="*/ 5528 h 14422"/>
              <a:gd name="connsiteX41" fmla="*/ 254 w 3375"/>
              <a:gd name="connsiteY41" fmla="*/ 5684 h 14422"/>
              <a:gd name="connsiteX42" fmla="*/ 221 w 3375"/>
              <a:gd name="connsiteY42" fmla="*/ 5842 h 14422"/>
              <a:gd name="connsiteX43" fmla="*/ 191 w 3375"/>
              <a:gd name="connsiteY43" fmla="*/ 5999 h 14422"/>
              <a:gd name="connsiteX44" fmla="*/ 163 w 3375"/>
              <a:gd name="connsiteY44" fmla="*/ 6157 h 14422"/>
              <a:gd name="connsiteX45" fmla="*/ 137 w 3375"/>
              <a:gd name="connsiteY45" fmla="*/ 6315 h 14422"/>
              <a:gd name="connsiteX46" fmla="*/ 114 w 3375"/>
              <a:gd name="connsiteY46" fmla="*/ 6474 h 14422"/>
              <a:gd name="connsiteX47" fmla="*/ 91 w 3375"/>
              <a:gd name="connsiteY47" fmla="*/ 6633 h 14422"/>
              <a:gd name="connsiteX48" fmla="*/ 72 w 3375"/>
              <a:gd name="connsiteY48" fmla="*/ 6793 h 14422"/>
              <a:gd name="connsiteX49" fmla="*/ 55 w 3375"/>
              <a:gd name="connsiteY49" fmla="*/ 6951 h 14422"/>
              <a:gd name="connsiteX50" fmla="*/ 41 w 3375"/>
              <a:gd name="connsiteY50" fmla="*/ 7112 h 14422"/>
              <a:gd name="connsiteX51" fmla="*/ 29 w 3375"/>
              <a:gd name="connsiteY51" fmla="*/ 7272 h 14422"/>
              <a:gd name="connsiteX52" fmla="*/ 18 w 3375"/>
              <a:gd name="connsiteY52" fmla="*/ 7432 h 14422"/>
              <a:gd name="connsiteX53" fmla="*/ 10 w 3375"/>
              <a:gd name="connsiteY53" fmla="*/ 7592 h 14422"/>
              <a:gd name="connsiteX54" fmla="*/ 4 w 3375"/>
              <a:gd name="connsiteY54" fmla="*/ 7752 h 14422"/>
              <a:gd name="connsiteX55" fmla="*/ 1 w 3375"/>
              <a:gd name="connsiteY55" fmla="*/ 7913 h 14422"/>
              <a:gd name="connsiteX56" fmla="*/ 0 w 3375"/>
              <a:gd name="connsiteY56" fmla="*/ 8074 h 14422"/>
              <a:gd name="connsiteX57" fmla="*/ 1 w 3375"/>
              <a:gd name="connsiteY57" fmla="*/ 8233 h 14422"/>
              <a:gd name="connsiteX58" fmla="*/ 4 w 3375"/>
              <a:gd name="connsiteY58" fmla="*/ 8394 h 14422"/>
              <a:gd name="connsiteX59" fmla="*/ 10 w 3375"/>
              <a:gd name="connsiteY59" fmla="*/ 8554 h 14422"/>
              <a:gd name="connsiteX60" fmla="*/ 18 w 3375"/>
              <a:gd name="connsiteY60" fmla="*/ 8714 h 14422"/>
              <a:gd name="connsiteX61" fmla="*/ 29 w 3375"/>
              <a:gd name="connsiteY61" fmla="*/ 8875 h 14422"/>
              <a:gd name="connsiteX62" fmla="*/ 41 w 3375"/>
              <a:gd name="connsiteY62" fmla="*/ 9034 h 14422"/>
              <a:gd name="connsiteX63" fmla="*/ 55 w 3375"/>
              <a:gd name="connsiteY63" fmla="*/ 9195 h 14422"/>
              <a:gd name="connsiteX64" fmla="*/ 72 w 3375"/>
              <a:gd name="connsiteY64" fmla="*/ 9354 h 14422"/>
              <a:gd name="connsiteX65" fmla="*/ 91 w 3375"/>
              <a:gd name="connsiteY65" fmla="*/ 9513 h 14422"/>
              <a:gd name="connsiteX66" fmla="*/ 114 w 3375"/>
              <a:gd name="connsiteY66" fmla="*/ 9672 h 14422"/>
              <a:gd name="connsiteX67" fmla="*/ 137 w 3375"/>
              <a:gd name="connsiteY67" fmla="*/ 9831 h 14422"/>
              <a:gd name="connsiteX68" fmla="*/ 163 w 3375"/>
              <a:gd name="connsiteY68" fmla="*/ 9989 h 14422"/>
              <a:gd name="connsiteX69" fmla="*/ 191 w 3375"/>
              <a:gd name="connsiteY69" fmla="*/ 10147 h 14422"/>
              <a:gd name="connsiteX70" fmla="*/ 221 w 3375"/>
              <a:gd name="connsiteY70" fmla="*/ 10304 h 14422"/>
              <a:gd name="connsiteX71" fmla="*/ 254 w 3375"/>
              <a:gd name="connsiteY71" fmla="*/ 10462 h 14422"/>
              <a:gd name="connsiteX72" fmla="*/ 289 w 3375"/>
              <a:gd name="connsiteY72" fmla="*/ 10618 h 14422"/>
              <a:gd name="connsiteX73" fmla="*/ 326 w 3375"/>
              <a:gd name="connsiteY73" fmla="*/ 10775 h 14422"/>
              <a:gd name="connsiteX74" fmla="*/ 366 w 3375"/>
              <a:gd name="connsiteY74" fmla="*/ 10930 h 14422"/>
              <a:gd name="connsiteX75" fmla="*/ 407 w 3375"/>
              <a:gd name="connsiteY75" fmla="*/ 11085 h 14422"/>
              <a:gd name="connsiteX76" fmla="*/ 451 w 3375"/>
              <a:gd name="connsiteY76" fmla="*/ 11239 h 14422"/>
              <a:gd name="connsiteX77" fmla="*/ 496 w 3375"/>
              <a:gd name="connsiteY77" fmla="*/ 11393 h 14422"/>
              <a:gd name="connsiteX78" fmla="*/ 544 w 3375"/>
              <a:gd name="connsiteY78" fmla="*/ 11546 h 14422"/>
              <a:gd name="connsiteX79" fmla="*/ 594 w 3375"/>
              <a:gd name="connsiteY79" fmla="*/ 11698 h 14422"/>
              <a:gd name="connsiteX80" fmla="*/ 646 w 3375"/>
              <a:gd name="connsiteY80" fmla="*/ 11850 h 14422"/>
              <a:gd name="connsiteX81" fmla="*/ 702 w 3375"/>
              <a:gd name="connsiteY81" fmla="*/ 12001 h 14422"/>
              <a:gd name="connsiteX82" fmla="*/ 758 w 3375"/>
              <a:gd name="connsiteY82" fmla="*/ 12151 h 14422"/>
              <a:gd name="connsiteX83" fmla="*/ 817 w 3375"/>
              <a:gd name="connsiteY83" fmla="*/ 12300 h 14422"/>
              <a:gd name="connsiteX84" fmla="*/ 877 w 3375"/>
              <a:gd name="connsiteY84" fmla="*/ 12449 h 14422"/>
              <a:gd name="connsiteX85" fmla="*/ 940 w 3375"/>
              <a:gd name="connsiteY85" fmla="*/ 12597 h 14422"/>
              <a:gd name="connsiteX86" fmla="*/ 1006 w 3375"/>
              <a:gd name="connsiteY86" fmla="*/ 12743 h 14422"/>
              <a:gd name="connsiteX87" fmla="*/ 1073 w 3375"/>
              <a:gd name="connsiteY87" fmla="*/ 12888 h 14422"/>
              <a:gd name="connsiteX88" fmla="*/ 1142 w 3375"/>
              <a:gd name="connsiteY88" fmla="*/ 13034 h 14422"/>
              <a:gd name="connsiteX89" fmla="*/ 1212 w 3375"/>
              <a:gd name="connsiteY89" fmla="*/ 13178 h 14422"/>
              <a:gd name="connsiteX90" fmla="*/ 1286 w 3375"/>
              <a:gd name="connsiteY90" fmla="*/ 13320 h 14422"/>
              <a:gd name="connsiteX91" fmla="*/ 1361 w 3375"/>
              <a:gd name="connsiteY91" fmla="*/ 13462 h 14422"/>
              <a:gd name="connsiteX92" fmla="*/ 1438 w 3375"/>
              <a:gd name="connsiteY92" fmla="*/ 13602 h 14422"/>
              <a:gd name="connsiteX93" fmla="*/ 1518 w 3375"/>
              <a:gd name="connsiteY93" fmla="*/ 13741 h 14422"/>
              <a:gd name="connsiteX94" fmla="*/ 1598 w 3375"/>
              <a:gd name="connsiteY94" fmla="*/ 13880 h 14422"/>
              <a:gd name="connsiteX95" fmla="*/ 1681 w 3375"/>
              <a:gd name="connsiteY95" fmla="*/ 14017 h 14422"/>
              <a:gd name="connsiteX96" fmla="*/ 1766 w 3375"/>
              <a:gd name="connsiteY96" fmla="*/ 14153 h 14422"/>
              <a:gd name="connsiteX97" fmla="*/ 1854 w 3375"/>
              <a:gd name="connsiteY97" fmla="*/ 14288 h 14422"/>
              <a:gd name="connsiteX98" fmla="*/ 1942 w 3375"/>
              <a:gd name="connsiteY98" fmla="*/ 14422 h 14422"/>
              <a:gd name="connsiteX0" fmla="*/ 3375 w 3375"/>
              <a:gd name="connsiteY0" fmla="*/ 0 h 14288"/>
              <a:gd name="connsiteX1" fmla="*/ 3261 w 3375"/>
              <a:gd name="connsiteY1" fmla="*/ 114 h 14288"/>
              <a:gd name="connsiteX2" fmla="*/ 3149 w 3375"/>
              <a:gd name="connsiteY2" fmla="*/ 228 h 14288"/>
              <a:gd name="connsiteX3" fmla="*/ 3039 w 3375"/>
              <a:gd name="connsiteY3" fmla="*/ 345 h 14288"/>
              <a:gd name="connsiteX4" fmla="*/ 2931 w 3375"/>
              <a:gd name="connsiteY4" fmla="*/ 464 h 14288"/>
              <a:gd name="connsiteX5" fmla="*/ 2824 w 3375"/>
              <a:gd name="connsiteY5" fmla="*/ 583 h 14288"/>
              <a:gd name="connsiteX6" fmla="*/ 2719 w 3375"/>
              <a:gd name="connsiteY6" fmla="*/ 704 h 14288"/>
              <a:gd name="connsiteX7" fmla="*/ 2615 w 3375"/>
              <a:gd name="connsiteY7" fmla="*/ 826 h 14288"/>
              <a:gd name="connsiteX8" fmla="*/ 2514 w 3375"/>
              <a:gd name="connsiteY8" fmla="*/ 951 h 14288"/>
              <a:gd name="connsiteX9" fmla="*/ 2414 w 3375"/>
              <a:gd name="connsiteY9" fmla="*/ 1076 h 14288"/>
              <a:gd name="connsiteX10" fmla="*/ 2316 w 3375"/>
              <a:gd name="connsiteY10" fmla="*/ 1203 h 14288"/>
              <a:gd name="connsiteX11" fmla="*/ 2219 w 3375"/>
              <a:gd name="connsiteY11" fmla="*/ 1332 h 14288"/>
              <a:gd name="connsiteX12" fmla="*/ 2126 w 3375"/>
              <a:gd name="connsiteY12" fmla="*/ 1461 h 14288"/>
              <a:gd name="connsiteX13" fmla="*/ 2033 w 3375"/>
              <a:gd name="connsiteY13" fmla="*/ 1592 h 14288"/>
              <a:gd name="connsiteX14" fmla="*/ 1942 w 3375"/>
              <a:gd name="connsiteY14" fmla="*/ 1724 h 14288"/>
              <a:gd name="connsiteX15" fmla="*/ 1854 w 3375"/>
              <a:gd name="connsiteY15" fmla="*/ 1858 h 14288"/>
              <a:gd name="connsiteX16" fmla="*/ 1766 w 3375"/>
              <a:gd name="connsiteY16" fmla="*/ 1993 h 14288"/>
              <a:gd name="connsiteX17" fmla="*/ 1681 w 3375"/>
              <a:gd name="connsiteY17" fmla="*/ 2129 h 14288"/>
              <a:gd name="connsiteX18" fmla="*/ 1598 w 3375"/>
              <a:gd name="connsiteY18" fmla="*/ 2267 h 14288"/>
              <a:gd name="connsiteX19" fmla="*/ 1518 w 3375"/>
              <a:gd name="connsiteY19" fmla="*/ 2405 h 14288"/>
              <a:gd name="connsiteX20" fmla="*/ 1438 w 3375"/>
              <a:gd name="connsiteY20" fmla="*/ 2544 h 14288"/>
              <a:gd name="connsiteX21" fmla="*/ 1361 w 3375"/>
              <a:gd name="connsiteY21" fmla="*/ 2685 h 14288"/>
              <a:gd name="connsiteX22" fmla="*/ 1286 w 3375"/>
              <a:gd name="connsiteY22" fmla="*/ 2826 h 14288"/>
              <a:gd name="connsiteX23" fmla="*/ 1212 w 3375"/>
              <a:gd name="connsiteY23" fmla="*/ 2969 h 14288"/>
              <a:gd name="connsiteX24" fmla="*/ 1142 w 3375"/>
              <a:gd name="connsiteY24" fmla="*/ 3113 h 14288"/>
              <a:gd name="connsiteX25" fmla="*/ 1073 w 3375"/>
              <a:gd name="connsiteY25" fmla="*/ 3258 h 14288"/>
              <a:gd name="connsiteX26" fmla="*/ 1006 w 3375"/>
              <a:gd name="connsiteY26" fmla="*/ 3404 h 14288"/>
              <a:gd name="connsiteX27" fmla="*/ 940 w 3375"/>
              <a:gd name="connsiteY27" fmla="*/ 3549 h 14288"/>
              <a:gd name="connsiteX28" fmla="*/ 877 w 3375"/>
              <a:gd name="connsiteY28" fmla="*/ 3697 h 14288"/>
              <a:gd name="connsiteX29" fmla="*/ 817 w 3375"/>
              <a:gd name="connsiteY29" fmla="*/ 3846 h 14288"/>
              <a:gd name="connsiteX30" fmla="*/ 758 w 3375"/>
              <a:gd name="connsiteY30" fmla="*/ 3995 h 14288"/>
              <a:gd name="connsiteX31" fmla="*/ 702 w 3375"/>
              <a:gd name="connsiteY31" fmla="*/ 4145 h 14288"/>
              <a:gd name="connsiteX32" fmla="*/ 646 w 3375"/>
              <a:gd name="connsiteY32" fmla="*/ 4296 h 14288"/>
              <a:gd name="connsiteX33" fmla="*/ 594 w 3375"/>
              <a:gd name="connsiteY33" fmla="*/ 4448 h 14288"/>
              <a:gd name="connsiteX34" fmla="*/ 544 w 3375"/>
              <a:gd name="connsiteY34" fmla="*/ 4600 h 14288"/>
              <a:gd name="connsiteX35" fmla="*/ 496 w 3375"/>
              <a:gd name="connsiteY35" fmla="*/ 4754 h 14288"/>
              <a:gd name="connsiteX36" fmla="*/ 451 w 3375"/>
              <a:gd name="connsiteY36" fmla="*/ 4907 h 14288"/>
              <a:gd name="connsiteX37" fmla="*/ 407 w 3375"/>
              <a:gd name="connsiteY37" fmla="*/ 5061 h 14288"/>
              <a:gd name="connsiteX38" fmla="*/ 366 w 3375"/>
              <a:gd name="connsiteY38" fmla="*/ 5216 h 14288"/>
              <a:gd name="connsiteX39" fmla="*/ 326 w 3375"/>
              <a:gd name="connsiteY39" fmla="*/ 5372 h 14288"/>
              <a:gd name="connsiteX40" fmla="*/ 289 w 3375"/>
              <a:gd name="connsiteY40" fmla="*/ 5528 h 14288"/>
              <a:gd name="connsiteX41" fmla="*/ 254 w 3375"/>
              <a:gd name="connsiteY41" fmla="*/ 5684 h 14288"/>
              <a:gd name="connsiteX42" fmla="*/ 221 w 3375"/>
              <a:gd name="connsiteY42" fmla="*/ 5842 h 14288"/>
              <a:gd name="connsiteX43" fmla="*/ 191 w 3375"/>
              <a:gd name="connsiteY43" fmla="*/ 5999 h 14288"/>
              <a:gd name="connsiteX44" fmla="*/ 163 w 3375"/>
              <a:gd name="connsiteY44" fmla="*/ 6157 h 14288"/>
              <a:gd name="connsiteX45" fmla="*/ 137 w 3375"/>
              <a:gd name="connsiteY45" fmla="*/ 6315 h 14288"/>
              <a:gd name="connsiteX46" fmla="*/ 114 w 3375"/>
              <a:gd name="connsiteY46" fmla="*/ 6474 h 14288"/>
              <a:gd name="connsiteX47" fmla="*/ 91 w 3375"/>
              <a:gd name="connsiteY47" fmla="*/ 6633 h 14288"/>
              <a:gd name="connsiteX48" fmla="*/ 72 w 3375"/>
              <a:gd name="connsiteY48" fmla="*/ 6793 h 14288"/>
              <a:gd name="connsiteX49" fmla="*/ 55 w 3375"/>
              <a:gd name="connsiteY49" fmla="*/ 6951 h 14288"/>
              <a:gd name="connsiteX50" fmla="*/ 41 w 3375"/>
              <a:gd name="connsiteY50" fmla="*/ 7112 h 14288"/>
              <a:gd name="connsiteX51" fmla="*/ 29 w 3375"/>
              <a:gd name="connsiteY51" fmla="*/ 7272 h 14288"/>
              <a:gd name="connsiteX52" fmla="*/ 18 w 3375"/>
              <a:gd name="connsiteY52" fmla="*/ 7432 h 14288"/>
              <a:gd name="connsiteX53" fmla="*/ 10 w 3375"/>
              <a:gd name="connsiteY53" fmla="*/ 7592 h 14288"/>
              <a:gd name="connsiteX54" fmla="*/ 4 w 3375"/>
              <a:gd name="connsiteY54" fmla="*/ 7752 h 14288"/>
              <a:gd name="connsiteX55" fmla="*/ 1 w 3375"/>
              <a:gd name="connsiteY55" fmla="*/ 7913 h 14288"/>
              <a:gd name="connsiteX56" fmla="*/ 0 w 3375"/>
              <a:gd name="connsiteY56" fmla="*/ 8074 h 14288"/>
              <a:gd name="connsiteX57" fmla="*/ 1 w 3375"/>
              <a:gd name="connsiteY57" fmla="*/ 8233 h 14288"/>
              <a:gd name="connsiteX58" fmla="*/ 4 w 3375"/>
              <a:gd name="connsiteY58" fmla="*/ 8394 h 14288"/>
              <a:gd name="connsiteX59" fmla="*/ 10 w 3375"/>
              <a:gd name="connsiteY59" fmla="*/ 8554 h 14288"/>
              <a:gd name="connsiteX60" fmla="*/ 18 w 3375"/>
              <a:gd name="connsiteY60" fmla="*/ 8714 h 14288"/>
              <a:gd name="connsiteX61" fmla="*/ 29 w 3375"/>
              <a:gd name="connsiteY61" fmla="*/ 8875 h 14288"/>
              <a:gd name="connsiteX62" fmla="*/ 41 w 3375"/>
              <a:gd name="connsiteY62" fmla="*/ 9034 h 14288"/>
              <a:gd name="connsiteX63" fmla="*/ 55 w 3375"/>
              <a:gd name="connsiteY63" fmla="*/ 9195 h 14288"/>
              <a:gd name="connsiteX64" fmla="*/ 72 w 3375"/>
              <a:gd name="connsiteY64" fmla="*/ 9354 h 14288"/>
              <a:gd name="connsiteX65" fmla="*/ 91 w 3375"/>
              <a:gd name="connsiteY65" fmla="*/ 9513 h 14288"/>
              <a:gd name="connsiteX66" fmla="*/ 114 w 3375"/>
              <a:gd name="connsiteY66" fmla="*/ 9672 h 14288"/>
              <a:gd name="connsiteX67" fmla="*/ 137 w 3375"/>
              <a:gd name="connsiteY67" fmla="*/ 9831 h 14288"/>
              <a:gd name="connsiteX68" fmla="*/ 163 w 3375"/>
              <a:gd name="connsiteY68" fmla="*/ 9989 h 14288"/>
              <a:gd name="connsiteX69" fmla="*/ 191 w 3375"/>
              <a:gd name="connsiteY69" fmla="*/ 10147 h 14288"/>
              <a:gd name="connsiteX70" fmla="*/ 221 w 3375"/>
              <a:gd name="connsiteY70" fmla="*/ 10304 h 14288"/>
              <a:gd name="connsiteX71" fmla="*/ 254 w 3375"/>
              <a:gd name="connsiteY71" fmla="*/ 10462 h 14288"/>
              <a:gd name="connsiteX72" fmla="*/ 289 w 3375"/>
              <a:gd name="connsiteY72" fmla="*/ 10618 h 14288"/>
              <a:gd name="connsiteX73" fmla="*/ 326 w 3375"/>
              <a:gd name="connsiteY73" fmla="*/ 10775 h 14288"/>
              <a:gd name="connsiteX74" fmla="*/ 366 w 3375"/>
              <a:gd name="connsiteY74" fmla="*/ 10930 h 14288"/>
              <a:gd name="connsiteX75" fmla="*/ 407 w 3375"/>
              <a:gd name="connsiteY75" fmla="*/ 11085 h 14288"/>
              <a:gd name="connsiteX76" fmla="*/ 451 w 3375"/>
              <a:gd name="connsiteY76" fmla="*/ 11239 h 14288"/>
              <a:gd name="connsiteX77" fmla="*/ 496 w 3375"/>
              <a:gd name="connsiteY77" fmla="*/ 11393 h 14288"/>
              <a:gd name="connsiteX78" fmla="*/ 544 w 3375"/>
              <a:gd name="connsiteY78" fmla="*/ 11546 h 14288"/>
              <a:gd name="connsiteX79" fmla="*/ 594 w 3375"/>
              <a:gd name="connsiteY79" fmla="*/ 11698 h 14288"/>
              <a:gd name="connsiteX80" fmla="*/ 646 w 3375"/>
              <a:gd name="connsiteY80" fmla="*/ 11850 h 14288"/>
              <a:gd name="connsiteX81" fmla="*/ 702 w 3375"/>
              <a:gd name="connsiteY81" fmla="*/ 12001 h 14288"/>
              <a:gd name="connsiteX82" fmla="*/ 758 w 3375"/>
              <a:gd name="connsiteY82" fmla="*/ 12151 h 14288"/>
              <a:gd name="connsiteX83" fmla="*/ 817 w 3375"/>
              <a:gd name="connsiteY83" fmla="*/ 12300 h 14288"/>
              <a:gd name="connsiteX84" fmla="*/ 877 w 3375"/>
              <a:gd name="connsiteY84" fmla="*/ 12449 h 14288"/>
              <a:gd name="connsiteX85" fmla="*/ 940 w 3375"/>
              <a:gd name="connsiteY85" fmla="*/ 12597 h 14288"/>
              <a:gd name="connsiteX86" fmla="*/ 1006 w 3375"/>
              <a:gd name="connsiteY86" fmla="*/ 12743 h 14288"/>
              <a:gd name="connsiteX87" fmla="*/ 1073 w 3375"/>
              <a:gd name="connsiteY87" fmla="*/ 12888 h 14288"/>
              <a:gd name="connsiteX88" fmla="*/ 1142 w 3375"/>
              <a:gd name="connsiteY88" fmla="*/ 13034 h 14288"/>
              <a:gd name="connsiteX89" fmla="*/ 1212 w 3375"/>
              <a:gd name="connsiteY89" fmla="*/ 13178 h 14288"/>
              <a:gd name="connsiteX90" fmla="*/ 1286 w 3375"/>
              <a:gd name="connsiteY90" fmla="*/ 13320 h 14288"/>
              <a:gd name="connsiteX91" fmla="*/ 1361 w 3375"/>
              <a:gd name="connsiteY91" fmla="*/ 13462 h 14288"/>
              <a:gd name="connsiteX92" fmla="*/ 1438 w 3375"/>
              <a:gd name="connsiteY92" fmla="*/ 13602 h 14288"/>
              <a:gd name="connsiteX93" fmla="*/ 1518 w 3375"/>
              <a:gd name="connsiteY93" fmla="*/ 13741 h 14288"/>
              <a:gd name="connsiteX94" fmla="*/ 1598 w 3375"/>
              <a:gd name="connsiteY94" fmla="*/ 13880 h 14288"/>
              <a:gd name="connsiteX95" fmla="*/ 1681 w 3375"/>
              <a:gd name="connsiteY95" fmla="*/ 14017 h 14288"/>
              <a:gd name="connsiteX96" fmla="*/ 1766 w 3375"/>
              <a:gd name="connsiteY96" fmla="*/ 14153 h 14288"/>
              <a:gd name="connsiteX97" fmla="*/ 1854 w 3375"/>
              <a:gd name="connsiteY97" fmla="*/ 14288 h 14288"/>
              <a:gd name="connsiteX0" fmla="*/ 3375 w 3375"/>
              <a:gd name="connsiteY0" fmla="*/ 0 h 14153"/>
              <a:gd name="connsiteX1" fmla="*/ 3261 w 3375"/>
              <a:gd name="connsiteY1" fmla="*/ 114 h 14153"/>
              <a:gd name="connsiteX2" fmla="*/ 3149 w 3375"/>
              <a:gd name="connsiteY2" fmla="*/ 228 h 14153"/>
              <a:gd name="connsiteX3" fmla="*/ 3039 w 3375"/>
              <a:gd name="connsiteY3" fmla="*/ 345 h 14153"/>
              <a:gd name="connsiteX4" fmla="*/ 2931 w 3375"/>
              <a:gd name="connsiteY4" fmla="*/ 464 h 14153"/>
              <a:gd name="connsiteX5" fmla="*/ 2824 w 3375"/>
              <a:gd name="connsiteY5" fmla="*/ 583 h 14153"/>
              <a:gd name="connsiteX6" fmla="*/ 2719 w 3375"/>
              <a:gd name="connsiteY6" fmla="*/ 704 h 14153"/>
              <a:gd name="connsiteX7" fmla="*/ 2615 w 3375"/>
              <a:gd name="connsiteY7" fmla="*/ 826 h 14153"/>
              <a:gd name="connsiteX8" fmla="*/ 2514 w 3375"/>
              <a:gd name="connsiteY8" fmla="*/ 951 h 14153"/>
              <a:gd name="connsiteX9" fmla="*/ 2414 w 3375"/>
              <a:gd name="connsiteY9" fmla="*/ 1076 h 14153"/>
              <a:gd name="connsiteX10" fmla="*/ 2316 w 3375"/>
              <a:gd name="connsiteY10" fmla="*/ 1203 h 14153"/>
              <a:gd name="connsiteX11" fmla="*/ 2219 w 3375"/>
              <a:gd name="connsiteY11" fmla="*/ 1332 h 14153"/>
              <a:gd name="connsiteX12" fmla="*/ 2126 w 3375"/>
              <a:gd name="connsiteY12" fmla="*/ 1461 h 14153"/>
              <a:gd name="connsiteX13" fmla="*/ 2033 w 3375"/>
              <a:gd name="connsiteY13" fmla="*/ 1592 h 14153"/>
              <a:gd name="connsiteX14" fmla="*/ 1942 w 3375"/>
              <a:gd name="connsiteY14" fmla="*/ 1724 h 14153"/>
              <a:gd name="connsiteX15" fmla="*/ 1854 w 3375"/>
              <a:gd name="connsiteY15" fmla="*/ 1858 h 14153"/>
              <a:gd name="connsiteX16" fmla="*/ 1766 w 3375"/>
              <a:gd name="connsiteY16" fmla="*/ 1993 h 14153"/>
              <a:gd name="connsiteX17" fmla="*/ 1681 w 3375"/>
              <a:gd name="connsiteY17" fmla="*/ 2129 h 14153"/>
              <a:gd name="connsiteX18" fmla="*/ 1598 w 3375"/>
              <a:gd name="connsiteY18" fmla="*/ 2267 h 14153"/>
              <a:gd name="connsiteX19" fmla="*/ 1518 w 3375"/>
              <a:gd name="connsiteY19" fmla="*/ 2405 h 14153"/>
              <a:gd name="connsiteX20" fmla="*/ 1438 w 3375"/>
              <a:gd name="connsiteY20" fmla="*/ 2544 h 14153"/>
              <a:gd name="connsiteX21" fmla="*/ 1361 w 3375"/>
              <a:gd name="connsiteY21" fmla="*/ 2685 h 14153"/>
              <a:gd name="connsiteX22" fmla="*/ 1286 w 3375"/>
              <a:gd name="connsiteY22" fmla="*/ 2826 h 14153"/>
              <a:gd name="connsiteX23" fmla="*/ 1212 w 3375"/>
              <a:gd name="connsiteY23" fmla="*/ 2969 h 14153"/>
              <a:gd name="connsiteX24" fmla="*/ 1142 w 3375"/>
              <a:gd name="connsiteY24" fmla="*/ 3113 h 14153"/>
              <a:gd name="connsiteX25" fmla="*/ 1073 w 3375"/>
              <a:gd name="connsiteY25" fmla="*/ 3258 h 14153"/>
              <a:gd name="connsiteX26" fmla="*/ 1006 w 3375"/>
              <a:gd name="connsiteY26" fmla="*/ 3404 h 14153"/>
              <a:gd name="connsiteX27" fmla="*/ 940 w 3375"/>
              <a:gd name="connsiteY27" fmla="*/ 3549 h 14153"/>
              <a:gd name="connsiteX28" fmla="*/ 877 w 3375"/>
              <a:gd name="connsiteY28" fmla="*/ 3697 h 14153"/>
              <a:gd name="connsiteX29" fmla="*/ 817 w 3375"/>
              <a:gd name="connsiteY29" fmla="*/ 3846 h 14153"/>
              <a:gd name="connsiteX30" fmla="*/ 758 w 3375"/>
              <a:gd name="connsiteY30" fmla="*/ 3995 h 14153"/>
              <a:gd name="connsiteX31" fmla="*/ 702 w 3375"/>
              <a:gd name="connsiteY31" fmla="*/ 4145 h 14153"/>
              <a:gd name="connsiteX32" fmla="*/ 646 w 3375"/>
              <a:gd name="connsiteY32" fmla="*/ 4296 h 14153"/>
              <a:gd name="connsiteX33" fmla="*/ 594 w 3375"/>
              <a:gd name="connsiteY33" fmla="*/ 4448 h 14153"/>
              <a:gd name="connsiteX34" fmla="*/ 544 w 3375"/>
              <a:gd name="connsiteY34" fmla="*/ 4600 h 14153"/>
              <a:gd name="connsiteX35" fmla="*/ 496 w 3375"/>
              <a:gd name="connsiteY35" fmla="*/ 4754 h 14153"/>
              <a:gd name="connsiteX36" fmla="*/ 451 w 3375"/>
              <a:gd name="connsiteY36" fmla="*/ 4907 h 14153"/>
              <a:gd name="connsiteX37" fmla="*/ 407 w 3375"/>
              <a:gd name="connsiteY37" fmla="*/ 5061 h 14153"/>
              <a:gd name="connsiteX38" fmla="*/ 366 w 3375"/>
              <a:gd name="connsiteY38" fmla="*/ 5216 h 14153"/>
              <a:gd name="connsiteX39" fmla="*/ 326 w 3375"/>
              <a:gd name="connsiteY39" fmla="*/ 5372 h 14153"/>
              <a:gd name="connsiteX40" fmla="*/ 289 w 3375"/>
              <a:gd name="connsiteY40" fmla="*/ 5528 h 14153"/>
              <a:gd name="connsiteX41" fmla="*/ 254 w 3375"/>
              <a:gd name="connsiteY41" fmla="*/ 5684 h 14153"/>
              <a:gd name="connsiteX42" fmla="*/ 221 w 3375"/>
              <a:gd name="connsiteY42" fmla="*/ 5842 h 14153"/>
              <a:gd name="connsiteX43" fmla="*/ 191 w 3375"/>
              <a:gd name="connsiteY43" fmla="*/ 5999 h 14153"/>
              <a:gd name="connsiteX44" fmla="*/ 163 w 3375"/>
              <a:gd name="connsiteY44" fmla="*/ 6157 h 14153"/>
              <a:gd name="connsiteX45" fmla="*/ 137 w 3375"/>
              <a:gd name="connsiteY45" fmla="*/ 6315 h 14153"/>
              <a:gd name="connsiteX46" fmla="*/ 114 w 3375"/>
              <a:gd name="connsiteY46" fmla="*/ 6474 h 14153"/>
              <a:gd name="connsiteX47" fmla="*/ 91 w 3375"/>
              <a:gd name="connsiteY47" fmla="*/ 6633 h 14153"/>
              <a:gd name="connsiteX48" fmla="*/ 72 w 3375"/>
              <a:gd name="connsiteY48" fmla="*/ 6793 h 14153"/>
              <a:gd name="connsiteX49" fmla="*/ 55 w 3375"/>
              <a:gd name="connsiteY49" fmla="*/ 6951 h 14153"/>
              <a:gd name="connsiteX50" fmla="*/ 41 w 3375"/>
              <a:gd name="connsiteY50" fmla="*/ 7112 h 14153"/>
              <a:gd name="connsiteX51" fmla="*/ 29 w 3375"/>
              <a:gd name="connsiteY51" fmla="*/ 7272 h 14153"/>
              <a:gd name="connsiteX52" fmla="*/ 18 w 3375"/>
              <a:gd name="connsiteY52" fmla="*/ 7432 h 14153"/>
              <a:gd name="connsiteX53" fmla="*/ 10 w 3375"/>
              <a:gd name="connsiteY53" fmla="*/ 7592 h 14153"/>
              <a:gd name="connsiteX54" fmla="*/ 4 w 3375"/>
              <a:gd name="connsiteY54" fmla="*/ 7752 h 14153"/>
              <a:gd name="connsiteX55" fmla="*/ 1 w 3375"/>
              <a:gd name="connsiteY55" fmla="*/ 7913 h 14153"/>
              <a:gd name="connsiteX56" fmla="*/ 0 w 3375"/>
              <a:gd name="connsiteY56" fmla="*/ 8074 h 14153"/>
              <a:gd name="connsiteX57" fmla="*/ 1 w 3375"/>
              <a:gd name="connsiteY57" fmla="*/ 8233 h 14153"/>
              <a:gd name="connsiteX58" fmla="*/ 4 w 3375"/>
              <a:gd name="connsiteY58" fmla="*/ 8394 h 14153"/>
              <a:gd name="connsiteX59" fmla="*/ 10 w 3375"/>
              <a:gd name="connsiteY59" fmla="*/ 8554 h 14153"/>
              <a:gd name="connsiteX60" fmla="*/ 18 w 3375"/>
              <a:gd name="connsiteY60" fmla="*/ 8714 h 14153"/>
              <a:gd name="connsiteX61" fmla="*/ 29 w 3375"/>
              <a:gd name="connsiteY61" fmla="*/ 8875 h 14153"/>
              <a:gd name="connsiteX62" fmla="*/ 41 w 3375"/>
              <a:gd name="connsiteY62" fmla="*/ 9034 h 14153"/>
              <a:gd name="connsiteX63" fmla="*/ 55 w 3375"/>
              <a:gd name="connsiteY63" fmla="*/ 9195 h 14153"/>
              <a:gd name="connsiteX64" fmla="*/ 72 w 3375"/>
              <a:gd name="connsiteY64" fmla="*/ 9354 h 14153"/>
              <a:gd name="connsiteX65" fmla="*/ 91 w 3375"/>
              <a:gd name="connsiteY65" fmla="*/ 9513 h 14153"/>
              <a:gd name="connsiteX66" fmla="*/ 114 w 3375"/>
              <a:gd name="connsiteY66" fmla="*/ 9672 h 14153"/>
              <a:gd name="connsiteX67" fmla="*/ 137 w 3375"/>
              <a:gd name="connsiteY67" fmla="*/ 9831 h 14153"/>
              <a:gd name="connsiteX68" fmla="*/ 163 w 3375"/>
              <a:gd name="connsiteY68" fmla="*/ 9989 h 14153"/>
              <a:gd name="connsiteX69" fmla="*/ 191 w 3375"/>
              <a:gd name="connsiteY69" fmla="*/ 10147 h 14153"/>
              <a:gd name="connsiteX70" fmla="*/ 221 w 3375"/>
              <a:gd name="connsiteY70" fmla="*/ 10304 h 14153"/>
              <a:gd name="connsiteX71" fmla="*/ 254 w 3375"/>
              <a:gd name="connsiteY71" fmla="*/ 10462 h 14153"/>
              <a:gd name="connsiteX72" fmla="*/ 289 w 3375"/>
              <a:gd name="connsiteY72" fmla="*/ 10618 h 14153"/>
              <a:gd name="connsiteX73" fmla="*/ 326 w 3375"/>
              <a:gd name="connsiteY73" fmla="*/ 10775 h 14153"/>
              <a:gd name="connsiteX74" fmla="*/ 366 w 3375"/>
              <a:gd name="connsiteY74" fmla="*/ 10930 h 14153"/>
              <a:gd name="connsiteX75" fmla="*/ 407 w 3375"/>
              <a:gd name="connsiteY75" fmla="*/ 11085 h 14153"/>
              <a:gd name="connsiteX76" fmla="*/ 451 w 3375"/>
              <a:gd name="connsiteY76" fmla="*/ 11239 h 14153"/>
              <a:gd name="connsiteX77" fmla="*/ 496 w 3375"/>
              <a:gd name="connsiteY77" fmla="*/ 11393 h 14153"/>
              <a:gd name="connsiteX78" fmla="*/ 544 w 3375"/>
              <a:gd name="connsiteY78" fmla="*/ 11546 h 14153"/>
              <a:gd name="connsiteX79" fmla="*/ 594 w 3375"/>
              <a:gd name="connsiteY79" fmla="*/ 11698 h 14153"/>
              <a:gd name="connsiteX80" fmla="*/ 646 w 3375"/>
              <a:gd name="connsiteY80" fmla="*/ 11850 h 14153"/>
              <a:gd name="connsiteX81" fmla="*/ 702 w 3375"/>
              <a:gd name="connsiteY81" fmla="*/ 12001 h 14153"/>
              <a:gd name="connsiteX82" fmla="*/ 758 w 3375"/>
              <a:gd name="connsiteY82" fmla="*/ 12151 h 14153"/>
              <a:gd name="connsiteX83" fmla="*/ 817 w 3375"/>
              <a:gd name="connsiteY83" fmla="*/ 12300 h 14153"/>
              <a:gd name="connsiteX84" fmla="*/ 877 w 3375"/>
              <a:gd name="connsiteY84" fmla="*/ 12449 h 14153"/>
              <a:gd name="connsiteX85" fmla="*/ 940 w 3375"/>
              <a:gd name="connsiteY85" fmla="*/ 12597 h 14153"/>
              <a:gd name="connsiteX86" fmla="*/ 1006 w 3375"/>
              <a:gd name="connsiteY86" fmla="*/ 12743 h 14153"/>
              <a:gd name="connsiteX87" fmla="*/ 1073 w 3375"/>
              <a:gd name="connsiteY87" fmla="*/ 12888 h 14153"/>
              <a:gd name="connsiteX88" fmla="*/ 1142 w 3375"/>
              <a:gd name="connsiteY88" fmla="*/ 13034 h 14153"/>
              <a:gd name="connsiteX89" fmla="*/ 1212 w 3375"/>
              <a:gd name="connsiteY89" fmla="*/ 13178 h 14153"/>
              <a:gd name="connsiteX90" fmla="*/ 1286 w 3375"/>
              <a:gd name="connsiteY90" fmla="*/ 13320 h 14153"/>
              <a:gd name="connsiteX91" fmla="*/ 1361 w 3375"/>
              <a:gd name="connsiteY91" fmla="*/ 13462 h 14153"/>
              <a:gd name="connsiteX92" fmla="*/ 1438 w 3375"/>
              <a:gd name="connsiteY92" fmla="*/ 13602 h 14153"/>
              <a:gd name="connsiteX93" fmla="*/ 1518 w 3375"/>
              <a:gd name="connsiteY93" fmla="*/ 13741 h 14153"/>
              <a:gd name="connsiteX94" fmla="*/ 1598 w 3375"/>
              <a:gd name="connsiteY94" fmla="*/ 13880 h 14153"/>
              <a:gd name="connsiteX95" fmla="*/ 1681 w 3375"/>
              <a:gd name="connsiteY95" fmla="*/ 14017 h 14153"/>
              <a:gd name="connsiteX96" fmla="*/ 1766 w 3375"/>
              <a:gd name="connsiteY96" fmla="*/ 14153 h 14153"/>
              <a:gd name="connsiteX0" fmla="*/ 3375 w 3375"/>
              <a:gd name="connsiteY0" fmla="*/ 0 h 14017"/>
              <a:gd name="connsiteX1" fmla="*/ 3261 w 3375"/>
              <a:gd name="connsiteY1" fmla="*/ 114 h 14017"/>
              <a:gd name="connsiteX2" fmla="*/ 3149 w 3375"/>
              <a:gd name="connsiteY2" fmla="*/ 228 h 14017"/>
              <a:gd name="connsiteX3" fmla="*/ 3039 w 3375"/>
              <a:gd name="connsiteY3" fmla="*/ 345 h 14017"/>
              <a:gd name="connsiteX4" fmla="*/ 2931 w 3375"/>
              <a:gd name="connsiteY4" fmla="*/ 464 h 14017"/>
              <a:gd name="connsiteX5" fmla="*/ 2824 w 3375"/>
              <a:gd name="connsiteY5" fmla="*/ 583 h 14017"/>
              <a:gd name="connsiteX6" fmla="*/ 2719 w 3375"/>
              <a:gd name="connsiteY6" fmla="*/ 704 h 14017"/>
              <a:gd name="connsiteX7" fmla="*/ 2615 w 3375"/>
              <a:gd name="connsiteY7" fmla="*/ 826 h 14017"/>
              <a:gd name="connsiteX8" fmla="*/ 2514 w 3375"/>
              <a:gd name="connsiteY8" fmla="*/ 951 h 14017"/>
              <a:gd name="connsiteX9" fmla="*/ 2414 w 3375"/>
              <a:gd name="connsiteY9" fmla="*/ 1076 h 14017"/>
              <a:gd name="connsiteX10" fmla="*/ 2316 w 3375"/>
              <a:gd name="connsiteY10" fmla="*/ 1203 h 14017"/>
              <a:gd name="connsiteX11" fmla="*/ 2219 w 3375"/>
              <a:gd name="connsiteY11" fmla="*/ 1332 h 14017"/>
              <a:gd name="connsiteX12" fmla="*/ 2126 w 3375"/>
              <a:gd name="connsiteY12" fmla="*/ 1461 h 14017"/>
              <a:gd name="connsiteX13" fmla="*/ 2033 w 3375"/>
              <a:gd name="connsiteY13" fmla="*/ 1592 h 14017"/>
              <a:gd name="connsiteX14" fmla="*/ 1942 w 3375"/>
              <a:gd name="connsiteY14" fmla="*/ 1724 h 14017"/>
              <a:gd name="connsiteX15" fmla="*/ 1854 w 3375"/>
              <a:gd name="connsiteY15" fmla="*/ 1858 h 14017"/>
              <a:gd name="connsiteX16" fmla="*/ 1766 w 3375"/>
              <a:gd name="connsiteY16" fmla="*/ 1993 h 14017"/>
              <a:gd name="connsiteX17" fmla="*/ 1681 w 3375"/>
              <a:gd name="connsiteY17" fmla="*/ 2129 h 14017"/>
              <a:gd name="connsiteX18" fmla="*/ 1598 w 3375"/>
              <a:gd name="connsiteY18" fmla="*/ 2267 h 14017"/>
              <a:gd name="connsiteX19" fmla="*/ 1518 w 3375"/>
              <a:gd name="connsiteY19" fmla="*/ 2405 h 14017"/>
              <a:gd name="connsiteX20" fmla="*/ 1438 w 3375"/>
              <a:gd name="connsiteY20" fmla="*/ 2544 h 14017"/>
              <a:gd name="connsiteX21" fmla="*/ 1361 w 3375"/>
              <a:gd name="connsiteY21" fmla="*/ 2685 h 14017"/>
              <a:gd name="connsiteX22" fmla="*/ 1286 w 3375"/>
              <a:gd name="connsiteY22" fmla="*/ 2826 h 14017"/>
              <a:gd name="connsiteX23" fmla="*/ 1212 w 3375"/>
              <a:gd name="connsiteY23" fmla="*/ 2969 h 14017"/>
              <a:gd name="connsiteX24" fmla="*/ 1142 w 3375"/>
              <a:gd name="connsiteY24" fmla="*/ 3113 h 14017"/>
              <a:gd name="connsiteX25" fmla="*/ 1073 w 3375"/>
              <a:gd name="connsiteY25" fmla="*/ 3258 h 14017"/>
              <a:gd name="connsiteX26" fmla="*/ 1006 w 3375"/>
              <a:gd name="connsiteY26" fmla="*/ 3404 h 14017"/>
              <a:gd name="connsiteX27" fmla="*/ 940 w 3375"/>
              <a:gd name="connsiteY27" fmla="*/ 3549 h 14017"/>
              <a:gd name="connsiteX28" fmla="*/ 877 w 3375"/>
              <a:gd name="connsiteY28" fmla="*/ 3697 h 14017"/>
              <a:gd name="connsiteX29" fmla="*/ 817 w 3375"/>
              <a:gd name="connsiteY29" fmla="*/ 3846 h 14017"/>
              <a:gd name="connsiteX30" fmla="*/ 758 w 3375"/>
              <a:gd name="connsiteY30" fmla="*/ 3995 h 14017"/>
              <a:gd name="connsiteX31" fmla="*/ 702 w 3375"/>
              <a:gd name="connsiteY31" fmla="*/ 4145 h 14017"/>
              <a:gd name="connsiteX32" fmla="*/ 646 w 3375"/>
              <a:gd name="connsiteY32" fmla="*/ 4296 h 14017"/>
              <a:gd name="connsiteX33" fmla="*/ 594 w 3375"/>
              <a:gd name="connsiteY33" fmla="*/ 4448 h 14017"/>
              <a:gd name="connsiteX34" fmla="*/ 544 w 3375"/>
              <a:gd name="connsiteY34" fmla="*/ 4600 h 14017"/>
              <a:gd name="connsiteX35" fmla="*/ 496 w 3375"/>
              <a:gd name="connsiteY35" fmla="*/ 4754 h 14017"/>
              <a:gd name="connsiteX36" fmla="*/ 451 w 3375"/>
              <a:gd name="connsiteY36" fmla="*/ 4907 h 14017"/>
              <a:gd name="connsiteX37" fmla="*/ 407 w 3375"/>
              <a:gd name="connsiteY37" fmla="*/ 5061 h 14017"/>
              <a:gd name="connsiteX38" fmla="*/ 366 w 3375"/>
              <a:gd name="connsiteY38" fmla="*/ 5216 h 14017"/>
              <a:gd name="connsiteX39" fmla="*/ 326 w 3375"/>
              <a:gd name="connsiteY39" fmla="*/ 5372 h 14017"/>
              <a:gd name="connsiteX40" fmla="*/ 289 w 3375"/>
              <a:gd name="connsiteY40" fmla="*/ 5528 h 14017"/>
              <a:gd name="connsiteX41" fmla="*/ 254 w 3375"/>
              <a:gd name="connsiteY41" fmla="*/ 5684 h 14017"/>
              <a:gd name="connsiteX42" fmla="*/ 221 w 3375"/>
              <a:gd name="connsiteY42" fmla="*/ 5842 h 14017"/>
              <a:gd name="connsiteX43" fmla="*/ 191 w 3375"/>
              <a:gd name="connsiteY43" fmla="*/ 5999 h 14017"/>
              <a:gd name="connsiteX44" fmla="*/ 163 w 3375"/>
              <a:gd name="connsiteY44" fmla="*/ 6157 h 14017"/>
              <a:gd name="connsiteX45" fmla="*/ 137 w 3375"/>
              <a:gd name="connsiteY45" fmla="*/ 6315 h 14017"/>
              <a:gd name="connsiteX46" fmla="*/ 114 w 3375"/>
              <a:gd name="connsiteY46" fmla="*/ 6474 h 14017"/>
              <a:gd name="connsiteX47" fmla="*/ 91 w 3375"/>
              <a:gd name="connsiteY47" fmla="*/ 6633 h 14017"/>
              <a:gd name="connsiteX48" fmla="*/ 72 w 3375"/>
              <a:gd name="connsiteY48" fmla="*/ 6793 h 14017"/>
              <a:gd name="connsiteX49" fmla="*/ 55 w 3375"/>
              <a:gd name="connsiteY49" fmla="*/ 6951 h 14017"/>
              <a:gd name="connsiteX50" fmla="*/ 41 w 3375"/>
              <a:gd name="connsiteY50" fmla="*/ 7112 h 14017"/>
              <a:gd name="connsiteX51" fmla="*/ 29 w 3375"/>
              <a:gd name="connsiteY51" fmla="*/ 7272 h 14017"/>
              <a:gd name="connsiteX52" fmla="*/ 18 w 3375"/>
              <a:gd name="connsiteY52" fmla="*/ 7432 h 14017"/>
              <a:gd name="connsiteX53" fmla="*/ 10 w 3375"/>
              <a:gd name="connsiteY53" fmla="*/ 7592 h 14017"/>
              <a:gd name="connsiteX54" fmla="*/ 4 w 3375"/>
              <a:gd name="connsiteY54" fmla="*/ 7752 h 14017"/>
              <a:gd name="connsiteX55" fmla="*/ 1 w 3375"/>
              <a:gd name="connsiteY55" fmla="*/ 7913 h 14017"/>
              <a:gd name="connsiteX56" fmla="*/ 0 w 3375"/>
              <a:gd name="connsiteY56" fmla="*/ 8074 h 14017"/>
              <a:gd name="connsiteX57" fmla="*/ 1 w 3375"/>
              <a:gd name="connsiteY57" fmla="*/ 8233 h 14017"/>
              <a:gd name="connsiteX58" fmla="*/ 4 w 3375"/>
              <a:gd name="connsiteY58" fmla="*/ 8394 h 14017"/>
              <a:gd name="connsiteX59" fmla="*/ 10 w 3375"/>
              <a:gd name="connsiteY59" fmla="*/ 8554 h 14017"/>
              <a:gd name="connsiteX60" fmla="*/ 18 w 3375"/>
              <a:gd name="connsiteY60" fmla="*/ 8714 h 14017"/>
              <a:gd name="connsiteX61" fmla="*/ 29 w 3375"/>
              <a:gd name="connsiteY61" fmla="*/ 8875 h 14017"/>
              <a:gd name="connsiteX62" fmla="*/ 41 w 3375"/>
              <a:gd name="connsiteY62" fmla="*/ 9034 h 14017"/>
              <a:gd name="connsiteX63" fmla="*/ 55 w 3375"/>
              <a:gd name="connsiteY63" fmla="*/ 9195 h 14017"/>
              <a:gd name="connsiteX64" fmla="*/ 72 w 3375"/>
              <a:gd name="connsiteY64" fmla="*/ 9354 h 14017"/>
              <a:gd name="connsiteX65" fmla="*/ 91 w 3375"/>
              <a:gd name="connsiteY65" fmla="*/ 9513 h 14017"/>
              <a:gd name="connsiteX66" fmla="*/ 114 w 3375"/>
              <a:gd name="connsiteY66" fmla="*/ 9672 h 14017"/>
              <a:gd name="connsiteX67" fmla="*/ 137 w 3375"/>
              <a:gd name="connsiteY67" fmla="*/ 9831 h 14017"/>
              <a:gd name="connsiteX68" fmla="*/ 163 w 3375"/>
              <a:gd name="connsiteY68" fmla="*/ 9989 h 14017"/>
              <a:gd name="connsiteX69" fmla="*/ 191 w 3375"/>
              <a:gd name="connsiteY69" fmla="*/ 10147 h 14017"/>
              <a:gd name="connsiteX70" fmla="*/ 221 w 3375"/>
              <a:gd name="connsiteY70" fmla="*/ 10304 h 14017"/>
              <a:gd name="connsiteX71" fmla="*/ 254 w 3375"/>
              <a:gd name="connsiteY71" fmla="*/ 10462 h 14017"/>
              <a:gd name="connsiteX72" fmla="*/ 289 w 3375"/>
              <a:gd name="connsiteY72" fmla="*/ 10618 h 14017"/>
              <a:gd name="connsiteX73" fmla="*/ 326 w 3375"/>
              <a:gd name="connsiteY73" fmla="*/ 10775 h 14017"/>
              <a:gd name="connsiteX74" fmla="*/ 366 w 3375"/>
              <a:gd name="connsiteY74" fmla="*/ 10930 h 14017"/>
              <a:gd name="connsiteX75" fmla="*/ 407 w 3375"/>
              <a:gd name="connsiteY75" fmla="*/ 11085 h 14017"/>
              <a:gd name="connsiteX76" fmla="*/ 451 w 3375"/>
              <a:gd name="connsiteY76" fmla="*/ 11239 h 14017"/>
              <a:gd name="connsiteX77" fmla="*/ 496 w 3375"/>
              <a:gd name="connsiteY77" fmla="*/ 11393 h 14017"/>
              <a:gd name="connsiteX78" fmla="*/ 544 w 3375"/>
              <a:gd name="connsiteY78" fmla="*/ 11546 h 14017"/>
              <a:gd name="connsiteX79" fmla="*/ 594 w 3375"/>
              <a:gd name="connsiteY79" fmla="*/ 11698 h 14017"/>
              <a:gd name="connsiteX80" fmla="*/ 646 w 3375"/>
              <a:gd name="connsiteY80" fmla="*/ 11850 h 14017"/>
              <a:gd name="connsiteX81" fmla="*/ 702 w 3375"/>
              <a:gd name="connsiteY81" fmla="*/ 12001 h 14017"/>
              <a:gd name="connsiteX82" fmla="*/ 758 w 3375"/>
              <a:gd name="connsiteY82" fmla="*/ 12151 h 14017"/>
              <a:gd name="connsiteX83" fmla="*/ 817 w 3375"/>
              <a:gd name="connsiteY83" fmla="*/ 12300 h 14017"/>
              <a:gd name="connsiteX84" fmla="*/ 877 w 3375"/>
              <a:gd name="connsiteY84" fmla="*/ 12449 h 14017"/>
              <a:gd name="connsiteX85" fmla="*/ 940 w 3375"/>
              <a:gd name="connsiteY85" fmla="*/ 12597 h 14017"/>
              <a:gd name="connsiteX86" fmla="*/ 1006 w 3375"/>
              <a:gd name="connsiteY86" fmla="*/ 12743 h 14017"/>
              <a:gd name="connsiteX87" fmla="*/ 1073 w 3375"/>
              <a:gd name="connsiteY87" fmla="*/ 12888 h 14017"/>
              <a:gd name="connsiteX88" fmla="*/ 1142 w 3375"/>
              <a:gd name="connsiteY88" fmla="*/ 13034 h 14017"/>
              <a:gd name="connsiteX89" fmla="*/ 1212 w 3375"/>
              <a:gd name="connsiteY89" fmla="*/ 13178 h 14017"/>
              <a:gd name="connsiteX90" fmla="*/ 1286 w 3375"/>
              <a:gd name="connsiteY90" fmla="*/ 13320 h 14017"/>
              <a:gd name="connsiteX91" fmla="*/ 1361 w 3375"/>
              <a:gd name="connsiteY91" fmla="*/ 13462 h 14017"/>
              <a:gd name="connsiteX92" fmla="*/ 1438 w 3375"/>
              <a:gd name="connsiteY92" fmla="*/ 13602 h 14017"/>
              <a:gd name="connsiteX93" fmla="*/ 1518 w 3375"/>
              <a:gd name="connsiteY93" fmla="*/ 13741 h 14017"/>
              <a:gd name="connsiteX94" fmla="*/ 1598 w 3375"/>
              <a:gd name="connsiteY94" fmla="*/ 13880 h 14017"/>
              <a:gd name="connsiteX95" fmla="*/ 1681 w 3375"/>
              <a:gd name="connsiteY95" fmla="*/ 14017 h 14017"/>
              <a:gd name="connsiteX0" fmla="*/ 3375 w 3375"/>
              <a:gd name="connsiteY0" fmla="*/ 0 h 13880"/>
              <a:gd name="connsiteX1" fmla="*/ 3261 w 3375"/>
              <a:gd name="connsiteY1" fmla="*/ 114 h 13880"/>
              <a:gd name="connsiteX2" fmla="*/ 3149 w 3375"/>
              <a:gd name="connsiteY2" fmla="*/ 228 h 13880"/>
              <a:gd name="connsiteX3" fmla="*/ 3039 w 3375"/>
              <a:gd name="connsiteY3" fmla="*/ 345 h 13880"/>
              <a:gd name="connsiteX4" fmla="*/ 2931 w 3375"/>
              <a:gd name="connsiteY4" fmla="*/ 464 h 13880"/>
              <a:gd name="connsiteX5" fmla="*/ 2824 w 3375"/>
              <a:gd name="connsiteY5" fmla="*/ 583 h 13880"/>
              <a:gd name="connsiteX6" fmla="*/ 2719 w 3375"/>
              <a:gd name="connsiteY6" fmla="*/ 704 h 13880"/>
              <a:gd name="connsiteX7" fmla="*/ 2615 w 3375"/>
              <a:gd name="connsiteY7" fmla="*/ 826 h 13880"/>
              <a:gd name="connsiteX8" fmla="*/ 2514 w 3375"/>
              <a:gd name="connsiteY8" fmla="*/ 951 h 13880"/>
              <a:gd name="connsiteX9" fmla="*/ 2414 w 3375"/>
              <a:gd name="connsiteY9" fmla="*/ 1076 h 13880"/>
              <a:gd name="connsiteX10" fmla="*/ 2316 w 3375"/>
              <a:gd name="connsiteY10" fmla="*/ 1203 h 13880"/>
              <a:gd name="connsiteX11" fmla="*/ 2219 w 3375"/>
              <a:gd name="connsiteY11" fmla="*/ 1332 h 13880"/>
              <a:gd name="connsiteX12" fmla="*/ 2126 w 3375"/>
              <a:gd name="connsiteY12" fmla="*/ 1461 h 13880"/>
              <a:gd name="connsiteX13" fmla="*/ 2033 w 3375"/>
              <a:gd name="connsiteY13" fmla="*/ 1592 h 13880"/>
              <a:gd name="connsiteX14" fmla="*/ 1942 w 3375"/>
              <a:gd name="connsiteY14" fmla="*/ 1724 h 13880"/>
              <a:gd name="connsiteX15" fmla="*/ 1854 w 3375"/>
              <a:gd name="connsiteY15" fmla="*/ 1858 h 13880"/>
              <a:gd name="connsiteX16" fmla="*/ 1766 w 3375"/>
              <a:gd name="connsiteY16" fmla="*/ 1993 h 13880"/>
              <a:gd name="connsiteX17" fmla="*/ 1681 w 3375"/>
              <a:gd name="connsiteY17" fmla="*/ 2129 h 13880"/>
              <a:gd name="connsiteX18" fmla="*/ 1598 w 3375"/>
              <a:gd name="connsiteY18" fmla="*/ 2267 h 13880"/>
              <a:gd name="connsiteX19" fmla="*/ 1518 w 3375"/>
              <a:gd name="connsiteY19" fmla="*/ 2405 h 13880"/>
              <a:gd name="connsiteX20" fmla="*/ 1438 w 3375"/>
              <a:gd name="connsiteY20" fmla="*/ 2544 h 13880"/>
              <a:gd name="connsiteX21" fmla="*/ 1361 w 3375"/>
              <a:gd name="connsiteY21" fmla="*/ 2685 h 13880"/>
              <a:gd name="connsiteX22" fmla="*/ 1286 w 3375"/>
              <a:gd name="connsiteY22" fmla="*/ 2826 h 13880"/>
              <a:gd name="connsiteX23" fmla="*/ 1212 w 3375"/>
              <a:gd name="connsiteY23" fmla="*/ 2969 h 13880"/>
              <a:gd name="connsiteX24" fmla="*/ 1142 w 3375"/>
              <a:gd name="connsiteY24" fmla="*/ 3113 h 13880"/>
              <a:gd name="connsiteX25" fmla="*/ 1073 w 3375"/>
              <a:gd name="connsiteY25" fmla="*/ 3258 h 13880"/>
              <a:gd name="connsiteX26" fmla="*/ 1006 w 3375"/>
              <a:gd name="connsiteY26" fmla="*/ 3404 h 13880"/>
              <a:gd name="connsiteX27" fmla="*/ 940 w 3375"/>
              <a:gd name="connsiteY27" fmla="*/ 3549 h 13880"/>
              <a:gd name="connsiteX28" fmla="*/ 877 w 3375"/>
              <a:gd name="connsiteY28" fmla="*/ 3697 h 13880"/>
              <a:gd name="connsiteX29" fmla="*/ 817 w 3375"/>
              <a:gd name="connsiteY29" fmla="*/ 3846 h 13880"/>
              <a:gd name="connsiteX30" fmla="*/ 758 w 3375"/>
              <a:gd name="connsiteY30" fmla="*/ 3995 h 13880"/>
              <a:gd name="connsiteX31" fmla="*/ 702 w 3375"/>
              <a:gd name="connsiteY31" fmla="*/ 4145 h 13880"/>
              <a:gd name="connsiteX32" fmla="*/ 646 w 3375"/>
              <a:gd name="connsiteY32" fmla="*/ 4296 h 13880"/>
              <a:gd name="connsiteX33" fmla="*/ 594 w 3375"/>
              <a:gd name="connsiteY33" fmla="*/ 4448 h 13880"/>
              <a:gd name="connsiteX34" fmla="*/ 544 w 3375"/>
              <a:gd name="connsiteY34" fmla="*/ 4600 h 13880"/>
              <a:gd name="connsiteX35" fmla="*/ 496 w 3375"/>
              <a:gd name="connsiteY35" fmla="*/ 4754 h 13880"/>
              <a:gd name="connsiteX36" fmla="*/ 451 w 3375"/>
              <a:gd name="connsiteY36" fmla="*/ 4907 h 13880"/>
              <a:gd name="connsiteX37" fmla="*/ 407 w 3375"/>
              <a:gd name="connsiteY37" fmla="*/ 5061 h 13880"/>
              <a:gd name="connsiteX38" fmla="*/ 366 w 3375"/>
              <a:gd name="connsiteY38" fmla="*/ 5216 h 13880"/>
              <a:gd name="connsiteX39" fmla="*/ 326 w 3375"/>
              <a:gd name="connsiteY39" fmla="*/ 5372 h 13880"/>
              <a:gd name="connsiteX40" fmla="*/ 289 w 3375"/>
              <a:gd name="connsiteY40" fmla="*/ 5528 h 13880"/>
              <a:gd name="connsiteX41" fmla="*/ 254 w 3375"/>
              <a:gd name="connsiteY41" fmla="*/ 5684 h 13880"/>
              <a:gd name="connsiteX42" fmla="*/ 221 w 3375"/>
              <a:gd name="connsiteY42" fmla="*/ 5842 h 13880"/>
              <a:gd name="connsiteX43" fmla="*/ 191 w 3375"/>
              <a:gd name="connsiteY43" fmla="*/ 5999 h 13880"/>
              <a:gd name="connsiteX44" fmla="*/ 163 w 3375"/>
              <a:gd name="connsiteY44" fmla="*/ 6157 h 13880"/>
              <a:gd name="connsiteX45" fmla="*/ 137 w 3375"/>
              <a:gd name="connsiteY45" fmla="*/ 6315 h 13880"/>
              <a:gd name="connsiteX46" fmla="*/ 114 w 3375"/>
              <a:gd name="connsiteY46" fmla="*/ 6474 h 13880"/>
              <a:gd name="connsiteX47" fmla="*/ 91 w 3375"/>
              <a:gd name="connsiteY47" fmla="*/ 6633 h 13880"/>
              <a:gd name="connsiteX48" fmla="*/ 72 w 3375"/>
              <a:gd name="connsiteY48" fmla="*/ 6793 h 13880"/>
              <a:gd name="connsiteX49" fmla="*/ 55 w 3375"/>
              <a:gd name="connsiteY49" fmla="*/ 6951 h 13880"/>
              <a:gd name="connsiteX50" fmla="*/ 41 w 3375"/>
              <a:gd name="connsiteY50" fmla="*/ 7112 h 13880"/>
              <a:gd name="connsiteX51" fmla="*/ 29 w 3375"/>
              <a:gd name="connsiteY51" fmla="*/ 7272 h 13880"/>
              <a:gd name="connsiteX52" fmla="*/ 18 w 3375"/>
              <a:gd name="connsiteY52" fmla="*/ 7432 h 13880"/>
              <a:gd name="connsiteX53" fmla="*/ 10 w 3375"/>
              <a:gd name="connsiteY53" fmla="*/ 7592 h 13880"/>
              <a:gd name="connsiteX54" fmla="*/ 4 w 3375"/>
              <a:gd name="connsiteY54" fmla="*/ 7752 h 13880"/>
              <a:gd name="connsiteX55" fmla="*/ 1 w 3375"/>
              <a:gd name="connsiteY55" fmla="*/ 7913 h 13880"/>
              <a:gd name="connsiteX56" fmla="*/ 0 w 3375"/>
              <a:gd name="connsiteY56" fmla="*/ 8074 h 13880"/>
              <a:gd name="connsiteX57" fmla="*/ 1 w 3375"/>
              <a:gd name="connsiteY57" fmla="*/ 8233 h 13880"/>
              <a:gd name="connsiteX58" fmla="*/ 4 w 3375"/>
              <a:gd name="connsiteY58" fmla="*/ 8394 h 13880"/>
              <a:gd name="connsiteX59" fmla="*/ 10 w 3375"/>
              <a:gd name="connsiteY59" fmla="*/ 8554 h 13880"/>
              <a:gd name="connsiteX60" fmla="*/ 18 w 3375"/>
              <a:gd name="connsiteY60" fmla="*/ 8714 h 13880"/>
              <a:gd name="connsiteX61" fmla="*/ 29 w 3375"/>
              <a:gd name="connsiteY61" fmla="*/ 8875 h 13880"/>
              <a:gd name="connsiteX62" fmla="*/ 41 w 3375"/>
              <a:gd name="connsiteY62" fmla="*/ 9034 h 13880"/>
              <a:gd name="connsiteX63" fmla="*/ 55 w 3375"/>
              <a:gd name="connsiteY63" fmla="*/ 9195 h 13880"/>
              <a:gd name="connsiteX64" fmla="*/ 72 w 3375"/>
              <a:gd name="connsiteY64" fmla="*/ 9354 h 13880"/>
              <a:gd name="connsiteX65" fmla="*/ 91 w 3375"/>
              <a:gd name="connsiteY65" fmla="*/ 9513 h 13880"/>
              <a:gd name="connsiteX66" fmla="*/ 114 w 3375"/>
              <a:gd name="connsiteY66" fmla="*/ 9672 h 13880"/>
              <a:gd name="connsiteX67" fmla="*/ 137 w 3375"/>
              <a:gd name="connsiteY67" fmla="*/ 9831 h 13880"/>
              <a:gd name="connsiteX68" fmla="*/ 163 w 3375"/>
              <a:gd name="connsiteY68" fmla="*/ 9989 h 13880"/>
              <a:gd name="connsiteX69" fmla="*/ 191 w 3375"/>
              <a:gd name="connsiteY69" fmla="*/ 10147 h 13880"/>
              <a:gd name="connsiteX70" fmla="*/ 221 w 3375"/>
              <a:gd name="connsiteY70" fmla="*/ 10304 h 13880"/>
              <a:gd name="connsiteX71" fmla="*/ 254 w 3375"/>
              <a:gd name="connsiteY71" fmla="*/ 10462 h 13880"/>
              <a:gd name="connsiteX72" fmla="*/ 289 w 3375"/>
              <a:gd name="connsiteY72" fmla="*/ 10618 h 13880"/>
              <a:gd name="connsiteX73" fmla="*/ 326 w 3375"/>
              <a:gd name="connsiteY73" fmla="*/ 10775 h 13880"/>
              <a:gd name="connsiteX74" fmla="*/ 366 w 3375"/>
              <a:gd name="connsiteY74" fmla="*/ 10930 h 13880"/>
              <a:gd name="connsiteX75" fmla="*/ 407 w 3375"/>
              <a:gd name="connsiteY75" fmla="*/ 11085 h 13880"/>
              <a:gd name="connsiteX76" fmla="*/ 451 w 3375"/>
              <a:gd name="connsiteY76" fmla="*/ 11239 h 13880"/>
              <a:gd name="connsiteX77" fmla="*/ 496 w 3375"/>
              <a:gd name="connsiteY77" fmla="*/ 11393 h 13880"/>
              <a:gd name="connsiteX78" fmla="*/ 544 w 3375"/>
              <a:gd name="connsiteY78" fmla="*/ 11546 h 13880"/>
              <a:gd name="connsiteX79" fmla="*/ 594 w 3375"/>
              <a:gd name="connsiteY79" fmla="*/ 11698 h 13880"/>
              <a:gd name="connsiteX80" fmla="*/ 646 w 3375"/>
              <a:gd name="connsiteY80" fmla="*/ 11850 h 13880"/>
              <a:gd name="connsiteX81" fmla="*/ 702 w 3375"/>
              <a:gd name="connsiteY81" fmla="*/ 12001 h 13880"/>
              <a:gd name="connsiteX82" fmla="*/ 758 w 3375"/>
              <a:gd name="connsiteY82" fmla="*/ 12151 h 13880"/>
              <a:gd name="connsiteX83" fmla="*/ 817 w 3375"/>
              <a:gd name="connsiteY83" fmla="*/ 12300 h 13880"/>
              <a:gd name="connsiteX84" fmla="*/ 877 w 3375"/>
              <a:gd name="connsiteY84" fmla="*/ 12449 h 13880"/>
              <a:gd name="connsiteX85" fmla="*/ 940 w 3375"/>
              <a:gd name="connsiteY85" fmla="*/ 12597 h 13880"/>
              <a:gd name="connsiteX86" fmla="*/ 1006 w 3375"/>
              <a:gd name="connsiteY86" fmla="*/ 12743 h 13880"/>
              <a:gd name="connsiteX87" fmla="*/ 1073 w 3375"/>
              <a:gd name="connsiteY87" fmla="*/ 12888 h 13880"/>
              <a:gd name="connsiteX88" fmla="*/ 1142 w 3375"/>
              <a:gd name="connsiteY88" fmla="*/ 13034 h 13880"/>
              <a:gd name="connsiteX89" fmla="*/ 1212 w 3375"/>
              <a:gd name="connsiteY89" fmla="*/ 13178 h 13880"/>
              <a:gd name="connsiteX90" fmla="*/ 1286 w 3375"/>
              <a:gd name="connsiteY90" fmla="*/ 13320 h 13880"/>
              <a:gd name="connsiteX91" fmla="*/ 1361 w 3375"/>
              <a:gd name="connsiteY91" fmla="*/ 13462 h 13880"/>
              <a:gd name="connsiteX92" fmla="*/ 1438 w 3375"/>
              <a:gd name="connsiteY92" fmla="*/ 13602 h 13880"/>
              <a:gd name="connsiteX93" fmla="*/ 1518 w 3375"/>
              <a:gd name="connsiteY93" fmla="*/ 13741 h 13880"/>
              <a:gd name="connsiteX94" fmla="*/ 1598 w 3375"/>
              <a:gd name="connsiteY94" fmla="*/ 13880 h 13880"/>
              <a:gd name="connsiteX0" fmla="*/ 3261 w 3261"/>
              <a:gd name="connsiteY0" fmla="*/ 0 h 13766"/>
              <a:gd name="connsiteX1" fmla="*/ 3149 w 3261"/>
              <a:gd name="connsiteY1" fmla="*/ 114 h 13766"/>
              <a:gd name="connsiteX2" fmla="*/ 3039 w 3261"/>
              <a:gd name="connsiteY2" fmla="*/ 231 h 13766"/>
              <a:gd name="connsiteX3" fmla="*/ 2931 w 3261"/>
              <a:gd name="connsiteY3" fmla="*/ 350 h 13766"/>
              <a:gd name="connsiteX4" fmla="*/ 2824 w 3261"/>
              <a:gd name="connsiteY4" fmla="*/ 469 h 13766"/>
              <a:gd name="connsiteX5" fmla="*/ 2719 w 3261"/>
              <a:gd name="connsiteY5" fmla="*/ 590 h 13766"/>
              <a:gd name="connsiteX6" fmla="*/ 2615 w 3261"/>
              <a:gd name="connsiteY6" fmla="*/ 712 h 13766"/>
              <a:gd name="connsiteX7" fmla="*/ 2514 w 3261"/>
              <a:gd name="connsiteY7" fmla="*/ 837 h 13766"/>
              <a:gd name="connsiteX8" fmla="*/ 2414 w 3261"/>
              <a:gd name="connsiteY8" fmla="*/ 962 h 13766"/>
              <a:gd name="connsiteX9" fmla="*/ 2316 w 3261"/>
              <a:gd name="connsiteY9" fmla="*/ 1089 h 13766"/>
              <a:gd name="connsiteX10" fmla="*/ 2219 w 3261"/>
              <a:gd name="connsiteY10" fmla="*/ 1218 h 13766"/>
              <a:gd name="connsiteX11" fmla="*/ 2126 w 3261"/>
              <a:gd name="connsiteY11" fmla="*/ 1347 h 13766"/>
              <a:gd name="connsiteX12" fmla="*/ 2033 w 3261"/>
              <a:gd name="connsiteY12" fmla="*/ 1478 h 13766"/>
              <a:gd name="connsiteX13" fmla="*/ 1942 w 3261"/>
              <a:gd name="connsiteY13" fmla="*/ 1610 h 13766"/>
              <a:gd name="connsiteX14" fmla="*/ 1854 w 3261"/>
              <a:gd name="connsiteY14" fmla="*/ 1744 h 13766"/>
              <a:gd name="connsiteX15" fmla="*/ 1766 w 3261"/>
              <a:gd name="connsiteY15" fmla="*/ 1879 h 13766"/>
              <a:gd name="connsiteX16" fmla="*/ 1681 w 3261"/>
              <a:gd name="connsiteY16" fmla="*/ 2015 h 13766"/>
              <a:gd name="connsiteX17" fmla="*/ 1598 w 3261"/>
              <a:gd name="connsiteY17" fmla="*/ 2153 h 13766"/>
              <a:gd name="connsiteX18" fmla="*/ 1518 w 3261"/>
              <a:gd name="connsiteY18" fmla="*/ 2291 h 13766"/>
              <a:gd name="connsiteX19" fmla="*/ 1438 w 3261"/>
              <a:gd name="connsiteY19" fmla="*/ 2430 h 13766"/>
              <a:gd name="connsiteX20" fmla="*/ 1361 w 3261"/>
              <a:gd name="connsiteY20" fmla="*/ 2571 h 13766"/>
              <a:gd name="connsiteX21" fmla="*/ 1286 w 3261"/>
              <a:gd name="connsiteY21" fmla="*/ 2712 h 13766"/>
              <a:gd name="connsiteX22" fmla="*/ 1212 w 3261"/>
              <a:gd name="connsiteY22" fmla="*/ 2855 h 13766"/>
              <a:gd name="connsiteX23" fmla="*/ 1142 w 3261"/>
              <a:gd name="connsiteY23" fmla="*/ 2999 h 13766"/>
              <a:gd name="connsiteX24" fmla="*/ 1073 w 3261"/>
              <a:gd name="connsiteY24" fmla="*/ 3144 h 13766"/>
              <a:gd name="connsiteX25" fmla="*/ 1006 w 3261"/>
              <a:gd name="connsiteY25" fmla="*/ 3290 h 13766"/>
              <a:gd name="connsiteX26" fmla="*/ 940 w 3261"/>
              <a:gd name="connsiteY26" fmla="*/ 3435 h 13766"/>
              <a:gd name="connsiteX27" fmla="*/ 877 w 3261"/>
              <a:gd name="connsiteY27" fmla="*/ 3583 h 13766"/>
              <a:gd name="connsiteX28" fmla="*/ 817 w 3261"/>
              <a:gd name="connsiteY28" fmla="*/ 3732 h 13766"/>
              <a:gd name="connsiteX29" fmla="*/ 758 w 3261"/>
              <a:gd name="connsiteY29" fmla="*/ 3881 h 13766"/>
              <a:gd name="connsiteX30" fmla="*/ 702 w 3261"/>
              <a:gd name="connsiteY30" fmla="*/ 4031 h 13766"/>
              <a:gd name="connsiteX31" fmla="*/ 646 w 3261"/>
              <a:gd name="connsiteY31" fmla="*/ 4182 h 13766"/>
              <a:gd name="connsiteX32" fmla="*/ 594 w 3261"/>
              <a:gd name="connsiteY32" fmla="*/ 4334 h 13766"/>
              <a:gd name="connsiteX33" fmla="*/ 544 w 3261"/>
              <a:gd name="connsiteY33" fmla="*/ 4486 h 13766"/>
              <a:gd name="connsiteX34" fmla="*/ 496 w 3261"/>
              <a:gd name="connsiteY34" fmla="*/ 4640 h 13766"/>
              <a:gd name="connsiteX35" fmla="*/ 451 w 3261"/>
              <a:gd name="connsiteY35" fmla="*/ 4793 h 13766"/>
              <a:gd name="connsiteX36" fmla="*/ 407 w 3261"/>
              <a:gd name="connsiteY36" fmla="*/ 4947 h 13766"/>
              <a:gd name="connsiteX37" fmla="*/ 366 w 3261"/>
              <a:gd name="connsiteY37" fmla="*/ 5102 h 13766"/>
              <a:gd name="connsiteX38" fmla="*/ 326 w 3261"/>
              <a:gd name="connsiteY38" fmla="*/ 5258 h 13766"/>
              <a:gd name="connsiteX39" fmla="*/ 289 w 3261"/>
              <a:gd name="connsiteY39" fmla="*/ 5414 h 13766"/>
              <a:gd name="connsiteX40" fmla="*/ 254 w 3261"/>
              <a:gd name="connsiteY40" fmla="*/ 5570 h 13766"/>
              <a:gd name="connsiteX41" fmla="*/ 221 w 3261"/>
              <a:gd name="connsiteY41" fmla="*/ 5728 h 13766"/>
              <a:gd name="connsiteX42" fmla="*/ 191 w 3261"/>
              <a:gd name="connsiteY42" fmla="*/ 5885 h 13766"/>
              <a:gd name="connsiteX43" fmla="*/ 163 w 3261"/>
              <a:gd name="connsiteY43" fmla="*/ 6043 h 13766"/>
              <a:gd name="connsiteX44" fmla="*/ 137 w 3261"/>
              <a:gd name="connsiteY44" fmla="*/ 6201 h 13766"/>
              <a:gd name="connsiteX45" fmla="*/ 114 w 3261"/>
              <a:gd name="connsiteY45" fmla="*/ 6360 h 13766"/>
              <a:gd name="connsiteX46" fmla="*/ 91 w 3261"/>
              <a:gd name="connsiteY46" fmla="*/ 6519 h 13766"/>
              <a:gd name="connsiteX47" fmla="*/ 72 w 3261"/>
              <a:gd name="connsiteY47" fmla="*/ 6679 h 13766"/>
              <a:gd name="connsiteX48" fmla="*/ 55 w 3261"/>
              <a:gd name="connsiteY48" fmla="*/ 6837 h 13766"/>
              <a:gd name="connsiteX49" fmla="*/ 41 w 3261"/>
              <a:gd name="connsiteY49" fmla="*/ 6998 h 13766"/>
              <a:gd name="connsiteX50" fmla="*/ 29 w 3261"/>
              <a:gd name="connsiteY50" fmla="*/ 7158 h 13766"/>
              <a:gd name="connsiteX51" fmla="*/ 18 w 3261"/>
              <a:gd name="connsiteY51" fmla="*/ 7318 h 13766"/>
              <a:gd name="connsiteX52" fmla="*/ 10 w 3261"/>
              <a:gd name="connsiteY52" fmla="*/ 7478 h 13766"/>
              <a:gd name="connsiteX53" fmla="*/ 4 w 3261"/>
              <a:gd name="connsiteY53" fmla="*/ 7638 h 13766"/>
              <a:gd name="connsiteX54" fmla="*/ 1 w 3261"/>
              <a:gd name="connsiteY54" fmla="*/ 7799 h 13766"/>
              <a:gd name="connsiteX55" fmla="*/ 0 w 3261"/>
              <a:gd name="connsiteY55" fmla="*/ 7960 h 13766"/>
              <a:gd name="connsiteX56" fmla="*/ 1 w 3261"/>
              <a:gd name="connsiteY56" fmla="*/ 8119 h 13766"/>
              <a:gd name="connsiteX57" fmla="*/ 4 w 3261"/>
              <a:gd name="connsiteY57" fmla="*/ 8280 h 13766"/>
              <a:gd name="connsiteX58" fmla="*/ 10 w 3261"/>
              <a:gd name="connsiteY58" fmla="*/ 8440 h 13766"/>
              <a:gd name="connsiteX59" fmla="*/ 18 w 3261"/>
              <a:gd name="connsiteY59" fmla="*/ 8600 h 13766"/>
              <a:gd name="connsiteX60" fmla="*/ 29 w 3261"/>
              <a:gd name="connsiteY60" fmla="*/ 8761 h 13766"/>
              <a:gd name="connsiteX61" fmla="*/ 41 w 3261"/>
              <a:gd name="connsiteY61" fmla="*/ 8920 h 13766"/>
              <a:gd name="connsiteX62" fmla="*/ 55 w 3261"/>
              <a:gd name="connsiteY62" fmla="*/ 9081 h 13766"/>
              <a:gd name="connsiteX63" fmla="*/ 72 w 3261"/>
              <a:gd name="connsiteY63" fmla="*/ 9240 h 13766"/>
              <a:gd name="connsiteX64" fmla="*/ 91 w 3261"/>
              <a:gd name="connsiteY64" fmla="*/ 9399 h 13766"/>
              <a:gd name="connsiteX65" fmla="*/ 114 w 3261"/>
              <a:gd name="connsiteY65" fmla="*/ 9558 h 13766"/>
              <a:gd name="connsiteX66" fmla="*/ 137 w 3261"/>
              <a:gd name="connsiteY66" fmla="*/ 9717 h 13766"/>
              <a:gd name="connsiteX67" fmla="*/ 163 w 3261"/>
              <a:gd name="connsiteY67" fmla="*/ 9875 h 13766"/>
              <a:gd name="connsiteX68" fmla="*/ 191 w 3261"/>
              <a:gd name="connsiteY68" fmla="*/ 10033 h 13766"/>
              <a:gd name="connsiteX69" fmla="*/ 221 w 3261"/>
              <a:gd name="connsiteY69" fmla="*/ 10190 h 13766"/>
              <a:gd name="connsiteX70" fmla="*/ 254 w 3261"/>
              <a:gd name="connsiteY70" fmla="*/ 10348 h 13766"/>
              <a:gd name="connsiteX71" fmla="*/ 289 w 3261"/>
              <a:gd name="connsiteY71" fmla="*/ 10504 h 13766"/>
              <a:gd name="connsiteX72" fmla="*/ 326 w 3261"/>
              <a:gd name="connsiteY72" fmla="*/ 10661 h 13766"/>
              <a:gd name="connsiteX73" fmla="*/ 366 w 3261"/>
              <a:gd name="connsiteY73" fmla="*/ 10816 h 13766"/>
              <a:gd name="connsiteX74" fmla="*/ 407 w 3261"/>
              <a:gd name="connsiteY74" fmla="*/ 10971 h 13766"/>
              <a:gd name="connsiteX75" fmla="*/ 451 w 3261"/>
              <a:gd name="connsiteY75" fmla="*/ 11125 h 13766"/>
              <a:gd name="connsiteX76" fmla="*/ 496 w 3261"/>
              <a:gd name="connsiteY76" fmla="*/ 11279 h 13766"/>
              <a:gd name="connsiteX77" fmla="*/ 544 w 3261"/>
              <a:gd name="connsiteY77" fmla="*/ 11432 h 13766"/>
              <a:gd name="connsiteX78" fmla="*/ 594 w 3261"/>
              <a:gd name="connsiteY78" fmla="*/ 11584 h 13766"/>
              <a:gd name="connsiteX79" fmla="*/ 646 w 3261"/>
              <a:gd name="connsiteY79" fmla="*/ 11736 h 13766"/>
              <a:gd name="connsiteX80" fmla="*/ 702 w 3261"/>
              <a:gd name="connsiteY80" fmla="*/ 11887 h 13766"/>
              <a:gd name="connsiteX81" fmla="*/ 758 w 3261"/>
              <a:gd name="connsiteY81" fmla="*/ 12037 h 13766"/>
              <a:gd name="connsiteX82" fmla="*/ 817 w 3261"/>
              <a:gd name="connsiteY82" fmla="*/ 12186 h 13766"/>
              <a:gd name="connsiteX83" fmla="*/ 877 w 3261"/>
              <a:gd name="connsiteY83" fmla="*/ 12335 h 13766"/>
              <a:gd name="connsiteX84" fmla="*/ 940 w 3261"/>
              <a:gd name="connsiteY84" fmla="*/ 12483 h 13766"/>
              <a:gd name="connsiteX85" fmla="*/ 1006 w 3261"/>
              <a:gd name="connsiteY85" fmla="*/ 12629 h 13766"/>
              <a:gd name="connsiteX86" fmla="*/ 1073 w 3261"/>
              <a:gd name="connsiteY86" fmla="*/ 12774 h 13766"/>
              <a:gd name="connsiteX87" fmla="*/ 1142 w 3261"/>
              <a:gd name="connsiteY87" fmla="*/ 12920 h 13766"/>
              <a:gd name="connsiteX88" fmla="*/ 1212 w 3261"/>
              <a:gd name="connsiteY88" fmla="*/ 13064 h 13766"/>
              <a:gd name="connsiteX89" fmla="*/ 1286 w 3261"/>
              <a:gd name="connsiteY89" fmla="*/ 13206 h 13766"/>
              <a:gd name="connsiteX90" fmla="*/ 1361 w 3261"/>
              <a:gd name="connsiteY90" fmla="*/ 13348 h 13766"/>
              <a:gd name="connsiteX91" fmla="*/ 1438 w 3261"/>
              <a:gd name="connsiteY91" fmla="*/ 13488 h 13766"/>
              <a:gd name="connsiteX92" fmla="*/ 1518 w 3261"/>
              <a:gd name="connsiteY92" fmla="*/ 13627 h 13766"/>
              <a:gd name="connsiteX93" fmla="*/ 1598 w 3261"/>
              <a:gd name="connsiteY93" fmla="*/ 13766 h 13766"/>
              <a:gd name="connsiteX0" fmla="*/ 3149 w 3149"/>
              <a:gd name="connsiteY0" fmla="*/ 0 h 13652"/>
              <a:gd name="connsiteX1" fmla="*/ 3039 w 3149"/>
              <a:gd name="connsiteY1" fmla="*/ 117 h 13652"/>
              <a:gd name="connsiteX2" fmla="*/ 2931 w 3149"/>
              <a:gd name="connsiteY2" fmla="*/ 236 h 13652"/>
              <a:gd name="connsiteX3" fmla="*/ 2824 w 3149"/>
              <a:gd name="connsiteY3" fmla="*/ 355 h 13652"/>
              <a:gd name="connsiteX4" fmla="*/ 2719 w 3149"/>
              <a:gd name="connsiteY4" fmla="*/ 476 h 13652"/>
              <a:gd name="connsiteX5" fmla="*/ 2615 w 3149"/>
              <a:gd name="connsiteY5" fmla="*/ 598 h 13652"/>
              <a:gd name="connsiteX6" fmla="*/ 2514 w 3149"/>
              <a:gd name="connsiteY6" fmla="*/ 723 h 13652"/>
              <a:gd name="connsiteX7" fmla="*/ 2414 w 3149"/>
              <a:gd name="connsiteY7" fmla="*/ 848 h 13652"/>
              <a:gd name="connsiteX8" fmla="*/ 2316 w 3149"/>
              <a:gd name="connsiteY8" fmla="*/ 975 h 13652"/>
              <a:gd name="connsiteX9" fmla="*/ 2219 w 3149"/>
              <a:gd name="connsiteY9" fmla="*/ 1104 h 13652"/>
              <a:gd name="connsiteX10" fmla="*/ 2126 w 3149"/>
              <a:gd name="connsiteY10" fmla="*/ 1233 h 13652"/>
              <a:gd name="connsiteX11" fmla="*/ 2033 w 3149"/>
              <a:gd name="connsiteY11" fmla="*/ 1364 h 13652"/>
              <a:gd name="connsiteX12" fmla="*/ 1942 w 3149"/>
              <a:gd name="connsiteY12" fmla="*/ 1496 h 13652"/>
              <a:gd name="connsiteX13" fmla="*/ 1854 w 3149"/>
              <a:gd name="connsiteY13" fmla="*/ 1630 h 13652"/>
              <a:gd name="connsiteX14" fmla="*/ 1766 w 3149"/>
              <a:gd name="connsiteY14" fmla="*/ 1765 h 13652"/>
              <a:gd name="connsiteX15" fmla="*/ 1681 w 3149"/>
              <a:gd name="connsiteY15" fmla="*/ 1901 h 13652"/>
              <a:gd name="connsiteX16" fmla="*/ 1598 w 3149"/>
              <a:gd name="connsiteY16" fmla="*/ 2039 h 13652"/>
              <a:gd name="connsiteX17" fmla="*/ 1518 w 3149"/>
              <a:gd name="connsiteY17" fmla="*/ 2177 h 13652"/>
              <a:gd name="connsiteX18" fmla="*/ 1438 w 3149"/>
              <a:gd name="connsiteY18" fmla="*/ 2316 h 13652"/>
              <a:gd name="connsiteX19" fmla="*/ 1361 w 3149"/>
              <a:gd name="connsiteY19" fmla="*/ 2457 h 13652"/>
              <a:gd name="connsiteX20" fmla="*/ 1286 w 3149"/>
              <a:gd name="connsiteY20" fmla="*/ 2598 h 13652"/>
              <a:gd name="connsiteX21" fmla="*/ 1212 w 3149"/>
              <a:gd name="connsiteY21" fmla="*/ 2741 h 13652"/>
              <a:gd name="connsiteX22" fmla="*/ 1142 w 3149"/>
              <a:gd name="connsiteY22" fmla="*/ 2885 h 13652"/>
              <a:gd name="connsiteX23" fmla="*/ 1073 w 3149"/>
              <a:gd name="connsiteY23" fmla="*/ 3030 h 13652"/>
              <a:gd name="connsiteX24" fmla="*/ 1006 w 3149"/>
              <a:gd name="connsiteY24" fmla="*/ 3176 h 13652"/>
              <a:gd name="connsiteX25" fmla="*/ 940 w 3149"/>
              <a:gd name="connsiteY25" fmla="*/ 3321 h 13652"/>
              <a:gd name="connsiteX26" fmla="*/ 877 w 3149"/>
              <a:gd name="connsiteY26" fmla="*/ 3469 h 13652"/>
              <a:gd name="connsiteX27" fmla="*/ 817 w 3149"/>
              <a:gd name="connsiteY27" fmla="*/ 3618 h 13652"/>
              <a:gd name="connsiteX28" fmla="*/ 758 w 3149"/>
              <a:gd name="connsiteY28" fmla="*/ 3767 h 13652"/>
              <a:gd name="connsiteX29" fmla="*/ 702 w 3149"/>
              <a:gd name="connsiteY29" fmla="*/ 3917 h 13652"/>
              <a:gd name="connsiteX30" fmla="*/ 646 w 3149"/>
              <a:gd name="connsiteY30" fmla="*/ 4068 h 13652"/>
              <a:gd name="connsiteX31" fmla="*/ 594 w 3149"/>
              <a:gd name="connsiteY31" fmla="*/ 4220 h 13652"/>
              <a:gd name="connsiteX32" fmla="*/ 544 w 3149"/>
              <a:gd name="connsiteY32" fmla="*/ 4372 h 13652"/>
              <a:gd name="connsiteX33" fmla="*/ 496 w 3149"/>
              <a:gd name="connsiteY33" fmla="*/ 4526 h 13652"/>
              <a:gd name="connsiteX34" fmla="*/ 451 w 3149"/>
              <a:gd name="connsiteY34" fmla="*/ 4679 h 13652"/>
              <a:gd name="connsiteX35" fmla="*/ 407 w 3149"/>
              <a:gd name="connsiteY35" fmla="*/ 4833 h 13652"/>
              <a:gd name="connsiteX36" fmla="*/ 366 w 3149"/>
              <a:gd name="connsiteY36" fmla="*/ 4988 h 13652"/>
              <a:gd name="connsiteX37" fmla="*/ 326 w 3149"/>
              <a:gd name="connsiteY37" fmla="*/ 5144 h 13652"/>
              <a:gd name="connsiteX38" fmla="*/ 289 w 3149"/>
              <a:gd name="connsiteY38" fmla="*/ 5300 h 13652"/>
              <a:gd name="connsiteX39" fmla="*/ 254 w 3149"/>
              <a:gd name="connsiteY39" fmla="*/ 5456 h 13652"/>
              <a:gd name="connsiteX40" fmla="*/ 221 w 3149"/>
              <a:gd name="connsiteY40" fmla="*/ 5614 h 13652"/>
              <a:gd name="connsiteX41" fmla="*/ 191 w 3149"/>
              <a:gd name="connsiteY41" fmla="*/ 5771 h 13652"/>
              <a:gd name="connsiteX42" fmla="*/ 163 w 3149"/>
              <a:gd name="connsiteY42" fmla="*/ 5929 h 13652"/>
              <a:gd name="connsiteX43" fmla="*/ 137 w 3149"/>
              <a:gd name="connsiteY43" fmla="*/ 6087 h 13652"/>
              <a:gd name="connsiteX44" fmla="*/ 114 w 3149"/>
              <a:gd name="connsiteY44" fmla="*/ 6246 h 13652"/>
              <a:gd name="connsiteX45" fmla="*/ 91 w 3149"/>
              <a:gd name="connsiteY45" fmla="*/ 6405 h 13652"/>
              <a:gd name="connsiteX46" fmla="*/ 72 w 3149"/>
              <a:gd name="connsiteY46" fmla="*/ 6565 h 13652"/>
              <a:gd name="connsiteX47" fmla="*/ 55 w 3149"/>
              <a:gd name="connsiteY47" fmla="*/ 6723 h 13652"/>
              <a:gd name="connsiteX48" fmla="*/ 41 w 3149"/>
              <a:gd name="connsiteY48" fmla="*/ 6884 h 13652"/>
              <a:gd name="connsiteX49" fmla="*/ 29 w 3149"/>
              <a:gd name="connsiteY49" fmla="*/ 7044 h 13652"/>
              <a:gd name="connsiteX50" fmla="*/ 18 w 3149"/>
              <a:gd name="connsiteY50" fmla="*/ 7204 h 13652"/>
              <a:gd name="connsiteX51" fmla="*/ 10 w 3149"/>
              <a:gd name="connsiteY51" fmla="*/ 7364 h 13652"/>
              <a:gd name="connsiteX52" fmla="*/ 4 w 3149"/>
              <a:gd name="connsiteY52" fmla="*/ 7524 h 13652"/>
              <a:gd name="connsiteX53" fmla="*/ 1 w 3149"/>
              <a:gd name="connsiteY53" fmla="*/ 7685 h 13652"/>
              <a:gd name="connsiteX54" fmla="*/ 0 w 3149"/>
              <a:gd name="connsiteY54" fmla="*/ 7846 h 13652"/>
              <a:gd name="connsiteX55" fmla="*/ 1 w 3149"/>
              <a:gd name="connsiteY55" fmla="*/ 8005 h 13652"/>
              <a:gd name="connsiteX56" fmla="*/ 4 w 3149"/>
              <a:gd name="connsiteY56" fmla="*/ 8166 h 13652"/>
              <a:gd name="connsiteX57" fmla="*/ 10 w 3149"/>
              <a:gd name="connsiteY57" fmla="*/ 8326 h 13652"/>
              <a:gd name="connsiteX58" fmla="*/ 18 w 3149"/>
              <a:gd name="connsiteY58" fmla="*/ 8486 h 13652"/>
              <a:gd name="connsiteX59" fmla="*/ 29 w 3149"/>
              <a:gd name="connsiteY59" fmla="*/ 8647 h 13652"/>
              <a:gd name="connsiteX60" fmla="*/ 41 w 3149"/>
              <a:gd name="connsiteY60" fmla="*/ 8806 h 13652"/>
              <a:gd name="connsiteX61" fmla="*/ 55 w 3149"/>
              <a:gd name="connsiteY61" fmla="*/ 8967 h 13652"/>
              <a:gd name="connsiteX62" fmla="*/ 72 w 3149"/>
              <a:gd name="connsiteY62" fmla="*/ 9126 h 13652"/>
              <a:gd name="connsiteX63" fmla="*/ 91 w 3149"/>
              <a:gd name="connsiteY63" fmla="*/ 9285 h 13652"/>
              <a:gd name="connsiteX64" fmla="*/ 114 w 3149"/>
              <a:gd name="connsiteY64" fmla="*/ 9444 h 13652"/>
              <a:gd name="connsiteX65" fmla="*/ 137 w 3149"/>
              <a:gd name="connsiteY65" fmla="*/ 9603 h 13652"/>
              <a:gd name="connsiteX66" fmla="*/ 163 w 3149"/>
              <a:gd name="connsiteY66" fmla="*/ 9761 h 13652"/>
              <a:gd name="connsiteX67" fmla="*/ 191 w 3149"/>
              <a:gd name="connsiteY67" fmla="*/ 9919 h 13652"/>
              <a:gd name="connsiteX68" fmla="*/ 221 w 3149"/>
              <a:gd name="connsiteY68" fmla="*/ 10076 h 13652"/>
              <a:gd name="connsiteX69" fmla="*/ 254 w 3149"/>
              <a:gd name="connsiteY69" fmla="*/ 10234 h 13652"/>
              <a:gd name="connsiteX70" fmla="*/ 289 w 3149"/>
              <a:gd name="connsiteY70" fmla="*/ 10390 h 13652"/>
              <a:gd name="connsiteX71" fmla="*/ 326 w 3149"/>
              <a:gd name="connsiteY71" fmla="*/ 10547 h 13652"/>
              <a:gd name="connsiteX72" fmla="*/ 366 w 3149"/>
              <a:gd name="connsiteY72" fmla="*/ 10702 h 13652"/>
              <a:gd name="connsiteX73" fmla="*/ 407 w 3149"/>
              <a:gd name="connsiteY73" fmla="*/ 10857 h 13652"/>
              <a:gd name="connsiteX74" fmla="*/ 451 w 3149"/>
              <a:gd name="connsiteY74" fmla="*/ 11011 h 13652"/>
              <a:gd name="connsiteX75" fmla="*/ 496 w 3149"/>
              <a:gd name="connsiteY75" fmla="*/ 11165 h 13652"/>
              <a:gd name="connsiteX76" fmla="*/ 544 w 3149"/>
              <a:gd name="connsiteY76" fmla="*/ 11318 h 13652"/>
              <a:gd name="connsiteX77" fmla="*/ 594 w 3149"/>
              <a:gd name="connsiteY77" fmla="*/ 11470 h 13652"/>
              <a:gd name="connsiteX78" fmla="*/ 646 w 3149"/>
              <a:gd name="connsiteY78" fmla="*/ 11622 h 13652"/>
              <a:gd name="connsiteX79" fmla="*/ 702 w 3149"/>
              <a:gd name="connsiteY79" fmla="*/ 11773 h 13652"/>
              <a:gd name="connsiteX80" fmla="*/ 758 w 3149"/>
              <a:gd name="connsiteY80" fmla="*/ 11923 h 13652"/>
              <a:gd name="connsiteX81" fmla="*/ 817 w 3149"/>
              <a:gd name="connsiteY81" fmla="*/ 12072 h 13652"/>
              <a:gd name="connsiteX82" fmla="*/ 877 w 3149"/>
              <a:gd name="connsiteY82" fmla="*/ 12221 h 13652"/>
              <a:gd name="connsiteX83" fmla="*/ 940 w 3149"/>
              <a:gd name="connsiteY83" fmla="*/ 12369 h 13652"/>
              <a:gd name="connsiteX84" fmla="*/ 1006 w 3149"/>
              <a:gd name="connsiteY84" fmla="*/ 12515 h 13652"/>
              <a:gd name="connsiteX85" fmla="*/ 1073 w 3149"/>
              <a:gd name="connsiteY85" fmla="*/ 12660 h 13652"/>
              <a:gd name="connsiteX86" fmla="*/ 1142 w 3149"/>
              <a:gd name="connsiteY86" fmla="*/ 12806 h 13652"/>
              <a:gd name="connsiteX87" fmla="*/ 1212 w 3149"/>
              <a:gd name="connsiteY87" fmla="*/ 12950 h 13652"/>
              <a:gd name="connsiteX88" fmla="*/ 1286 w 3149"/>
              <a:gd name="connsiteY88" fmla="*/ 13092 h 13652"/>
              <a:gd name="connsiteX89" fmla="*/ 1361 w 3149"/>
              <a:gd name="connsiteY89" fmla="*/ 13234 h 13652"/>
              <a:gd name="connsiteX90" fmla="*/ 1438 w 3149"/>
              <a:gd name="connsiteY90" fmla="*/ 13374 h 13652"/>
              <a:gd name="connsiteX91" fmla="*/ 1518 w 3149"/>
              <a:gd name="connsiteY91" fmla="*/ 13513 h 13652"/>
              <a:gd name="connsiteX92" fmla="*/ 1598 w 3149"/>
              <a:gd name="connsiteY92" fmla="*/ 13652 h 13652"/>
              <a:gd name="connsiteX0" fmla="*/ 3149 w 3149"/>
              <a:gd name="connsiteY0" fmla="*/ 0 h 13652"/>
              <a:gd name="connsiteX1" fmla="*/ 2931 w 3149"/>
              <a:gd name="connsiteY1" fmla="*/ 236 h 13652"/>
              <a:gd name="connsiteX2" fmla="*/ 2824 w 3149"/>
              <a:gd name="connsiteY2" fmla="*/ 355 h 13652"/>
              <a:gd name="connsiteX3" fmla="*/ 2719 w 3149"/>
              <a:gd name="connsiteY3" fmla="*/ 476 h 13652"/>
              <a:gd name="connsiteX4" fmla="*/ 2615 w 3149"/>
              <a:gd name="connsiteY4" fmla="*/ 598 h 13652"/>
              <a:gd name="connsiteX5" fmla="*/ 2514 w 3149"/>
              <a:gd name="connsiteY5" fmla="*/ 723 h 13652"/>
              <a:gd name="connsiteX6" fmla="*/ 2414 w 3149"/>
              <a:gd name="connsiteY6" fmla="*/ 848 h 13652"/>
              <a:gd name="connsiteX7" fmla="*/ 2316 w 3149"/>
              <a:gd name="connsiteY7" fmla="*/ 975 h 13652"/>
              <a:gd name="connsiteX8" fmla="*/ 2219 w 3149"/>
              <a:gd name="connsiteY8" fmla="*/ 1104 h 13652"/>
              <a:gd name="connsiteX9" fmla="*/ 2126 w 3149"/>
              <a:gd name="connsiteY9" fmla="*/ 1233 h 13652"/>
              <a:gd name="connsiteX10" fmla="*/ 2033 w 3149"/>
              <a:gd name="connsiteY10" fmla="*/ 1364 h 13652"/>
              <a:gd name="connsiteX11" fmla="*/ 1942 w 3149"/>
              <a:gd name="connsiteY11" fmla="*/ 1496 h 13652"/>
              <a:gd name="connsiteX12" fmla="*/ 1854 w 3149"/>
              <a:gd name="connsiteY12" fmla="*/ 1630 h 13652"/>
              <a:gd name="connsiteX13" fmla="*/ 1766 w 3149"/>
              <a:gd name="connsiteY13" fmla="*/ 1765 h 13652"/>
              <a:gd name="connsiteX14" fmla="*/ 1681 w 3149"/>
              <a:gd name="connsiteY14" fmla="*/ 1901 h 13652"/>
              <a:gd name="connsiteX15" fmla="*/ 1598 w 3149"/>
              <a:gd name="connsiteY15" fmla="*/ 2039 h 13652"/>
              <a:gd name="connsiteX16" fmla="*/ 1518 w 3149"/>
              <a:gd name="connsiteY16" fmla="*/ 2177 h 13652"/>
              <a:gd name="connsiteX17" fmla="*/ 1438 w 3149"/>
              <a:gd name="connsiteY17" fmla="*/ 2316 h 13652"/>
              <a:gd name="connsiteX18" fmla="*/ 1361 w 3149"/>
              <a:gd name="connsiteY18" fmla="*/ 2457 h 13652"/>
              <a:gd name="connsiteX19" fmla="*/ 1286 w 3149"/>
              <a:gd name="connsiteY19" fmla="*/ 2598 h 13652"/>
              <a:gd name="connsiteX20" fmla="*/ 1212 w 3149"/>
              <a:gd name="connsiteY20" fmla="*/ 2741 h 13652"/>
              <a:gd name="connsiteX21" fmla="*/ 1142 w 3149"/>
              <a:gd name="connsiteY21" fmla="*/ 2885 h 13652"/>
              <a:gd name="connsiteX22" fmla="*/ 1073 w 3149"/>
              <a:gd name="connsiteY22" fmla="*/ 3030 h 13652"/>
              <a:gd name="connsiteX23" fmla="*/ 1006 w 3149"/>
              <a:gd name="connsiteY23" fmla="*/ 3176 h 13652"/>
              <a:gd name="connsiteX24" fmla="*/ 940 w 3149"/>
              <a:gd name="connsiteY24" fmla="*/ 3321 h 13652"/>
              <a:gd name="connsiteX25" fmla="*/ 877 w 3149"/>
              <a:gd name="connsiteY25" fmla="*/ 3469 h 13652"/>
              <a:gd name="connsiteX26" fmla="*/ 817 w 3149"/>
              <a:gd name="connsiteY26" fmla="*/ 3618 h 13652"/>
              <a:gd name="connsiteX27" fmla="*/ 758 w 3149"/>
              <a:gd name="connsiteY27" fmla="*/ 3767 h 13652"/>
              <a:gd name="connsiteX28" fmla="*/ 702 w 3149"/>
              <a:gd name="connsiteY28" fmla="*/ 3917 h 13652"/>
              <a:gd name="connsiteX29" fmla="*/ 646 w 3149"/>
              <a:gd name="connsiteY29" fmla="*/ 4068 h 13652"/>
              <a:gd name="connsiteX30" fmla="*/ 594 w 3149"/>
              <a:gd name="connsiteY30" fmla="*/ 4220 h 13652"/>
              <a:gd name="connsiteX31" fmla="*/ 544 w 3149"/>
              <a:gd name="connsiteY31" fmla="*/ 4372 h 13652"/>
              <a:gd name="connsiteX32" fmla="*/ 496 w 3149"/>
              <a:gd name="connsiteY32" fmla="*/ 4526 h 13652"/>
              <a:gd name="connsiteX33" fmla="*/ 451 w 3149"/>
              <a:gd name="connsiteY33" fmla="*/ 4679 h 13652"/>
              <a:gd name="connsiteX34" fmla="*/ 407 w 3149"/>
              <a:gd name="connsiteY34" fmla="*/ 4833 h 13652"/>
              <a:gd name="connsiteX35" fmla="*/ 366 w 3149"/>
              <a:gd name="connsiteY35" fmla="*/ 4988 h 13652"/>
              <a:gd name="connsiteX36" fmla="*/ 326 w 3149"/>
              <a:gd name="connsiteY36" fmla="*/ 5144 h 13652"/>
              <a:gd name="connsiteX37" fmla="*/ 289 w 3149"/>
              <a:gd name="connsiteY37" fmla="*/ 5300 h 13652"/>
              <a:gd name="connsiteX38" fmla="*/ 254 w 3149"/>
              <a:gd name="connsiteY38" fmla="*/ 5456 h 13652"/>
              <a:gd name="connsiteX39" fmla="*/ 221 w 3149"/>
              <a:gd name="connsiteY39" fmla="*/ 5614 h 13652"/>
              <a:gd name="connsiteX40" fmla="*/ 191 w 3149"/>
              <a:gd name="connsiteY40" fmla="*/ 5771 h 13652"/>
              <a:gd name="connsiteX41" fmla="*/ 163 w 3149"/>
              <a:gd name="connsiteY41" fmla="*/ 5929 h 13652"/>
              <a:gd name="connsiteX42" fmla="*/ 137 w 3149"/>
              <a:gd name="connsiteY42" fmla="*/ 6087 h 13652"/>
              <a:gd name="connsiteX43" fmla="*/ 114 w 3149"/>
              <a:gd name="connsiteY43" fmla="*/ 6246 h 13652"/>
              <a:gd name="connsiteX44" fmla="*/ 91 w 3149"/>
              <a:gd name="connsiteY44" fmla="*/ 6405 h 13652"/>
              <a:gd name="connsiteX45" fmla="*/ 72 w 3149"/>
              <a:gd name="connsiteY45" fmla="*/ 6565 h 13652"/>
              <a:gd name="connsiteX46" fmla="*/ 55 w 3149"/>
              <a:gd name="connsiteY46" fmla="*/ 6723 h 13652"/>
              <a:gd name="connsiteX47" fmla="*/ 41 w 3149"/>
              <a:gd name="connsiteY47" fmla="*/ 6884 h 13652"/>
              <a:gd name="connsiteX48" fmla="*/ 29 w 3149"/>
              <a:gd name="connsiteY48" fmla="*/ 7044 h 13652"/>
              <a:gd name="connsiteX49" fmla="*/ 18 w 3149"/>
              <a:gd name="connsiteY49" fmla="*/ 7204 h 13652"/>
              <a:gd name="connsiteX50" fmla="*/ 10 w 3149"/>
              <a:gd name="connsiteY50" fmla="*/ 7364 h 13652"/>
              <a:gd name="connsiteX51" fmla="*/ 4 w 3149"/>
              <a:gd name="connsiteY51" fmla="*/ 7524 h 13652"/>
              <a:gd name="connsiteX52" fmla="*/ 1 w 3149"/>
              <a:gd name="connsiteY52" fmla="*/ 7685 h 13652"/>
              <a:gd name="connsiteX53" fmla="*/ 0 w 3149"/>
              <a:gd name="connsiteY53" fmla="*/ 7846 h 13652"/>
              <a:gd name="connsiteX54" fmla="*/ 1 w 3149"/>
              <a:gd name="connsiteY54" fmla="*/ 8005 h 13652"/>
              <a:gd name="connsiteX55" fmla="*/ 4 w 3149"/>
              <a:gd name="connsiteY55" fmla="*/ 8166 h 13652"/>
              <a:gd name="connsiteX56" fmla="*/ 10 w 3149"/>
              <a:gd name="connsiteY56" fmla="*/ 8326 h 13652"/>
              <a:gd name="connsiteX57" fmla="*/ 18 w 3149"/>
              <a:gd name="connsiteY57" fmla="*/ 8486 h 13652"/>
              <a:gd name="connsiteX58" fmla="*/ 29 w 3149"/>
              <a:gd name="connsiteY58" fmla="*/ 8647 h 13652"/>
              <a:gd name="connsiteX59" fmla="*/ 41 w 3149"/>
              <a:gd name="connsiteY59" fmla="*/ 8806 h 13652"/>
              <a:gd name="connsiteX60" fmla="*/ 55 w 3149"/>
              <a:gd name="connsiteY60" fmla="*/ 8967 h 13652"/>
              <a:gd name="connsiteX61" fmla="*/ 72 w 3149"/>
              <a:gd name="connsiteY61" fmla="*/ 9126 h 13652"/>
              <a:gd name="connsiteX62" fmla="*/ 91 w 3149"/>
              <a:gd name="connsiteY62" fmla="*/ 9285 h 13652"/>
              <a:gd name="connsiteX63" fmla="*/ 114 w 3149"/>
              <a:gd name="connsiteY63" fmla="*/ 9444 h 13652"/>
              <a:gd name="connsiteX64" fmla="*/ 137 w 3149"/>
              <a:gd name="connsiteY64" fmla="*/ 9603 h 13652"/>
              <a:gd name="connsiteX65" fmla="*/ 163 w 3149"/>
              <a:gd name="connsiteY65" fmla="*/ 9761 h 13652"/>
              <a:gd name="connsiteX66" fmla="*/ 191 w 3149"/>
              <a:gd name="connsiteY66" fmla="*/ 9919 h 13652"/>
              <a:gd name="connsiteX67" fmla="*/ 221 w 3149"/>
              <a:gd name="connsiteY67" fmla="*/ 10076 h 13652"/>
              <a:gd name="connsiteX68" fmla="*/ 254 w 3149"/>
              <a:gd name="connsiteY68" fmla="*/ 10234 h 13652"/>
              <a:gd name="connsiteX69" fmla="*/ 289 w 3149"/>
              <a:gd name="connsiteY69" fmla="*/ 10390 h 13652"/>
              <a:gd name="connsiteX70" fmla="*/ 326 w 3149"/>
              <a:gd name="connsiteY70" fmla="*/ 10547 h 13652"/>
              <a:gd name="connsiteX71" fmla="*/ 366 w 3149"/>
              <a:gd name="connsiteY71" fmla="*/ 10702 h 13652"/>
              <a:gd name="connsiteX72" fmla="*/ 407 w 3149"/>
              <a:gd name="connsiteY72" fmla="*/ 10857 h 13652"/>
              <a:gd name="connsiteX73" fmla="*/ 451 w 3149"/>
              <a:gd name="connsiteY73" fmla="*/ 11011 h 13652"/>
              <a:gd name="connsiteX74" fmla="*/ 496 w 3149"/>
              <a:gd name="connsiteY74" fmla="*/ 11165 h 13652"/>
              <a:gd name="connsiteX75" fmla="*/ 544 w 3149"/>
              <a:gd name="connsiteY75" fmla="*/ 11318 h 13652"/>
              <a:gd name="connsiteX76" fmla="*/ 594 w 3149"/>
              <a:gd name="connsiteY76" fmla="*/ 11470 h 13652"/>
              <a:gd name="connsiteX77" fmla="*/ 646 w 3149"/>
              <a:gd name="connsiteY77" fmla="*/ 11622 h 13652"/>
              <a:gd name="connsiteX78" fmla="*/ 702 w 3149"/>
              <a:gd name="connsiteY78" fmla="*/ 11773 h 13652"/>
              <a:gd name="connsiteX79" fmla="*/ 758 w 3149"/>
              <a:gd name="connsiteY79" fmla="*/ 11923 h 13652"/>
              <a:gd name="connsiteX80" fmla="*/ 817 w 3149"/>
              <a:gd name="connsiteY80" fmla="*/ 12072 h 13652"/>
              <a:gd name="connsiteX81" fmla="*/ 877 w 3149"/>
              <a:gd name="connsiteY81" fmla="*/ 12221 h 13652"/>
              <a:gd name="connsiteX82" fmla="*/ 940 w 3149"/>
              <a:gd name="connsiteY82" fmla="*/ 12369 h 13652"/>
              <a:gd name="connsiteX83" fmla="*/ 1006 w 3149"/>
              <a:gd name="connsiteY83" fmla="*/ 12515 h 13652"/>
              <a:gd name="connsiteX84" fmla="*/ 1073 w 3149"/>
              <a:gd name="connsiteY84" fmla="*/ 12660 h 13652"/>
              <a:gd name="connsiteX85" fmla="*/ 1142 w 3149"/>
              <a:gd name="connsiteY85" fmla="*/ 12806 h 13652"/>
              <a:gd name="connsiteX86" fmla="*/ 1212 w 3149"/>
              <a:gd name="connsiteY86" fmla="*/ 12950 h 13652"/>
              <a:gd name="connsiteX87" fmla="*/ 1286 w 3149"/>
              <a:gd name="connsiteY87" fmla="*/ 13092 h 13652"/>
              <a:gd name="connsiteX88" fmla="*/ 1361 w 3149"/>
              <a:gd name="connsiteY88" fmla="*/ 13234 h 13652"/>
              <a:gd name="connsiteX89" fmla="*/ 1438 w 3149"/>
              <a:gd name="connsiteY89" fmla="*/ 13374 h 13652"/>
              <a:gd name="connsiteX90" fmla="*/ 1518 w 3149"/>
              <a:gd name="connsiteY90" fmla="*/ 13513 h 13652"/>
              <a:gd name="connsiteX91" fmla="*/ 1598 w 3149"/>
              <a:gd name="connsiteY91" fmla="*/ 13652 h 13652"/>
              <a:gd name="connsiteX0" fmla="*/ 2931 w 2931"/>
              <a:gd name="connsiteY0" fmla="*/ 0 h 13416"/>
              <a:gd name="connsiteX1" fmla="*/ 2824 w 2931"/>
              <a:gd name="connsiteY1" fmla="*/ 119 h 13416"/>
              <a:gd name="connsiteX2" fmla="*/ 2719 w 2931"/>
              <a:gd name="connsiteY2" fmla="*/ 240 h 13416"/>
              <a:gd name="connsiteX3" fmla="*/ 2615 w 2931"/>
              <a:gd name="connsiteY3" fmla="*/ 362 h 13416"/>
              <a:gd name="connsiteX4" fmla="*/ 2514 w 2931"/>
              <a:gd name="connsiteY4" fmla="*/ 487 h 13416"/>
              <a:gd name="connsiteX5" fmla="*/ 2414 w 2931"/>
              <a:gd name="connsiteY5" fmla="*/ 612 h 13416"/>
              <a:gd name="connsiteX6" fmla="*/ 2316 w 2931"/>
              <a:gd name="connsiteY6" fmla="*/ 739 h 13416"/>
              <a:gd name="connsiteX7" fmla="*/ 2219 w 2931"/>
              <a:gd name="connsiteY7" fmla="*/ 868 h 13416"/>
              <a:gd name="connsiteX8" fmla="*/ 2126 w 2931"/>
              <a:gd name="connsiteY8" fmla="*/ 997 h 13416"/>
              <a:gd name="connsiteX9" fmla="*/ 2033 w 2931"/>
              <a:gd name="connsiteY9" fmla="*/ 1128 h 13416"/>
              <a:gd name="connsiteX10" fmla="*/ 1942 w 2931"/>
              <a:gd name="connsiteY10" fmla="*/ 1260 h 13416"/>
              <a:gd name="connsiteX11" fmla="*/ 1854 w 2931"/>
              <a:gd name="connsiteY11" fmla="*/ 1394 h 13416"/>
              <a:gd name="connsiteX12" fmla="*/ 1766 w 2931"/>
              <a:gd name="connsiteY12" fmla="*/ 1529 h 13416"/>
              <a:gd name="connsiteX13" fmla="*/ 1681 w 2931"/>
              <a:gd name="connsiteY13" fmla="*/ 1665 h 13416"/>
              <a:gd name="connsiteX14" fmla="*/ 1598 w 2931"/>
              <a:gd name="connsiteY14" fmla="*/ 1803 h 13416"/>
              <a:gd name="connsiteX15" fmla="*/ 1518 w 2931"/>
              <a:gd name="connsiteY15" fmla="*/ 1941 h 13416"/>
              <a:gd name="connsiteX16" fmla="*/ 1438 w 2931"/>
              <a:gd name="connsiteY16" fmla="*/ 2080 h 13416"/>
              <a:gd name="connsiteX17" fmla="*/ 1361 w 2931"/>
              <a:gd name="connsiteY17" fmla="*/ 2221 h 13416"/>
              <a:gd name="connsiteX18" fmla="*/ 1286 w 2931"/>
              <a:gd name="connsiteY18" fmla="*/ 2362 h 13416"/>
              <a:gd name="connsiteX19" fmla="*/ 1212 w 2931"/>
              <a:gd name="connsiteY19" fmla="*/ 2505 h 13416"/>
              <a:gd name="connsiteX20" fmla="*/ 1142 w 2931"/>
              <a:gd name="connsiteY20" fmla="*/ 2649 h 13416"/>
              <a:gd name="connsiteX21" fmla="*/ 1073 w 2931"/>
              <a:gd name="connsiteY21" fmla="*/ 2794 h 13416"/>
              <a:gd name="connsiteX22" fmla="*/ 1006 w 2931"/>
              <a:gd name="connsiteY22" fmla="*/ 2940 h 13416"/>
              <a:gd name="connsiteX23" fmla="*/ 940 w 2931"/>
              <a:gd name="connsiteY23" fmla="*/ 3085 h 13416"/>
              <a:gd name="connsiteX24" fmla="*/ 877 w 2931"/>
              <a:gd name="connsiteY24" fmla="*/ 3233 h 13416"/>
              <a:gd name="connsiteX25" fmla="*/ 817 w 2931"/>
              <a:gd name="connsiteY25" fmla="*/ 3382 h 13416"/>
              <a:gd name="connsiteX26" fmla="*/ 758 w 2931"/>
              <a:gd name="connsiteY26" fmla="*/ 3531 h 13416"/>
              <a:gd name="connsiteX27" fmla="*/ 702 w 2931"/>
              <a:gd name="connsiteY27" fmla="*/ 3681 h 13416"/>
              <a:gd name="connsiteX28" fmla="*/ 646 w 2931"/>
              <a:gd name="connsiteY28" fmla="*/ 3832 h 13416"/>
              <a:gd name="connsiteX29" fmla="*/ 594 w 2931"/>
              <a:gd name="connsiteY29" fmla="*/ 3984 h 13416"/>
              <a:gd name="connsiteX30" fmla="*/ 544 w 2931"/>
              <a:gd name="connsiteY30" fmla="*/ 4136 h 13416"/>
              <a:gd name="connsiteX31" fmla="*/ 496 w 2931"/>
              <a:gd name="connsiteY31" fmla="*/ 4290 h 13416"/>
              <a:gd name="connsiteX32" fmla="*/ 451 w 2931"/>
              <a:gd name="connsiteY32" fmla="*/ 4443 h 13416"/>
              <a:gd name="connsiteX33" fmla="*/ 407 w 2931"/>
              <a:gd name="connsiteY33" fmla="*/ 4597 h 13416"/>
              <a:gd name="connsiteX34" fmla="*/ 366 w 2931"/>
              <a:gd name="connsiteY34" fmla="*/ 4752 h 13416"/>
              <a:gd name="connsiteX35" fmla="*/ 326 w 2931"/>
              <a:gd name="connsiteY35" fmla="*/ 4908 h 13416"/>
              <a:gd name="connsiteX36" fmla="*/ 289 w 2931"/>
              <a:gd name="connsiteY36" fmla="*/ 5064 h 13416"/>
              <a:gd name="connsiteX37" fmla="*/ 254 w 2931"/>
              <a:gd name="connsiteY37" fmla="*/ 5220 h 13416"/>
              <a:gd name="connsiteX38" fmla="*/ 221 w 2931"/>
              <a:gd name="connsiteY38" fmla="*/ 5378 h 13416"/>
              <a:gd name="connsiteX39" fmla="*/ 191 w 2931"/>
              <a:gd name="connsiteY39" fmla="*/ 5535 h 13416"/>
              <a:gd name="connsiteX40" fmla="*/ 163 w 2931"/>
              <a:gd name="connsiteY40" fmla="*/ 5693 h 13416"/>
              <a:gd name="connsiteX41" fmla="*/ 137 w 2931"/>
              <a:gd name="connsiteY41" fmla="*/ 5851 h 13416"/>
              <a:gd name="connsiteX42" fmla="*/ 114 w 2931"/>
              <a:gd name="connsiteY42" fmla="*/ 6010 h 13416"/>
              <a:gd name="connsiteX43" fmla="*/ 91 w 2931"/>
              <a:gd name="connsiteY43" fmla="*/ 6169 h 13416"/>
              <a:gd name="connsiteX44" fmla="*/ 72 w 2931"/>
              <a:gd name="connsiteY44" fmla="*/ 6329 h 13416"/>
              <a:gd name="connsiteX45" fmla="*/ 55 w 2931"/>
              <a:gd name="connsiteY45" fmla="*/ 6487 h 13416"/>
              <a:gd name="connsiteX46" fmla="*/ 41 w 2931"/>
              <a:gd name="connsiteY46" fmla="*/ 6648 h 13416"/>
              <a:gd name="connsiteX47" fmla="*/ 29 w 2931"/>
              <a:gd name="connsiteY47" fmla="*/ 6808 h 13416"/>
              <a:gd name="connsiteX48" fmla="*/ 18 w 2931"/>
              <a:gd name="connsiteY48" fmla="*/ 6968 h 13416"/>
              <a:gd name="connsiteX49" fmla="*/ 10 w 2931"/>
              <a:gd name="connsiteY49" fmla="*/ 7128 h 13416"/>
              <a:gd name="connsiteX50" fmla="*/ 4 w 2931"/>
              <a:gd name="connsiteY50" fmla="*/ 7288 h 13416"/>
              <a:gd name="connsiteX51" fmla="*/ 1 w 2931"/>
              <a:gd name="connsiteY51" fmla="*/ 7449 h 13416"/>
              <a:gd name="connsiteX52" fmla="*/ 0 w 2931"/>
              <a:gd name="connsiteY52" fmla="*/ 7610 h 13416"/>
              <a:gd name="connsiteX53" fmla="*/ 1 w 2931"/>
              <a:gd name="connsiteY53" fmla="*/ 7769 h 13416"/>
              <a:gd name="connsiteX54" fmla="*/ 4 w 2931"/>
              <a:gd name="connsiteY54" fmla="*/ 7930 h 13416"/>
              <a:gd name="connsiteX55" fmla="*/ 10 w 2931"/>
              <a:gd name="connsiteY55" fmla="*/ 8090 h 13416"/>
              <a:gd name="connsiteX56" fmla="*/ 18 w 2931"/>
              <a:gd name="connsiteY56" fmla="*/ 8250 h 13416"/>
              <a:gd name="connsiteX57" fmla="*/ 29 w 2931"/>
              <a:gd name="connsiteY57" fmla="*/ 8411 h 13416"/>
              <a:gd name="connsiteX58" fmla="*/ 41 w 2931"/>
              <a:gd name="connsiteY58" fmla="*/ 8570 h 13416"/>
              <a:gd name="connsiteX59" fmla="*/ 55 w 2931"/>
              <a:gd name="connsiteY59" fmla="*/ 8731 h 13416"/>
              <a:gd name="connsiteX60" fmla="*/ 72 w 2931"/>
              <a:gd name="connsiteY60" fmla="*/ 8890 h 13416"/>
              <a:gd name="connsiteX61" fmla="*/ 91 w 2931"/>
              <a:gd name="connsiteY61" fmla="*/ 9049 h 13416"/>
              <a:gd name="connsiteX62" fmla="*/ 114 w 2931"/>
              <a:gd name="connsiteY62" fmla="*/ 9208 h 13416"/>
              <a:gd name="connsiteX63" fmla="*/ 137 w 2931"/>
              <a:gd name="connsiteY63" fmla="*/ 9367 h 13416"/>
              <a:gd name="connsiteX64" fmla="*/ 163 w 2931"/>
              <a:gd name="connsiteY64" fmla="*/ 9525 h 13416"/>
              <a:gd name="connsiteX65" fmla="*/ 191 w 2931"/>
              <a:gd name="connsiteY65" fmla="*/ 9683 h 13416"/>
              <a:gd name="connsiteX66" fmla="*/ 221 w 2931"/>
              <a:gd name="connsiteY66" fmla="*/ 9840 h 13416"/>
              <a:gd name="connsiteX67" fmla="*/ 254 w 2931"/>
              <a:gd name="connsiteY67" fmla="*/ 9998 h 13416"/>
              <a:gd name="connsiteX68" fmla="*/ 289 w 2931"/>
              <a:gd name="connsiteY68" fmla="*/ 10154 h 13416"/>
              <a:gd name="connsiteX69" fmla="*/ 326 w 2931"/>
              <a:gd name="connsiteY69" fmla="*/ 10311 h 13416"/>
              <a:gd name="connsiteX70" fmla="*/ 366 w 2931"/>
              <a:gd name="connsiteY70" fmla="*/ 10466 h 13416"/>
              <a:gd name="connsiteX71" fmla="*/ 407 w 2931"/>
              <a:gd name="connsiteY71" fmla="*/ 10621 h 13416"/>
              <a:gd name="connsiteX72" fmla="*/ 451 w 2931"/>
              <a:gd name="connsiteY72" fmla="*/ 10775 h 13416"/>
              <a:gd name="connsiteX73" fmla="*/ 496 w 2931"/>
              <a:gd name="connsiteY73" fmla="*/ 10929 h 13416"/>
              <a:gd name="connsiteX74" fmla="*/ 544 w 2931"/>
              <a:gd name="connsiteY74" fmla="*/ 11082 h 13416"/>
              <a:gd name="connsiteX75" fmla="*/ 594 w 2931"/>
              <a:gd name="connsiteY75" fmla="*/ 11234 h 13416"/>
              <a:gd name="connsiteX76" fmla="*/ 646 w 2931"/>
              <a:gd name="connsiteY76" fmla="*/ 11386 h 13416"/>
              <a:gd name="connsiteX77" fmla="*/ 702 w 2931"/>
              <a:gd name="connsiteY77" fmla="*/ 11537 h 13416"/>
              <a:gd name="connsiteX78" fmla="*/ 758 w 2931"/>
              <a:gd name="connsiteY78" fmla="*/ 11687 h 13416"/>
              <a:gd name="connsiteX79" fmla="*/ 817 w 2931"/>
              <a:gd name="connsiteY79" fmla="*/ 11836 h 13416"/>
              <a:gd name="connsiteX80" fmla="*/ 877 w 2931"/>
              <a:gd name="connsiteY80" fmla="*/ 11985 h 13416"/>
              <a:gd name="connsiteX81" fmla="*/ 940 w 2931"/>
              <a:gd name="connsiteY81" fmla="*/ 12133 h 13416"/>
              <a:gd name="connsiteX82" fmla="*/ 1006 w 2931"/>
              <a:gd name="connsiteY82" fmla="*/ 12279 h 13416"/>
              <a:gd name="connsiteX83" fmla="*/ 1073 w 2931"/>
              <a:gd name="connsiteY83" fmla="*/ 12424 h 13416"/>
              <a:gd name="connsiteX84" fmla="*/ 1142 w 2931"/>
              <a:gd name="connsiteY84" fmla="*/ 12570 h 13416"/>
              <a:gd name="connsiteX85" fmla="*/ 1212 w 2931"/>
              <a:gd name="connsiteY85" fmla="*/ 12714 h 13416"/>
              <a:gd name="connsiteX86" fmla="*/ 1286 w 2931"/>
              <a:gd name="connsiteY86" fmla="*/ 12856 h 13416"/>
              <a:gd name="connsiteX87" fmla="*/ 1361 w 2931"/>
              <a:gd name="connsiteY87" fmla="*/ 12998 h 13416"/>
              <a:gd name="connsiteX88" fmla="*/ 1438 w 2931"/>
              <a:gd name="connsiteY88" fmla="*/ 13138 h 13416"/>
              <a:gd name="connsiteX89" fmla="*/ 1518 w 2931"/>
              <a:gd name="connsiteY89" fmla="*/ 13277 h 13416"/>
              <a:gd name="connsiteX90" fmla="*/ 1598 w 2931"/>
              <a:gd name="connsiteY90" fmla="*/ 13416 h 13416"/>
              <a:gd name="connsiteX0" fmla="*/ 2824 w 2824"/>
              <a:gd name="connsiteY0" fmla="*/ 0 h 13297"/>
              <a:gd name="connsiteX1" fmla="*/ 2719 w 2824"/>
              <a:gd name="connsiteY1" fmla="*/ 121 h 13297"/>
              <a:gd name="connsiteX2" fmla="*/ 2615 w 2824"/>
              <a:gd name="connsiteY2" fmla="*/ 243 h 13297"/>
              <a:gd name="connsiteX3" fmla="*/ 2514 w 2824"/>
              <a:gd name="connsiteY3" fmla="*/ 368 h 13297"/>
              <a:gd name="connsiteX4" fmla="*/ 2414 w 2824"/>
              <a:gd name="connsiteY4" fmla="*/ 493 h 13297"/>
              <a:gd name="connsiteX5" fmla="*/ 2316 w 2824"/>
              <a:gd name="connsiteY5" fmla="*/ 620 h 13297"/>
              <a:gd name="connsiteX6" fmla="*/ 2219 w 2824"/>
              <a:gd name="connsiteY6" fmla="*/ 749 h 13297"/>
              <a:gd name="connsiteX7" fmla="*/ 2126 w 2824"/>
              <a:gd name="connsiteY7" fmla="*/ 878 h 13297"/>
              <a:gd name="connsiteX8" fmla="*/ 2033 w 2824"/>
              <a:gd name="connsiteY8" fmla="*/ 1009 h 13297"/>
              <a:gd name="connsiteX9" fmla="*/ 1942 w 2824"/>
              <a:gd name="connsiteY9" fmla="*/ 1141 h 13297"/>
              <a:gd name="connsiteX10" fmla="*/ 1854 w 2824"/>
              <a:gd name="connsiteY10" fmla="*/ 1275 h 13297"/>
              <a:gd name="connsiteX11" fmla="*/ 1766 w 2824"/>
              <a:gd name="connsiteY11" fmla="*/ 1410 h 13297"/>
              <a:gd name="connsiteX12" fmla="*/ 1681 w 2824"/>
              <a:gd name="connsiteY12" fmla="*/ 1546 h 13297"/>
              <a:gd name="connsiteX13" fmla="*/ 1598 w 2824"/>
              <a:gd name="connsiteY13" fmla="*/ 1684 h 13297"/>
              <a:gd name="connsiteX14" fmla="*/ 1518 w 2824"/>
              <a:gd name="connsiteY14" fmla="*/ 1822 h 13297"/>
              <a:gd name="connsiteX15" fmla="*/ 1438 w 2824"/>
              <a:gd name="connsiteY15" fmla="*/ 1961 h 13297"/>
              <a:gd name="connsiteX16" fmla="*/ 1361 w 2824"/>
              <a:gd name="connsiteY16" fmla="*/ 2102 h 13297"/>
              <a:gd name="connsiteX17" fmla="*/ 1286 w 2824"/>
              <a:gd name="connsiteY17" fmla="*/ 2243 h 13297"/>
              <a:gd name="connsiteX18" fmla="*/ 1212 w 2824"/>
              <a:gd name="connsiteY18" fmla="*/ 2386 h 13297"/>
              <a:gd name="connsiteX19" fmla="*/ 1142 w 2824"/>
              <a:gd name="connsiteY19" fmla="*/ 2530 h 13297"/>
              <a:gd name="connsiteX20" fmla="*/ 1073 w 2824"/>
              <a:gd name="connsiteY20" fmla="*/ 2675 h 13297"/>
              <a:gd name="connsiteX21" fmla="*/ 1006 w 2824"/>
              <a:gd name="connsiteY21" fmla="*/ 2821 h 13297"/>
              <a:gd name="connsiteX22" fmla="*/ 940 w 2824"/>
              <a:gd name="connsiteY22" fmla="*/ 2966 h 13297"/>
              <a:gd name="connsiteX23" fmla="*/ 877 w 2824"/>
              <a:gd name="connsiteY23" fmla="*/ 3114 h 13297"/>
              <a:gd name="connsiteX24" fmla="*/ 817 w 2824"/>
              <a:gd name="connsiteY24" fmla="*/ 3263 h 13297"/>
              <a:gd name="connsiteX25" fmla="*/ 758 w 2824"/>
              <a:gd name="connsiteY25" fmla="*/ 3412 h 13297"/>
              <a:gd name="connsiteX26" fmla="*/ 702 w 2824"/>
              <a:gd name="connsiteY26" fmla="*/ 3562 h 13297"/>
              <a:gd name="connsiteX27" fmla="*/ 646 w 2824"/>
              <a:gd name="connsiteY27" fmla="*/ 3713 h 13297"/>
              <a:gd name="connsiteX28" fmla="*/ 594 w 2824"/>
              <a:gd name="connsiteY28" fmla="*/ 3865 h 13297"/>
              <a:gd name="connsiteX29" fmla="*/ 544 w 2824"/>
              <a:gd name="connsiteY29" fmla="*/ 4017 h 13297"/>
              <a:gd name="connsiteX30" fmla="*/ 496 w 2824"/>
              <a:gd name="connsiteY30" fmla="*/ 4171 h 13297"/>
              <a:gd name="connsiteX31" fmla="*/ 451 w 2824"/>
              <a:gd name="connsiteY31" fmla="*/ 4324 h 13297"/>
              <a:gd name="connsiteX32" fmla="*/ 407 w 2824"/>
              <a:gd name="connsiteY32" fmla="*/ 4478 h 13297"/>
              <a:gd name="connsiteX33" fmla="*/ 366 w 2824"/>
              <a:gd name="connsiteY33" fmla="*/ 4633 h 13297"/>
              <a:gd name="connsiteX34" fmla="*/ 326 w 2824"/>
              <a:gd name="connsiteY34" fmla="*/ 4789 h 13297"/>
              <a:gd name="connsiteX35" fmla="*/ 289 w 2824"/>
              <a:gd name="connsiteY35" fmla="*/ 4945 h 13297"/>
              <a:gd name="connsiteX36" fmla="*/ 254 w 2824"/>
              <a:gd name="connsiteY36" fmla="*/ 5101 h 13297"/>
              <a:gd name="connsiteX37" fmla="*/ 221 w 2824"/>
              <a:gd name="connsiteY37" fmla="*/ 5259 h 13297"/>
              <a:gd name="connsiteX38" fmla="*/ 191 w 2824"/>
              <a:gd name="connsiteY38" fmla="*/ 5416 h 13297"/>
              <a:gd name="connsiteX39" fmla="*/ 163 w 2824"/>
              <a:gd name="connsiteY39" fmla="*/ 5574 h 13297"/>
              <a:gd name="connsiteX40" fmla="*/ 137 w 2824"/>
              <a:gd name="connsiteY40" fmla="*/ 5732 h 13297"/>
              <a:gd name="connsiteX41" fmla="*/ 114 w 2824"/>
              <a:gd name="connsiteY41" fmla="*/ 5891 h 13297"/>
              <a:gd name="connsiteX42" fmla="*/ 91 w 2824"/>
              <a:gd name="connsiteY42" fmla="*/ 6050 h 13297"/>
              <a:gd name="connsiteX43" fmla="*/ 72 w 2824"/>
              <a:gd name="connsiteY43" fmla="*/ 6210 h 13297"/>
              <a:gd name="connsiteX44" fmla="*/ 55 w 2824"/>
              <a:gd name="connsiteY44" fmla="*/ 6368 h 13297"/>
              <a:gd name="connsiteX45" fmla="*/ 41 w 2824"/>
              <a:gd name="connsiteY45" fmla="*/ 6529 h 13297"/>
              <a:gd name="connsiteX46" fmla="*/ 29 w 2824"/>
              <a:gd name="connsiteY46" fmla="*/ 6689 h 13297"/>
              <a:gd name="connsiteX47" fmla="*/ 18 w 2824"/>
              <a:gd name="connsiteY47" fmla="*/ 6849 h 13297"/>
              <a:gd name="connsiteX48" fmla="*/ 10 w 2824"/>
              <a:gd name="connsiteY48" fmla="*/ 7009 h 13297"/>
              <a:gd name="connsiteX49" fmla="*/ 4 w 2824"/>
              <a:gd name="connsiteY49" fmla="*/ 7169 h 13297"/>
              <a:gd name="connsiteX50" fmla="*/ 1 w 2824"/>
              <a:gd name="connsiteY50" fmla="*/ 7330 h 13297"/>
              <a:gd name="connsiteX51" fmla="*/ 0 w 2824"/>
              <a:gd name="connsiteY51" fmla="*/ 7491 h 13297"/>
              <a:gd name="connsiteX52" fmla="*/ 1 w 2824"/>
              <a:gd name="connsiteY52" fmla="*/ 7650 h 13297"/>
              <a:gd name="connsiteX53" fmla="*/ 4 w 2824"/>
              <a:gd name="connsiteY53" fmla="*/ 7811 h 13297"/>
              <a:gd name="connsiteX54" fmla="*/ 10 w 2824"/>
              <a:gd name="connsiteY54" fmla="*/ 7971 h 13297"/>
              <a:gd name="connsiteX55" fmla="*/ 18 w 2824"/>
              <a:gd name="connsiteY55" fmla="*/ 8131 h 13297"/>
              <a:gd name="connsiteX56" fmla="*/ 29 w 2824"/>
              <a:gd name="connsiteY56" fmla="*/ 8292 h 13297"/>
              <a:gd name="connsiteX57" fmla="*/ 41 w 2824"/>
              <a:gd name="connsiteY57" fmla="*/ 8451 h 13297"/>
              <a:gd name="connsiteX58" fmla="*/ 55 w 2824"/>
              <a:gd name="connsiteY58" fmla="*/ 8612 h 13297"/>
              <a:gd name="connsiteX59" fmla="*/ 72 w 2824"/>
              <a:gd name="connsiteY59" fmla="*/ 8771 h 13297"/>
              <a:gd name="connsiteX60" fmla="*/ 91 w 2824"/>
              <a:gd name="connsiteY60" fmla="*/ 8930 h 13297"/>
              <a:gd name="connsiteX61" fmla="*/ 114 w 2824"/>
              <a:gd name="connsiteY61" fmla="*/ 9089 h 13297"/>
              <a:gd name="connsiteX62" fmla="*/ 137 w 2824"/>
              <a:gd name="connsiteY62" fmla="*/ 9248 h 13297"/>
              <a:gd name="connsiteX63" fmla="*/ 163 w 2824"/>
              <a:gd name="connsiteY63" fmla="*/ 9406 h 13297"/>
              <a:gd name="connsiteX64" fmla="*/ 191 w 2824"/>
              <a:gd name="connsiteY64" fmla="*/ 9564 h 13297"/>
              <a:gd name="connsiteX65" fmla="*/ 221 w 2824"/>
              <a:gd name="connsiteY65" fmla="*/ 9721 h 13297"/>
              <a:gd name="connsiteX66" fmla="*/ 254 w 2824"/>
              <a:gd name="connsiteY66" fmla="*/ 9879 h 13297"/>
              <a:gd name="connsiteX67" fmla="*/ 289 w 2824"/>
              <a:gd name="connsiteY67" fmla="*/ 10035 h 13297"/>
              <a:gd name="connsiteX68" fmla="*/ 326 w 2824"/>
              <a:gd name="connsiteY68" fmla="*/ 10192 h 13297"/>
              <a:gd name="connsiteX69" fmla="*/ 366 w 2824"/>
              <a:gd name="connsiteY69" fmla="*/ 10347 h 13297"/>
              <a:gd name="connsiteX70" fmla="*/ 407 w 2824"/>
              <a:gd name="connsiteY70" fmla="*/ 10502 h 13297"/>
              <a:gd name="connsiteX71" fmla="*/ 451 w 2824"/>
              <a:gd name="connsiteY71" fmla="*/ 10656 h 13297"/>
              <a:gd name="connsiteX72" fmla="*/ 496 w 2824"/>
              <a:gd name="connsiteY72" fmla="*/ 10810 h 13297"/>
              <a:gd name="connsiteX73" fmla="*/ 544 w 2824"/>
              <a:gd name="connsiteY73" fmla="*/ 10963 h 13297"/>
              <a:gd name="connsiteX74" fmla="*/ 594 w 2824"/>
              <a:gd name="connsiteY74" fmla="*/ 11115 h 13297"/>
              <a:gd name="connsiteX75" fmla="*/ 646 w 2824"/>
              <a:gd name="connsiteY75" fmla="*/ 11267 h 13297"/>
              <a:gd name="connsiteX76" fmla="*/ 702 w 2824"/>
              <a:gd name="connsiteY76" fmla="*/ 11418 h 13297"/>
              <a:gd name="connsiteX77" fmla="*/ 758 w 2824"/>
              <a:gd name="connsiteY77" fmla="*/ 11568 h 13297"/>
              <a:gd name="connsiteX78" fmla="*/ 817 w 2824"/>
              <a:gd name="connsiteY78" fmla="*/ 11717 h 13297"/>
              <a:gd name="connsiteX79" fmla="*/ 877 w 2824"/>
              <a:gd name="connsiteY79" fmla="*/ 11866 h 13297"/>
              <a:gd name="connsiteX80" fmla="*/ 940 w 2824"/>
              <a:gd name="connsiteY80" fmla="*/ 12014 h 13297"/>
              <a:gd name="connsiteX81" fmla="*/ 1006 w 2824"/>
              <a:gd name="connsiteY81" fmla="*/ 12160 h 13297"/>
              <a:gd name="connsiteX82" fmla="*/ 1073 w 2824"/>
              <a:gd name="connsiteY82" fmla="*/ 12305 h 13297"/>
              <a:gd name="connsiteX83" fmla="*/ 1142 w 2824"/>
              <a:gd name="connsiteY83" fmla="*/ 12451 h 13297"/>
              <a:gd name="connsiteX84" fmla="*/ 1212 w 2824"/>
              <a:gd name="connsiteY84" fmla="*/ 12595 h 13297"/>
              <a:gd name="connsiteX85" fmla="*/ 1286 w 2824"/>
              <a:gd name="connsiteY85" fmla="*/ 12737 h 13297"/>
              <a:gd name="connsiteX86" fmla="*/ 1361 w 2824"/>
              <a:gd name="connsiteY86" fmla="*/ 12879 h 13297"/>
              <a:gd name="connsiteX87" fmla="*/ 1438 w 2824"/>
              <a:gd name="connsiteY87" fmla="*/ 13019 h 13297"/>
              <a:gd name="connsiteX88" fmla="*/ 1518 w 2824"/>
              <a:gd name="connsiteY88" fmla="*/ 13158 h 13297"/>
              <a:gd name="connsiteX89" fmla="*/ 1598 w 2824"/>
              <a:gd name="connsiteY89" fmla="*/ 13297 h 13297"/>
              <a:gd name="connsiteX0" fmla="*/ 2719 w 2719"/>
              <a:gd name="connsiteY0" fmla="*/ 0 h 13176"/>
              <a:gd name="connsiteX1" fmla="*/ 2615 w 2719"/>
              <a:gd name="connsiteY1" fmla="*/ 122 h 13176"/>
              <a:gd name="connsiteX2" fmla="*/ 2514 w 2719"/>
              <a:gd name="connsiteY2" fmla="*/ 247 h 13176"/>
              <a:gd name="connsiteX3" fmla="*/ 2414 w 2719"/>
              <a:gd name="connsiteY3" fmla="*/ 372 h 13176"/>
              <a:gd name="connsiteX4" fmla="*/ 2316 w 2719"/>
              <a:gd name="connsiteY4" fmla="*/ 499 h 13176"/>
              <a:gd name="connsiteX5" fmla="*/ 2219 w 2719"/>
              <a:gd name="connsiteY5" fmla="*/ 628 h 13176"/>
              <a:gd name="connsiteX6" fmla="*/ 2126 w 2719"/>
              <a:gd name="connsiteY6" fmla="*/ 757 h 13176"/>
              <a:gd name="connsiteX7" fmla="*/ 2033 w 2719"/>
              <a:gd name="connsiteY7" fmla="*/ 888 h 13176"/>
              <a:gd name="connsiteX8" fmla="*/ 1942 w 2719"/>
              <a:gd name="connsiteY8" fmla="*/ 1020 h 13176"/>
              <a:gd name="connsiteX9" fmla="*/ 1854 w 2719"/>
              <a:gd name="connsiteY9" fmla="*/ 1154 h 13176"/>
              <a:gd name="connsiteX10" fmla="*/ 1766 w 2719"/>
              <a:gd name="connsiteY10" fmla="*/ 1289 h 13176"/>
              <a:gd name="connsiteX11" fmla="*/ 1681 w 2719"/>
              <a:gd name="connsiteY11" fmla="*/ 1425 h 13176"/>
              <a:gd name="connsiteX12" fmla="*/ 1598 w 2719"/>
              <a:gd name="connsiteY12" fmla="*/ 1563 h 13176"/>
              <a:gd name="connsiteX13" fmla="*/ 1518 w 2719"/>
              <a:gd name="connsiteY13" fmla="*/ 1701 h 13176"/>
              <a:gd name="connsiteX14" fmla="*/ 1438 w 2719"/>
              <a:gd name="connsiteY14" fmla="*/ 1840 h 13176"/>
              <a:gd name="connsiteX15" fmla="*/ 1361 w 2719"/>
              <a:gd name="connsiteY15" fmla="*/ 1981 h 13176"/>
              <a:gd name="connsiteX16" fmla="*/ 1286 w 2719"/>
              <a:gd name="connsiteY16" fmla="*/ 2122 h 13176"/>
              <a:gd name="connsiteX17" fmla="*/ 1212 w 2719"/>
              <a:gd name="connsiteY17" fmla="*/ 2265 h 13176"/>
              <a:gd name="connsiteX18" fmla="*/ 1142 w 2719"/>
              <a:gd name="connsiteY18" fmla="*/ 2409 h 13176"/>
              <a:gd name="connsiteX19" fmla="*/ 1073 w 2719"/>
              <a:gd name="connsiteY19" fmla="*/ 2554 h 13176"/>
              <a:gd name="connsiteX20" fmla="*/ 1006 w 2719"/>
              <a:gd name="connsiteY20" fmla="*/ 2700 h 13176"/>
              <a:gd name="connsiteX21" fmla="*/ 940 w 2719"/>
              <a:gd name="connsiteY21" fmla="*/ 2845 h 13176"/>
              <a:gd name="connsiteX22" fmla="*/ 877 w 2719"/>
              <a:gd name="connsiteY22" fmla="*/ 2993 h 13176"/>
              <a:gd name="connsiteX23" fmla="*/ 817 w 2719"/>
              <a:gd name="connsiteY23" fmla="*/ 3142 h 13176"/>
              <a:gd name="connsiteX24" fmla="*/ 758 w 2719"/>
              <a:gd name="connsiteY24" fmla="*/ 3291 h 13176"/>
              <a:gd name="connsiteX25" fmla="*/ 702 w 2719"/>
              <a:gd name="connsiteY25" fmla="*/ 3441 h 13176"/>
              <a:gd name="connsiteX26" fmla="*/ 646 w 2719"/>
              <a:gd name="connsiteY26" fmla="*/ 3592 h 13176"/>
              <a:gd name="connsiteX27" fmla="*/ 594 w 2719"/>
              <a:gd name="connsiteY27" fmla="*/ 3744 h 13176"/>
              <a:gd name="connsiteX28" fmla="*/ 544 w 2719"/>
              <a:gd name="connsiteY28" fmla="*/ 3896 h 13176"/>
              <a:gd name="connsiteX29" fmla="*/ 496 w 2719"/>
              <a:gd name="connsiteY29" fmla="*/ 4050 h 13176"/>
              <a:gd name="connsiteX30" fmla="*/ 451 w 2719"/>
              <a:gd name="connsiteY30" fmla="*/ 4203 h 13176"/>
              <a:gd name="connsiteX31" fmla="*/ 407 w 2719"/>
              <a:gd name="connsiteY31" fmla="*/ 4357 h 13176"/>
              <a:gd name="connsiteX32" fmla="*/ 366 w 2719"/>
              <a:gd name="connsiteY32" fmla="*/ 4512 h 13176"/>
              <a:gd name="connsiteX33" fmla="*/ 326 w 2719"/>
              <a:gd name="connsiteY33" fmla="*/ 4668 h 13176"/>
              <a:gd name="connsiteX34" fmla="*/ 289 w 2719"/>
              <a:gd name="connsiteY34" fmla="*/ 4824 h 13176"/>
              <a:gd name="connsiteX35" fmla="*/ 254 w 2719"/>
              <a:gd name="connsiteY35" fmla="*/ 4980 h 13176"/>
              <a:gd name="connsiteX36" fmla="*/ 221 w 2719"/>
              <a:gd name="connsiteY36" fmla="*/ 5138 h 13176"/>
              <a:gd name="connsiteX37" fmla="*/ 191 w 2719"/>
              <a:gd name="connsiteY37" fmla="*/ 5295 h 13176"/>
              <a:gd name="connsiteX38" fmla="*/ 163 w 2719"/>
              <a:gd name="connsiteY38" fmla="*/ 5453 h 13176"/>
              <a:gd name="connsiteX39" fmla="*/ 137 w 2719"/>
              <a:gd name="connsiteY39" fmla="*/ 5611 h 13176"/>
              <a:gd name="connsiteX40" fmla="*/ 114 w 2719"/>
              <a:gd name="connsiteY40" fmla="*/ 5770 h 13176"/>
              <a:gd name="connsiteX41" fmla="*/ 91 w 2719"/>
              <a:gd name="connsiteY41" fmla="*/ 5929 h 13176"/>
              <a:gd name="connsiteX42" fmla="*/ 72 w 2719"/>
              <a:gd name="connsiteY42" fmla="*/ 6089 h 13176"/>
              <a:gd name="connsiteX43" fmla="*/ 55 w 2719"/>
              <a:gd name="connsiteY43" fmla="*/ 6247 h 13176"/>
              <a:gd name="connsiteX44" fmla="*/ 41 w 2719"/>
              <a:gd name="connsiteY44" fmla="*/ 6408 h 13176"/>
              <a:gd name="connsiteX45" fmla="*/ 29 w 2719"/>
              <a:gd name="connsiteY45" fmla="*/ 6568 h 13176"/>
              <a:gd name="connsiteX46" fmla="*/ 18 w 2719"/>
              <a:gd name="connsiteY46" fmla="*/ 6728 h 13176"/>
              <a:gd name="connsiteX47" fmla="*/ 10 w 2719"/>
              <a:gd name="connsiteY47" fmla="*/ 6888 h 13176"/>
              <a:gd name="connsiteX48" fmla="*/ 4 w 2719"/>
              <a:gd name="connsiteY48" fmla="*/ 7048 h 13176"/>
              <a:gd name="connsiteX49" fmla="*/ 1 w 2719"/>
              <a:gd name="connsiteY49" fmla="*/ 7209 h 13176"/>
              <a:gd name="connsiteX50" fmla="*/ 0 w 2719"/>
              <a:gd name="connsiteY50" fmla="*/ 7370 h 13176"/>
              <a:gd name="connsiteX51" fmla="*/ 1 w 2719"/>
              <a:gd name="connsiteY51" fmla="*/ 7529 h 13176"/>
              <a:gd name="connsiteX52" fmla="*/ 4 w 2719"/>
              <a:gd name="connsiteY52" fmla="*/ 7690 h 13176"/>
              <a:gd name="connsiteX53" fmla="*/ 10 w 2719"/>
              <a:gd name="connsiteY53" fmla="*/ 7850 h 13176"/>
              <a:gd name="connsiteX54" fmla="*/ 18 w 2719"/>
              <a:gd name="connsiteY54" fmla="*/ 8010 h 13176"/>
              <a:gd name="connsiteX55" fmla="*/ 29 w 2719"/>
              <a:gd name="connsiteY55" fmla="*/ 8171 h 13176"/>
              <a:gd name="connsiteX56" fmla="*/ 41 w 2719"/>
              <a:gd name="connsiteY56" fmla="*/ 8330 h 13176"/>
              <a:gd name="connsiteX57" fmla="*/ 55 w 2719"/>
              <a:gd name="connsiteY57" fmla="*/ 8491 h 13176"/>
              <a:gd name="connsiteX58" fmla="*/ 72 w 2719"/>
              <a:gd name="connsiteY58" fmla="*/ 8650 h 13176"/>
              <a:gd name="connsiteX59" fmla="*/ 91 w 2719"/>
              <a:gd name="connsiteY59" fmla="*/ 8809 h 13176"/>
              <a:gd name="connsiteX60" fmla="*/ 114 w 2719"/>
              <a:gd name="connsiteY60" fmla="*/ 8968 h 13176"/>
              <a:gd name="connsiteX61" fmla="*/ 137 w 2719"/>
              <a:gd name="connsiteY61" fmla="*/ 9127 h 13176"/>
              <a:gd name="connsiteX62" fmla="*/ 163 w 2719"/>
              <a:gd name="connsiteY62" fmla="*/ 9285 h 13176"/>
              <a:gd name="connsiteX63" fmla="*/ 191 w 2719"/>
              <a:gd name="connsiteY63" fmla="*/ 9443 h 13176"/>
              <a:gd name="connsiteX64" fmla="*/ 221 w 2719"/>
              <a:gd name="connsiteY64" fmla="*/ 9600 h 13176"/>
              <a:gd name="connsiteX65" fmla="*/ 254 w 2719"/>
              <a:gd name="connsiteY65" fmla="*/ 9758 h 13176"/>
              <a:gd name="connsiteX66" fmla="*/ 289 w 2719"/>
              <a:gd name="connsiteY66" fmla="*/ 9914 h 13176"/>
              <a:gd name="connsiteX67" fmla="*/ 326 w 2719"/>
              <a:gd name="connsiteY67" fmla="*/ 10071 h 13176"/>
              <a:gd name="connsiteX68" fmla="*/ 366 w 2719"/>
              <a:gd name="connsiteY68" fmla="*/ 10226 h 13176"/>
              <a:gd name="connsiteX69" fmla="*/ 407 w 2719"/>
              <a:gd name="connsiteY69" fmla="*/ 10381 h 13176"/>
              <a:gd name="connsiteX70" fmla="*/ 451 w 2719"/>
              <a:gd name="connsiteY70" fmla="*/ 10535 h 13176"/>
              <a:gd name="connsiteX71" fmla="*/ 496 w 2719"/>
              <a:gd name="connsiteY71" fmla="*/ 10689 h 13176"/>
              <a:gd name="connsiteX72" fmla="*/ 544 w 2719"/>
              <a:gd name="connsiteY72" fmla="*/ 10842 h 13176"/>
              <a:gd name="connsiteX73" fmla="*/ 594 w 2719"/>
              <a:gd name="connsiteY73" fmla="*/ 10994 h 13176"/>
              <a:gd name="connsiteX74" fmla="*/ 646 w 2719"/>
              <a:gd name="connsiteY74" fmla="*/ 11146 h 13176"/>
              <a:gd name="connsiteX75" fmla="*/ 702 w 2719"/>
              <a:gd name="connsiteY75" fmla="*/ 11297 h 13176"/>
              <a:gd name="connsiteX76" fmla="*/ 758 w 2719"/>
              <a:gd name="connsiteY76" fmla="*/ 11447 h 13176"/>
              <a:gd name="connsiteX77" fmla="*/ 817 w 2719"/>
              <a:gd name="connsiteY77" fmla="*/ 11596 h 13176"/>
              <a:gd name="connsiteX78" fmla="*/ 877 w 2719"/>
              <a:gd name="connsiteY78" fmla="*/ 11745 h 13176"/>
              <a:gd name="connsiteX79" fmla="*/ 940 w 2719"/>
              <a:gd name="connsiteY79" fmla="*/ 11893 h 13176"/>
              <a:gd name="connsiteX80" fmla="*/ 1006 w 2719"/>
              <a:gd name="connsiteY80" fmla="*/ 12039 h 13176"/>
              <a:gd name="connsiteX81" fmla="*/ 1073 w 2719"/>
              <a:gd name="connsiteY81" fmla="*/ 12184 h 13176"/>
              <a:gd name="connsiteX82" fmla="*/ 1142 w 2719"/>
              <a:gd name="connsiteY82" fmla="*/ 12330 h 13176"/>
              <a:gd name="connsiteX83" fmla="*/ 1212 w 2719"/>
              <a:gd name="connsiteY83" fmla="*/ 12474 h 13176"/>
              <a:gd name="connsiteX84" fmla="*/ 1286 w 2719"/>
              <a:gd name="connsiteY84" fmla="*/ 12616 h 13176"/>
              <a:gd name="connsiteX85" fmla="*/ 1361 w 2719"/>
              <a:gd name="connsiteY85" fmla="*/ 12758 h 13176"/>
              <a:gd name="connsiteX86" fmla="*/ 1438 w 2719"/>
              <a:gd name="connsiteY86" fmla="*/ 12898 h 13176"/>
              <a:gd name="connsiteX87" fmla="*/ 1518 w 2719"/>
              <a:gd name="connsiteY87" fmla="*/ 13037 h 13176"/>
              <a:gd name="connsiteX88" fmla="*/ 1598 w 2719"/>
              <a:gd name="connsiteY88" fmla="*/ 13176 h 13176"/>
              <a:gd name="connsiteX0" fmla="*/ 2615 w 2615"/>
              <a:gd name="connsiteY0" fmla="*/ 0 h 13054"/>
              <a:gd name="connsiteX1" fmla="*/ 2514 w 2615"/>
              <a:gd name="connsiteY1" fmla="*/ 125 h 13054"/>
              <a:gd name="connsiteX2" fmla="*/ 2414 w 2615"/>
              <a:gd name="connsiteY2" fmla="*/ 250 h 13054"/>
              <a:gd name="connsiteX3" fmla="*/ 2316 w 2615"/>
              <a:gd name="connsiteY3" fmla="*/ 377 h 13054"/>
              <a:gd name="connsiteX4" fmla="*/ 2219 w 2615"/>
              <a:gd name="connsiteY4" fmla="*/ 506 h 13054"/>
              <a:gd name="connsiteX5" fmla="*/ 2126 w 2615"/>
              <a:gd name="connsiteY5" fmla="*/ 635 h 13054"/>
              <a:gd name="connsiteX6" fmla="*/ 2033 w 2615"/>
              <a:gd name="connsiteY6" fmla="*/ 766 h 13054"/>
              <a:gd name="connsiteX7" fmla="*/ 1942 w 2615"/>
              <a:gd name="connsiteY7" fmla="*/ 898 h 13054"/>
              <a:gd name="connsiteX8" fmla="*/ 1854 w 2615"/>
              <a:gd name="connsiteY8" fmla="*/ 1032 h 13054"/>
              <a:gd name="connsiteX9" fmla="*/ 1766 w 2615"/>
              <a:gd name="connsiteY9" fmla="*/ 1167 h 13054"/>
              <a:gd name="connsiteX10" fmla="*/ 1681 w 2615"/>
              <a:gd name="connsiteY10" fmla="*/ 1303 h 13054"/>
              <a:gd name="connsiteX11" fmla="*/ 1598 w 2615"/>
              <a:gd name="connsiteY11" fmla="*/ 1441 h 13054"/>
              <a:gd name="connsiteX12" fmla="*/ 1518 w 2615"/>
              <a:gd name="connsiteY12" fmla="*/ 1579 h 13054"/>
              <a:gd name="connsiteX13" fmla="*/ 1438 w 2615"/>
              <a:gd name="connsiteY13" fmla="*/ 1718 h 13054"/>
              <a:gd name="connsiteX14" fmla="*/ 1361 w 2615"/>
              <a:gd name="connsiteY14" fmla="*/ 1859 h 13054"/>
              <a:gd name="connsiteX15" fmla="*/ 1286 w 2615"/>
              <a:gd name="connsiteY15" fmla="*/ 2000 h 13054"/>
              <a:gd name="connsiteX16" fmla="*/ 1212 w 2615"/>
              <a:gd name="connsiteY16" fmla="*/ 2143 h 13054"/>
              <a:gd name="connsiteX17" fmla="*/ 1142 w 2615"/>
              <a:gd name="connsiteY17" fmla="*/ 2287 h 13054"/>
              <a:gd name="connsiteX18" fmla="*/ 1073 w 2615"/>
              <a:gd name="connsiteY18" fmla="*/ 2432 h 13054"/>
              <a:gd name="connsiteX19" fmla="*/ 1006 w 2615"/>
              <a:gd name="connsiteY19" fmla="*/ 2578 h 13054"/>
              <a:gd name="connsiteX20" fmla="*/ 940 w 2615"/>
              <a:gd name="connsiteY20" fmla="*/ 2723 h 13054"/>
              <a:gd name="connsiteX21" fmla="*/ 877 w 2615"/>
              <a:gd name="connsiteY21" fmla="*/ 2871 h 13054"/>
              <a:gd name="connsiteX22" fmla="*/ 817 w 2615"/>
              <a:gd name="connsiteY22" fmla="*/ 3020 h 13054"/>
              <a:gd name="connsiteX23" fmla="*/ 758 w 2615"/>
              <a:gd name="connsiteY23" fmla="*/ 3169 h 13054"/>
              <a:gd name="connsiteX24" fmla="*/ 702 w 2615"/>
              <a:gd name="connsiteY24" fmla="*/ 3319 h 13054"/>
              <a:gd name="connsiteX25" fmla="*/ 646 w 2615"/>
              <a:gd name="connsiteY25" fmla="*/ 3470 h 13054"/>
              <a:gd name="connsiteX26" fmla="*/ 594 w 2615"/>
              <a:gd name="connsiteY26" fmla="*/ 3622 h 13054"/>
              <a:gd name="connsiteX27" fmla="*/ 544 w 2615"/>
              <a:gd name="connsiteY27" fmla="*/ 3774 h 13054"/>
              <a:gd name="connsiteX28" fmla="*/ 496 w 2615"/>
              <a:gd name="connsiteY28" fmla="*/ 3928 h 13054"/>
              <a:gd name="connsiteX29" fmla="*/ 451 w 2615"/>
              <a:gd name="connsiteY29" fmla="*/ 4081 h 13054"/>
              <a:gd name="connsiteX30" fmla="*/ 407 w 2615"/>
              <a:gd name="connsiteY30" fmla="*/ 4235 h 13054"/>
              <a:gd name="connsiteX31" fmla="*/ 366 w 2615"/>
              <a:gd name="connsiteY31" fmla="*/ 4390 h 13054"/>
              <a:gd name="connsiteX32" fmla="*/ 326 w 2615"/>
              <a:gd name="connsiteY32" fmla="*/ 4546 h 13054"/>
              <a:gd name="connsiteX33" fmla="*/ 289 w 2615"/>
              <a:gd name="connsiteY33" fmla="*/ 4702 h 13054"/>
              <a:gd name="connsiteX34" fmla="*/ 254 w 2615"/>
              <a:gd name="connsiteY34" fmla="*/ 4858 h 13054"/>
              <a:gd name="connsiteX35" fmla="*/ 221 w 2615"/>
              <a:gd name="connsiteY35" fmla="*/ 5016 h 13054"/>
              <a:gd name="connsiteX36" fmla="*/ 191 w 2615"/>
              <a:gd name="connsiteY36" fmla="*/ 5173 h 13054"/>
              <a:gd name="connsiteX37" fmla="*/ 163 w 2615"/>
              <a:gd name="connsiteY37" fmla="*/ 5331 h 13054"/>
              <a:gd name="connsiteX38" fmla="*/ 137 w 2615"/>
              <a:gd name="connsiteY38" fmla="*/ 5489 h 13054"/>
              <a:gd name="connsiteX39" fmla="*/ 114 w 2615"/>
              <a:gd name="connsiteY39" fmla="*/ 5648 h 13054"/>
              <a:gd name="connsiteX40" fmla="*/ 91 w 2615"/>
              <a:gd name="connsiteY40" fmla="*/ 5807 h 13054"/>
              <a:gd name="connsiteX41" fmla="*/ 72 w 2615"/>
              <a:gd name="connsiteY41" fmla="*/ 5967 h 13054"/>
              <a:gd name="connsiteX42" fmla="*/ 55 w 2615"/>
              <a:gd name="connsiteY42" fmla="*/ 6125 h 13054"/>
              <a:gd name="connsiteX43" fmla="*/ 41 w 2615"/>
              <a:gd name="connsiteY43" fmla="*/ 6286 h 13054"/>
              <a:gd name="connsiteX44" fmla="*/ 29 w 2615"/>
              <a:gd name="connsiteY44" fmla="*/ 6446 h 13054"/>
              <a:gd name="connsiteX45" fmla="*/ 18 w 2615"/>
              <a:gd name="connsiteY45" fmla="*/ 6606 h 13054"/>
              <a:gd name="connsiteX46" fmla="*/ 10 w 2615"/>
              <a:gd name="connsiteY46" fmla="*/ 6766 h 13054"/>
              <a:gd name="connsiteX47" fmla="*/ 4 w 2615"/>
              <a:gd name="connsiteY47" fmla="*/ 6926 h 13054"/>
              <a:gd name="connsiteX48" fmla="*/ 1 w 2615"/>
              <a:gd name="connsiteY48" fmla="*/ 7087 h 13054"/>
              <a:gd name="connsiteX49" fmla="*/ 0 w 2615"/>
              <a:gd name="connsiteY49" fmla="*/ 7248 h 13054"/>
              <a:gd name="connsiteX50" fmla="*/ 1 w 2615"/>
              <a:gd name="connsiteY50" fmla="*/ 7407 h 13054"/>
              <a:gd name="connsiteX51" fmla="*/ 4 w 2615"/>
              <a:gd name="connsiteY51" fmla="*/ 7568 h 13054"/>
              <a:gd name="connsiteX52" fmla="*/ 10 w 2615"/>
              <a:gd name="connsiteY52" fmla="*/ 7728 h 13054"/>
              <a:gd name="connsiteX53" fmla="*/ 18 w 2615"/>
              <a:gd name="connsiteY53" fmla="*/ 7888 h 13054"/>
              <a:gd name="connsiteX54" fmla="*/ 29 w 2615"/>
              <a:gd name="connsiteY54" fmla="*/ 8049 h 13054"/>
              <a:gd name="connsiteX55" fmla="*/ 41 w 2615"/>
              <a:gd name="connsiteY55" fmla="*/ 8208 h 13054"/>
              <a:gd name="connsiteX56" fmla="*/ 55 w 2615"/>
              <a:gd name="connsiteY56" fmla="*/ 8369 h 13054"/>
              <a:gd name="connsiteX57" fmla="*/ 72 w 2615"/>
              <a:gd name="connsiteY57" fmla="*/ 8528 h 13054"/>
              <a:gd name="connsiteX58" fmla="*/ 91 w 2615"/>
              <a:gd name="connsiteY58" fmla="*/ 8687 h 13054"/>
              <a:gd name="connsiteX59" fmla="*/ 114 w 2615"/>
              <a:gd name="connsiteY59" fmla="*/ 8846 h 13054"/>
              <a:gd name="connsiteX60" fmla="*/ 137 w 2615"/>
              <a:gd name="connsiteY60" fmla="*/ 9005 h 13054"/>
              <a:gd name="connsiteX61" fmla="*/ 163 w 2615"/>
              <a:gd name="connsiteY61" fmla="*/ 9163 h 13054"/>
              <a:gd name="connsiteX62" fmla="*/ 191 w 2615"/>
              <a:gd name="connsiteY62" fmla="*/ 9321 h 13054"/>
              <a:gd name="connsiteX63" fmla="*/ 221 w 2615"/>
              <a:gd name="connsiteY63" fmla="*/ 9478 h 13054"/>
              <a:gd name="connsiteX64" fmla="*/ 254 w 2615"/>
              <a:gd name="connsiteY64" fmla="*/ 9636 h 13054"/>
              <a:gd name="connsiteX65" fmla="*/ 289 w 2615"/>
              <a:gd name="connsiteY65" fmla="*/ 9792 h 13054"/>
              <a:gd name="connsiteX66" fmla="*/ 326 w 2615"/>
              <a:gd name="connsiteY66" fmla="*/ 9949 h 13054"/>
              <a:gd name="connsiteX67" fmla="*/ 366 w 2615"/>
              <a:gd name="connsiteY67" fmla="*/ 10104 h 13054"/>
              <a:gd name="connsiteX68" fmla="*/ 407 w 2615"/>
              <a:gd name="connsiteY68" fmla="*/ 10259 h 13054"/>
              <a:gd name="connsiteX69" fmla="*/ 451 w 2615"/>
              <a:gd name="connsiteY69" fmla="*/ 10413 h 13054"/>
              <a:gd name="connsiteX70" fmla="*/ 496 w 2615"/>
              <a:gd name="connsiteY70" fmla="*/ 10567 h 13054"/>
              <a:gd name="connsiteX71" fmla="*/ 544 w 2615"/>
              <a:gd name="connsiteY71" fmla="*/ 10720 h 13054"/>
              <a:gd name="connsiteX72" fmla="*/ 594 w 2615"/>
              <a:gd name="connsiteY72" fmla="*/ 10872 h 13054"/>
              <a:gd name="connsiteX73" fmla="*/ 646 w 2615"/>
              <a:gd name="connsiteY73" fmla="*/ 11024 h 13054"/>
              <a:gd name="connsiteX74" fmla="*/ 702 w 2615"/>
              <a:gd name="connsiteY74" fmla="*/ 11175 h 13054"/>
              <a:gd name="connsiteX75" fmla="*/ 758 w 2615"/>
              <a:gd name="connsiteY75" fmla="*/ 11325 h 13054"/>
              <a:gd name="connsiteX76" fmla="*/ 817 w 2615"/>
              <a:gd name="connsiteY76" fmla="*/ 11474 h 13054"/>
              <a:gd name="connsiteX77" fmla="*/ 877 w 2615"/>
              <a:gd name="connsiteY77" fmla="*/ 11623 h 13054"/>
              <a:gd name="connsiteX78" fmla="*/ 940 w 2615"/>
              <a:gd name="connsiteY78" fmla="*/ 11771 h 13054"/>
              <a:gd name="connsiteX79" fmla="*/ 1006 w 2615"/>
              <a:gd name="connsiteY79" fmla="*/ 11917 h 13054"/>
              <a:gd name="connsiteX80" fmla="*/ 1073 w 2615"/>
              <a:gd name="connsiteY80" fmla="*/ 12062 h 13054"/>
              <a:gd name="connsiteX81" fmla="*/ 1142 w 2615"/>
              <a:gd name="connsiteY81" fmla="*/ 12208 h 13054"/>
              <a:gd name="connsiteX82" fmla="*/ 1212 w 2615"/>
              <a:gd name="connsiteY82" fmla="*/ 12352 h 13054"/>
              <a:gd name="connsiteX83" fmla="*/ 1286 w 2615"/>
              <a:gd name="connsiteY83" fmla="*/ 12494 h 13054"/>
              <a:gd name="connsiteX84" fmla="*/ 1361 w 2615"/>
              <a:gd name="connsiteY84" fmla="*/ 12636 h 13054"/>
              <a:gd name="connsiteX85" fmla="*/ 1438 w 2615"/>
              <a:gd name="connsiteY85" fmla="*/ 12776 h 13054"/>
              <a:gd name="connsiteX86" fmla="*/ 1518 w 2615"/>
              <a:gd name="connsiteY86" fmla="*/ 12915 h 13054"/>
              <a:gd name="connsiteX87" fmla="*/ 1598 w 2615"/>
              <a:gd name="connsiteY87" fmla="*/ 13054 h 13054"/>
              <a:gd name="connsiteX0" fmla="*/ 2615 w 2615"/>
              <a:gd name="connsiteY0" fmla="*/ 0 h 13054"/>
              <a:gd name="connsiteX1" fmla="*/ 2414 w 2615"/>
              <a:gd name="connsiteY1" fmla="*/ 250 h 13054"/>
              <a:gd name="connsiteX2" fmla="*/ 2316 w 2615"/>
              <a:gd name="connsiteY2" fmla="*/ 377 h 13054"/>
              <a:gd name="connsiteX3" fmla="*/ 2219 w 2615"/>
              <a:gd name="connsiteY3" fmla="*/ 506 h 13054"/>
              <a:gd name="connsiteX4" fmla="*/ 2126 w 2615"/>
              <a:gd name="connsiteY4" fmla="*/ 635 h 13054"/>
              <a:gd name="connsiteX5" fmla="*/ 2033 w 2615"/>
              <a:gd name="connsiteY5" fmla="*/ 766 h 13054"/>
              <a:gd name="connsiteX6" fmla="*/ 1942 w 2615"/>
              <a:gd name="connsiteY6" fmla="*/ 898 h 13054"/>
              <a:gd name="connsiteX7" fmla="*/ 1854 w 2615"/>
              <a:gd name="connsiteY7" fmla="*/ 1032 h 13054"/>
              <a:gd name="connsiteX8" fmla="*/ 1766 w 2615"/>
              <a:gd name="connsiteY8" fmla="*/ 1167 h 13054"/>
              <a:gd name="connsiteX9" fmla="*/ 1681 w 2615"/>
              <a:gd name="connsiteY9" fmla="*/ 1303 h 13054"/>
              <a:gd name="connsiteX10" fmla="*/ 1598 w 2615"/>
              <a:gd name="connsiteY10" fmla="*/ 1441 h 13054"/>
              <a:gd name="connsiteX11" fmla="*/ 1518 w 2615"/>
              <a:gd name="connsiteY11" fmla="*/ 1579 h 13054"/>
              <a:gd name="connsiteX12" fmla="*/ 1438 w 2615"/>
              <a:gd name="connsiteY12" fmla="*/ 1718 h 13054"/>
              <a:gd name="connsiteX13" fmla="*/ 1361 w 2615"/>
              <a:gd name="connsiteY13" fmla="*/ 1859 h 13054"/>
              <a:gd name="connsiteX14" fmla="*/ 1286 w 2615"/>
              <a:gd name="connsiteY14" fmla="*/ 2000 h 13054"/>
              <a:gd name="connsiteX15" fmla="*/ 1212 w 2615"/>
              <a:gd name="connsiteY15" fmla="*/ 2143 h 13054"/>
              <a:gd name="connsiteX16" fmla="*/ 1142 w 2615"/>
              <a:gd name="connsiteY16" fmla="*/ 2287 h 13054"/>
              <a:gd name="connsiteX17" fmla="*/ 1073 w 2615"/>
              <a:gd name="connsiteY17" fmla="*/ 2432 h 13054"/>
              <a:gd name="connsiteX18" fmla="*/ 1006 w 2615"/>
              <a:gd name="connsiteY18" fmla="*/ 2578 h 13054"/>
              <a:gd name="connsiteX19" fmla="*/ 940 w 2615"/>
              <a:gd name="connsiteY19" fmla="*/ 2723 h 13054"/>
              <a:gd name="connsiteX20" fmla="*/ 877 w 2615"/>
              <a:gd name="connsiteY20" fmla="*/ 2871 h 13054"/>
              <a:gd name="connsiteX21" fmla="*/ 817 w 2615"/>
              <a:gd name="connsiteY21" fmla="*/ 3020 h 13054"/>
              <a:gd name="connsiteX22" fmla="*/ 758 w 2615"/>
              <a:gd name="connsiteY22" fmla="*/ 3169 h 13054"/>
              <a:gd name="connsiteX23" fmla="*/ 702 w 2615"/>
              <a:gd name="connsiteY23" fmla="*/ 3319 h 13054"/>
              <a:gd name="connsiteX24" fmla="*/ 646 w 2615"/>
              <a:gd name="connsiteY24" fmla="*/ 3470 h 13054"/>
              <a:gd name="connsiteX25" fmla="*/ 594 w 2615"/>
              <a:gd name="connsiteY25" fmla="*/ 3622 h 13054"/>
              <a:gd name="connsiteX26" fmla="*/ 544 w 2615"/>
              <a:gd name="connsiteY26" fmla="*/ 3774 h 13054"/>
              <a:gd name="connsiteX27" fmla="*/ 496 w 2615"/>
              <a:gd name="connsiteY27" fmla="*/ 3928 h 13054"/>
              <a:gd name="connsiteX28" fmla="*/ 451 w 2615"/>
              <a:gd name="connsiteY28" fmla="*/ 4081 h 13054"/>
              <a:gd name="connsiteX29" fmla="*/ 407 w 2615"/>
              <a:gd name="connsiteY29" fmla="*/ 4235 h 13054"/>
              <a:gd name="connsiteX30" fmla="*/ 366 w 2615"/>
              <a:gd name="connsiteY30" fmla="*/ 4390 h 13054"/>
              <a:gd name="connsiteX31" fmla="*/ 326 w 2615"/>
              <a:gd name="connsiteY31" fmla="*/ 4546 h 13054"/>
              <a:gd name="connsiteX32" fmla="*/ 289 w 2615"/>
              <a:gd name="connsiteY32" fmla="*/ 4702 h 13054"/>
              <a:gd name="connsiteX33" fmla="*/ 254 w 2615"/>
              <a:gd name="connsiteY33" fmla="*/ 4858 h 13054"/>
              <a:gd name="connsiteX34" fmla="*/ 221 w 2615"/>
              <a:gd name="connsiteY34" fmla="*/ 5016 h 13054"/>
              <a:gd name="connsiteX35" fmla="*/ 191 w 2615"/>
              <a:gd name="connsiteY35" fmla="*/ 5173 h 13054"/>
              <a:gd name="connsiteX36" fmla="*/ 163 w 2615"/>
              <a:gd name="connsiteY36" fmla="*/ 5331 h 13054"/>
              <a:gd name="connsiteX37" fmla="*/ 137 w 2615"/>
              <a:gd name="connsiteY37" fmla="*/ 5489 h 13054"/>
              <a:gd name="connsiteX38" fmla="*/ 114 w 2615"/>
              <a:gd name="connsiteY38" fmla="*/ 5648 h 13054"/>
              <a:gd name="connsiteX39" fmla="*/ 91 w 2615"/>
              <a:gd name="connsiteY39" fmla="*/ 5807 h 13054"/>
              <a:gd name="connsiteX40" fmla="*/ 72 w 2615"/>
              <a:gd name="connsiteY40" fmla="*/ 5967 h 13054"/>
              <a:gd name="connsiteX41" fmla="*/ 55 w 2615"/>
              <a:gd name="connsiteY41" fmla="*/ 6125 h 13054"/>
              <a:gd name="connsiteX42" fmla="*/ 41 w 2615"/>
              <a:gd name="connsiteY42" fmla="*/ 6286 h 13054"/>
              <a:gd name="connsiteX43" fmla="*/ 29 w 2615"/>
              <a:gd name="connsiteY43" fmla="*/ 6446 h 13054"/>
              <a:gd name="connsiteX44" fmla="*/ 18 w 2615"/>
              <a:gd name="connsiteY44" fmla="*/ 6606 h 13054"/>
              <a:gd name="connsiteX45" fmla="*/ 10 w 2615"/>
              <a:gd name="connsiteY45" fmla="*/ 6766 h 13054"/>
              <a:gd name="connsiteX46" fmla="*/ 4 w 2615"/>
              <a:gd name="connsiteY46" fmla="*/ 6926 h 13054"/>
              <a:gd name="connsiteX47" fmla="*/ 1 w 2615"/>
              <a:gd name="connsiteY47" fmla="*/ 7087 h 13054"/>
              <a:gd name="connsiteX48" fmla="*/ 0 w 2615"/>
              <a:gd name="connsiteY48" fmla="*/ 7248 h 13054"/>
              <a:gd name="connsiteX49" fmla="*/ 1 w 2615"/>
              <a:gd name="connsiteY49" fmla="*/ 7407 h 13054"/>
              <a:gd name="connsiteX50" fmla="*/ 4 w 2615"/>
              <a:gd name="connsiteY50" fmla="*/ 7568 h 13054"/>
              <a:gd name="connsiteX51" fmla="*/ 10 w 2615"/>
              <a:gd name="connsiteY51" fmla="*/ 7728 h 13054"/>
              <a:gd name="connsiteX52" fmla="*/ 18 w 2615"/>
              <a:gd name="connsiteY52" fmla="*/ 7888 h 13054"/>
              <a:gd name="connsiteX53" fmla="*/ 29 w 2615"/>
              <a:gd name="connsiteY53" fmla="*/ 8049 h 13054"/>
              <a:gd name="connsiteX54" fmla="*/ 41 w 2615"/>
              <a:gd name="connsiteY54" fmla="*/ 8208 h 13054"/>
              <a:gd name="connsiteX55" fmla="*/ 55 w 2615"/>
              <a:gd name="connsiteY55" fmla="*/ 8369 h 13054"/>
              <a:gd name="connsiteX56" fmla="*/ 72 w 2615"/>
              <a:gd name="connsiteY56" fmla="*/ 8528 h 13054"/>
              <a:gd name="connsiteX57" fmla="*/ 91 w 2615"/>
              <a:gd name="connsiteY57" fmla="*/ 8687 h 13054"/>
              <a:gd name="connsiteX58" fmla="*/ 114 w 2615"/>
              <a:gd name="connsiteY58" fmla="*/ 8846 h 13054"/>
              <a:gd name="connsiteX59" fmla="*/ 137 w 2615"/>
              <a:gd name="connsiteY59" fmla="*/ 9005 h 13054"/>
              <a:gd name="connsiteX60" fmla="*/ 163 w 2615"/>
              <a:gd name="connsiteY60" fmla="*/ 9163 h 13054"/>
              <a:gd name="connsiteX61" fmla="*/ 191 w 2615"/>
              <a:gd name="connsiteY61" fmla="*/ 9321 h 13054"/>
              <a:gd name="connsiteX62" fmla="*/ 221 w 2615"/>
              <a:gd name="connsiteY62" fmla="*/ 9478 h 13054"/>
              <a:gd name="connsiteX63" fmla="*/ 254 w 2615"/>
              <a:gd name="connsiteY63" fmla="*/ 9636 h 13054"/>
              <a:gd name="connsiteX64" fmla="*/ 289 w 2615"/>
              <a:gd name="connsiteY64" fmla="*/ 9792 h 13054"/>
              <a:gd name="connsiteX65" fmla="*/ 326 w 2615"/>
              <a:gd name="connsiteY65" fmla="*/ 9949 h 13054"/>
              <a:gd name="connsiteX66" fmla="*/ 366 w 2615"/>
              <a:gd name="connsiteY66" fmla="*/ 10104 h 13054"/>
              <a:gd name="connsiteX67" fmla="*/ 407 w 2615"/>
              <a:gd name="connsiteY67" fmla="*/ 10259 h 13054"/>
              <a:gd name="connsiteX68" fmla="*/ 451 w 2615"/>
              <a:gd name="connsiteY68" fmla="*/ 10413 h 13054"/>
              <a:gd name="connsiteX69" fmla="*/ 496 w 2615"/>
              <a:gd name="connsiteY69" fmla="*/ 10567 h 13054"/>
              <a:gd name="connsiteX70" fmla="*/ 544 w 2615"/>
              <a:gd name="connsiteY70" fmla="*/ 10720 h 13054"/>
              <a:gd name="connsiteX71" fmla="*/ 594 w 2615"/>
              <a:gd name="connsiteY71" fmla="*/ 10872 h 13054"/>
              <a:gd name="connsiteX72" fmla="*/ 646 w 2615"/>
              <a:gd name="connsiteY72" fmla="*/ 11024 h 13054"/>
              <a:gd name="connsiteX73" fmla="*/ 702 w 2615"/>
              <a:gd name="connsiteY73" fmla="*/ 11175 h 13054"/>
              <a:gd name="connsiteX74" fmla="*/ 758 w 2615"/>
              <a:gd name="connsiteY74" fmla="*/ 11325 h 13054"/>
              <a:gd name="connsiteX75" fmla="*/ 817 w 2615"/>
              <a:gd name="connsiteY75" fmla="*/ 11474 h 13054"/>
              <a:gd name="connsiteX76" fmla="*/ 877 w 2615"/>
              <a:gd name="connsiteY76" fmla="*/ 11623 h 13054"/>
              <a:gd name="connsiteX77" fmla="*/ 940 w 2615"/>
              <a:gd name="connsiteY77" fmla="*/ 11771 h 13054"/>
              <a:gd name="connsiteX78" fmla="*/ 1006 w 2615"/>
              <a:gd name="connsiteY78" fmla="*/ 11917 h 13054"/>
              <a:gd name="connsiteX79" fmla="*/ 1073 w 2615"/>
              <a:gd name="connsiteY79" fmla="*/ 12062 h 13054"/>
              <a:gd name="connsiteX80" fmla="*/ 1142 w 2615"/>
              <a:gd name="connsiteY80" fmla="*/ 12208 h 13054"/>
              <a:gd name="connsiteX81" fmla="*/ 1212 w 2615"/>
              <a:gd name="connsiteY81" fmla="*/ 12352 h 13054"/>
              <a:gd name="connsiteX82" fmla="*/ 1286 w 2615"/>
              <a:gd name="connsiteY82" fmla="*/ 12494 h 13054"/>
              <a:gd name="connsiteX83" fmla="*/ 1361 w 2615"/>
              <a:gd name="connsiteY83" fmla="*/ 12636 h 13054"/>
              <a:gd name="connsiteX84" fmla="*/ 1438 w 2615"/>
              <a:gd name="connsiteY84" fmla="*/ 12776 h 13054"/>
              <a:gd name="connsiteX85" fmla="*/ 1518 w 2615"/>
              <a:gd name="connsiteY85" fmla="*/ 12915 h 13054"/>
              <a:gd name="connsiteX86" fmla="*/ 1598 w 2615"/>
              <a:gd name="connsiteY86" fmla="*/ 13054 h 13054"/>
              <a:gd name="connsiteX0" fmla="*/ 2414 w 2414"/>
              <a:gd name="connsiteY0" fmla="*/ 0 h 12804"/>
              <a:gd name="connsiteX1" fmla="*/ 2316 w 2414"/>
              <a:gd name="connsiteY1" fmla="*/ 127 h 12804"/>
              <a:gd name="connsiteX2" fmla="*/ 2219 w 2414"/>
              <a:gd name="connsiteY2" fmla="*/ 256 h 12804"/>
              <a:gd name="connsiteX3" fmla="*/ 2126 w 2414"/>
              <a:gd name="connsiteY3" fmla="*/ 385 h 12804"/>
              <a:gd name="connsiteX4" fmla="*/ 2033 w 2414"/>
              <a:gd name="connsiteY4" fmla="*/ 516 h 12804"/>
              <a:gd name="connsiteX5" fmla="*/ 1942 w 2414"/>
              <a:gd name="connsiteY5" fmla="*/ 648 h 12804"/>
              <a:gd name="connsiteX6" fmla="*/ 1854 w 2414"/>
              <a:gd name="connsiteY6" fmla="*/ 782 h 12804"/>
              <a:gd name="connsiteX7" fmla="*/ 1766 w 2414"/>
              <a:gd name="connsiteY7" fmla="*/ 917 h 12804"/>
              <a:gd name="connsiteX8" fmla="*/ 1681 w 2414"/>
              <a:gd name="connsiteY8" fmla="*/ 1053 h 12804"/>
              <a:gd name="connsiteX9" fmla="*/ 1598 w 2414"/>
              <a:gd name="connsiteY9" fmla="*/ 1191 h 12804"/>
              <a:gd name="connsiteX10" fmla="*/ 1518 w 2414"/>
              <a:gd name="connsiteY10" fmla="*/ 1329 h 12804"/>
              <a:gd name="connsiteX11" fmla="*/ 1438 w 2414"/>
              <a:gd name="connsiteY11" fmla="*/ 1468 h 12804"/>
              <a:gd name="connsiteX12" fmla="*/ 1361 w 2414"/>
              <a:gd name="connsiteY12" fmla="*/ 1609 h 12804"/>
              <a:gd name="connsiteX13" fmla="*/ 1286 w 2414"/>
              <a:gd name="connsiteY13" fmla="*/ 1750 h 12804"/>
              <a:gd name="connsiteX14" fmla="*/ 1212 w 2414"/>
              <a:gd name="connsiteY14" fmla="*/ 1893 h 12804"/>
              <a:gd name="connsiteX15" fmla="*/ 1142 w 2414"/>
              <a:gd name="connsiteY15" fmla="*/ 2037 h 12804"/>
              <a:gd name="connsiteX16" fmla="*/ 1073 w 2414"/>
              <a:gd name="connsiteY16" fmla="*/ 2182 h 12804"/>
              <a:gd name="connsiteX17" fmla="*/ 1006 w 2414"/>
              <a:gd name="connsiteY17" fmla="*/ 2328 h 12804"/>
              <a:gd name="connsiteX18" fmla="*/ 940 w 2414"/>
              <a:gd name="connsiteY18" fmla="*/ 2473 h 12804"/>
              <a:gd name="connsiteX19" fmla="*/ 877 w 2414"/>
              <a:gd name="connsiteY19" fmla="*/ 2621 h 12804"/>
              <a:gd name="connsiteX20" fmla="*/ 817 w 2414"/>
              <a:gd name="connsiteY20" fmla="*/ 2770 h 12804"/>
              <a:gd name="connsiteX21" fmla="*/ 758 w 2414"/>
              <a:gd name="connsiteY21" fmla="*/ 2919 h 12804"/>
              <a:gd name="connsiteX22" fmla="*/ 702 w 2414"/>
              <a:gd name="connsiteY22" fmla="*/ 3069 h 12804"/>
              <a:gd name="connsiteX23" fmla="*/ 646 w 2414"/>
              <a:gd name="connsiteY23" fmla="*/ 3220 h 12804"/>
              <a:gd name="connsiteX24" fmla="*/ 594 w 2414"/>
              <a:gd name="connsiteY24" fmla="*/ 3372 h 12804"/>
              <a:gd name="connsiteX25" fmla="*/ 544 w 2414"/>
              <a:gd name="connsiteY25" fmla="*/ 3524 h 12804"/>
              <a:gd name="connsiteX26" fmla="*/ 496 w 2414"/>
              <a:gd name="connsiteY26" fmla="*/ 3678 h 12804"/>
              <a:gd name="connsiteX27" fmla="*/ 451 w 2414"/>
              <a:gd name="connsiteY27" fmla="*/ 3831 h 12804"/>
              <a:gd name="connsiteX28" fmla="*/ 407 w 2414"/>
              <a:gd name="connsiteY28" fmla="*/ 3985 h 12804"/>
              <a:gd name="connsiteX29" fmla="*/ 366 w 2414"/>
              <a:gd name="connsiteY29" fmla="*/ 4140 h 12804"/>
              <a:gd name="connsiteX30" fmla="*/ 326 w 2414"/>
              <a:gd name="connsiteY30" fmla="*/ 4296 h 12804"/>
              <a:gd name="connsiteX31" fmla="*/ 289 w 2414"/>
              <a:gd name="connsiteY31" fmla="*/ 4452 h 12804"/>
              <a:gd name="connsiteX32" fmla="*/ 254 w 2414"/>
              <a:gd name="connsiteY32" fmla="*/ 4608 h 12804"/>
              <a:gd name="connsiteX33" fmla="*/ 221 w 2414"/>
              <a:gd name="connsiteY33" fmla="*/ 4766 h 12804"/>
              <a:gd name="connsiteX34" fmla="*/ 191 w 2414"/>
              <a:gd name="connsiteY34" fmla="*/ 4923 h 12804"/>
              <a:gd name="connsiteX35" fmla="*/ 163 w 2414"/>
              <a:gd name="connsiteY35" fmla="*/ 5081 h 12804"/>
              <a:gd name="connsiteX36" fmla="*/ 137 w 2414"/>
              <a:gd name="connsiteY36" fmla="*/ 5239 h 12804"/>
              <a:gd name="connsiteX37" fmla="*/ 114 w 2414"/>
              <a:gd name="connsiteY37" fmla="*/ 5398 h 12804"/>
              <a:gd name="connsiteX38" fmla="*/ 91 w 2414"/>
              <a:gd name="connsiteY38" fmla="*/ 5557 h 12804"/>
              <a:gd name="connsiteX39" fmla="*/ 72 w 2414"/>
              <a:gd name="connsiteY39" fmla="*/ 5717 h 12804"/>
              <a:gd name="connsiteX40" fmla="*/ 55 w 2414"/>
              <a:gd name="connsiteY40" fmla="*/ 5875 h 12804"/>
              <a:gd name="connsiteX41" fmla="*/ 41 w 2414"/>
              <a:gd name="connsiteY41" fmla="*/ 6036 h 12804"/>
              <a:gd name="connsiteX42" fmla="*/ 29 w 2414"/>
              <a:gd name="connsiteY42" fmla="*/ 6196 h 12804"/>
              <a:gd name="connsiteX43" fmla="*/ 18 w 2414"/>
              <a:gd name="connsiteY43" fmla="*/ 6356 h 12804"/>
              <a:gd name="connsiteX44" fmla="*/ 10 w 2414"/>
              <a:gd name="connsiteY44" fmla="*/ 6516 h 12804"/>
              <a:gd name="connsiteX45" fmla="*/ 4 w 2414"/>
              <a:gd name="connsiteY45" fmla="*/ 6676 h 12804"/>
              <a:gd name="connsiteX46" fmla="*/ 1 w 2414"/>
              <a:gd name="connsiteY46" fmla="*/ 6837 h 12804"/>
              <a:gd name="connsiteX47" fmla="*/ 0 w 2414"/>
              <a:gd name="connsiteY47" fmla="*/ 6998 h 12804"/>
              <a:gd name="connsiteX48" fmla="*/ 1 w 2414"/>
              <a:gd name="connsiteY48" fmla="*/ 7157 h 12804"/>
              <a:gd name="connsiteX49" fmla="*/ 4 w 2414"/>
              <a:gd name="connsiteY49" fmla="*/ 7318 h 12804"/>
              <a:gd name="connsiteX50" fmla="*/ 10 w 2414"/>
              <a:gd name="connsiteY50" fmla="*/ 7478 h 12804"/>
              <a:gd name="connsiteX51" fmla="*/ 18 w 2414"/>
              <a:gd name="connsiteY51" fmla="*/ 7638 h 12804"/>
              <a:gd name="connsiteX52" fmla="*/ 29 w 2414"/>
              <a:gd name="connsiteY52" fmla="*/ 7799 h 12804"/>
              <a:gd name="connsiteX53" fmla="*/ 41 w 2414"/>
              <a:gd name="connsiteY53" fmla="*/ 7958 h 12804"/>
              <a:gd name="connsiteX54" fmla="*/ 55 w 2414"/>
              <a:gd name="connsiteY54" fmla="*/ 8119 h 12804"/>
              <a:gd name="connsiteX55" fmla="*/ 72 w 2414"/>
              <a:gd name="connsiteY55" fmla="*/ 8278 h 12804"/>
              <a:gd name="connsiteX56" fmla="*/ 91 w 2414"/>
              <a:gd name="connsiteY56" fmla="*/ 8437 h 12804"/>
              <a:gd name="connsiteX57" fmla="*/ 114 w 2414"/>
              <a:gd name="connsiteY57" fmla="*/ 8596 h 12804"/>
              <a:gd name="connsiteX58" fmla="*/ 137 w 2414"/>
              <a:gd name="connsiteY58" fmla="*/ 8755 h 12804"/>
              <a:gd name="connsiteX59" fmla="*/ 163 w 2414"/>
              <a:gd name="connsiteY59" fmla="*/ 8913 h 12804"/>
              <a:gd name="connsiteX60" fmla="*/ 191 w 2414"/>
              <a:gd name="connsiteY60" fmla="*/ 9071 h 12804"/>
              <a:gd name="connsiteX61" fmla="*/ 221 w 2414"/>
              <a:gd name="connsiteY61" fmla="*/ 9228 h 12804"/>
              <a:gd name="connsiteX62" fmla="*/ 254 w 2414"/>
              <a:gd name="connsiteY62" fmla="*/ 9386 h 12804"/>
              <a:gd name="connsiteX63" fmla="*/ 289 w 2414"/>
              <a:gd name="connsiteY63" fmla="*/ 9542 h 12804"/>
              <a:gd name="connsiteX64" fmla="*/ 326 w 2414"/>
              <a:gd name="connsiteY64" fmla="*/ 9699 h 12804"/>
              <a:gd name="connsiteX65" fmla="*/ 366 w 2414"/>
              <a:gd name="connsiteY65" fmla="*/ 9854 h 12804"/>
              <a:gd name="connsiteX66" fmla="*/ 407 w 2414"/>
              <a:gd name="connsiteY66" fmla="*/ 10009 h 12804"/>
              <a:gd name="connsiteX67" fmla="*/ 451 w 2414"/>
              <a:gd name="connsiteY67" fmla="*/ 10163 h 12804"/>
              <a:gd name="connsiteX68" fmla="*/ 496 w 2414"/>
              <a:gd name="connsiteY68" fmla="*/ 10317 h 12804"/>
              <a:gd name="connsiteX69" fmla="*/ 544 w 2414"/>
              <a:gd name="connsiteY69" fmla="*/ 10470 h 12804"/>
              <a:gd name="connsiteX70" fmla="*/ 594 w 2414"/>
              <a:gd name="connsiteY70" fmla="*/ 10622 h 12804"/>
              <a:gd name="connsiteX71" fmla="*/ 646 w 2414"/>
              <a:gd name="connsiteY71" fmla="*/ 10774 h 12804"/>
              <a:gd name="connsiteX72" fmla="*/ 702 w 2414"/>
              <a:gd name="connsiteY72" fmla="*/ 10925 h 12804"/>
              <a:gd name="connsiteX73" fmla="*/ 758 w 2414"/>
              <a:gd name="connsiteY73" fmla="*/ 11075 h 12804"/>
              <a:gd name="connsiteX74" fmla="*/ 817 w 2414"/>
              <a:gd name="connsiteY74" fmla="*/ 11224 h 12804"/>
              <a:gd name="connsiteX75" fmla="*/ 877 w 2414"/>
              <a:gd name="connsiteY75" fmla="*/ 11373 h 12804"/>
              <a:gd name="connsiteX76" fmla="*/ 940 w 2414"/>
              <a:gd name="connsiteY76" fmla="*/ 11521 h 12804"/>
              <a:gd name="connsiteX77" fmla="*/ 1006 w 2414"/>
              <a:gd name="connsiteY77" fmla="*/ 11667 h 12804"/>
              <a:gd name="connsiteX78" fmla="*/ 1073 w 2414"/>
              <a:gd name="connsiteY78" fmla="*/ 11812 h 12804"/>
              <a:gd name="connsiteX79" fmla="*/ 1142 w 2414"/>
              <a:gd name="connsiteY79" fmla="*/ 11958 h 12804"/>
              <a:gd name="connsiteX80" fmla="*/ 1212 w 2414"/>
              <a:gd name="connsiteY80" fmla="*/ 12102 h 12804"/>
              <a:gd name="connsiteX81" fmla="*/ 1286 w 2414"/>
              <a:gd name="connsiteY81" fmla="*/ 12244 h 12804"/>
              <a:gd name="connsiteX82" fmla="*/ 1361 w 2414"/>
              <a:gd name="connsiteY82" fmla="*/ 12386 h 12804"/>
              <a:gd name="connsiteX83" fmla="*/ 1438 w 2414"/>
              <a:gd name="connsiteY83" fmla="*/ 12526 h 12804"/>
              <a:gd name="connsiteX84" fmla="*/ 1518 w 2414"/>
              <a:gd name="connsiteY84" fmla="*/ 12665 h 12804"/>
              <a:gd name="connsiteX85" fmla="*/ 1598 w 2414"/>
              <a:gd name="connsiteY85" fmla="*/ 12804 h 12804"/>
              <a:gd name="connsiteX0" fmla="*/ 2316 w 2316"/>
              <a:gd name="connsiteY0" fmla="*/ 0 h 12677"/>
              <a:gd name="connsiteX1" fmla="*/ 2219 w 2316"/>
              <a:gd name="connsiteY1" fmla="*/ 129 h 12677"/>
              <a:gd name="connsiteX2" fmla="*/ 2126 w 2316"/>
              <a:gd name="connsiteY2" fmla="*/ 258 h 12677"/>
              <a:gd name="connsiteX3" fmla="*/ 2033 w 2316"/>
              <a:gd name="connsiteY3" fmla="*/ 389 h 12677"/>
              <a:gd name="connsiteX4" fmla="*/ 1942 w 2316"/>
              <a:gd name="connsiteY4" fmla="*/ 521 h 12677"/>
              <a:gd name="connsiteX5" fmla="*/ 1854 w 2316"/>
              <a:gd name="connsiteY5" fmla="*/ 655 h 12677"/>
              <a:gd name="connsiteX6" fmla="*/ 1766 w 2316"/>
              <a:gd name="connsiteY6" fmla="*/ 790 h 12677"/>
              <a:gd name="connsiteX7" fmla="*/ 1681 w 2316"/>
              <a:gd name="connsiteY7" fmla="*/ 926 h 12677"/>
              <a:gd name="connsiteX8" fmla="*/ 1598 w 2316"/>
              <a:gd name="connsiteY8" fmla="*/ 1064 h 12677"/>
              <a:gd name="connsiteX9" fmla="*/ 1518 w 2316"/>
              <a:gd name="connsiteY9" fmla="*/ 1202 h 12677"/>
              <a:gd name="connsiteX10" fmla="*/ 1438 w 2316"/>
              <a:gd name="connsiteY10" fmla="*/ 1341 h 12677"/>
              <a:gd name="connsiteX11" fmla="*/ 1361 w 2316"/>
              <a:gd name="connsiteY11" fmla="*/ 1482 h 12677"/>
              <a:gd name="connsiteX12" fmla="*/ 1286 w 2316"/>
              <a:gd name="connsiteY12" fmla="*/ 1623 h 12677"/>
              <a:gd name="connsiteX13" fmla="*/ 1212 w 2316"/>
              <a:gd name="connsiteY13" fmla="*/ 1766 h 12677"/>
              <a:gd name="connsiteX14" fmla="*/ 1142 w 2316"/>
              <a:gd name="connsiteY14" fmla="*/ 1910 h 12677"/>
              <a:gd name="connsiteX15" fmla="*/ 1073 w 2316"/>
              <a:gd name="connsiteY15" fmla="*/ 2055 h 12677"/>
              <a:gd name="connsiteX16" fmla="*/ 1006 w 2316"/>
              <a:gd name="connsiteY16" fmla="*/ 2201 h 12677"/>
              <a:gd name="connsiteX17" fmla="*/ 940 w 2316"/>
              <a:gd name="connsiteY17" fmla="*/ 2346 h 12677"/>
              <a:gd name="connsiteX18" fmla="*/ 877 w 2316"/>
              <a:gd name="connsiteY18" fmla="*/ 2494 h 12677"/>
              <a:gd name="connsiteX19" fmla="*/ 817 w 2316"/>
              <a:gd name="connsiteY19" fmla="*/ 2643 h 12677"/>
              <a:gd name="connsiteX20" fmla="*/ 758 w 2316"/>
              <a:gd name="connsiteY20" fmla="*/ 2792 h 12677"/>
              <a:gd name="connsiteX21" fmla="*/ 702 w 2316"/>
              <a:gd name="connsiteY21" fmla="*/ 2942 h 12677"/>
              <a:gd name="connsiteX22" fmla="*/ 646 w 2316"/>
              <a:gd name="connsiteY22" fmla="*/ 3093 h 12677"/>
              <a:gd name="connsiteX23" fmla="*/ 594 w 2316"/>
              <a:gd name="connsiteY23" fmla="*/ 3245 h 12677"/>
              <a:gd name="connsiteX24" fmla="*/ 544 w 2316"/>
              <a:gd name="connsiteY24" fmla="*/ 3397 h 12677"/>
              <a:gd name="connsiteX25" fmla="*/ 496 w 2316"/>
              <a:gd name="connsiteY25" fmla="*/ 3551 h 12677"/>
              <a:gd name="connsiteX26" fmla="*/ 451 w 2316"/>
              <a:gd name="connsiteY26" fmla="*/ 3704 h 12677"/>
              <a:gd name="connsiteX27" fmla="*/ 407 w 2316"/>
              <a:gd name="connsiteY27" fmla="*/ 3858 h 12677"/>
              <a:gd name="connsiteX28" fmla="*/ 366 w 2316"/>
              <a:gd name="connsiteY28" fmla="*/ 4013 h 12677"/>
              <a:gd name="connsiteX29" fmla="*/ 326 w 2316"/>
              <a:gd name="connsiteY29" fmla="*/ 4169 h 12677"/>
              <a:gd name="connsiteX30" fmla="*/ 289 w 2316"/>
              <a:gd name="connsiteY30" fmla="*/ 4325 h 12677"/>
              <a:gd name="connsiteX31" fmla="*/ 254 w 2316"/>
              <a:gd name="connsiteY31" fmla="*/ 4481 h 12677"/>
              <a:gd name="connsiteX32" fmla="*/ 221 w 2316"/>
              <a:gd name="connsiteY32" fmla="*/ 4639 h 12677"/>
              <a:gd name="connsiteX33" fmla="*/ 191 w 2316"/>
              <a:gd name="connsiteY33" fmla="*/ 4796 h 12677"/>
              <a:gd name="connsiteX34" fmla="*/ 163 w 2316"/>
              <a:gd name="connsiteY34" fmla="*/ 4954 h 12677"/>
              <a:gd name="connsiteX35" fmla="*/ 137 w 2316"/>
              <a:gd name="connsiteY35" fmla="*/ 5112 h 12677"/>
              <a:gd name="connsiteX36" fmla="*/ 114 w 2316"/>
              <a:gd name="connsiteY36" fmla="*/ 5271 h 12677"/>
              <a:gd name="connsiteX37" fmla="*/ 91 w 2316"/>
              <a:gd name="connsiteY37" fmla="*/ 5430 h 12677"/>
              <a:gd name="connsiteX38" fmla="*/ 72 w 2316"/>
              <a:gd name="connsiteY38" fmla="*/ 5590 h 12677"/>
              <a:gd name="connsiteX39" fmla="*/ 55 w 2316"/>
              <a:gd name="connsiteY39" fmla="*/ 5748 h 12677"/>
              <a:gd name="connsiteX40" fmla="*/ 41 w 2316"/>
              <a:gd name="connsiteY40" fmla="*/ 5909 h 12677"/>
              <a:gd name="connsiteX41" fmla="*/ 29 w 2316"/>
              <a:gd name="connsiteY41" fmla="*/ 6069 h 12677"/>
              <a:gd name="connsiteX42" fmla="*/ 18 w 2316"/>
              <a:gd name="connsiteY42" fmla="*/ 6229 h 12677"/>
              <a:gd name="connsiteX43" fmla="*/ 10 w 2316"/>
              <a:gd name="connsiteY43" fmla="*/ 6389 h 12677"/>
              <a:gd name="connsiteX44" fmla="*/ 4 w 2316"/>
              <a:gd name="connsiteY44" fmla="*/ 6549 h 12677"/>
              <a:gd name="connsiteX45" fmla="*/ 1 w 2316"/>
              <a:gd name="connsiteY45" fmla="*/ 6710 h 12677"/>
              <a:gd name="connsiteX46" fmla="*/ 0 w 2316"/>
              <a:gd name="connsiteY46" fmla="*/ 6871 h 12677"/>
              <a:gd name="connsiteX47" fmla="*/ 1 w 2316"/>
              <a:gd name="connsiteY47" fmla="*/ 7030 h 12677"/>
              <a:gd name="connsiteX48" fmla="*/ 4 w 2316"/>
              <a:gd name="connsiteY48" fmla="*/ 7191 h 12677"/>
              <a:gd name="connsiteX49" fmla="*/ 10 w 2316"/>
              <a:gd name="connsiteY49" fmla="*/ 7351 h 12677"/>
              <a:gd name="connsiteX50" fmla="*/ 18 w 2316"/>
              <a:gd name="connsiteY50" fmla="*/ 7511 h 12677"/>
              <a:gd name="connsiteX51" fmla="*/ 29 w 2316"/>
              <a:gd name="connsiteY51" fmla="*/ 7672 h 12677"/>
              <a:gd name="connsiteX52" fmla="*/ 41 w 2316"/>
              <a:gd name="connsiteY52" fmla="*/ 7831 h 12677"/>
              <a:gd name="connsiteX53" fmla="*/ 55 w 2316"/>
              <a:gd name="connsiteY53" fmla="*/ 7992 h 12677"/>
              <a:gd name="connsiteX54" fmla="*/ 72 w 2316"/>
              <a:gd name="connsiteY54" fmla="*/ 8151 h 12677"/>
              <a:gd name="connsiteX55" fmla="*/ 91 w 2316"/>
              <a:gd name="connsiteY55" fmla="*/ 8310 h 12677"/>
              <a:gd name="connsiteX56" fmla="*/ 114 w 2316"/>
              <a:gd name="connsiteY56" fmla="*/ 8469 h 12677"/>
              <a:gd name="connsiteX57" fmla="*/ 137 w 2316"/>
              <a:gd name="connsiteY57" fmla="*/ 8628 h 12677"/>
              <a:gd name="connsiteX58" fmla="*/ 163 w 2316"/>
              <a:gd name="connsiteY58" fmla="*/ 8786 h 12677"/>
              <a:gd name="connsiteX59" fmla="*/ 191 w 2316"/>
              <a:gd name="connsiteY59" fmla="*/ 8944 h 12677"/>
              <a:gd name="connsiteX60" fmla="*/ 221 w 2316"/>
              <a:gd name="connsiteY60" fmla="*/ 9101 h 12677"/>
              <a:gd name="connsiteX61" fmla="*/ 254 w 2316"/>
              <a:gd name="connsiteY61" fmla="*/ 9259 h 12677"/>
              <a:gd name="connsiteX62" fmla="*/ 289 w 2316"/>
              <a:gd name="connsiteY62" fmla="*/ 9415 h 12677"/>
              <a:gd name="connsiteX63" fmla="*/ 326 w 2316"/>
              <a:gd name="connsiteY63" fmla="*/ 9572 h 12677"/>
              <a:gd name="connsiteX64" fmla="*/ 366 w 2316"/>
              <a:gd name="connsiteY64" fmla="*/ 9727 h 12677"/>
              <a:gd name="connsiteX65" fmla="*/ 407 w 2316"/>
              <a:gd name="connsiteY65" fmla="*/ 9882 h 12677"/>
              <a:gd name="connsiteX66" fmla="*/ 451 w 2316"/>
              <a:gd name="connsiteY66" fmla="*/ 10036 h 12677"/>
              <a:gd name="connsiteX67" fmla="*/ 496 w 2316"/>
              <a:gd name="connsiteY67" fmla="*/ 10190 h 12677"/>
              <a:gd name="connsiteX68" fmla="*/ 544 w 2316"/>
              <a:gd name="connsiteY68" fmla="*/ 10343 h 12677"/>
              <a:gd name="connsiteX69" fmla="*/ 594 w 2316"/>
              <a:gd name="connsiteY69" fmla="*/ 10495 h 12677"/>
              <a:gd name="connsiteX70" fmla="*/ 646 w 2316"/>
              <a:gd name="connsiteY70" fmla="*/ 10647 h 12677"/>
              <a:gd name="connsiteX71" fmla="*/ 702 w 2316"/>
              <a:gd name="connsiteY71" fmla="*/ 10798 h 12677"/>
              <a:gd name="connsiteX72" fmla="*/ 758 w 2316"/>
              <a:gd name="connsiteY72" fmla="*/ 10948 h 12677"/>
              <a:gd name="connsiteX73" fmla="*/ 817 w 2316"/>
              <a:gd name="connsiteY73" fmla="*/ 11097 h 12677"/>
              <a:gd name="connsiteX74" fmla="*/ 877 w 2316"/>
              <a:gd name="connsiteY74" fmla="*/ 11246 h 12677"/>
              <a:gd name="connsiteX75" fmla="*/ 940 w 2316"/>
              <a:gd name="connsiteY75" fmla="*/ 11394 h 12677"/>
              <a:gd name="connsiteX76" fmla="*/ 1006 w 2316"/>
              <a:gd name="connsiteY76" fmla="*/ 11540 h 12677"/>
              <a:gd name="connsiteX77" fmla="*/ 1073 w 2316"/>
              <a:gd name="connsiteY77" fmla="*/ 11685 h 12677"/>
              <a:gd name="connsiteX78" fmla="*/ 1142 w 2316"/>
              <a:gd name="connsiteY78" fmla="*/ 11831 h 12677"/>
              <a:gd name="connsiteX79" fmla="*/ 1212 w 2316"/>
              <a:gd name="connsiteY79" fmla="*/ 11975 h 12677"/>
              <a:gd name="connsiteX80" fmla="*/ 1286 w 2316"/>
              <a:gd name="connsiteY80" fmla="*/ 12117 h 12677"/>
              <a:gd name="connsiteX81" fmla="*/ 1361 w 2316"/>
              <a:gd name="connsiteY81" fmla="*/ 12259 h 12677"/>
              <a:gd name="connsiteX82" fmla="*/ 1438 w 2316"/>
              <a:gd name="connsiteY82" fmla="*/ 12399 h 12677"/>
              <a:gd name="connsiteX83" fmla="*/ 1518 w 2316"/>
              <a:gd name="connsiteY83" fmla="*/ 12538 h 12677"/>
              <a:gd name="connsiteX84" fmla="*/ 1598 w 2316"/>
              <a:gd name="connsiteY84" fmla="*/ 12677 h 12677"/>
              <a:gd name="connsiteX0" fmla="*/ 2219 w 2219"/>
              <a:gd name="connsiteY0" fmla="*/ 0 h 12548"/>
              <a:gd name="connsiteX1" fmla="*/ 2126 w 2219"/>
              <a:gd name="connsiteY1" fmla="*/ 129 h 12548"/>
              <a:gd name="connsiteX2" fmla="*/ 2033 w 2219"/>
              <a:gd name="connsiteY2" fmla="*/ 260 h 12548"/>
              <a:gd name="connsiteX3" fmla="*/ 1942 w 2219"/>
              <a:gd name="connsiteY3" fmla="*/ 392 h 12548"/>
              <a:gd name="connsiteX4" fmla="*/ 1854 w 2219"/>
              <a:gd name="connsiteY4" fmla="*/ 526 h 12548"/>
              <a:gd name="connsiteX5" fmla="*/ 1766 w 2219"/>
              <a:gd name="connsiteY5" fmla="*/ 661 h 12548"/>
              <a:gd name="connsiteX6" fmla="*/ 1681 w 2219"/>
              <a:gd name="connsiteY6" fmla="*/ 797 h 12548"/>
              <a:gd name="connsiteX7" fmla="*/ 1598 w 2219"/>
              <a:gd name="connsiteY7" fmla="*/ 935 h 12548"/>
              <a:gd name="connsiteX8" fmla="*/ 1518 w 2219"/>
              <a:gd name="connsiteY8" fmla="*/ 1073 h 12548"/>
              <a:gd name="connsiteX9" fmla="*/ 1438 w 2219"/>
              <a:gd name="connsiteY9" fmla="*/ 1212 h 12548"/>
              <a:gd name="connsiteX10" fmla="*/ 1361 w 2219"/>
              <a:gd name="connsiteY10" fmla="*/ 1353 h 12548"/>
              <a:gd name="connsiteX11" fmla="*/ 1286 w 2219"/>
              <a:gd name="connsiteY11" fmla="*/ 1494 h 12548"/>
              <a:gd name="connsiteX12" fmla="*/ 1212 w 2219"/>
              <a:gd name="connsiteY12" fmla="*/ 1637 h 12548"/>
              <a:gd name="connsiteX13" fmla="*/ 1142 w 2219"/>
              <a:gd name="connsiteY13" fmla="*/ 1781 h 12548"/>
              <a:gd name="connsiteX14" fmla="*/ 1073 w 2219"/>
              <a:gd name="connsiteY14" fmla="*/ 1926 h 12548"/>
              <a:gd name="connsiteX15" fmla="*/ 1006 w 2219"/>
              <a:gd name="connsiteY15" fmla="*/ 2072 h 12548"/>
              <a:gd name="connsiteX16" fmla="*/ 940 w 2219"/>
              <a:gd name="connsiteY16" fmla="*/ 2217 h 12548"/>
              <a:gd name="connsiteX17" fmla="*/ 877 w 2219"/>
              <a:gd name="connsiteY17" fmla="*/ 2365 h 12548"/>
              <a:gd name="connsiteX18" fmla="*/ 817 w 2219"/>
              <a:gd name="connsiteY18" fmla="*/ 2514 h 12548"/>
              <a:gd name="connsiteX19" fmla="*/ 758 w 2219"/>
              <a:gd name="connsiteY19" fmla="*/ 2663 h 12548"/>
              <a:gd name="connsiteX20" fmla="*/ 702 w 2219"/>
              <a:gd name="connsiteY20" fmla="*/ 2813 h 12548"/>
              <a:gd name="connsiteX21" fmla="*/ 646 w 2219"/>
              <a:gd name="connsiteY21" fmla="*/ 2964 h 12548"/>
              <a:gd name="connsiteX22" fmla="*/ 594 w 2219"/>
              <a:gd name="connsiteY22" fmla="*/ 3116 h 12548"/>
              <a:gd name="connsiteX23" fmla="*/ 544 w 2219"/>
              <a:gd name="connsiteY23" fmla="*/ 3268 h 12548"/>
              <a:gd name="connsiteX24" fmla="*/ 496 w 2219"/>
              <a:gd name="connsiteY24" fmla="*/ 3422 h 12548"/>
              <a:gd name="connsiteX25" fmla="*/ 451 w 2219"/>
              <a:gd name="connsiteY25" fmla="*/ 3575 h 12548"/>
              <a:gd name="connsiteX26" fmla="*/ 407 w 2219"/>
              <a:gd name="connsiteY26" fmla="*/ 3729 h 12548"/>
              <a:gd name="connsiteX27" fmla="*/ 366 w 2219"/>
              <a:gd name="connsiteY27" fmla="*/ 3884 h 12548"/>
              <a:gd name="connsiteX28" fmla="*/ 326 w 2219"/>
              <a:gd name="connsiteY28" fmla="*/ 4040 h 12548"/>
              <a:gd name="connsiteX29" fmla="*/ 289 w 2219"/>
              <a:gd name="connsiteY29" fmla="*/ 4196 h 12548"/>
              <a:gd name="connsiteX30" fmla="*/ 254 w 2219"/>
              <a:gd name="connsiteY30" fmla="*/ 4352 h 12548"/>
              <a:gd name="connsiteX31" fmla="*/ 221 w 2219"/>
              <a:gd name="connsiteY31" fmla="*/ 4510 h 12548"/>
              <a:gd name="connsiteX32" fmla="*/ 191 w 2219"/>
              <a:gd name="connsiteY32" fmla="*/ 4667 h 12548"/>
              <a:gd name="connsiteX33" fmla="*/ 163 w 2219"/>
              <a:gd name="connsiteY33" fmla="*/ 4825 h 12548"/>
              <a:gd name="connsiteX34" fmla="*/ 137 w 2219"/>
              <a:gd name="connsiteY34" fmla="*/ 4983 h 12548"/>
              <a:gd name="connsiteX35" fmla="*/ 114 w 2219"/>
              <a:gd name="connsiteY35" fmla="*/ 5142 h 12548"/>
              <a:gd name="connsiteX36" fmla="*/ 91 w 2219"/>
              <a:gd name="connsiteY36" fmla="*/ 5301 h 12548"/>
              <a:gd name="connsiteX37" fmla="*/ 72 w 2219"/>
              <a:gd name="connsiteY37" fmla="*/ 5461 h 12548"/>
              <a:gd name="connsiteX38" fmla="*/ 55 w 2219"/>
              <a:gd name="connsiteY38" fmla="*/ 5619 h 12548"/>
              <a:gd name="connsiteX39" fmla="*/ 41 w 2219"/>
              <a:gd name="connsiteY39" fmla="*/ 5780 h 12548"/>
              <a:gd name="connsiteX40" fmla="*/ 29 w 2219"/>
              <a:gd name="connsiteY40" fmla="*/ 5940 h 12548"/>
              <a:gd name="connsiteX41" fmla="*/ 18 w 2219"/>
              <a:gd name="connsiteY41" fmla="*/ 6100 h 12548"/>
              <a:gd name="connsiteX42" fmla="*/ 10 w 2219"/>
              <a:gd name="connsiteY42" fmla="*/ 6260 h 12548"/>
              <a:gd name="connsiteX43" fmla="*/ 4 w 2219"/>
              <a:gd name="connsiteY43" fmla="*/ 6420 h 12548"/>
              <a:gd name="connsiteX44" fmla="*/ 1 w 2219"/>
              <a:gd name="connsiteY44" fmla="*/ 6581 h 12548"/>
              <a:gd name="connsiteX45" fmla="*/ 0 w 2219"/>
              <a:gd name="connsiteY45" fmla="*/ 6742 h 12548"/>
              <a:gd name="connsiteX46" fmla="*/ 1 w 2219"/>
              <a:gd name="connsiteY46" fmla="*/ 6901 h 12548"/>
              <a:gd name="connsiteX47" fmla="*/ 4 w 2219"/>
              <a:gd name="connsiteY47" fmla="*/ 7062 h 12548"/>
              <a:gd name="connsiteX48" fmla="*/ 10 w 2219"/>
              <a:gd name="connsiteY48" fmla="*/ 7222 h 12548"/>
              <a:gd name="connsiteX49" fmla="*/ 18 w 2219"/>
              <a:gd name="connsiteY49" fmla="*/ 7382 h 12548"/>
              <a:gd name="connsiteX50" fmla="*/ 29 w 2219"/>
              <a:gd name="connsiteY50" fmla="*/ 7543 h 12548"/>
              <a:gd name="connsiteX51" fmla="*/ 41 w 2219"/>
              <a:gd name="connsiteY51" fmla="*/ 7702 h 12548"/>
              <a:gd name="connsiteX52" fmla="*/ 55 w 2219"/>
              <a:gd name="connsiteY52" fmla="*/ 7863 h 12548"/>
              <a:gd name="connsiteX53" fmla="*/ 72 w 2219"/>
              <a:gd name="connsiteY53" fmla="*/ 8022 h 12548"/>
              <a:gd name="connsiteX54" fmla="*/ 91 w 2219"/>
              <a:gd name="connsiteY54" fmla="*/ 8181 h 12548"/>
              <a:gd name="connsiteX55" fmla="*/ 114 w 2219"/>
              <a:gd name="connsiteY55" fmla="*/ 8340 h 12548"/>
              <a:gd name="connsiteX56" fmla="*/ 137 w 2219"/>
              <a:gd name="connsiteY56" fmla="*/ 8499 h 12548"/>
              <a:gd name="connsiteX57" fmla="*/ 163 w 2219"/>
              <a:gd name="connsiteY57" fmla="*/ 8657 h 12548"/>
              <a:gd name="connsiteX58" fmla="*/ 191 w 2219"/>
              <a:gd name="connsiteY58" fmla="*/ 8815 h 12548"/>
              <a:gd name="connsiteX59" fmla="*/ 221 w 2219"/>
              <a:gd name="connsiteY59" fmla="*/ 8972 h 12548"/>
              <a:gd name="connsiteX60" fmla="*/ 254 w 2219"/>
              <a:gd name="connsiteY60" fmla="*/ 9130 h 12548"/>
              <a:gd name="connsiteX61" fmla="*/ 289 w 2219"/>
              <a:gd name="connsiteY61" fmla="*/ 9286 h 12548"/>
              <a:gd name="connsiteX62" fmla="*/ 326 w 2219"/>
              <a:gd name="connsiteY62" fmla="*/ 9443 h 12548"/>
              <a:gd name="connsiteX63" fmla="*/ 366 w 2219"/>
              <a:gd name="connsiteY63" fmla="*/ 9598 h 12548"/>
              <a:gd name="connsiteX64" fmla="*/ 407 w 2219"/>
              <a:gd name="connsiteY64" fmla="*/ 9753 h 12548"/>
              <a:gd name="connsiteX65" fmla="*/ 451 w 2219"/>
              <a:gd name="connsiteY65" fmla="*/ 9907 h 12548"/>
              <a:gd name="connsiteX66" fmla="*/ 496 w 2219"/>
              <a:gd name="connsiteY66" fmla="*/ 10061 h 12548"/>
              <a:gd name="connsiteX67" fmla="*/ 544 w 2219"/>
              <a:gd name="connsiteY67" fmla="*/ 10214 h 12548"/>
              <a:gd name="connsiteX68" fmla="*/ 594 w 2219"/>
              <a:gd name="connsiteY68" fmla="*/ 10366 h 12548"/>
              <a:gd name="connsiteX69" fmla="*/ 646 w 2219"/>
              <a:gd name="connsiteY69" fmla="*/ 10518 h 12548"/>
              <a:gd name="connsiteX70" fmla="*/ 702 w 2219"/>
              <a:gd name="connsiteY70" fmla="*/ 10669 h 12548"/>
              <a:gd name="connsiteX71" fmla="*/ 758 w 2219"/>
              <a:gd name="connsiteY71" fmla="*/ 10819 h 12548"/>
              <a:gd name="connsiteX72" fmla="*/ 817 w 2219"/>
              <a:gd name="connsiteY72" fmla="*/ 10968 h 12548"/>
              <a:gd name="connsiteX73" fmla="*/ 877 w 2219"/>
              <a:gd name="connsiteY73" fmla="*/ 11117 h 12548"/>
              <a:gd name="connsiteX74" fmla="*/ 940 w 2219"/>
              <a:gd name="connsiteY74" fmla="*/ 11265 h 12548"/>
              <a:gd name="connsiteX75" fmla="*/ 1006 w 2219"/>
              <a:gd name="connsiteY75" fmla="*/ 11411 h 12548"/>
              <a:gd name="connsiteX76" fmla="*/ 1073 w 2219"/>
              <a:gd name="connsiteY76" fmla="*/ 11556 h 12548"/>
              <a:gd name="connsiteX77" fmla="*/ 1142 w 2219"/>
              <a:gd name="connsiteY77" fmla="*/ 11702 h 12548"/>
              <a:gd name="connsiteX78" fmla="*/ 1212 w 2219"/>
              <a:gd name="connsiteY78" fmla="*/ 11846 h 12548"/>
              <a:gd name="connsiteX79" fmla="*/ 1286 w 2219"/>
              <a:gd name="connsiteY79" fmla="*/ 11988 h 12548"/>
              <a:gd name="connsiteX80" fmla="*/ 1361 w 2219"/>
              <a:gd name="connsiteY80" fmla="*/ 12130 h 12548"/>
              <a:gd name="connsiteX81" fmla="*/ 1438 w 2219"/>
              <a:gd name="connsiteY81" fmla="*/ 12270 h 12548"/>
              <a:gd name="connsiteX82" fmla="*/ 1518 w 2219"/>
              <a:gd name="connsiteY82" fmla="*/ 12409 h 12548"/>
              <a:gd name="connsiteX83" fmla="*/ 1598 w 2219"/>
              <a:gd name="connsiteY83" fmla="*/ 12548 h 12548"/>
              <a:gd name="connsiteX0" fmla="*/ 2126 w 2126"/>
              <a:gd name="connsiteY0" fmla="*/ 0 h 12419"/>
              <a:gd name="connsiteX1" fmla="*/ 2033 w 2126"/>
              <a:gd name="connsiteY1" fmla="*/ 131 h 12419"/>
              <a:gd name="connsiteX2" fmla="*/ 1942 w 2126"/>
              <a:gd name="connsiteY2" fmla="*/ 263 h 12419"/>
              <a:gd name="connsiteX3" fmla="*/ 1854 w 2126"/>
              <a:gd name="connsiteY3" fmla="*/ 397 h 12419"/>
              <a:gd name="connsiteX4" fmla="*/ 1766 w 2126"/>
              <a:gd name="connsiteY4" fmla="*/ 532 h 12419"/>
              <a:gd name="connsiteX5" fmla="*/ 1681 w 2126"/>
              <a:gd name="connsiteY5" fmla="*/ 668 h 12419"/>
              <a:gd name="connsiteX6" fmla="*/ 1598 w 2126"/>
              <a:gd name="connsiteY6" fmla="*/ 806 h 12419"/>
              <a:gd name="connsiteX7" fmla="*/ 1518 w 2126"/>
              <a:gd name="connsiteY7" fmla="*/ 944 h 12419"/>
              <a:gd name="connsiteX8" fmla="*/ 1438 w 2126"/>
              <a:gd name="connsiteY8" fmla="*/ 1083 h 12419"/>
              <a:gd name="connsiteX9" fmla="*/ 1361 w 2126"/>
              <a:gd name="connsiteY9" fmla="*/ 1224 h 12419"/>
              <a:gd name="connsiteX10" fmla="*/ 1286 w 2126"/>
              <a:gd name="connsiteY10" fmla="*/ 1365 h 12419"/>
              <a:gd name="connsiteX11" fmla="*/ 1212 w 2126"/>
              <a:gd name="connsiteY11" fmla="*/ 1508 h 12419"/>
              <a:gd name="connsiteX12" fmla="*/ 1142 w 2126"/>
              <a:gd name="connsiteY12" fmla="*/ 1652 h 12419"/>
              <a:gd name="connsiteX13" fmla="*/ 1073 w 2126"/>
              <a:gd name="connsiteY13" fmla="*/ 1797 h 12419"/>
              <a:gd name="connsiteX14" fmla="*/ 1006 w 2126"/>
              <a:gd name="connsiteY14" fmla="*/ 1943 h 12419"/>
              <a:gd name="connsiteX15" fmla="*/ 940 w 2126"/>
              <a:gd name="connsiteY15" fmla="*/ 2088 h 12419"/>
              <a:gd name="connsiteX16" fmla="*/ 877 w 2126"/>
              <a:gd name="connsiteY16" fmla="*/ 2236 h 12419"/>
              <a:gd name="connsiteX17" fmla="*/ 817 w 2126"/>
              <a:gd name="connsiteY17" fmla="*/ 2385 h 12419"/>
              <a:gd name="connsiteX18" fmla="*/ 758 w 2126"/>
              <a:gd name="connsiteY18" fmla="*/ 2534 h 12419"/>
              <a:gd name="connsiteX19" fmla="*/ 702 w 2126"/>
              <a:gd name="connsiteY19" fmla="*/ 2684 h 12419"/>
              <a:gd name="connsiteX20" fmla="*/ 646 w 2126"/>
              <a:gd name="connsiteY20" fmla="*/ 2835 h 12419"/>
              <a:gd name="connsiteX21" fmla="*/ 594 w 2126"/>
              <a:gd name="connsiteY21" fmla="*/ 2987 h 12419"/>
              <a:gd name="connsiteX22" fmla="*/ 544 w 2126"/>
              <a:gd name="connsiteY22" fmla="*/ 3139 h 12419"/>
              <a:gd name="connsiteX23" fmla="*/ 496 w 2126"/>
              <a:gd name="connsiteY23" fmla="*/ 3293 h 12419"/>
              <a:gd name="connsiteX24" fmla="*/ 451 w 2126"/>
              <a:gd name="connsiteY24" fmla="*/ 3446 h 12419"/>
              <a:gd name="connsiteX25" fmla="*/ 407 w 2126"/>
              <a:gd name="connsiteY25" fmla="*/ 3600 h 12419"/>
              <a:gd name="connsiteX26" fmla="*/ 366 w 2126"/>
              <a:gd name="connsiteY26" fmla="*/ 3755 h 12419"/>
              <a:gd name="connsiteX27" fmla="*/ 326 w 2126"/>
              <a:gd name="connsiteY27" fmla="*/ 3911 h 12419"/>
              <a:gd name="connsiteX28" fmla="*/ 289 w 2126"/>
              <a:gd name="connsiteY28" fmla="*/ 4067 h 12419"/>
              <a:gd name="connsiteX29" fmla="*/ 254 w 2126"/>
              <a:gd name="connsiteY29" fmla="*/ 4223 h 12419"/>
              <a:gd name="connsiteX30" fmla="*/ 221 w 2126"/>
              <a:gd name="connsiteY30" fmla="*/ 4381 h 12419"/>
              <a:gd name="connsiteX31" fmla="*/ 191 w 2126"/>
              <a:gd name="connsiteY31" fmla="*/ 4538 h 12419"/>
              <a:gd name="connsiteX32" fmla="*/ 163 w 2126"/>
              <a:gd name="connsiteY32" fmla="*/ 4696 h 12419"/>
              <a:gd name="connsiteX33" fmla="*/ 137 w 2126"/>
              <a:gd name="connsiteY33" fmla="*/ 4854 h 12419"/>
              <a:gd name="connsiteX34" fmla="*/ 114 w 2126"/>
              <a:gd name="connsiteY34" fmla="*/ 5013 h 12419"/>
              <a:gd name="connsiteX35" fmla="*/ 91 w 2126"/>
              <a:gd name="connsiteY35" fmla="*/ 5172 h 12419"/>
              <a:gd name="connsiteX36" fmla="*/ 72 w 2126"/>
              <a:gd name="connsiteY36" fmla="*/ 5332 h 12419"/>
              <a:gd name="connsiteX37" fmla="*/ 55 w 2126"/>
              <a:gd name="connsiteY37" fmla="*/ 5490 h 12419"/>
              <a:gd name="connsiteX38" fmla="*/ 41 w 2126"/>
              <a:gd name="connsiteY38" fmla="*/ 5651 h 12419"/>
              <a:gd name="connsiteX39" fmla="*/ 29 w 2126"/>
              <a:gd name="connsiteY39" fmla="*/ 5811 h 12419"/>
              <a:gd name="connsiteX40" fmla="*/ 18 w 2126"/>
              <a:gd name="connsiteY40" fmla="*/ 5971 h 12419"/>
              <a:gd name="connsiteX41" fmla="*/ 10 w 2126"/>
              <a:gd name="connsiteY41" fmla="*/ 6131 h 12419"/>
              <a:gd name="connsiteX42" fmla="*/ 4 w 2126"/>
              <a:gd name="connsiteY42" fmla="*/ 6291 h 12419"/>
              <a:gd name="connsiteX43" fmla="*/ 1 w 2126"/>
              <a:gd name="connsiteY43" fmla="*/ 6452 h 12419"/>
              <a:gd name="connsiteX44" fmla="*/ 0 w 2126"/>
              <a:gd name="connsiteY44" fmla="*/ 6613 h 12419"/>
              <a:gd name="connsiteX45" fmla="*/ 1 w 2126"/>
              <a:gd name="connsiteY45" fmla="*/ 6772 h 12419"/>
              <a:gd name="connsiteX46" fmla="*/ 4 w 2126"/>
              <a:gd name="connsiteY46" fmla="*/ 6933 h 12419"/>
              <a:gd name="connsiteX47" fmla="*/ 10 w 2126"/>
              <a:gd name="connsiteY47" fmla="*/ 7093 h 12419"/>
              <a:gd name="connsiteX48" fmla="*/ 18 w 2126"/>
              <a:gd name="connsiteY48" fmla="*/ 7253 h 12419"/>
              <a:gd name="connsiteX49" fmla="*/ 29 w 2126"/>
              <a:gd name="connsiteY49" fmla="*/ 7414 h 12419"/>
              <a:gd name="connsiteX50" fmla="*/ 41 w 2126"/>
              <a:gd name="connsiteY50" fmla="*/ 7573 h 12419"/>
              <a:gd name="connsiteX51" fmla="*/ 55 w 2126"/>
              <a:gd name="connsiteY51" fmla="*/ 7734 h 12419"/>
              <a:gd name="connsiteX52" fmla="*/ 72 w 2126"/>
              <a:gd name="connsiteY52" fmla="*/ 7893 h 12419"/>
              <a:gd name="connsiteX53" fmla="*/ 91 w 2126"/>
              <a:gd name="connsiteY53" fmla="*/ 8052 h 12419"/>
              <a:gd name="connsiteX54" fmla="*/ 114 w 2126"/>
              <a:gd name="connsiteY54" fmla="*/ 8211 h 12419"/>
              <a:gd name="connsiteX55" fmla="*/ 137 w 2126"/>
              <a:gd name="connsiteY55" fmla="*/ 8370 h 12419"/>
              <a:gd name="connsiteX56" fmla="*/ 163 w 2126"/>
              <a:gd name="connsiteY56" fmla="*/ 8528 h 12419"/>
              <a:gd name="connsiteX57" fmla="*/ 191 w 2126"/>
              <a:gd name="connsiteY57" fmla="*/ 8686 h 12419"/>
              <a:gd name="connsiteX58" fmla="*/ 221 w 2126"/>
              <a:gd name="connsiteY58" fmla="*/ 8843 h 12419"/>
              <a:gd name="connsiteX59" fmla="*/ 254 w 2126"/>
              <a:gd name="connsiteY59" fmla="*/ 9001 h 12419"/>
              <a:gd name="connsiteX60" fmla="*/ 289 w 2126"/>
              <a:gd name="connsiteY60" fmla="*/ 9157 h 12419"/>
              <a:gd name="connsiteX61" fmla="*/ 326 w 2126"/>
              <a:gd name="connsiteY61" fmla="*/ 9314 h 12419"/>
              <a:gd name="connsiteX62" fmla="*/ 366 w 2126"/>
              <a:gd name="connsiteY62" fmla="*/ 9469 h 12419"/>
              <a:gd name="connsiteX63" fmla="*/ 407 w 2126"/>
              <a:gd name="connsiteY63" fmla="*/ 9624 h 12419"/>
              <a:gd name="connsiteX64" fmla="*/ 451 w 2126"/>
              <a:gd name="connsiteY64" fmla="*/ 9778 h 12419"/>
              <a:gd name="connsiteX65" fmla="*/ 496 w 2126"/>
              <a:gd name="connsiteY65" fmla="*/ 9932 h 12419"/>
              <a:gd name="connsiteX66" fmla="*/ 544 w 2126"/>
              <a:gd name="connsiteY66" fmla="*/ 10085 h 12419"/>
              <a:gd name="connsiteX67" fmla="*/ 594 w 2126"/>
              <a:gd name="connsiteY67" fmla="*/ 10237 h 12419"/>
              <a:gd name="connsiteX68" fmla="*/ 646 w 2126"/>
              <a:gd name="connsiteY68" fmla="*/ 10389 h 12419"/>
              <a:gd name="connsiteX69" fmla="*/ 702 w 2126"/>
              <a:gd name="connsiteY69" fmla="*/ 10540 h 12419"/>
              <a:gd name="connsiteX70" fmla="*/ 758 w 2126"/>
              <a:gd name="connsiteY70" fmla="*/ 10690 h 12419"/>
              <a:gd name="connsiteX71" fmla="*/ 817 w 2126"/>
              <a:gd name="connsiteY71" fmla="*/ 10839 h 12419"/>
              <a:gd name="connsiteX72" fmla="*/ 877 w 2126"/>
              <a:gd name="connsiteY72" fmla="*/ 10988 h 12419"/>
              <a:gd name="connsiteX73" fmla="*/ 940 w 2126"/>
              <a:gd name="connsiteY73" fmla="*/ 11136 h 12419"/>
              <a:gd name="connsiteX74" fmla="*/ 1006 w 2126"/>
              <a:gd name="connsiteY74" fmla="*/ 11282 h 12419"/>
              <a:gd name="connsiteX75" fmla="*/ 1073 w 2126"/>
              <a:gd name="connsiteY75" fmla="*/ 11427 h 12419"/>
              <a:gd name="connsiteX76" fmla="*/ 1142 w 2126"/>
              <a:gd name="connsiteY76" fmla="*/ 11573 h 12419"/>
              <a:gd name="connsiteX77" fmla="*/ 1212 w 2126"/>
              <a:gd name="connsiteY77" fmla="*/ 11717 h 12419"/>
              <a:gd name="connsiteX78" fmla="*/ 1286 w 2126"/>
              <a:gd name="connsiteY78" fmla="*/ 11859 h 12419"/>
              <a:gd name="connsiteX79" fmla="*/ 1361 w 2126"/>
              <a:gd name="connsiteY79" fmla="*/ 12001 h 12419"/>
              <a:gd name="connsiteX80" fmla="*/ 1438 w 2126"/>
              <a:gd name="connsiteY80" fmla="*/ 12141 h 12419"/>
              <a:gd name="connsiteX81" fmla="*/ 1518 w 2126"/>
              <a:gd name="connsiteY81" fmla="*/ 12280 h 12419"/>
              <a:gd name="connsiteX82" fmla="*/ 1598 w 2126"/>
              <a:gd name="connsiteY82" fmla="*/ 12419 h 12419"/>
              <a:gd name="connsiteX0" fmla="*/ 2033 w 2033"/>
              <a:gd name="connsiteY0" fmla="*/ 0 h 12288"/>
              <a:gd name="connsiteX1" fmla="*/ 1942 w 2033"/>
              <a:gd name="connsiteY1" fmla="*/ 132 h 12288"/>
              <a:gd name="connsiteX2" fmla="*/ 1854 w 2033"/>
              <a:gd name="connsiteY2" fmla="*/ 266 h 12288"/>
              <a:gd name="connsiteX3" fmla="*/ 1766 w 2033"/>
              <a:gd name="connsiteY3" fmla="*/ 401 h 12288"/>
              <a:gd name="connsiteX4" fmla="*/ 1681 w 2033"/>
              <a:gd name="connsiteY4" fmla="*/ 537 h 12288"/>
              <a:gd name="connsiteX5" fmla="*/ 1598 w 2033"/>
              <a:gd name="connsiteY5" fmla="*/ 675 h 12288"/>
              <a:gd name="connsiteX6" fmla="*/ 1518 w 2033"/>
              <a:gd name="connsiteY6" fmla="*/ 813 h 12288"/>
              <a:gd name="connsiteX7" fmla="*/ 1438 w 2033"/>
              <a:gd name="connsiteY7" fmla="*/ 952 h 12288"/>
              <a:gd name="connsiteX8" fmla="*/ 1361 w 2033"/>
              <a:gd name="connsiteY8" fmla="*/ 1093 h 12288"/>
              <a:gd name="connsiteX9" fmla="*/ 1286 w 2033"/>
              <a:gd name="connsiteY9" fmla="*/ 1234 h 12288"/>
              <a:gd name="connsiteX10" fmla="*/ 1212 w 2033"/>
              <a:gd name="connsiteY10" fmla="*/ 1377 h 12288"/>
              <a:gd name="connsiteX11" fmla="*/ 1142 w 2033"/>
              <a:gd name="connsiteY11" fmla="*/ 1521 h 12288"/>
              <a:gd name="connsiteX12" fmla="*/ 1073 w 2033"/>
              <a:gd name="connsiteY12" fmla="*/ 1666 h 12288"/>
              <a:gd name="connsiteX13" fmla="*/ 1006 w 2033"/>
              <a:gd name="connsiteY13" fmla="*/ 1812 h 12288"/>
              <a:gd name="connsiteX14" fmla="*/ 940 w 2033"/>
              <a:gd name="connsiteY14" fmla="*/ 1957 h 12288"/>
              <a:gd name="connsiteX15" fmla="*/ 877 w 2033"/>
              <a:gd name="connsiteY15" fmla="*/ 2105 h 12288"/>
              <a:gd name="connsiteX16" fmla="*/ 817 w 2033"/>
              <a:gd name="connsiteY16" fmla="*/ 2254 h 12288"/>
              <a:gd name="connsiteX17" fmla="*/ 758 w 2033"/>
              <a:gd name="connsiteY17" fmla="*/ 2403 h 12288"/>
              <a:gd name="connsiteX18" fmla="*/ 702 w 2033"/>
              <a:gd name="connsiteY18" fmla="*/ 2553 h 12288"/>
              <a:gd name="connsiteX19" fmla="*/ 646 w 2033"/>
              <a:gd name="connsiteY19" fmla="*/ 2704 h 12288"/>
              <a:gd name="connsiteX20" fmla="*/ 594 w 2033"/>
              <a:gd name="connsiteY20" fmla="*/ 2856 h 12288"/>
              <a:gd name="connsiteX21" fmla="*/ 544 w 2033"/>
              <a:gd name="connsiteY21" fmla="*/ 3008 h 12288"/>
              <a:gd name="connsiteX22" fmla="*/ 496 w 2033"/>
              <a:gd name="connsiteY22" fmla="*/ 3162 h 12288"/>
              <a:gd name="connsiteX23" fmla="*/ 451 w 2033"/>
              <a:gd name="connsiteY23" fmla="*/ 3315 h 12288"/>
              <a:gd name="connsiteX24" fmla="*/ 407 w 2033"/>
              <a:gd name="connsiteY24" fmla="*/ 3469 h 12288"/>
              <a:gd name="connsiteX25" fmla="*/ 366 w 2033"/>
              <a:gd name="connsiteY25" fmla="*/ 3624 h 12288"/>
              <a:gd name="connsiteX26" fmla="*/ 326 w 2033"/>
              <a:gd name="connsiteY26" fmla="*/ 3780 h 12288"/>
              <a:gd name="connsiteX27" fmla="*/ 289 w 2033"/>
              <a:gd name="connsiteY27" fmla="*/ 3936 h 12288"/>
              <a:gd name="connsiteX28" fmla="*/ 254 w 2033"/>
              <a:gd name="connsiteY28" fmla="*/ 4092 h 12288"/>
              <a:gd name="connsiteX29" fmla="*/ 221 w 2033"/>
              <a:gd name="connsiteY29" fmla="*/ 4250 h 12288"/>
              <a:gd name="connsiteX30" fmla="*/ 191 w 2033"/>
              <a:gd name="connsiteY30" fmla="*/ 4407 h 12288"/>
              <a:gd name="connsiteX31" fmla="*/ 163 w 2033"/>
              <a:gd name="connsiteY31" fmla="*/ 4565 h 12288"/>
              <a:gd name="connsiteX32" fmla="*/ 137 w 2033"/>
              <a:gd name="connsiteY32" fmla="*/ 4723 h 12288"/>
              <a:gd name="connsiteX33" fmla="*/ 114 w 2033"/>
              <a:gd name="connsiteY33" fmla="*/ 4882 h 12288"/>
              <a:gd name="connsiteX34" fmla="*/ 91 w 2033"/>
              <a:gd name="connsiteY34" fmla="*/ 5041 h 12288"/>
              <a:gd name="connsiteX35" fmla="*/ 72 w 2033"/>
              <a:gd name="connsiteY35" fmla="*/ 5201 h 12288"/>
              <a:gd name="connsiteX36" fmla="*/ 55 w 2033"/>
              <a:gd name="connsiteY36" fmla="*/ 5359 h 12288"/>
              <a:gd name="connsiteX37" fmla="*/ 41 w 2033"/>
              <a:gd name="connsiteY37" fmla="*/ 5520 h 12288"/>
              <a:gd name="connsiteX38" fmla="*/ 29 w 2033"/>
              <a:gd name="connsiteY38" fmla="*/ 5680 h 12288"/>
              <a:gd name="connsiteX39" fmla="*/ 18 w 2033"/>
              <a:gd name="connsiteY39" fmla="*/ 5840 h 12288"/>
              <a:gd name="connsiteX40" fmla="*/ 10 w 2033"/>
              <a:gd name="connsiteY40" fmla="*/ 6000 h 12288"/>
              <a:gd name="connsiteX41" fmla="*/ 4 w 2033"/>
              <a:gd name="connsiteY41" fmla="*/ 6160 h 12288"/>
              <a:gd name="connsiteX42" fmla="*/ 1 w 2033"/>
              <a:gd name="connsiteY42" fmla="*/ 6321 h 12288"/>
              <a:gd name="connsiteX43" fmla="*/ 0 w 2033"/>
              <a:gd name="connsiteY43" fmla="*/ 6482 h 12288"/>
              <a:gd name="connsiteX44" fmla="*/ 1 w 2033"/>
              <a:gd name="connsiteY44" fmla="*/ 6641 h 12288"/>
              <a:gd name="connsiteX45" fmla="*/ 4 w 2033"/>
              <a:gd name="connsiteY45" fmla="*/ 6802 h 12288"/>
              <a:gd name="connsiteX46" fmla="*/ 10 w 2033"/>
              <a:gd name="connsiteY46" fmla="*/ 6962 h 12288"/>
              <a:gd name="connsiteX47" fmla="*/ 18 w 2033"/>
              <a:gd name="connsiteY47" fmla="*/ 7122 h 12288"/>
              <a:gd name="connsiteX48" fmla="*/ 29 w 2033"/>
              <a:gd name="connsiteY48" fmla="*/ 7283 h 12288"/>
              <a:gd name="connsiteX49" fmla="*/ 41 w 2033"/>
              <a:gd name="connsiteY49" fmla="*/ 7442 h 12288"/>
              <a:gd name="connsiteX50" fmla="*/ 55 w 2033"/>
              <a:gd name="connsiteY50" fmla="*/ 7603 h 12288"/>
              <a:gd name="connsiteX51" fmla="*/ 72 w 2033"/>
              <a:gd name="connsiteY51" fmla="*/ 7762 h 12288"/>
              <a:gd name="connsiteX52" fmla="*/ 91 w 2033"/>
              <a:gd name="connsiteY52" fmla="*/ 7921 h 12288"/>
              <a:gd name="connsiteX53" fmla="*/ 114 w 2033"/>
              <a:gd name="connsiteY53" fmla="*/ 8080 h 12288"/>
              <a:gd name="connsiteX54" fmla="*/ 137 w 2033"/>
              <a:gd name="connsiteY54" fmla="*/ 8239 h 12288"/>
              <a:gd name="connsiteX55" fmla="*/ 163 w 2033"/>
              <a:gd name="connsiteY55" fmla="*/ 8397 h 12288"/>
              <a:gd name="connsiteX56" fmla="*/ 191 w 2033"/>
              <a:gd name="connsiteY56" fmla="*/ 8555 h 12288"/>
              <a:gd name="connsiteX57" fmla="*/ 221 w 2033"/>
              <a:gd name="connsiteY57" fmla="*/ 8712 h 12288"/>
              <a:gd name="connsiteX58" fmla="*/ 254 w 2033"/>
              <a:gd name="connsiteY58" fmla="*/ 8870 h 12288"/>
              <a:gd name="connsiteX59" fmla="*/ 289 w 2033"/>
              <a:gd name="connsiteY59" fmla="*/ 9026 h 12288"/>
              <a:gd name="connsiteX60" fmla="*/ 326 w 2033"/>
              <a:gd name="connsiteY60" fmla="*/ 9183 h 12288"/>
              <a:gd name="connsiteX61" fmla="*/ 366 w 2033"/>
              <a:gd name="connsiteY61" fmla="*/ 9338 h 12288"/>
              <a:gd name="connsiteX62" fmla="*/ 407 w 2033"/>
              <a:gd name="connsiteY62" fmla="*/ 9493 h 12288"/>
              <a:gd name="connsiteX63" fmla="*/ 451 w 2033"/>
              <a:gd name="connsiteY63" fmla="*/ 9647 h 12288"/>
              <a:gd name="connsiteX64" fmla="*/ 496 w 2033"/>
              <a:gd name="connsiteY64" fmla="*/ 9801 h 12288"/>
              <a:gd name="connsiteX65" fmla="*/ 544 w 2033"/>
              <a:gd name="connsiteY65" fmla="*/ 9954 h 12288"/>
              <a:gd name="connsiteX66" fmla="*/ 594 w 2033"/>
              <a:gd name="connsiteY66" fmla="*/ 10106 h 12288"/>
              <a:gd name="connsiteX67" fmla="*/ 646 w 2033"/>
              <a:gd name="connsiteY67" fmla="*/ 10258 h 12288"/>
              <a:gd name="connsiteX68" fmla="*/ 702 w 2033"/>
              <a:gd name="connsiteY68" fmla="*/ 10409 h 12288"/>
              <a:gd name="connsiteX69" fmla="*/ 758 w 2033"/>
              <a:gd name="connsiteY69" fmla="*/ 10559 h 12288"/>
              <a:gd name="connsiteX70" fmla="*/ 817 w 2033"/>
              <a:gd name="connsiteY70" fmla="*/ 10708 h 12288"/>
              <a:gd name="connsiteX71" fmla="*/ 877 w 2033"/>
              <a:gd name="connsiteY71" fmla="*/ 10857 h 12288"/>
              <a:gd name="connsiteX72" fmla="*/ 940 w 2033"/>
              <a:gd name="connsiteY72" fmla="*/ 11005 h 12288"/>
              <a:gd name="connsiteX73" fmla="*/ 1006 w 2033"/>
              <a:gd name="connsiteY73" fmla="*/ 11151 h 12288"/>
              <a:gd name="connsiteX74" fmla="*/ 1073 w 2033"/>
              <a:gd name="connsiteY74" fmla="*/ 11296 h 12288"/>
              <a:gd name="connsiteX75" fmla="*/ 1142 w 2033"/>
              <a:gd name="connsiteY75" fmla="*/ 11442 h 12288"/>
              <a:gd name="connsiteX76" fmla="*/ 1212 w 2033"/>
              <a:gd name="connsiteY76" fmla="*/ 11586 h 12288"/>
              <a:gd name="connsiteX77" fmla="*/ 1286 w 2033"/>
              <a:gd name="connsiteY77" fmla="*/ 11728 h 12288"/>
              <a:gd name="connsiteX78" fmla="*/ 1361 w 2033"/>
              <a:gd name="connsiteY78" fmla="*/ 11870 h 12288"/>
              <a:gd name="connsiteX79" fmla="*/ 1438 w 2033"/>
              <a:gd name="connsiteY79" fmla="*/ 12010 h 12288"/>
              <a:gd name="connsiteX80" fmla="*/ 1518 w 2033"/>
              <a:gd name="connsiteY80" fmla="*/ 12149 h 12288"/>
              <a:gd name="connsiteX81" fmla="*/ 1598 w 2033"/>
              <a:gd name="connsiteY81" fmla="*/ 12288 h 12288"/>
              <a:gd name="connsiteX0" fmla="*/ 1942 w 1942"/>
              <a:gd name="connsiteY0" fmla="*/ 0 h 12156"/>
              <a:gd name="connsiteX1" fmla="*/ 1854 w 1942"/>
              <a:gd name="connsiteY1" fmla="*/ 134 h 12156"/>
              <a:gd name="connsiteX2" fmla="*/ 1766 w 1942"/>
              <a:gd name="connsiteY2" fmla="*/ 269 h 12156"/>
              <a:gd name="connsiteX3" fmla="*/ 1681 w 1942"/>
              <a:gd name="connsiteY3" fmla="*/ 405 h 12156"/>
              <a:gd name="connsiteX4" fmla="*/ 1598 w 1942"/>
              <a:gd name="connsiteY4" fmla="*/ 543 h 12156"/>
              <a:gd name="connsiteX5" fmla="*/ 1518 w 1942"/>
              <a:gd name="connsiteY5" fmla="*/ 681 h 12156"/>
              <a:gd name="connsiteX6" fmla="*/ 1438 w 1942"/>
              <a:gd name="connsiteY6" fmla="*/ 820 h 12156"/>
              <a:gd name="connsiteX7" fmla="*/ 1361 w 1942"/>
              <a:gd name="connsiteY7" fmla="*/ 961 h 12156"/>
              <a:gd name="connsiteX8" fmla="*/ 1286 w 1942"/>
              <a:gd name="connsiteY8" fmla="*/ 1102 h 12156"/>
              <a:gd name="connsiteX9" fmla="*/ 1212 w 1942"/>
              <a:gd name="connsiteY9" fmla="*/ 1245 h 12156"/>
              <a:gd name="connsiteX10" fmla="*/ 1142 w 1942"/>
              <a:gd name="connsiteY10" fmla="*/ 1389 h 12156"/>
              <a:gd name="connsiteX11" fmla="*/ 1073 w 1942"/>
              <a:gd name="connsiteY11" fmla="*/ 1534 h 12156"/>
              <a:gd name="connsiteX12" fmla="*/ 1006 w 1942"/>
              <a:gd name="connsiteY12" fmla="*/ 1680 h 12156"/>
              <a:gd name="connsiteX13" fmla="*/ 940 w 1942"/>
              <a:gd name="connsiteY13" fmla="*/ 1825 h 12156"/>
              <a:gd name="connsiteX14" fmla="*/ 877 w 1942"/>
              <a:gd name="connsiteY14" fmla="*/ 1973 h 12156"/>
              <a:gd name="connsiteX15" fmla="*/ 817 w 1942"/>
              <a:gd name="connsiteY15" fmla="*/ 2122 h 12156"/>
              <a:gd name="connsiteX16" fmla="*/ 758 w 1942"/>
              <a:gd name="connsiteY16" fmla="*/ 2271 h 12156"/>
              <a:gd name="connsiteX17" fmla="*/ 702 w 1942"/>
              <a:gd name="connsiteY17" fmla="*/ 2421 h 12156"/>
              <a:gd name="connsiteX18" fmla="*/ 646 w 1942"/>
              <a:gd name="connsiteY18" fmla="*/ 2572 h 12156"/>
              <a:gd name="connsiteX19" fmla="*/ 594 w 1942"/>
              <a:gd name="connsiteY19" fmla="*/ 2724 h 12156"/>
              <a:gd name="connsiteX20" fmla="*/ 544 w 1942"/>
              <a:gd name="connsiteY20" fmla="*/ 2876 h 12156"/>
              <a:gd name="connsiteX21" fmla="*/ 496 w 1942"/>
              <a:gd name="connsiteY21" fmla="*/ 3030 h 12156"/>
              <a:gd name="connsiteX22" fmla="*/ 451 w 1942"/>
              <a:gd name="connsiteY22" fmla="*/ 3183 h 12156"/>
              <a:gd name="connsiteX23" fmla="*/ 407 w 1942"/>
              <a:gd name="connsiteY23" fmla="*/ 3337 h 12156"/>
              <a:gd name="connsiteX24" fmla="*/ 366 w 1942"/>
              <a:gd name="connsiteY24" fmla="*/ 3492 h 12156"/>
              <a:gd name="connsiteX25" fmla="*/ 326 w 1942"/>
              <a:gd name="connsiteY25" fmla="*/ 3648 h 12156"/>
              <a:gd name="connsiteX26" fmla="*/ 289 w 1942"/>
              <a:gd name="connsiteY26" fmla="*/ 3804 h 12156"/>
              <a:gd name="connsiteX27" fmla="*/ 254 w 1942"/>
              <a:gd name="connsiteY27" fmla="*/ 3960 h 12156"/>
              <a:gd name="connsiteX28" fmla="*/ 221 w 1942"/>
              <a:gd name="connsiteY28" fmla="*/ 4118 h 12156"/>
              <a:gd name="connsiteX29" fmla="*/ 191 w 1942"/>
              <a:gd name="connsiteY29" fmla="*/ 4275 h 12156"/>
              <a:gd name="connsiteX30" fmla="*/ 163 w 1942"/>
              <a:gd name="connsiteY30" fmla="*/ 4433 h 12156"/>
              <a:gd name="connsiteX31" fmla="*/ 137 w 1942"/>
              <a:gd name="connsiteY31" fmla="*/ 4591 h 12156"/>
              <a:gd name="connsiteX32" fmla="*/ 114 w 1942"/>
              <a:gd name="connsiteY32" fmla="*/ 4750 h 12156"/>
              <a:gd name="connsiteX33" fmla="*/ 91 w 1942"/>
              <a:gd name="connsiteY33" fmla="*/ 4909 h 12156"/>
              <a:gd name="connsiteX34" fmla="*/ 72 w 1942"/>
              <a:gd name="connsiteY34" fmla="*/ 5069 h 12156"/>
              <a:gd name="connsiteX35" fmla="*/ 55 w 1942"/>
              <a:gd name="connsiteY35" fmla="*/ 5227 h 12156"/>
              <a:gd name="connsiteX36" fmla="*/ 41 w 1942"/>
              <a:gd name="connsiteY36" fmla="*/ 5388 h 12156"/>
              <a:gd name="connsiteX37" fmla="*/ 29 w 1942"/>
              <a:gd name="connsiteY37" fmla="*/ 5548 h 12156"/>
              <a:gd name="connsiteX38" fmla="*/ 18 w 1942"/>
              <a:gd name="connsiteY38" fmla="*/ 5708 h 12156"/>
              <a:gd name="connsiteX39" fmla="*/ 10 w 1942"/>
              <a:gd name="connsiteY39" fmla="*/ 5868 h 12156"/>
              <a:gd name="connsiteX40" fmla="*/ 4 w 1942"/>
              <a:gd name="connsiteY40" fmla="*/ 6028 h 12156"/>
              <a:gd name="connsiteX41" fmla="*/ 1 w 1942"/>
              <a:gd name="connsiteY41" fmla="*/ 6189 h 12156"/>
              <a:gd name="connsiteX42" fmla="*/ 0 w 1942"/>
              <a:gd name="connsiteY42" fmla="*/ 6350 h 12156"/>
              <a:gd name="connsiteX43" fmla="*/ 1 w 1942"/>
              <a:gd name="connsiteY43" fmla="*/ 6509 h 12156"/>
              <a:gd name="connsiteX44" fmla="*/ 4 w 1942"/>
              <a:gd name="connsiteY44" fmla="*/ 6670 h 12156"/>
              <a:gd name="connsiteX45" fmla="*/ 10 w 1942"/>
              <a:gd name="connsiteY45" fmla="*/ 6830 h 12156"/>
              <a:gd name="connsiteX46" fmla="*/ 18 w 1942"/>
              <a:gd name="connsiteY46" fmla="*/ 6990 h 12156"/>
              <a:gd name="connsiteX47" fmla="*/ 29 w 1942"/>
              <a:gd name="connsiteY47" fmla="*/ 7151 h 12156"/>
              <a:gd name="connsiteX48" fmla="*/ 41 w 1942"/>
              <a:gd name="connsiteY48" fmla="*/ 7310 h 12156"/>
              <a:gd name="connsiteX49" fmla="*/ 55 w 1942"/>
              <a:gd name="connsiteY49" fmla="*/ 7471 h 12156"/>
              <a:gd name="connsiteX50" fmla="*/ 72 w 1942"/>
              <a:gd name="connsiteY50" fmla="*/ 7630 h 12156"/>
              <a:gd name="connsiteX51" fmla="*/ 91 w 1942"/>
              <a:gd name="connsiteY51" fmla="*/ 7789 h 12156"/>
              <a:gd name="connsiteX52" fmla="*/ 114 w 1942"/>
              <a:gd name="connsiteY52" fmla="*/ 7948 h 12156"/>
              <a:gd name="connsiteX53" fmla="*/ 137 w 1942"/>
              <a:gd name="connsiteY53" fmla="*/ 8107 h 12156"/>
              <a:gd name="connsiteX54" fmla="*/ 163 w 1942"/>
              <a:gd name="connsiteY54" fmla="*/ 8265 h 12156"/>
              <a:gd name="connsiteX55" fmla="*/ 191 w 1942"/>
              <a:gd name="connsiteY55" fmla="*/ 8423 h 12156"/>
              <a:gd name="connsiteX56" fmla="*/ 221 w 1942"/>
              <a:gd name="connsiteY56" fmla="*/ 8580 h 12156"/>
              <a:gd name="connsiteX57" fmla="*/ 254 w 1942"/>
              <a:gd name="connsiteY57" fmla="*/ 8738 h 12156"/>
              <a:gd name="connsiteX58" fmla="*/ 289 w 1942"/>
              <a:gd name="connsiteY58" fmla="*/ 8894 h 12156"/>
              <a:gd name="connsiteX59" fmla="*/ 326 w 1942"/>
              <a:gd name="connsiteY59" fmla="*/ 9051 h 12156"/>
              <a:gd name="connsiteX60" fmla="*/ 366 w 1942"/>
              <a:gd name="connsiteY60" fmla="*/ 9206 h 12156"/>
              <a:gd name="connsiteX61" fmla="*/ 407 w 1942"/>
              <a:gd name="connsiteY61" fmla="*/ 9361 h 12156"/>
              <a:gd name="connsiteX62" fmla="*/ 451 w 1942"/>
              <a:gd name="connsiteY62" fmla="*/ 9515 h 12156"/>
              <a:gd name="connsiteX63" fmla="*/ 496 w 1942"/>
              <a:gd name="connsiteY63" fmla="*/ 9669 h 12156"/>
              <a:gd name="connsiteX64" fmla="*/ 544 w 1942"/>
              <a:gd name="connsiteY64" fmla="*/ 9822 h 12156"/>
              <a:gd name="connsiteX65" fmla="*/ 594 w 1942"/>
              <a:gd name="connsiteY65" fmla="*/ 9974 h 12156"/>
              <a:gd name="connsiteX66" fmla="*/ 646 w 1942"/>
              <a:gd name="connsiteY66" fmla="*/ 10126 h 12156"/>
              <a:gd name="connsiteX67" fmla="*/ 702 w 1942"/>
              <a:gd name="connsiteY67" fmla="*/ 10277 h 12156"/>
              <a:gd name="connsiteX68" fmla="*/ 758 w 1942"/>
              <a:gd name="connsiteY68" fmla="*/ 10427 h 12156"/>
              <a:gd name="connsiteX69" fmla="*/ 817 w 1942"/>
              <a:gd name="connsiteY69" fmla="*/ 10576 h 12156"/>
              <a:gd name="connsiteX70" fmla="*/ 877 w 1942"/>
              <a:gd name="connsiteY70" fmla="*/ 10725 h 12156"/>
              <a:gd name="connsiteX71" fmla="*/ 940 w 1942"/>
              <a:gd name="connsiteY71" fmla="*/ 10873 h 12156"/>
              <a:gd name="connsiteX72" fmla="*/ 1006 w 1942"/>
              <a:gd name="connsiteY72" fmla="*/ 11019 h 12156"/>
              <a:gd name="connsiteX73" fmla="*/ 1073 w 1942"/>
              <a:gd name="connsiteY73" fmla="*/ 11164 h 12156"/>
              <a:gd name="connsiteX74" fmla="*/ 1142 w 1942"/>
              <a:gd name="connsiteY74" fmla="*/ 11310 h 12156"/>
              <a:gd name="connsiteX75" fmla="*/ 1212 w 1942"/>
              <a:gd name="connsiteY75" fmla="*/ 11454 h 12156"/>
              <a:gd name="connsiteX76" fmla="*/ 1286 w 1942"/>
              <a:gd name="connsiteY76" fmla="*/ 11596 h 12156"/>
              <a:gd name="connsiteX77" fmla="*/ 1361 w 1942"/>
              <a:gd name="connsiteY77" fmla="*/ 11738 h 12156"/>
              <a:gd name="connsiteX78" fmla="*/ 1438 w 1942"/>
              <a:gd name="connsiteY78" fmla="*/ 11878 h 12156"/>
              <a:gd name="connsiteX79" fmla="*/ 1518 w 1942"/>
              <a:gd name="connsiteY79" fmla="*/ 12017 h 12156"/>
              <a:gd name="connsiteX80" fmla="*/ 1598 w 1942"/>
              <a:gd name="connsiteY80" fmla="*/ 12156 h 12156"/>
              <a:gd name="connsiteX0" fmla="*/ 1854 w 1854"/>
              <a:gd name="connsiteY0" fmla="*/ 0 h 12022"/>
              <a:gd name="connsiteX1" fmla="*/ 1766 w 1854"/>
              <a:gd name="connsiteY1" fmla="*/ 135 h 12022"/>
              <a:gd name="connsiteX2" fmla="*/ 1681 w 1854"/>
              <a:gd name="connsiteY2" fmla="*/ 271 h 12022"/>
              <a:gd name="connsiteX3" fmla="*/ 1598 w 1854"/>
              <a:gd name="connsiteY3" fmla="*/ 409 h 12022"/>
              <a:gd name="connsiteX4" fmla="*/ 1518 w 1854"/>
              <a:gd name="connsiteY4" fmla="*/ 547 h 12022"/>
              <a:gd name="connsiteX5" fmla="*/ 1438 w 1854"/>
              <a:gd name="connsiteY5" fmla="*/ 686 h 12022"/>
              <a:gd name="connsiteX6" fmla="*/ 1361 w 1854"/>
              <a:gd name="connsiteY6" fmla="*/ 827 h 12022"/>
              <a:gd name="connsiteX7" fmla="*/ 1286 w 1854"/>
              <a:gd name="connsiteY7" fmla="*/ 968 h 12022"/>
              <a:gd name="connsiteX8" fmla="*/ 1212 w 1854"/>
              <a:gd name="connsiteY8" fmla="*/ 1111 h 12022"/>
              <a:gd name="connsiteX9" fmla="*/ 1142 w 1854"/>
              <a:gd name="connsiteY9" fmla="*/ 1255 h 12022"/>
              <a:gd name="connsiteX10" fmla="*/ 1073 w 1854"/>
              <a:gd name="connsiteY10" fmla="*/ 1400 h 12022"/>
              <a:gd name="connsiteX11" fmla="*/ 1006 w 1854"/>
              <a:gd name="connsiteY11" fmla="*/ 1546 h 12022"/>
              <a:gd name="connsiteX12" fmla="*/ 940 w 1854"/>
              <a:gd name="connsiteY12" fmla="*/ 1691 h 12022"/>
              <a:gd name="connsiteX13" fmla="*/ 877 w 1854"/>
              <a:gd name="connsiteY13" fmla="*/ 1839 h 12022"/>
              <a:gd name="connsiteX14" fmla="*/ 817 w 1854"/>
              <a:gd name="connsiteY14" fmla="*/ 1988 h 12022"/>
              <a:gd name="connsiteX15" fmla="*/ 758 w 1854"/>
              <a:gd name="connsiteY15" fmla="*/ 2137 h 12022"/>
              <a:gd name="connsiteX16" fmla="*/ 702 w 1854"/>
              <a:gd name="connsiteY16" fmla="*/ 2287 h 12022"/>
              <a:gd name="connsiteX17" fmla="*/ 646 w 1854"/>
              <a:gd name="connsiteY17" fmla="*/ 2438 h 12022"/>
              <a:gd name="connsiteX18" fmla="*/ 594 w 1854"/>
              <a:gd name="connsiteY18" fmla="*/ 2590 h 12022"/>
              <a:gd name="connsiteX19" fmla="*/ 544 w 1854"/>
              <a:gd name="connsiteY19" fmla="*/ 2742 h 12022"/>
              <a:gd name="connsiteX20" fmla="*/ 496 w 1854"/>
              <a:gd name="connsiteY20" fmla="*/ 2896 h 12022"/>
              <a:gd name="connsiteX21" fmla="*/ 451 w 1854"/>
              <a:gd name="connsiteY21" fmla="*/ 3049 h 12022"/>
              <a:gd name="connsiteX22" fmla="*/ 407 w 1854"/>
              <a:gd name="connsiteY22" fmla="*/ 3203 h 12022"/>
              <a:gd name="connsiteX23" fmla="*/ 366 w 1854"/>
              <a:gd name="connsiteY23" fmla="*/ 3358 h 12022"/>
              <a:gd name="connsiteX24" fmla="*/ 326 w 1854"/>
              <a:gd name="connsiteY24" fmla="*/ 3514 h 12022"/>
              <a:gd name="connsiteX25" fmla="*/ 289 w 1854"/>
              <a:gd name="connsiteY25" fmla="*/ 3670 h 12022"/>
              <a:gd name="connsiteX26" fmla="*/ 254 w 1854"/>
              <a:gd name="connsiteY26" fmla="*/ 3826 h 12022"/>
              <a:gd name="connsiteX27" fmla="*/ 221 w 1854"/>
              <a:gd name="connsiteY27" fmla="*/ 3984 h 12022"/>
              <a:gd name="connsiteX28" fmla="*/ 191 w 1854"/>
              <a:gd name="connsiteY28" fmla="*/ 4141 h 12022"/>
              <a:gd name="connsiteX29" fmla="*/ 163 w 1854"/>
              <a:gd name="connsiteY29" fmla="*/ 4299 h 12022"/>
              <a:gd name="connsiteX30" fmla="*/ 137 w 1854"/>
              <a:gd name="connsiteY30" fmla="*/ 4457 h 12022"/>
              <a:gd name="connsiteX31" fmla="*/ 114 w 1854"/>
              <a:gd name="connsiteY31" fmla="*/ 4616 h 12022"/>
              <a:gd name="connsiteX32" fmla="*/ 91 w 1854"/>
              <a:gd name="connsiteY32" fmla="*/ 4775 h 12022"/>
              <a:gd name="connsiteX33" fmla="*/ 72 w 1854"/>
              <a:gd name="connsiteY33" fmla="*/ 4935 h 12022"/>
              <a:gd name="connsiteX34" fmla="*/ 55 w 1854"/>
              <a:gd name="connsiteY34" fmla="*/ 5093 h 12022"/>
              <a:gd name="connsiteX35" fmla="*/ 41 w 1854"/>
              <a:gd name="connsiteY35" fmla="*/ 5254 h 12022"/>
              <a:gd name="connsiteX36" fmla="*/ 29 w 1854"/>
              <a:gd name="connsiteY36" fmla="*/ 5414 h 12022"/>
              <a:gd name="connsiteX37" fmla="*/ 18 w 1854"/>
              <a:gd name="connsiteY37" fmla="*/ 5574 h 12022"/>
              <a:gd name="connsiteX38" fmla="*/ 10 w 1854"/>
              <a:gd name="connsiteY38" fmla="*/ 5734 h 12022"/>
              <a:gd name="connsiteX39" fmla="*/ 4 w 1854"/>
              <a:gd name="connsiteY39" fmla="*/ 5894 h 12022"/>
              <a:gd name="connsiteX40" fmla="*/ 1 w 1854"/>
              <a:gd name="connsiteY40" fmla="*/ 6055 h 12022"/>
              <a:gd name="connsiteX41" fmla="*/ 0 w 1854"/>
              <a:gd name="connsiteY41" fmla="*/ 6216 h 12022"/>
              <a:gd name="connsiteX42" fmla="*/ 1 w 1854"/>
              <a:gd name="connsiteY42" fmla="*/ 6375 h 12022"/>
              <a:gd name="connsiteX43" fmla="*/ 4 w 1854"/>
              <a:gd name="connsiteY43" fmla="*/ 6536 h 12022"/>
              <a:gd name="connsiteX44" fmla="*/ 10 w 1854"/>
              <a:gd name="connsiteY44" fmla="*/ 6696 h 12022"/>
              <a:gd name="connsiteX45" fmla="*/ 18 w 1854"/>
              <a:gd name="connsiteY45" fmla="*/ 6856 h 12022"/>
              <a:gd name="connsiteX46" fmla="*/ 29 w 1854"/>
              <a:gd name="connsiteY46" fmla="*/ 7017 h 12022"/>
              <a:gd name="connsiteX47" fmla="*/ 41 w 1854"/>
              <a:gd name="connsiteY47" fmla="*/ 7176 h 12022"/>
              <a:gd name="connsiteX48" fmla="*/ 55 w 1854"/>
              <a:gd name="connsiteY48" fmla="*/ 7337 h 12022"/>
              <a:gd name="connsiteX49" fmla="*/ 72 w 1854"/>
              <a:gd name="connsiteY49" fmla="*/ 7496 h 12022"/>
              <a:gd name="connsiteX50" fmla="*/ 91 w 1854"/>
              <a:gd name="connsiteY50" fmla="*/ 7655 h 12022"/>
              <a:gd name="connsiteX51" fmla="*/ 114 w 1854"/>
              <a:gd name="connsiteY51" fmla="*/ 7814 h 12022"/>
              <a:gd name="connsiteX52" fmla="*/ 137 w 1854"/>
              <a:gd name="connsiteY52" fmla="*/ 7973 h 12022"/>
              <a:gd name="connsiteX53" fmla="*/ 163 w 1854"/>
              <a:gd name="connsiteY53" fmla="*/ 8131 h 12022"/>
              <a:gd name="connsiteX54" fmla="*/ 191 w 1854"/>
              <a:gd name="connsiteY54" fmla="*/ 8289 h 12022"/>
              <a:gd name="connsiteX55" fmla="*/ 221 w 1854"/>
              <a:gd name="connsiteY55" fmla="*/ 8446 h 12022"/>
              <a:gd name="connsiteX56" fmla="*/ 254 w 1854"/>
              <a:gd name="connsiteY56" fmla="*/ 8604 h 12022"/>
              <a:gd name="connsiteX57" fmla="*/ 289 w 1854"/>
              <a:gd name="connsiteY57" fmla="*/ 8760 h 12022"/>
              <a:gd name="connsiteX58" fmla="*/ 326 w 1854"/>
              <a:gd name="connsiteY58" fmla="*/ 8917 h 12022"/>
              <a:gd name="connsiteX59" fmla="*/ 366 w 1854"/>
              <a:gd name="connsiteY59" fmla="*/ 9072 h 12022"/>
              <a:gd name="connsiteX60" fmla="*/ 407 w 1854"/>
              <a:gd name="connsiteY60" fmla="*/ 9227 h 12022"/>
              <a:gd name="connsiteX61" fmla="*/ 451 w 1854"/>
              <a:gd name="connsiteY61" fmla="*/ 9381 h 12022"/>
              <a:gd name="connsiteX62" fmla="*/ 496 w 1854"/>
              <a:gd name="connsiteY62" fmla="*/ 9535 h 12022"/>
              <a:gd name="connsiteX63" fmla="*/ 544 w 1854"/>
              <a:gd name="connsiteY63" fmla="*/ 9688 h 12022"/>
              <a:gd name="connsiteX64" fmla="*/ 594 w 1854"/>
              <a:gd name="connsiteY64" fmla="*/ 9840 h 12022"/>
              <a:gd name="connsiteX65" fmla="*/ 646 w 1854"/>
              <a:gd name="connsiteY65" fmla="*/ 9992 h 12022"/>
              <a:gd name="connsiteX66" fmla="*/ 702 w 1854"/>
              <a:gd name="connsiteY66" fmla="*/ 10143 h 12022"/>
              <a:gd name="connsiteX67" fmla="*/ 758 w 1854"/>
              <a:gd name="connsiteY67" fmla="*/ 10293 h 12022"/>
              <a:gd name="connsiteX68" fmla="*/ 817 w 1854"/>
              <a:gd name="connsiteY68" fmla="*/ 10442 h 12022"/>
              <a:gd name="connsiteX69" fmla="*/ 877 w 1854"/>
              <a:gd name="connsiteY69" fmla="*/ 10591 h 12022"/>
              <a:gd name="connsiteX70" fmla="*/ 940 w 1854"/>
              <a:gd name="connsiteY70" fmla="*/ 10739 h 12022"/>
              <a:gd name="connsiteX71" fmla="*/ 1006 w 1854"/>
              <a:gd name="connsiteY71" fmla="*/ 10885 h 12022"/>
              <a:gd name="connsiteX72" fmla="*/ 1073 w 1854"/>
              <a:gd name="connsiteY72" fmla="*/ 11030 h 12022"/>
              <a:gd name="connsiteX73" fmla="*/ 1142 w 1854"/>
              <a:gd name="connsiteY73" fmla="*/ 11176 h 12022"/>
              <a:gd name="connsiteX74" fmla="*/ 1212 w 1854"/>
              <a:gd name="connsiteY74" fmla="*/ 11320 h 12022"/>
              <a:gd name="connsiteX75" fmla="*/ 1286 w 1854"/>
              <a:gd name="connsiteY75" fmla="*/ 11462 h 12022"/>
              <a:gd name="connsiteX76" fmla="*/ 1361 w 1854"/>
              <a:gd name="connsiteY76" fmla="*/ 11604 h 12022"/>
              <a:gd name="connsiteX77" fmla="*/ 1438 w 1854"/>
              <a:gd name="connsiteY77" fmla="*/ 11744 h 12022"/>
              <a:gd name="connsiteX78" fmla="*/ 1518 w 1854"/>
              <a:gd name="connsiteY78" fmla="*/ 11883 h 12022"/>
              <a:gd name="connsiteX79" fmla="*/ 1598 w 1854"/>
              <a:gd name="connsiteY79" fmla="*/ 12022 h 12022"/>
              <a:gd name="connsiteX0" fmla="*/ 1766 w 1766"/>
              <a:gd name="connsiteY0" fmla="*/ 0 h 11887"/>
              <a:gd name="connsiteX1" fmla="*/ 1681 w 1766"/>
              <a:gd name="connsiteY1" fmla="*/ 136 h 11887"/>
              <a:gd name="connsiteX2" fmla="*/ 1598 w 1766"/>
              <a:gd name="connsiteY2" fmla="*/ 274 h 11887"/>
              <a:gd name="connsiteX3" fmla="*/ 1518 w 1766"/>
              <a:gd name="connsiteY3" fmla="*/ 412 h 11887"/>
              <a:gd name="connsiteX4" fmla="*/ 1438 w 1766"/>
              <a:gd name="connsiteY4" fmla="*/ 551 h 11887"/>
              <a:gd name="connsiteX5" fmla="*/ 1361 w 1766"/>
              <a:gd name="connsiteY5" fmla="*/ 692 h 11887"/>
              <a:gd name="connsiteX6" fmla="*/ 1286 w 1766"/>
              <a:gd name="connsiteY6" fmla="*/ 833 h 11887"/>
              <a:gd name="connsiteX7" fmla="*/ 1212 w 1766"/>
              <a:gd name="connsiteY7" fmla="*/ 976 h 11887"/>
              <a:gd name="connsiteX8" fmla="*/ 1142 w 1766"/>
              <a:gd name="connsiteY8" fmla="*/ 1120 h 11887"/>
              <a:gd name="connsiteX9" fmla="*/ 1073 w 1766"/>
              <a:gd name="connsiteY9" fmla="*/ 1265 h 11887"/>
              <a:gd name="connsiteX10" fmla="*/ 1006 w 1766"/>
              <a:gd name="connsiteY10" fmla="*/ 1411 h 11887"/>
              <a:gd name="connsiteX11" fmla="*/ 940 w 1766"/>
              <a:gd name="connsiteY11" fmla="*/ 1556 h 11887"/>
              <a:gd name="connsiteX12" fmla="*/ 877 w 1766"/>
              <a:gd name="connsiteY12" fmla="*/ 1704 h 11887"/>
              <a:gd name="connsiteX13" fmla="*/ 817 w 1766"/>
              <a:gd name="connsiteY13" fmla="*/ 1853 h 11887"/>
              <a:gd name="connsiteX14" fmla="*/ 758 w 1766"/>
              <a:gd name="connsiteY14" fmla="*/ 2002 h 11887"/>
              <a:gd name="connsiteX15" fmla="*/ 702 w 1766"/>
              <a:gd name="connsiteY15" fmla="*/ 2152 h 11887"/>
              <a:gd name="connsiteX16" fmla="*/ 646 w 1766"/>
              <a:gd name="connsiteY16" fmla="*/ 2303 h 11887"/>
              <a:gd name="connsiteX17" fmla="*/ 594 w 1766"/>
              <a:gd name="connsiteY17" fmla="*/ 2455 h 11887"/>
              <a:gd name="connsiteX18" fmla="*/ 544 w 1766"/>
              <a:gd name="connsiteY18" fmla="*/ 2607 h 11887"/>
              <a:gd name="connsiteX19" fmla="*/ 496 w 1766"/>
              <a:gd name="connsiteY19" fmla="*/ 2761 h 11887"/>
              <a:gd name="connsiteX20" fmla="*/ 451 w 1766"/>
              <a:gd name="connsiteY20" fmla="*/ 2914 h 11887"/>
              <a:gd name="connsiteX21" fmla="*/ 407 w 1766"/>
              <a:gd name="connsiteY21" fmla="*/ 3068 h 11887"/>
              <a:gd name="connsiteX22" fmla="*/ 366 w 1766"/>
              <a:gd name="connsiteY22" fmla="*/ 3223 h 11887"/>
              <a:gd name="connsiteX23" fmla="*/ 326 w 1766"/>
              <a:gd name="connsiteY23" fmla="*/ 3379 h 11887"/>
              <a:gd name="connsiteX24" fmla="*/ 289 w 1766"/>
              <a:gd name="connsiteY24" fmla="*/ 3535 h 11887"/>
              <a:gd name="connsiteX25" fmla="*/ 254 w 1766"/>
              <a:gd name="connsiteY25" fmla="*/ 3691 h 11887"/>
              <a:gd name="connsiteX26" fmla="*/ 221 w 1766"/>
              <a:gd name="connsiteY26" fmla="*/ 3849 h 11887"/>
              <a:gd name="connsiteX27" fmla="*/ 191 w 1766"/>
              <a:gd name="connsiteY27" fmla="*/ 4006 h 11887"/>
              <a:gd name="connsiteX28" fmla="*/ 163 w 1766"/>
              <a:gd name="connsiteY28" fmla="*/ 4164 h 11887"/>
              <a:gd name="connsiteX29" fmla="*/ 137 w 1766"/>
              <a:gd name="connsiteY29" fmla="*/ 4322 h 11887"/>
              <a:gd name="connsiteX30" fmla="*/ 114 w 1766"/>
              <a:gd name="connsiteY30" fmla="*/ 4481 h 11887"/>
              <a:gd name="connsiteX31" fmla="*/ 91 w 1766"/>
              <a:gd name="connsiteY31" fmla="*/ 4640 h 11887"/>
              <a:gd name="connsiteX32" fmla="*/ 72 w 1766"/>
              <a:gd name="connsiteY32" fmla="*/ 4800 h 11887"/>
              <a:gd name="connsiteX33" fmla="*/ 55 w 1766"/>
              <a:gd name="connsiteY33" fmla="*/ 4958 h 11887"/>
              <a:gd name="connsiteX34" fmla="*/ 41 w 1766"/>
              <a:gd name="connsiteY34" fmla="*/ 5119 h 11887"/>
              <a:gd name="connsiteX35" fmla="*/ 29 w 1766"/>
              <a:gd name="connsiteY35" fmla="*/ 5279 h 11887"/>
              <a:gd name="connsiteX36" fmla="*/ 18 w 1766"/>
              <a:gd name="connsiteY36" fmla="*/ 5439 h 11887"/>
              <a:gd name="connsiteX37" fmla="*/ 10 w 1766"/>
              <a:gd name="connsiteY37" fmla="*/ 5599 h 11887"/>
              <a:gd name="connsiteX38" fmla="*/ 4 w 1766"/>
              <a:gd name="connsiteY38" fmla="*/ 5759 h 11887"/>
              <a:gd name="connsiteX39" fmla="*/ 1 w 1766"/>
              <a:gd name="connsiteY39" fmla="*/ 5920 h 11887"/>
              <a:gd name="connsiteX40" fmla="*/ 0 w 1766"/>
              <a:gd name="connsiteY40" fmla="*/ 6081 h 11887"/>
              <a:gd name="connsiteX41" fmla="*/ 1 w 1766"/>
              <a:gd name="connsiteY41" fmla="*/ 6240 h 11887"/>
              <a:gd name="connsiteX42" fmla="*/ 4 w 1766"/>
              <a:gd name="connsiteY42" fmla="*/ 6401 h 11887"/>
              <a:gd name="connsiteX43" fmla="*/ 10 w 1766"/>
              <a:gd name="connsiteY43" fmla="*/ 6561 h 11887"/>
              <a:gd name="connsiteX44" fmla="*/ 18 w 1766"/>
              <a:gd name="connsiteY44" fmla="*/ 6721 h 11887"/>
              <a:gd name="connsiteX45" fmla="*/ 29 w 1766"/>
              <a:gd name="connsiteY45" fmla="*/ 6882 h 11887"/>
              <a:gd name="connsiteX46" fmla="*/ 41 w 1766"/>
              <a:gd name="connsiteY46" fmla="*/ 7041 h 11887"/>
              <a:gd name="connsiteX47" fmla="*/ 55 w 1766"/>
              <a:gd name="connsiteY47" fmla="*/ 7202 h 11887"/>
              <a:gd name="connsiteX48" fmla="*/ 72 w 1766"/>
              <a:gd name="connsiteY48" fmla="*/ 7361 h 11887"/>
              <a:gd name="connsiteX49" fmla="*/ 91 w 1766"/>
              <a:gd name="connsiteY49" fmla="*/ 7520 h 11887"/>
              <a:gd name="connsiteX50" fmla="*/ 114 w 1766"/>
              <a:gd name="connsiteY50" fmla="*/ 7679 h 11887"/>
              <a:gd name="connsiteX51" fmla="*/ 137 w 1766"/>
              <a:gd name="connsiteY51" fmla="*/ 7838 h 11887"/>
              <a:gd name="connsiteX52" fmla="*/ 163 w 1766"/>
              <a:gd name="connsiteY52" fmla="*/ 7996 h 11887"/>
              <a:gd name="connsiteX53" fmla="*/ 191 w 1766"/>
              <a:gd name="connsiteY53" fmla="*/ 8154 h 11887"/>
              <a:gd name="connsiteX54" fmla="*/ 221 w 1766"/>
              <a:gd name="connsiteY54" fmla="*/ 8311 h 11887"/>
              <a:gd name="connsiteX55" fmla="*/ 254 w 1766"/>
              <a:gd name="connsiteY55" fmla="*/ 8469 h 11887"/>
              <a:gd name="connsiteX56" fmla="*/ 289 w 1766"/>
              <a:gd name="connsiteY56" fmla="*/ 8625 h 11887"/>
              <a:gd name="connsiteX57" fmla="*/ 326 w 1766"/>
              <a:gd name="connsiteY57" fmla="*/ 8782 h 11887"/>
              <a:gd name="connsiteX58" fmla="*/ 366 w 1766"/>
              <a:gd name="connsiteY58" fmla="*/ 8937 h 11887"/>
              <a:gd name="connsiteX59" fmla="*/ 407 w 1766"/>
              <a:gd name="connsiteY59" fmla="*/ 9092 h 11887"/>
              <a:gd name="connsiteX60" fmla="*/ 451 w 1766"/>
              <a:gd name="connsiteY60" fmla="*/ 9246 h 11887"/>
              <a:gd name="connsiteX61" fmla="*/ 496 w 1766"/>
              <a:gd name="connsiteY61" fmla="*/ 9400 h 11887"/>
              <a:gd name="connsiteX62" fmla="*/ 544 w 1766"/>
              <a:gd name="connsiteY62" fmla="*/ 9553 h 11887"/>
              <a:gd name="connsiteX63" fmla="*/ 594 w 1766"/>
              <a:gd name="connsiteY63" fmla="*/ 9705 h 11887"/>
              <a:gd name="connsiteX64" fmla="*/ 646 w 1766"/>
              <a:gd name="connsiteY64" fmla="*/ 9857 h 11887"/>
              <a:gd name="connsiteX65" fmla="*/ 702 w 1766"/>
              <a:gd name="connsiteY65" fmla="*/ 10008 h 11887"/>
              <a:gd name="connsiteX66" fmla="*/ 758 w 1766"/>
              <a:gd name="connsiteY66" fmla="*/ 10158 h 11887"/>
              <a:gd name="connsiteX67" fmla="*/ 817 w 1766"/>
              <a:gd name="connsiteY67" fmla="*/ 10307 h 11887"/>
              <a:gd name="connsiteX68" fmla="*/ 877 w 1766"/>
              <a:gd name="connsiteY68" fmla="*/ 10456 h 11887"/>
              <a:gd name="connsiteX69" fmla="*/ 940 w 1766"/>
              <a:gd name="connsiteY69" fmla="*/ 10604 h 11887"/>
              <a:gd name="connsiteX70" fmla="*/ 1006 w 1766"/>
              <a:gd name="connsiteY70" fmla="*/ 10750 h 11887"/>
              <a:gd name="connsiteX71" fmla="*/ 1073 w 1766"/>
              <a:gd name="connsiteY71" fmla="*/ 10895 h 11887"/>
              <a:gd name="connsiteX72" fmla="*/ 1142 w 1766"/>
              <a:gd name="connsiteY72" fmla="*/ 11041 h 11887"/>
              <a:gd name="connsiteX73" fmla="*/ 1212 w 1766"/>
              <a:gd name="connsiteY73" fmla="*/ 11185 h 11887"/>
              <a:gd name="connsiteX74" fmla="*/ 1286 w 1766"/>
              <a:gd name="connsiteY74" fmla="*/ 11327 h 11887"/>
              <a:gd name="connsiteX75" fmla="*/ 1361 w 1766"/>
              <a:gd name="connsiteY75" fmla="*/ 11469 h 11887"/>
              <a:gd name="connsiteX76" fmla="*/ 1438 w 1766"/>
              <a:gd name="connsiteY76" fmla="*/ 11609 h 11887"/>
              <a:gd name="connsiteX77" fmla="*/ 1518 w 1766"/>
              <a:gd name="connsiteY77" fmla="*/ 11748 h 11887"/>
              <a:gd name="connsiteX78" fmla="*/ 1598 w 1766"/>
              <a:gd name="connsiteY78" fmla="*/ 11887 h 11887"/>
              <a:gd name="connsiteX0" fmla="*/ 1766 w 1766"/>
              <a:gd name="connsiteY0" fmla="*/ 0 h 11887"/>
              <a:gd name="connsiteX1" fmla="*/ 1598 w 1766"/>
              <a:gd name="connsiteY1" fmla="*/ 274 h 11887"/>
              <a:gd name="connsiteX2" fmla="*/ 1518 w 1766"/>
              <a:gd name="connsiteY2" fmla="*/ 412 h 11887"/>
              <a:gd name="connsiteX3" fmla="*/ 1438 w 1766"/>
              <a:gd name="connsiteY3" fmla="*/ 551 h 11887"/>
              <a:gd name="connsiteX4" fmla="*/ 1361 w 1766"/>
              <a:gd name="connsiteY4" fmla="*/ 692 h 11887"/>
              <a:gd name="connsiteX5" fmla="*/ 1286 w 1766"/>
              <a:gd name="connsiteY5" fmla="*/ 833 h 11887"/>
              <a:gd name="connsiteX6" fmla="*/ 1212 w 1766"/>
              <a:gd name="connsiteY6" fmla="*/ 976 h 11887"/>
              <a:gd name="connsiteX7" fmla="*/ 1142 w 1766"/>
              <a:gd name="connsiteY7" fmla="*/ 1120 h 11887"/>
              <a:gd name="connsiteX8" fmla="*/ 1073 w 1766"/>
              <a:gd name="connsiteY8" fmla="*/ 1265 h 11887"/>
              <a:gd name="connsiteX9" fmla="*/ 1006 w 1766"/>
              <a:gd name="connsiteY9" fmla="*/ 1411 h 11887"/>
              <a:gd name="connsiteX10" fmla="*/ 940 w 1766"/>
              <a:gd name="connsiteY10" fmla="*/ 1556 h 11887"/>
              <a:gd name="connsiteX11" fmla="*/ 877 w 1766"/>
              <a:gd name="connsiteY11" fmla="*/ 1704 h 11887"/>
              <a:gd name="connsiteX12" fmla="*/ 817 w 1766"/>
              <a:gd name="connsiteY12" fmla="*/ 1853 h 11887"/>
              <a:gd name="connsiteX13" fmla="*/ 758 w 1766"/>
              <a:gd name="connsiteY13" fmla="*/ 2002 h 11887"/>
              <a:gd name="connsiteX14" fmla="*/ 702 w 1766"/>
              <a:gd name="connsiteY14" fmla="*/ 2152 h 11887"/>
              <a:gd name="connsiteX15" fmla="*/ 646 w 1766"/>
              <a:gd name="connsiteY15" fmla="*/ 2303 h 11887"/>
              <a:gd name="connsiteX16" fmla="*/ 594 w 1766"/>
              <a:gd name="connsiteY16" fmla="*/ 2455 h 11887"/>
              <a:gd name="connsiteX17" fmla="*/ 544 w 1766"/>
              <a:gd name="connsiteY17" fmla="*/ 2607 h 11887"/>
              <a:gd name="connsiteX18" fmla="*/ 496 w 1766"/>
              <a:gd name="connsiteY18" fmla="*/ 2761 h 11887"/>
              <a:gd name="connsiteX19" fmla="*/ 451 w 1766"/>
              <a:gd name="connsiteY19" fmla="*/ 2914 h 11887"/>
              <a:gd name="connsiteX20" fmla="*/ 407 w 1766"/>
              <a:gd name="connsiteY20" fmla="*/ 3068 h 11887"/>
              <a:gd name="connsiteX21" fmla="*/ 366 w 1766"/>
              <a:gd name="connsiteY21" fmla="*/ 3223 h 11887"/>
              <a:gd name="connsiteX22" fmla="*/ 326 w 1766"/>
              <a:gd name="connsiteY22" fmla="*/ 3379 h 11887"/>
              <a:gd name="connsiteX23" fmla="*/ 289 w 1766"/>
              <a:gd name="connsiteY23" fmla="*/ 3535 h 11887"/>
              <a:gd name="connsiteX24" fmla="*/ 254 w 1766"/>
              <a:gd name="connsiteY24" fmla="*/ 3691 h 11887"/>
              <a:gd name="connsiteX25" fmla="*/ 221 w 1766"/>
              <a:gd name="connsiteY25" fmla="*/ 3849 h 11887"/>
              <a:gd name="connsiteX26" fmla="*/ 191 w 1766"/>
              <a:gd name="connsiteY26" fmla="*/ 4006 h 11887"/>
              <a:gd name="connsiteX27" fmla="*/ 163 w 1766"/>
              <a:gd name="connsiteY27" fmla="*/ 4164 h 11887"/>
              <a:gd name="connsiteX28" fmla="*/ 137 w 1766"/>
              <a:gd name="connsiteY28" fmla="*/ 4322 h 11887"/>
              <a:gd name="connsiteX29" fmla="*/ 114 w 1766"/>
              <a:gd name="connsiteY29" fmla="*/ 4481 h 11887"/>
              <a:gd name="connsiteX30" fmla="*/ 91 w 1766"/>
              <a:gd name="connsiteY30" fmla="*/ 4640 h 11887"/>
              <a:gd name="connsiteX31" fmla="*/ 72 w 1766"/>
              <a:gd name="connsiteY31" fmla="*/ 4800 h 11887"/>
              <a:gd name="connsiteX32" fmla="*/ 55 w 1766"/>
              <a:gd name="connsiteY32" fmla="*/ 4958 h 11887"/>
              <a:gd name="connsiteX33" fmla="*/ 41 w 1766"/>
              <a:gd name="connsiteY33" fmla="*/ 5119 h 11887"/>
              <a:gd name="connsiteX34" fmla="*/ 29 w 1766"/>
              <a:gd name="connsiteY34" fmla="*/ 5279 h 11887"/>
              <a:gd name="connsiteX35" fmla="*/ 18 w 1766"/>
              <a:gd name="connsiteY35" fmla="*/ 5439 h 11887"/>
              <a:gd name="connsiteX36" fmla="*/ 10 w 1766"/>
              <a:gd name="connsiteY36" fmla="*/ 5599 h 11887"/>
              <a:gd name="connsiteX37" fmla="*/ 4 w 1766"/>
              <a:gd name="connsiteY37" fmla="*/ 5759 h 11887"/>
              <a:gd name="connsiteX38" fmla="*/ 1 w 1766"/>
              <a:gd name="connsiteY38" fmla="*/ 5920 h 11887"/>
              <a:gd name="connsiteX39" fmla="*/ 0 w 1766"/>
              <a:gd name="connsiteY39" fmla="*/ 6081 h 11887"/>
              <a:gd name="connsiteX40" fmla="*/ 1 w 1766"/>
              <a:gd name="connsiteY40" fmla="*/ 6240 h 11887"/>
              <a:gd name="connsiteX41" fmla="*/ 4 w 1766"/>
              <a:gd name="connsiteY41" fmla="*/ 6401 h 11887"/>
              <a:gd name="connsiteX42" fmla="*/ 10 w 1766"/>
              <a:gd name="connsiteY42" fmla="*/ 6561 h 11887"/>
              <a:gd name="connsiteX43" fmla="*/ 18 w 1766"/>
              <a:gd name="connsiteY43" fmla="*/ 6721 h 11887"/>
              <a:gd name="connsiteX44" fmla="*/ 29 w 1766"/>
              <a:gd name="connsiteY44" fmla="*/ 6882 h 11887"/>
              <a:gd name="connsiteX45" fmla="*/ 41 w 1766"/>
              <a:gd name="connsiteY45" fmla="*/ 7041 h 11887"/>
              <a:gd name="connsiteX46" fmla="*/ 55 w 1766"/>
              <a:gd name="connsiteY46" fmla="*/ 7202 h 11887"/>
              <a:gd name="connsiteX47" fmla="*/ 72 w 1766"/>
              <a:gd name="connsiteY47" fmla="*/ 7361 h 11887"/>
              <a:gd name="connsiteX48" fmla="*/ 91 w 1766"/>
              <a:gd name="connsiteY48" fmla="*/ 7520 h 11887"/>
              <a:gd name="connsiteX49" fmla="*/ 114 w 1766"/>
              <a:gd name="connsiteY49" fmla="*/ 7679 h 11887"/>
              <a:gd name="connsiteX50" fmla="*/ 137 w 1766"/>
              <a:gd name="connsiteY50" fmla="*/ 7838 h 11887"/>
              <a:gd name="connsiteX51" fmla="*/ 163 w 1766"/>
              <a:gd name="connsiteY51" fmla="*/ 7996 h 11887"/>
              <a:gd name="connsiteX52" fmla="*/ 191 w 1766"/>
              <a:gd name="connsiteY52" fmla="*/ 8154 h 11887"/>
              <a:gd name="connsiteX53" fmla="*/ 221 w 1766"/>
              <a:gd name="connsiteY53" fmla="*/ 8311 h 11887"/>
              <a:gd name="connsiteX54" fmla="*/ 254 w 1766"/>
              <a:gd name="connsiteY54" fmla="*/ 8469 h 11887"/>
              <a:gd name="connsiteX55" fmla="*/ 289 w 1766"/>
              <a:gd name="connsiteY55" fmla="*/ 8625 h 11887"/>
              <a:gd name="connsiteX56" fmla="*/ 326 w 1766"/>
              <a:gd name="connsiteY56" fmla="*/ 8782 h 11887"/>
              <a:gd name="connsiteX57" fmla="*/ 366 w 1766"/>
              <a:gd name="connsiteY57" fmla="*/ 8937 h 11887"/>
              <a:gd name="connsiteX58" fmla="*/ 407 w 1766"/>
              <a:gd name="connsiteY58" fmla="*/ 9092 h 11887"/>
              <a:gd name="connsiteX59" fmla="*/ 451 w 1766"/>
              <a:gd name="connsiteY59" fmla="*/ 9246 h 11887"/>
              <a:gd name="connsiteX60" fmla="*/ 496 w 1766"/>
              <a:gd name="connsiteY60" fmla="*/ 9400 h 11887"/>
              <a:gd name="connsiteX61" fmla="*/ 544 w 1766"/>
              <a:gd name="connsiteY61" fmla="*/ 9553 h 11887"/>
              <a:gd name="connsiteX62" fmla="*/ 594 w 1766"/>
              <a:gd name="connsiteY62" fmla="*/ 9705 h 11887"/>
              <a:gd name="connsiteX63" fmla="*/ 646 w 1766"/>
              <a:gd name="connsiteY63" fmla="*/ 9857 h 11887"/>
              <a:gd name="connsiteX64" fmla="*/ 702 w 1766"/>
              <a:gd name="connsiteY64" fmla="*/ 10008 h 11887"/>
              <a:gd name="connsiteX65" fmla="*/ 758 w 1766"/>
              <a:gd name="connsiteY65" fmla="*/ 10158 h 11887"/>
              <a:gd name="connsiteX66" fmla="*/ 817 w 1766"/>
              <a:gd name="connsiteY66" fmla="*/ 10307 h 11887"/>
              <a:gd name="connsiteX67" fmla="*/ 877 w 1766"/>
              <a:gd name="connsiteY67" fmla="*/ 10456 h 11887"/>
              <a:gd name="connsiteX68" fmla="*/ 940 w 1766"/>
              <a:gd name="connsiteY68" fmla="*/ 10604 h 11887"/>
              <a:gd name="connsiteX69" fmla="*/ 1006 w 1766"/>
              <a:gd name="connsiteY69" fmla="*/ 10750 h 11887"/>
              <a:gd name="connsiteX70" fmla="*/ 1073 w 1766"/>
              <a:gd name="connsiteY70" fmla="*/ 10895 h 11887"/>
              <a:gd name="connsiteX71" fmla="*/ 1142 w 1766"/>
              <a:gd name="connsiteY71" fmla="*/ 11041 h 11887"/>
              <a:gd name="connsiteX72" fmla="*/ 1212 w 1766"/>
              <a:gd name="connsiteY72" fmla="*/ 11185 h 11887"/>
              <a:gd name="connsiteX73" fmla="*/ 1286 w 1766"/>
              <a:gd name="connsiteY73" fmla="*/ 11327 h 11887"/>
              <a:gd name="connsiteX74" fmla="*/ 1361 w 1766"/>
              <a:gd name="connsiteY74" fmla="*/ 11469 h 11887"/>
              <a:gd name="connsiteX75" fmla="*/ 1438 w 1766"/>
              <a:gd name="connsiteY75" fmla="*/ 11609 h 11887"/>
              <a:gd name="connsiteX76" fmla="*/ 1518 w 1766"/>
              <a:gd name="connsiteY76" fmla="*/ 11748 h 11887"/>
              <a:gd name="connsiteX77" fmla="*/ 1598 w 1766"/>
              <a:gd name="connsiteY77" fmla="*/ 11887 h 11887"/>
              <a:gd name="connsiteX0" fmla="*/ 1598 w 1598"/>
              <a:gd name="connsiteY0" fmla="*/ 0 h 11613"/>
              <a:gd name="connsiteX1" fmla="*/ 1518 w 1598"/>
              <a:gd name="connsiteY1" fmla="*/ 138 h 11613"/>
              <a:gd name="connsiteX2" fmla="*/ 1438 w 1598"/>
              <a:gd name="connsiteY2" fmla="*/ 277 h 11613"/>
              <a:gd name="connsiteX3" fmla="*/ 1361 w 1598"/>
              <a:gd name="connsiteY3" fmla="*/ 418 h 11613"/>
              <a:gd name="connsiteX4" fmla="*/ 1286 w 1598"/>
              <a:gd name="connsiteY4" fmla="*/ 559 h 11613"/>
              <a:gd name="connsiteX5" fmla="*/ 1212 w 1598"/>
              <a:gd name="connsiteY5" fmla="*/ 702 h 11613"/>
              <a:gd name="connsiteX6" fmla="*/ 1142 w 1598"/>
              <a:gd name="connsiteY6" fmla="*/ 846 h 11613"/>
              <a:gd name="connsiteX7" fmla="*/ 1073 w 1598"/>
              <a:gd name="connsiteY7" fmla="*/ 991 h 11613"/>
              <a:gd name="connsiteX8" fmla="*/ 1006 w 1598"/>
              <a:gd name="connsiteY8" fmla="*/ 1137 h 11613"/>
              <a:gd name="connsiteX9" fmla="*/ 940 w 1598"/>
              <a:gd name="connsiteY9" fmla="*/ 1282 h 11613"/>
              <a:gd name="connsiteX10" fmla="*/ 877 w 1598"/>
              <a:gd name="connsiteY10" fmla="*/ 1430 h 11613"/>
              <a:gd name="connsiteX11" fmla="*/ 817 w 1598"/>
              <a:gd name="connsiteY11" fmla="*/ 1579 h 11613"/>
              <a:gd name="connsiteX12" fmla="*/ 758 w 1598"/>
              <a:gd name="connsiteY12" fmla="*/ 1728 h 11613"/>
              <a:gd name="connsiteX13" fmla="*/ 702 w 1598"/>
              <a:gd name="connsiteY13" fmla="*/ 1878 h 11613"/>
              <a:gd name="connsiteX14" fmla="*/ 646 w 1598"/>
              <a:gd name="connsiteY14" fmla="*/ 2029 h 11613"/>
              <a:gd name="connsiteX15" fmla="*/ 594 w 1598"/>
              <a:gd name="connsiteY15" fmla="*/ 2181 h 11613"/>
              <a:gd name="connsiteX16" fmla="*/ 544 w 1598"/>
              <a:gd name="connsiteY16" fmla="*/ 2333 h 11613"/>
              <a:gd name="connsiteX17" fmla="*/ 496 w 1598"/>
              <a:gd name="connsiteY17" fmla="*/ 2487 h 11613"/>
              <a:gd name="connsiteX18" fmla="*/ 451 w 1598"/>
              <a:gd name="connsiteY18" fmla="*/ 2640 h 11613"/>
              <a:gd name="connsiteX19" fmla="*/ 407 w 1598"/>
              <a:gd name="connsiteY19" fmla="*/ 2794 h 11613"/>
              <a:gd name="connsiteX20" fmla="*/ 366 w 1598"/>
              <a:gd name="connsiteY20" fmla="*/ 2949 h 11613"/>
              <a:gd name="connsiteX21" fmla="*/ 326 w 1598"/>
              <a:gd name="connsiteY21" fmla="*/ 3105 h 11613"/>
              <a:gd name="connsiteX22" fmla="*/ 289 w 1598"/>
              <a:gd name="connsiteY22" fmla="*/ 3261 h 11613"/>
              <a:gd name="connsiteX23" fmla="*/ 254 w 1598"/>
              <a:gd name="connsiteY23" fmla="*/ 3417 h 11613"/>
              <a:gd name="connsiteX24" fmla="*/ 221 w 1598"/>
              <a:gd name="connsiteY24" fmla="*/ 3575 h 11613"/>
              <a:gd name="connsiteX25" fmla="*/ 191 w 1598"/>
              <a:gd name="connsiteY25" fmla="*/ 3732 h 11613"/>
              <a:gd name="connsiteX26" fmla="*/ 163 w 1598"/>
              <a:gd name="connsiteY26" fmla="*/ 3890 h 11613"/>
              <a:gd name="connsiteX27" fmla="*/ 137 w 1598"/>
              <a:gd name="connsiteY27" fmla="*/ 4048 h 11613"/>
              <a:gd name="connsiteX28" fmla="*/ 114 w 1598"/>
              <a:gd name="connsiteY28" fmla="*/ 4207 h 11613"/>
              <a:gd name="connsiteX29" fmla="*/ 91 w 1598"/>
              <a:gd name="connsiteY29" fmla="*/ 4366 h 11613"/>
              <a:gd name="connsiteX30" fmla="*/ 72 w 1598"/>
              <a:gd name="connsiteY30" fmla="*/ 4526 h 11613"/>
              <a:gd name="connsiteX31" fmla="*/ 55 w 1598"/>
              <a:gd name="connsiteY31" fmla="*/ 4684 h 11613"/>
              <a:gd name="connsiteX32" fmla="*/ 41 w 1598"/>
              <a:gd name="connsiteY32" fmla="*/ 4845 h 11613"/>
              <a:gd name="connsiteX33" fmla="*/ 29 w 1598"/>
              <a:gd name="connsiteY33" fmla="*/ 5005 h 11613"/>
              <a:gd name="connsiteX34" fmla="*/ 18 w 1598"/>
              <a:gd name="connsiteY34" fmla="*/ 5165 h 11613"/>
              <a:gd name="connsiteX35" fmla="*/ 10 w 1598"/>
              <a:gd name="connsiteY35" fmla="*/ 5325 h 11613"/>
              <a:gd name="connsiteX36" fmla="*/ 4 w 1598"/>
              <a:gd name="connsiteY36" fmla="*/ 5485 h 11613"/>
              <a:gd name="connsiteX37" fmla="*/ 1 w 1598"/>
              <a:gd name="connsiteY37" fmla="*/ 5646 h 11613"/>
              <a:gd name="connsiteX38" fmla="*/ 0 w 1598"/>
              <a:gd name="connsiteY38" fmla="*/ 5807 h 11613"/>
              <a:gd name="connsiteX39" fmla="*/ 1 w 1598"/>
              <a:gd name="connsiteY39" fmla="*/ 5966 h 11613"/>
              <a:gd name="connsiteX40" fmla="*/ 4 w 1598"/>
              <a:gd name="connsiteY40" fmla="*/ 6127 h 11613"/>
              <a:gd name="connsiteX41" fmla="*/ 10 w 1598"/>
              <a:gd name="connsiteY41" fmla="*/ 6287 h 11613"/>
              <a:gd name="connsiteX42" fmla="*/ 18 w 1598"/>
              <a:gd name="connsiteY42" fmla="*/ 6447 h 11613"/>
              <a:gd name="connsiteX43" fmla="*/ 29 w 1598"/>
              <a:gd name="connsiteY43" fmla="*/ 6608 h 11613"/>
              <a:gd name="connsiteX44" fmla="*/ 41 w 1598"/>
              <a:gd name="connsiteY44" fmla="*/ 6767 h 11613"/>
              <a:gd name="connsiteX45" fmla="*/ 55 w 1598"/>
              <a:gd name="connsiteY45" fmla="*/ 6928 h 11613"/>
              <a:gd name="connsiteX46" fmla="*/ 72 w 1598"/>
              <a:gd name="connsiteY46" fmla="*/ 7087 h 11613"/>
              <a:gd name="connsiteX47" fmla="*/ 91 w 1598"/>
              <a:gd name="connsiteY47" fmla="*/ 7246 h 11613"/>
              <a:gd name="connsiteX48" fmla="*/ 114 w 1598"/>
              <a:gd name="connsiteY48" fmla="*/ 7405 h 11613"/>
              <a:gd name="connsiteX49" fmla="*/ 137 w 1598"/>
              <a:gd name="connsiteY49" fmla="*/ 7564 h 11613"/>
              <a:gd name="connsiteX50" fmla="*/ 163 w 1598"/>
              <a:gd name="connsiteY50" fmla="*/ 7722 h 11613"/>
              <a:gd name="connsiteX51" fmla="*/ 191 w 1598"/>
              <a:gd name="connsiteY51" fmla="*/ 7880 h 11613"/>
              <a:gd name="connsiteX52" fmla="*/ 221 w 1598"/>
              <a:gd name="connsiteY52" fmla="*/ 8037 h 11613"/>
              <a:gd name="connsiteX53" fmla="*/ 254 w 1598"/>
              <a:gd name="connsiteY53" fmla="*/ 8195 h 11613"/>
              <a:gd name="connsiteX54" fmla="*/ 289 w 1598"/>
              <a:gd name="connsiteY54" fmla="*/ 8351 h 11613"/>
              <a:gd name="connsiteX55" fmla="*/ 326 w 1598"/>
              <a:gd name="connsiteY55" fmla="*/ 8508 h 11613"/>
              <a:gd name="connsiteX56" fmla="*/ 366 w 1598"/>
              <a:gd name="connsiteY56" fmla="*/ 8663 h 11613"/>
              <a:gd name="connsiteX57" fmla="*/ 407 w 1598"/>
              <a:gd name="connsiteY57" fmla="*/ 8818 h 11613"/>
              <a:gd name="connsiteX58" fmla="*/ 451 w 1598"/>
              <a:gd name="connsiteY58" fmla="*/ 8972 h 11613"/>
              <a:gd name="connsiteX59" fmla="*/ 496 w 1598"/>
              <a:gd name="connsiteY59" fmla="*/ 9126 h 11613"/>
              <a:gd name="connsiteX60" fmla="*/ 544 w 1598"/>
              <a:gd name="connsiteY60" fmla="*/ 9279 h 11613"/>
              <a:gd name="connsiteX61" fmla="*/ 594 w 1598"/>
              <a:gd name="connsiteY61" fmla="*/ 9431 h 11613"/>
              <a:gd name="connsiteX62" fmla="*/ 646 w 1598"/>
              <a:gd name="connsiteY62" fmla="*/ 9583 h 11613"/>
              <a:gd name="connsiteX63" fmla="*/ 702 w 1598"/>
              <a:gd name="connsiteY63" fmla="*/ 9734 h 11613"/>
              <a:gd name="connsiteX64" fmla="*/ 758 w 1598"/>
              <a:gd name="connsiteY64" fmla="*/ 9884 h 11613"/>
              <a:gd name="connsiteX65" fmla="*/ 817 w 1598"/>
              <a:gd name="connsiteY65" fmla="*/ 10033 h 11613"/>
              <a:gd name="connsiteX66" fmla="*/ 877 w 1598"/>
              <a:gd name="connsiteY66" fmla="*/ 10182 h 11613"/>
              <a:gd name="connsiteX67" fmla="*/ 940 w 1598"/>
              <a:gd name="connsiteY67" fmla="*/ 10330 h 11613"/>
              <a:gd name="connsiteX68" fmla="*/ 1006 w 1598"/>
              <a:gd name="connsiteY68" fmla="*/ 10476 h 11613"/>
              <a:gd name="connsiteX69" fmla="*/ 1073 w 1598"/>
              <a:gd name="connsiteY69" fmla="*/ 10621 h 11613"/>
              <a:gd name="connsiteX70" fmla="*/ 1142 w 1598"/>
              <a:gd name="connsiteY70" fmla="*/ 10767 h 11613"/>
              <a:gd name="connsiteX71" fmla="*/ 1212 w 1598"/>
              <a:gd name="connsiteY71" fmla="*/ 10911 h 11613"/>
              <a:gd name="connsiteX72" fmla="*/ 1286 w 1598"/>
              <a:gd name="connsiteY72" fmla="*/ 11053 h 11613"/>
              <a:gd name="connsiteX73" fmla="*/ 1361 w 1598"/>
              <a:gd name="connsiteY73" fmla="*/ 11195 h 11613"/>
              <a:gd name="connsiteX74" fmla="*/ 1438 w 1598"/>
              <a:gd name="connsiteY74" fmla="*/ 11335 h 11613"/>
              <a:gd name="connsiteX75" fmla="*/ 1518 w 1598"/>
              <a:gd name="connsiteY75" fmla="*/ 11474 h 11613"/>
              <a:gd name="connsiteX76" fmla="*/ 1598 w 1598"/>
              <a:gd name="connsiteY76" fmla="*/ 11613 h 11613"/>
              <a:gd name="connsiteX0" fmla="*/ 1518 w 1598"/>
              <a:gd name="connsiteY0" fmla="*/ 0 h 11475"/>
              <a:gd name="connsiteX1" fmla="*/ 1438 w 1598"/>
              <a:gd name="connsiteY1" fmla="*/ 139 h 11475"/>
              <a:gd name="connsiteX2" fmla="*/ 1361 w 1598"/>
              <a:gd name="connsiteY2" fmla="*/ 280 h 11475"/>
              <a:gd name="connsiteX3" fmla="*/ 1286 w 1598"/>
              <a:gd name="connsiteY3" fmla="*/ 421 h 11475"/>
              <a:gd name="connsiteX4" fmla="*/ 1212 w 1598"/>
              <a:gd name="connsiteY4" fmla="*/ 564 h 11475"/>
              <a:gd name="connsiteX5" fmla="*/ 1142 w 1598"/>
              <a:gd name="connsiteY5" fmla="*/ 708 h 11475"/>
              <a:gd name="connsiteX6" fmla="*/ 1073 w 1598"/>
              <a:gd name="connsiteY6" fmla="*/ 853 h 11475"/>
              <a:gd name="connsiteX7" fmla="*/ 1006 w 1598"/>
              <a:gd name="connsiteY7" fmla="*/ 999 h 11475"/>
              <a:gd name="connsiteX8" fmla="*/ 940 w 1598"/>
              <a:gd name="connsiteY8" fmla="*/ 1144 h 11475"/>
              <a:gd name="connsiteX9" fmla="*/ 877 w 1598"/>
              <a:gd name="connsiteY9" fmla="*/ 1292 h 11475"/>
              <a:gd name="connsiteX10" fmla="*/ 817 w 1598"/>
              <a:gd name="connsiteY10" fmla="*/ 1441 h 11475"/>
              <a:gd name="connsiteX11" fmla="*/ 758 w 1598"/>
              <a:gd name="connsiteY11" fmla="*/ 1590 h 11475"/>
              <a:gd name="connsiteX12" fmla="*/ 702 w 1598"/>
              <a:gd name="connsiteY12" fmla="*/ 1740 h 11475"/>
              <a:gd name="connsiteX13" fmla="*/ 646 w 1598"/>
              <a:gd name="connsiteY13" fmla="*/ 1891 h 11475"/>
              <a:gd name="connsiteX14" fmla="*/ 594 w 1598"/>
              <a:gd name="connsiteY14" fmla="*/ 2043 h 11475"/>
              <a:gd name="connsiteX15" fmla="*/ 544 w 1598"/>
              <a:gd name="connsiteY15" fmla="*/ 2195 h 11475"/>
              <a:gd name="connsiteX16" fmla="*/ 496 w 1598"/>
              <a:gd name="connsiteY16" fmla="*/ 2349 h 11475"/>
              <a:gd name="connsiteX17" fmla="*/ 451 w 1598"/>
              <a:gd name="connsiteY17" fmla="*/ 2502 h 11475"/>
              <a:gd name="connsiteX18" fmla="*/ 407 w 1598"/>
              <a:gd name="connsiteY18" fmla="*/ 2656 h 11475"/>
              <a:gd name="connsiteX19" fmla="*/ 366 w 1598"/>
              <a:gd name="connsiteY19" fmla="*/ 2811 h 11475"/>
              <a:gd name="connsiteX20" fmla="*/ 326 w 1598"/>
              <a:gd name="connsiteY20" fmla="*/ 2967 h 11475"/>
              <a:gd name="connsiteX21" fmla="*/ 289 w 1598"/>
              <a:gd name="connsiteY21" fmla="*/ 3123 h 11475"/>
              <a:gd name="connsiteX22" fmla="*/ 254 w 1598"/>
              <a:gd name="connsiteY22" fmla="*/ 3279 h 11475"/>
              <a:gd name="connsiteX23" fmla="*/ 221 w 1598"/>
              <a:gd name="connsiteY23" fmla="*/ 3437 h 11475"/>
              <a:gd name="connsiteX24" fmla="*/ 191 w 1598"/>
              <a:gd name="connsiteY24" fmla="*/ 3594 h 11475"/>
              <a:gd name="connsiteX25" fmla="*/ 163 w 1598"/>
              <a:gd name="connsiteY25" fmla="*/ 3752 h 11475"/>
              <a:gd name="connsiteX26" fmla="*/ 137 w 1598"/>
              <a:gd name="connsiteY26" fmla="*/ 3910 h 11475"/>
              <a:gd name="connsiteX27" fmla="*/ 114 w 1598"/>
              <a:gd name="connsiteY27" fmla="*/ 4069 h 11475"/>
              <a:gd name="connsiteX28" fmla="*/ 91 w 1598"/>
              <a:gd name="connsiteY28" fmla="*/ 4228 h 11475"/>
              <a:gd name="connsiteX29" fmla="*/ 72 w 1598"/>
              <a:gd name="connsiteY29" fmla="*/ 4388 h 11475"/>
              <a:gd name="connsiteX30" fmla="*/ 55 w 1598"/>
              <a:gd name="connsiteY30" fmla="*/ 4546 h 11475"/>
              <a:gd name="connsiteX31" fmla="*/ 41 w 1598"/>
              <a:gd name="connsiteY31" fmla="*/ 4707 h 11475"/>
              <a:gd name="connsiteX32" fmla="*/ 29 w 1598"/>
              <a:gd name="connsiteY32" fmla="*/ 4867 h 11475"/>
              <a:gd name="connsiteX33" fmla="*/ 18 w 1598"/>
              <a:gd name="connsiteY33" fmla="*/ 5027 h 11475"/>
              <a:gd name="connsiteX34" fmla="*/ 10 w 1598"/>
              <a:gd name="connsiteY34" fmla="*/ 5187 h 11475"/>
              <a:gd name="connsiteX35" fmla="*/ 4 w 1598"/>
              <a:gd name="connsiteY35" fmla="*/ 5347 h 11475"/>
              <a:gd name="connsiteX36" fmla="*/ 1 w 1598"/>
              <a:gd name="connsiteY36" fmla="*/ 5508 h 11475"/>
              <a:gd name="connsiteX37" fmla="*/ 0 w 1598"/>
              <a:gd name="connsiteY37" fmla="*/ 5669 h 11475"/>
              <a:gd name="connsiteX38" fmla="*/ 1 w 1598"/>
              <a:gd name="connsiteY38" fmla="*/ 5828 h 11475"/>
              <a:gd name="connsiteX39" fmla="*/ 4 w 1598"/>
              <a:gd name="connsiteY39" fmla="*/ 5989 h 11475"/>
              <a:gd name="connsiteX40" fmla="*/ 10 w 1598"/>
              <a:gd name="connsiteY40" fmla="*/ 6149 h 11475"/>
              <a:gd name="connsiteX41" fmla="*/ 18 w 1598"/>
              <a:gd name="connsiteY41" fmla="*/ 6309 h 11475"/>
              <a:gd name="connsiteX42" fmla="*/ 29 w 1598"/>
              <a:gd name="connsiteY42" fmla="*/ 6470 h 11475"/>
              <a:gd name="connsiteX43" fmla="*/ 41 w 1598"/>
              <a:gd name="connsiteY43" fmla="*/ 6629 h 11475"/>
              <a:gd name="connsiteX44" fmla="*/ 55 w 1598"/>
              <a:gd name="connsiteY44" fmla="*/ 6790 h 11475"/>
              <a:gd name="connsiteX45" fmla="*/ 72 w 1598"/>
              <a:gd name="connsiteY45" fmla="*/ 6949 h 11475"/>
              <a:gd name="connsiteX46" fmla="*/ 91 w 1598"/>
              <a:gd name="connsiteY46" fmla="*/ 7108 h 11475"/>
              <a:gd name="connsiteX47" fmla="*/ 114 w 1598"/>
              <a:gd name="connsiteY47" fmla="*/ 7267 h 11475"/>
              <a:gd name="connsiteX48" fmla="*/ 137 w 1598"/>
              <a:gd name="connsiteY48" fmla="*/ 7426 h 11475"/>
              <a:gd name="connsiteX49" fmla="*/ 163 w 1598"/>
              <a:gd name="connsiteY49" fmla="*/ 7584 h 11475"/>
              <a:gd name="connsiteX50" fmla="*/ 191 w 1598"/>
              <a:gd name="connsiteY50" fmla="*/ 7742 h 11475"/>
              <a:gd name="connsiteX51" fmla="*/ 221 w 1598"/>
              <a:gd name="connsiteY51" fmla="*/ 7899 h 11475"/>
              <a:gd name="connsiteX52" fmla="*/ 254 w 1598"/>
              <a:gd name="connsiteY52" fmla="*/ 8057 h 11475"/>
              <a:gd name="connsiteX53" fmla="*/ 289 w 1598"/>
              <a:gd name="connsiteY53" fmla="*/ 8213 h 11475"/>
              <a:gd name="connsiteX54" fmla="*/ 326 w 1598"/>
              <a:gd name="connsiteY54" fmla="*/ 8370 h 11475"/>
              <a:gd name="connsiteX55" fmla="*/ 366 w 1598"/>
              <a:gd name="connsiteY55" fmla="*/ 8525 h 11475"/>
              <a:gd name="connsiteX56" fmla="*/ 407 w 1598"/>
              <a:gd name="connsiteY56" fmla="*/ 8680 h 11475"/>
              <a:gd name="connsiteX57" fmla="*/ 451 w 1598"/>
              <a:gd name="connsiteY57" fmla="*/ 8834 h 11475"/>
              <a:gd name="connsiteX58" fmla="*/ 496 w 1598"/>
              <a:gd name="connsiteY58" fmla="*/ 8988 h 11475"/>
              <a:gd name="connsiteX59" fmla="*/ 544 w 1598"/>
              <a:gd name="connsiteY59" fmla="*/ 9141 h 11475"/>
              <a:gd name="connsiteX60" fmla="*/ 594 w 1598"/>
              <a:gd name="connsiteY60" fmla="*/ 9293 h 11475"/>
              <a:gd name="connsiteX61" fmla="*/ 646 w 1598"/>
              <a:gd name="connsiteY61" fmla="*/ 9445 h 11475"/>
              <a:gd name="connsiteX62" fmla="*/ 702 w 1598"/>
              <a:gd name="connsiteY62" fmla="*/ 9596 h 11475"/>
              <a:gd name="connsiteX63" fmla="*/ 758 w 1598"/>
              <a:gd name="connsiteY63" fmla="*/ 9746 h 11475"/>
              <a:gd name="connsiteX64" fmla="*/ 817 w 1598"/>
              <a:gd name="connsiteY64" fmla="*/ 9895 h 11475"/>
              <a:gd name="connsiteX65" fmla="*/ 877 w 1598"/>
              <a:gd name="connsiteY65" fmla="*/ 10044 h 11475"/>
              <a:gd name="connsiteX66" fmla="*/ 940 w 1598"/>
              <a:gd name="connsiteY66" fmla="*/ 10192 h 11475"/>
              <a:gd name="connsiteX67" fmla="*/ 1006 w 1598"/>
              <a:gd name="connsiteY67" fmla="*/ 10338 h 11475"/>
              <a:gd name="connsiteX68" fmla="*/ 1073 w 1598"/>
              <a:gd name="connsiteY68" fmla="*/ 10483 h 11475"/>
              <a:gd name="connsiteX69" fmla="*/ 1142 w 1598"/>
              <a:gd name="connsiteY69" fmla="*/ 10629 h 11475"/>
              <a:gd name="connsiteX70" fmla="*/ 1212 w 1598"/>
              <a:gd name="connsiteY70" fmla="*/ 10773 h 11475"/>
              <a:gd name="connsiteX71" fmla="*/ 1286 w 1598"/>
              <a:gd name="connsiteY71" fmla="*/ 10915 h 11475"/>
              <a:gd name="connsiteX72" fmla="*/ 1361 w 1598"/>
              <a:gd name="connsiteY72" fmla="*/ 11057 h 11475"/>
              <a:gd name="connsiteX73" fmla="*/ 1438 w 1598"/>
              <a:gd name="connsiteY73" fmla="*/ 11197 h 11475"/>
              <a:gd name="connsiteX74" fmla="*/ 1518 w 1598"/>
              <a:gd name="connsiteY74" fmla="*/ 11336 h 11475"/>
              <a:gd name="connsiteX75" fmla="*/ 1598 w 1598"/>
              <a:gd name="connsiteY75" fmla="*/ 11475 h 11475"/>
              <a:gd name="connsiteX0" fmla="*/ 1438 w 1598"/>
              <a:gd name="connsiteY0" fmla="*/ 0 h 11336"/>
              <a:gd name="connsiteX1" fmla="*/ 1361 w 1598"/>
              <a:gd name="connsiteY1" fmla="*/ 141 h 11336"/>
              <a:gd name="connsiteX2" fmla="*/ 1286 w 1598"/>
              <a:gd name="connsiteY2" fmla="*/ 282 h 11336"/>
              <a:gd name="connsiteX3" fmla="*/ 1212 w 1598"/>
              <a:gd name="connsiteY3" fmla="*/ 425 h 11336"/>
              <a:gd name="connsiteX4" fmla="*/ 1142 w 1598"/>
              <a:gd name="connsiteY4" fmla="*/ 569 h 11336"/>
              <a:gd name="connsiteX5" fmla="*/ 1073 w 1598"/>
              <a:gd name="connsiteY5" fmla="*/ 714 h 11336"/>
              <a:gd name="connsiteX6" fmla="*/ 1006 w 1598"/>
              <a:gd name="connsiteY6" fmla="*/ 860 h 11336"/>
              <a:gd name="connsiteX7" fmla="*/ 940 w 1598"/>
              <a:gd name="connsiteY7" fmla="*/ 1005 h 11336"/>
              <a:gd name="connsiteX8" fmla="*/ 877 w 1598"/>
              <a:gd name="connsiteY8" fmla="*/ 1153 h 11336"/>
              <a:gd name="connsiteX9" fmla="*/ 817 w 1598"/>
              <a:gd name="connsiteY9" fmla="*/ 1302 h 11336"/>
              <a:gd name="connsiteX10" fmla="*/ 758 w 1598"/>
              <a:gd name="connsiteY10" fmla="*/ 1451 h 11336"/>
              <a:gd name="connsiteX11" fmla="*/ 702 w 1598"/>
              <a:gd name="connsiteY11" fmla="*/ 1601 h 11336"/>
              <a:gd name="connsiteX12" fmla="*/ 646 w 1598"/>
              <a:gd name="connsiteY12" fmla="*/ 1752 h 11336"/>
              <a:gd name="connsiteX13" fmla="*/ 594 w 1598"/>
              <a:gd name="connsiteY13" fmla="*/ 1904 h 11336"/>
              <a:gd name="connsiteX14" fmla="*/ 544 w 1598"/>
              <a:gd name="connsiteY14" fmla="*/ 2056 h 11336"/>
              <a:gd name="connsiteX15" fmla="*/ 496 w 1598"/>
              <a:gd name="connsiteY15" fmla="*/ 2210 h 11336"/>
              <a:gd name="connsiteX16" fmla="*/ 451 w 1598"/>
              <a:gd name="connsiteY16" fmla="*/ 2363 h 11336"/>
              <a:gd name="connsiteX17" fmla="*/ 407 w 1598"/>
              <a:gd name="connsiteY17" fmla="*/ 2517 h 11336"/>
              <a:gd name="connsiteX18" fmla="*/ 366 w 1598"/>
              <a:gd name="connsiteY18" fmla="*/ 2672 h 11336"/>
              <a:gd name="connsiteX19" fmla="*/ 326 w 1598"/>
              <a:gd name="connsiteY19" fmla="*/ 2828 h 11336"/>
              <a:gd name="connsiteX20" fmla="*/ 289 w 1598"/>
              <a:gd name="connsiteY20" fmla="*/ 2984 h 11336"/>
              <a:gd name="connsiteX21" fmla="*/ 254 w 1598"/>
              <a:gd name="connsiteY21" fmla="*/ 3140 h 11336"/>
              <a:gd name="connsiteX22" fmla="*/ 221 w 1598"/>
              <a:gd name="connsiteY22" fmla="*/ 3298 h 11336"/>
              <a:gd name="connsiteX23" fmla="*/ 191 w 1598"/>
              <a:gd name="connsiteY23" fmla="*/ 3455 h 11336"/>
              <a:gd name="connsiteX24" fmla="*/ 163 w 1598"/>
              <a:gd name="connsiteY24" fmla="*/ 3613 h 11336"/>
              <a:gd name="connsiteX25" fmla="*/ 137 w 1598"/>
              <a:gd name="connsiteY25" fmla="*/ 3771 h 11336"/>
              <a:gd name="connsiteX26" fmla="*/ 114 w 1598"/>
              <a:gd name="connsiteY26" fmla="*/ 3930 h 11336"/>
              <a:gd name="connsiteX27" fmla="*/ 91 w 1598"/>
              <a:gd name="connsiteY27" fmla="*/ 4089 h 11336"/>
              <a:gd name="connsiteX28" fmla="*/ 72 w 1598"/>
              <a:gd name="connsiteY28" fmla="*/ 4249 h 11336"/>
              <a:gd name="connsiteX29" fmla="*/ 55 w 1598"/>
              <a:gd name="connsiteY29" fmla="*/ 4407 h 11336"/>
              <a:gd name="connsiteX30" fmla="*/ 41 w 1598"/>
              <a:gd name="connsiteY30" fmla="*/ 4568 h 11336"/>
              <a:gd name="connsiteX31" fmla="*/ 29 w 1598"/>
              <a:gd name="connsiteY31" fmla="*/ 4728 h 11336"/>
              <a:gd name="connsiteX32" fmla="*/ 18 w 1598"/>
              <a:gd name="connsiteY32" fmla="*/ 4888 h 11336"/>
              <a:gd name="connsiteX33" fmla="*/ 10 w 1598"/>
              <a:gd name="connsiteY33" fmla="*/ 5048 h 11336"/>
              <a:gd name="connsiteX34" fmla="*/ 4 w 1598"/>
              <a:gd name="connsiteY34" fmla="*/ 5208 h 11336"/>
              <a:gd name="connsiteX35" fmla="*/ 1 w 1598"/>
              <a:gd name="connsiteY35" fmla="*/ 5369 h 11336"/>
              <a:gd name="connsiteX36" fmla="*/ 0 w 1598"/>
              <a:gd name="connsiteY36" fmla="*/ 5530 h 11336"/>
              <a:gd name="connsiteX37" fmla="*/ 1 w 1598"/>
              <a:gd name="connsiteY37" fmla="*/ 5689 h 11336"/>
              <a:gd name="connsiteX38" fmla="*/ 4 w 1598"/>
              <a:gd name="connsiteY38" fmla="*/ 5850 h 11336"/>
              <a:gd name="connsiteX39" fmla="*/ 10 w 1598"/>
              <a:gd name="connsiteY39" fmla="*/ 6010 h 11336"/>
              <a:gd name="connsiteX40" fmla="*/ 18 w 1598"/>
              <a:gd name="connsiteY40" fmla="*/ 6170 h 11336"/>
              <a:gd name="connsiteX41" fmla="*/ 29 w 1598"/>
              <a:gd name="connsiteY41" fmla="*/ 6331 h 11336"/>
              <a:gd name="connsiteX42" fmla="*/ 41 w 1598"/>
              <a:gd name="connsiteY42" fmla="*/ 6490 h 11336"/>
              <a:gd name="connsiteX43" fmla="*/ 55 w 1598"/>
              <a:gd name="connsiteY43" fmla="*/ 6651 h 11336"/>
              <a:gd name="connsiteX44" fmla="*/ 72 w 1598"/>
              <a:gd name="connsiteY44" fmla="*/ 6810 h 11336"/>
              <a:gd name="connsiteX45" fmla="*/ 91 w 1598"/>
              <a:gd name="connsiteY45" fmla="*/ 6969 h 11336"/>
              <a:gd name="connsiteX46" fmla="*/ 114 w 1598"/>
              <a:gd name="connsiteY46" fmla="*/ 7128 h 11336"/>
              <a:gd name="connsiteX47" fmla="*/ 137 w 1598"/>
              <a:gd name="connsiteY47" fmla="*/ 7287 h 11336"/>
              <a:gd name="connsiteX48" fmla="*/ 163 w 1598"/>
              <a:gd name="connsiteY48" fmla="*/ 7445 h 11336"/>
              <a:gd name="connsiteX49" fmla="*/ 191 w 1598"/>
              <a:gd name="connsiteY49" fmla="*/ 7603 h 11336"/>
              <a:gd name="connsiteX50" fmla="*/ 221 w 1598"/>
              <a:gd name="connsiteY50" fmla="*/ 7760 h 11336"/>
              <a:gd name="connsiteX51" fmla="*/ 254 w 1598"/>
              <a:gd name="connsiteY51" fmla="*/ 7918 h 11336"/>
              <a:gd name="connsiteX52" fmla="*/ 289 w 1598"/>
              <a:gd name="connsiteY52" fmla="*/ 8074 h 11336"/>
              <a:gd name="connsiteX53" fmla="*/ 326 w 1598"/>
              <a:gd name="connsiteY53" fmla="*/ 8231 h 11336"/>
              <a:gd name="connsiteX54" fmla="*/ 366 w 1598"/>
              <a:gd name="connsiteY54" fmla="*/ 8386 h 11336"/>
              <a:gd name="connsiteX55" fmla="*/ 407 w 1598"/>
              <a:gd name="connsiteY55" fmla="*/ 8541 h 11336"/>
              <a:gd name="connsiteX56" fmla="*/ 451 w 1598"/>
              <a:gd name="connsiteY56" fmla="*/ 8695 h 11336"/>
              <a:gd name="connsiteX57" fmla="*/ 496 w 1598"/>
              <a:gd name="connsiteY57" fmla="*/ 8849 h 11336"/>
              <a:gd name="connsiteX58" fmla="*/ 544 w 1598"/>
              <a:gd name="connsiteY58" fmla="*/ 9002 h 11336"/>
              <a:gd name="connsiteX59" fmla="*/ 594 w 1598"/>
              <a:gd name="connsiteY59" fmla="*/ 9154 h 11336"/>
              <a:gd name="connsiteX60" fmla="*/ 646 w 1598"/>
              <a:gd name="connsiteY60" fmla="*/ 9306 h 11336"/>
              <a:gd name="connsiteX61" fmla="*/ 702 w 1598"/>
              <a:gd name="connsiteY61" fmla="*/ 9457 h 11336"/>
              <a:gd name="connsiteX62" fmla="*/ 758 w 1598"/>
              <a:gd name="connsiteY62" fmla="*/ 9607 h 11336"/>
              <a:gd name="connsiteX63" fmla="*/ 817 w 1598"/>
              <a:gd name="connsiteY63" fmla="*/ 9756 h 11336"/>
              <a:gd name="connsiteX64" fmla="*/ 877 w 1598"/>
              <a:gd name="connsiteY64" fmla="*/ 9905 h 11336"/>
              <a:gd name="connsiteX65" fmla="*/ 940 w 1598"/>
              <a:gd name="connsiteY65" fmla="*/ 10053 h 11336"/>
              <a:gd name="connsiteX66" fmla="*/ 1006 w 1598"/>
              <a:gd name="connsiteY66" fmla="*/ 10199 h 11336"/>
              <a:gd name="connsiteX67" fmla="*/ 1073 w 1598"/>
              <a:gd name="connsiteY67" fmla="*/ 10344 h 11336"/>
              <a:gd name="connsiteX68" fmla="*/ 1142 w 1598"/>
              <a:gd name="connsiteY68" fmla="*/ 10490 h 11336"/>
              <a:gd name="connsiteX69" fmla="*/ 1212 w 1598"/>
              <a:gd name="connsiteY69" fmla="*/ 10634 h 11336"/>
              <a:gd name="connsiteX70" fmla="*/ 1286 w 1598"/>
              <a:gd name="connsiteY70" fmla="*/ 10776 h 11336"/>
              <a:gd name="connsiteX71" fmla="*/ 1361 w 1598"/>
              <a:gd name="connsiteY71" fmla="*/ 10918 h 11336"/>
              <a:gd name="connsiteX72" fmla="*/ 1438 w 1598"/>
              <a:gd name="connsiteY72" fmla="*/ 11058 h 11336"/>
              <a:gd name="connsiteX73" fmla="*/ 1518 w 1598"/>
              <a:gd name="connsiteY73" fmla="*/ 11197 h 11336"/>
              <a:gd name="connsiteX74" fmla="*/ 1598 w 1598"/>
              <a:gd name="connsiteY74" fmla="*/ 11336 h 11336"/>
              <a:gd name="connsiteX0" fmla="*/ 1361 w 1598"/>
              <a:gd name="connsiteY0" fmla="*/ 0 h 11195"/>
              <a:gd name="connsiteX1" fmla="*/ 1286 w 1598"/>
              <a:gd name="connsiteY1" fmla="*/ 141 h 11195"/>
              <a:gd name="connsiteX2" fmla="*/ 1212 w 1598"/>
              <a:gd name="connsiteY2" fmla="*/ 284 h 11195"/>
              <a:gd name="connsiteX3" fmla="*/ 1142 w 1598"/>
              <a:gd name="connsiteY3" fmla="*/ 428 h 11195"/>
              <a:gd name="connsiteX4" fmla="*/ 1073 w 1598"/>
              <a:gd name="connsiteY4" fmla="*/ 573 h 11195"/>
              <a:gd name="connsiteX5" fmla="*/ 1006 w 1598"/>
              <a:gd name="connsiteY5" fmla="*/ 719 h 11195"/>
              <a:gd name="connsiteX6" fmla="*/ 940 w 1598"/>
              <a:gd name="connsiteY6" fmla="*/ 864 h 11195"/>
              <a:gd name="connsiteX7" fmla="*/ 877 w 1598"/>
              <a:gd name="connsiteY7" fmla="*/ 1012 h 11195"/>
              <a:gd name="connsiteX8" fmla="*/ 817 w 1598"/>
              <a:gd name="connsiteY8" fmla="*/ 1161 h 11195"/>
              <a:gd name="connsiteX9" fmla="*/ 758 w 1598"/>
              <a:gd name="connsiteY9" fmla="*/ 1310 h 11195"/>
              <a:gd name="connsiteX10" fmla="*/ 702 w 1598"/>
              <a:gd name="connsiteY10" fmla="*/ 1460 h 11195"/>
              <a:gd name="connsiteX11" fmla="*/ 646 w 1598"/>
              <a:gd name="connsiteY11" fmla="*/ 1611 h 11195"/>
              <a:gd name="connsiteX12" fmla="*/ 594 w 1598"/>
              <a:gd name="connsiteY12" fmla="*/ 1763 h 11195"/>
              <a:gd name="connsiteX13" fmla="*/ 544 w 1598"/>
              <a:gd name="connsiteY13" fmla="*/ 1915 h 11195"/>
              <a:gd name="connsiteX14" fmla="*/ 496 w 1598"/>
              <a:gd name="connsiteY14" fmla="*/ 2069 h 11195"/>
              <a:gd name="connsiteX15" fmla="*/ 451 w 1598"/>
              <a:gd name="connsiteY15" fmla="*/ 2222 h 11195"/>
              <a:gd name="connsiteX16" fmla="*/ 407 w 1598"/>
              <a:gd name="connsiteY16" fmla="*/ 2376 h 11195"/>
              <a:gd name="connsiteX17" fmla="*/ 366 w 1598"/>
              <a:gd name="connsiteY17" fmla="*/ 2531 h 11195"/>
              <a:gd name="connsiteX18" fmla="*/ 326 w 1598"/>
              <a:gd name="connsiteY18" fmla="*/ 2687 h 11195"/>
              <a:gd name="connsiteX19" fmla="*/ 289 w 1598"/>
              <a:gd name="connsiteY19" fmla="*/ 2843 h 11195"/>
              <a:gd name="connsiteX20" fmla="*/ 254 w 1598"/>
              <a:gd name="connsiteY20" fmla="*/ 2999 h 11195"/>
              <a:gd name="connsiteX21" fmla="*/ 221 w 1598"/>
              <a:gd name="connsiteY21" fmla="*/ 3157 h 11195"/>
              <a:gd name="connsiteX22" fmla="*/ 191 w 1598"/>
              <a:gd name="connsiteY22" fmla="*/ 3314 h 11195"/>
              <a:gd name="connsiteX23" fmla="*/ 163 w 1598"/>
              <a:gd name="connsiteY23" fmla="*/ 3472 h 11195"/>
              <a:gd name="connsiteX24" fmla="*/ 137 w 1598"/>
              <a:gd name="connsiteY24" fmla="*/ 3630 h 11195"/>
              <a:gd name="connsiteX25" fmla="*/ 114 w 1598"/>
              <a:gd name="connsiteY25" fmla="*/ 3789 h 11195"/>
              <a:gd name="connsiteX26" fmla="*/ 91 w 1598"/>
              <a:gd name="connsiteY26" fmla="*/ 3948 h 11195"/>
              <a:gd name="connsiteX27" fmla="*/ 72 w 1598"/>
              <a:gd name="connsiteY27" fmla="*/ 4108 h 11195"/>
              <a:gd name="connsiteX28" fmla="*/ 55 w 1598"/>
              <a:gd name="connsiteY28" fmla="*/ 4266 h 11195"/>
              <a:gd name="connsiteX29" fmla="*/ 41 w 1598"/>
              <a:gd name="connsiteY29" fmla="*/ 4427 h 11195"/>
              <a:gd name="connsiteX30" fmla="*/ 29 w 1598"/>
              <a:gd name="connsiteY30" fmla="*/ 4587 h 11195"/>
              <a:gd name="connsiteX31" fmla="*/ 18 w 1598"/>
              <a:gd name="connsiteY31" fmla="*/ 4747 h 11195"/>
              <a:gd name="connsiteX32" fmla="*/ 10 w 1598"/>
              <a:gd name="connsiteY32" fmla="*/ 4907 h 11195"/>
              <a:gd name="connsiteX33" fmla="*/ 4 w 1598"/>
              <a:gd name="connsiteY33" fmla="*/ 5067 h 11195"/>
              <a:gd name="connsiteX34" fmla="*/ 1 w 1598"/>
              <a:gd name="connsiteY34" fmla="*/ 5228 h 11195"/>
              <a:gd name="connsiteX35" fmla="*/ 0 w 1598"/>
              <a:gd name="connsiteY35" fmla="*/ 5389 h 11195"/>
              <a:gd name="connsiteX36" fmla="*/ 1 w 1598"/>
              <a:gd name="connsiteY36" fmla="*/ 5548 h 11195"/>
              <a:gd name="connsiteX37" fmla="*/ 4 w 1598"/>
              <a:gd name="connsiteY37" fmla="*/ 5709 h 11195"/>
              <a:gd name="connsiteX38" fmla="*/ 10 w 1598"/>
              <a:gd name="connsiteY38" fmla="*/ 5869 h 11195"/>
              <a:gd name="connsiteX39" fmla="*/ 18 w 1598"/>
              <a:gd name="connsiteY39" fmla="*/ 6029 h 11195"/>
              <a:gd name="connsiteX40" fmla="*/ 29 w 1598"/>
              <a:gd name="connsiteY40" fmla="*/ 6190 h 11195"/>
              <a:gd name="connsiteX41" fmla="*/ 41 w 1598"/>
              <a:gd name="connsiteY41" fmla="*/ 6349 h 11195"/>
              <a:gd name="connsiteX42" fmla="*/ 55 w 1598"/>
              <a:gd name="connsiteY42" fmla="*/ 6510 h 11195"/>
              <a:gd name="connsiteX43" fmla="*/ 72 w 1598"/>
              <a:gd name="connsiteY43" fmla="*/ 6669 h 11195"/>
              <a:gd name="connsiteX44" fmla="*/ 91 w 1598"/>
              <a:gd name="connsiteY44" fmla="*/ 6828 h 11195"/>
              <a:gd name="connsiteX45" fmla="*/ 114 w 1598"/>
              <a:gd name="connsiteY45" fmla="*/ 6987 h 11195"/>
              <a:gd name="connsiteX46" fmla="*/ 137 w 1598"/>
              <a:gd name="connsiteY46" fmla="*/ 7146 h 11195"/>
              <a:gd name="connsiteX47" fmla="*/ 163 w 1598"/>
              <a:gd name="connsiteY47" fmla="*/ 7304 h 11195"/>
              <a:gd name="connsiteX48" fmla="*/ 191 w 1598"/>
              <a:gd name="connsiteY48" fmla="*/ 7462 h 11195"/>
              <a:gd name="connsiteX49" fmla="*/ 221 w 1598"/>
              <a:gd name="connsiteY49" fmla="*/ 7619 h 11195"/>
              <a:gd name="connsiteX50" fmla="*/ 254 w 1598"/>
              <a:gd name="connsiteY50" fmla="*/ 7777 h 11195"/>
              <a:gd name="connsiteX51" fmla="*/ 289 w 1598"/>
              <a:gd name="connsiteY51" fmla="*/ 7933 h 11195"/>
              <a:gd name="connsiteX52" fmla="*/ 326 w 1598"/>
              <a:gd name="connsiteY52" fmla="*/ 8090 h 11195"/>
              <a:gd name="connsiteX53" fmla="*/ 366 w 1598"/>
              <a:gd name="connsiteY53" fmla="*/ 8245 h 11195"/>
              <a:gd name="connsiteX54" fmla="*/ 407 w 1598"/>
              <a:gd name="connsiteY54" fmla="*/ 8400 h 11195"/>
              <a:gd name="connsiteX55" fmla="*/ 451 w 1598"/>
              <a:gd name="connsiteY55" fmla="*/ 8554 h 11195"/>
              <a:gd name="connsiteX56" fmla="*/ 496 w 1598"/>
              <a:gd name="connsiteY56" fmla="*/ 8708 h 11195"/>
              <a:gd name="connsiteX57" fmla="*/ 544 w 1598"/>
              <a:gd name="connsiteY57" fmla="*/ 8861 h 11195"/>
              <a:gd name="connsiteX58" fmla="*/ 594 w 1598"/>
              <a:gd name="connsiteY58" fmla="*/ 9013 h 11195"/>
              <a:gd name="connsiteX59" fmla="*/ 646 w 1598"/>
              <a:gd name="connsiteY59" fmla="*/ 9165 h 11195"/>
              <a:gd name="connsiteX60" fmla="*/ 702 w 1598"/>
              <a:gd name="connsiteY60" fmla="*/ 9316 h 11195"/>
              <a:gd name="connsiteX61" fmla="*/ 758 w 1598"/>
              <a:gd name="connsiteY61" fmla="*/ 9466 h 11195"/>
              <a:gd name="connsiteX62" fmla="*/ 817 w 1598"/>
              <a:gd name="connsiteY62" fmla="*/ 9615 h 11195"/>
              <a:gd name="connsiteX63" fmla="*/ 877 w 1598"/>
              <a:gd name="connsiteY63" fmla="*/ 9764 h 11195"/>
              <a:gd name="connsiteX64" fmla="*/ 940 w 1598"/>
              <a:gd name="connsiteY64" fmla="*/ 9912 h 11195"/>
              <a:gd name="connsiteX65" fmla="*/ 1006 w 1598"/>
              <a:gd name="connsiteY65" fmla="*/ 10058 h 11195"/>
              <a:gd name="connsiteX66" fmla="*/ 1073 w 1598"/>
              <a:gd name="connsiteY66" fmla="*/ 10203 h 11195"/>
              <a:gd name="connsiteX67" fmla="*/ 1142 w 1598"/>
              <a:gd name="connsiteY67" fmla="*/ 10349 h 11195"/>
              <a:gd name="connsiteX68" fmla="*/ 1212 w 1598"/>
              <a:gd name="connsiteY68" fmla="*/ 10493 h 11195"/>
              <a:gd name="connsiteX69" fmla="*/ 1286 w 1598"/>
              <a:gd name="connsiteY69" fmla="*/ 10635 h 11195"/>
              <a:gd name="connsiteX70" fmla="*/ 1361 w 1598"/>
              <a:gd name="connsiteY70" fmla="*/ 10777 h 11195"/>
              <a:gd name="connsiteX71" fmla="*/ 1438 w 1598"/>
              <a:gd name="connsiteY71" fmla="*/ 10917 h 11195"/>
              <a:gd name="connsiteX72" fmla="*/ 1518 w 1598"/>
              <a:gd name="connsiteY72" fmla="*/ 11056 h 11195"/>
              <a:gd name="connsiteX73" fmla="*/ 1598 w 1598"/>
              <a:gd name="connsiteY73" fmla="*/ 11195 h 11195"/>
              <a:gd name="connsiteX0" fmla="*/ 1286 w 1598"/>
              <a:gd name="connsiteY0" fmla="*/ 0 h 11054"/>
              <a:gd name="connsiteX1" fmla="*/ 1212 w 1598"/>
              <a:gd name="connsiteY1" fmla="*/ 143 h 11054"/>
              <a:gd name="connsiteX2" fmla="*/ 1142 w 1598"/>
              <a:gd name="connsiteY2" fmla="*/ 287 h 11054"/>
              <a:gd name="connsiteX3" fmla="*/ 1073 w 1598"/>
              <a:gd name="connsiteY3" fmla="*/ 432 h 11054"/>
              <a:gd name="connsiteX4" fmla="*/ 1006 w 1598"/>
              <a:gd name="connsiteY4" fmla="*/ 578 h 11054"/>
              <a:gd name="connsiteX5" fmla="*/ 940 w 1598"/>
              <a:gd name="connsiteY5" fmla="*/ 723 h 11054"/>
              <a:gd name="connsiteX6" fmla="*/ 877 w 1598"/>
              <a:gd name="connsiteY6" fmla="*/ 871 h 11054"/>
              <a:gd name="connsiteX7" fmla="*/ 817 w 1598"/>
              <a:gd name="connsiteY7" fmla="*/ 1020 h 11054"/>
              <a:gd name="connsiteX8" fmla="*/ 758 w 1598"/>
              <a:gd name="connsiteY8" fmla="*/ 1169 h 11054"/>
              <a:gd name="connsiteX9" fmla="*/ 702 w 1598"/>
              <a:gd name="connsiteY9" fmla="*/ 1319 h 11054"/>
              <a:gd name="connsiteX10" fmla="*/ 646 w 1598"/>
              <a:gd name="connsiteY10" fmla="*/ 1470 h 11054"/>
              <a:gd name="connsiteX11" fmla="*/ 594 w 1598"/>
              <a:gd name="connsiteY11" fmla="*/ 1622 h 11054"/>
              <a:gd name="connsiteX12" fmla="*/ 544 w 1598"/>
              <a:gd name="connsiteY12" fmla="*/ 1774 h 11054"/>
              <a:gd name="connsiteX13" fmla="*/ 496 w 1598"/>
              <a:gd name="connsiteY13" fmla="*/ 1928 h 11054"/>
              <a:gd name="connsiteX14" fmla="*/ 451 w 1598"/>
              <a:gd name="connsiteY14" fmla="*/ 2081 h 11054"/>
              <a:gd name="connsiteX15" fmla="*/ 407 w 1598"/>
              <a:gd name="connsiteY15" fmla="*/ 2235 h 11054"/>
              <a:gd name="connsiteX16" fmla="*/ 366 w 1598"/>
              <a:gd name="connsiteY16" fmla="*/ 2390 h 11054"/>
              <a:gd name="connsiteX17" fmla="*/ 326 w 1598"/>
              <a:gd name="connsiteY17" fmla="*/ 2546 h 11054"/>
              <a:gd name="connsiteX18" fmla="*/ 289 w 1598"/>
              <a:gd name="connsiteY18" fmla="*/ 2702 h 11054"/>
              <a:gd name="connsiteX19" fmla="*/ 254 w 1598"/>
              <a:gd name="connsiteY19" fmla="*/ 2858 h 11054"/>
              <a:gd name="connsiteX20" fmla="*/ 221 w 1598"/>
              <a:gd name="connsiteY20" fmla="*/ 3016 h 11054"/>
              <a:gd name="connsiteX21" fmla="*/ 191 w 1598"/>
              <a:gd name="connsiteY21" fmla="*/ 3173 h 11054"/>
              <a:gd name="connsiteX22" fmla="*/ 163 w 1598"/>
              <a:gd name="connsiteY22" fmla="*/ 3331 h 11054"/>
              <a:gd name="connsiteX23" fmla="*/ 137 w 1598"/>
              <a:gd name="connsiteY23" fmla="*/ 3489 h 11054"/>
              <a:gd name="connsiteX24" fmla="*/ 114 w 1598"/>
              <a:gd name="connsiteY24" fmla="*/ 3648 h 11054"/>
              <a:gd name="connsiteX25" fmla="*/ 91 w 1598"/>
              <a:gd name="connsiteY25" fmla="*/ 3807 h 11054"/>
              <a:gd name="connsiteX26" fmla="*/ 72 w 1598"/>
              <a:gd name="connsiteY26" fmla="*/ 3967 h 11054"/>
              <a:gd name="connsiteX27" fmla="*/ 55 w 1598"/>
              <a:gd name="connsiteY27" fmla="*/ 4125 h 11054"/>
              <a:gd name="connsiteX28" fmla="*/ 41 w 1598"/>
              <a:gd name="connsiteY28" fmla="*/ 4286 h 11054"/>
              <a:gd name="connsiteX29" fmla="*/ 29 w 1598"/>
              <a:gd name="connsiteY29" fmla="*/ 4446 h 11054"/>
              <a:gd name="connsiteX30" fmla="*/ 18 w 1598"/>
              <a:gd name="connsiteY30" fmla="*/ 4606 h 11054"/>
              <a:gd name="connsiteX31" fmla="*/ 10 w 1598"/>
              <a:gd name="connsiteY31" fmla="*/ 4766 h 11054"/>
              <a:gd name="connsiteX32" fmla="*/ 4 w 1598"/>
              <a:gd name="connsiteY32" fmla="*/ 4926 h 11054"/>
              <a:gd name="connsiteX33" fmla="*/ 1 w 1598"/>
              <a:gd name="connsiteY33" fmla="*/ 5087 h 11054"/>
              <a:gd name="connsiteX34" fmla="*/ 0 w 1598"/>
              <a:gd name="connsiteY34" fmla="*/ 5248 h 11054"/>
              <a:gd name="connsiteX35" fmla="*/ 1 w 1598"/>
              <a:gd name="connsiteY35" fmla="*/ 5407 h 11054"/>
              <a:gd name="connsiteX36" fmla="*/ 4 w 1598"/>
              <a:gd name="connsiteY36" fmla="*/ 5568 h 11054"/>
              <a:gd name="connsiteX37" fmla="*/ 10 w 1598"/>
              <a:gd name="connsiteY37" fmla="*/ 5728 h 11054"/>
              <a:gd name="connsiteX38" fmla="*/ 18 w 1598"/>
              <a:gd name="connsiteY38" fmla="*/ 5888 h 11054"/>
              <a:gd name="connsiteX39" fmla="*/ 29 w 1598"/>
              <a:gd name="connsiteY39" fmla="*/ 6049 h 11054"/>
              <a:gd name="connsiteX40" fmla="*/ 41 w 1598"/>
              <a:gd name="connsiteY40" fmla="*/ 6208 h 11054"/>
              <a:gd name="connsiteX41" fmla="*/ 55 w 1598"/>
              <a:gd name="connsiteY41" fmla="*/ 6369 h 11054"/>
              <a:gd name="connsiteX42" fmla="*/ 72 w 1598"/>
              <a:gd name="connsiteY42" fmla="*/ 6528 h 11054"/>
              <a:gd name="connsiteX43" fmla="*/ 91 w 1598"/>
              <a:gd name="connsiteY43" fmla="*/ 6687 h 11054"/>
              <a:gd name="connsiteX44" fmla="*/ 114 w 1598"/>
              <a:gd name="connsiteY44" fmla="*/ 6846 h 11054"/>
              <a:gd name="connsiteX45" fmla="*/ 137 w 1598"/>
              <a:gd name="connsiteY45" fmla="*/ 7005 h 11054"/>
              <a:gd name="connsiteX46" fmla="*/ 163 w 1598"/>
              <a:gd name="connsiteY46" fmla="*/ 7163 h 11054"/>
              <a:gd name="connsiteX47" fmla="*/ 191 w 1598"/>
              <a:gd name="connsiteY47" fmla="*/ 7321 h 11054"/>
              <a:gd name="connsiteX48" fmla="*/ 221 w 1598"/>
              <a:gd name="connsiteY48" fmla="*/ 7478 h 11054"/>
              <a:gd name="connsiteX49" fmla="*/ 254 w 1598"/>
              <a:gd name="connsiteY49" fmla="*/ 7636 h 11054"/>
              <a:gd name="connsiteX50" fmla="*/ 289 w 1598"/>
              <a:gd name="connsiteY50" fmla="*/ 7792 h 11054"/>
              <a:gd name="connsiteX51" fmla="*/ 326 w 1598"/>
              <a:gd name="connsiteY51" fmla="*/ 7949 h 11054"/>
              <a:gd name="connsiteX52" fmla="*/ 366 w 1598"/>
              <a:gd name="connsiteY52" fmla="*/ 8104 h 11054"/>
              <a:gd name="connsiteX53" fmla="*/ 407 w 1598"/>
              <a:gd name="connsiteY53" fmla="*/ 8259 h 11054"/>
              <a:gd name="connsiteX54" fmla="*/ 451 w 1598"/>
              <a:gd name="connsiteY54" fmla="*/ 8413 h 11054"/>
              <a:gd name="connsiteX55" fmla="*/ 496 w 1598"/>
              <a:gd name="connsiteY55" fmla="*/ 8567 h 11054"/>
              <a:gd name="connsiteX56" fmla="*/ 544 w 1598"/>
              <a:gd name="connsiteY56" fmla="*/ 8720 h 11054"/>
              <a:gd name="connsiteX57" fmla="*/ 594 w 1598"/>
              <a:gd name="connsiteY57" fmla="*/ 8872 h 11054"/>
              <a:gd name="connsiteX58" fmla="*/ 646 w 1598"/>
              <a:gd name="connsiteY58" fmla="*/ 9024 h 11054"/>
              <a:gd name="connsiteX59" fmla="*/ 702 w 1598"/>
              <a:gd name="connsiteY59" fmla="*/ 9175 h 11054"/>
              <a:gd name="connsiteX60" fmla="*/ 758 w 1598"/>
              <a:gd name="connsiteY60" fmla="*/ 9325 h 11054"/>
              <a:gd name="connsiteX61" fmla="*/ 817 w 1598"/>
              <a:gd name="connsiteY61" fmla="*/ 9474 h 11054"/>
              <a:gd name="connsiteX62" fmla="*/ 877 w 1598"/>
              <a:gd name="connsiteY62" fmla="*/ 9623 h 11054"/>
              <a:gd name="connsiteX63" fmla="*/ 940 w 1598"/>
              <a:gd name="connsiteY63" fmla="*/ 9771 h 11054"/>
              <a:gd name="connsiteX64" fmla="*/ 1006 w 1598"/>
              <a:gd name="connsiteY64" fmla="*/ 9917 h 11054"/>
              <a:gd name="connsiteX65" fmla="*/ 1073 w 1598"/>
              <a:gd name="connsiteY65" fmla="*/ 10062 h 11054"/>
              <a:gd name="connsiteX66" fmla="*/ 1142 w 1598"/>
              <a:gd name="connsiteY66" fmla="*/ 10208 h 11054"/>
              <a:gd name="connsiteX67" fmla="*/ 1212 w 1598"/>
              <a:gd name="connsiteY67" fmla="*/ 10352 h 11054"/>
              <a:gd name="connsiteX68" fmla="*/ 1286 w 1598"/>
              <a:gd name="connsiteY68" fmla="*/ 10494 h 11054"/>
              <a:gd name="connsiteX69" fmla="*/ 1361 w 1598"/>
              <a:gd name="connsiteY69" fmla="*/ 10636 h 11054"/>
              <a:gd name="connsiteX70" fmla="*/ 1438 w 1598"/>
              <a:gd name="connsiteY70" fmla="*/ 10776 h 11054"/>
              <a:gd name="connsiteX71" fmla="*/ 1518 w 1598"/>
              <a:gd name="connsiteY71" fmla="*/ 10915 h 11054"/>
              <a:gd name="connsiteX72" fmla="*/ 1598 w 1598"/>
              <a:gd name="connsiteY72" fmla="*/ 11054 h 11054"/>
              <a:gd name="connsiteX0" fmla="*/ 1212 w 1598"/>
              <a:gd name="connsiteY0" fmla="*/ 0 h 10911"/>
              <a:gd name="connsiteX1" fmla="*/ 1142 w 1598"/>
              <a:gd name="connsiteY1" fmla="*/ 144 h 10911"/>
              <a:gd name="connsiteX2" fmla="*/ 1073 w 1598"/>
              <a:gd name="connsiteY2" fmla="*/ 289 h 10911"/>
              <a:gd name="connsiteX3" fmla="*/ 1006 w 1598"/>
              <a:gd name="connsiteY3" fmla="*/ 435 h 10911"/>
              <a:gd name="connsiteX4" fmla="*/ 940 w 1598"/>
              <a:gd name="connsiteY4" fmla="*/ 580 h 10911"/>
              <a:gd name="connsiteX5" fmla="*/ 877 w 1598"/>
              <a:gd name="connsiteY5" fmla="*/ 728 h 10911"/>
              <a:gd name="connsiteX6" fmla="*/ 817 w 1598"/>
              <a:gd name="connsiteY6" fmla="*/ 877 h 10911"/>
              <a:gd name="connsiteX7" fmla="*/ 758 w 1598"/>
              <a:gd name="connsiteY7" fmla="*/ 1026 h 10911"/>
              <a:gd name="connsiteX8" fmla="*/ 702 w 1598"/>
              <a:gd name="connsiteY8" fmla="*/ 1176 h 10911"/>
              <a:gd name="connsiteX9" fmla="*/ 646 w 1598"/>
              <a:gd name="connsiteY9" fmla="*/ 1327 h 10911"/>
              <a:gd name="connsiteX10" fmla="*/ 594 w 1598"/>
              <a:gd name="connsiteY10" fmla="*/ 1479 h 10911"/>
              <a:gd name="connsiteX11" fmla="*/ 544 w 1598"/>
              <a:gd name="connsiteY11" fmla="*/ 1631 h 10911"/>
              <a:gd name="connsiteX12" fmla="*/ 496 w 1598"/>
              <a:gd name="connsiteY12" fmla="*/ 1785 h 10911"/>
              <a:gd name="connsiteX13" fmla="*/ 451 w 1598"/>
              <a:gd name="connsiteY13" fmla="*/ 1938 h 10911"/>
              <a:gd name="connsiteX14" fmla="*/ 407 w 1598"/>
              <a:gd name="connsiteY14" fmla="*/ 2092 h 10911"/>
              <a:gd name="connsiteX15" fmla="*/ 366 w 1598"/>
              <a:gd name="connsiteY15" fmla="*/ 2247 h 10911"/>
              <a:gd name="connsiteX16" fmla="*/ 326 w 1598"/>
              <a:gd name="connsiteY16" fmla="*/ 2403 h 10911"/>
              <a:gd name="connsiteX17" fmla="*/ 289 w 1598"/>
              <a:gd name="connsiteY17" fmla="*/ 2559 h 10911"/>
              <a:gd name="connsiteX18" fmla="*/ 254 w 1598"/>
              <a:gd name="connsiteY18" fmla="*/ 2715 h 10911"/>
              <a:gd name="connsiteX19" fmla="*/ 221 w 1598"/>
              <a:gd name="connsiteY19" fmla="*/ 2873 h 10911"/>
              <a:gd name="connsiteX20" fmla="*/ 191 w 1598"/>
              <a:gd name="connsiteY20" fmla="*/ 3030 h 10911"/>
              <a:gd name="connsiteX21" fmla="*/ 163 w 1598"/>
              <a:gd name="connsiteY21" fmla="*/ 3188 h 10911"/>
              <a:gd name="connsiteX22" fmla="*/ 137 w 1598"/>
              <a:gd name="connsiteY22" fmla="*/ 3346 h 10911"/>
              <a:gd name="connsiteX23" fmla="*/ 114 w 1598"/>
              <a:gd name="connsiteY23" fmla="*/ 3505 h 10911"/>
              <a:gd name="connsiteX24" fmla="*/ 91 w 1598"/>
              <a:gd name="connsiteY24" fmla="*/ 3664 h 10911"/>
              <a:gd name="connsiteX25" fmla="*/ 72 w 1598"/>
              <a:gd name="connsiteY25" fmla="*/ 3824 h 10911"/>
              <a:gd name="connsiteX26" fmla="*/ 55 w 1598"/>
              <a:gd name="connsiteY26" fmla="*/ 3982 h 10911"/>
              <a:gd name="connsiteX27" fmla="*/ 41 w 1598"/>
              <a:gd name="connsiteY27" fmla="*/ 4143 h 10911"/>
              <a:gd name="connsiteX28" fmla="*/ 29 w 1598"/>
              <a:gd name="connsiteY28" fmla="*/ 4303 h 10911"/>
              <a:gd name="connsiteX29" fmla="*/ 18 w 1598"/>
              <a:gd name="connsiteY29" fmla="*/ 4463 h 10911"/>
              <a:gd name="connsiteX30" fmla="*/ 10 w 1598"/>
              <a:gd name="connsiteY30" fmla="*/ 4623 h 10911"/>
              <a:gd name="connsiteX31" fmla="*/ 4 w 1598"/>
              <a:gd name="connsiteY31" fmla="*/ 4783 h 10911"/>
              <a:gd name="connsiteX32" fmla="*/ 1 w 1598"/>
              <a:gd name="connsiteY32" fmla="*/ 4944 h 10911"/>
              <a:gd name="connsiteX33" fmla="*/ 0 w 1598"/>
              <a:gd name="connsiteY33" fmla="*/ 5105 h 10911"/>
              <a:gd name="connsiteX34" fmla="*/ 1 w 1598"/>
              <a:gd name="connsiteY34" fmla="*/ 5264 h 10911"/>
              <a:gd name="connsiteX35" fmla="*/ 4 w 1598"/>
              <a:gd name="connsiteY35" fmla="*/ 5425 h 10911"/>
              <a:gd name="connsiteX36" fmla="*/ 10 w 1598"/>
              <a:gd name="connsiteY36" fmla="*/ 5585 h 10911"/>
              <a:gd name="connsiteX37" fmla="*/ 18 w 1598"/>
              <a:gd name="connsiteY37" fmla="*/ 5745 h 10911"/>
              <a:gd name="connsiteX38" fmla="*/ 29 w 1598"/>
              <a:gd name="connsiteY38" fmla="*/ 5906 h 10911"/>
              <a:gd name="connsiteX39" fmla="*/ 41 w 1598"/>
              <a:gd name="connsiteY39" fmla="*/ 6065 h 10911"/>
              <a:gd name="connsiteX40" fmla="*/ 55 w 1598"/>
              <a:gd name="connsiteY40" fmla="*/ 6226 h 10911"/>
              <a:gd name="connsiteX41" fmla="*/ 72 w 1598"/>
              <a:gd name="connsiteY41" fmla="*/ 6385 h 10911"/>
              <a:gd name="connsiteX42" fmla="*/ 91 w 1598"/>
              <a:gd name="connsiteY42" fmla="*/ 6544 h 10911"/>
              <a:gd name="connsiteX43" fmla="*/ 114 w 1598"/>
              <a:gd name="connsiteY43" fmla="*/ 6703 h 10911"/>
              <a:gd name="connsiteX44" fmla="*/ 137 w 1598"/>
              <a:gd name="connsiteY44" fmla="*/ 6862 h 10911"/>
              <a:gd name="connsiteX45" fmla="*/ 163 w 1598"/>
              <a:gd name="connsiteY45" fmla="*/ 7020 h 10911"/>
              <a:gd name="connsiteX46" fmla="*/ 191 w 1598"/>
              <a:gd name="connsiteY46" fmla="*/ 7178 h 10911"/>
              <a:gd name="connsiteX47" fmla="*/ 221 w 1598"/>
              <a:gd name="connsiteY47" fmla="*/ 7335 h 10911"/>
              <a:gd name="connsiteX48" fmla="*/ 254 w 1598"/>
              <a:gd name="connsiteY48" fmla="*/ 7493 h 10911"/>
              <a:gd name="connsiteX49" fmla="*/ 289 w 1598"/>
              <a:gd name="connsiteY49" fmla="*/ 7649 h 10911"/>
              <a:gd name="connsiteX50" fmla="*/ 326 w 1598"/>
              <a:gd name="connsiteY50" fmla="*/ 7806 h 10911"/>
              <a:gd name="connsiteX51" fmla="*/ 366 w 1598"/>
              <a:gd name="connsiteY51" fmla="*/ 7961 h 10911"/>
              <a:gd name="connsiteX52" fmla="*/ 407 w 1598"/>
              <a:gd name="connsiteY52" fmla="*/ 8116 h 10911"/>
              <a:gd name="connsiteX53" fmla="*/ 451 w 1598"/>
              <a:gd name="connsiteY53" fmla="*/ 8270 h 10911"/>
              <a:gd name="connsiteX54" fmla="*/ 496 w 1598"/>
              <a:gd name="connsiteY54" fmla="*/ 8424 h 10911"/>
              <a:gd name="connsiteX55" fmla="*/ 544 w 1598"/>
              <a:gd name="connsiteY55" fmla="*/ 8577 h 10911"/>
              <a:gd name="connsiteX56" fmla="*/ 594 w 1598"/>
              <a:gd name="connsiteY56" fmla="*/ 8729 h 10911"/>
              <a:gd name="connsiteX57" fmla="*/ 646 w 1598"/>
              <a:gd name="connsiteY57" fmla="*/ 8881 h 10911"/>
              <a:gd name="connsiteX58" fmla="*/ 702 w 1598"/>
              <a:gd name="connsiteY58" fmla="*/ 9032 h 10911"/>
              <a:gd name="connsiteX59" fmla="*/ 758 w 1598"/>
              <a:gd name="connsiteY59" fmla="*/ 9182 h 10911"/>
              <a:gd name="connsiteX60" fmla="*/ 817 w 1598"/>
              <a:gd name="connsiteY60" fmla="*/ 9331 h 10911"/>
              <a:gd name="connsiteX61" fmla="*/ 877 w 1598"/>
              <a:gd name="connsiteY61" fmla="*/ 9480 h 10911"/>
              <a:gd name="connsiteX62" fmla="*/ 940 w 1598"/>
              <a:gd name="connsiteY62" fmla="*/ 9628 h 10911"/>
              <a:gd name="connsiteX63" fmla="*/ 1006 w 1598"/>
              <a:gd name="connsiteY63" fmla="*/ 9774 h 10911"/>
              <a:gd name="connsiteX64" fmla="*/ 1073 w 1598"/>
              <a:gd name="connsiteY64" fmla="*/ 9919 h 10911"/>
              <a:gd name="connsiteX65" fmla="*/ 1142 w 1598"/>
              <a:gd name="connsiteY65" fmla="*/ 10065 h 10911"/>
              <a:gd name="connsiteX66" fmla="*/ 1212 w 1598"/>
              <a:gd name="connsiteY66" fmla="*/ 10209 h 10911"/>
              <a:gd name="connsiteX67" fmla="*/ 1286 w 1598"/>
              <a:gd name="connsiteY67" fmla="*/ 10351 h 10911"/>
              <a:gd name="connsiteX68" fmla="*/ 1361 w 1598"/>
              <a:gd name="connsiteY68" fmla="*/ 10493 h 10911"/>
              <a:gd name="connsiteX69" fmla="*/ 1438 w 1598"/>
              <a:gd name="connsiteY69" fmla="*/ 10633 h 10911"/>
              <a:gd name="connsiteX70" fmla="*/ 1518 w 1598"/>
              <a:gd name="connsiteY70" fmla="*/ 10772 h 10911"/>
              <a:gd name="connsiteX71" fmla="*/ 1598 w 1598"/>
              <a:gd name="connsiteY71" fmla="*/ 10911 h 1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598" h="10911">
                <a:moveTo>
                  <a:pt x="1212" y="0"/>
                </a:moveTo>
                <a:cubicBezTo>
                  <a:pt x="1189" y="48"/>
                  <a:pt x="1165" y="96"/>
                  <a:pt x="1142" y="144"/>
                </a:cubicBezTo>
                <a:cubicBezTo>
                  <a:pt x="1119" y="192"/>
                  <a:pt x="1096" y="241"/>
                  <a:pt x="1073" y="289"/>
                </a:cubicBezTo>
                <a:cubicBezTo>
                  <a:pt x="1051" y="338"/>
                  <a:pt x="1028" y="386"/>
                  <a:pt x="1006" y="435"/>
                </a:cubicBezTo>
                <a:cubicBezTo>
                  <a:pt x="984" y="483"/>
                  <a:pt x="962" y="532"/>
                  <a:pt x="940" y="580"/>
                </a:cubicBezTo>
                <a:cubicBezTo>
                  <a:pt x="919" y="629"/>
                  <a:pt x="898" y="679"/>
                  <a:pt x="877" y="728"/>
                </a:cubicBezTo>
                <a:cubicBezTo>
                  <a:pt x="857" y="778"/>
                  <a:pt x="837" y="827"/>
                  <a:pt x="817" y="877"/>
                </a:cubicBezTo>
                <a:cubicBezTo>
                  <a:pt x="797" y="927"/>
                  <a:pt x="778" y="976"/>
                  <a:pt x="758" y="1026"/>
                </a:cubicBezTo>
                <a:cubicBezTo>
                  <a:pt x="739" y="1076"/>
                  <a:pt x="721" y="1126"/>
                  <a:pt x="702" y="1176"/>
                </a:cubicBezTo>
                <a:cubicBezTo>
                  <a:pt x="683" y="1226"/>
                  <a:pt x="665" y="1277"/>
                  <a:pt x="646" y="1327"/>
                </a:cubicBezTo>
                <a:cubicBezTo>
                  <a:pt x="629" y="1378"/>
                  <a:pt x="611" y="1428"/>
                  <a:pt x="594" y="1479"/>
                </a:cubicBezTo>
                <a:cubicBezTo>
                  <a:pt x="577" y="1530"/>
                  <a:pt x="561" y="1580"/>
                  <a:pt x="544" y="1631"/>
                </a:cubicBezTo>
                <a:cubicBezTo>
                  <a:pt x="528" y="1682"/>
                  <a:pt x="512" y="1734"/>
                  <a:pt x="496" y="1785"/>
                </a:cubicBezTo>
                <a:lnTo>
                  <a:pt x="451" y="1938"/>
                </a:lnTo>
                <a:cubicBezTo>
                  <a:pt x="436" y="1989"/>
                  <a:pt x="422" y="2041"/>
                  <a:pt x="407" y="2092"/>
                </a:cubicBezTo>
                <a:cubicBezTo>
                  <a:pt x="393" y="2144"/>
                  <a:pt x="380" y="2195"/>
                  <a:pt x="366" y="2247"/>
                </a:cubicBezTo>
                <a:cubicBezTo>
                  <a:pt x="353" y="2299"/>
                  <a:pt x="339" y="2351"/>
                  <a:pt x="326" y="2403"/>
                </a:cubicBezTo>
                <a:cubicBezTo>
                  <a:pt x="314" y="2455"/>
                  <a:pt x="301" y="2507"/>
                  <a:pt x="289" y="2559"/>
                </a:cubicBezTo>
                <a:cubicBezTo>
                  <a:pt x="277" y="2611"/>
                  <a:pt x="266" y="2663"/>
                  <a:pt x="254" y="2715"/>
                </a:cubicBezTo>
                <a:cubicBezTo>
                  <a:pt x="243" y="2768"/>
                  <a:pt x="232" y="2820"/>
                  <a:pt x="221" y="2873"/>
                </a:cubicBezTo>
                <a:cubicBezTo>
                  <a:pt x="211" y="2925"/>
                  <a:pt x="201" y="2978"/>
                  <a:pt x="191" y="3030"/>
                </a:cubicBezTo>
                <a:cubicBezTo>
                  <a:pt x="182" y="3083"/>
                  <a:pt x="172" y="3135"/>
                  <a:pt x="163" y="3188"/>
                </a:cubicBezTo>
                <a:cubicBezTo>
                  <a:pt x="154" y="3241"/>
                  <a:pt x="146" y="3293"/>
                  <a:pt x="137" y="3346"/>
                </a:cubicBezTo>
                <a:cubicBezTo>
                  <a:pt x="129" y="3399"/>
                  <a:pt x="122" y="3452"/>
                  <a:pt x="114" y="3505"/>
                </a:cubicBezTo>
                <a:cubicBezTo>
                  <a:pt x="106" y="3558"/>
                  <a:pt x="99" y="3611"/>
                  <a:pt x="91" y="3664"/>
                </a:cubicBezTo>
                <a:cubicBezTo>
                  <a:pt x="85" y="3717"/>
                  <a:pt x="78" y="3771"/>
                  <a:pt x="72" y="3824"/>
                </a:cubicBezTo>
                <a:cubicBezTo>
                  <a:pt x="66" y="3877"/>
                  <a:pt x="61" y="3929"/>
                  <a:pt x="55" y="3982"/>
                </a:cubicBezTo>
                <a:cubicBezTo>
                  <a:pt x="50" y="4036"/>
                  <a:pt x="46" y="4089"/>
                  <a:pt x="41" y="4143"/>
                </a:cubicBezTo>
                <a:cubicBezTo>
                  <a:pt x="37" y="4196"/>
                  <a:pt x="33" y="4250"/>
                  <a:pt x="29" y="4303"/>
                </a:cubicBezTo>
                <a:cubicBezTo>
                  <a:pt x="25" y="4356"/>
                  <a:pt x="22" y="4410"/>
                  <a:pt x="18" y="4463"/>
                </a:cubicBezTo>
                <a:cubicBezTo>
                  <a:pt x="15" y="4516"/>
                  <a:pt x="13" y="4570"/>
                  <a:pt x="10" y="4623"/>
                </a:cubicBezTo>
                <a:cubicBezTo>
                  <a:pt x="8" y="4676"/>
                  <a:pt x="6" y="4730"/>
                  <a:pt x="4" y="4783"/>
                </a:cubicBezTo>
                <a:cubicBezTo>
                  <a:pt x="3" y="4837"/>
                  <a:pt x="2" y="4890"/>
                  <a:pt x="1" y="4944"/>
                </a:cubicBezTo>
                <a:cubicBezTo>
                  <a:pt x="1" y="4998"/>
                  <a:pt x="0" y="5051"/>
                  <a:pt x="0" y="5105"/>
                </a:cubicBezTo>
                <a:cubicBezTo>
                  <a:pt x="0" y="5158"/>
                  <a:pt x="1" y="5211"/>
                  <a:pt x="1" y="5264"/>
                </a:cubicBezTo>
                <a:cubicBezTo>
                  <a:pt x="2" y="5318"/>
                  <a:pt x="3" y="5371"/>
                  <a:pt x="4" y="5425"/>
                </a:cubicBezTo>
                <a:cubicBezTo>
                  <a:pt x="6" y="5478"/>
                  <a:pt x="8" y="5532"/>
                  <a:pt x="10" y="5585"/>
                </a:cubicBezTo>
                <a:cubicBezTo>
                  <a:pt x="13" y="5638"/>
                  <a:pt x="15" y="5692"/>
                  <a:pt x="18" y="5745"/>
                </a:cubicBezTo>
                <a:cubicBezTo>
                  <a:pt x="22" y="5799"/>
                  <a:pt x="25" y="5852"/>
                  <a:pt x="29" y="5906"/>
                </a:cubicBezTo>
                <a:lnTo>
                  <a:pt x="41" y="6065"/>
                </a:lnTo>
                <a:cubicBezTo>
                  <a:pt x="46" y="6119"/>
                  <a:pt x="50" y="6172"/>
                  <a:pt x="55" y="6226"/>
                </a:cubicBezTo>
                <a:cubicBezTo>
                  <a:pt x="61" y="6279"/>
                  <a:pt x="66" y="6332"/>
                  <a:pt x="72" y="6385"/>
                </a:cubicBezTo>
                <a:cubicBezTo>
                  <a:pt x="78" y="6438"/>
                  <a:pt x="85" y="6491"/>
                  <a:pt x="91" y="6544"/>
                </a:cubicBezTo>
                <a:cubicBezTo>
                  <a:pt x="99" y="6597"/>
                  <a:pt x="106" y="6650"/>
                  <a:pt x="114" y="6703"/>
                </a:cubicBezTo>
                <a:cubicBezTo>
                  <a:pt x="122" y="6756"/>
                  <a:pt x="129" y="6809"/>
                  <a:pt x="137" y="6862"/>
                </a:cubicBezTo>
                <a:cubicBezTo>
                  <a:pt x="146" y="6915"/>
                  <a:pt x="154" y="6967"/>
                  <a:pt x="163" y="7020"/>
                </a:cubicBezTo>
                <a:cubicBezTo>
                  <a:pt x="172" y="7073"/>
                  <a:pt x="182" y="7125"/>
                  <a:pt x="191" y="7178"/>
                </a:cubicBezTo>
                <a:cubicBezTo>
                  <a:pt x="201" y="7230"/>
                  <a:pt x="211" y="7283"/>
                  <a:pt x="221" y="7335"/>
                </a:cubicBezTo>
                <a:cubicBezTo>
                  <a:pt x="232" y="7388"/>
                  <a:pt x="243" y="7440"/>
                  <a:pt x="254" y="7493"/>
                </a:cubicBezTo>
                <a:cubicBezTo>
                  <a:pt x="266" y="7545"/>
                  <a:pt x="277" y="7597"/>
                  <a:pt x="289" y="7649"/>
                </a:cubicBezTo>
                <a:cubicBezTo>
                  <a:pt x="301" y="7701"/>
                  <a:pt x="314" y="7754"/>
                  <a:pt x="326" y="7806"/>
                </a:cubicBezTo>
                <a:cubicBezTo>
                  <a:pt x="339" y="7858"/>
                  <a:pt x="353" y="7909"/>
                  <a:pt x="366" y="7961"/>
                </a:cubicBezTo>
                <a:cubicBezTo>
                  <a:pt x="380" y="8013"/>
                  <a:pt x="393" y="8064"/>
                  <a:pt x="407" y="8116"/>
                </a:cubicBezTo>
                <a:cubicBezTo>
                  <a:pt x="422" y="8167"/>
                  <a:pt x="436" y="8219"/>
                  <a:pt x="451" y="8270"/>
                </a:cubicBezTo>
                <a:cubicBezTo>
                  <a:pt x="466" y="8321"/>
                  <a:pt x="481" y="8373"/>
                  <a:pt x="496" y="8424"/>
                </a:cubicBezTo>
                <a:lnTo>
                  <a:pt x="544" y="8577"/>
                </a:lnTo>
                <a:cubicBezTo>
                  <a:pt x="561" y="8628"/>
                  <a:pt x="577" y="8678"/>
                  <a:pt x="594" y="8729"/>
                </a:cubicBezTo>
                <a:cubicBezTo>
                  <a:pt x="611" y="8780"/>
                  <a:pt x="629" y="8830"/>
                  <a:pt x="646" y="8881"/>
                </a:cubicBezTo>
                <a:cubicBezTo>
                  <a:pt x="665" y="8931"/>
                  <a:pt x="683" y="8982"/>
                  <a:pt x="702" y="9032"/>
                </a:cubicBezTo>
                <a:cubicBezTo>
                  <a:pt x="721" y="9082"/>
                  <a:pt x="739" y="9132"/>
                  <a:pt x="758" y="9182"/>
                </a:cubicBezTo>
                <a:cubicBezTo>
                  <a:pt x="778" y="9232"/>
                  <a:pt x="797" y="9281"/>
                  <a:pt x="817" y="9331"/>
                </a:cubicBezTo>
                <a:cubicBezTo>
                  <a:pt x="837" y="9381"/>
                  <a:pt x="857" y="9430"/>
                  <a:pt x="877" y="9480"/>
                </a:cubicBezTo>
                <a:cubicBezTo>
                  <a:pt x="898" y="9529"/>
                  <a:pt x="919" y="9579"/>
                  <a:pt x="940" y="9628"/>
                </a:cubicBezTo>
                <a:cubicBezTo>
                  <a:pt x="962" y="9677"/>
                  <a:pt x="984" y="9725"/>
                  <a:pt x="1006" y="9774"/>
                </a:cubicBezTo>
                <a:cubicBezTo>
                  <a:pt x="1028" y="9822"/>
                  <a:pt x="1051" y="9871"/>
                  <a:pt x="1073" y="9919"/>
                </a:cubicBezTo>
                <a:cubicBezTo>
                  <a:pt x="1096" y="9968"/>
                  <a:pt x="1119" y="10016"/>
                  <a:pt x="1142" y="10065"/>
                </a:cubicBezTo>
                <a:cubicBezTo>
                  <a:pt x="1165" y="10113"/>
                  <a:pt x="1189" y="10161"/>
                  <a:pt x="1212" y="10209"/>
                </a:cubicBezTo>
                <a:cubicBezTo>
                  <a:pt x="1237" y="10256"/>
                  <a:pt x="1261" y="10304"/>
                  <a:pt x="1286" y="10351"/>
                </a:cubicBezTo>
                <a:cubicBezTo>
                  <a:pt x="1311" y="10398"/>
                  <a:pt x="1336" y="10446"/>
                  <a:pt x="1361" y="10493"/>
                </a:cubicBezTo>
                <a:cubicBezTo>
                  <a:pt x="1387" y="10540"/>
                  <a:pt x="1412" y="10586"/>
                  <a:pt x="1438" y="10633"/>
                </a:cubicBezTo>
                <a:cubicBezTo>
                  <a:pt x="1465" y="10679"/>
                  <a:pt x="1491" y="10726"/>
                  <a:pt x="1518" y="10772"/>
                </a:cubicBezTo>
                <a:cubicBezTo>
                  <a:pt x="1545" y="10818"/>
                  <a:pt x="1571" y="10865"/>
                  <a:pt x="1598" y="10911"/>
                </a:cubicBez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1071538" y="3749675"/>
            <a:ext cx="1588" cy="23320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1071538" y="500063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316828" y="4787384"/>
            <a:ext cx="38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1500166" y="373338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1500166" y="601673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31"/>
          <p:cNvSpPr>
            <a:spLocks/>
          </p:cNvSpPr>
          <p:nvPr/>
        </p:nvSpPr>
        <p:spPr bwMode="auto">
          <a:xfrm>
            <a:off x="158751" y="3724275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0"/>
              </a:cxn>
              <a:cxn ang="0">
                <a:pos x="10" y="18"/>
              </a:cxn>
              <a:cxn ang="0">
                <a:pos x="4" y="26"/>
              </a:cxn>
              <a:cxn ang="0">
                <a:pos x="1" y="37"/>
              </a:cxn>
              <a:cxn ang="0">
                <a:pos x="0" y="48"/>
              </a:cxn>
              <a:cxn ang="0">
                <a:pos x="1" y="57"/>
              </a:cxn>
              <a:cxn ang="0">
                <a:pos x="4" y="68"/>
              </a:cxn>
              <a:cxn ang="0">
                <a:pos x="10" y="76"/>
              </a:cxn>
              <a:cxn ang="0">
                <a:pos x="17" y="84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7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3" y="57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3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0"/>
                </a:lnTo>
                <a:lnTo>
                  <a:pt x="10" y="18"/>
                </a:lnTo>
                <a:lnTo>
                  <a:pt x="4" y="26"/>
                </a:lnTo>
                <a:lnTo>
                  <a:pt x="1" y="37"/>
                </a:lnTo>
                <a:lnTo>
                  <a:pt x="0" y="48"/>
                </a:lnTo>
                <a:lnTo>
                  <a:pt x="1" y="57"/>
                </a:lnTo>
                <a:lnTo>
                  <a:pt x="4" y="68"/>
                </a:lnTo>
                <a:lnTo>
                  <a:pt x="10" y="76"/>
                </a:lnTo>
                <a:lnTo>
                  <a:pt x="17" y="84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7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3" y="57"/>
                </a:lnTo>
                <a:lnTo>
                  <a:pt x="95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" name="Freeform 29"/>
          <p:cNvSpPr>
            <a:spLocks/>
          </p:cNvSpPr>
          <p:nvPr/>
        </p:nvSpPr>
        <p:spPr bwMode="auto">
          <a:xfrm>
            <a:off x="6153151" y="3724275"/>
            <a:ext cx="49213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4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8" y="5"/>
              </a:cxn>
              <a:cxn ang="0">
                <a:pos x="57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6"/>
              </a:cxn>
              <a:cxn ang="0">
                <a:pos x="1" y="37"/>
              </a:cxn>
              <a:cxn ang="0">
                <a:pos x="0" y="48"/>
              </a:cxn>
              <a:cxn ang="0">
                <a:pos x="1" y="57"/>
              </a:cxn>
              <a:cxn ang="0">
                <a:pos x="5" y="68"/>
              </a:cxn>
              <a:cxn ang="0">
                <a:pos x="11" y="76"/>
              </a:cxn>
              <a:cxn ang="0">
                <a:pos x="18" y="84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7" y="93"/>
              </a:cxn>
              <a:cxn ang="0">
                <a:pos x="68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4" y="57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4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8" y="5"/>
                </a:lnTo>
                <a:lnTo>
                  <a:pt x="57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0"/>
                </a:lnTo>
                <a:lnTo>
                  <a:pt x="11" y="18"/>
                </a:lnTo>
                <a:lnTo>
                  <a:pt x="5" y="26"/>
                </a:lnTo>
                <a:lnTo>
                  <a:pt x="1" y="37"/>
                </a:lnTo>
                <a:lnTo>
                  <a:pt x="0" y="48"/>
                </a:lnTo>
                <a:lnTo>
                  <a:pt x="1" y="57"/>
                </a:lnTo>
                <a:lnTo>
                  <a:pt x="5" y="68"/>
                </a:lnTo>
                <a:lnTo>
                  <a:pt x="11" y="76"/>
                </a:lnTo>
                <a:lnTo>
                  <a:pt x="18" y="84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7" y="93"/>
                </a:lnTo>
                <a:lnTo>
                  <a:pt x="68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4" y="57"/>
                </a:lnTo>
                <a:lnTo>
                  <a:pt x="95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8" name="BlokTextu 17"/>
          <p:cNvSpPr txBox="1"/>
          <p:nvPr/>
        </p:nvSpPr>
        <p:spPr>
          <a:xfrm>
            <a:off x="5991368" y="343923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lokTextu 19"/>
          <p:cNvSpPr txBox="1"/>
          <p:nvPr/>
        </p:nvSpPr>
        <p:spPr>
          <a:xfrm>
            <a:off x="138894" y="346083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Ľ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BlokTextu 24"/>
          <p:cNvSpPr txBox="1">
            <a:spLocks noChangeArrowheads="1"/>
          </p:cNvSpPr>
          <p:nvPr/>
        </p:nvSpPr>
        <p:spPr bwMode="auto">
          <a:xfrm>
            <a:off x="360000" y="900000"/>
            <a:ext cx="4026806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2)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základnicu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, horizont a hlavný bod.</a:t>
            </a:r>
          </a:p>
          <a:p>
            <a:r>
              <a:rPr lang="en-US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sk-SK" alt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sk-SK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sk-SK" alt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en-US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|</a:t>
            </a:r>
            <a:r>
              <a:rPr lang="sk-SK" alt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= 7 cm</a:t>
            </a:r>
            <a:endParaRPr lang="sk-SK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8</a:t>
            </a:fld>
            <a:endParaRPr lang="sk-SK"/>
          </a:p>
        </p:txBody>
      </p:sp>
      <p:grpSp>
        <p:nvGrpSpPr>
          <p:cNvPr id="26" name="Skupina 19"/>
          <p:cNvGrpSpPr>
            <a:grpSpLocks/>
          </p:cNvGrpSpPr>
          <p:nvPr/>
        </p:nvGrpSpPr>
        <p:grpSpPr bwMode="auto">
          <a:xfrm>
            <a:off x="7995484" y="618111"/>
            <a:ext cx="1083171" cy="393700"/>
            <a:chOff x="2699794" y="4497810"/>
            <a:chExt cx="1083583" cy="393091"/>
          </a:xfrm>
        </p:grpSpPr>
        <p:pic>
          <p:nvPicPr>
            <p:cNvPr id="27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68340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 animBg="1"/>
      <p:bldP spid="17" grpId="0" animBg="1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81"/>
          <p:cNvSpPr>
            <a:spLocks/>
          </p:cNvSpPr>
          <p:nvPr/>
        </p:nvSpPr>
        <p:spPr bwMode="auto">
          <a:xfrm>
            <a:off x="3387726" y="5148262"/>
            <a:ext cx="4994275" cy="933450"/>
          </a:xfrm>
          <a:custGeom>
            <a:avLst/>
            <a:gdLst/>
            <a:ahLst/>
            <a:cxnLst>
              <a:cxn ang="0">
                <a:pos x="0" y="1764"/>
              </a:cxn>
              <a:cxn ang="0">
                <a:pos x="9438" y="1764"/>
              </a:cxn>
              <a:cxn ang="0">
                <a:pos x="7772" y="0"/>
              </a:cxn>
              <a:cxn ang="0">
                <a:pos x="2109" y="0"/>
              </a:cxn>
              <a:cxn ang="0">
                <a:pos x="0" y="1764"/>
              </a:cxn>
            </a:cxnLst>
            <a:rect l="0" t="0" r="r" b="b"/>
            <a:pathLst>
              <a:path w="9438" h="1764">
                <a:moveTo>
                  <a:pt x="0" y="1764"/>
                </a:moveTo>
                <a:lnTo>
                  <a:pt x="9438" y="1764"/>
                </a:lnTo>
                <a:lnTo>
                  <a:pt x="7772" y="0"/>
                </a:lnTo>
                <a:lnTo>
                  <a:pt x="2109" y="0"/>
                </a:lnTo>
                <a:lnTo>
                  <a:pt x="0" y="1764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2" name="Line 59"/>
          <p:cNvSpPr>
            <a:spLocks noChangeShapeType="1"/>
          </p:cNvSpPr>
          <p:nvPr/>
        </p:nvSpPr>
        <p:spPr bwMode="auto">
          <a:xfrm flipH="1" flipV="1">
            <a:off x="184151" y="3749675"/>
            <a:ext cx="4799013" cy="1555750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7" name="Freeform 16"/>
          <p:cNvSpPr>
            <a:spLocks/>
          </p:cNvSpPr>
          <p:nvPr/>
        </p:nvSpPr>
        <p:spPr bwMode="auto">
          <a:xfrm>
            <a:off x="184146" y="1048609"/>
            <a:ext cx="845608" cy="5772984"/>
          </a:xfrm>
          <a:custGeom>
            <a:avLst/>
            <a:gdLst>
              <a:gd name="connsiteX0" fmla="*/ 3375 w 3375"/>
              <a:gd name="connsiteY0" fmla="*/ 0 h 15196"/>
              <a:gd name="connsiteX1" fmla="*/ 3261 w 3375"/>
              <a:gd name="connsiteY1" fmla="*/ 114 h 15196"/>
              <a:gd name="connsiteX2" fmla="*/ 3149 w 3375"/>
              <a:gd name="connsiteY2" fmla="*/ 228 h 15196"/>
              <a:gd name="connsiteX3" fmla="*/ 3039 w 3375"/>
              <a:gd name="connsiteY3" fmla="*/ 345 h 15196"/>
              <a:gd name="connsiteX4" fmla="*/ 2931 w 3375"/>
              <a:gd name="connsiteY4" fmla="*/ 464 h 15196"/>
              <a:gd name="connsiteX5" fmla="*/ 2824 w 3375"/>
              <a:gd name="connsiteY5" fmla="*/ 583 h 15196"/>
              <a:gd name="connsiteX6" fmla="*/ 2719 w 3375"/>
              <a:gd name="connsiteY6" fmla="*/ 704 h 15196"/>
              <a:gd name="connsiteX7" fmla="*/ 2615 w 3375"/>
              <a:gd name="connsiteY7" fmla="*/ 826 h 15196"/>
              <a:gd name="connsiteX8" fmla="*/ 2514 w 3375"/>
              <a:gd name="connsiteY8" fmla="*/ 951 h 15196"/>
              <a:gd name="connsiteX9" fmla="*/ 2414 w 3375"/>
              <a:gd name="connsiteY9" fmla="*/ 1076 h 15196"/>
              <a:gd name="connsiteX10" fmla="*/ 2316 w 3375"/>
              <a:gd name="connsiteY10" fmla="*/ 1203 h 15196"/>
              <a:gd name="connsiteX11" fmla="*/ 2219 w 3375"/>
              <a:gd name="connsiteY11" fmla="*/ 1332 h 15196"/>
              <a:gd name="connsiteX12" fmla="*/ 2126 w 3375"/>
              <a:gd name="connsiteY12" fmla="*/ 1461 h 15196"/>
              <a:gd name="connsiteX13" fmla="*/ 2033 w 3375"/>
              <a:gd name="connsiteY13" fmla="*/ 1592 h 15196"/>
              <a:gd name="connsiteX14" fmla="*/ 1942 w 3375"/>
              <a:gd name="connsiteY14" fmla="*/ 1724 h 15196"/>
              <a:gd name="connsiteX15" fmla="*/ 1854 w 3375"/>
              <a:gd name="connsiteY15" fmla="*/ 1858 h 15196"/>
              <a:gd name="connsiteX16" fmla="*/ 1766 w 3375"/>
              <a:gd name="connsiteY16" fmla="*/ 1993 h 15196"/>
              <a:gd name="connsiteX17" fmla="*/ 1681 w 3375"/>
              <a:gd name="connsiteY17" fmla="*/ 2129 h 15196"/>
              <a:gd name="connsiteX18" fmla="*/ 1598 w 3375"/>
              <a:gd name="connsiteY18" fmla="*/ 2267 h 15196"/>
              <a:gd name="connsiteX19" fmla="*/ 1518 w 3375"/>
              <a:gd name="connsiteY19" fmla="*/ 2405 h 15196"/>
              <a:gd name="connsiteX20" fmla="*/ 1438 w 3375"/>
              <a:gd name="connsiteY20" fmla="*/ 2544 h 15196"/>
              <a:gd name="connsiteX21" fmla="*/ 1361 w 3375"/>
              <a:gd name="connsiteY21" fmla="*/ 2685 h 15196"/>
              <a:gd name="connsiteX22" fmla="*/ 1286 w 3375"/>
              <a:gd name="connsiteY22" fmla="*/ 2826 h 15196"/>
              <a:gd name="connsiteX23" fmla="*/ 1212 w 3375"/>
              <a:gd name="connsiteY23" fmla="*/ 2969 h 15196"/>
              <a:gd name="connsiteX24" fmla="*/ 1142 w 3375"/>
              <a:gd name="connsiteY24" fmla="*/ 3113 h 15196"/>
              <a:gd name="connsiteX25" fmla="*/ 1073 w 3375"/>
              <a:gd name="connsiteY25" fmla="*/ 3258 h 15196"/>
              <a:gd name="connsiteX26" fmla="*/ 1006 w 3375"/>
              <a:gd name="connsiteY26" fmla="*/ 3404 h 15196"/>
              <a:gd name="connsiteX27" fmla="*/ 940 w 3375"/>
              <a:gd name="connsiteY27" fmla="*/ 3549 h 15196"/>
              <a:gd name="connsiteX28" fmla="*/ 877 w 3375"/>
              <a:gd name="connsiteY28" fmla="*/ 3697 h 15196"/>
              <a:gd name="connsiteX29" fmla="*/ 817 w 3375"/>
              <a:gd name="connsiteY29" fmla="*/ 3846 h 15196"/>
              <a:gd name="connsiteX30" fmla="*/ 758 w 3375"/>
              <a:gd name="connsiteY30" fmla="*/ 3995 h 15196"/>
              <a:gd name="connsiteX31" fmla="*/ 702 w 3375"/>
              <a:gd name="connsiteY31" fmla="*/ 4145 h 15196"/>
              <a:gd name="connsiteX32" fmla="*/ 646 w 3375"/>
              <a:gd name="connsiteY32" fmla="*/ 4296 h 15196"/>
              <a:gd name="connsiteX33" fmla="*/ 594 w 3375"/>
              <a:gd name="connsiteY33" fmla="*/ 4448 h 15196"/>
              <a:gd name="connsiteX34" fmla="*/ 544 w 3375"/>
              <a:gd name="connsiteY34" fmla="*/ 4600 h 15196"/>
              <a:gd name="connsiteX35" fmla="*/ 496 w 3375"/>
              <a:gd name="connsiteY35" fmla="*/ 4754 h 15196"/>
              <a:gd name="connsiteX36" fmla="*/ 451 w 3375"/>
              <a:gd name="connsiteY36" fmla="*/ 4907 h 15196"/>
              <a:gd name="connsiteX37" fmla="*/ 407 w 3375"/>
              <a:gd name="connsiteY37" fmla="*/ 5061 h 15196"/>
              <a:gd name="connsiteX38" fmla="*/ 366 w 3375"/>
              <a:gd name="connsiteY38" fmla="*/ 5216 h 15196"/>
              <a:gd name="connsiteX39" fmla="*/ 326 w 3375"/>
              <a:gd name="connsiteY39" fmla="*/ 5372 h 15196"/>
              <a:gd name="connsiteX40" fmla="*/ 289 w 3375"/>
              <a:gd name="connsiteY40" fmla="*/ 5528 h 15196"/>
              <a:gd name="connsiteX41" fmla="*/ 254 w 3375"/>
              <a:gd name="connsiteY41" fmla="*/ 5684 h 15196"/>
              <a:gd name="connsiteX42" fmla="*/ 221 w 3375"/>
              <a:gd name="connsiteY42" fmla="*/ 5842 h 15196"/>
              <a:gd name="connsiteX43" fmla="*/ 191 w 3375"/>
              <a:gd name="connsiteY43" fmla="*/ 5999 h 15196"/>
              <a:gd name="connsiteX44" fmla="*/ 163 w 3375"/>
              <a:gd name="connsiteY44" fmla="*/ 6157 h 15196"/>
              <a:gd name="connsiteX45" fmla="*/ 137 w 3375"/>
              <a:gd name="connsiteY45" fmla="*/ 6315 h 15196"/>
              <a:gd name="connsiteX46" fmla="*/ 114 w 3375"/>
              <a:gd name="connsiteY46" fmla="*/ 6474 h 15196"/>
              <a:gd name="connsiteX47" fmla="*/ 91 w 3375"/>
              <a:gd name="connsiteY47" fmla="*/ 6633 h 15196"/>
              <a:gd name="connsiteX48" fmla="*/ 72 w 3375"/>
              <a:gd name="connsiteY48" fmla="*/ 6793 h 15196"/>
              <a:gd name="connsiteX49" fmla="*/ 55 w 3375"/>
              <a:gd name="connsiteY49" fmla="*/ 6951 h 15196"/>
              <a:gd name="connsiteX50" fmla="*/ 41 w 3375"/>
              <a:gd name="connsiteY50" fmla="*/ 7112 h 15196"/>
              <a:gd name="connsiteX51" fmla="*/ 29 w 3375"/>
              <a:gd name="connsiteY51" fmla="*/ 7272 h 15196"/>
              <a:gd name="connsiteX52" fmla="*/ 18 w 3375"/>
              <a:gd name="connsiteY52" fmla="*/ 7432 h 15196"/>
              <a:gd name="connsiteX53" fmla="*/ 10 w 3375"/>
              <a:gd name="connsiteY53" fmla="*/ 7592 h 15196"/>
              <a:gd name="connsiteX54" fmla="*/ 4 w 3375"/>
              <a:gd name="connsiteY54" fmla="*/ 7752 h 15196"/>
              <a:gd name="connsiteX55" fmla="*/ 1 w 3375"/>
              <a:gd name="connsiteY55" fmla="*/ 7913 h 15196"/>
              <a:gd name="connsiteX56" fmla="*/ 0 w 3375"/>
              <a:gd name="connsiteY56" fmla="*/ 8074 h 15196"/>
              <a:gd name="connsiteX57" fmla="*/ 1 w 3375"/>
              <a:gd name="connsiteY57" fmla="*/ 8233 h 15196"/>
              <a:gd name="connsiteX58" fmla="*/ 4 w 3375"/>
              <a:gd name="connsiteY58" fmla="*/ 8394 h 15196"/>
              <a:gd name="connsiteX59" fmla="*/ 10 w 3375"/>
              <a:gd name="connsiteY59" fmla="*/ 8554 h 15196"/>
              <a:gd name="connsiteX60" fmla="*/ 18 w 3375"/>
              <a:gd name="connsiteY60" fmla="*/ 8714 h 15196"/>
              <a:gd name="connsiteX61" fmla="*/ 29 w 3375"/>
              <a:gd name="connsiteY61" fmla="*/ 8875 h 15196"/>
              <a:gd name="connsiteX62" fmla="*/ 41 w 3375"/>
              <a:gd name="connsiteY62" fmla="*/ 9034 h 15196"/>
              <a:gd name="connsiteX63" fmla="*/ 55 w 3375"/>
              <a:gd name="connsiteY63" fmla="*/ 9195 h 15196"/>
              <a:gd name="connsiteX64" fmla="*/ 72 w 3375"/>
              <a:gd name="connsiteY64" fmla="*/ 9354 h 15196"/>
              <a:gd name="connsiteX65" fmla="*/ 91 w 3375"/>
              <a:gd name="connsiteY65" fmla="*/ 9513 h 15196"/>
              <a:gd name="connsiteX66" fmla="*/ 114 w 3375"/>
              <a:gd name="connsiteY66" fmla="*/ 9672 h 15196"/>
              <a:gd name="connsiteX67" fmla="*/ 137 w 3375"/>
              <a:gd name="connsiteY67" fmla="*/ 9831 h 15196"/>
              <a:gd name="connsiteX68" fmla="*/ 163 w 3375"/>
              <a:gd name="connsiteY68" fmla="*/ 9989 h 15196"/>
              <a:gd name="connsiteX69" fmla="*/ 191 w 3375"/>
              <a:gd name="connsiteY69" fmla="*/ 10147 h 15196"/>
              <a:gd name="connsiteX70" fmla="*/ 221 w 3375"/>
              <a:gd name="connsiteY70" fmla="*/ 10304 h 15196"/>
              <a:gd name="connsiteX71" fmla="*/ 254 w 3375"/>
              <a:gd name="connsiteY71" fmla="*/ 10462 h 15196"/>
              <a:gd name="connsiteX72" fmla="*/ 289 w 3375"/>
              <a:gd name="connsiteY72" fmla="*/ 10618 h 15196"/>
              <a:gd name="connsiteX73" fmla="*/ 326 w 3375"/>
              <a:gd name="connsiteY73" fmla="*/ 10775 h 15196"/>
              <a:gd name="connsiteX74" fmla="*/ 366 w 3375"/>
              <a:gd name="connsiteY74" fmla="*/ 10930 h 15196"/>
              <a:gd name="connsiteX75" fmla="*/ 407 w 3375"/>
              <a:gd name="connsiteY75" fmla="*/ 11085 h 15196"/>
              <a:gd name="connsiteX76" fmla="*/ 451 w 3375"/>
              <a:gd name="connsiteY76" fmla="*/ 11239 h 15196"/>
              <a:gd name="connsiteX77" fmla="*/ 496 w 3375"/>
              <a:gd name="connsiteY77" fmla="*/ 11393 h 15196"/>
              <a:gd name="connsiteX78" fmla="*/ 544 w 3375"/>
              <a:gd name="connsiteY78" fmla="*/ 11546 h 15196"/>
              <a:gd name="connsiteX79" fmla="*/ 594 w 3375"/>
              <a:gd name="connsiteY79" fmla="*/ 11698 h 15196"/>
              <a:gd name="connsiteX80" fmla="*/ 646 w 3375"/>
              <a:gd name="connsiteY80" fmla="*/ 11850 h 15196"/>
              <a:gd name="connsiteX81" fmla="*/ 702 w 3375"/>
              <a:gd name="connsiteY81" fmla="*/ 12001 h 15196"/>
              <a:gd name="connsiteX82" fmla="*/ 758 w 3375"/>
              <a:gd name="connsiteY82" fmla="*/ 12151 h 15196"/>
              <a:gd name="connsiteX83" fmla="*/ 817 w 3375"/>
              <a:gd name="connsiteY83" fmla="*/ 12300 h 15196"/>
              <a:gd name="connsiteX84" fmla="*/ 877 w 3375"/>
              <a:gd name="connsiteY84" fmla="*/ 12449 h 15196"/>
              <a:gd name="connsiteX85" fmla="*/ 940 w 3375"/>
              <a:gd name="connsiteY85" fmla="*/ 12597 h 15196"/>
              <a:gd name="connsiteX86" fmla="*/ 1006 w 3375"/>
              <a:gd name="connsiteY86" fmla="*/ 12743 h 15196"/>
              <a:gd name="connsiteX87" fmla="*/ 1073 w 3375"/>
              <a:gd name="connsiteY87" fmla="*/ 12888 h 15196"/>
              <a:gd name="connsiteX88" fmla="*/ 1142 w 3375"/>
              <a:gd name="connsiteY88" fmla="*/ 13034 h 15196"/>
              <a:gd name="connsiteX89" fmla="*/ 1212 w 3375"/>
              <a:gd name="connsiteY89" fmla="*/ 13178 h 15196"/>
              <a:gd name="connsiteX90" fmla="*/ 1286 w 3375"/>
              <a:gd name="connsiteY90" fmla="*/ 13320 h 15196"/>
              <a:gd name="connsiteX91" fmla="*/ 1361 w 3375"/>
              <a:gd name="connsiteY91" fmla="*/ 13462 h 15196"/>
              <a:gd name="connsiteX92" fmla="*/ 1438 w 3375"/>
              <a:gd name="connsiteY92" fmla="*/ 13602 h 15196"/>
              <a:gd name="connsiteX93" fmla="*/ 1518 w 3375"/>
              <a:gd name="connsiteY93" fmla="*/ 13741 h 15196"/>
              <a:gd name="connsiteX94" fmla="*/ 1598 w 3375"/>
              <a:gd name="connsiteY94" fmla="*/ 13880 h 15196"/>
              <a:gd name="connsiteX95" fmla="*/ 1681 w 3375"/>
              <a:gd name="connsiteY95" fmla="*/ 14017 h 15196"/>
              <a:gd name="connsiteX96" fmla="*/ 1766 w 3375"/>
              <a:gd name="connsiteY96" fmla="*/ 14153 h 15196"/>
              <a:gd name="connsiteX97" fmla="*/ 1854 w 3375"/>
              <a:gd name="connsiteY97" fmla="*/ 14288 h 15196"/>
              <a:gd name="connsiteX98" fmla="*/ 1942 w 3375"/>
              <a:gd name="connsiteY98" fmla="*/ 14422 h 15196"/>
              <a:gd name="connsiteX99" fmla="*/ 2033 w 3375"/>
              <a:gd name="connsiteY99" fmla="*/ 14554 h 15196"/>
              <a:gd name="connsiteX100" fmla="*/ 2126 w 3375"/>
              <a:gd name="connsiteY100" fmla="*/ 14685 h 15196"/>
              <a:gd name="connsiteX101" fmla="*/ 2219 w 3375"/>
              <a:gd name="connsiteY101" fmla="*/ 14815 h 15196"/>
              <a:gd name="connsiteX102" fmla="*/ 2316 w 3375"/>
              <a:gd name="connsiteY102" fmla="*/ 14943 h 15196"/>
              <a:gd name="connsiteX103" fmla="*/ 2414 w 3375"/>
              <a:gd name="connsiteY103" fmla="*/ 15070 h 15196"/>
              <a:gd name="connsiteX104" fmla="*/ 2514 w 3375"/>
              <a:gd name="connsiteY104" fmla="*/ 15196 h 15196"/>
              <a:gd name="connsiteX0" fmla="*/ 3375 w 3375"/>
              <a:gd name="connsiteY0" fmla="*/ 0 h 15070"/>
              <a:gd name="connsiteX1" fmla="*/ 3261 w 3375"/>
              <a:gd name="connsiteY1" fmla="*/ 114 h 15070"/>
              <a:gd name="connsiteX2" fmla="*/ 3149 w 3375"/>
              <a:gd name="connsiteY2" fmla="*/ 228 h 15070"/>
              <a:gd name="connsiteX3" fmla="*/ 3039 w 3375"/>
              <a:gd name="connsiteY3" fmla="*/ 345 h 15070"/>
              <a:gd name="connsiteX4" fmla="*/ 2931 w 3375"/>
              <a:gd name="connsiteY4" fmla="*/ 464 h 15070"/>
              <a:gd name="connsiteX5" fmla="*/ 2824 w 3375"/>
              <a:gd name="connsiteY5" fmla="*/ 583 h 15070"/>
              <a:gd name="connsiteX6" fmla="*/ 2719 w 3375"/>
              <a:gd name="connsiteY6" fmla="*/ 704 h 15070"/>
              <a:gd name="connsiteX7" fmla="*/ 2615 w 3375"/>
              <a:gd name="connsiteY7" fmla="*/ 826 h 15070"/>
              <a:gd name="connsiteX8" fmla="*/ 2514 w 3375"/>
              <a:gd name="connsiteY8" fmla="*/ 951 h 15070"/>
              <a:gd name="connsiteX9" fmla="*/ 2414 w 3375"/>
              <a:gd name="connsiteY9" fmla="*/ 1076 h 15070"/>
              <a:gd name="connsiteX10" fmla="*/ 2316 w 3375"/>
              <a:gd name="connsiteY10" fmla="*/ 1203 h 15070"/>
              <a:gd name="connsiteX11" fmla="*/ 2219 w 3375"/>
              <a:gd name="connsiteY11" fmla="*/ 1332 h 15070"/>
              <a:gd name="connsiteX12" fmla="*/ 2126 w 3375"/>
              <a:gd name="connsiteY12" fmla="*/ 1461 h 15070"/>
              <a:gd name="connsiteX13" fmla="*/ 2033 w 3375"/>
              <a:gd name="connsiteY13" fmla="*/ 1592 h 15070"/>
              <a:gd name="connsiteX14" fmla="*/ 1942 w 3375"/>
              <a:gd name="connsiteY14" fmla="*/ 1724 h 15070"/>
              <a:gd name="connsiteX15" fmla="*/ 1854 w 3375"/>
              <a:gd name="connsiteY15" fmla="*/ 1858 h 15070"/>
              <a:gd name="connsiteX16" fmla="*/ 1766 w 3375"/>
              <a:gd name="connsiteY16" fmla="*/ 1993 h 15070"/>
              <a:gd name="connsiteX17" fmla="*/ 1681 w 3375"/>
              <a:gd name="connsiteY17" fmla="*/ 2129 h 15070"/>
              <a:gd name="connsiteX18" fmla="*/ 1598 w 3375"/>
              <a:gd name="connsiteY18" fmla="*/ 2267 h 15070"/>
              <a:gd name="connsiteX19" fmla="*/ 1518 w 3375"/>
              <a:gd name="connsiteY19" fmla="*/ 2405 h 15070"/>
              <a:gd name="connsiteX20" fmla="*/ 1438 w 3375"/>
              <a:gd name="connsiteY20" fmla="*/ 2544 h 15070"/>
              <a:gd name="connsiteX21" fmla="*/ 1361 w 3375"/>
              <a:gd name="connsiteY21" fmla="*/ 2685 h 15070"/>
              <a:gd name="connsiteX22" fmla="*/ 1286 w 3375"/>
              <a:gd name="connsiteY22" fmla="*/ 2826 h 15070"/>
              <a:gd name="connsiteX23" fmla="*/ 1212 w 3375"/>
              <a:gd name="connsiteY23" fmla="*/ 2969 h 15070"/>
              <a:gd name="connsiteX24" fmla="*/ 1142 w 3375"/>
              <a:gd name="connsiteY24" fmla="*/ 3113 h 15070"/>
              <a:gd name="connsiteX25" fmla="*/ 1073 w 3375"/>
              <a:gd name="connsiteY25" fmla="*/ 3258 h 15070"/>
              <a:gd name="connsiteX26" fmla="*/ 1006 w 3375"/>
              <a:gd name="connsiteY26" fmla="*/ 3404 h 15070"/>
              <a:gd name="connsiteX27" fmla="*/ 940 w 3375"/>
              <a:gd name="connsiteY27" fmla="*/ 3549 h 15070"/>
              <a:gd name="connsiteX28" fmla="*/ 877 w 3375"/>
              <a:gd name="connsiteY28" fmla="*/ 3697 h 15070"/>
              <a:gd name="connsiteX29" fmla="*/ 817 w 3375"/>
              <a:gd name="connsiteY29" fmla="*/ 3846 h 15070"/>
              <a:gd name="connsiteX30" fmla="*/ 758 w 3375"/>
              <a:gd name="connsiteY30" fmla="*/ 3995 h 15070"/>
              <a:gd name="connsiteX31" fmla="*/ 702 w 3375"/>
              <a:gd name="connsiteY31" fmla="*/ 4145 h 15070"/>
              <a:gd name="connsiteX32" fmla="*/ 646 w 3375"/>
              <a:gd name="connsiteY32" fmla="*/ 4296 h 15070"/>
              <a:gd name="connsiteX33" fmla="*/ 594 w 3375"/>
              <a:gd name="connsiteY33" fmla="*/ 4448 h 15070"/>
              <a:gd name="connsiteX34" fmla="*/ 544 w 3375"/>
              <a:gd name="connsiteY34" fmla="*/ 4600 h 15070"/>
              <a:gd name="connsiteX35" fmla="*/ 496 w 3375"/>
              <a:gd name="connsiteY35" fmla="*/ 4754 h 15070"/>
              <a:gd name="connsiteX36" fmla="*/ 451 w 3375"/>
              <a:gd name="connsiteY36" fmla="*/ 4907 h 15070"/>
              <a:gd name="connsiteX37" fmla="*/ 407 w 3375"/>
              <a:gd name="connsiteY37" fmla="*/ 5061 h 15070"/>
              <a:gd name="connsiteX38" fmla="*/ 366 w 3375"/>
              <a:gd name="connsiteY38" fmla="*/ 5216 h 15070"/>
              <a:gd name="connsiteX39" fmla="*/ 326 w 3375"/>
              <a:gd name="connsiteY39" fmla="*/ 5372 h 15070"/>
              <a:gd name="connsiteX40" fmla="*/ 289 w 3375"/>
              <a:gd name="connsiteY40" fmla="*/ 5528 h 15070"/>
              <a:gd name="connsiteX41" fmla="*/ 254 w 3375"/>
              <a:gd name="connsiteY41" fmla="*/ 5684 h 15070"/>
              <a:gd name="connsiteX42" fmla="*/ 221 w 3375"/>
              <a:gd name="connsiteY42" fmla="*/ 5842 h 15070"/>
              <a:gd name="connsiteX43" fmla="*/ 191 w 3375"/>
              <a:gd name="connsiteY43" fmla="*/ 5999 h 15070"/>
              <a:gd name="connsiteX44" fmla="*/ 163 w 3375"/>
              <a:gd name="connsiteY44" fmla="*/ 6157 h 15070"/>
              <a:gd name="connsiteX45" fmla="*/ 137 w 3375"/>
              <a:gd name="connsiteY45" fmla="*/ 6315 h 15070"/>
              <a:gd name="connsiteX46" fmla="*/ 114 w 3375"/>
              <a:gd name="connsiteY46" fmla="*/ 6474 h 15070"/>
              <a:gd name="connsiteX47" fmla="*/ 91 w 3375"/>
              <a:gd name="connsiteY47" fmla="*/ 6633 h 15070"/>
              <a:gd name="connsiteX48" fmla="*/ 72 w 3375"/>
              <a:gd name="connsiteY48" fmla="*/ 6793 h 15070"/>
              <a:gd name="connsiteX49" fmla="*/ 55 w 3375"/>
              <a:gd name="connsiteY49" fmla="*/ 6951 h 15070"/>
              <a:gd name="connsiteX50" fmla="*/ 41 w 3375"/>
              <a:gd name="connsiteY50" fmla="*/ 7112 h 15070"/>
              <a:gd name="connsiteX51" fmla="*/ 29 w 3375"/>
              <a:gd name="connsiteY51" fmla="*/ 7272 h 15070"/>
              <a:gd name="connsiteX52" fmla="*/ 18 w 3375"/>
              <a:gd name="connsiteY52" fmla="*/ 7432 h 15070"/>
              <a:gd name="connsiteX53" fmla="*/ 10 w 3375"/>
              <a:gd name="connsiteY53" fmla="*/ 7592 h 15070"/>
              <a:gd name="connsiteX54" fmla="*/ 4 w 3375"/>
              <a:gd name="connsiteY54" fmla="*/ 7752 h 15070"/>
              <a:gd name="connsiteX55" fmla="*/ 1 w 3375"/>
              <a:gd name="connsiteY55" fmla="*/ 7913 h 15070"/>
              <a:gd name="connsiteX56" fmla="*/ 0 w 3375"/>
              <a:gd name="connsiteY56" fmla="*/ 8074 h 15070"/>
              <a:gd name="connsiteX57" fmla="*/ 1 w 3375"/>
              <a:gd name="connsiteY57" fmla="*/ 8233 h 15070"/>
              <a:gd name="connsiteX58" fmla="*/ 4 w 3375"/>
              <a:gd name="connsiteY58" fmla="*/ 8394 h 15070"/>
              <a:gd name="connsiteX59" fmla="*/ 10 w 3375"/>
              <a:gd name="connsiteY59" fmla="*/ 8554 h 15070"/>
              <a:gd name="connsiteX60" fmla="*/ 18 w 3375"/>
              <a:gd name="connsiteY60" fmla="*/ 8714 h 15070"/>
              <a:gd name="connsiteX61" fmla="*/ 29 w 3375"/>
              <a:gd name="connsiteY61" fmla="*/ 8875 h 15070"/>
              <a:gd name="connsiteX62" fmla="*/ 41 w 3375"/>
              <a:gd name="connsiteY62" fmla="*/ 9034 h 15070"/>
              <a:gd name="connsiteX63" fmla="*/ 55 w 3375"/>
              <a:gd name="connsiteY63" fmla="*/ 9195 h 15070"/>
              <a:gd name="connsiteX64" fmla="*/ 72 w 3375"/>
              <a:gd name="connsiteY64" fmla="*/ 9354 h 15070"/>
              <a:gd name="connsiteX65" fmla="*/ 91 w 3375"/>
              <a:gd name="connsiteY65" fmla="*/ 9513 h 15070"/>
              <a:gd name="connsiteX66" fmla="*/ 114 w 3375"/>
              <a:gd name="connsiteY66" fmla="*/ 9672 h 15070"/>
              <a:gd name="connsiteX67" fmla="*/ 137 w 3375"/>
              <a:gd name="connsiteY67" fmla="*/ 9831 h 15070"/>
              <a:gd name="connsiteX68" fmla="*/ 163 w 3375"/>
              <a:gd name="connsiteY68" fmla="*/ 9989 h 15070"/>
              <a:gd name="connsiteX69" fmla="*/ 191 w 3375"/>
              <a:gd name="connsiteY69" fmla="*/ 10147 h 15070"/>
              <a:gd name="connsiteX70" fmla="*/ 221 w 3375"/>
              <a:gd name="connsiteY70" fmla="*/ 10304 h 15070"/>
              <a:gd name="connsiteX71" fmla="*/ 254 w 3375"/>
              <a:gd name="connsiteY71" fmla="*/ 10462 h 15070"/>
              <a:gd name="connsiteX72" fmla="*/ 289 w 3375"/>
              <a:gd name="connsiteY72" fmla="*/ 10618 h 15070"/>
              <a:gd name="connsiteX73" fmla="*/ 326 w 3375"/>
              <a:gd name="connsiteY73" fmla="*/ 10775 h 15070"/>
              <a:gd name="connsiteX74" fmla="*/ 366 w 3375"/>
              <a:gd name="connsiteY74" fmla="*/ 10930 h 15070"/>
              <a:gd name="connsiteX75" fmla="*/ 407 w 3375"/>
              <a:gd name="connsiteY75" fmla="*/ 11085 h 15070"/>
              <a:gd name="connsiteX76" fmla="*/ 451 w 3375"/>
              <a:gd name="connsiteY76" fmla="*/ 11239 h 15070"/>
              <a:gd name="connsiteX77" fmla="*/ 496 w 3375"/>
              <a:gd name="connsiteY77" fmla="*/ 11393 h 15070"/>
              <a:gd name="connsiteX78" fmla="*/ 544 w 3375"/>
              <a:gd name="connsiteY78" fmla="*/ 11546 h 15070"/>
              <a:gd name="connsiteX79" fmla="*/ 594 w 3375"/>
              <a:gd name="connsiteY79" fmla="*/ 11698 h 15070"/>
              <a:gd name="connsiteX80" fmla="*/ 646 w 3375"/>
              <a:gd name="connsiteY80" fmla="*/ 11850 h 15070"/>
              <a:gd name="connsiteX81" fmla="*/ 702 w 3375"/>
              <a:gd name="connsiteY81" fmla="*/ 12001 h 15070"/>
              <a:gd name="connsiteX82" fmla="*/ 758 w 3375"/>
              <a:gd name="connsiteY82" fmla="*/ 12151 h 15070"/>
              <a:gd name="connsiteX83" fmla="*/ 817 w 3375"/>
              <a:gd name="connsiteY83" fmla="*/ 12300 h 15070"/>
              <a:gd name="connsiteX84" fmla="*/ 877 w 3375"/>
              <a:gd name="connsiteY84" fmla="*/ 12449 h 15070"/>
              <a:gd name="connsiteX85" fmla="*/ 940 w 3375"/>
              <a:gd name="connsiteY85" fmla="*/ 12597 h 15070"/>
              <a:gd name="connsiteX86" fmla="*/ 1006 w 3375"/>
              <a:gd name="connsiteY86" fmla="*/ 12743 h 15070"/>
              <a:gd name="connsiteX87" fmla="*/ 1073 w 3375"/>
              <a:gd name="connsiteY87" fmla="*/ 12888 h 15070"/>
              <a:gd name="connsiteX88" fmla="*/ 1142 w 3375"/>
              <a:gd name="connsiteY88" fmla="*/ 13034 h 15070"/>
              <a:gd name="connsiteX89" fmla="*/ 1212 w 3375"/>
              <a:gd name="connsiteY89" fmla="*/ 13178 h 15070"/>
              <a:gd name="connsiteX90" fmla="*/ 1286 w 3375"/>
              <a:gd name="connsiteY90" fmla="*/ 13320 h 15070"/>
              <a:gd name="connsiteX91" fmla="*/ 1361 w 3375"/>
              <a:gd name="connsiteY91" fmla="*/ 13462 h 15070"/>
              <a:gd name="connsiteX92" fmla="*/ 1438 w 3375"/>
              <a:gd name="connsiteY92" fmla="*/ 13602 h 15070"/>
              <a:gd name="connsiteX93" fmla="*/ 1518 w 3375"/>
              <a:gd name="connsiteY93" fmla="*/ 13741 h 15070"/>
              <a:gd name="connsiteX94" fmla="*/ 1598 w 3375"/>
              <a:gd name="connsiteY94" fmla="*/ 13880 h 15070"/>
              <a:gd name="connsiteX95" fmla="*/ 1681 w 3375"/>
              <a:gd name="connsiteY95" fmla="*/ 14017 h 15070"/>
              <a:gd name="connsiteX96" fmla="*/ 1766 w 3375"/>
              <a:gd name="connsiteY96" fmla="*/ 14153 h 15070"/>
              <a:gd name="connsiteX97" fmla="*/ 1854 w 3375"/>
              <a:gd name="connsiteY97" fmla="*/ 14288 h 15070"/>
              <a:gd name="connsiteX98" fmla="*/ 1942 w 3375"/>
              <a:gd name="connsiteY98" fmla="*/ 14422 h 15070"/>
              <a:gd name="connsiteX99" fmla="*/ 2033 w 3375"/>
              <a:gd name="connsiteY99" fmla="*/ 14554 h 15070"/>
              <a:gd name="connsiteX100" fmla="*/ 2126 w 3375"/>
              <a:gd name="connsiteY100" fmla="*/ 14685 h 15070"/>
              <a:gd name="connsiteX101" fmla="*/ 2219 w 3375"/>
              <a:gd name="connsiteY101" fmla="*/ 14815 h 15070"/>
              <a:gd name="connsiteX102" fmla="*/ 2316 w 3375"/>
              <a:gd name="connsiteY102" fmla="*/ 14943 h 15070"/>
              <a:gd name="connsiteX103" fmla="*/ 2414 w 3375"/>
              <a:gd name="connsiteY103" fmla="*/ 15070 h 15070"/>
              <a:gd name="connsiteX0" fmla="*/ 3375 w 3375"/>
              <a:gd name="connsiteY0" fmla="*/ 0 h 14943"/>
              <a:gd name="connsiteX1" fmla="*/ 3261 w 3375"/>
              <a:gd name="connsiteY1" fmla="*/ 114 h 14943"/>
              <a:gd name="connsiteX2" fmla="*/ 3149 w 3375"/>
              <a:gd name="connsiteY2" fmla="*/ 228 h 14943"/>
              <a:gd name="connsiteX3" fmla="*/ 3039 w 3375"/>
              <a:gd name="connsiteY3" fmla="*/ 345 h 14943"/>
              <a:gd name="connsiteX4" fmla="*/ 2931 w 3375"/>
              <a:gd name="connsiteY4" fmla="*/ 464 h 14943"/>
              <a:gd name="connsiteX5" fmla="*/ 2824 w 3375"/>
              <a:gd name="connsiteY5" fmla="*/ 583 h 14943"/>
              <a:gd name="connsiteX6" fmla="*/ 2719 w 3375"/>
              <a:gd name="connsiteY6" fmla="*/ 704 h 14943"/>
              <a:gd name="connsiteX7" fmla="*/ 2615 w 3375"/>
              <a:gd name="connsiteY7" fmla="*/ 826 h 14943"/>
              <a:gd name="connsiteX8" fmla="*/ 2514 w 3375"/>
              <a:gd name="connsiteY8" fmla="*/ 951 h 14943"/>
              <a:gd name="connsiteX9" fmla="*/ 2414 w 3375"/>
              <a:gd name="connsiteY9" fmla="*/ 1076 h 14943"/>
              <a:gd name="connsiteX10" fmla="*/ 2316 w 3375"/>
              <a:gd name="connsiteY10" fmla="*/ 1203 h 14943"/>
              <a:gd name="connsiteX11" fmla="*/ 2219 w 3375"/>
              <a:gd name="connsiteY11" fmla="*/ 1332 h 14943"/>
              <a:gd name="connsiteX12" fmla="*/ 2126 w 3375"/>
              <a:gd name="connsiteY12" fmla="*/ 1461 h 14943"/>
              <a:gd name="connsiteX13" fmla="*/ 2033 w 3375"/>
              <a:gd name="connsiteY13" fmla="*/ 1592 h 14943"/>
              <a:gd name="connsiteX14" fmla="*/ 1942 w 3375"/>
              <a:gd name="connsiteY14" fmla="*/ 1724 h 14943"/>
              <a:gd name="connsiteX15" fmla="*/ 1854 w 3375"/>
              <a:gd name="connsiteY15" fmla="*/ 1858 h 14943"/>
              <a:gd name="connsiteX16" fmla="*/ 1766 w 3375"/>
              <a:gd name="connsiteY16" fmla="*/ 1993 h 14943"/>
              <a:gd name="connsiteX17" fmla="*/ 1681 w 3375"/>
              <a:gd name="connsiteY17" fmla="*/ 2129 h 14943"/>
              <a:gd name="connsiteX18" fmla="*/ 1598 w 3375"/>
              <a:gd name="connsiteY18" fmla="*/ 2267 h 14943"/>
              <a:gd name="connsiteX19" fmla="*/ 1518 w 3375"/>
              <a:gd name="connsiteY19" fmla="*/ 2405 h 14943"/>
              <a:gd name="connsiteX20" fmla="*/ 1438 w 3375"/>
              <a:gd name="connsiteY20" fmla="*/ 2544 h 14943"/>
              <a:gd name="connsiteX21" fmla="*/ 1361 w 3375"/>
              <a:gd name="connsiteY21" fmla="*/ 2685 h 14943"/>
              <a:gd name="connsiteX22" fmla="*/ 1286 w 3375"/>
              <a:gd name="connsiteY22" fmla="*/ 2826 h 14943"/>
              <a:gd name="connsiteX23" fmla="*/ 1212 w 3375"/>
              <a:gd name="connsiteY23" fmla="*/ 2969 h 14943"/>
              <a:gd name="connsiteX24" fmla="*/ 1142 w 3375"/>
              <a:gd name="connsiteY24" fmla="*/ 3113 h 14943"/>
              <a:gd name="connsiteX25" fmla="*/ 1073 w 3375"/>
              <a:gd name="connsiteY25" fmla="*/ 3258 h 14943"/>
              <a:gd name="connsiteX26" fmla="*/ 1006 w 3375"/>
              <a:gd name="connsiteY26" fmla="*/ 3404 h 14943"/>
              <a:gd name="connsiteX27" fmla="*/ 940 w 3375"/>
              <a:gd name="connsiteY27" fmla="*/ 3549 h 14943"/>
              <a:gd name="connsiteX28" fmla="*/ 877 w 3375"/>
              <a:gd name="connsiteY28" fmla="*/ 3697 h 14943"/>
              <a:gd name="connsiteX29" fmla="*/ 817 w 3375"/>
              <a:gd name="connsiteY29" fmla="*/ 3846 h 14943"/>
              <a:gd name="connsiteX30" fmla="*/ 758 w 3375"/>
              <a:gd name="connsiteY30" fmla="*/ 3995 h 14943"/>
              <a:gd name="connsiteX31" fmla="*/ 702 w 3375"/>
              <a:gd name="connsiteY31" fmla="*/ 4145 h 14943"/>
              <a:gd name="connsiteX32" fmla="*/ 646 w 3375"/>
              <a:gd name="connsiteY32" fmla="*/ 4296 h 14943"/>
              <a:gd name="connsiteX33" fmla="*/ 594 w 3375"/>
              <a:gd name="connsiteY33" fmla="*/ 4448 h 14943"/>
              <a:gd name="connsiteX34" fmla="*/ 544 w 3375"/>
              <a:gd name="connsiteY34" fmla="*/ 4600 h 14943"/>
              <a:gd name="connsiteX35" fmla="*/ 496 w 3375"/>
              <a:gd name="connsiteY35" fmla="*/ 4754 h 14943"/>
              <a:gd name="connsiteX36" fmla="*/ 451 w 3375"/>
              <a:gd name="connsiteY36" fmla="*/ 4907 h 14943"/>
              <a:gd name="connsiteX37" fmla="*/ 407 w 3375"/>
              <a:gd name="connsiteY37" fmla="*/ 5061 h 14943"/>
              <a:gd name="connsiteX38" fmla="*/ 366 w 3375"/>
              <a:gd name="connsiteY38" fmla="*/ 5216 h 14943"/>
              <a:gd name="connsiteX39" fmla="*/ 326 w 3375"/>
              <a:gd name="connsiteY39" fmla="*/ 5372 h 14943"/>
              <a:gd name="connsiteX40" fmla="*/ 289 w 3375"/>
              <a:gd name="connsiteY40" fmla="*/ 5528 h 14943"/>
              <a:gd name="connsiteX41" fmla="*/ 254 w 3375"/>
              <a:gd name="connsiteY41" fmla="*/ 5684 h 14943"/>
              <a:gd name="connsiteX42" fmla="*/ 221 w 3375"/>
              <a:gd name="connsiteY42" fmla="*/ 5842 h 14943"/>
              <a:gd name="connsiteX43" fmla="*/ 191 w 3375"/>
              <a:gd name="connsiteY43" fmla="*/ 5999 h 14943"/>
              <a:gd name="connsiteX44" fmla="*/ 163 w 3375"/>
              <a:gd name="connsiteY44" fmla="*/ 6157 h 14943"/>
              <a:gd name="connsiteX45" fmla="*/ 137 w 3375"/>
              <a:gd name="connsiteY45" fmla="*/ 6315 h 14943"/>
              <a:gd name="connsiteX46" fmla="*/ 114 w 3375"/>
              <a:gd name="connsiteY46" fmla="*/ 6474 h 14943"/>
              <a:gd name="connsiteX47" fmla="*/ 91 w 3375"/>
              <a:gd name="connsiteY47" fmla="*/ 6633 h 14943"/>
              <a:gd name="connsiteX48" fmla="*/ 72 w 3375"/>
              <a:gd name="connsiteY48" fmla="*/ 6793 h 14943"/>
              <a:gd name="connsiteX49" fmla="*/ 55 w 3375"/>
              <a:gd name="connsiteY49" fmla="*/ 6951 h 14943"/>
              <a:gd name="connsiteX50" fmla="*/ 41 w 3375"/>
              <a:gd name="connsiteY50" fmla="*/ 7112 h 14943"/>
              <a:gd name="connsiteX51" fmla="*/ 29 w 3375"/>
              <a:gd name="connsiteY51" fmla="*/ 7272 h 14943"/>
              <a:gd name="connsiteX52" fmla="*/ 18 w 3375"/>
              <a:gd name="connsiteY52" fmla="*/ 7432 h 14943"/>
              <a:gd name="connsiteX53" fmla="*/ 10 w 3375"/>
              <a:gd name="connsiteY53" fmla="*/ 7592 h 14943"/>
              <a:gd name="connsiteX54" fmla="*/ 4 w 3375"/>
              <a:gd name="connsiteY54" fmla="*/ 7752 h 14943"/>
              <a:gd name="connsiteX55" fmla="*/ 1 w 3375"/>
              <a:gd name="connsiteY55" fmla="*/ 7913 h 14943"/>
              <a:gd name="connsiteX56" fmla="*/ 0 w 3375"/>
              <a:gd name="connsiteY56" fmla="*/ 8074 h 14943"/>
              <a:gd name="connsiteX57" fmla="*/ 1 w 3375"/>
              <a:gd name="connsiteY57" fmla="*/ 8233 h 14943"/>
              <a:gd name="connsiteX58" fmla="*/ 4 w 3375"/>
              <a:gd name="connsiteY58" fmla="*/ 8394 h 14943"/>
              <a:gd name="connsiteX59" fmla="*/ 10 w 3375"/>
              <a:gd name="connsiteY59" fmla="*/ 8554 h 14943"/>
              <a:gd name="connsiteX60" fmla="*/ 18 w 3375"/>
              <a:gd name="connsiteY60" fmla="*/ 8714 h 14943"/>
              <a:gd name="connsiteX61" fmla="*/ 29 w 3375"/>
              <a:gd name="connsiteY61" fmla="*/ 8875 h 14943"/>
              <a:gd name="connsiteX62" fmla="*/ 41 w 3375"/>
              <a:gd name="connsiteY62" fmla="*/ 9034 h 14943"/>
              <a:gd name="connsiteX63" fmla="*/ 55 w 3375"/>
              <a:gd name="connsiteY63" fmla="*/ 9195 h 14943"/>
              <a:gd name="connsiteX64" fmla="*/ 72 w 3375"/>
              <a:gd name="connsiteY64" fmla="*/ 9354 h 14943"/>
              <a:gd name="connsiteX65" fmla="*/ 91 w 3375"/>
              <a:gd name="connsiteY65" fmla="*/ 9513 h 14943"/>
              <a:gd name="connsiteX66" fmla="*/ 114 w 3375"/>
              <a:gd name="connsiteY66" fmla="*/ 9672 h 14943"/>
              <a:gd name="connsiteX67" fmla="*/ 137 w 3375"/>
              <a:gd name="connsiteY67" fmla="*/ 9831 h 14943"/>
              <a:gd name="connsiteX68" fmla="*/ 163 w 3375"/>
              <a:gd name="connsiteY68" fmla="*/ 9989 h 14943"/>
              <a:gd name="connsiteX69" fmla="*/ 191 w 3375"/>
              <a:gd name="connsiteY69" fmla="*/ 10147 h 14943"/>
              <a:gd name="connsiteX70" fmla="*/ 221 w 3375"/>
              <a:gd name="connsiteY70" fmla="*/ 10304 h 14943"/>
              <a:gd name="connsiteX71" fmla="*/ 254 w 3375"/>
              <a:gd name="connsiteY71" fmla="*/ 10462 h 14943"/>
              <a:gd name="connsiteX72" fmla="*/ 289 w 3375"/>
              <a:gd name="connsiteY72" fmla="*/ 10618 h 14943"/>
              <a:gd name="connsiteX73" fmla="*/ 326 w 3375"/>
              <a:gd name="connsiteY73" fmla="*/ 10775 h 14943"/>
              <a:gd name="connsiteX74" fmla="*/ 366 w 3375"/>
              <a:gd name="connsiteY74" fmla="*/ 10930 h 14943"/>
              <a:gd name="connsiteX75" fmla="*/ 407 w 3375"/>
              <a:gd name="connsiteY75" fmla="*/ 11085 h 14943"/>
              <a:gd name="connsiteX76" fmla="*/ 451 w 3375"/>
              <a:gd name="connsiteY76" fmla="*/ 11239 h 14943"/>
              <a:gd name="connsiteX77" fmla="*/ 496 w 3375"/>
              <a:gd name="connsiteY77" fmla="*/ 11393 h 14943"/>
              <a:gd name="connsiteX78" fmla="*/ 544 w 3375"/>
              <a:gd name="connsiteY78" fmla="*/ 11546 h 14943"/>
              <a:gd name="connsiteX79" fmla="*/ 594 w 3375"/>
              <a:gd name="connsiteY79" fmla="*/ 11698 h 14943"/>
              <a:gd name="connsiteX80" fmla="*/ 646 w 3375"/>
              <a:gd name="connsiteY80" fmla="*/ 11850 h 14943"/>
              <a:gd name="connsiteX81" fmla="*/ 702 w 3375"/>
              <a:gd name="connsiteY81" fmla="*/ 12001 h 14943"/>
              <a:gd name="connsiteX82" fmla="*/ 758 w 3375"/>
              <a:gd name="connsiteY82" fmla="*/ 12151 h 14943"/>
              <a:gd name="connsiteX83" fmla="*/ 817 w 3375"/>
              <a:gd name="connsiteY83" fmla="*/ 12300 h 14943"/>
              <a:gd name="connsiteX84" fmla="*/ 877 w 3375"/>
              <a:gd name="connsiteY84" fmla="*/ 12449 h 14943"/>
              <a:gd name="connsiteX85" fmla="*/ 940 w 3375"/>
              <a:gd name="connsiteY85" fmla="*/ 12597 h 14943"/>
              <a:gd name="connsiteX86" fmla="*/ 1006 w 3375"/>
              <a:gd name="connsiteY86" fmla="*/ 12743 h 14943"/>
              <a:gd name="connsiteX87" fmla="*/ 1073 w 3375"/>
              <a:gd name="connsiteY87" fmla="*/ 12888 h 14943"/>
              <a:gd name="connsiteX88" fmla="*/ 1142 w 3375"/>
              <a:gd name="connsiteY88" fmla="*/ 13034 h 14943"/>
              <a:gd name="connsiteX89" fmla="*/ 1212 w 3375"/>
              <a:gd name="connsiteY89" fmla="*/ 13178 h 14943"/>
              <a:gd name="connsiteX90" fmla="*/ 1286 w 3375"/>
              <a:gd name="connsiteY90" fmla="*/ 13320 h 14943"/>
              <a:gd name="connsiteX91" fmla="*/ 1361 w 3375"/>
              <a:gd name="connsiteY91" fmla="*/ 13462 h 14943"/>
              <a:gd name="connsiteX92" fmla="*/ 1438 w 3375"/>
              <a:gd name="connsiteY92" fmla="*/ 13602 h 14943"/>
              <a:gd name="connsiteX93" fmla="*/ 1518 w 3375"/>
              <a:gd name="connsiteY93" fmla="*/ 13741 h 14943"/>
              <a:gd name="connsiteX94" fmla="*/ 1598 w 3375"/>
              <a:gd name="connsiteY94" fmla="*/ 13880 h 14943"/>
              <a:gd name="connsiteX95" fmla="*/ 1681 w 3375"/>
              <a:gd name="connsiteY95" fmla="*/ 14017 h 14943"/>
              <a:gd name="connsiteX96" fmla="*/ 1766 w 3375"/>
              <a:gd name="connsiteY96" fmla="*/ 14153 h 14943"/>
              <a:gd name="connsiteX97" fmla="*/ 1854 w 3375"/>
              <a:gd name="connsiteY97" fmla="*/ 14288 h 14943"/>
              <a:gd name="connsiteX98" fmla="*/ 1942 w 3375"/>
              <a:gd name="connsiteY98" fmla="*/ 14422 h 14943"/>
              <a:gd name="connsiteX99" fmla="*/ 2033 w 3375"/>
              <a:gd name="connsiteY99" fmla="*/ 14554 h 14943"/>
              <a:gd name="connsiteX100" fmla="*/ 2126 w 3375"/>
              <a:gd name="connsiteY100" fmla="*/ 14685 h 14943"/>
              <a:gd name="connsiteX101" fmla="*/ 2219 w 3375"/>
              <a:gd name="connsiteY101" fmla="*/ 14815 h 14943"/>
              <a:gd name="connsiteX102" fmla="*/ 2316 w 3375"/>
              <a:gd name="connsiteY102" fmla="*/ 14943 h 14943"/>
              <a:gd name="connsiteX0" fmla="*/ 3375 w 3375"/>
              <a:gd name="connsiteY0" fmla="*/ 0 h 14815"/>
              <a:gd name="connsiteX1" fmla="*/ 3261 w 3375"/>
              <a:gd name="connsiteY1" fmla="*/ 114 h 14815"/>
              <a:gd name="connsiteX2" fmla="*/ 3149 w 3375"/>
              <a:gd name="connsiteY2" fmla="*/ 228 h 14815"/>
              <a:gd name="connsiteX3" fmla="*/ 3039 w 3375"/>
              <a:gd name="connsiteY3" fmla="*/ 345 h 14815"/>
              <a:gd name="connsiteX4" fmla="*/ 2931 w 3375"/>
              <a:gd name="connsiteY4" fmla="*/ 464 h 14815"/>
              <a:gd name="connsiteX5" fmla="*/ 2824 w 3375"/>
              <a:gd name="connsiteY5" fmla="*/ 583 h 14815"/>
              <a:gd name="connsiteX6" fmla="*/ 2719 w 3375"/>
              <a:gd name="connsiteY6" fmla="*/ 704 h 14815"/>
              <a:gd name="connsiteX7" fmla="*/ 2615 w 3375"/>
              <a:gd name="connsiteY7" fmla="*/ 826 h 14815"/>
              <a:gd name="connsiteX8" fmla="*/ 2514 w 3375"/>
              <a:gd name="connsiteY8" fmla="*/ 951 h 14815"/>
              <a:gd name="connsiteX9" fmla="*/ 2414 w 3375"/>
              <a:gd name="connsiteY9" fmla="*/ 1076 h 14815"/>
              <a:gd name="connsiteX10" fmla="*/ 2316 w 3375"/>
              <a:gd name="connsiteY10" fmla="*/ 1203 h 14815"/>
              <a:gd name="connsiteX11" fmla="*/ 2219 w 3375"/>
              <a:gd name="connsiteY11" fmla="*/ 1332 h 14815"/>
              <a:gd name="connsiteX12" fmla="*/ 2126 w 3375"/>
              <a:gd name="connsiteY12" fmla="*/ 1461 h 14815"/>
              <a:gd name="connsiteX13" fmla="*/ 2033 w 3375"/>
              <a:gd name="connsiteY13" fmla="*/ 1592 h 14815"/>
              <a:gd name="connsiteX14" fmla="*/ 1942 w 3375"/>
              <a:gd name="connsiteY14" fmla="*/ 1724 h 14815"/>
              <a:gd name="connsiteX15" fmla="*/ 1854 w 3375"/>
              <a:gd name="connsiteY15" fmla="*/ 1858 h 14815"/>
              <a:gd name="connsiteX16" fmla="*/ 1766 w 3375"/>
              <a:gd name="connsiteY16" fmla="*/ 1993 h 14815"/>
              <a:gd name="connsiteX17" fmla="*/ 1681 w 3375"/>
              <a:gd name="connsiteY17" fmla="*/ 2129 h 14815"/>
              <a:gd name="connsiteX18" fmla="*/ 1598 w 3375"/>
              <a:gd name="connsiteY18" fmla="*/ 2267 h 14815"/>
              <a:gd name="connsiteX19" fmla="*/ 1518 w 3375"/>
              <a:gd name="connsiteY19" fmla="*/ 2405 h 14815"/>
              <a:gd name="connsiteX20" fmla="*/ 1438 w 3375"/>
              <a:gd name="connsiteY20" fmla="*/ 2544 h 14815"/>
              <a:gd name="connsiteX21" fmla="*/ 1361 w 3375"/>
              <a:gd name="connsiteY21" fmla="*/ 2685 h 14815"/>
              <a:gd name="connsiteX22" fmla="*/ 1286 w 3375"/>
              <a:gd name="connsiteY22" fmla="*/ 2826 h 14815"/>
              <a:gd name="connsiteX23" fmla="*/ 1212 w 3375"/>
              <a:gd name="connsiteY23" fmla="*/ 2969 h 14815"/>
              <a:gd name="connsiteX24" fmla="*/ 1142 w 3375"/>
              <a:gd name="connsiteY24" fmla="*/ 3113 h 14815"/>
              <a:gd name="connsiteX25" fmla="*/ 1073 w 3375"/>
              <a:gd name="connsiteY25" fmla="*/ 3258 h 14815"/>
              <a:gd name="connsiteX26" fmla="*/ 1006 w 3375"/>
              <a:gd name="connsiteY26" fmla="*/ 3404 h 14815"/>
              <a:gd name="connsiteX27" fmla="*/ 940 w 3375"/>
              <a:gd name="connsiteY27" fmla="*/ 3549 h 14815"/>
              <a:gd name="connsiteX28" fmla="*/ 877 w 3375"/>
              <a:gd name="connsiteY28" fmla="*/ 3697 h 14815"/>
              <a:gd name="connsiteX29" fmla="*/ 817 w 3375"/>
              <a:gd name="connsiteY29" fmla="*/ 3846 h 14815"/>
              <a:gd name="connsiteX30" fmla="*/ 758 w 3375"/>
              <a:gd name="connsiteY30" fmla="*/ 3995 h 14815"/>
              <a:gd name="connsiteX31" fmla="*/ 702 w 3375"/>
              <a:gd name="connsiteY31" fmla="*/ 4145 h 14815"/>
              <a:gd name="connsiteX32" fmla="*/ 646 w 3375"/>
              <a:gd name="connsiteY32" fmla="*/ 4296 h 14815"/>
              <a:gd name="connsiteX33" fmla="*/ 594 w 3375"/>
              <a:gd name="connsiteY33" fmla="*/ 4448 h 14815"/>
              <a:gd name="connsiteX34" fmla="*/ 544 w 3375"/>
              <a:gd name="connsiteY34" fmla="*/ 4600 h 14815"/>
              <a:gd name="connsiteX35" fmla="*/ 496 w 3375"/>
              <a:gd name="connsiteY35" fmla="*/ 4754 h 14815"/>
              <a:gd name="connsiteX36" fmla="*/ 451 w 3375"/>
              <a:gd name="connsiteY36" fmla="*/ 4907 h 14815"/>
              <a:gd name="connsiteX37" fmla="*/ 407 w 3375"/>
              <a:gd name="connsiteY37" fmla="*/ 5061 h 14815"/>
              <a:gd name="connsiteX38" fmla="*/ 366 w 3375"/>
              <a:gd name="connsiteY38" fmla="*/ 5216 h 14815"/>
              <a:gd name="connsiteX39" fmla="*/ 326 w 3375"/>
              <a:gd name="connsiteY39" fmla="*/ 5372 h 14815"/>
              <a:gd name="connsiteX40" fmla="*/ 289 w 3375"/>
              <a:gd name="connsiteY40" fmla="*/ 5528 h 14815"/>
              <a:gd name="connsiteX41" fmla="*/ 254 w 3375"/>
              <a:gd name="connsiteY41" fmla="*/ 5684 h 14815"/>
              <a:gd name="connsiteX42" fmla="*/ 221 w 3375"/>
              <a:gd name="connsiteY42" fmla="*/ 5842 h 14815"/>
              <a:gd name="connsiteX43" fmla="*/ 191 w 3375"/>
              <a:gd name="connsiteY43" fmla="*/ 5999 h 14815"/>
              <a:gd name="connsiteX44" fmla="*/ 163 w 3375"/>
              <a:gd name="connsiteY44" fmla="*/ 6157 h 14815"/>
              <a:gd name="connsiteX45" fmla="*/ 137 w 3375"/>
              <a:gd name="connsiteY45" fmla="*/ 6315 h 14815"/>
              <a:gd name="connsiteX46" fmla="*/ 114 w 3375"/>
              <a:gd name="connsiteY46" fmla="*/ 6474 h 14815"/>
              <a:gd name="connsiteX47" fmla="*/ 91 w 3375"/>
              <a:gd name="connsiteY47" fmla="*/ 6633 h 14815"/>
              <a:gd name="connsiteX48" fmla="*/ 72 w 3375"/>
              <a:gd name="connsiteY48" fmla="*/ 6793 h 14815"/>
              <a:gd name="connsiteX49" fmla="*/ 55 w 3375"/>
              <a:gd name="connsiteY49" fmla="*/ 6951 h 14815"/>
              <a:gd name="connsiteX50" fmla="*/ 41 w 3375"/>
              <a:gd name="connsiteY50" fmla="*/ 7112 h 14815"/>
              <a:gd name="connsiteX51" fmla="*/ 29 w 3375"/>
              <a:gd name="connsiteY51" fmla="*/ 7272 h 14815"/>
              <a:gd name="connsiteX52" fmla="*/ 18 w 3375"/>
              <a:gd name="connsiteY52" fmla="*/ 7432 h 14815"/>
              <a:gd name="connsiteX53" fmla="*/ 10 w 3375"/>
              <a:gd name="connsiteY53" fmla="*/ 7592 h 14815"/>
              <a:gd name="connsiteX54" fmla="*/ 4 w 3375"/>
              <a:gd name="connsiteY54" fmla="*/ 7752 h 14815"/>
              <a:gd name="connsiteX55" fmla="*/ 1 w 3375"/>
              <a:gd name="connsiteY55" fmla="*/ 7913 h 14815"/>
              <a:gd name="connsiteX56" fmla="*/ 0 w 3375"/>
              <a:gd name="connsiteY56" fmla="*/ 8074 h 14815"/>
              <a:gd name="connsiteX57" fmla="*/ 1 w 3375"/>
              <a:gd name="connsiteY57" fmla="*/ 8233 h 14815"/>
              <a:gd name="connsiteX58" fmla="*/ 4 w 3375"/>
              <a:gd name="connsiteY58" fmla="*/ 8394 h 14815"/>
              <a:gd name="connsiteX59" fmla="*/ 10 w 3375"/>
              <a:gd name="connsiteY59" fmla="*/ 8554 h 14815"/>
              <a:gd name="connsiteX60" fmla="*/ 18 w 3375"/>
              <a:gd name="connsiteY60" fmla="*/ 8714 h 14815"/>
              <a:gd name="connsiteX61" fmla="*/ 29 w 3375"/>
              <a:gd name="connsiteY61" fmla="*/ 8875 h 14815"/>
              <a:gd name="connsiteX62" fmla="*/ 41 w 3375"/>
              <a:gd name="connsiteY62" fmla="*/ 9034 h 14815"/>
              <a:gd name="connsiteX63" fmla="*/ 55 w 3375"/>
              <a:gd name="connsiteY63" fmla="*/ 9195 h 14815"/>
              <a:gd name="connsiteX64" fmla="*/ 72 w 3375"/>
              <a:gd name="connsiteY64" fmla="*/ 9354 h 14815"/>
              <a:gd name="connsiteX65" fmla="*/ 91 w 3375"/>
              <a:gd name="connsiteY65" fmla="*/ 9513 h 14815"/>
              <a:gd name="connsiteX66" fmla="*/ 114 w 3375"/>
              <a:gd name="connsiteY66" fmla="*/ 9672 h 14815"/>
              <a:gd name="connsiteX67" fmla="*/ 137 w 3375"/>
              <a:gd name="connsiteY67" fmla="*/ 9831 h 14815"/>
              <a:gd name="connsiteX68" fmla="*/ 163 w 3375"/>
              <a:gd name="connsiteY68" fmla="*/ 9989 h 14815"/>
              <a:gd name="connsiteX69" fmla="*/ 191 w 3375"/>
              <a:gd name="connsiteY69" fmla="*/ 10147 h 14815"/>
              <a:gd name="connsiteX70" fmla="*/ 221 w 3375"/>
              <a:gd name="connsiteY70" fmla="*/ 10304 h 14815"/>
              <a:gd name="connsiteX71" fmla="*/ 254 w 3375"/>
              <a:gd name="connsiteY71" fmla="*/ 10462 h 14815"/>
              <a:gd name="connsiteX72" fmla="*/ 289 w 3375"/>
              <a:gd name="connsiteY72" fmla="*/ 10618 h 14815"/>
              <a:gd name="connsiteX73" fmla="*/ 326 w 3375"/>
              <a:gd name="connsiteY73" fmla="*/ 10775 h 14815"/>
              <a:gd name="connsiteX74" fmla="*/ 366 w 3375"/>
              <a:gd name="connsiteY74" fmla="*/ 10930 h 14815"/>
              <a:gd name="connsiteX75" fmla="*/ 407 w 3375"/>
              <a:gd name="connsiteY75" fmla="*/ 11085 h 14815"/>
              <a:gd name="connsiteX76" fmla="*/ 451 w 3375"/>
              <a:gd name="connsiteY76" fmla="*/ 11239 h 14815"/>
              <a:gd name="connsiteX77" fmla="*/ 496 w 3375"/>
              <a:gd name="connsiteY77" fmla="*/ 11393 h 14815"/>
              <a:gd name="connsiteX78" fmla="*/ 544 w 3375"/>
              <a:gd name="connsiteY78" fmla="*/ 11546 h 14815"/>
              <a:gd name="connsiteX79" fmla="*/ 594 w 3375"/>
              <a:gd name="connsiteY79" fmla="*/ 11698 h 14815"/>
              <a:gd name="connsiteX80" fmla="*/ 646 w 3375"/>
              <a:gd name="connsiteY80" fmla="*/ 11850 h 14815"/>
              <a:gd name="connsiteX81" fmla="*/ 702 w 3375"/>
              <a:gd name="connsiteY81" fmla="*/ 12001 h 14815"/>
              <a:gd name="connsiteX82" fmla="*/ 758 w 3375"/>
              <a:gd name="connsiteY82" fmla="*/ 12151 h 14815"/>
              <a:gd name="connsiteX83" fmla="*/ 817 w 3375"/>
              <a:gd name="connsiteY83" fmla="*/ 12300 h 14815"/>
              <a:gd name="connsiteX84" fmla="*/ 877 w 3375"/>
              <a:gd name="connsiteY84" fmla="*/ 12449 h 14815"/>
              <a:gd name="connsiteX85" fmla="*/ 940 w 3375"/>
              <a:gd name="connsiteY85" fmla="*/ 12597 h 14815"/>
              <a:gd name="connsiteX86" fmla="*/ 1006 w 3375"/>
              <a:gd name="connsiteY86" fmla="*/ 12743 h 14815"/>
              <a:gd name="connsiteX87" fmla="*/ 1073 w 3375"/>
              <a:gd name="connsiteY87" fmla="*/ 12888 h 14815"/>
              <a:gd name="connsiteX88" fmla="*/ 1142 w 3375"/>
              <a:gd name="connsiteY88" fmla="*/ 13034 h 14815"/>
              <a:gd name="connsiteX89" fmla="*/ 1212 w 3375"/>
              <a:gd name="connsiteY89" fmla="*/ 13178 h 14815"/>
              <a:gd name="connsiteX90" fmla="*/ 1286 w 3375"/>
              <a:gd name="connsiteY90" fmla="*/ 13320 h 14815"/>
              <a:gd name="connsiteX91" fmla="*/ 1361 w 3375"/>
              <a:gd name="connsiteY91" fmla="*/ 13462 h 14815"/>
              <a:gd name="connsiteX92" fmla="*/ 1438 w 3375"/>
              <a:gd name="connsiteY92" fmla="*/ 13602 h 14815"/>
              <a:gd name="connsiteX93" fmla="*/ 1518 w 3375"/>
              <a:gd name="connsiteY93" fmla="*/ 13741 h 14815"/>
              <a:gd name="connsiteX94" fmla="*/ 1598 w 3375"/>
              <a:gd name="connsiteY94" fmla="*/ 13880 h 14815"/>
              <a:gd name="connsiteX95" fmla="*/ 1681 w 3375"/>
              <a:gd name="connsiteY95" fmla="*/ 14017 h 14815"/>
              <a:gd name="connsiteX96" fmla="*/ 1766 w 3375"/>
              <a:gd name="connsiteY96" fmla="*/ 14153 h 14815"/>
              <a:gd name="connsiteX97" fmla="*/ 1854 w 3375"/>
              <a:gd name="connsiteY97" fmla="*/ 14288 h 14815"/>
              <a:gd name="connsiteX98" fmla="*/ 1942 w 3375"/>
              <a:gd name="connsiteY98" fmla="*/ 14422 h 14815"/>
              <a:gd name="connsiteX99" fmla="*/ 2033 w 3375"/>
              <a:gd name="connsiteY99" fmla="*/ 14554 h 14815"/>
              <a:gd name="connsiteX100" fmla="*/ 2126 w 3375"/>
              <a:gd name="connsiteY100" fmla="*/ 14685 h 14815"/>
              <a:gd name="connsiteX101" fmla="*/ 2219 w 3375"/>
              <a:gd name="connsiteY101" fmla="*/ 14815 h 14815"/>
              <a:gd name="connsiteX0" fmla="*/ 3375 w 3375"/>
              <a:gd name="connsiteY0" fmla="*/ 0 h 14685"/>
              <a:gd name="connsiteX1" fmla="*/ 3261 w 3375"/>
              <a:gd name="connsiteY1" fmla="*/ 114 h 14685"/>
              <a:gd name="connsiteX2" fmla="*/ 3149 w 3375"/>
              <a:gd name="connsiteY2" fmla="*/ 228 h 14685"/>
              <a:gd name="connsiteX3" fmla="*/ 3039 w 3375"/>
              <a:gd name="connsiteY3" fmla="*/ 345 h 14685"/>
              <a:gd name="connsiteX4" fmla="*/ 2931 w 3375"/>
              <a:gd name="connsiteY4" fmla="*/ 464 h 14685"/>
              <a:gd name="connsiteX5" fmla="*/ 2824 w 3375"/>
              <a:gd name="connsiteY5" fmla="*/ 583 h 14685"/>
              <a:gd name="connsiteX6" fmla="*/ 2719 w 3375"/>
              <a:gd name="connsiteY6" fmla="*/ 704 h 14685"/>
              <a:gd name="connsiteX7" fmla="*/ 2615 w 3375"/>
              <a:gd name="connsiteY7" fmla="*/ 826 h 14685"/>
              <a:gd name="connsiteX8" fmla="*/ 2514 w 3375"/>
              <a:gd name="connsiteY8" fmla="*/ 951 h 14685"/>
              <a:gd name="connsiteX9" fmla="*/ 2414 w 3375"/>
              <a:gd name="connsiteY9" fmla="*/ 1076 h 14685"/>
              <a:gd name="connsiteX10" fmla="*/ 2316 w 3375"/>
              <a:gd name="connsiteY10" fmla="*/ 1203 h 14685"/>
              <a:gd name="connsiteX11" fmla="*/ 2219 w 3375"/>
              <a:gd name="connsiteY11" fmla="*/ 1332 h 14685"/>
              <a:gd name="connsiteX12" fmla="*/ 2126 w 3375"/>
              <a:gd name="connsiteY12" fmla="*/ 1461 h 14685"/>
              <a:gd name="connsiteX13" fmla="*/ 2033 w 3375"/>
              <a:gd name="connsiteY13" fmla="*/ 1592 h 14685"/>
              <a:gd name="connsiteX14" fmla="*/ 1942 w 3375"/>
              <a:gd name="connsiteY14" fmla="*/ 1724 h 14685"/>
              <a:gd name="connsiteX15" fmla="*/ 1854 w 3375"/>
              <a:gd name="connsiteY15" fmla="*/ 1858 h 14685"/>
              <a:gd name="connsiteX16" fmla="*/ 1766 w 3375"/>
              <a:gd name="connsiteY16" fmla="*/ 1993 h 14685"/>
              <a:gd name="connsiteX17" fmla="*/ 1681 w 3375"/>
              <a:gd name="connsiteY17" fmla="*/ 2129 h 14685"/>
              <a:gd name="connsiteX18" fmla="*/ 1598 w 3375"/>
              <a:gd name="connsiteY18" fmla="*/ 2267 h 14685"/>
              <a:gd name="connsiteX19" fmla="*/ 1518 w 3375"/>
              <a:gd name="connsiteY19" fmla="*/ 2405 h 14685"/>
              <a:gd name="connsiteX20" fmla="*/ 1438 w 3375"/>
              <a:gd name="connsiteY20" fmla="*/ 2544 h 14685"/>
              <a:gd name="connsiteX21" fmla="*/ 1361 w 3375"/>
              <a:gd name="connsiteY21" fmla="*/ 2685 h 14685"/>
              <a:gd name="connsiteX22" fmla="*/ 1286 w 3375"/>
              <a:gd name="connsiteY22" fmla="*/ 2826 h 14685"/>
              <a:gd name="connsiteX23" fmla="*/ 1212 w 3375"/>
              <a:gd name="connsiteY23" fmla="*/ 2969 h 14685"/>
              <a:gd name="connsiteX24" fmla="*/ 1142 w 3375"/>
              <a:gd name="connsiteY24" fmla="*/ 3113 h 14685"/>
              <a:gd name="connsiteX25" fmla="*/ 1073 w 3375"/>
              <a:gd name="connsiteY25" fmla="*/ 3258 h 14685"/>
              <a:gd name="connsiteX26" fmla="*/ 1006 w 3375"/>
              <a:gd name="connsiteY26" fmla="*/ 3404 h 14685"/>
              <a:gd name="connsiteX27" fmla="*/ 940 w 3375"/>
              <a:gd name="connsiteY27" fmla="*/ 3549 h 14685"/>
              <a:gd name="connsiteX28" fmla="*/ 877 w 3375"/>
              <a:gd name="connsiteY28" fmla="*/ 3697 h 14685"/>
              <a:gd name="connsiteX29" fmla="*/ 817 w 3375"/>
              <a:gd name="connsiteY29" fmla="*/ 3846 h 14685"/>
              <a:gd name="connsiteX30" fmla="*/ 758 w 3375"/>
              <a:gd name="connsiteY30" fmla="*/ 3995 h 14685"/>
              <a:gd name="connsiteX31" fmla="*/ 702 w 3375"/>
              <a:gd name="connsiteY31" fmla="*/ 4145 h 14685"/>
              <a:gd name="connsiteX32" fmla="*/ 646 w 3375"/>
              <a:gd name="connsiteY32" fmla="*/ 4296 h 14685"/>
              <a:gd name="connsiteX33" fmla="*/ 594 w 3375"/>
              <a:gd name="connsiteY33" fmla="*/ 4448 h 14685"/>
              <a:gd name="connsiteX34" fmla="*/ 544 w 3375"/>
              <a:gd name="connsiteY34" fmla="*/ 4600 h 14685"/>
              <a:gd name="connsiteX35" fmla="*/ 496 w 3375"/>
              <a:gd name="connsiteY35" fmla="*/ 4754 h 14685"/>
              <a:gd name="connsiteX36" fmla="*/ 451 w 3375"/>
              <a:gd name="connsiteY36" fmla="*/ 4907 h 14685"/>
              <a:gd name="connsiteX37" fmla="*/ 407 w 3375"/>
              <a:gd name="connsiteY37" fmla="*/ 5061 h 14685"/>
              <a:gd name="connsiteX38" fmla="*/ 366 w 3375"/>
              <a:gd name="connsiteY38" fmla="*/ 5216 h 14685"/>
              <a:gd name="connsiteX39" fmla="*/ 326 w 3375"/>
              <a:gd name="connsiteY39" fmla="*/ 5372 h 14685"/>
              <a:gd name="connsiteX40" fmla="*/ 289 w 3375"/>
              <a:gd name="connsiteY40" fmla="*/ 5528 h 14685"/>
              <a:gd name="connsiteX41" fmla="*/ 254 w 3375"/>
              <a:gd name="connsiteY41" fmla="*/ 5684 h 14685"/>
              <a:gd name="connsiteX42" fmla="*/ 221 w 3375"/>
              <a:gd name="connsiteY42" fmla="*/ 5842 h 14685"/>
              <a:gd name="connsiteX43" fmla="*/ 191 w 3375"/>
              <a:gd name="connsiteY43" fmla="*/ 5999 h 14685"/>
              <a:gd name="connsiteX44" fmla="*/ 163 w 3375"/>
              <a:gd name="connsiteY44" fmla="*/ 6157 h 14685"/>
              <a:gd name="connsiteX45" fmla="*/ 137 w 3375"/>
              <a:gd name="connsiteY45" fmla="*/ 6315 h 14685"/>
              <a:gd name="connsiteX46" fmla="*/ 114 w 3375"/>
              <a:gd name="connsiteY46" fmla="*/ 6474 h 14685"/>
              <a:gd name="connsiteX47" fmla="*/ 91 w 3375"/>
              <a:gd name="connsiteY47" fmla="*/ 6633 h 14685"/>
              <a:gd name="connsiteX48" fmla="*/ 72 w 3375"/>
              <a:gd name="connsiteY48" fmla="*/ 6793 h 14685"/>
              <a:gd name="connsiteX49" fmla="*/ 55 w 3375"/>
              <a:gd name="connsiteY49" fmla="*/ 6951 h 14685"/>
              <a:gd name="connsiteX50" fmla="*/ 41 w 3375"/>
              <a:gd name="connsiteY50" fmla="*/ 7112 h 14685"/>
              <a:gd name="connsiteX51" fmla="*/ 29 w 3375"/>
              <a:gd name="connsiteY51" fmla="*/ 7272 h 14685"/>
              <a:gd name="connsiteX52" fmla="*/ 18 w 3375"/>
              <a:gd name="connsiteY52" fmla="*/ 7432 h 14685"/>
              <a:gd name="connsiteX53" fmla="*/ 10 w 3375"/>
              <a:gd name="connsiteY53" fmla="*/ 7592 h 14685"/>
              <a:gd name="connsiteX54" fmla="*/ 4 w 3375"/>
              <a:gd name="connsiteY54" fmla="*/ 7752 h 14685"/>
              <a:gd name="connsiteX55" fmla="*/ 1 w 3375"/>
              <a:gd name="connsiteY55" fmla="*/ 7913 h 14685"/>
              <a:gd name="connsiteX56" fmla="*/ 0 w 3375"/>
              <a:gd name="connsiteY56" fmla="*/ 8074 h 14685"/>
              <a:gd name="connsiteX57" fmla="*/ 1 w 3375"/>
              <a:gd name="connsiteY57" fmla="*/ 8233 h 14685"/>
              <a:gd name="connsiteX58" fmla="*/ 4 w 3375"/>
              <a:gd name="connsiteY58" fmla="*/ 8394 h 14685"/>
              <a:gd name="connsiteX59" fmla="*/ 10 w 3375"/>
              <a:gd name="connsiteY59" fmla="*/ 8554 h 14685"/>
              <a:gd name="connsiteX60" fmla="*/ 18 w 3375"/>
              <a:gd name="connsiteY60" fmla="*/ 8714 h 14685"/>
              <a:gd name="connsiteX61" fmla="*/ 29 w 3375"/>
              <a:gd name="connsiteY61" fmla="*/ 8875 h 14685"/>
              <a:gd name="connsiteX62" fmla="*/ 41 w 3375"/>
              <a:gd name="connsiteY62" fmla="*/ 9034 h 14685"/>
              <a:gd name="connsiteX63" fmla="*/ 55 w 3375"/>
              <a:gd name="connsiteY63" fmla="*/ 9195 h 14685"/>
              <a:gd name="connsiteX64" fmla="*/ 72 w 3375"/>
              <a:gd name="connsiteY64" fmla="*/ 9354 h 14685"/>
              <a:gd name="connsiteX65" fmla="*/ 91 w 3375"/>
              <a:gd name="connsiteY65" fmla="*/ 9513 h 14685"/>
              <a:gd name="connsiteX66" fmla="*/ 114 w 3375"/>
              <a:gd name="connsiteY66" fmla="*/ 9672 h 14685"/>
              <a:gd name="connsiteX67" fmla="*/ 137 w 3375"/>
              <a:gd name="connsiteY67" fmla="*/ 9831 h 14685"/>
              <a:gd name="connsiteX68" fmla="*/ 163 w 3375"/>
              <a:gd name="connsiteY68" fmla="*/ 9989 h 14685"/>
              <a:gd name="connsiteX69" fmla="*/ 191 w 3375"/>
              <a:gd name="connsiteY69" fmla="*/ 10147 h 14685"/>
              <a:gd name="connsiteX70" fmla="*/ 221 w 3375"/>
              <a:gd name="connsiteY70" fmla="*/ 10304 h 14685"/>
              <a:gd name="connsiteX71" fmla="*/ 254 w 3375"/>
              <a:gd name="connsiteY71" fmla="*/ 10462 h 14685"/>
              <a:gd name="connsiteX72" fmla="*/ 289 w 3375"/>
              <a:gd name="connsiteY72" fmla="*/ 10618 h 14685"/>
              <a:gd name="connsiteX73" fmla="*/ 326 w 3375"/>
              <a:gd name="connsiteY73" fmla="*/ 10775 h 14685"/>
              <a:gd name="connsiteX74" fmla="*/ 366 w 3375"/>
              <a:gd name="connsiteY74" fmla="*/ 10930 h 14685"/>
              <a:gd name="connsiteX75" fmla="*/ 407 w 3375"/>
              <a:gd name="connsiteY75" fmla="*/ 11085 h 14685"/>
              <a:gd name="connsiteX76" fmla="*/ 451 w 3375"/>
              <a:gd name="connsiteY76" fmla="*/ 11239 h 14685"/>
              <a:gd name="connsiteX77" fmla="*/ 496 w 3375"/>
              <a:gd name="connsiteY77" fmla="*/ 11393 h 14685"/>
              <a:gd name="connsiteX78" fmla="*/ 544 w 3375"/>
              <a:gd name="connsiteY78" fmla="*/ 11546 h 14685"/>
              <a:gd name="connsiteX79" fmla="*/ 594 w 3375"/>
              <a:gd name="connsiteY79" fmla="*/ 11698 h 14685"/>
              <a:gd name="connsiteX80" fmla="*/ 646 w 3375"/>
              <a:gd name="connsiteY80" fmla="*/ 11850 h 14685"/>
              <a:gd name="connsiteX81" fmla="*/ 702 w 3375"/>
              <a:gd name="connsiteY81" fmla="*/ 12001 h 14685"/>
              <a:gd name="connsiteX82" fmla="*/ 758 w 3375"/>
              <a:gd name="connsiteY82" fmla="*/ 12151 h 14685"/>
              <a:gd name="connsiteX83" fmla="*/ 817 w 3375"/>
              <a:gd name="connsiteY83" fmla="*/ 12300 h 14685"/>
              <a:gd name="connsiteX84" fmla="*/ 877 w 3375"/>
              <a:gd name="connsiteY84" fmla="*/ 12449 h 14685"/>
              <a:gd name="connsiteX85" fmla="*/ 940 w 3375"/>
              <a:gd name="connsiteY85" fmla="*/ 12597 h 14685"/>
              <a:gd name="connsiteX86" fmla="*/ 1006 w 3375"/>
              <a:gd name="connsiteY86" fmla="*/ 12743 h 14685"/>
              <a:gd name="connsiteX87" fmla="*/ 1073 w 3375"/>
              <a:gd name="connsiteY87" fmla="*/ 12888 h 14685"/>
              <a:gd name="connsiteX88" fmla="*/ 1142 w 3375"/>
              <a:gd name="connsiteY88" fmla="*/ 13034 h 14685"/>
              <a:gd name="connsiteX89" fmla="*/ 1212 w 3375"/>
              <a:gd name="connsiteY89" fmla="*/ 13178 h 14685"/>
              <a:gd name="connsiteX90" fmla="*/ 1286 w 3375"/>
              <a:gd name="connsiteY90" fmla="*/ 13320 h 14685"/>
              <a:gd name="connsiteX91" fmla="*/ 1361 w 3375"/>
              <a:gd name="connsiteY91" fmla="*/ 13462 h 14685"/>
              <a:gd name="connsiteX92" fmla="*/ 1438 w 3375"/>
              <a:gd name="connsiteY92" fmla="*/ 13602 h 14685"/>
              <a:gd name="connsiteX93" fmla="*/ 1518 w 3375"/>
              <a:gd name="connsiteY93" fmla="*/ 13741 h 14685"/>
              <a:gd name="connsiteX94" fmla="*/ 1598 w 3375"/>
              <a:gd name="connsiteY94" fmla="*/ 13880 h 14685"/>
              <a:gd name="connsiteX95" fmla="*/ 1681 w 3375"/>
              <a:gd name="connsiteY95" fmla="*/ 14017 h 14685"/>
              <a:gd name="connsiteX96" fmla="*/ 1766 w 3375"/>
              <a:gd name="connsiteY96" fmla="*/ 14153 h 14685"/>
              <a:gd name="connsiteX97" fmla="*/ 1854 w 3375"/>
              <a:gd name="connsiteY97" fmla="*/ 14288 h 14685"/>
              <a:gd name="connsiteX98" fmla="*/ 1942 w 3375"/>
              <a:gd name="connsiteY98" fmla="*/ 14422 h 14685"/>
              <a:gd name="connsiteX99" fmla="*/ 2033 w 3375"/>
              <a:gd name="connsiteY99" fmla="*/ 14554 h 14685"/>
              <a:gd name="connsiteX100" fmla="*/ 2126 w 3375"/>
              <a:gd name="connsiteY100" fmla="*/ 14685 h 14685"/>
              <a:gd name="connsiteX0" fmla="*/ 3375 w 3375"/>
              <a:gd name="connsiteY0" fmla="*/ 0 h 14554"/>
              <a:gd name="connsiteX1" fmla="*/ 3261 w 3375"/>
              <a:gd name="connsiteY1" fmla="*/ 114 h 14554"/>
              <a:gd name="connsiteX2" fmla="*/ 3149 w 3375"/>
              <a:gd name="connsiteY2" fmla="*/ 228 h 14554"/>
              <a:gd name="connsiteX3" fmla="*/ 3039 w 3375"/>
              <a:gd name="connsiteY3" fmla="*/ 345 h 14554"/>
              <a:gd name="connsiteX4" fmla="*/ 2931 w 3375"/>
              <a:gd name="connsiteY4" fmla="*/ 464 h 14554"/>
              <a:gd name="connsiteX5" fmla="*/ 2824 w 3375"/>
              <a:gd name="connsiteY5" fmla="*/ 583 h 14554"/>
              <a:gd name="connsiteX6" fmla="*/ 2719 w 3375"/>
              <a:gd name="connsiteY6" fmla="*/ 704 h 14554"/>
              <a:gd name="connsiteX7" fmla="*/ 2615 w 3375"/>
              <a:gd name="connsiteY7" fmla="*/ 826 h 14554"/>
              <a:gd name="connsiteX8" fmla="*/ 2514 w 3375"/>
              <a:gd name="connsiteY8" fmla="*/ 951 h 14554"/>
              <a:gd name="connsiteX9" fmla="*/ 2414 w 3375"/>
              <a:gd name="connsiteY9" fmla="*/ 1076 h 14554"/>
              <a:gd name="connsiteX10" fmla="*/ 2316 w 3375"/>
              <a:gd name="connsiteY10" fmla="*/ 1203 h 14554"/>
              <a:gd name="connsiteX11" fmla="*/ 2219 w 3375"/>
              <a:gd name="connsiteY11" fmla="*/ 1332 h 14554"/>
              <a:gd name="connsiteX12" fmla="*/ 2126 w 3375"/>
              <a:gd name="connsiteY12" fmla="*/ 1461 h 14554"/>
              <a:gd name="connsiteX13" fmla="*/ 2033 w 3375"/>
              <a:gd name="connsiteY13" fmla="*/ 1592 h 14554"/>
              <a:gd name="connsiteX14" fmla="*/ 1942 w 3375"/>
              <a:gd name="connsiteY14" fmla="*/ 1724 h 14554"/>
              <a:gd name="connsiteX15" fmla="*/ 1854 w 3375"/>
              <a:gd name="connsiteY15" fmla="*/ 1858 h 14554"/>
              <a:gd name="connsiteX16" fmla="*/ 1766 w 3375"/>
              <a:gd name="connsiteY16" fmla="*/ 1993 h 14554"/>
              <a:gd name="connsiteX17" fmla="*/ 1681 w 3375"/>
              <a:gd name="connsiteY17" fmla="*/ 2129 h 14554"/>
              <a:gd name="connsiteX18" fmla="*/ 1598 w 3375"/>
              <a:gd name="connsiteY18" fmla="*/ 2267 h 14554"/>
              <a:gd name="connsiteX19" fmla="*/ 1518 w 3375"/>
              <a:gd name="connsiteY19" fmla="*/ 2405 h 14554"/>
              <a:gd name="connsiteX20" fmla="*/ 1438 w 3375"/>
              <a:gd name="connsiteY20" fmla="*/ 2544 h 14554"/>
              <a:gd name="connsiteX21" fmla="*/ 1361 w 3375"/>
              <a:gd name="connsiteY21" fmla="*/ 2685 h 14554"/>
              <a:gd name="connsiteX22" fmla="*/ 1286 w 3375"/>
              <a:gd name="connsiteY22" fmla="*/ 2826 h 14554"/>
              <a:gd name="connsiteX23" fmla="*/ 1212 w 3375"/>
              <a:gd name="connsiteY23" fmla="*/ 2969 h 14554"/>
              <a:gd name="connsiteX24" fmla="*/ 1142 w 3375"/>
              <a:gd name="connsiteY24" fmla="*/ 3113 h 14554"/>
              <a:gd name="connsiteX25" fmla="*/ 1073 w 3375"/>
              <a:gd name="connsiteY25" fmla="*/ 3258 h 14554"/>
              <a:gd name="connsiteX26" fmla="*/ 1006 w 3375"/>
              <a:gd name="connsiteY26" fmla="*/ 3404 h 14554"/>
              <a:gd name="connsiteX27" fmla="*/ 940 w 3375"/>
              <a:gd name="connsiteY27" fmla="*/ 3549 h 14554"/>
              <a:gd name="connsiteX28" fmla="*/ 877 w 3375"/>
              <a:gd name="connsiteY28" fmla="*/ 3697 h 14554"/>
              <a:gd name="connsiteX29" fmla="*/ 817 w 3375"/>
              <a:gd name="connsiteY29" fmla="*/ 3846 h 14554"/>
              <a:gd name="connsiteX30" fmla="*/ 758 w 3375"/>
              <a:gd name="connsiteY30" fmla="*/ 3995 h 14554"/>
              <a:gd name="connsiteX31" fmla="*/ 702 w 3375"/>
              <a:gd name="connsiteY31" fmla="*/ 4145 h 14554"/>
              <a:gd name="connsiteX32" fmla="*/ 646 w 3375"/>
              <a:gd name="connsiteY32" fmla="*/ 4296 h 14554"/>
              <a:gd name="connsiteX33" fmla="*/ 594 w 3375"/>
              <a:gd name="connsiteY33" fmla="*/ 4448 h 14554"/>
              <a:gd name="connsiteX34" fmla="*/ 544 w 3375"/>
              <a:gd name="connsiteY34" fmla="*/ 4600 h 14554"/>
              <a:gd name="connsiteX35" fmla="*/ 496 w 3375"/>
              <a:gd name="connsiteY35" fmla="*/ 4754 h 14554"/>
              <a:gd name="connsiteX36" fmla="*/ 451 w 3375"/>
              <a:gd name="connsiteY36" fmla="*/ 4907 h 14554"/>
              <a:gd name="connsiteX37" fmla="*/ 407 w 3375"/>
              <a:gd name="connsiteY37" fmla="*/ 5061 h 14554"/>
              <a:gd name="connsiteX38" fmla="*/ 366 w 3375"/>
              <a:gd name="connsiteY38" fmla="*/ 5216 h 14554"/>
              <a:gd name="connsiteX39" fmla="*/ 326 w 3375"/>
              <a:gd name="connsiteY39" fmla="*/ 5372 h 14554"/>
              <a:gd name="connsiteX40" fmla="*/ 289 w 3375"/>
              <a:gd name="connsiteY40" fmla="*/ 5528 h 14554"/>
              <a:gd name="connsiteX41" fmla="*/ 254 w 3375"/>
              <a:gd name="connsiteY41" fmla="*/ 5684 h 14554"/>
              <a:gd name="connsiteX42" fmla="*/ 221 w 3375"/>
              <a:gd name="connsiteY42" fmla="*/ 5842 h 14554"/>
              <a:gd name="connsiteX43" fmla="*/ 191 w 3375"/>
              <a:gd name="connsiteY43" fmla="*/ 5999 h 14554"/>
              <a:gd name="connsiteX44" fmla="*/ 163 w 3375"/>
              <a:gd name="connsiteY44" fmla="*/ 6157 h 14554"/>
              <a:gd name="connsiteX45" fmla="*/ 137 w 3375"/>
              <a:gd name="connsiteY45" fmla="*/ 6315 h 14554"/>
              <a:gd name="connsiteX46" fmla="*/ 114 w 3375"/>
              <a:gd name="connsiteY46" fmla="*/ 6474 h 14554"/>
              <a:gd name="connsiteX47" fmla="*/ 91 w 3375"/>
              <a:gd name="connsiteY47" fmla="*/ 6633 h 14554"/>
              <a:gd name="connsiteX48" fmla="*/ 72 w 3375"/>
              <a:gd name="connsiteY48" fmla="*/ 6793 h 14554"/>
              <a:gd name="connsiteX49" fmla="*/ 55 w 3375"/>
              <a:gd name="connsiteY49" fmla="*/ 6951 h 14554"/>
              <a:gd name="connsiteX50" fmla="*/ 41 w 3375"/>
              <a:gd name="connsiteY50" fmla="*/ 7112 h 14554"/>
              <a:gd name="connsiteX51" fmla="*/ 29 w 3375"/>
              <a:gd name="connsiteY51" fmla="*/ 7272 h 14554"/>
              <a:gd name="connsiteX52" fmla="*/ 18 w 3375"/>
              <a:gd name="connsiteY52" fmla="*/ 7432 h 14554"/>
              <a:gd name="connsiteX53" fmla="*/ 10 w 3375"/>
              <a:gd name="connsiteY53" fmla="*/ 7592 h 14554"/>
              <a:gd name="connsiteX54" fmla="*/ 4 w 3375"/>
              <a:gd name="connsiteY54" fmla="*/ 7752 h 14554"/>
              <a:gd name="connsiteX55" fmla="*/ 1 w 3375"/>
              <a:gd name="connsiteY55" fmla="*/ 7913 h 14554"/>
              <a:gd name="connsiteX56" fmla="*/ 0 w 3375"/>
              <a:gd name="connsiteY56" fmla="*/ 8074 h 14554"/>
              <a:gd name="connsiteX57" fmla="*/ 1 w 3375"/>
              <a:gd name="connsiteY57" fmla="*/ 8233 h 14554"/>
              <a:gd name="connsiteX58" fmla="*/ 4 w 3375"/>
              <a:gd name="connsiteY58" fmla="*/ 8394 h 14554"/>
              <a:gd name="connsiteX59" fmla="*/ 10 w 3375"/>
              <a:gd name="connsiteY59" fmla="*/ 8554 h 14554"/>
              <a:gd name="connsiteX60" fmla="*/ 18 w 3375"/>
              <a:gd name="connsiteY60" fmla="*/ 8714 h 14554"/>
              <a:gd name="connsiteX61" fmla="*/ 29 w 3375"/>
              <a:gd name="connsiteY61" fmla="*/ 8875 h 14554"/>
              <a:gd name="connsiteX62" fmla="*/ 41 w 3375"/>
              <a:gd name="connsiteY62" fmla="*/ 9034 h 14554"/>
              <a:gd name="connsiteX63" fmla="*/ 55 w 3375"/>
              <a:gd name="connsiteY63" fmla="*/ 9195 h 14554"/>
              <a:gd name="connsiteX64" fmla="*/ 72 w 3375"/>
              <a:gd name="connsiteY64" fmla="*/ 9354 h 14554"/>
              <a:gd name="connsiteX65" fmla="*/ 91 w 3375"/>
              <a:gd name="connsiteY65" fmla="*/ 9513 h 14554"/>
              <a:gd name="connsiteX66" fmla="*/ 114 w 3375"/>
              <a:gd name="connsiteY66" fmla="*/ 9672 h 14554"/>
              <a:gd name="connsiteX67" fmla="*/ 137 w 3375"/>
              <a:gd name="connsiteY67" fmla="*/ 9831 h 14554"/>
              <a:gd name="connsiteX68" fmla="*/ 163 w 3375"/>
              <a:gd name="connsiteY68" fmla="*/ 9989 h 14554"/>
              <a:gd name="connsiteX69" fmla="*/ 191 w 3375"/>
              <a:gd name="connsiteY69" fmla="*/ 10147 h 14554"/>
              <a:gd name="connsiteX70" fmla="*/ 221 w 3375"/>
              <a:gd name="connsiteY70" fmla="*/ 10304 h 14554"/>
              <a:gd name="connsiteX71" fmla="*/ 254 w 3375"/>
              <a:gd name="connsiteY71" fmla="*/ 10462 h 14554"/>
              <a:gd name="connsiteX72" fmla="*/ 289 w 3375"/>
              <a:gd name="connsiteY72" fmla="*/ 10618 h 14554"/>
              <a:gd name="connsiteX73" fmla="*/ 326 w 3375"/>
              <a:gd name="connsiteY73" fmla="*/ 10775 h 14554"/>
              <a:gd name="connsiteX74" fmla="*/ 366 w 3375"/>
              <a:gd name="connsiteY74" fmla="*/ 10930 h 14554"/>
              <a:gd name="connsiteX75" fmla="*/ 407 w 3375"/>
              <a:gd name="connsiteY75" fmla="*/ 11085 h 14554"/>
              <a:gd name="connsiteX76" fmla="*/ 451 w 3375"/>
              <a:gd name="connsiteY76" fmla="*/ 11239 h 14554"/>
              <a:gd name="connsiteX77" fmla="*/ 496 w 3375"/>
              <a:gd name="connsiteY77" fmla="*/ 11393 h 14554"/>
              <a:gd name="connsiteX78" fmla="*/ 544 w 3375"/>
              <a:gd name="connsiteY78" fmla="*/ 11546 h 14554"/>
              <a:gd name="connsiteX79" fmla="*/ 594 w 3375"/>
              <a:gd name="connsiteY79" fmla="*/ 11698 h 14554"/>
              <a:gd name="connsiteX80" fmla="*/ 646 w 3375"/>
              <a:gd name="connsiteY80" fmla="*/ 11850 h 14554"/>
              <a:gd name="connsiteX81" fmla="*/ 702 w 3375"/>
              <a:gd name="connsiteY81" fmla="*/ 12001 h 14554"/>
              <a:gd name="connsiteX82" fmla="*/ 758 w 3375"/>
              <a:gd name="connsiteY82" fmla="*/ 12151 h 14554"/>
              <a:gd name="connsiteX83" fmla="*/ 817 w 3375"/>
              <a:gd name="connsiteY83" fmla="*/ 12300 h 14554"/>
              <a:gd name="connsiteX84" fmla="*/ 877 w 3375"/>
              <a:gd name="connsiteY84" fmla="*/ 12449 h 14554"/>
              <a:gd name="connsiteX85" fmla="*/ 940 w 3375"/>
              <a:gd name="connsiteY85" fmla="*/ 12597 h 14554"/>
              <a:gd name="connsiteX86" fmla="*/ 1006 w 3375"/>
              <a:gd name="connsiteY86" fmla="*/ 12743 h 14554"/>
              <a:gd name="connsiteX87" fmla="*/ 1073 w 3375"/>
              <a:gd name="connsiteY87" fmla="*/ 12888 h 14554"/>
              <a:gd name="connsiteX88" fmla="*/ 1142 w 3375"/>
              <a:gd name="connsiteY88" fmla="*/ 13034 h 14554"/>
              <a:gd name="connsiteX89" fmla="*/ 1212 w 3375"/>
              <a:gd name="connsiteY89" fmla="*/ 13178 h 14554"/>
              <a:gd name="connsiteX90" fmla="*/ 1286 w 3375"/>
              <a:gd name="connsiteY90" fmla="*/ 13320 h 14554"/>
              <a:gd name="connsiteX91" fmla="*/ 1361 w 3375"/>
              <a:gd name="connsiteY91" fmla="*/ 13462 h 14554"/>
              <a:gd name="connsiteX92" fmla="*/ 1438 w 3375"/>
              <a:gd name="connsiteY92" fmla="*/ 13602 h 14554"/>
              <a:gd name="connsiteX93" fmla="*/ 1518 w 3375"/>
              <a:gd name="connsiteY93" fmla="*/ 13741 h 14554"/>
              <a:gd name="connsiteX94" fmla="*/ 1598 w 3375"/>
              <a:gd name="connsiteY94" fmla="*/ 13880 h 14554"/>
              <a:gd name="connsiteX95" fmla="*/ 1681 w 3375"/>
              <a:gd name="connsiteY95" fmla="*/ 14017 h 14554"/>
              <a:gd name="connsiteX96" fmla="*/ 1766 w 3375"/>
              <a:gd name="connsiteY96" fmla="*/ 14153 h 14554"/>
              <a:gd name="connsiteX97" fmla="*/ 1854 w 3375"/>
              <a:gd name="connsiteY97" fmla="*/ 14288 h 14554"/>
              <a:gd name="connsiteX98" fmla="*/ 1942 w 3375"/>
              <a:gd name="connsiteY98" fmla="*/ 14422 h 14554"/>
              <a:gd name="connsiteX99" fmla="*/ 2033 w 3375"/>
              <a:gd name="connsiteY99" fmla="*/ 14554 h 14554"/>
              <a:gd name="connsiteX0" fmla="*/ 3375 w 3375"/>
              <a:gd name="connsiteY0" fmla="*/ 0 h 14422"/>
              <a:gd name="connsiteX1" fmla="*/ 3261 w 3375"/>
              <a:gd name="connsiteY1" fmla="*/ 114 h 14422"/>
              <a:gd name="connsiteX2" fmla="*/ 3149 w 3375"/>
              <a:gd name="connsiteY2" fmla="*/ 228 h 14422"/>
              <a:gd name="connsiteX3" fmla="*/ 3039 w 3375"/>
              <a:gd name="connsiteY3" fmla="*/ 345 h 14422"/>
              <a:gd name="connsiteX4" fmla="*/ 2931 w 3375"/>
              <a:gd name="connsiteY4" fmla="*/ 464 h 14422"/>
              <a:gd name="connsiteX5" fmla="*/ 2824 w 3375"/>
              <a:gd name="connsiteY5" fmla="*/ 583 h 14422"/>
              <a:gd name="connsiteX6" fmla="*/ 2719 w 3375"/>
              <a:gd name="connsiteY6" fmla="*/ 704 h 14422"/>
              <a:gd name="connsiteX7" fmla="*/ 2615 w 3375"/>
              <a:gd name="connsiteY7" fmla="*/ 826 h 14422"/>
              <a:gd name="connsiteX8" fmla="*/ 2514 w 3375"/>
              <a:gd name="connsiteY8" fmla="*/ 951 h 14422"/>
              <a:gd name="connsiteX9" fmla="*/ 2414 w 3375"/>
              <a:gd name="connsiteY9" fmla="*/ 1076 h 14422"/>
              <a:gd name="connsiteX10" fmla="*/ 2316 w 3375"/>
              <a:gd name="connsiteY10" fmla="*/ 1203 h 14422"/>
              <a:gd name="connsiteX11" fmla="*/ 2219 w 3375"/>
              <a:gd name="connsiteY11" fmla="*/ 1332 h 14422"/>
              <a:gd name="connsiteX12" fmla="*/ 2126 w 3375"/>
              <a:gd name="connsiteY12" fmla="*/ 1461 h 14422"/>
              <a:gd name="connsiteX13" fmla="*/ 2033 w 3375"/>
              <a:gd name="connsiteY13" fmla="*/ 1592 h 14422"/>
              <a:gd name="connsiteX14" fmla="*/ 1942 w 3375"/>
              <a:gd name="connsiteY14" fmla="*/ 1724 h 14422"/>
              <a:gd name="connsiteX15" fmla="*/ 1854 w 3375"/>
              <a:gd name="connsiteY15" fmla="*/ 1858 h 14422"/>
              <a:gd name="connsiteX16" fmla="*/ 1766 w 3375"/>
              <a:gd name="connsiteY16" fmla="*/ 1993 h 14422"/>
              <a:gd name="connsiteX17" fmla="*/ 1681 w 3375"/>
              <a:gd name="connsiteY17" fmla="*/ 2129 h 14422"/>
              <a:gd name="connsiteX18" fmla="*/ 1598 w 3375"/>
              <a:gd name="connsiteY18" fmla="*/ 2267 h 14422"/>
              <a:gd name="connsiteX19" fmla="*/ 1518 w 3375"/>
              <a:gd name="connsiteY19" fmla="*/ 2405 h 14422"/>
              <a:gd name="connsiteX20" fmla="*/ 1438 w 3375"/>
              <a:gd name="connsiteY20" fmla="*/ 2544 h 14422"/>
              <a:gd name="connsiteX21" fmla="*/ 1361 w 3375"/>
              <a:gd name="connsiteY21" fmla="*/ 2685 h 14422"/>
              <a:gd name="connsiteX22" fmla="*/ 1286 w 3375"/>
              <a:gd name="connsiteY22" fmla="*/ 2826 h 14422"/>
              <a:gd name="connsiteX23" fmla="*/ 1212 w 3375"/>
              <a:gd name="connsiteY23" fmla="*/ 2969 h 14422"/>
              <a:gd name="connsiteX24" fmla="*/ 1142 w 3375"/>
              <a:gd name="connsiteY24" fmla="*/ 3113 h 14422"/>
              <a:gd name="connsiteX25" fmla="*/ 1073 w 3375"/>
              <a:gd name="connsiteY25" fmla="*/ 3258 h 14422"/>
              <a:gd name="connsiteX26" fmla="*/ 1006 w 3375"/>
              <a:gd name="connsiteY26" fmla="*/ 3404 h 14422"/>
              <a:gd name="connsiteX27" fmla="*/ 940 w 3375"/>
              <a:gd name="connsiteY27" fmla="*/ 3549 h 14422"/>
              <a:gd name="connsiteX28" fmla="*/ 877 w 3375"/>
              <a:gd name="connsiteY28" fmla="*/ 3697 h 14422"/>
              <a:gd name="connsiteX29" fmla="*/ 817 w 3375"/>
              <a:gd name="connsiteY29" fmla="*/ 3846 h 14422"/>
              <a:gd name="connsiteX30" fmla="*/ 758 w 3375"/>
              <a:gd name="connsiteY30" fmla="*/ 3995 h 14422"/>
              <a:gd name="connsiteX31" fmla="*/ 702 w 3375"/>
              <a:gd name="connsiteY31" fmla="*/ 4145 h 14422"/>
              <a:gd name="connsiteX32" fmla="*/ 646 w 3375"/>
              <a:gd name="connsiteY32" fmla="*/ 4296 h 14422"/>
              <a:gd name="connsiteX33" fmla="*/ 594 w 3375"/>
              <a:gd name="connsiteY33" fmla="*/ 4448 h 14422"/>
              <a:gd name="connsiteX34" fmla="*/ 544 w 3375"/>
              <a:gd name="connsiteY34" fmla="*/ 4600 h 14422"/>
              <a:gd name="connsiteX35" fmla="*/ 496 w 3375"/>
              <a:gd name="connsiteY35" fmla="*/ 4754 h 14422"/>
              <a:gd name="connsiteX36" fmla="*/ 451 w 3375"/>
              <a:gd name="connsiteY36" fmla="*/ 4907 h 14422"/>
              <a:gd name="connsiteX37" fmla="*/ 407 w 3375"/>
              <a:gd name="connsiteY37" fmla="*/ 5061 h 14422"/>
              <a:gd name="connsiteX38" fmla="*/ 366 w 3375"/>
              <a:gd name="connsiteY38" fmla="*/ 5216 h 14422"/>
              <a:gd name="connsiteX39" fmla="*/ 326 w 3375"/>
              <a:gd name="connsiteY39" fmla="*/ 5372 h 14422"/>
              <a:gd name="connsiteX40" fmla="*/ 289 w 3375"/>
              <a:gd name="connsiteY40" fmla="*/ 5528 h 14422"/>
              <a:gd name="connsiteX41" fmla="*/ 254 w 3375"/>
              <a:gd name="connsiteY41" fmla="*/ 5684 h 14422"/>
              <a:gd name="connsiteX42" fmla="*/ 221 w 3375"/>
              <a:gd name="connsiteY42" fmla="*/ 5842 h 14422"/>
              <a:gd name="connsiteX43" fmla="*/ 191 w 3375"/>
              <a:gd name="connsiteY43" fmla="*/ 5999 h 14422"/>
              <a:gd name="connsiteX44" fmla="*/ 163 w 3375"/>
              <a:gd name="connsiteY44" fmla="*/ 6157 h 14422"/>
              <a:gd name="connsiteX45" fmla="*/ 137 w 3375"/>
              <a:gd name="connsiteY45" fmla="*/ 6315 h 14422"/>
              <a:gd name="connsiteX46" fmla="*/ 114 w 3375"/>
              <a:gd name="connsiteY46" fmla="*/ 6474 h 14422"/>
              <a:gd name="connsiteX47" fmla="*/ 91 w 3375"/>
              <a:gd name="connsiteY47" fmla="*/ 6633 h 14422"/>
              <a:gd name="connsiteX48" fmla="*/ 72 w 3375"/>
              <a:gd name="connsiteY48" fmla="*/ 6793 h 14422"/>
              <a:gd name="connsiteX49" fmla="*/ 55 w 3375"/>
              <a:gd name="connsiteY49" fmla="*/ 6951 h 14422"/>
              <a:gd name="connsiteX50" fmla="*/ 41 w 3375"/>
              <a:gd name="connsiteY50" fmla="*/ 7112 h 14422"/>
              <a:gd name="connsiteX51" fmla="*/ 29 w 3375"/>
              <a:gd name="connsiteY51" fmla="*/ 7272 h 14422"/>
              <a:gd name="connsiteX52" fmla="*/ 18 w 3375"/>
              <a:gd name="connsiteY52" fmla="*/ 7432 h 14422"/>
              <a:gd name="connsiteX53" fmla="*/ 10 w 3375"/>
              <a:gd name="connsiteY53" fmla="*/ 7592 h 14422"/>
              <a:gd name="connsiteX54" fmla="*/ 4 w 3375"/>
              <a:gd name="connsiteY54" fmla="*/ 7752 h 14422"/>
              <a:gd name="connsiteX55" fmla="*/ 1 w 3375"/>
              <a:gd name="connsiteY55" fmla="*/ 7913 h 14422"/>
              <a:gd name="connsiteX56" fmla="*/ 0 w 3375"/>
              <a:gd name="connsiteY56" fmla="*/ 8074 h 14422"/>
              <a:gd name="connsiteX57" fmla="*/ 1 w 3375"/>
              <a:gd name="connsiteY57" fmla="*/ 8233 h 14422"/>
              <a:gd name="connsiteX58" fmla="*/ 4 w 3375"/>
              <a:gd name="connsiteY58" fmla="*/ 8394 h 14422"/>
              <a:gd name="connsiteX59" fmla="*/ 10 w 3375"/>
              <a:gd name="connsiteY59" fmla="*/ 8554 h 14422"/>
              <a:gd name="connsiteX60" fmla="*/ 18 w 3375"/>
              <a:gd name="connsiteY60" fmla="*/ 8714 h 14422"/>
              <a:gd name="connsiteX61" fmla="*/ 29 w 3375"/>
              <a:gd name="connsiteY61" fmla="*/ 8875 h 14422"/>
              <a:gd name="connsiteX62" fmla="*/ 41 w 3375"/>
              <a:gd name="connsiteY62" fmla="*/ 9034 h 14422"/>
              <a:gd name="connsiteX63" fmla="*/ 55 w 3375"/>
              <a:gd name="connsiteY63" fmla="*/ 9195 h 14422"/>
              <a:gd name="connsiteX64" fmla="*/ 72 w 3375"/>
              <a:gd name="connsiteY64" fmla="*/ 9354 h 14422"/>
              <a:gd name="connsiteX65" fmla="*/ 91 w 3375"/>
              <a:gd name="connsiteY65" fmla="*/ 9513 h 14422"/>
              <a:gd name="connsiteX66" fmla="*/ 114 w 3375"/>
              <a:gd name="connsiteY66" fmla="*/ 9672 h 14422"/>
              <a:gd name="connsiteX67" fmla="*/ 137 w 3375"/>
              <a:gd name="connsiteY67" fmla="*/ 9831 h 14422"/>
              <a:gd name="connsiteX68" fmla="*/ 163 w 3375"/>
              <a:gd name="connsiteY68" fmla="*/ 9989 h 14422"/>
              <a:gd name="connsiteX69" fmla="*/ 191 w 3375"/>
              <a:gd name="connsiteY69" fmla="*/ 10147 h 14422"/>
              <a:gd name="connsiteX70" fmla="*/ 221 w 3375"/>
              <a:gd name="connsiteY70" fmla="*/ 10304 h 14422"/>
              <a:gd name="connsiteX71" fmla="*/ 254 w 3375"/>
              <a:gd name="connsiteY71" fmla="*/ 10462 h 14422"/>
              <a:gd name="connsiteX72" fmla="*/ 289 w 3375"/>
              <a:gd name="connsiteY72" fmla="*/ 10618 h 14422"/>
              <a:gd name="connsiteX73" fmla="*/ 326 w 3375"/>
              <a:gd name="connsiteY73" fmla="*/ 10775 h 14422"/>
              <a:gd name="connsiteX74" fmla="*/ 366 w 3375"/>
              <a:gd name="connsiteY74" fmla="*/ 10930 h 14422"/>
              <a:gd name="connsiteX75" fmla="*/ 407 w 3375"/>
              <a:gd name="connsiteY75" fmla="*/ 11085 h 14422"/>
              <a:gd name="connsiteX76" fmla="*/ 451 w 3375"/>
              <a:gd name="connsiteY76" fmla="*/ 11239 h 14422"/>
              <a:gd name="connsiteX77" fmla="*/ 496 w 3375"/>
              <a:gd name="connsiteY77" fmla="*/ 11393 h 14422"/>
              <a:gd name="connsiteX78" fmla="*/ 544 w 3375"/>
              <a:gd name="connsiteY78" fmla="*/ 11546 h 14422"/>
              <a:gd name="connsiteX79" fmla="*/ 594 w 3375"/>
              <a:gd name="connsiteY79" fmla="*/ 11698 h 14422"/>
              <a:gd name="connsiteX80" fmla="*/ 646 w 3375"/>
              <a:gd name="connsiteY80" fmla="*/ 11850 h 14422"/>
              <a:gd name="connsiteX81" fmla="*/ 702 w 3375"/>
              <a:gd name="connsiteY81" fmla="*/ 12001 h 14422"/>
              <a:gd name="connsiteX82" fmla="*/ 758 w 3375"/>
              <a:gd name="connsiteY82" fmla="*/ 12151 h 14422"/>
              <a:gd name="connsiteX83" fmla="*/ 817 w 3375"/>
              <a:gd name="connsiteY83" fmla="*/ 12300 h 14422"/>
              <a:gd name="connsiteX84" fmla="*/ 877 w 3375"/>
              <a:gd name="connsiteY84" fmla="*/ 12449 h 14422"/>
              <a:gd name="connsiteX85" fmla="*/ 940 w 3375"/>
              <a:gd name="connsiteY85" fmla="*/ 12597 h 14422"/>
              <a:gd name="connsiteX86" fmla="*/ 1006 w 3375"/>
              <a:gd name="connsiteY86" fmla="*/ 12743 h 14422"/>
              <a:gd name="connsiteX87" fmla="*/ 1073 w 3375"/>
              <a:gd name="connsiteY87" fmla="*/ 12888 h 14422"/>
              <a:gd name="connsiteX88" fmla="*/ 1142 w 3375"/>
              <a:gd name="connsiteY88" fmla="*/ 13034 h 14422"/>
              <a:gd name="connsiteX89" fmla="*/ 1212 w 3375"/>
              <a:gd name="connsiteY89" fmla="*/ 13178 h 14422"/>
              <a:gd name="connsiteX90" fmla="*/ 1286 w 3375"/>
              <a:gd name="connsiteY90" fmla="*/ 13320 h 14422"/>
              <a:gd name="connsiteX91" fmla="*/ 1361 w 3375"/>
              <a:gd name="connsiteY91" fmla="*/ 13462 h 14422"/>
              <a:gd name="connsiteX92" fmla="*/ 1438 w 3375"/>
              <a:gd name="connsiteY92" fmla="*/ 13602 h 14422"/>
              <a:gd name="connsiteX93" fmla="*/ 1518 w 3375"/>
              <a:gd name="connsiteY93" fmla="*/ 13741 h 14422"/>
              <a:gd name="connsiteX94" fmla="*/ 1598 w 3375"/>
              <a:gd name="connsiteY94" fmla="*/ 13880 h 14422"/>
              <a:gd name="connsiteX95" fmla="*/ 1681 w 3375"/>
              <a:gd name="connsiteY95" fmla="*/ 14017 h 14422"/>
              <a:gd name="connsiteX96" fmla="*/ 1766 w 3375"/>
              <a:gd name="connsiteY96" fmla="*/ 14153 h 14422"/>
              <a:gd name="connsiteX97" fmla="*/ 1854 w 3375"/>
              <a:gd name="connsiteY97" fmla="*/ 14288 h 14422"/>
              <a:gd name="connsiteX98" fmla="*/ 1942 w 3375"/>
              <a:gd name="connsiteY98" fmla="*/ 14422 h 14422"/>
              <a:gd name="connsiteX0" fmla="*/ 3375 w 3375"/>
              <a:gd name="connsiteY0" fmla="*/ 0 h 14288"/>
              <a:gd name="connsiteX1" fmla="*/ 3261 w 3375"/>
              <a:gd name="connsiteY1" fmla="*/ 114 h 14288"/>
              <a:gd name="connsiteX2" fmla="*/ 3149 w 3375"/>
              <a:gd name="connsiteY2" fmla="*/ 228 h 14288"/>
              <a:gd name="connsiteX3" fmla="*/ 3039 w 3375"/>
              <a:gd name="connsiteY3" fmla="*/ 345 h 14288"/>
              <a:gd name="connsiteX4" fmla="*/ 2931 w 3375"/>
              <a:gd name="connsiteY4" fmla="*/ 464 h 14288"/>
              <a:gd name="connsiteX5" fmla="*/ 2824 w 3375"/>
              <a:gd name="connsiteY5" fmla="*/ 583 h 14288"/>
              <a:gd name="connsiteX6" fmla="*/ 2719 w 3375"/>
              <a:gd name="connsiteY6" fmla="*/ 704 h 14288"/>
              <a:gd name="connsiteX7" fmla="*/ 2615 w 3375"/>
              <a:gd name="connsiteY7" fmla="*/ 826 h 14288"/>
              <a:gd name="connsiteX8" fmla="*/ 2514 w 3375"/>
              <a:gd name="connsiteY8" fmla="*/ 951 h 14288"/>
              <a:gd name="connsiteX9" fmla="*/ 2414 w 3375"/>
              <a:gd name="connsiteY9" fmla="*/ 1076 h 14288"/>
              <a:gd name="connsiteX10" fmla="*/ 2316 w 3375"/>
              <a:gd name="connsiteY10" fmla="*/ 1203 h 14288"/>
              <a:gd name="connsiteX11" fmla="*/ 2219 w 3375"/>
              <a:gd name="connsiteY11" fmla="*/ 1332 h 14288"/>
              <a:gd name="connsiteX12" fmla="*/ 2126 w 3375"/>
              <a:gd name="connsiteY12" fmla="*/ 1461 h 14288"/>
              <a:gd name="connsiteX13" fmla="*/ 2033 w 3375"/>
              <a:gd name="connsiteY13" fmla="*/ 1592 h 14288"/>
              <a:gd name="connsiteX14" fmla="*/ 1942 w 3375"/>
              <a:gd name="connsiteY14" fmla="*/ 1724 h 14288"/>
              <a:gd name="connsiteX15" fmla="*/ 1854 w 3375"/>
              <a:gd name="connsiteY15" fmla="*/ 1858 h 14288"/>
              <a:gd name="connsiteX16" fmla="*/ 1766 w 3375"/>
              <a:gd name="connsiteY16" fmla="*/ 1993 h 14288"/>
              <a:gd name="connsiteX17" fmla="*/ 1681 w 3375"/>
              <a:gd name="connsiteY17" fmla="*/ 2129 h 14288"/>
              <a:gd name="connsiteX18" fmla="*/ 1598 w 3375"/>
              <a:gd name="connsiteY18" fmla="*/ 2267 h 14288"/>
              <a:gd name="connsiteX19" fmla="*/ 1518 w 3375"/>
              <a:gd name="connsiteY19" fmla="*/ 2405 h 14288"/>
              <a:gd name="connsiteX20" fmla="*/ 1438 w 3375"/>
              <a:gd name="connsiteY20" fmla="*/ 2544 h 14288"/>
              <a:gd name="connsiteX21" fmla="*/ 1361 w 3375"/>
              <a:gd name="connsiteY21" fmla="*/ 2685 h 14288"/>
              <a:gd name="connsiteX22" fmla="*/ 1286 w 3375"/>
              <a:gd name="connsiteY22" fmla="*/ 2826 h 14288"/>
              <a:gd name="connsiteX23" fmla="*/ 1212 w 3375"/>
              <a:gd name="connsiteY23" fmla="*/ 2969 h 14288"/>
              <a:gd name="connsiteX24" fmla="*/ 1142 w 3375"/>
              <a:gd name="connsiteY24" fmla="*/ 3113 h 14288"/>
              <a:gd name="connsiteX25" fmla="*/ 1073 w 3375"/>
              <a:gd name="connsiteY25" fmla="*/ 3258 h 14288"/>
              <a:gd name="connsiteX26" fmla="*/ 1006 w 3375"/>
              <a:gd name="connsiteY26" fmla="*/ 3404 h 14288"/>
              <a:gd name="connsiteX27" fmla="*/ 940 w 3375"/>
              <a:gd name="connsiteY27" fmla="*/ 3549 h 14288"/>
              <a:gd name="connsiteX28" fmla="*/ 877 w 3375"/>
              <a:gd name="connsiteY28" fmla="*/ 3697 h 14288"/>
              <a:gd name="connsiteX29" fmla="*/ 817 w 3375"/>
              <a:gd name="connsiteY29" fmla="*/ 3846 h 14288"/>
              <a:gd name="connsiteX30" fmla="*/ 758 w 3375"/>
              <a:gd name="connsiteY30" fmla="*/ 3995 h 14288"/>
              <a:gd name="connsiteX31" fmla="*/ 702 w 3375"/>
              <a:gd name="connsiteY31" fmla="*/ 4145 h 14288"/>
              <a:gd name="connsiteX32" fmla="*/ 646 w 3375"/>
              <a:gd name="connsiteY32" fmla="*/ 4296 h 14288"/>
              <a:gd name="connsiteX33" fmla="*/ 594 w 3375"/>
              <a:gd name="connsiteY33" fmla="*/ 4448 h 14288"/>
              <a:gd name="connsiteX34" fmla="*/ 544 w 3375"/>
              <a:gd name="connsiteY34" fmla="*/ 4600 h 14288"/>
              <a:gd name="connsiteX35" fmla="*/ 496 w 3375"/>
              <a:gd name="connsiteY35" fmla="*/ 4754 h 14288"/>
              <a:gd name="connsiteX36" fmla="*/ 451 w 3375"/>
              <a:gd name="connsiteY36" fmla="*/ 4907 h 14288"/>
              <a:gd name="connsiteX37" fmla="*/ 407 w 3375"/>
              <a:gd name="connsiteY37" fmla="*/ 5061 h 14288"/>
              <a:gd name="connsiteX38" fmla="*/ 366 w 3375"/>
              <a:gd name="connsiteY38" fmla="*/ 5216 h 14288"/>
              <a:gd name="connsiteX39" fmla="*/ 326 w 3375"/>
              <a:gd name="connsiteY39" fmla="*/ 5372 h 14288"/>
              <a:gd name="connsiteX40" fmla="*/ 289 w 3375"/>
              <a:gd name="connsiteY40" fmla="*/ 5528 h 14288"/>
              <a:gd name="connsiteX41" fmla="*/ 254 w 3375"/>
              <a:gd name="connsiteY41" fmla="*/ 5684 h 14288"/>
              <a:gd name="connsiteX42" fmla="*/ 221 w 3375"/>
              <a:gd name="connsiteY42" fmla="*/ 5842 h 14288"/>
              <a:gd name="connsiteX43" fmla="*/ 191 w 3375"/>
              <a:gd name="connsiteY43" fmla="*/ 5999 h 14288"/>
              <a:gd name="connsiteX44" fmla="*/ 163 w 3375"/>
              <a:gd name="connsiteY44" fmla="*/ 6157 h 14288"/>
              <a:gd name="connsiteX45" fmla="*/ 137 w 3375"/>
              <a:gd name="connsiteY45" fmla="*/ 6315 h 14288"/>
              <a:gd name="connsiteX46" fmla="*/ 114 w 3375"/>
              <a:gd name="connsiteY46" fmla="*/ 6474 h 14288"/>
              <a:gd name="connsiteX47" fmla="*/ 91 w 3375"/>
              <a:gd name="connsiteY47" fmla="*/ 6633 h 14288"/>
              <a:gd name="connsiteX48" fmla="*/ 72 w 3375"/>
              <a:gd name="connsiteY48" fmla="*/ 6793 h 14288"/>
              <a:gd name="connsiteX49" fmla="*/ 55 w 3375"/>
              <a:gd name="connsiteY49" fmla="*/ 6951 h 14288"/>
              <a:gd name="connsiteX50" fmla="*/ 41 w 3375"/>
              <a:gd name="connsiteY50" fmla="*/ 7112 h 14288"/>
              <a:gd name="connsiteX51" fmla="*/ 29 w 3375"/>
              <a:gd name="connsiteY51" fmla="*/ 7272 h 14288"/>
              <a:gd name="connsiteX52" fmla="*/ 18 w 3375"/>
              <a:gd name="connsiteY52" fmla="*/ 7432 h 14288"/>
              <a:gd name="connsiteX53" fmla="*/ 10 w 3375"/>
              <a:gd name="connsiteY53" fmla="*/ 7592 h 14288"/>
              <a:gd name="connsiteX54" fmla="*/ 4 w 3375"/>
              <a:gd name="connsiteY54" fmla="*/ 7752 h 14288"/>
              <a:gd name="connsiteX55" fmla="*/ 1 w 3375"/>
              <a:gd name="connsiteY55" fmla="*/ 7913 h 14288"/>
              <a:gd name="connsiteX56" fmla="*/ 0 w 3375"/>
              <a:gd name="connsiteY56" fmla="*/ 8074 h 14288"/>
              <a:gd name="connsiteX57" fmla="*/ 1 w 3375"/>
              <a:gd name="connsiteY57" fmla="*/ 8233 h 14288"/>
              <a:gd name="connsiteX58" fmla="*/ 4 w 3375"/>
              <a:gd name="connsiteY58" fmla="*/ 8394 h 14288"/>
              <a:gd name="connsiteX59" fmla="*/ 10 w 3375"/>
              <a:gd name="connsiteY59" fmla="*/ 8554 h 14288"/>
              <a:gd name="connsiteX60" fmla="*/ 18 w 3375"/>
              <a:gd name="connsiteY60" fmla="*/ 8714 h 14288"/>
              <a:gd name="connsiteX61" fmla="*/ 29 w 3375"/>
              <a:gd name="connsiteY61" fmla="*/ 8875 h 14288"/>
              <a:gd name="connsiteX62" fmla="*/ 41 w 3375"/>
              <a:gd name="connsiteY62" fmla="*/ 9034 h 14288"/>
              <a:gd name="connsiteX63" fmla="*/ 55 w 3375"/>
              <a:gd name="connsiteY63" fmla="*/ 9195 h 14288"/>
              <a:gd name="connsiteX64" fmla="*/ 72 w 3375"/>
              <a:gd name="connsiteY64" fmla="*/ 9354 h 14288"/>
              <a:gd name="connsiteX65" fmla="*/ 91 w 3375"/>
              <a:gd name="connsiteY65" fmla="*/ 9513 h 14288"/>
              <a:gd name="connsiteX66" fmla="*/ 114 w 3375"/>
              <a:gd name="connsiteY66" fmla="*/ 9672 h 14288"/>
              <a:gd name="connsiteX67" fmla="*/ 137 w 3375"/>
              <a:gd name="connsiteY67" fmla="*/ 9831 h 14288"/>
              <a:gd name="connsiteX68" fmla="*/ 163 w 3375"/>
              <a:gd name="connsiteY68" fmla="*/ 9989 h 14288"/>
              <a:gd name="connsiteX69" fmla="*/ 191 w 3375"/>
              <a:gd name="connsiteY69" fmla="*/ 10147 h 14288"/>
              <a:gd name="connsiteX70" fmla="*/ 221 w 3375"/>
              <a:gd name="connsiteY70" fmla="*/ 10304 h 14288"/>
              <a:gd name="connsiteX71" fmla="*/ 254 w 3375"/>
              <a:gd name="connsiteY71" fmla="*/ 10462 h 14288"/>
              <a:gd name="connsiteX72" fmla="*/ 289 w 3375"/>
              <a:gd name="connsiteY72" fmla="*/ 10618 h 14288"/>
              <a:gd name="connsiteX73" fmla="*/ 326 w 3375"/>
              <a:gd name="connsiteY73" fmla="*/ 10775 h 14288"/>
              <a:gd name="connsiteX74" fmla="*/ 366 w 3375"/>
              <a:gd name="connsiteY74" fmla="*/ 10930 h 14288"/>
              <a:gd name="connsiteX75" fmla="*/ 407 w 3375"/>
              <a:gd name="connsiteY75" fmla="*/ 11085 h 14288"/>
              <a:gd name="connsiteX76" fmla="*/ 451 w 3375"/>
              <a:gd name="connsiteY76" fmla="*/ 11239 h 14288"/>
              <a:gd name="connsiteX77" fmla="*/ 496 w 3375"/>
              <a:gd name="connsiteY77" fmla="*/ 11393 h 14288"/>
              <a:gd name="connsiteX78" fmla="*/ 544 w 3375"/>
              <a:gd name="connsiteY78" fmla="*/ 11546 h 14288"/>
              <a:gd name="connsiteX79" fmla="*/ 594 w 3375"/>
              <a:gd name="connsiteY79" fmla="*/ 11698 h 14288"/>
              <a:gd name="connsiteX80" fmla="*/ 646 w 3375"/>
              <a:gd name="connsiteY80" fmla="*/ 11850 h 14288"/>
              <a:gd name="connsiteX81" fmla="*/ 702 w 3375"/>
              <a:gd name="connsiteY81" fmla="*/ 12001 h 14288"/>
              <a:gd name="connsiteX82" fmla="*/ 758 w 3375"/>
              <a:gd name="connsiteY82" fmla="*/ 12151 h 14288"/>
              <a:gd name="connsiteX83" fmla="*/ 817 w 3375"/>
              <a:gd name="connsiteY83" fmla="*/ 12300 h 14288"/>
              <a:gd name="connsiteX84" fmla="*/ 877 w 3375"/>
              <a:gd name="connsiteY84" fmla="*/ 12449 h 14288"/>
              <a:gd name="connsiteX85" fmla="*/ 940 w 3375"/>
              <a:gd name="connsiteY85" fmla="*/ 12597 h 14288"/>
              <a:gd name="connsiteX86" fmla="*/ 1006 w 3375"/>
              <a:gd name="connsiteY86" fmla="*/ 12743 h 14288"/>
              <a:gd name="connsiteX87" fmla="*/ 1073 w 3375"/>
              <a:gd name="connsiteY87" fmla="*/ 12888 h 14288"/>
              <a:gd name="connsiteX88" fmla="*/ 1142 w 3375"/>
              <a:gd name="connsiteY88" fmla="*/ 13034 h 14288"/>
              <a:gd name="connsiteX89" fmla="*/ 1212 w 3375"/>
              <a:gd name="connsiteY89" fmla="*/ 13178 h 14288"/>
              <a:gd name="connsiteX90" fmla="*/ 1286 w 3375"/>
              <a:gd name="connsiteY90" fmla="*/ 13320 h 14288"/>
              <a:gd name="connsiteX91" fmla="*/ 1361 w 3375"/>
              <a:gd name="connsiteY91" fmla="*/ 13462 h 14288"/>
              <a:gd name="connsiteX92" fmla="*/ 1438 w 3375"/>
              <a:gd name="connsiteY92" fmla="*/ 13602 h 14288"/>
              <a:gd name="connsiteX93" fmla="*/ 1518 w 3375"/>
              <a:gd name="connsiteY93" fmla="*/ 13741 h 14288"/>
              <a:gd name="connsiteX94" fmla="*/ 1598 w 3375"/>
              <a:gd name="connsiteY94" fmla="*/ 13880 h 14288"/>
              <a:gd name="connsiteX95" fmla="*/ 1681 w 3375"/>
              <a:gd name="connsiteY95" fmla="*/ 14017 h 14288"/>
              <a:gd name="connsiteX96" fmla="*/ 1766 w 3375"/>
              <a:gd name="connsiteY96" fmla="*/ 14153 h 14288"/>
              <a:gd name="connsiteX97" fmla="*/ 1854 w 3375"/>
              <a:gd name="connsiteY97" fmla="*/ 14288 h 14288"/>
              <a:gd name="connsiteX0" fmla="*/ 3375 w 3375"/>
              <a:gd name="connsiteY0" fmla="*/ 0 h 14153"/>
              <a:gd name="connsiteX1" fmla="*/ 3261 w 3375"/>
              <a:gd name="connsiteY1" fmla="*/ 114 h 14153"/>
              <a:gd name="connsiteX2" fmla="*/ 3149 w 3375"/>
              <a:gd name="connsiteY2" fmla="*/ 228 h 14153"/>
              <a:gd name="connsiteX3" fmla="*/ 3039 w 3375"/>
              <a:gd name="connsiteY3" fmla="*/ 345 h 14153"/>
              <a:gd name="connsiteX4" fmla="*/ 2931 w 3375"/>
              <a:gd name="connsiteY4" fmla="*/ 464 h 14153"/>
              <a:gd name="connsiteX5" fmla="*/ 2824 w 3375"/>
              <a:gd name="connsiteY5" fmla="*/ 583 h 14153"/>
              <a:gd name="connsiteX6" fmla="*/ 2719 w 3375"/>
              <a:gd name="connsiteY6" fmla="*/ 704 h 14153"/>
              <a:gd name="connsiteX7" fmla="*/ 2615 w 3375"/>
              <a:gd name="connsiteY7" fmla="*/ 826 h 14153"/>
              <a:gd name="connsiteX8" fmla="*/ 2514 w 3375"/>
              <a:gd name="connsiteY8" fmla="*/ 951 h 14153"/>
              <a:gd name="connsiteX9" fmla="*/ 2414 w 3375"/>
              <a:gd name="connsiteY9" fmla="*/ 1076 h 14153"/>
              <a:gd name="connsiteX10" fmla="*/ 2316 w 3375"/>
              <a:gd name="connsiteY10" fmla="*/ 1203 h 14153"/>
              <a:gd name="connsiteX11" fmla="*/ 2219 w 3375"/>
              <a:gd name="connsiteY11" fmla="*/ 1332 h 14153"/>
              <a:gd name="connsiteX12" fmla="*/ 2126 w 3375"/>
              <a:gd name="connsiteY12" fmla="*/ 1461 h 14153"/>
              <a:gd name="connsiteX13" fmla="*/ 2033 w 3375"/>
              <a:gd name="connsiteY13" fmla="*/ 1592 h 14153"/>
              <a:gd name="connsiteX14" fmla="*/ 1942 w 3375"/>
              <a:gd name="connsiteY14" fmla="*/ 1724 h 14153"/>
              <a:gd name="connsiteX15" fmla="*/ 1854 w 3375"/>
              <a:gd name="connsiteY15" fmla="*/ 1858 h 14153"/>
              <a:gd name="connsiteX16" fmla="*/ 1766 w 3375"/>
              <a:gd name="connsiteY16" fmla="*/ 1993 h 14153"/>
              <a:gd name="connsiteX17" fmla="*/ 1681 w 3375"/>
              <a:gd name="connsiteY17" fmla="*/ 2129 h 14153"/>
              <a:gd name="connsiteX18" fmla="*/ 1598 w 3375"/>
              <a:gd name="connsiteY18" fmla="*/ 2267 h 14153"/>
              <a:gd name="connsiteX19" fmla="*/ 1518 w 3375"/>
              <a:gd name="connsiteY19" fmla="*/ 2405 h 14153"/>
              <a:gd name="connsiteX20" fmla="*/ 1438 w 3375"/>
              <a:gd name="connsiteY20" fmla="*/ 2544 h 14153"/>
              <a:gd name="connsiteX21" fmla="*/ 1361 w 3375"/>
              <a:gd name="connsiteY21" fmla="*/ 2685 h 14153"/>
              <a:gd name="connsiteX22" fmla="*/ 1286 w 3375"/>
              <a:gd name="connsiteY22" fmla="*/ 2826 h 14153"/>
              <a:gd name="connsiteX23" fmla="*/ 1212 w 3375"/>
              <a:gd name="connsiteY23" fmla="*/ 2969 h 14153"/>
              <a:gd name="connsiteX24" fmla="*/ 1142 w 3375"/>
              <a:gd name="connsiteY24" fmla="*/ 3113 h 14153"/>
              <a:gd name="connsiteX25" fmla="*/ 1073 w 3375"/>
              <a:gd name="connsiteY25" fmla="*/ 3258 h 14153"/>
              <a:gd name="connsiteX26" fmla="*/ 1006 w 3375"/>
              <a:gd name="connsiteY26" fmla="*/ 3404 h 14153"/>
              <a:gd name="connsiteX27" fmla="*/ 940 w 3375"/>
              <a:gd name="connsiteY27" fmla="*/ 3549 h 14153"/>
              <a:gd name="connsiteX28" fmla="*/ 877 w 3375"/>
              <a:gd name="connsiteY28" fmla="*/ 3697 h 14153"/>
              <a:gd name="connsiteX29" fmla="*/ 817 w 3375"/>
              <a:gd name="connsiteY29" fmla="*/ 3846 h 14153"/>
              <a:gd name="connsiteX30" fmla="*/ 758 w 3375"/>
              <a:gd name="connsiteY30" fmla="*/ 3995 h 14153"/>
              <a:gd name="connsiteX31" fmla="*/ 702 w 3375"/>
              <a:gd name="connsiteY31" fmla="*/ 4145 h 14153"/>
              <a:gd name="connsiteX32" fmla="*/ 646 w 3375"/>
              <a:gd name="connsiteY32" fmla="*/ 4296 h 14153"/>
              <a:gd name="connsiteX33" fmla="*/ 594 w 3375"/>
              <a:gd name="connsiteY33" fmla="*/ 4448 h 14153"/>
              <a:gd name="connsiteX34" fmla="*/ 544 w 3375"/>
              <a:gd name="connsiteY34" fmla="*/ 4600 h 14153"/>
              <a:gd name="connsiteX35" fmla="*/ 496 w 3375"/>
              <a:gd name="connsiteY35" fmla="*/ 4754 h 14153"/>
              <a:gd name="connsiteX36" fmla="*/ 451 w 3375"/>
              <a:gd name="connsiteY36" fmla="*/ 4907 h 14153"/>
              <a:gd name="connsiteX37" fmla="*/ 407 w 3375"/>
              <a:gd name="connsiteY37" fmla="*/ 5061 h 14153"/>
              <a:gd name="connsiteX38" fmla="*/ 366 w 3375"/>
              <a:gd name="connsiteY38" fmla="*/ 5216 h 14153"/>
              <a:gd name="connsiteX39" fmla="*/ 326 w 3375"/>
              <a:gd name="connsiteY39" fmla="*/ 5372 h 14153"/>
              <a:gd name="connsiteX40" fmla="*/ 289 w 3375"/>
              <a:gd name="connsiteY40" fmla="*/ 5528 h 14153"/>
              <a:gd name="connsiteX41" fmla="*/ 254 w 3375"/>
              <a:gd name="connsiteY41" fmla="*/ 5684 h 14153"/>
              <a:gd name="connsiteX42" fmla="*/ 221 w 3375"/>
              <a:gd name="connsiteY42" fmla="*/ 5842 h 14153"/>
              <a:gd name="connsiteX43" fmla="*/ 191 w 3375"/>
              <a:gd name="connsiteY43" fmla="*/ 5999 h 14153"/>
              <a:gd name="connsiteX44" fmla="*/ 163 w 3375"/>
              <a:gd name="connsiteY44" fmla="*/ 6157 h 14153"/>
              <a:gd name="connsiteX45" fmla="*/ 137 w 3375"/>
              <a:gd name="connsiteY45" fmla="*/ 6315 h 14153"/>
              <a:gd name="connsiteX46" fmla="*/ 114 w 3375"/>
              <a:gd name="connsiteY46" fmla="*/ 6474 h 14153"/>
              <a:gd name="connsiteX47" fmla="*/ 91 w 3375"/>
              <a:gd name="connsiteY47" fmla="*/ 6633 h 14153"/>
              <a:gd name="connsiteX48" fmla="*/ 72 w 3375"/>
              <a:gd name="connsiteY48" fmla="*/ 6793 h 14153"/>
              <a:gd name="connsiteX49" fmla="*/ 55 w 3375"/>
              <a:gd name="connsiteY49" fmla="*/ 6951 h 14153"/>
              <a:gd name="connsiteX50" fmla="*/ 41 w 3375"/>
              <a:gd name="connsiteY50" fmla="*/ 7112 h 14153"/>
              <a:gd name="connsiteX51" fmla="*/ 29 w 3375"/>
              <a:gd name="connsiteY51" fmla="*/ 7272 h 14153"/>
              <a:gd name="connsiteX52" fmla="*/ 18 w 3375"/>
              <a:gd name="connsiteY52" fmla="*/ 7432 h 14153"/>
              <a:gd name="connsiteX53" fmla="*/ 10 w 3375"/>
              <a:gd name="connsiteY53" fmla="*/ 7592 h 14153"/>
              <a:gd name="connsiteX54" fmla="*/ 4 w 3375"/>
              <a:gd name="connsiteY54" fmla="*/ 7752 h 14153"/>
              <a:gd name="connsiteX55" fmla="*/ 1 w 3375"/>
              <a:gd name="connsiteY55" fmla="*/ 7913 h 14153"/>
              <a:gd name="connsiteX56" fmla="*/ 0 w 3375"/>
              <a:gd name="connsiteY56" fmla="*/ 8074 h 14153"/>
              <a:gd name="connsiteX57" fmla="*/ 1 w 3375"/>
              <a:gd name="connsiteY57" fmla="*/ 8233 h 14153"/>
              <a:gd name="connsiteX58" fmla="*/ 4 w 3375"/>
              <a:gd name="connsiteY58" fmla="*/ 8394 h 14153"/>
              <a:gd name="connsiteX59" fmla="*/ 10 w 3375"/>
              <a:gd name="connsiteY59" fmla="*/ 8554 h 14153"/>
              <a:gd name="connsiteX60" fmla="*/ 18 w 3375"/>
              <a:gd name="connsiteY60" fmla="*/ 8714 h 14153"/>
              <a:gd name="connsiteX61" fmla="*/ 29 w 3375"/>
              <a:gd name="connsiteY61" fmla="*/ 8875 h 14153"/>
              <a:gd name="connsiteX62" fmla="*/ 41 w 3375"/>
              <a:gd name="connsiteY62" fmla="*/ 9034 h 14153"/>
              <a:gd name="connsiteX63" fmla="*/ 55 w 3375"/>
              <a:gd name="connsiteY63" fmla="*/ 9195 h 14153"/>
              <a:gd name="connsiteX64" fmla="*/ 72 w 3375"/>
              <a:gd name="connsiteY64" fmla="*/ 9354 h 14153"/>
              <a:gd name="connsiteX65" fmla="*/ 91 w 3375"/>
              <a:gd name="connsiteY65" fmla="*/ 9513 h 14153"/>
              <a:gd name="connsiteX66" fmla="*/ 114 w 3375"/>
              <a:gd name="connsiteY66" fmla="*/ 9672 h 14153"/>
              <a:gd name="connsiteX67" fmla="*/ 137 w 3375"/>
              <a:gd name="connsiteY67" fmla="*/ 9831 h 14153"/>
              <a:gd name="connsiteX68" fmla="*/ 163 w 3375"/>
              <a:gd name="connsiteY68" fmla="*/ 9989 h 14153"/>
              <a:gd name="connsiteX69" fmla="*/ 191 w 3375"/>
              <a:gd name="connsiteY69" fmla="*/ 10147 h 14153"/>
              <a:gd name="connsiteX70" fmla="*/ 221 w 3375"/>
              <a:gd name="connsiteY70" fmla="*/ 10304 h 14153"/>
              <a:gd name="connsiteX71" fmla="*/ 254 w 3375"/>
              <a:gd name="connsiteY71" fmla="*/ 10462 h 14153"/>
              <a:gd name="connsiteX72" fmla="*/ 289 w 3375"/>
              <a:gd name="connsiteY72" fmla="*/ 10618 h 14153"/>
              <a:gd name="connsiteX73" fmla="*/ 326 w 3375"/>
              <a:gd name="connsiteY73" fmla="*/ 10775 h 14153"/>
              <a:gd name="connsiteX74" fmla="*/ 366 w 3375"/>
              <a:gd name="connsiteY74" fmla="*/ 10930 h 14153"/>
              <a:gd name="connsiteX75" fmla="*/ 407 w 3375"/>
              <a:gd name="connsiteY75" fmla="*/ 11085 h 14153"/>
              <a:gd name="connsiteX76" fmla="*/ 451 w 3375"/>
              <a:gd name="connsiteY76" fmla="*/ 11239 h 14153"/>
              <a:gd name="connsiteX77" fmla="*/ 496 w 3375"/>
              <a:gd name="connsiteY77" fmla="*/ 11393 h 14153"/>
              <a:gd name="connsiteX78" fmla="*/ 544 w 3375"/>
              <a:gd name="connsiteY78" fmla="*/ 11546 h 14153"/>
              <a:gd name="connsiteX79" fmla="*/ 594 w 3375"/>
              <a:gd name="connsiteY79" fmla="*/ 11698 h 14153"/>
              <a:gd name="connsiteX80" fmla="*/ 646 w 3375"/>
              <a:gd name="connsiteY80" fmla="*/ 11850 h 14153"/>
              <a:gd name="connsiteX81" fmla="*/ 702 w 3375"/>
              <a:gd name="connsiteY81" fmla="*/ 12001 h 14153"/>
              <a:gd name="connsiteX82" fmla="*/ 758 w 3375"/>
              <a:gd name="connsiteY82" fmla="*/ 12151 h 14153"/>
              <a:gd name="connsiteX83" fmla="*/ 817 w 3375"/>
              <a:gd name="connsiteY83" fmla="*/ 12300 h 14153"/>
              <a:gd name="connsiteX84" fmla="*/ 877 w 3375"/>
              <a:gd name="connsiteY84" fmla="*/ 12449 h 14153"/>
              <a:gd name="connsiteX85" fmla="*/ 940 w 3375"/>
              <a:gd name="connsiteY85" fmla="*/ 12597 h 14153"/>
              <a:gd name="connsiteX86" fmla="*/ 1006 w 3375"/>
              <a:gd name="connsiteY86" fmla="*/ 12743 h 14153"/>
              <a:gd name="connsiteX87" fmla="*/ 1073 w 3375"/>
              <a:gd name="connsiteY87" fmla="*/ 12888 h 14153"/>
              <a:gd name="connsiteX88" fmla="*/ 1142 w 3375"/>
              <a:gd name="connsiteY88" fmla="*/ 13034 h 14153"/>
              <a:gd name="connsiteX89" fmla="*/ 1212 w 3375"/>
              <a:gd name="connsiteY89" fmla="*/ 13178 h 14153"/>
              <a:gd name="connsiteX90" fmla="*/ 1286 w 3375"/>
              <a:gd name="connsiteY90" fmla="*/ 13320 h 14153"/>
              <a:gd name="connsiteX91" fmla="*/ 1361 w 3375"/>
              <a:gd name="connsiteY91" fmla="*/ 13462 h 14153"/>
              <a:gd name="connsiteX92" fmla="*/ 1438 w 3375"/>
              <a:gd name="connsiteY92" fmla="*/ 13602 h 14153"/>
              <a:gd name="connsiteX93" fmla="*/ 1518 w 3375"/>
              <a:gd name="connsiteY93" fmla="*/ 13741 h 14153"/>
              <a:gd name="connsiteX94" fmla="*/ 1598 w 3375"/>
              <a:gd name="connsiteY94" fmla="*/ 13880 h 14153"/>
              <a:gd name="connsiteX95" fmla="*/ 1681 w 3375"/>
              <a:gd name="connsiteY95" fmla="*/ 14017 h 14153"/>
              <a:gd name="connsiteX96" fmla="*/ 1766 w 3375"/>
              <a:gd name="connsiteY96" fmla="*/ 14153 h 14153"/>
              <a:gd name="connsiteX0" fmla="*/ 3375 w 3375"/>
              <a:gd name="connsiteY0" fmla="*/ 0 h 14017"/>
              <a:gd name="connsiteX1" fmla="*/ 3261 w 3375"/>
              <a:gd name="connsiteY1" fmla="*/ 114 h 14017"/>
              <a:gd name="connsiteX2" fmla="*/ 3149 w 3375"/>
              <a:gd name="connsiteY2" fmla="*/ 228 h 14017"/>
              <a:gd name="connsiteX3" fmla="*/ 3039 w 3375"/>
              <a:gd name="connsiteY3" fmla="*/ 345 h 14017"/>
              <a:gd name="connsiteX4" fmla="*/ 2931 w 3375"/>
              <a:gd name="connsiteY4" fmla="*/ 464 h 14017"/>
              <a:gd name="connsiteX5" fmla="*/ 2824 w 3375"/>
              <a:gd name="connsiteY5" fmla="*/ 583 h 14017"/>
              <a:gd name="connsiteX6" fmla="*/ 2719 w 3375"/>
              <a:gd name="connsiteY6" fmla="*/ 704 h 14017"/>
              <a:gd name="connsiteX7" fmla="*/ 2615 w 3375"/>
              <a:gd name="connsiteY7" fmla="*/ 826 h 14017"/>
              <a:gd name="connsiteX8" fmla="*/ 2514 w 3375"/>
              <a:gd name="connsiteY8" fmla="*/ 951 h 14017"/>
              <a:gd name="connsiteX9" fmla="*/ 2414 w 3375"/>
              <a:gd name="connsiteY9" fmla="*/ 1076 h 14017"/>
              <a:gd name="connsiteX10" fmla="*/ 2316 w 3375"/>
              <a:gd name="connsiteY10" fmla="*/ 1203 h 14017"/>
              <a:gd name="connsiteX11" fmla="*/ 2219 w 3375"/>
              <a:gd name="connsiteY11" fmla="*/ 1332 h 14017"/>
              <a:gd name="connsiteX12" fmla="*/ 2126 w 3375"/>
              <a:gd name="connsiteY12" fmla="*/ 1461 h 14017"/>
              <a:gd name="connsiteX13" fmla="*/ 2033 w 3375"/>
              <a:gd name="connsiteY13" fmla="*/ 1592 h 14017"/>
              <a:gd name="connsiteX14" fmla="*/ 1942 w 3375"/>
              <a:gd name="connsiteY14" fmla="*/ 1724 h 14017"/>
              <a:gd name="connsiteX15" fmla="*/ 1854 w 3375"/>
              <a:gd name="connsiteY15" fmla="*/ 1858 h 14017"/>
              <a:gd name="connsiteX16" fmla="*/ 1766 w 3375"/>
              <a:gd name="connsiteY16" fmla="*/ 1993 h 14017"/>
              <a:gd name="connsiteX17" fmla="*/ 1681 w 3375"/>
              <a:gd name="connsiteY17" fmla="*/ 2129 h 14017"/>
              <a:gd name="connsiteX18" fmla="*/ 1598 w 3375"/>
              <a:gd name="connsiteY18" fmla="*/ 2267 h 14017"/>
              <a:gd name="connsiteX19" fmla="*/ 1518 w 3375"/>
              <a:gd name="connsiteY19" fmla="*/ 2405 h 14017"/>
              <a:gd name="connsiteX20" fmla="*/ 1438 w 3375"/>
              <a:gd name="connsiteY20" fmla="*/ 2544 h 14017"/>
              <a:gd name="connsiteX21" fmla="*/ 1361 w 3375"/>
              <a:gd name="connsiteY21" fmla="*/ 2685 h 14017"/>
              <a:gd name="connsiteX22" fmla="*/ 1286 w 3375"/>
              <a:gd name="connsiteY22" fmla="*/ 2826 h 14017"/>
              <a:gd name="connsiteX23" fmla="*/ 1212 w 3375"/>
              <a:gd name="connsiteY23" fmla="*/ 2969 h 14017"/>
              <a:gd name="connsiteX24" fmla="*/ 1142 w 3375"/>
              <a:gd name="connsiteY24" fmla="*/ 3113 h 14017"/>
              <a:gd name="connsiteX25" fmla="*/ 1073 w 3375"/>
              <a:gd name="connsiteY25" fmla="*/ 3258 h 14017"/>
              <a:gd name="connsiteX26" fmla="*/ 1006 w 3375"/>
              <a:gd name="connsiteY26" fmla="*/ 3404 h 14017"/>
              <a:gd name="connsiteX27" fmla="*/ 940 w 3375"/>
              <a:gd name="connsiteY27" fmla="*/ 3549 h 14017"/>
              <a:gd name="connsiteX28" fmla="*/ 877 w 3375"/>
              <a:gd name="connsiteY28" fmla="*/ 3697 h 14017"/>
              <a:gd name="connsiteX29" fmla="*/ 817 w 3375"/>
              <a:gd name="connsiteY29" fmla="*/ 3846 h 14017"/>
              <a:gd name="connsiteX30" fmla="*/ 758 w 3375"/>
              <a:gd name="connsiteY30" fmla="*/ 3995 h 14017"/>
              <a:gd name="connsiteX31" fmla="*/ 702 w 3375"/>
              <a:gd name="connsiteY31" fmla="*/ 4145 h 14017"/>
              <a:gd name="connsiteX32" fmla="*/ 646 w 3375"/>
              <a:gd name="connsiteY32" fmla="*/ 4296 h 14017"/>
              <a:gd name="connsiteX33" fmla="*/ 594 w 3375"/>
              <a:gd name="connsiteY33" fmla="*/ 4448 h 14017"/>
              <a:gd name="connsiteX34" fmla="*/ 544 w 3375"/>
              <a:gd name="connsiteY34" fmla="*/ 4600 h 14017"/>
              <a:gd name="connsiteX35" fmla="*/ 496 w 3375"/>
              <a:gd name="connsiteY35" fmla="*/ 4754 h 14017"/>
              <a:gd name="connsiteX36" fmla="*/ 451 w 3375"/>
              <a:gd name="connsiteY36" fmla="*/ 4907 h 14017"/>
              <a:gd name="connsiteX37" fmla="*/ 407 w 3375"/>
              <a:gd name="connsiteY37" fmla="*/ 5061 h 14017"/>
              <a:gd name="connsiteX38" fmla="*/ 366 w 3375"/>
              <a:gd name="connsiteY38" fmla="*/ 5216 h 14017"/>
              <a:gd name="connsiteX39" fmla="*/ 326 w 3375"/>
              <a:gd name="connsiteY39" fmla="*/ 5372 h 14017"/>
              <a:gd name="connsiteX40" fmla="*/ 289 w 3375"/>
              <a:gd name="connsiteY40" fmla="*/ 5528 h 14017"/>
              <a:gd name="connsiteX41" fmla="*/ 254 w 3375"/>
              <a:gd name="connsiteY41" fmla="*/ 5684 h 14017"/>
              <a:gd name="connsiteX42" fmla="*/ 221 w 3375"/>
              <a:gd name="connsiteY42" fmla="*/ 5842 h 14017"/>
              <a:gd name="connsiteX43" fmla="*/ 191 w 3375"/>
              <a:gd name="connsiteY43" fmla="*/ 5999 h 14017"/>
              <a:gd name="connsiteX44" fmla="*/ 163 w 3375"/>
              <a:gd name="connsiteY44" fmla="*/ 6157 h 14017"/>
              <a:gd name="connsiteX45" fmla="*/ 137 w 3375"/>
              <a:gd name="connsiteY45" fmla="*/ 6315 h 14017"/>
              <a:gd name="connsiteX46" fmla="*/ 114 w 3375"/>
              <a:gd name="connsiteY46" fmla="*/ 6474 h 14017"/>
              <a:gd name="connsiteX47" fmla="*/ 91 w 3375"/>
              <a:gd name="connsiteY47" fmla="*/ 6633 h 14017"/>
              <a:gd name="connsiteX48" fmla="*/ 72 w 3375"/>
              <a:gd name="connsiteY48" fmla="*/ 6793 h 14017"/>
              <a:gd name="connsiteX49" fmla="*/ 55 w 3375"/>
              <a:gd name="connsiteY49" fmla="*/ 6951 h 14017"/>
              <a:gd name="connsiteX50" fmla="*/ 41 w 3375"/>
              <a:gd name="connsiteY50" fmla="*/ 7112 h 14017"/>
              <a:gd name="connsiteX51" fmla="*/ 29 w 3375"/>
              <a:gd name="connsiteY51" fmla="*/ 7272 h 14017"/>
              <a:gd name="connsiteX52" fmla="*/ 18 w 3375"/>
              <a:gd name="connsiteY52" fmla="*/ 7432 h 14017"/>
              <a:gd name="connsiteX53" fmla="*/ 10 w 3375"/>
              <a:gd name="connsiteY53" fmla="*/ 7592 h 14017"/>
              <a:gd name="connsiteX54" fmla="*/ 4 w 3375"/>
              <a:gd name="connsiteY54" fmla="*/ 7752 h 14017"/>
              <a:gd name="connsiteX55" fmla="*/ 1 w 3375"/>
              <a:gd name="connsiteY55" fmla="*/ 7913 h 14017"/>
              <a:gd name="connsiteX56" fmla="*/ 0 w 3375"/>
              <a:gd name="connsiteY56" fmla="*/ 8074 h 14017"/>
              <a:gd name="connsiteX57" fmla="*/ 1 w 3375"/>
              <a:gd name="connsiteY57" fmla="*/ 8233 h 14017"/>
              <a:gd name="connsiteX58" fmla="*/ 4 w 3375"/>
              <a:gd name="connsiteY58" fmla="*/ 8394 h 14017"/>
              <a:gd name="connsiteX59" fmla="*/ 10 w 3375"/>
              <a:gd name="connsiteY59" fmla="*/ 8554 h 14017"/>
              <a:gd name="connsiteX60" fmla="*/ 18 w 3375"/>
              <a:gd name="connsiteY60" fmla="*/ 8714 h 14017"/>
              <a:gd name="connsiteX61" fmla="*/ 29 w 3375"/>
              <a:gd name="connsiteY61" fmla="*/ 8875 h 14017"/>
              <a:gd name="connsiteX62" fmla="*/ 41 w 3375"/>
              <a:gd name="connsiteY62" fmla="*/ 9034 h 14017"/>
              <a:gd name="connsiteX63" fmla="*/ 55 w 3375"/>
              <a:gd name="connsiteY63" fmla="*/ 9195 h 14017"/>
              <a:gd name="connsiteX64" fmla="*/ 72 w 3375"/>
              <a:gd name="connsiteY64" fmla="*/ 9354 h 14017"/>
              <a:gd name="connsiteX65" fmla="*/ 91 w 3375"/>
              <a:gd name="connsiteY65" fmla="*/ 9513 h 14017"/>
              <a:gd name="connsiteX66" fmla="*/ 114 w 3375"/>
              <a:gd name="connsiteY66" fmla="*/ 9672 h 14017"/>
              <a:gd name="connsiteX67" fmla="*/ 137 w 3375"/>
              <a:gd name="connsiteY67" fmla="*/ 9831 h 14017"/>
              <a:gd name="connsiteX68" fmla="*/ 163 w 3375"/>
              <a:gd name="connsiteY68" fmla="*/ 9989 h 14017"/>
              <a:gd name="connsiteX69" fmla="*/ 191 w 3375"/>
              <a:gd name="connsiteY69" fmla="*/ 10147 h 14017"/>
              <a:gd name="connsiteX70" fmla="*/ 221 w 3375"/>
              <a:gd name="connsiteY70" fmla="*/ 10304 h 14017"/>
              <a:gd name="connsiteX71" fmla="*/ 254 w 3375"/>
              <a:gd name="connsiteY71" fmla="*/ 10462 h 14017"/>
              <a:gd name="connsiteX72" fmla="*/ 289 w 3375"/>
              <a:gd name="connsiteY72" fmla="*/ 10618 h 14017"/>
              <a:gd name="connsiteX73" fmla="*/ 326 w 3375"/>
              <a:gd name="connsiteY73" fmla="*/ 10775 h 14017"/>
              <a:gd name="connsiteX74" fmla="*/ 366 w 3375"/>
              <a:gd name="connsiteY74" fmla="*/ 10930 h 14017"/>
              <a:gd name="connsiteX75" fmla="*/ 407 w 3375"/>
              <a:gd name="connsiteY75" fmla="*/ 11085 h 14017"/>
              <a:gd name="connsiteX76" fmla="*/ 451 w 3375"/>
              <a:gd name="connsiteY76" fmla="*/ 11239 h 14017"/>
              <a:gd name="connsiteX77" fmla="*/ 496 w 3375"/>
              <a:gd name="connsiteY77" fmla="*/ 11393 h 14017"/>
              <a:gd name="connsiteX78" fmla="*/ 544 w 3375"/>
              <a:gd name="connsiteY78" fmla="*/ 11546 h 14017"/>
              <a:gd name="connsiteX79" fmla="*/ 594 w 3375"/>
              <a:gd name="connsiteY79" fmla="*/ 11698 h 14017"/>
              <a:gd name="connsiteX80" fmla="*/ 646 w 3375"/>
              <a:gd name="connsiteY80" fmla="*/ 11850 h 14017"/>
              <a:gd name="connsiteX81" fmla="*/ 702 w 3375"/>
              <a:gd name="connsiteY81" fmla="*/ 12001 h 14017"/>
              <a:gd name="connsiteX82" fmla="*/ 758 w 3375"/>
              <a:gd name="connsiteY82" fmla="*/ 12151 h 14017"/>
              <a:gd name="connsiteX83" fmla="*/ 817 w 3375"/>
              <a:gd name="connsiteY83" fmla="*/ 12300 h 14017"/>
              <a:gd name="connsiteX84" fmla="*/ 877 w 3375"/>
              <a:gd name="connsiteY84" fmla="*/ 12449 h 14017"/>
              <a:gd name="connsiteX85" fmla="*/ 940 w 3375"/>
              <a:gd name="connsiteY85" fmla="*/ 12597 h 14017"/>
              <a:gd name="connsiteX86" fmla="*/ 1006 w 3375"/>
              <a:gd name="connsiteY86" fmla="*/ 12743 h 14017"/>
              <a:gd name="connsiteX87" fmla="*/ 1073 w 3375"/>
              <a:gd name="connsiteY87" fmla="*/ 12888 h 14017"/>
              <a:gd name="connsiteX88" fmla="*/ 1142 w 3375"/>
              <a:gd name="connsiteY88" fmla="*/ 13034 h 14017"/>
              <a:gd name="connsiteX89" fmla="*/ 1212 w 3375"/>
              <a:gd name="connsiteY89" fmla="*/ 13178 h 14017"/>
              <a:gd name="connsiteX90" fmla="*/ 1286 w 3375"/>
              <a:gd name="connsiteY90" fmla="*/ 13320 h 14017"/>
              <a:gd name="connsiteX91" fmla="*/ 1361 w 3375"/>
              <a:gd name="connsiteY91" fmla="*/ 13462 h 14017"/>
              <a:gd name="connsiteX92" fmla="*/ 1438 w 3375"/>
              <a:gd name="connsiteY92" fmla="*/ 13602 h 14017"/>
              <a:gd name="connsiteX93" fmla="*/ 1518 w 3375"/>
              <a:gd name="connsiteY93" fmla="*/ 13741 h 14017"/>
              <a:gd name="connsiteX94" fmla="*/ 1598 w 3375"/>
              <a:gd name="connsiteY94" fmla="*/ 13880 h 14017"/>
              <a:gd name="connsiteX95" fmla="*/ 1681 w 3375"/>
              <a:gd name="connsiteY95" fmla="*/ 14017 h 14017"/>
              <a:gd name="connsiteX0" fmla="*/ 3375 w 3375"/>
              <a:gd name="connsiteY0" fmla="*/ 0 h 13880"/>
              <a:gd name="connsiteX1" fmla="*/ 3261 w 3375"/>
              <a:gd name="connsiteY1" fmla="*/ 114 h 13880"/>
              <a:gd name="connsiteX2" fmla="*/ 3149 w 3375"/>
              <a:gd name="connsiteY2" fmla="*/ 228 h 13880"/>
              <a:gd name="connsiteX3" fmla="*/ 3039 w 3375"/>
              <a:gd name="connsiteY3" fmla="*/ 345 h 13880"/>
              <a:gd name="connsiteX4" fmla="*/ 2931 w 3375"/>
              <a:gd name="connsiteY4" fmla="*/ 464 h 13880"/>
              <a:gd name="connsiteX5" fmla="*/ 2824 w 3375"/>
              <a:gd name="connsiteY5" fmla="*/ 583 h 13880"/>
              <a:gd name="connsiteX6" fmla="*/ 2719 w 3375"/>
              <a:gd name="connsiteY6" fmla="*/ 704 h 13880"/>
              <a:gd name="connsiteX7" fmla="*/ 2615 w 3375"/>
              <a:gd name="connsiteY7" fmla="*/ 826 h 13880"/>
              <a:gd name="connsiteX8" fmla="*/ 2514 w 3375"/>
              <a:gd name="connsiteY8" fmla="*/ 951 h 13880"/>
              <a:gd name="connsiteX9" fmla="*/ 2414 w 3375"/>
              <a:gd name="connsiteY9" fmla="*/ 1076 h 13880"/>
              <a:gd name="connsiteX10" fmla="*/ 2316 w 3375"/>
              <a:gd name="connsiteY10" fmla="*/ 1203 h 13880"/>
              <a:gd name="connsiteX11" fmla="*/ 2219 w 3375"/>
              <a:gd name="connsiteY11" fmla="*/ 1332 h 13880"/>
              <a:gd name="connsiteX12" fmla="*/ 2126 w 3375"/>
              <a:gd name="connsiteY12" fmla="*/ 1461 h 13880"/>
              <a:gd name="connsiteX13" fmla="*/ 2033 w 3375"/>
              <a:gd name="connsiteY13" fmla="*/ 1592 h 13880"/>
              <a:gd name="connsiteX14" fmla="*/ 1942 w 3375"/>
              <a:gd name="connsiteY14" fmla="*/ 1724 h 13880"/>
              <a:gd name="connsiteX15" fmla="*/ 1854 w 3375"/>
              <a:gd name="connsiteY15" fmla="*/ 1858 h 13880"/>
              <a:gd name="connsiteX16" fmla="*/ 1766 w 3375"/>
              <a:gd name="connsiteY16" fmla="*/ 1993 h 13880"/>
              <a:gd name="connsiteX17" fmla="*/ 1681 w 3375"/>
              <a:gd name="connsiteY17" fmla="*/ 2129 h 13880"/>
              <a:gd name="connsiteX18" fmla="*/ 1598 w 3375"/>
              <a:gd name="connsiteY18" fmla="*/ 2267 h 13880"/>
              <a:gd name="connsiteX19" fmla="*/ 1518 w 3375"/>
              <a:gd name="connsiteY19" fmla="*/ 2405 h 13880"/>
              <a:gd name="connsiteX20" fmla="*/ 1438 w 3375"/>
              <a:gd name="connsiteY20" fmla="*/ 2544 h 13880"/>
              <a:gd name="connsiteX21" fmla="*/ 1361 w 3375"/>
              <a:gd name="connsiteY21" fmla="*/ 2685 h 13880"/>
              <a:gd name="connsiteX22" fmla="*/ 1286 w 3375"/>
              <a:gd name="connsiteY22" fmla="*/ 2826 h 13880"/>
              <a:gd name="connsiteX23" fmla="*/ 1212 w 3375"/>
              <a:gd name="connsiteY23" fmla="*/ 2969 h 13880"/>
              <a:gd name="connsiteX24" fmla="*/ 1142 w 3375"/>
              <a:gd name="connsiteY24" fmla="*/ 3113 h 13880"/>
              <a:gd name="connsiteX25" fmla="*/ 1073 w 3375"/>
              <a:gd name="connsiteY25" fmla="*/ 3258 h 13880"/>
              <a:gd name="connsiteX26" fmla="*/ 1006 w 3375"/>
              <a:gd name="connsiteY26" fmla="*/ 3404 h 13880"/>
              <a:gd name="connsiteX27" fmla="*/ 940 w 3375"/>
              <a:gd name="connsiteY27" fmla="*/ 3549 h 13880"/>
              <a:gd name="connsiteX28" fmla="*/ 877 w 3375"/>
              <a:gd name="connsiteY28" fmla="*/ 3697 h 13880"/>
              <a:gd name="connsiteX29" fmla="*/ 817 w 3375"/>
              <a:gd name="connsiteY29" fmla="*/ 3846 h 13880"/>
              <a:gd name="connsiteX30" fmla="*/ 758 w 3375"/>
              <a:gd name="connsiteY30" fmla="*/ 3995 h 13880"/>
              <a:gd name="connsiteX31" fmla="*/ 702 w 3375"/>
              <a:gd name="connsiteY31" fmla="*/ 4145 h 13880"/>
              <a:gd name="connsiteX32" fmla="*/ 646 w 3375"/>
              <a:gd name="connsiteY32" fmla="*/ 4296 h 13880"/>
              <a:gd name="connsiteX33" fmla="*/ 594 w 3375"/>
              <a:gd name="connsiteY33" fmla="*/ 4448 h 13880"/>
              <a:gd name="connsiteX34" fmla="*/ 544 w 3375"/>
              <a:gd name="connsiteY34" fmla="*/ 4600 h 13880"/>
              <a:gd name="connsiteX35" fmla="*/ 496 w 3375"/>
              <a:gd name="connsiteY35" fmla="*/ 4754 h 13880"/>
              <a:gd name="connsiteX36" fmla="*/ 451 w 3375"/>
              <a:gd name="connsiteY36" fmla="*/ 4907 h 13880"/>
              <a:gd name="connsiteX37" fmla="*/ 407 w 3375"/>
              <a:gd name="connsiteY37" fmla="*/ 5061 h 13880"/>
              <a:gd name="connsiteX38" fmla="*/ 366 w 3375"/>
              <a:gd name="connsiteY38" fmla="*/ 5216 h 13880"/>
              <a:gd name="connsiteX39" fmla="*/ 326 w 3375"/>
              <a:gd name="connsiteY39" fmla="*/ 5372 h 13880"/>
              <a:gd name="connsiteX40" fmla="*/ 289 w 3375"/>
              <a:gd name="connsiteY40" fmla="*/ 5528 h 13880"/>
              <a:gd name="connsiteX41" fmla="*/ 254 w 3375"/>
              <a:gd name="connsiteY41" fmla="*/ 5684 h 13880"/>
              <a:gd name="connsiteX42" fmla="*/ 221 w 3375"/>
              <a:gd name="connsiteY42" fmla="*/ 5842 h 13880"/>
              <a:gd name="connsiteX43" fmla="*/ 191 w 3375"/>
              <a:gd name="connsiteY43" fmla="*/ 5999 h 13880"/>
              <a:gd name="connsiteX44" fmla="*/ 163 w 3375"/>
              <a:gd name="connsiteY44" fmla="*/ 6157 h 13880"/>
              <a:gd name="connsiteX45" fmla="*/ 137 w 3375"/>
              <a:gd name="connsiteY45" fmla="*/ 6315 h 13880"/>
              <a:gd name="connsiteX46" fmla="*/ 114 w 3375"/>
              <a:gd name="connsiteY46" fmla="*/ 6474 h 13880"/>
              <a:gd name="connsiteX47" fmla="*/ 91 w 3375"/>
              <a:gd name="connsiteY47" fmla="*/ 6633 h 13880"/>
              <a:gd name="connsiteX48" fmla="*/ 72 w 3375"/>
              <a:gd name="connsiteY48" fmla="*/ 6793 h 13880"/>
              <a:gd name="connsiteX49" fmla="*/ 55 w 3375"/>
              <a:gd name="connsiteY49" fmla="*/ 6951 h 13880"/>
              <a:gd name="connsiteX50" fmla="*/ 41 w 3375"/>
              <a:gd name="connsiteY50" fmla="*/ 7112 h 13880"/>
              <a:gd name="connsiteX51" fmla="*/ 29 w 3375"/>
              <a:gd name="connsiteY51" fmla="*/ 7272 h 13880"/>
              <a:gd name="connsiteX52" fmla="*/ 18 w 3375"/>
              <a:gd name="connsiteY52" fmla="*/ 7432 h 13880"/>
              <a:gd name="connsiteX53" fmla="*/ 10 w 3375"/>
              <a:gd name="connsiteY53" fmla="*/ 7592 h 13880"/>
              <a:gd name="connsiteX54" fmla="*/ 4 w 3375"/>
              <a:gd name="connsiteY54" fmla="*/ 7752 h 13880"/>
              <a:gd name="connsiteX55" fmla="*/ 1 w 3375"/>
              <a:gd name="connsiteY55" fmla="*/ 7913 h 13880"/>
              <a:gd name="connsiteX56" fmla="*/ 0 w 3375"/>
              <a:gd name="connsiteY56" fmla="*/ 8074 h 13880"/>
              <a:gd name="connsiteX57" fmla="*/ 1 w 3375"/>
              <a:gd name="connsiteY57" fmla="*/ 8233 h 13880"/>
              <a:gd name="connsiteX58" fmla="*/ 4 w 3375"/>
              <a:gd name="connsiteY58" fmla="*/ 8394 h 13880"/>
              <a:gd name="connsiteX59" fmla="*/ 10 w 3375"/>
              <a:gd name="connsiteY59" fmla="*/ 8554 h 13880"/>
              <a:gd name="connsiteX60" fmla="*/ 18 w 3375"/>
              <a:gd name="connsiteY60" fmla="*/ 8714 h 13880"/>
              <a:gd name="connsiteX61" fmla="*/ 29 w 3375"/>
              <a:gd name="connsiteY61" fmla="*/ 8875 h 13880"/>
              <a:gd name="connsiteX62" fmla="*/ 41 w 3375"/>
              <a:gd name="connsiteY62" fmla="*/ 9034 h 13880"/>
              <a:gd name="connsiteX63" fmla="*/ 55 w 3375"/>
              <a:gd name="connsiteY63" fmla="*/ 9195 h 13880"/>
              <a:gd name="connsiteX64" fmla="*/ 72 w 3375"/>
              <a:gd name="connsiteY64" fmla="*/ 9354 h 13880"/>
              <a:gd name="connsiteX65" fmla="*/ 91 w 3375"/>
              <a:gd name="connsiteY65" fmla="*/ 9513 h 13880"/>
              <a:gd name="connsiteX66" fmla="*/ 114 w 3375"/>
              <a:gd name="connsiteY66" fmla="*/ 9672 h 13880"/>
              <a:gd name="connsiteX67" fmla="*/ 137 w 3375"/>
              <a:gd name="connsiteY67" fmla="*/ 9831 h 13880"/>
              <a:gd name="connsiteX68" fmla="*/ 163 w 3375"/>
              <a:gd name="connsiteY68" fmla="*/ 9989 h 13880"/>
              <a:gd name="connsiteX69" fmla="*/ 191 w 3375"/>
              <a:gd name="connsiteY69" fmla="*/ 10147 h 13880"/>
              <a:gd name="connsiteX70" fmla="*/ 221 w 3375"/>
              <a:gd name="connsiteY70" fmla="*/ 10304 h 13880"/>
              <a:gd name="connsiteX71" fmla="*/ 254 w 3375"/>
              <a:gd name="connsiteY71" fmla="*/ 10462 h 13880"/>
              <a:gd name="connsiteX72" fmla="*/ 289 w 3375"/>
              <a:gd name="connsiteY72" fmla="*/ 10618 h 13880"/>
              <a:gd name="connsiteX73" fmla="*/ 326 w 3375"/>
              <a:gd name="connsiteY73" fmla="*/ 10775 h 13880"/>
              <a:gd name="connsiteX74" fmla="*/ 366 w 3375"/>
              <a:gd name="connsiteY74" fmla="*/ 10930 h 13880"/>
              <a:gd name="connsiteX75" fmla="*/ 407 w 3375"/>
              <a:gd name="connsiteY75" fmla="*/ 11085 h 13880"/>
              <a:gd name="connsiteX76" fmla="*/ 451 w 3375"/>
              <a:gd name="connsiteY76" fmla="*/ 11239 h 13880"/>
              <a:gd name="connsiteX77" fmla="*/ 496 w 3375"/>
              <a:gd name="connsiteY77" fmla="*/ 11393 h 13880"/>
              <a:gd name="connsiteX78" fmla="*/ 544 w 3375"/>
              <a:gd name="connsiteY78" fmla="*/ 11546 h 13880"/>
              <a:gd name="connsiteX79" fmla="*/ 594 w 3375"/>
              <a:gd name="connsiteY79" fmla="*/ 11698 h 13880"/>
              <a:gd name="connsiteX80" fmla="*/ 646 w 3375"/>
              <a:gd name="connsiteY80" fmla="*/ 11850 h 13880"/>
              <a:gd name="connsiteX81" fmla="*/ 702 w 3375"/>
              <a:gd name="connsiteY81" fmla="*/ 12001 h 13880"/>
              <a:gd name="connsiteX82" fmla="*/ 758 w 3375"/>
              <a:gd name="connsiteY82" fmla="*/ 12151 h 13880"/>
              <a:gd name="connsiteX83" fmla="*/ 817 w 3375"/>
              <a:gd name="connsiteY83" fmla="*/ 12300 h 13880"/>
              <a:gd name="connsiteX84" fmla="*/ 877 w 3375"/>
              <a:gd name="connsiteY84" fmla="*/ 12449 h 13880"/>
              <a:gd name="connsiteX85" fmla="*/ 940 w 3375"/>
              <a:gd name="connsiteY85" fmla="*/ 12597 h 13880"/>
              <a:gd name="connsiteX86" fmla="*/ 1006 w 3375"/>
              <a:gd name="connsiteY86" fmla="*/ 12743 h 13880"/>
              <a:gd name="connsiteX87" fmla="*/ 1073 w 3375"/>
              <a:gd name="connsiteY87" fmla="*/ 12888 h 13880"/>
              <a:gd name="connsiteX88" fmla="*/ 1142 w 3375"/>
              <a:gd name="connsiteY88" fmla="*/ 13034 h 13880"/>
              <a:gd name="connsiteX89" fmla="*/ 1212 w 3375"/>
              <a:gd name="connsiteY89" fmla="*/ 13178 h 13880"/>
              <a:gd name="connsiteX90" fmla="*/ 1286 w 3375"/>
              <a:gd name="connsiteY90" fmla="*/ 13320 h 13880"/>
              <a:gd name="connsiteX91" fmla="*/ 1361 w 3375"/>
              <a:gd name="connsiteY91" fmla="*/ 13462 h 13880"/>
              <a:gd name="connsiteX92" fmla="*/ 1438 w 3375"/>
              <a:gd name="connsiteY92" fmla="*/ 13602 h 13880"/>
              <a:gd name="connsiteX93" fmla="*/ 1518 w 3375"/>
              <a:gd name="connsiteY93" fmla="*/ 13741 h 13880"/>
              <a:gd name="connsiteX94" fmla="*/ 1598 w 3375"/>
              <a:gd name="connsiteY94" fmla="*/ 13880 h 13880"/>
              <a:gd name="connsiteX0" fmla="*/ 3261 w 3261"/>
              <a:gd name="connsiteY0" fmla="*/ 0 h 13766"/>
              <a:gd name="connsiteX1" fmla="*/ 3149 w 3261"/>
              <a:gd name="connsiteY1" fmla="*/ 114 h 13766"/>
              <a:gd name="connsiteX2" fmla="*/ 3039 w 3261"/>
              <a:gd name="connsiteY2" fmla="*/ 231 h 13766"/>
              <a:gd name="connsiteX3" fmla="*/ 2931 w 3261"/>
              <a:gd name="connsiteY3" fmla="*/ 350 h 13766"/>
              <a:gd name="connsiteX4" fmla="*/ 2824 w 3261"/>
              <a:gd name="connsiteY4" fmla="*/ 469 h 13766"/>
              <a:gd name="connsiteX5" fmla="*/ 2719 w 3261"/>
              <a:gd name="connsiteY5" fmla="*/ 590 h 13766"/>
              <a:gd name="connsiteX6" fmla="*/ 2615 w 3261"/>
              <a:gd name="connsiteY6" fmla="*/ 712 h 13766"/>
              <a:gd name="connsiteX7" fmla="*/ 2514 w 3261"/>
              <a:gd name="connsiteY7" fmla="*/ 837 h 13766"/>
              <a:gd name="connsiteX8" fmla="*/ 2414 w 3261"/>
              <a:gd name="connsiteY8" fmla="*/ 962 h 13766"/>
              <a:gd name="connsiteX9" fmla="*/ 2316 w 3261"/>
              <a:gd name="connsiteY9" fmla="*/ 1089 h 13766"/>
              <a:gd name="connsiteX10" fmla="*/ 2219 w 3261"/>
              <a:gd name="connsiteY10" fmla="*/ 1218 h 13766"/>
              <a:gd name="connsiteX11" fmla="*/ 2126 w 3261"/>
              <a:gd name="connsiteY11" fmla="*/ 1347 h 13766"/>
              <a:gd name="connsiteX12" fmla="*/ 2033 w 3261"/>
              <a:gd name="connsiteY12" fmla="*/ 1478 h 13766"/>
              <a:gd name="connsiteX13" fmla="*/ 1942 w 3261"/>
              <a:gd name="connsiteY13" fmla="*/ 1610 h 13766"/>
              <a:gd name="connsiteX14" fmla="*/ 1854 w 3261"/>
              <a:gd name="connsiteY14" fmla="*/ 1744 h 13766"/>
              <a:gd name="connsiteX15" fmla="*/ 1766 w 3261"/>
              <a:gd name="connsiteY15" fmla="*/ 1879 h 13766"/>
              <a:gd name="connsiteX16" fmla="*/ 1681 w 3261"/>
              <a:gd name="connsiteY16" fmla="*/ 2015 h 13766"/>
              <a:gd name="connsiteX17" fmla="*/ 1598 w 3261"/>
              <a:gd name="connsiteY17" fmla="*/ 2153 h 13766"/>
              <a:gd name="connsiteX18" fmla="*/ 1518 w 3261"/>
              <a:gd name="connsiteY18" fmla="*/ 2291 h 13766"/>
              <a:gd name="connsiteX19" fmla="*/ 1438 w 3261"/>
              <a:gd name="connsiteY19" fmla="*/ 2430 h 13766"/>
              <a:gd name="connsiteX20" fmla="*/ 1361 w 3261"/>
              <a:gd name="connsiteY20" fmla="*/ 2571 h 13766"/>
              <a:gd name="connsiteX21" fmla="*/ 1286 w 3261"/>
              <a:gd name="connsiteY21" fmla="*/ 2712 h 13766"/>
              <a:gd name="connsiteX22" fmla="*/ 1212 w 3261"/>
              <a:gd name="connsiteY22" fmla="*/ 2855 h 13766"/>
              <a:gd name="connsiteX23" fmla="*/ 1142 w 3261"/>
              <a:gd name="connsiteY23" fmla="*/ 2999 h 13766"/>
              <a:gd name="connsiteX24" fmla="*/ 1073 w 3261"/>
              <a:gd name="connsiteY24" fmla="*/ 3144 h 13766"/>
              <a:gd name="connsiteX25" fmla="*/ 1006 w 3261"/>
              <a:gd name="connsiteY25" fmla="*/ 3290 h 13766"/>
              <a:gd name="connsiteX26" fmla="*/ 940 w 3261"/>
              <a:gd name="connsiteY26" fmla="*/ 3435 h 13766"/>
              <a:gd name="connsiteX27" fmla="*/ 877 w 3261"/>
              <a:gd name="connsiteY27" fmla="*/ 3583 h 13766"/>
              <a:gd name="connsiteX28" fmla="*/ 817 w 3261"/>
              <a:gd name="connsiteY28" fmla="*/ 3732 h 13766"/>
              <a:gd name="connsiteX29" fmla="*/ 758 w 3261"/>
              <a:gd name="connsiteY29" fmla="*/ 3881 h 13766"/>
              <a:gd name="connsiteX30" fmla="*/ 702 w 3261"/>
              <a:gd name="connsiteY30" fmla="*/ 4031 h 13766"/>
              <a:gd name="connsiteX31" fmla="*/ 646 w 3261"/>
              <a:gd name="connsiteY31" fmla="*/ 4182 h 13766"/>
              <a:gd name="connsiteX32" fmla="*/ 594 w 3261"/>
              <a:gd name="connsiteY32" fmla="*/ 4334 h 13766"/>
              <a:gd name="connsiteX33" fmla="*/ 544 w 3261"/>
              <a:gd name="connsiteY33" fmla="*/ 4486 h 13766"/>
              <a:gd name="connsiteX34" fmla="*/ 496 w 3261"/>
              <a:gd name="connsiteY34" fmla="*/ 4640 h 13766"/>
              <a:gd name="connsiteX35" fmla="*/ 451 w 3261"/>
              <a:gd name="connsiteY35" fmla="*/ 4793 h 13766"/>
              <a:gd name="connsiteX36" fmla="*/ 407 w 3261"/>
              <a:gd name="connsiteY36" fmla="*/ 4947 h 13766"/>
              <a:gd name="connsiteX37" fmla="*/ 366 w 3261"/>
              <a:gd name="connsiteY37" fmla="*/ 5102 h 13766"/>
              <a:gd name="connsiteX38" fmla="*/ 326 w 3261"/>
              <a:gd name="connsiteY38" fmla="*/ 5258 h 13766"/>
              <a:gd name="connsiteX39" fmla="*/ 289 w 3261"/>
              <a:gd name="connsiteY39" fmla="*/ 5414 h 13766"/>
              <a:gd name="connsiteX40" fmla="*/ 254 w 3261"/>
              <a:gd name="connsiteY40" fmla="*/ 5570 h 13766"/>
              <a:gd name="connsiteX41" fmla="*/ 221 w 3261"/>
              <a:gd name="connsiteY41" fmla="*/ 5728 h 13766"/>
              <a:gd name="connsiteX42" fmla="*/ 191 w 3261"/>
              <a:gd name="connsiteY42" fmla="*/ 5885 h 13766"/>
              <a:gd name="connsiteX43" fmla="*/ 163 w 3261"/>
              <a:gd name="connsiteY43" fmla="*/ 6043 h 13766"/>
              <a:gd name="connsiteX44" fmla="*/ 137 w 3261"/>
              <a:gd name="connsiteY44" fmla="*/ 6201 h 13766"/>
              <a:gd name="connsiteX45" fmla="*/ 114 w 3261"/>
              <a:gd name="connsiteY45" fmla="*/ 6360 h 13766"/>
              <a:gd name="connsiteX46" fmla="*/ 91 w 3261"/>
              <a:gd name="connsiteY46" fmla="*/ 6519 h 13766"/>
              <a:gd name="connsiteX47" fmla="*/ 72 w 3261"/>
              <a:gd name="connsiteY47" fmla="*/ 6679 h 13766"/>
              <a:gd name="connsiteX48" fmla="*/ 55 w 3261"/>
              <a:gd name="connsiteY48" fmla="*/ 6837 h 13766"/>
              <a:gd name="connsiteX49" fmla="*/ 41 w 3261"/>
              <a:gd name="connsiteY49" fmla="*/ 6998 h 13766"/>
              <a:gd name="connsiteX50" fmla="*/ 29 w 3261"/>
              <a:gd name="connsiteY50" fmla="*/ 7158 h 13766"/>
              <a:gd name="connsiteX51" fmla="*/ 18 w 3261"/>
              <a:gd name="connsiteY51" fmla="*/ 7318 h 13766"/>
              <a:gd name="connsiteX52" fmla="*/ 10 w 3261"/>
              <a:gd name="connsiteY52" fmla="*/ 7478 h 13766"/>
              <a:gd name="connsiteX53" fmla="*/ 4 w 3261"/>
              <a:gd name="connsiteY53" fmla="*/ 7638 h 13766"/>
              <a:gd name="connsiteX54" fmla="*/ 1 w 3261"/>
              <a:gd name="connsiteY54" fmla="*/ 7799 h 13766"/>
              <a:gd name="connsiteX55" fmla="*/ 0 w 3261"/>
              <a:gd name="connsiteY55" fmla="*/ 7960 h 13766"/>
              <a:gd name="connsiteX56" fmla="*/ 1 w 3261"/>
              <a:gd name="connsiteY56" fmla="*/ 8119 h 13766"/>
              <a:gd name="connsiteX57" fmla="*/ 4 w 3261"/>
              <a:gd name="connsiteY57" fmla="*/ 8280 h 13766"/>
              <a:gd name="connsiteX58" fmla="*/ 10 w 3261"/>
              <a:gd name="connsiteY58" fmla="*/ 8440 h 13766"/>
              <a:gd name="connsiteX59" fmla="*/ 18 w 3261"/>
              <a:gd name="connsiteY59" fmla="*/ 8600 h 13766"/>
              <a:gd name="connsiteX60" fmla="*/ 29 w 3261"/>
              <a:gd name="connsiteY60" fmla="*/ 8761 h 13766"/>
              <a:gd name="connsiteX61" fmla="*/ 41 w 3261"/>
              <a:gd name="connsiteY61" fmla="*/ 8920 h 13766"/>
              <a:gd name="connsiteX62" fmla="*/ 55 w 3261"/>
              <a:gd name="connsiteY62" fmla="*/ 9081 h 13766"/>
              <a:gd name="connsiteX63" fmla="*/ 72 w 3261"/>
              <a:gd name="connsiteY63" fmla="*/ 9240 h 13766"/>
              <a:gd name="connsiteX64" fmla="*/ 91 w 3261"/>
              <a:gd name="connsiteY64" fmla="*/ 9399 h 13766"/>
              <a:gd name="connsiteX65" fmla="*/ 114 w 3261"/>
              <a:gd name="connsiteY65" fmla="*/ 9558 h 13766"/>
              <a:gd name="connsiteX66" fmla="*/ 137 w 3261"/>
              <a:gd name="connsiteY66" fmla="*/ 9717 h 13766"/>
              <a:gd name="connsiteX67" fmla="*/ 163 w 3261"/>
              <a:gd name="connsiteY67" fmla="*/ 9875 h 13766"/>
              <a:gd name="connsiteX68" fmla="*/ 191 w 3261"/>
              <a:gd name="connsiteY68" fmla="*/ 10033 h 13766"/>
              <a:gd name="connsiteX69" fmla="*/ 221 w 3261"/>
              <a:gd name="connsiteY69" fmla="*/ 10190 h 13766"/>
              <a:gd name="connsiteX70" fmla="*/ 254 w 3261"/>
              <a:gd name="connsiteY70" fmla="*/ 10348 h 13766"/>
              <a:gd name="connsiteX71" fmla="*/ 289 w 3261"/>
              <a:gd name="connsiteY71" fmla="*/ 10504 h 13766"/>
              <a:gd name="connsiteX72" fmla="*/ 326 w 3261"/>
              <a:gd name="connsiteY72" fmla="*/ 10661 h 13766"/>
              <a:gd name="connsiteX73" fmla="*/ 366 w 3261"/>
              <a:gd name="connsiteY73" fmla="*/ 10816 h 13766"/>
              <a:gd name="connsiteX74" fmla="*/ 407 w 3261"/>
              <a:gd name="connsiteY74" fmla="*/ 10971 h 13766"/>
              <a:gd name="connsiteX75" fmla="*/ 451 w 3261"/>
              <a:gd name="connsiteY75" fmla="*/ 11125 h 13766"/>
              <a:gd name="connsiteX76" fmla="*/ 496 w 3261"/>
              <a:gd name="connsiteY76" fmla="*/ 11279 h 13766"/>
              <a:gd name="connsiteX77" fmla="*/ 544 w 3261"/>
              <a:gd name="connsiteY77" fmla="*/ 11432 h 13766"/>
              <a:gd name="connsiteX78" fmla="*/ 594 w 3261"/>
              <a:gd name="connsiteY78" fmla="*/ 11584 h 13766"/>
              <a:gd name="connsiteX79" fmla="*/ 646 w 3261"/>
              <a:gd name="connsiteY79" fmla="*/ 11736 h 13766"/>
              <a:gd name="connsiteX80" fmla="*/ 702 w 3261"/>
              <a:gd name="connsiteY80" fmla="*/ 11887 h 13766"/>
              <a:gd name="connsiteX81" fmla="*/ 758 w 3261"/>
              <a:gd name="connsiteY81" fmla="*/ 12037 h 13766"/>
              <a:gd name="connsiteX82" fmla="*/ 817 w 3261"/>
              <a:gd name="connsiteY82" fmla="*/ 12186 h 13766"/>
              <a:gd name="connsiteX83" fmla="*/ 877 w 3261"/>
              <a:gd name="connsiteY83" fmla="*/ 12335 h 13766"/>
              <a:gd name="connsiteX84" fmla="*/ 940 w 3261"/>
              <a:gd name="connsiteY84" fmla="*/ 12483 h 13766"/>
              <a:gd name="connsiteX85" fmla="*/ 1006 w 3261"/>
              <a:gd name="connsiteY85" fmla="*/ 12629 h 13766"/>
              <a:gd name="connsiteX86" fmla="*/ 1073 w 3261"/>
              <a:gd name="connsiteY86" fmla="*/ 12774 h 13766"/>
              <a:gd name="connsiteX87" fmla="*/ 1142 w 3261"/>
              <a:gd name="connsiteY87" fmla="*/ 12920 h 13766"/>
              <a:gd name="connsiteX88" fmla="*/ 1212 w 3261"/>
              <a:gd name="connsiteY88" fmla="*/ 13064 h 13766"/>
              <a:gd name="connsiteX89" fmla="*/ 1286 w 3261"/>
              <a:gd name="connsiteY89" fmla="*/ 13206 h 13766"/>
              <a:gd name="connsiteX90" fmla="*/ 1361 w 3261"/>
              <a:gd name="connsiteY90" fmla="*/ 13348 h 13766"/>
              <a:gd name="connsiteX91" fmla="*/ 1438 w 3261"/>
              <a:gd name="connsiteY91" fmla="*/ 13488 h 13766"/>
              <a:gd name="connsiteX92" fmla="*/ 1518 w 3261"/>
              <a:gd name="connsiteY92" fmla="*/ 13627 h 13766"/>
              <a:gd name="connsiteX93" fmla="*/ 1598 w 3261"/>
              <a:gd name="connsiteY93" fmla="*/ 13766 h 13766"/>
              <a:gd name="connsiteX0" fmla="*/ 3149 w 3149"/>
              <a:gd name="connsiteY0" fmla="*/ 0 h 13652"/>
              <a:gd name="connsiteX1" fmla="*/ 3039 w 3149"/>
              <a:gd name="connsiteY1" fmla="*/ 117 h 13652"/>
              <a:gd name="connsiteX2" fmla="*/ 2931 w 3149"/>
              <a:gd name="connsiteY2" fmla="*/ 236 h 13652"/>
              <a:gd name="connsiteX3" fmla="*/ 2824 w 3149"/>
              <a:gd name="connsiteY3" fmla="*/ 355 h 13652"/>
              <a:gd name="connsiteX4" fmla="*/ 2719 w 3149"/>
              <a:gd name="connsiteY4" fmla="*/ 476 h 13652"/>
              <a:gd name="connsiteX5" fmla="*/ 2615 w 3149"/>
              <a:gd name="connsiteY5" fmla="*/ 598 h 13652"/>
              <a:gd name="connsiteX6" fmla="*/ 2514 w 3149"/>
              <a:gd name="connsiteY6" fmla="*/ 723 h 13652"/>
              <a:gd name="connsiteX7" fmla="*/ 2414 w 3149"/>
              <a:gd name="connsiteY7" fmla="*/ 848 h 13652"/>
              <a:gd name="connsiteX8" fmla="*/ 2316 w 3149"/>
              <a:gd name="connsiteY8" fmla="*/ 975 h 13652"/>
              <a:gd name="connsiteX9" fmla="*/ 2219 w 3149"/>
              <a:gd name="connsiteY9" fmla="*/ 1104 h 13652"/>
              <a:gd name="connsiteX10" fmla="*/ 2126 w 3149"/>
              <a:gd name="connsiteY10" fmla="*/ 1233 h 13652"/>
              <a:gd name="connsiteX11" fmla="*/ 2033 w 3149"/>
              <a:gd name="connsiteY11" fmla="*/ 1364 h 13652"/>
              <a:gd name="connsiteX12" fmla="*/ 1942 w 3149"/>
              <a:gd name="connsiteY12" fmla="*/ 1496 h 13652"/>
              <a:gd name="connsiteX13" fmla="*/ 1854 w 3149"/>
              <a:gd name="connsiteY13" fmla="*/ 1630 h 13652"/>
              <a:gd name="connsiteX14" fmla="*/ 1766 w 3149"/>
              <a:gd name="connsiteY14" fmla="*/ 1765 h 13652"/>
              <a:gd name="connsiteX15" fmla="*/ 1681 w 3149"/>
              <a:gd name="connsiteY15" fmla="*/ 1901 h 13652"/>
              <a:gd name="connsiteX16" fmla="*/ 1598 w 3149"/>
              <a:gd name="connsiteY16" fmla="*/ 2039 h 13652"/>
              <a:gd name="connsiteX17" fmla="*/ 1518 w 3149"/>
              <a:gd name="connsiteY17" fmla="*/ 2177 h 13652"/>
              <a:gd name="connsiteX18" fmla="*/ 1438 w 3149"/>
              <a:gd name="connsiteY18" fmla="*/ 2316 h 13652"/>
              <a:gd name="connsiteX19" fmla="*/ 1361 w 3149"/>
              <a:gd name="connsiteY19" fmla="*/ 2457 h 13652"/>
              <a:gd name="connsiteX20" fmla="*/ 1286 w 3149"/>
              <a:gd name="connsiteY20" fmla="*/ 2598 h 13652"/>
              <a:gd name="connsiteX21" fmla="*/ 1212 w 3149"/>
              <a:gd name="connsiteY21" fmla="*/ 2741 h 13652"/>
              <a:gd name="connsiteX22" fmla="*/ 1142 w 3149"/>
              <a:gd name="connsiteY22" fmla="*/ 2885 h 13652"/>
              <a:gd name="connsiteX23" fmla="*/ 1073 w 3149"/>
              <a:gd name="connsiteY23" fmla="*/ 3030 h 13652"/>
              <a:gd name="connsiteX24" fmla="*/ 1006 w 3149"/>
              <a:gd name="connsiteY24" fmla="*/ 3176 h 13652"/>
              <a:gd name="connsiteX25" fmla="*/ 940 w 3149"/>
              <a:gd name="connsiteY25" fmla="*/ 3321 h 13652"/>
              <a:gd name="connsiteX26" fmla="*/ 877 w 3149"/>
              <a:gd name="connsiteY26" fmla="*/ 3469 h 13652"/>
              <a:gd name="connsiteX27" fmla="*/ 817 w 3149"/>
              <a:gd name="connsiteY27" fmla="*/ 3618 h 13652"/>
              <a:gd name="connsiteX28" fmla="*/ 758 w 3149"/>
              <a:gd name="connsiteY28" fmla="*/ 3767 h 13652"/>
              <a:gd name="connsiteX29" fmla="*/ 702 w 3149"/>
              <a:gd name="connsiteY29" fmla="*/ 3917 h 13652"/>
              <a:gd name="connsiteX30" fmla="*/ 646 w 3149"/>
              <a:gd name="connsiteY30" fmla="*/ 4068 h 13652"/>
              <a:gd name="connsiteX31" fmla="*/ 594 w 3149"/>
              <a:gd name="connsiteY31" fmla="*/ 4220 h 13652"/>
              <a:gd name="connsiteX32" fmla="*/ 544 w 3149"/>
              <a:gd name="connsiteY32" fmla="*/ 4372 h 13652"/>
              <a:gd name="connsiteX33" fmla="*/ 496 w 3149"/>
              <a:gd name="connsiteY33" fmla="*/ 4526 h 13652"/>
              <a:gd name="connsiteX34" fmla="*/ 451 w 3149"/>
              <a:gd name="connsiteY34" fmla="*/ 4679 h 13652"/>
              <a:gd name="connsiteX35" fmla="*/ 407 w 3149"/>
              <a:gd name="connsiteY35" fmla="*/ 4833 h 13652"/>
              <a:gd name="connsiteX36" fmla="*/ 366 w 3149"/>
              <a:gd name="connsiteY36" fmla="*/ 4988 h 13652"/>
              <a:gd name="connsiteX37" fmla="*/ 326 w 3149"/>
              <a:gd name="connsiteY37" fmla="*/ 5144 h 13652"/>
              <a:gd name="connsiteX38" fmla="*/ 289 w 3149"/>
              <a:gd name="connsiteY38" fmla="*/ 5300 h 13652"/>
              <a:gd name="connsiteX39" fmla="*/ 254 w 3149"/>
              <a:gd name="connsiteY39" fmla="*/ 5456 h 13652"/>
              <a:gd name="connsiteX40" fmla="*/ 221 w 3149"/>
              <a:gd name="connsiteY40" fmla="*/ 5614 h 13652"/>
              <a:gd name="connsiteX41" fmla="*/ 191 w 3149"/>
              <a:gd name="connsiteY41" fmla="*/ 5771 h 13652"/>
              <a:gd name="connsiteX42" fmla="*/ 163 w 3149"/>
              <a:gd name="connsiteY42" fmla="*/ 5929 h 13652"/>
              <a:gd name="connsiteX43" fmla="*/ 137 w 3149"/>
              <a:gd name="connsiteY43" fmla="*/ 6087 h 13652"/>
              <a:gd name="connsiteX44" fmla="*/ 114 w 3149"/>
              <a:gd name="connsiteY44" fmla="*/ 6246 h 13652"/>
              <a:gd name="connsiteX45" fmla="*/ 91 w 3149"/>
              <a:gd name="connsiteY45" fmla="*/ 6405 h 13652"/>
              <a:gd name="connsiteX46" fmla="*/ 72 w 3149"/>
              <a:gd name="connsiteY46" fmla="*/ 6565 h 13652"/>
              <a:gd name="connsiteX47" fmla="*/ 55 w 3149"/>
              <a:gd name="connsiteY47" fmla="*/ 6723 h 13652"/>
              <a:gd name="connsiteX48" fmla="*/ 41 w 3149"/>
              <a:gd name="connsiteY48" fmla="*/ 6884 h 13652"/>
              <a:gd name="connsiteX49" fmla="*/ 29 w 3149"/>
              <a:gd name="connsiteY49" fmla="*/ 7044 h 13652"/>
              <a:gd name="connsiteX50" fmla="*/ 18 w 3149"/>
              <a:gd name="connsiteY50" fmla="*/ 7204 h 13652"/>
              <a:gd name="connsiteX51" fmla="*/ 10 w 3149"/>
              <a:gd name="connsiteY51" fmla="*/ 7364 h 13652"/>
              <a:gd name="connsiteX52" fmla="*/ 4 w 3149"/>
              <a:gd name="connsiteY52" fmla="*/ 7524 h 13652"/>
              <a:gd name="connsiteX53" fmla="*/ 1 w 3149"/>
              <a:gd name="connsiteY53" fmla="*/ 7685 h 13652"/>
              <a:gd name="connsiteX54" fmla="*/ 0 w 3149"/>
              <a:gd name="connsiteY54" fmla="*/ 7846 h 13652"/>
              <a:gd name="connsiteX55" fmla="*/ 1 w 3149"/>
              <a:gd name="connsiteY55" fmla="*/ 8005 h 13652"/>
              <a:gd name="connsiteX56" fmla="*/ 4 w 3149"/>
              <a:gd name="connsiteY56" fmla="*/ 8166 h 13652"/>
              <a:gd name="connsiteX57" fmla="*/ 10 w 3149"/>
              <a:gd name="connsiteY57" fmla="*/ 8326 h 13652"/>
              <a:gd name="connsiteX58" fmla="*/ 18 w 3149"/>
              <a:gd name="connsiteY58" fmla="*/ 8486 h 13652"/>
              <a:gd name="connsiteX59" fmla="*/ 29 w 3149"/>
              <a:gd name="connsiteY59" fmla="*/ 8647 h 13652"/>
              <a:gd name="connsiteX60" fmla="*/ 41 w 3149"/>
              <a:gd name="connsiteY60" fmla="*/ 8806 h 13652"/>
              <a:gd name="connsiteX61" fmla="*/ 55 w 3149"/>
              <a:gd name="connsiteY61" fmla="*/ 8967 h 13652"/>
              <a:gd name="connsiteX62" fmla="*/ 72 w 3149"/>
              <a:gd name="connsiteY62" fmla="*/ 9126 h 13652"/>
              <a:gd name="connsiteX63" fmla="*/ 91 w 3149"/>
              <a:gd name="connsiteY63" fmla="*/ 9285 h 13652"/>
              <a:gd name="connsiteX64" fmla="*/ 114 w 3149"/>
              <a:gd name="connsiteY64" fmla="*/ 9444 h 13652"/>
              <a:gd name="connsiteX65" fmla="*/ 137 w 3149"/>
              <a:gd name="connsiteY65" fmla="*/ 9603 h 13652"/>
              <a:gd name="connsiteX66" fmla="*/ 163 w 3149"/>
              <a:gd name="connsiteY66" fmla="*/ 9761 h 13652"/>
              <a:gd name="connsiteX67" fmla="*/ 191 w 3149"/>
              <a:gd name="connsiteY67" fmla="*/ 9919 h 13652"/>
              <a:gd name="connsiteX68" fmla="*/ 221 w 3149"/>
              <a:gd name="connsiteY68" fmla="*/ 10076 h 13652"/>
              <a:gd name="connsiteX69" fmla="*/ 254 w 3149"/>
              <a:gd name="connsiteY69" fmla="*/ 10234 h 13652"/>
              <a:gd name="connsiteX70" fmla="*/ 289 w 3149"/>
              <a:gd name="connsiteY70" fmla="*/ 10390 h 13652"/>
              <a:gd name="connsiteX71" fmla="*/ 326 w 3149"/>
              <a:gd name="connsiteY71" fmla="*/ 10547 h 13652"/>
              <a:gd name="connsiteX72" fmla="*/ 366 w 3149"/>
              <a:gd name="connsiteY72" fmla="*/ 10702 h 13652"/>
              <a:gd name="connsiteX73" fmla="*/ 407 w 3149"/>
              <a:gd name="connsiteY73" fmla="*/ 10857 h 13652"/>
              <a:gd name="connsiteX74" fmla="*/ 451 w 3149"/>
              <a:gd name="connsiteY74" fmla="*/ 11011 h 13652"/>
              <a:gd name="connsiteX75" fmla="*/ 496 w 3149"/>
              <a:gd name="connsiteY75" fmla="*/ 11165 h 13652"/>
              <a:gd name="connsiteX76" fmla="*/ 544 w 3149"/>
              <a:gd name="connsiteY76" fmla="*/ 11318 h 13652"/>
              <a:gd name="connsiteX77" fmla="*/ 594 w 3149"/>
              <a:gd name="connsiteY77" fmla="*/ 11470 h 13652"/>
              <a:gd name="connsiteX78" fmla="*/ 646 w 3149"/>
              <a:gd name="connsiteY78" fmla="*/ 11622 h 13652"/>
              <a:gd name="connsiteX79" fmla="*/ 702 w 3149"/>
              <a:gd name="connsiteY79" fmla="*/ 11773 h 13652"/>
              <a:gd name="connsiteX80" fmla="*/ 758 w 3149"/>
              <a:gd name="connsiteY80" fmla="*/ 11923 h 13652"/>
              <a:gd name="connsiteX81" fmla="*/ 817 w 3149"/>
              <a:gd name="connsiteY81" fmla="*/ 12072 h 13652"/>
              <a:gd name="connsiteX82" fmla="*/ 877 w 3149"/>
              <a:gd name="connsiteY82" fmla="*/ 12221 h 13652"/>
              <a:gd name="connsiteX83" fmla="*/ 940 w 3149"/>
              <a:gd name="connsiteY83" fmla="*/ 12369 h 13652"/>
              <a:gd name="connsiteX84" fmla="*/ 1006 w 3149"/>
              <a:gd name="connsiteY84" fmla="*/ 12515 h 13652"/>
              <a:gd name="connsiteX85" fmla="*/ 1073 w 3149"/>
              <a:gd name="connsiteY85" fmla="*/ 12660 h 13652"/>
              <a:gd name="connsiteX86" fmla="*/ 1142 w 3149"/>
              <a:gd name="connsiteY86" fmla="*/ 12806 h 13652"/>
              <a:gd name="connsiteX87" fmla="*/ 1212 w 3149"/>
              <a:gd name="connsiteY87" fmla="*/ 12950 h 13652"/>
              <a:gd name="connsiteX88" fmla="*/ 1286 w 3149"/>
              <a:gd name="connsiteY88" fmla="*/ 13092 h 13652"/>
              <a:gd name="connsiteX89" fmla="*/ 1361 w 3149"/>
              <a:gd name="connsiteY89" fmla="*/ 13234 h 13652"/>
              <a:gd name="connsiteX90" fmla="*/ 1438 w 3149"/>
              <a:gd name="connsiteY90" fmla="*/ 13374 h 13652"/>
              <a:gd name="connsiteX91" fmla="*/ 1518 w 3149"/>
              <a:gd name="connsiteY91" fmla="*/ 13513 h 13652"/>
              <a:gd name="connsiteX92" fmla="*/ 1598 w 3149"/>
              <a:gd name="connsiteY92" fmla="*/ 13652 h 13652"/>
              <a:gd name="connsiteX0" fmla="*/ 3149 w 3149"/>
              <a:gd name="connsiteY0" fmla="*/ 0 h 13652"/>
              <a:gd name="connsiteX1" fmla="*/ 2931 w 3149"/>
              <a:gd name="connsiteY1" fmla="*/ 236 h 13652"/>
              <a:gd name="connsiteX2" fmla="*/ 2824 w 3149"/>
              <a:gd name="connsiteY2" fmla="*/ 355 h 13652"/>
              <a:gd name="connsiteX3" fmla="*/ 2719 w 3149"/>
              <a:gd name="connsiteY3" fmla="*/ 476 h 13652"/>
              <a:gd name="connsiteX4" fmla="*/ 2615 w 3149"/>
              <a:gd name="connsiteY4" fmla="*/ 598 h 13652"/>
              <a:gd name="connsiteX5" fmla="*/ 2514 w 3149"/>
              <a:gd name="connsiteY5" fmla="*/ 723 h 13652"/>
              <a:gd name="connsiteX6" fmla="*/ 2414 w 3149"/>
              <a:gd name="connsiteY6" fmla="*/ 848 h 13652"/>
              <a:gd name="connsiteX7" fmla="*/ 2316 w 3149"/>
              <a:gd name="connsiteY7" fmla="*/ 975 h 13652"/>
              <a:gd name="connsiteX8" fmla="*/ 2219 w 3149"/>
              <a:gd name="connsiteY8" fmla="*/ 1104 h 13652"/>
              <a:gd name="connsiteX9" fmla="*/ 2126 w 3149"/>
              <a:gd name="connsiteY9" fmla="*/ 1233 h 13652"/>
              <a:gd name="connsiteX10" fmla="*/ 2033 w 3149"/>
              <a:gd name="connsiteY10" fmla="*/ 1364 h 13652"/>
              <a:gd name="connsiteX11" fmla="*/ 1942 w 3149"/>
              <a:gd name="connsiteY11" fmla="*/ 1496 h 13652"/>
              <a:gd name="connsiteX12" fmla="*/ 1854 w 3149"/>
              <a:gd name="connsiteY12" fmla="*/ 1630 h 13652"/>
              <a:gd name="connsiteX13" fmla="*/ 1766 w 3149"/>
              <a:gd name="connsiteY13" fmla="*/ 1765 h 13652"/>
              <a:gd name="connsiteX14" fmla="*/ 1681 w 3149"/>
              <a:gd name="connsiteY14" fmla="*/ 1901 h 13652"/>
              <a:gd name="connsiteX15" fmla="*/ 1598 w 3149"/>
              <a:gd name="connsiteY15" fmla="*/ 2039 h 13652"/>
              <a:gd name="connsiteX16" fmla="*/ 1518 w 3149"/>
              <a:gd name="connsiteY16" fmla="*/ 2177 h 13652"/>
              <a:gd name="connsiteX17" fmla="*/ 1438 w 3149"/>
              <a:gd name="connsiteY17" fmla="*/ 2316 h 13652"/>
              <a:gd name="connsiteX18" fmla="*/ 1361 w 3149"/>
              <a:gd name="connsiteY18" fmla="*/ 2457 h 13652"/>
              <a:gd name="connsiteX19" fmla="*/ 1286 w 3149"/>
              <a:gd name="connsiteY19" fmla="*/ 2598 h 13652"/>
              <a:gd name="connsiteX20" fmla="*/ 1212 w 3149"/>
              <a:gd name="connsiteY20" fmla="*/ 2741 h 13652"/>
              <a:gd name="connsiteX21" fmla="*/ 1142 w 3149"/>
              <a:gd name="connsiteY21" fmla="*/ 2885 h 13652"/>
              <a:gd name="connsiteX22" fmla="*/ 1073 w 3149"/>
              <a:gd name="connsiteY22" fmla="*/ 3030 h 13652"/>
              <a:gd name="connsiteX23" fmla="*/ 1006 w 3149"/>
              <a:gd name="connsiteY23" fmla="*/ 3176 h 13652"/>
              <a:gd name="connsiteX24" fmla="*/ 940 w 3149"/>
              <a:gd name="connsiteY24" fmla="*/ 3321 h 13652"/>
              <a:gd name="connsiteX25" fmla="*/ 877 w 3149"/>
              <a:gd name="connsiteY25" fmla="*/ 3469 h 13652"/>
              <a:gd name="connsiteX26" fmla="*/ 817 w 3149"/>
              <a:gd name="connsiteY26" fmla="*/ 3618 h 13652"/>
              <a:gd name="connsiteX27" fmla="*/ 758 w 3149"/>
              <a:gd name="connsiteY27" fmla="*/ 3767 h 13652"/>
              <a:gd name="connsiteX28" fmla="*/ 702 w 3149"/>
              <a:gd name="connsiteY28" fmla="*/ 3917 h 13652"/>
              <a:gd name="connsiteX29" fmla="*/ 646 w 3149"/>
              <a:gd name="connsiteY29" fmla="*/ 4068 h 13652"/>
              <a:gd name="connsiteX30" fmla="*/ 594 w 3149"/>
              <a:gd name="connsiteY30" fmla="*/ 4220 h 13652"/>
              <a:gd name="connsiteX31" fmla="*/ 544 w 3149"/>
              <a:gd name="connsiteY31" fmla="*/ 4372 h 13652"/>
              <a:gd name="connsiteX32" fmla="*/ 496 w 3149"/>
              <a:gd name="connsiteY32" fmla="*/ 4526 h 13652"/>
              <a:gd name="connsiteX33" fmla="*/ 451 w 3149"/>
              <a:gd name="connsiteY33" fmla="*/ 4679 h 13652"/>
              <a:gd name="connsiteX34" fmla="*/ 407 w 3149"/>
              <a:gd name="connsiteY34" fmla="*/ 4833 h 13652"/>
              <a:gd name="connsiteX35" fmla="*/ 366 w 3149"/>
              <a:gd name="connsiteY35" fmla="*/ 4988 h 13652"/>
              <a:gd name="connsiteX36" fmla="*/ 326 w 3149"/>
              <a:gd name="connsiteY36" fmla="*/ 5144 h 13652"/>
              <a:gd name="connsiteX37" fmla="*/ 289 w 3149"/>
              <a:gd name="connsiteY37" fmla="*/ 5300 h 13652"/>
              <a:gd name="connsiteX38" fmla="*/ 254 w 3149"/>
              <a:gd name="connsiteY38" fmla="*/ 5456 h 13652"/>
              <a:gd name="connsiteX39" fmla="*/ 221 w 3149"/>
              <a:gd name="connsiteY39" fmla="*/ 5614 h 13652"/>
              <a:gd name="connsiteX40" fmla="*/ 191 w 3149"/>
              <a:gd name="connsiteY40" fmla="*/ 5771 h 13652"/>
              <a:gd name="connsiteX41" fmla="*/ 163 w 3149"/>
              <a:gd name="connsiteY41" fmla="*/ 5929 h 13652"/>
              <a:gd name="connsiteX42" fmla="*/ 137 w 3149"/>
              <a:gd name="connsiteY42" fmla="*/ 6087 h 13652"/>
              <a:gd name="connsiteX43" fmla="*/ 114 w 3149"/>
              <a:gd name="connsiteY43" fmla="*/ 6246 h 13652"/>
              <a:gd name="connsiteX44" fmla="*/ 91 w 3149"/>
              <a:gd name="connsiteY44" fmla="*/ 6405 h 13652"/>
              <a:gd name="connsiteX45" fmla="*/ 72 w 3149"/>
              <a:gd name="connsiteY45" fmla="*/ 6565 h 13652"/>
              <a:gd name="connsiteX46" fmla="*/ 55 w 3149"/>
              <a:gd name="connsiteY46" fmla="*/ 6723 h 13652"/>
              <a:gd name="connsiteX47" fmla="*/ 41 w 3149"/>
              <a:gd name="connsiteY47" fmla="*/ 6884 h 13652"/>
              <a:gd name="connsiteX48" fmla="*/ 29 w 3149"/>
              <a:gd name="connsiteY48" fmla="*/ 7044 h 13652"/>
              <a:gd name="connsiteX49" fmla="*/ 18 w 3149"/>
              <a:gd name="connsiteY49" fmla="*/ 7204 h 13652"/>
              <a:gd name="connsiteX50" fmla="*/ 10 w 3149"/>
              <a:gd name="connsiteY50" fmla="*/ 7364 h 13652"/>
              <a:gd name="connsiteX51" fmla="*/ 4 w 3149"/>
              <a:gd name="connsiteY51" fmla="*/ 7524 h 13652"/>
              <a:gd name="connsiteX52" fmla="*/ 1 w 3149"/>
              <a:gd name="connsiteY52" fmla="*/ 7685 h 13652"/>
              <a:gd name="connsiteX53" fmla="*/ 0 w 3149"/>
              <a:gd name="connsiteY53" fmla="*/ 7846 h 13652"/>
              <a:gd name="connsiteX54" fmla="*/ 1 w 3149"/>
              <a:gd name="connsiteY54" fmla="*/ 8005 h 13652"/>
              <a:gd name="connsiteX55" fmla="*/ 4 w 3149"/>
              <a:gd name="connsiteY55" fmla="*/ 8166 h 13652"/>
              <a:gd name="connsiteX56" fmla="*/ 10 w 3149"/>
              <a:gd name="connsiteY56" fmla="*/ 8326 h 13652"/>
              <a:gd name="connsiteX57" fmla="*/ 18 w 3149"/>
              <a:gd name="connsiteY57" fmla="*/ 8486 h 13652"/>
              <a:gd name="connsiteX58" fmla="*/ 29 w 3149"/>
              <a:gd name="connsiteY58" fmla="*/ 8647 h 13652"/>
              <a:gd name="connsiteX59" fmla="*/ 41 w 3149"/>
              <a:gd name="connsiteY59" fmla="*/ 8806 h 13652"/>
              <a:gd name="connsiteX60" fmla="*/ 55 w 3149"/>
              <a:gd name="connsiteY60" fmla="*/ 8967 h 13652"/>
              <a:gd name="connsiteX61" fmla="*/ 72 w 3149"/>
              <a:gd name="connsiteY61" fmla="*/ 9126 h 13652"/>
              <a:gd name="connsiteX62" fmla="*/ 91 w 3149"/>
              <a:gd name="connsiteY62" fmla="*/ 9285 h 13652"/>
              <a:gd name="connsiteX63" fmla="*/ 114 w 3149"/>
              <a:gd name="connsiteY63" fmla="*/ 9444 h 13652"/>
              <a:gd name="connsiteX64" fmla="*/ 137 w 3149"/>
              <a:gd name="connsiteY64" fmla="*/ 9603 h 13652"/>
              <a:gd name="connsiteX65" fmla="*/ 163 w 3149"/>
              <a:gd name="connsiteY65" fmla="*/ 9761 h 13652"/>
              <a:gd name="connsiteX66" fmla="*/ 191 w 3149"/>
              <a:gd name="connsiteY66" fmla="*/ 9919 h 13652"/>
              <a:gd name="connsiteX67" fmla="*/ 221 w 3149"/>
              <a:gd name="connsiteY67" fmla="*/ 10076 h 13652"/>
              <a:gd name="connsiteX68" fmla="*/ 254 w 3149"/>
              <a:gd name="connsiteY68" fmla="*/ 10234 h 13652"/>
              <a:gd name="connsiteX69" fmla="*/ 289 w 3149"/>
              <a:gd name="connsiteY69" fmla="*/ 10390 h 13652"/>
              <a:gd name="connsiteX70" fmla="*/ 326 w 3149"/>
              <a:gd name="connsiteY70" fmla="*/ 10547 h 13652"/>
              <a:gd name="connsiteX71" fmla="*/ 366 w 3149"/>
              <a:gd name="connsiteY71" fmla="*/ 10702 h 13652"/>
              <a:gd name="connsiteX72" fmla="*/ 407 w 3149"/>
              <a:gd name="connsiteY72" fmla="*/ 10857 h 13652"/>
              <a:gd name="connsiteX73" fmla="*/ 451 w 3149"/>
              <a:gd name="connsiteY73" fmla="*/ 11011 h 13652"/>
              <a:gd name="connsiteX74" fmla="*/ 496 w 3149"/>
              <a:gd name="connsiteY74" fmla="*/ 11165 h 13652"/>
              <a:gd name="connsiteX75" fmla="*/ 544 w 3149"/>
              <a:gd name="connsiteY75" fmla="*/ 11318 h 13652"/>
              <a:gd name="connsiteX76" fmla="*/ 594 w 3149"/>
              <a:gd name="connsiteY76" fmla="*/ 11470 h 13652"/>
              <a:gd name="connsiteX77" fmla="*/ 646 w 3149"/>
              <a:gd name="connsiteY77" fmla="*/ 11622 h 13652"/>
              <a:gd name="connsiteX78" fmla="*/ 702 w 3149"/>
              <a:gd name="connsiteY78" fmla="*/ 11773 h 13652"/>
              <a:gd name="connsiteX79" fmla="*/ 758 w 3149"/>
              <a:gd name="connsiteY79" fmla="*/ 11923 h 13652"/>
              <a:gd name="connsiteX80" fmla="*/ 817 w 3149"/>
              <a:gd name="connsiteY80" fmla="*/ 12072 h 13652"/>
              <a:gd name="connsiteX81" fmla="*/ 877 w 3149"/>
              <a:gd name="connsiteY81" fmla="*/ 12221 h 13652"/>
              <a:gd name="connsiteX82" fmla="*/ 940 w 3149"/>
              <a:gd name="connsiteY82" fmla="*/ 12369 h 13652"/>
              <a:gd name="connsiteX83" fmla="*/ 1006 w 3149"/>
              <a:gd name="connsiteY83" fmla="*/ 12515 h 13652"/>
              <a:gd name="connsiteX84" fmla="*/ 1073 w 3149"/>
              <a:gd name="connsiteY84" fmla="*/ 12660 h 13652"/>
              <a:gd name="connsiteX85" fmla="*/ 1142 w 3149"/>
              <a:gd name="connsiteY85" fmla="*/ 12806 h 13652"/>
              <a:gd name="connsiteX86" fmla="*/ 1212 w 3149"/>
              <a:gd name="connsiteY86" fmla="*/ 12950 h 13652"/>
              <a:gd name="connsiteX87" fmla="*/ 1286 w 3149"/>
              <a:gd name="connsiteY87" fmla="*/ 13092 h 13652"/>
              <a:gd name="connsiteX88" fmla="*/ 1361 w 3149"/>
              <a:gd name="connsiteY88" fmla="*/ 13234 h 13652"/>
              <a:gd name="connsiteX89" fmla="*/ 1438 w 3149"/>
              <a:gd name="connsiteY89" fmla="*/ 13374 h 13652"/>
              <a:gd name="connsiteX90" fmla="*/ 1518 w 3149"/>
              <a:gd name="connsiteY90" fmla="*/ 13513 h 13652"/>
              <a:gd name="connsiteX91" fmla="*/ 1598 w 3149"/>
              <a:gd name="connsiteY91" fmla="*/ 13652 h 13652"/>
              <a:gd name="connsiteX0" fmla="*/ 2931 w 2931"/>
              <a:gd name="connsiteY0" fmla="*/ 0 h 13416"/>
              <a:gd name="connsiteX1" fmla="*/ 2824 w 2931"/>
              <a:gd name="connsiteY1" fmla="*/ 119 h 13416"/>
              <a:gd name="connsiteX2" fmla="*/ 2719 w 2931"/>
              <a:gd name="connsiteY2" fmla="*/ 240 h 13416"/>
              <a:gd name="connsiteX3" fmla="*/ 2615 w 2931"/>
              <a:gd name="connsiteY3" fmla="*/ 362 h 13416"/>
              <a:gd name="connsiteX4" fmla="*/ 2514 w 2931"/>
              <a:gd name="connsiteY4" fmla="*/ 487 h 13416"/>
              <a:gd name="connsiteX5" fmla="*/ 2414 w 2931"/>
              <a:gd name="connsiteY5" fmla="*/ 612 h 13416"/>
              <a:gd name="connsiteX6" fmla="*/ 2316 w 2931"/>
              <a:gd name="connsiteY6" fmla="*/ 739 h 13416"/>
              <a:gd name="connsiteX7" fmla="*/ 2219 w 2931"/>
              <a:gd name="connsiteY7" fmla="*/ 868 h 13416"/>
              <a:gd name="connsiteX8" fmla="*/ 2126 w 2931"/>
              <a:gd name="connsiteY8" fmla="*/ 997 h 13416"/>
              <a:gd name="connsiteX9" fmla="*/ 2033 w 2931"/>
              <a:gd name="connsiteY9" fmla="*/ 1128 h 13416"/>
              <a:gd name="connsiteX10" fmla="*/ 1942 w 2931"/>
              <a:gd name="connsiteY10" fmla="*/ 1260 h 13416"/>
              <a:gd name="connsiteX11" fmla="*/ 1854 w 2931"/>
              <a:gd name="connsiteY11" fmla="*/ 1394 h 13416"/>
              <a:gd name="connsiteX12" fmla="*/ 1766 w 2931"/>
              <a:gd name="connsiteY12" fmla="*/ 1529 h 13416"/>
              <a:gd name="connsiteX13" fmla="*/ 1681 w 2931"/>
              <a:gd name="connsiteY13" fmla="*/ 1665 h 13416"/>
              <a:gd name="connsiteX14" fmla="*/ 1598 w 2931"/>
              <a:gd name="connsiteY14" fmla="*/ 1803 h 13416"/>
              <a:gd name="connsiteX15" fmla="*/ 1518 w 2931"/>
              <a:gd name="connsiteY15" fmla="*/ 1941 h 13416"/>
              <a:gd name="connsiteX16" fmla="*/ 1438 w 2931"/>
              <a:gd name="connsiteY16" fmla="*/ 2080 h 13416"/>
              <a:gd name="connsiteX17" fmla="*/ 1361 w 2931"/>
              <a:gd name="connsiteY17" fmla="*/ 2221 h 13416"/>
              <a:gd name="connsiteX18" fmla="*/ 1286 w 2931"/>
              <a:gd name="connsiteY18" fmla="*/ 2362 h 13416"/>
              <a:gd name="connsiteX19" fmla="*/ 1212 w 2931"/>
              <a:gd name="connsiteY19" fmla="*/ 2505 h 13416"/>
              <a:gd name="connsiteX20" fmla="*/ 1142 w 2931"/>
              <a:gd name="connsiteY20" fmla="*/ 2649 h 13416"/>
              <a:gd name="connsiteX21" fmla="*/ 1073 w 2931"/>
              <a:gd name="connsiteY21" fmla="*/ 2794 h 13416"/>
              <a:gd name="connsiteX22" fmla="*/ 1006 w 2931"/>
              <a:gd name="connsiteY22" fmla="*/ 2940 h 13416"/>
              <a:gd name="connsiteX23" fmla="*/ 940 w 2931"/>
              <a:gd name="connsiteY23" fmla="*/ 3085 h 13416"/>
              <a:gd name="connsiteX24" fmla="*/ 877 w 2931"/>
              <a:gd name="connsiteY24" fmla="*/ 3233 h 13416"/>
              <a:gd name="connsiteX25" fmla="*/ 817 w 2931"/>
              <a:gd name="connsiteY25" fmla="*/ 3382 h 13416"/>
              <a:gd name="connsiteX26" fmla="*/ 758 w 2931"/>
              <a:gd name="connsiteY26" fmla="*/ 3531 h 13416"/>
              <a:gd name="connsiteX27" fmla="*/ 702 w 2931"/>
              <a:gd name="connsiteY27" fmla="*/ 3681 h 13416"/>
              <a:gd name="connsiteX28" fmla="*/ 646 w 2931"/>
              <a:gd name="connsiteY28" fmla="*/ 3832 h 13416"/>
              <a:gd name="connsiteX29" fmla="*/ 594 w 2931"/>
              <a:gd name="connsiteY29" fmla="*/ 3984 h 13416"/>
              <a:gd name="connsiteX30" fmla="*/ 544 w 2931"/>
              <a:gd name="connsiteY30" fmla="*/ 4136 h 13416"/>
              <a:gd name="connsiteX31" fmla="*/ 496 w 2931"/>
              <a:gd name="connsiteY31" fmla="*/ 4290 h 13416"/>
              <a:gd name="connsiteX32" fmla="*/ 451 w 2931"/>
              <a:gd name="connsiteY32" fmla="*/ 4443 h 13416"/>
              <a:gd name="connsiteX33" fmla="*/ 407 w 2931"/>
              <a:gd name="connsiteY33" fmla="*/ 4597 h 13416"/>
              <a:gd name="connsiteX34" fmla="*/ 366 w 2931"/>
              <a:gd name="connsiteY34" fmla="*/ 4752 h 13416"/>
              <a:gd name="connsiteX35" fmla="*/ 326 w 2931"/>
              <a:gd name="connsiteY35" fmla="*/ 4908 h 13416"/>
              <a:gd name="connsiteX36" fmla="*/ 289 w 2931"/>
              <a:gd name="connsiteY36" fmla="*/ 5064 h 13416"/>
              <a:gd name="connsiteX37" fmla="*/ 254 w 2931"/>
              <a:gd name="connsiteY37" fmla="*/ 5220 h 13416"/>
              <a:gd name="connsiteX38" fmla="*/ 221 w 2931"/>
              <a:gd name="connsiteY38" fmla="*/ 5378 h 13416"/>
              <a:gd name="connsiteX39" fmla="*/ 191 w 2931"/>
              <a:gd name="connsiteY39" fmla="*/ 5535 h 13416"/>
              <a:gd name="connsiteX40" fmla="*/ 163 w 2931"/>
              <a:gd name="connsiteY40" fmla="*/ 5693 h 13416"/>
              <a:gd name="connsiteX41" fmla="*/ 137 w 2931"/>
              <a:gd name="connsiteY41" fmla="*/ 5851 h 13416"/>
              <a:gd name="connsiteX42" fmla="*/ 114 w 2931"/>
              <a:gd name="connsiteY42" fmla="*/ 6010 h 13416"/>
              <a:gd name="connsiteX43" fmla="*/ 91 w 2931"/>
              <a:gd name="connsiteY43" fmla="*/ 6169 h 13416"/>
              <a:gd name="connsiteX44" fmla="*/ 72 w 2931"/>
              <a:gd name="connsiteY44" fmla="*/ 6329 h 13416"/>
              <a:gd name="connsiteX45" fmla="*/ 55 w 2931"/>
              <a:gd name="connsiteY45" fmla="*/ 6487 h 13416"/>
              <a:gd name="connsiteX46" fmla="*/ 41 w 2931"/>
              <a:gd name="connsiteY46" fmla="*/ 6648 h 13416"/>
              <a:gd name="connsiteX47" fmla="*/ 29 w 2931"/>
              <a:gd name="connsiteY47" fmla="*/ 6808 h 13416"/>
              <a:gd name="connsiteX48" fmla="*/ 18 w 2931"/>
              <a:gd name="connsiteY48" fmla="*/ 6968 h 13416"/>
              <a:gd name="connsiteX49" fmla="*/ 10 w 2931"/>
              <a:gd name="connsiteY49" fmla="*/ 7128 h 13416"/>
              <a:gd name="connsiteX50" fmla="*/ 4 w 2931"/>
              <a:gd name="connsiteY50" fmla="*/ 7288 h 13416"/>
              <a:gd name="connsiteX51" fmla="*/ 1 w 2931"/>
              <a:gd name="connsiteY51" fmla="*/ 7449 h 13416"/>
              <a:gd name="connsiteX52" fmla="*/ 0 w 2931"/>
              <a:gd name="connsiteY52" fmla="*/ 7610 h 13416"/>
              <a:gd name="connsiteX53" fmla="*/ 1 w 2931"/>
              <a:gd name="connsiteY53" fmla="*/ 7769 h 13416"/>
              <a:gd name="connsiteX54" fmla="*/ 4 w 2931"/>
              <a:gd name="connsiteY54" fmla="*/ 7930 h 13416"/>
              <a:gd name="connsiteX55" fmla="*/ 10 w 2931"/>
              <a:gd name="connsiteY55" fmla="*/ 8090 h 13416"/>
              <a:gd name="connsiteX56" fmla="*/ 18 w 2931"/>
              <a:gd name="connsiteY56" fmla="*/ 8250 h 13416"/>
              <a:gd name="connsiteX57" fmla="*/ 29 w 2931"/>
              <a:gd name="connsiteY57" fmla="*/ 8411 h 13416"/>
              <a:gd name="connsiteX58" fmla="*/ 41 w 2931"/>
              <a:gd name="connsiteY58" fmla="*/ 8570 h 13416"/>
              <a:gd name="connsiteX59" fmla="*/ 55 w 2931"/>
              <a:gd name="connsiteY59" fmla="*/ 8731 h 13416"/>
              <a:gd name="connsiteX60" fmla="*/ 72 w 2931"/>
              <a:gd name="connsiteY60" fmla="*/ 8890 h 13416"/>
              <a:gd name="connsiteX61" fmla="*/ 91 w 2931"/>
              <a:gd name="connsiteY61" fmla="*/ 9049 h 13416"/>
              <a:gd name="connsiteX62" fmla="*/ 114 w 2931"/>
              <a:gd name="connsiteY62" fmla="*/ 9208 h 13416"/>
              <a:gd name="connsiteX63" fmla="*/ 137 w 2931"/>
              <a:gd name="connsiteY63" fmla="*/ 9367 h 13416"/>
              <a:gd name="connsiteX64" fmla="*/ 163 w 2931"/>
              <a:gd name="connsiteY64" fmla="*/ 9525 h 13416"/>
              <a:gd name="connsiteX65" fmla="*/ 191 w 2931"/>
              <a:gd name="connsiteY65" fmla="*/ 9683 h 13416"/>
              <a:gd name="connsiteX66" fmla="*/ 221 w 2931"/>
              <a:gd name="connsiteY66" fmla="*/ 9840 h 13416"/>
              <a:gd name="connsiteX67" fmla="*/ 254 w 2931"/>
              <a:gd name="connsiteY67" fmla="*/ 9998 h 13416"/>
              <a:gd name="connsiteX68" fmla="*/ 289 w 2931"/>
              <a:gd name="connsiteY68" fmla="*/ 10154 h 13416"/>
              <a:gd name="connsiteX69" fmla="*/ 326 w 2931"/>
              <a:gd name="connsiteY69" fmla="*/ 10311 h 13416"/>
              <a:gd name="connsiteX70" fmla="*/ 366 w 2931"/>
              <a:gd name="connsiteY70" fmla="*/ 10466 h 13416"/>
              <a:gd name="connsiteX71" fmla="*/ 407 w 2931"/>
              <a:gd name="connsiteY71" fmla="*/ 10621 h 13416"/>
              <a:gd name="connsiteX72" fmla="*/ 451 w 2931"/>
              <a:gd name="connsiteY72" fmla="*/ 10775 h 13416"/>
              <a:gd name="connsiteX73" fmla="*/ 496 w 2931"/>
              <a:gd name="connsiteY73" fmla="*/ 10929 h 13416"/>
              <a:gd name="connsiteX74" fmla="*/ 544 w 2931"/>
              <a:gd name="connsiteY74" fmla="*/ 11082 h 13416"/>
              <a:gd name="connsiteX75" fmla="*/ 594 w 2931"/>
              <a:gd name="connsiteY75" fmla="*/ 11234 h 13416"/>
              <a:gd name="connsiteX76" fmla="*/ 646 w 2931"/>
              <a:gd name="connsiteY76" fmla="*/ 11386 h 13416"/>
              <a:gd name="connsiteX77" fmla="*/ 702 w 2931"/>
              <a:gd name="connsiteY77" fmla="*/ 11537 h 13416"/>
              <a:gd name="connsiteX78" fmla="*/ 758 w 2931"/>
              <a:gd name="connsiteY78" fmla="*/ 11687 h 13416"/>
              <a:gd name="connsiteX79" fmla="*/ 817 w 2931"/>
              <a:gd name="connsiteY79" fmla="*/ 11836 h 13416"/>
              <a:gd name="connsiteX80" fmla="*/ 877 w 2931"/>
              <a:gd name="connsiteY80" fmla="*/ 11985 h 13416"/>
              <a:gd name="connsiteX81" fmla="*/ 940 w 2931"/>
              <a:gd name="connsiteY81" fmla="*/ 12133 h 13416"/>
              <a:gd name="connsiteX82" fmla="*/ 1006 w 2931"/>
              <a:gd name="connsiteY82" fmla="*/ 12279 h 13416"/>
              <a:gd name="connsiteX83" fmla="*/ 1073 w 2931"/>
              <a:gd name="connsiteY83" fmla="*/ 12424 h 13416"/>
              <a:gd name="connsiteX84" fmla="*/ 1142 w 2931"/>
              <a:gd name="connsiteY84" fmla="*/ 12570 h 13416"/>
              <a:gd name="connsiteX85" fmla="*/ 1212 w 2931"/>
              <a:gd name="connsiteY85" fmla="*/ 12714 h 13416"/>
              <a:gd name="connsiteX86" fmla="*/ 1286 w 2931"/>
              <a:gd name="connsiteY86" fmla="*/ 12856 h 13416"/>
              <a:gd name="connsiteX87" fmla="*/ 1361 w 2931"/>
              <a:gd name="connsiteY87" fmla="*/ 12998 h 13416"/>
              <a:gd name="connsiteX88" fmla="*/ 1438 w 2931"/>
              <a:gd name="connsiteY88" fmla="*/ 13138 h 13416"/>
              <a:gd name="connsiteX89" fmla="*/ 1518 w 2931"/>
              <a:gd name="connsiteY89" fmla="*/ 13277 h 13416"/>
              <a:gd name="connsiteX90" fmla="*/ 1598 w 2931"/>
              <a:gd name="connsiteY90" fmla="*/ 13416 h 13416"/>
              <a:gd name="connsiteX0" fmla="*/ 2824 w 2824"/>
              <a:gd name="connsiteY0" fmla="*/ 0 h 13297"/>
              <a:gd name="connsiteX1" fmla="*/ 2719 w 2824"/>
              <a:gd name="connsiteY1" fmla="*/ 121 h 13297"/>
              <a:gd name="connsiteX2" fmla="*/ 2615 w 2824"/>
              <a:gd name="connsiteY2" fmla="*/ 243 h 13297"/>
              <a:gd name="connsiteX3" fmla="*/ 2514 w 2824"/>
              <a:gd name="connsiteY3" fmla="*/ 368 h 13297"/>
              <a:gd name="connsiteX4" fmla="*/ 2414 w 2824"/>
              <a:gd name="connsiteY4" fmla="*/ 493 h 13297"/>
              <a:gd name="connsiteX5" fmla="*/ 2316 w 2824"/>
              <a:gd name="connsiteY5" fmla="*/ 620 h 13297"/>
              <a:gd name="connsiteX6" fmla="*/ 2219 w 2824"/>
              <a:gd name="connsiteY6" fmla="*/ 749 h 13297"/>
              <a:gd name="connsiteX7" fmla="*/ 2126 w 2824"/>
              <a:gd name="connsiteY7" fmla="*/ 878 h 13297"/>
              <a:gd name="connsiteX8" fmla="*/ 2033 w 2824"/>
              <a:gd name="connsiteY8" fmla="*/ 1009 h 13297"/>
              <a:gd name="connsiteX9" fmla="*/ 1942 w 2824"/>
              <a:gd name="connsiteY9" fmla="*/ 1141 h 13297"/>
              <a:gd name="connsiteX10" fmla="*/ 1854 w 2824"/>
              <a:gd name="connsiteY10" fmla="*/ 1275 h 13297"/>
              <a:gd name="connsiteX11" fmla="*/ 1766 w 2824"/>
              <a:gd name="connsiteY11" fmla="*/ 1410 h 13297"/>
              <a:gd name="connsiteX12" fmla="*/ 1681 w 2824"/>
              <a:gd name="connsiteY12" fmla="*/ 1546 h 13297"/>
              <a:gd name="connsiteX13" fmla="*/ 1598 w 2824"/>
              <a:gd name="connsiteY13" fmla="*/ 1684 h 13297"/>
              <a:gd name="connsiteX14" fmla="*/ 1518 w 2824"/>
              <a:gd name="connsiteY14" fmla="*/ 1822 h 13297"/>
              <a:gd name="connsiteX15" fmla="*/ 1438 w 2824"/>
              <a:gd name="connsiteY15" fmla="*/ 1961 h 13297"/>
              <a:gd name="connsiteX16" fmla="*/ 1361 w 2824"/>
              <a:gd name="connsiteY16" fmla="*/ 2102 h 13297"/>
              <a:gd name="connsiteX17" fmla="*/ 1286 w 2824"/>
              <a:gd name="connsiteY17" fmla="*/ 2243 h 13297"/>
              <a:gd name="connsiteX18" fmla="*/ 1212 w 2824"/>
              <a:gd name="connsiteY18" fmla="*/ 2386 h 13297"/>
              <a:gd name="connsiteX19" fmla="*/ 1142 w 2824"/>
              <a:gd name="connsiteY19" fmla="*/ 2530 h 13297"/>
              <a:gd name="connsiteX20" fmla="*/ 1073 w 2824"/>
              <a:gd name="connsiteY20" fmla="*/ 2675 h 13297"/>
              <a:gd name="connsiteX21" fmla="*/ 1006 w 2824"/>
              <a:gd name="connsiteY21" fmla="*/ 2821 h 13297"/>
              <a:gd name="connsiteX22" fmla="*/ 940 w 2824"/>
              <a:gd name="connsiteY22" fmla="*/ 2966 h 13297"/>
              <a:gd name="connsiteX23" fmla="*/ 877 w 2824"/>
              <a:gd name="connsiteY23" fmla="*/ 3114 h 13297"/>
              <a:gd name="connsiteX24" fmla="*/ 817 w 2824"/>
              <a:gd name="connsiteY24" fmla="*/ 3263 h 13297"/>
              <a:gd name="connsiteX25" fmla="*/ 758 w 2824"/>
              <a:gd name="connsiteY25" fmla="*/ 3412 h 13297"/>
              <a:gd name="connsiteX26" fmla="*/ 702 w 2824"/>
              <a:gd name="connsiteY26" fmla="*/ 3562 h 13297"/>
              <a:gd name="connsiteX27" fmla="*/ 646 w 2824"/>
              <a:gd name="connsiteY27" fmla="*/ 3713 h 13297"/>
              <a:gd name="connsiteX28" fmla="*/ 594 w 2824"/>
              <a:gd name="connsiteY28" fmla="*/ 3865 h 13297"/>
              <a:gd name="connsiteX29" fmla="*/ 544 w 2824"/>
              <a:gd name="connsiteY29" fmla="*/ 4017 h 13297"/>
              <a:gd name="connsiteX30" fmla="*/ 496 w 2824"/>
              <a:gd name="connsiteY30" fmla="*/ 4171 h 13297"/>
              <a:gd name="connsiteX31" fmla="*/ 451 w 2824"/>
              <a:gd name="connsiteY31" fmla="*/ 4324 h 13297"/>
              <a:gd name="connsiteX32" fmla="*/ 407 w 2824"/>
              <a:gd name="connsiteY32" fmla="*/ 4478 h 13297"/>
              <a:gd name="connsiteX33" fmla="*/ 366 w 2824"/>
              <a:gd name="connsiteY33" fmla="*/ 4633 h 13297"/>
              <a:gd name="connsiteX34" fmla="*/ 326 w 2824"/>
              <a:gd name="connsiteY34" fmla="*/ 4789 h 13297"/>
              <a:gd name="connsiteX35" fmla="*/ 289 w 2824"/>
              <a:gd name="connsiteY35" fmla="*/ 4945 h 13297"/>
              <a:gd name="connsiteX36" fmla="*/ 254 w 2824"/>
              <a:gd name="connsiteY36" fmla="*/ 5101 h 13297"/>
              <a:gd name="connsiteX37" fmla="*/ 221 w 2824"/>
              <a:gd name="connsiteY37" fmla="*/ 5259 h 13297"/>
              <a:gd name="connsiteX38" fmla="*/ 191 w 2824"/>
              <a:gd name="connsiteY38" fmla="*/ 5416 h 13297"/>
              <a:gd name="connsiteX39" fmla="*/ 163 w 2824"/>
              <a:gd name="connsiteY39" fmla="*/ 5574 h 13297"/>
              <a:gd name="connsiteX40" fmla="*/ 137 w 2824"/>
              <a:gd name="connsiteY40" fmla="*/ 5732 h 13297"/>
              <a:gd name="connsiteX41" fmla="*/ 114 w 2824"/>
              <a:gd name="connsiteY41" fmla="*/ 5891 h 13297"/>
              <a:gd name="connsiteX42" fmla="*/ 91 w 2824"/>
              <a:gd name="connsiteY42" fmla="*/ 6050 h 13297"/>
              <a:gd name="connsiteX43" fmla="*/ 72 w 2824"/>
              <a:gd name="connsiteY43" fmla="*/ 6210 h 13297"/>
              <a:gd name="connsiteX44" fmla="*/ 55 w 2824"/>
              <a:gd name="connsiteY44" fmla="*/ 6368 h 13297"/>
              <a:gd name="connsiteX45" fmla="*/ 41 w 2824"/>
              <a:gd name="connsiteY45" fmla="*/ 6529 h 13297"/>
              <a:gd name="connsiteX46" fmla="*/ 29 w 2824"/>
              <a:gd name="connsiteY46" fmla="*/ 6689 h 13297"/>
              <a:gd name="connsiteX47" fmla="*/ 18 w 2824"/>
              <a:gd name="connsiteY47" fmla="*/ 6849 h 13297"/>
              <a:gd name="connsiteX48" fmla="*/ 10 w 2824"/>
              <a:gd name="connsiteY48" fmla="*/ 7009 h 13297"/>
              <a:gd name="connsiteX49" fmla="*/ 4 w 2824"/>
              <a:gd name="connsiteY49" fmla="*/ 7169 h 13297"/>
              <a:gd name="connsiteX50" fmla="*/ 1 w 2824"/>
              <a:gd name="connsiteY50" fmla="*/ 7330 h 13297"/>
              <a:gd name="connsiteX51" fmla="*/ 0 w 2824"/>
              <a:gd name="connsiteY51" fmla="*/ 7491 h 13297"/>
              <a:gd name="connsiteX52" fmla="*/ 1 w 2824"/>
              <a:gd name="connsiteY52" fmla="*/ 7650 h 13297"/>
              <a:gd name="connsiteX53" fmla="*/ 4 w 2824"/>
              <a:gd name="connsiteY53" fmla="*/ 7811 h 13297"/>
              <a:gd name="connsiteX54" fmla="*/ 10 w 2824"/>
              <a:gd name="connsiteY54" fmla="*/ 7971 h 13297"/>
              <a:gd name="connsiteX55" fmla="*/ 18 w 2824"/>
              <a:gd name="connsiteY55" fmla="*/ 8131 h 13297"/>
              <a:gd name="connsiteX56" fmla="*/ 29 w 2824"/>
              <a:gd name="connsiteY56" fmla="*/ 8292 h 13297"/>
              <a:gd name="connsiteX57" fmla="*/ 41 w 2824"/>
              <a:gd name="connsiteY57" fmla="*/ 8451 h 13297"/>
              <a:gd name="connsiteX58" fmla="*/ 55 w 2824"/>
              <a:gd name="connsiteY58" fmla="*/ 8612 h 13297"/>
              <a:gd name="connsiteX59" fmla="*/ 72 w 2824"/>
              <a:gd name="connsiteY59" fmla="*/ 8771 h 13297"/>
              <a:gd name="connsiteX60" fmla="*/ 91 w 2824"/>
              <a:gd name="connsiteY60" fmla="*/ 8930 h 13297"/>
              <a:gd name="connsiteX61" fmla="*/ 114 w 2824"/>
              <a:gd name="connsiteY61" fmla="*/ 9089 h 13297"/>
              <a:gd name="connsiteX62" fmla="*/ 137 w 2824"/>
              <a:gd name="connsiteY62" fmla="*/ 9248 h 13297"/>
              <a:gd name="connsiteX63" fmla="*/ 163 w 2824"/>
              <a:gd name="connsiteY63" fmla="*/ 9406 h 13297"/>
              <a:gd name="connsiteX64" fmla="*/ 191 w 2824"/>
              <a:gd name="connsiteY64" fmla="*/ 9564 h 13297"/>
              <a:gd name="connsiteX65" fmla="*/ 221 w 2824"/>
              <a:gd name="connsiteY65" fmla="*/ 9721 h 13297"/>
              <a:gd name="connsiteX66" fmla="*/ 254 w 2824"/>
              <a:gd name="connsiteY66" fmla="*/ 9879 h 13297"/>
              <a:gd name="connsiteX67" fmla="*/ 289 w 2824"/>
              <a:gd name="connsiteY67" fmla="*/ 10035 h 13297"/>
              <a:gd name="connsiteX68" fmla="*/ 326 w 2824"/>
              <a:gd name="connsiteY68" fmla="*/ 10192 h 13297"/>
              <a:gd name="connsiteX69" fmla="*/ 366 w 2824"/>
              <a:gd name="connsiteY69" fmla="*/ 10347 h 13297"/>
              <a:gd name="connsiteX70" fmla="*/ 407 w 2824"/>
              <a:gd name="connsiteY70" fmla="*/ 10502 h 13297"/>
              <a:gd name="connsiteX71" fmla="*/ 451 w 2824"/>
              <a:gd name="connsiteY71" fmla="*/ 10656 h 13297"/>
              <a:gd name="connsiteX72" fmla="*/ 496 w 2824"/>
              <a:gd name="connsiteY72" fmla="*/ 10810 h 13297"/>
              <a:gd name="connsiteX73" fmla="*/ 544 w 2824"/>
              <a:gd name="connsiteY73" fmla="*/ 10963 h 13297"/>
              <a:gd name="connsiteX74" fmla="*/ 594 w 2824"/>
              <a:gd name="connsiteY74" fmla="*/ 11115 h 13297"/>
              <a:gd name="connsiteX75" fmla="*/ 646 w 2824"/>
              <a:gd name="connsiteY75" fmla="*/ 11267 h 13297"/>
              <a:gd name="connsiteX76" fmla="*/ 702 w 2824"/>
              <a:gd name="connsiteY76" fmla="*/ 11418 h 13297"/>
              <a:gd name="connsiteX77" fmla="*/ 758 w 2824"/>
              <a:gd name="connsiteY77" fmla="*/ 11568 h 13297"/>
              <a:gd name="connsiteX78" fmla="*/ 817 w 2824"/>
              <a:gd name="connsiteY78" fmla="*/ 11717 h 13297"/>
              <a:gd name="connsiteX79" fmla="*/ 877 w 2824"/>
              <a:gd name="connsiteY79" fmla="*/ 11866 h 13297"/>
              <a:gd name="connsiteX80" fmla="*/ 940 w 2824"/>
              <a:gd name="connsiteY80" fmla="*/ 12014 h 13297"/>
              <a:gd name="connsiteX81" fmla="*/ 1006 w 2824"/>
              <a:gd name="connsiteY81" fmla="*/ 12160 h 13297"/>
              <a:gd name="connsiteX82" fmla="*/ 1073 w 2824"/>
              <a:gd name="connsiteY82" fmla="*/ 12305 h 13297"/>
              <a:gd name="connsiteX83" fmla="*/ 1142 w 2824"/>
              <a:gd name="connsiteY83" fmla="*/ 12451 h 13297"/>
              <a:gd name="connsiteX84" fmla="*/ 1212 w 2824"/>
              <a:gd name="connsiteY84" fmla="*/ 12595 h 13297"/>
              <a:gd name="connsiteX85" fmla="*/ 1286 w 2824"/>
              <a:gd name="connsiteY85" fmla="*/ 12737 h 13297"/>
              <a:gd name="connsiteX86" fmla="*/ 1361 w 2824"/>
              <a:gd name="connsiteY86" fmla="*/ 12879 h 13297"/>
              <a:gd name="connsiteX87" fmla="*/ 1438 w 2824"/>
              <a:gd name="connsiteY87" fmla="*/ 13019 h 13297"/>
              <a:gd name="connsiteX88" fmla="*/ 1518 w 2824"/>
              <a:gd name="connsiteY88" fmla="*/ 13158 h 13297"/>
              <a:gd name="connsiteX89" fmla="*/ 1598 w 2824"/>
              <a:gd name="connsiteY89" fmla="*/ 13297 h 13297"/>
              <a:gd name="connsiteX0" fmla="*/ 2719 w 2719"/>
              <a:gd name="connsiteY0" fmla="*/ 0 h 13176"/>
              <a:gd name="connsiteX1" fmla="*/ 2615 w 2719"/>
              <a:gd name="connsiteY1" fmla="*/ 122 h 13176"/>
              <a:gd name="connsiteX2" fmla="*/ 2514 w 2719"/>
              <a:gd name="connsiteY2" fmla="*/ 247 h 13176"/>
              <a:gd name="connsiteX3" fmla="*/ 2414 w 2719"/>
              <a:gd name="connsiteY3" fmla="*/ 372 h 13176"/>
              <a:gd name="connsiteX4" fmla="*/ 2316 w 2719"/>
              <a:gd name="connsiteY4" fmla="*/ 499 h 13176"/>
              <a:gd name="connsiteX5" fmla="*/ 2219 w 2719"/>
              <a:gd name="connsiteY5" fmla="*/ 628 h 13176"/>
              <a:gd name="connsiteX6" fmla="*/ 2126 w 2719"/>
              <a:gd name="connsiteY6" fmla="*/ 757 h 13176"/>
              <a:gd name="connsiteX7" fmla="*/ 2033 w 2719"/>
              <a:gd name="connsiteY7" fmla="*/ 888 h 13176"/>
              <a:gd name="connsiteX8" fmla="*/ 1942 w 2719"/>
              <a:gd name="connsiteY8" fmla="*/ 1020 h 13176"/>
              <a:gd name="connsiteX9" fmla="*/ 1854 w 2719"/>
              <a:gd name="connsiteY9" fmla="*/ 1154 h 13176"/>
              <a:gd name="connsiteX10" fmla="*/ 1766 w 2719"/>
              <a:gd name="connsiteY10" fmla="*/ 1289 h 13176"/>
              <a:gd name="connsiteX11" fmla="*/ 1681 w 2719"/>
              <a:gd name="connsiteY11" fmla="*/ 1425 h 13176"/>
              <a:gd name="connsiteX12" fmla="*/ 1598 w 2719"/>
              <a:gd name="connsiteY12" fmla="*/ 1563 h 13176"/>
              <a:gd name="connsiteX13" fmla="*/ 1518 w 2719"/>
              <a:gd name="connsiteY13" fmla="*/ 1701 h 13176"/>
              <a:gd name="connsiteX14" fmla="*/ 1438 w 2719"/>
              <a:gd name="connsiteY14" fmla="*/ 1840 h 13176"/>
              <a:gd name="connsiteX15" fmla="*/ 1361 w 2719"/>
              <a:gd name="connsiteY15" fmla="*/ 1981 h 13176"/>
              <a:gd name="connsiteX16" fmla="*/ 1286 w 2719"/>
              <a:gd name="connsiteY16" fmla="*/ 2122 h 13176"/>
              <a:gd name="connsiteX17" fmla="*/ 1212 w 2719"/>
              <a:gd name="connsiteY17" fmla="*/ 2265 h 13176"/>
              <a:gd name="connsiteX18" fmla="*/ 1142 w 2719"/>
              <a:gd name="connsiteY18" fmla="*/ 2409 h 13176"/>
              <a:gd name="connsiteX19" fmla="*/ 1073 w 2719"/>
              <a:gd name="connsiteY19" fmla="*/ 2554 h 13176"/>
              <a:gd name="connsiteX20" fmla="*/ 1006 w 2719"/>
              <a:gd name="connsiteY20" fmla="*/ 2700 h 13176"/>
              <a:gd name="connsiteX21" fmla="*/ 940 w 2719"/>
              <a:gd name="connsiteY21" fmla="*/ 2845 h 13176"/>
              <a:gd name="connsiteX22" fmla="*/ 877 w 2719"/>
              <a:gd name="connsiteY22" fmla="*/ 2993 h 13176"/>
              <a:gd name="connsiteX23" fmla="*/ 817 w 2719"/>
              <a:gd name="connsiteY23" fmla="*/ 3142 h 13176"/>
              <a:gd name="connsiteX24" fmla="*/ 758 w 2719"/>
              <a:gd name="connsiteY24" fmla="*/ 3291 h 13176"/>
              <a:gd name="connsiteX25" fmla="*/ 702 w 2719"/>
              <a:gd name="connsiteY25" fmla="*/ 3441 h 13176"/>
              <a:gd name="connsiteX26" fmla="*/ 646 w 2719"/>
              <a:gd name="connsiteY26" fmla="*/ 3592 h 13176"/>
              <a:gd name="connsiteX27" fmla="*/ 594 w 2719"/>
              <a:gd name="connsiteY27" fmla="*/ 3744 h 13176"/>
              <a:gd name="connsiteX28" fmla="*/ 544 w 2719"/>
              <a:gd name="connsiteY28" fmla="*/ 3896 h 13176"/>
              <a:gd name="connsiteX29" fmla="*/ 496 w 2719"/>
              <a:gd name="connsiteY29" fmla="*/ 4050 h 13176"/>
              <a:gd name="connsiteX30" fmla="*/ 451 w 2719"/>
              <a:gd name="connsiteY30" fmla="*/ 4203 h 13176"/>
              <a:gd name="connsiteX31" fmla="*/ 407 w 2719"/>
              <a:gd name="connsiteY31" fmla="*/ 4357 h 13176"/>
              <a:gd name="connsiteX32" fmla="*/ 366 w 2719"/>
              <a:gd name="connsiteY32" fmla="*/ 4512 h 13176"/>
              <a:gd name="connsiteX33" fmla="*/ 326 w 2719"/>
              <a:gd name="connsiteY33" fmla="*/ 4668 h 13176"/>
              <a:gd name="connsiteX34" fmla="*/ 289 w 2719"/>
              <a:gd name="connsiteY34" fmla="*/ 4824 h 13176"/>
              <a:gd name="connsiteX35" fmla="*/ 254 w 2719"/>
              <a:gd name="connsiteY35" fmla="*/ 4980 h 13176"/>
              <a:gd name="connsiteX36" fmla="*/ 221 w 2719"/>
              <a:gd name="connsiteY36" fmla="*/ 5138 h 13176"/>
              <a:gd name="connsiteX37" fmla="*/ 191 w 2719"/>
              <a:gd name="connsiteY37" fmla="*/ 5295 h 13176"/>
              <a:gd name="connsiteX38" fmla="*/ 163 w 2719"/>
              <a:gd name="connsiteY38" fmla="*/ 5453 h 13176"/>
              <a:gd name="connsiteX39" fmla="*/ 137 w 2719"/>
              <a:gd name="connsiteY39" fmla="*/ 5611 h 13176"/>
              <a:gd name="connsiteX40" fmla="*/ 114 w 2719"/>
              <a:gd name="connsiteY40" fmla="*/ 5770 h 13176"/>
              <a:gd name="connsiteX41" fmla="*/ 91 w 2719"/>
              <a:gd name="connsiteY41" fmla="*/ 5929 h 13176"/>
              <a:gd name="connsiteX42" fmla="*/ 72 w 2719"/>
              <a:gd name="connsiteY42" fmla="*/ 6089 h 13176"/>
              <a:gd name="connsiteX43" fmla="*/ 55 w 2719"/>
              <a:gd name="connsiteY43" fmla="*/ 6247 h 13176"/>
              <a:gd name="connsiteX44" fmla="*/ 41 w 2719"/>
              <a:gd name="connsiteY44" fmla="*/ 6408 h 13176"/>
              <a:gd name="connsiteX45" fmla="*/ 29 w 2719"/>
              <a:gd name="connsiteY45" fmla="*/ 6568 h 13176"/>
              <a:gd name="connsiteX46" fmla="*/ 18 w 2719"/>
              <a:gd name="connsiteY46" fmla="*/ 6728 h 13176"/>
              <a:gd name="connsiteX47" fmla="*/ 10 w 2719"/>
              <a:gd name="connsiteY47" fmla="*/ 6888 h 13176"/>
              <a:gd name="connsiteX48" fmla="*/ 4 w 2719"/>
              <a:gd name="connsiteY48" fmla="*/ 7048 h 13176"/>
              <a:gd name="connsiteX49" fmla="*/ 1 w 2719"/>
              <a:gd name="connsiteY49" fmla="*/ 7209 h 13176"/>
              <a:gd name="connsiteX50" fmla="*/ 0 w 2719"/>
              <a:gd name="connsiteY50" fmla="*/ 7370 h 13176"/>
              <a:gd name="connsiteX51" fmla="*/ 1 w 2719"/>
              <a:gd name="connsiteY51" fmla="*/ 7529 h 13176"/>
              <a:gd name="connsiteX52" fmla="*/ 4 w 2719"/>
              <a:gd name="connsiteY52" fmla="*/ 7690 h 13176"/>
              <a:gd name="connsiteX53" fmla="*/ 10 w 2719"/>
              <a:gd name="connsiteY53" fmla="*/ 7850 h 13176"/>
              <a:gd name="connsiteX54" fmla="*/ 18 w 2719"/>
              <a:gd name="connsiteY54" fmla="*/ 8010 h 13176"/>
              <a:gd name="connsiteX55" fmla="*/ 29 w 2719"/>
              <a:gd name="connsiteY55" fmla="*/ 8171 h 13176"/>
              <a:gd name="connsiteX56" fmla="*/ 41 w 2719"/>
              <a:gd name="connsiteY56" fmla="*/ 8330 h 13176"/>
              <a:gd name="connsiteX57" fmla="*/ 55 w 2719"/>
              <a:gd name="connsiteY57" fmla="*/ 8491 h 13176"/>
              <a:gd name="connsiteX58" fmla="*/ 72 w 2719"/>
              <a:gd name="connsiteY58" fmla="*/ 8650 h 13176"/>
              <a:gd name="connsiteX59" fmla="*/ 91 w 2719"/>
              <a:gd name="connsiteY59" fmla="*/ 8809 h 13176"/>
              <a:gd name="connsiteX60" fmla="*/ 114 w 2719"/>
              <a:gd name="connsiteY60" fmla="*/ 8968 h 13176"/>
              <a:gd name="connsiteX61" fmla="*/ 137 w 2719"/>
              <a:gd name="connsiteY61" fmla="*/ 9127 h 13176"/>
              <a:gd name="connsiteX62" fmla="*/ 163 w 2719"/>
              <a:gd name="connsiteY62" fmla="*/ 9285 h 13176"/>
              <a:gd name="connsiteX63" fmla="*/ 191 w 2719"/>
              <a:gd name="connsiteY63" fmla="*/ 9443 h 13176"/>
              <a:gd name="connsiteX64" fmla="*/ 221 w 2719"/>
              <a:gd name="connsiteY64" fmla="*/ 9600 h 13176"/>
              <a:gd name="connsiteX65" fmla="*/ 254 w 2719"/>
              <a:gd name="connsiteY65" fmla="*/ 9758 h 13176"/>
              <a:gd name="connsiteX66" fmla="*/ 289 w 2719"/>
              <a:gd name="connsiteY66" fmla="*/ 9914 h 13176"/>
              <a:gd name="connsiteX67" fmla="*/ 326 w 2719"/>
              <a:gd name="connsiteY67" fmla="*/ 10071 h 13176"/>
              <a:gd name="connsiteX68" fmla="*/ 366 w 2719"/>
              <a:gd name="connsiteY68" fmla="*/ 10226 h 13176"/>
              <a:gd name="connsiteX69" fmla="*/ 407 w 2719"/>
              <a:gd name="connsiteY69" fmla="*/ 10381 h 13176"/>
              <a:gd name="connsiteX70" fmla="*/ 451 w 2719"/>
              <a:gd name="connsiteY70" fmla="*/ 10535 h 13176"/>
              <a:gd name="connsiteX71" fmla="*/ 496 w 2719"/>
              <a:gd name="connsiteY71" fmla="*/ 10689 h 13176"/>
              <a:gd name="connsiteX72" fmla="*/ 544 w 2719"/>
              <a:gd name="connsiteY72" fmla="*/ 10842 h 13176"/>
              <a:gd name="connsiteX73" fmla="*/ 594 w 2719"/>
              <a:gd name="connsiteY73" fmla="*/ 10994 h 13176"/>
              <a:gd name="connsiteX74" fmla="*/ 646 w 2719"/>
              <a:gd name="connsiteY74" fmla="*/ 11146 h 13176"/>
              <a:gd name="connsiteX75" fmla="*/ 702 w 2719"/>
              <a:gd name="connsiteY75" fmla="*/ 11297 h 13176"/>
              <a:gd name="connsiteX76" fmla="*/ 758 w 2719"/>
              <a:gd name="connsiteY76" fmla="*/ 11447 h 13176"/>
              <a:gd name="connsiteX77" fmla="*/ 817 w 2719"/>
              <a:gd name="connsiteY77" fmla="*/ 11596 h 13176"/>
              <a:gd name="connsiteX78" fmla="*/ 877 w 2719"/>
              <a:gd name="connsiteY78" fmla="*/ 11745 h 13176"/>
              <a:gd name="connsiteX79" fmla="*/ 940 w 2719"/>
              <a:gd name="connsiteY79" fmla="*/ 11893 h 13176"/>
              <a:gd name="connsiteX80" fmla="*/ 1006 w 2719"/>
              <a:gd name="connsiteY80" fmla="*/ 12039 h 13176"/>
              <a:gd name="connsiteX81" fmla="*/ 1073 w 2719"/>
              <a:gd name="connsiteY81" fmla="*/ 12184 h 13176"/>
              <a:gd name="connsiteX82" fmla="*/ 1142 w 2719"/>
              <a:gd name="connsiteY82" fmla="*/ 12330 h 13176"/>
              <a:gd name="connsiteX83" fmla="*/ 1212 w 2719"/>
              <a:gd name="connsiteY83" fmla="*/ 12474 h 13176"/>
              <a:gd name="connsiteX84" fmla="*/ 1286 w 2719"/>
              <a:gd name="connsiteY84" fmla="*/ 12616 h 13176"/>
              <a:gd name="connsiteX85" fmla="*/ 1361 w 2719"/>
              <a:gd name="connsiteY85" fmla="*/ 12758 h 13176"/>
              <a:gd name="connsiteX86" fmla="*/ 1438 w 2719"/>
              <a:gd name="connsiteY86" fmla="*/ 12898 h 13176"/>
              <a:gd name="connsiteX87" fmla="*/ 1518 w 2719"/>
              <a:gd name="connsiteY87" fmla="*/ 13037 h 13176"/>
              <a:gd name="connsiteX88" fmla="*/ 1598 w 2719"/>
              <a:gd name="connsiteY88" fmla="*/ 13176 h 13176"/>
              <a:gd name="connsiteX0" fmla="*/ 2615 w 2615"/>
              <a:gd name="connsiteY0" fmla="*/ 0 h 13054"/>
              <a:gd name="connsiteX1" fmla="*/ 2514 w 2615"/>
              <a:gd name="connsiteY1" fmla="*/ 125 h 13054"/>
              <a:gd name="connsiteX2" fmla="*/ 2414 w 2615"/>
              <a:gd name="connsiteY2" fmla="*/ 250 h 13054"/>
              <a:gd name="connsiteX3" fmla="*/ 2316 w 2615"/>
              <a:gd name="connsiteY3" fmla="*/ 377 h 13054"/>
              <a:gd name="connsiteX4" fmla="*/ 2219 w 2615"/>
              <a:gd name="connsiteY4" fmla="*/ 506 h 13054"/>
              <a:gd name="connsiteX5" fmla="*/ 2126 w 2615"/>
              <a:gd name="connsiteY5" fmla="*/ 635 h 13054"/>
              <a:gd name="connsiteX6" fmla="*/ 2033 w 2615"/>
              <a:gd name="connsiteY6" fmla="*/ 766 h 13054"/>
              <a:gd name="connsiteX7" fmla="*/ 1942 w 2615"/>
              <a:gd name="connsiteY7" fmla="*/ 898 h 13054"/>
              <a:gd name="connsiteX8" fmla="*/ 1854 w 2615"/>
              <a:gd name="connsiteY8" fmla="*/ 1032 h 13054"/>
              <a:gd name="connsiteX9" fmla="*/ 1766 w 2615"/>
              <a:gd name="connsiteY9" fmla="*/ 1167 h 13054"/>
              <a:gd name="connsiteX10" fmla="*/ 1681 w 2615"/>
              <a:gd name="connsiteY10" fmla="*/ 1303 h 13054"/>
              <a:gd name="connsiteX11" fmla="*/ 1598 w 2615"/>
              <a:gd name="connsiteY11" fmla="*/ 1441 h 13054"/>
              <a:gd name="connsiteX12" fmla="*/ 1518 w 2615"/>
              <a:gd name="connsiteY12" fmla="*/ 1579 h 13054"/>
              <a:gd name="connsiteX13" fmla="*/ 1438 w 2615"/>
              <a:gd name="connsiteY13" fmla="*/ 1718 h 13054"/>
              <a:gd name="connsiteX14" fmla="*/ 1361 w 2615"/>
              <a:gd name="connsiteY14" fmla="*/ 1859 h 13054"/>
              <a:gd name="connsiteX15" fmla="*/ 1286 w 2615"/>
              <a:gd name="connsiteY15" fmla="*/ 2000 h 13054"/>
              <a:gd name="connsiteX16" fmla="*/ 1212 w 2615"/>
              <a:gd name="connsiteY16" fmla="*/ 2143 h 13054"/>
              <a:gd name="connsiteX17" fmla="*/ 1142 w 2615"/>
              <a:gd name="connsiteY17" fmla="*/ 2287 h 13054"/>
              <a:gd name="connsiteX18" fmla="*/ 1073 w 2615"/>
              <a:gd name="connsiteY18" fmla="*/ 2432 h 13054"/>
              <a:gd name="connsiteX19" fmla="*/ 1006 w 2615"/>
              <a:gd name="connsiteY19" fmla="*/ 2578 h 13054"/>
              <a:gd name="connsiteX20" fmla="*/ 940 w 2615"/>
              <a:gd name="connsiteY20" fmla="*/ 2723 h 13054"/>
              <a:gd name="connsiteX21" fmla="*/ 877 w 2615"/>
              <a:gd name="connsiteY21" fmla="*/ 2871 h 13054"/>
              <a:gd name="connsiteX22" fmla="*/ 817 w 2615"/>
              <a:gd name="connsiteY22" fmla="*/ 3020 h 13054"/>
              <a:gd name="connsiteX23" fmla="*/ 758 w 2615"/>
              <a:gd name="connsiteY23" fmla="*/ 3169 h 13054"/>
              <a:gd name="connsiteX24" fmla="*/ 702 w 2615"/>
              <a:gd name="connsiteY24" fmla="*/ 3319 h 13054"/>
              <a:gd name="connsiteX25" fmla="*/ 646 w 2615"/>
              <a:gd name="connsiteY25" fmla="*/ 3470 h 13054"/>
              <a:gd name="connsiteX26" fmla="*/ 594 w 2615"/>
              <a:gd name="connsiteY26" fmla="*/ 3622 h 13054"/>
              <a:gd name="connsiteX27" fmla="*/ 544 w 2615"/>
              <a:gd name="connsiteY27" fmla="*/ 3774 h 13054"/>
              <a:gd name="connsiteX28" fmla="*/ 496 w 2615"/>
              <a:gd name="connsiteY28" fmla="*/ 3928 h 13054"/>
              <a:gd name="connsiteX29" fmla="*/ 451 w 2615"/>
              <a:gd name="connsiteY29" fmla="*/ 4081 h 13054"/>
              <a:gd name="connsiteX30" fmla="*/ 407 w 2615"/>
              <a:gd name="connsiteY30" fmla="*/ 4235 h 13054"/>
              <a:gd name="connsiteX31" fmla="*/ 366 w 2615"/>
              <a:gd name="connsiteY31" fmla="*/ 4390 h 13054"/>
              <a:gd name="connsiteX32" fmla="*/ 326 w 2615"/>
              <a:gd name="connsiteY32" fmla="*/ 4546 h 13054"/>
              <a:gd name="connsiteX33" fmla="*/ 289 w 2615"/>
              <a:gd name="connsiteY33" fmla="*/ 4702 h 13054"/>
              <a:gd name="connsiteX34" fmla="*/ 254 w 2615"/>
              <a:gd name="connsiteY34" fmla="*/ 4858 h 13054"/>
              <a:gd name="connsiteX35" fmla="*/ 221 w 2615"/>
              <a:gd name="connsiteY35" fmla="*/ 5016 h 13054"/>
              <a:gd name="connsiteX36" fmla="*/ 191 w 2615"/>
              <a:gd name="connsiteY36" fmla="*/ 5173 h 13054"/>
              <a:gd name="connsiteX37" fmla="*/ 163 w 2615"/>
              <a:gd name="connsiteY37" fmla="*/ 5331 h 13054"/>
              <a:gd name="connsiteX38" fmla="*/ 137 w 2615"/>
              <a:gd name="connsiteY38" fmla="*/ 5489 h 13054"/>
              <a:gd name="connsiteX39" fmla="*/ 114 w 2615"/>
              <a:gd name="connsiteY39" fmla="*/ 5648 h 13054"/>
              <a:gd name="connsiteX40" fmla="*/ 91 w 2615"/>
              <a:gd name="connsiteY40" fmla="*/ 5807 h 13054"/>
              <a:gd name="connsiteX41" fmla="*/ 72 w 2615"/>
              <a:gd name="connsiteY41" fmla="*/ 5967 h 13054"/>
              <a:gd name="connsiteX42" fmla="*/ 55 w 2615"/>
              <a:gd name="connsiteY42" fmla="*/ 6125 h 13054"/>
              <a:gd name="connsiteX43" fmla="*/ 41 w 2615"/>
              <a:gd name="connsiteY43" fmla="*/ 6286 h 13054"/>
              <a:gd name="connsiteX44" fmla="*/ 29 w 2615"/>
              <a:gd name="connsiteY44" fmla="*/ 6446 h 13054"/>
              <a:gd name="connsiteX45" fmla="*/ 18 w 2615"/>
              <a:gd name="connsiteY45" fmla="*/ 6606 h 13054"/>
              <a:gd name="connsiteX46" fmla="*/ 10 w 2615"/>
              <a:gd name="connsiteY46" fmla="*/ 6766 h 13054"/>
              <a:gd name="connsiteX47" fmla="*/ 4 w 2615"/>
              <a:gd name="connsiteY47" fmla="*/ 6926 h 13054"/>
              <a:gd name="connsiteX48" fmla="*/ 1 w 2615"/>
              <a:gd name="connsiteY48" fmla="*/ 7087 h 13054"/>
              <a:gd name="connsiteX49" fmla="*/ 0 w 2615"/>
              <a:gd name="connsiteY49" fmla="*/ 7248 h 13054"/>
              <a:gd name="connsiteX50" fmla="*/ 1 w 2615"/>
              <a:gd name="connsiteY50" fmla="*/ 7407 h 13054"/>
              <a:gd name="connsiteX51" fmla="*/ 4 w 2615"/>
              <a:gd name="connsiteY51" fmla="*/ 7568 h 13054"/>
              <a:gd name="connsiteX52" fmla="*/ 10 w 2615"/>
              <a:gd name="connsiteY52" fmla="*/ 7728 h 13054"/>
              <a:gd name="connsiteX53" fmla="*/ 18 w 2615"/>
              <a:gd name="connsiteY53" fmla="*/ 7888 h 13054"/>
              <a:gd name="connsiteX54" fmla="*/ 29 w 2615"/>
              <a:gd name="connsiteY54" fmla="*/ 8049 h 13054"/>
              <a:gd name="connsiteX55" fmla="*/ 41 w 2615"/>
              <a:gd name="connsiteY55" fmla="*/ 8208 h 13054"/>
              <a:gd name="connsiteX56" fmla="*/ 55 w 2615"/>
              <a:gd name="connsiteY56" fmla="*/ 8369 h 13054"/>
              <a:gd name="connsiteX57" fmla="*/ 72 w 2615"/>
              <a:gd name="connsiteY57" fmla="*/ 8528 h 13054"/>
              <a:gd name="connsiteX58" fmla="*/ 91 w 2615"/>
              <a:gd name="connsiteY58" fmla="*/ 8687 h 13054"/>
              <a:gd name="connsiteX59" fmla="*/ 114 w 2615"/>
              <a:gd name="connsiteY59" fmla="*/ 8846 h 13054"/>
              <a:gd name="connsiteX60" fmla="*/ 137 w 2615"/>
              <a:gd name="connsiteY60" fmla="*/ 9005 h 13054"/>
              <a:gd name="connsiteX61" fmla="*/ 163 w 2615"/>
              <a:gd name="connsiteY61" fmla="*/ 9163 h 13054"/>
              <a:gd name="connsiteX62" fmla="*/ 191 w 2615"/>
              <a:gd name="connsiteY62" fmla="*/ 9321 h 13054"/>
              <a:gd name="connsiteX63" fmla="*/ 221 w 2615"/>
              <a:gd name="connsiteY63" fmla="*/ 9478 h 13054"/>
              <a:gd name="connsiteX64" fmla="*/ 254 w 2615"/>
              <a:gd name="connsiteY64" fmla="*/ 9636 h 13054"/>
              <a:gd name="connsiteX65" fmla="*/ 289 w 2615"/>
              <a:gd name="connsiteY65" fmla="*/ 9792 h 13054"/>
              <a:gd name="connsiteX66" fmla="*/ 326 w 2615"/>
              <a:gd name="connsiteY66" fmla="*/ 9949 h 13054"/>
              <a:gd name="connsiteX67" fmla="*/ 366 w 2615"/>
              <a:gd name="connsiteY67" fmla="*/ 10104 h 13054"/>
              <a:gd name="connsiteX68" fmla="*/ 407 w 2615"/>
              <a:gd name="connsiteY68" fmla="*/ 10259 h 13054"/>
              <a:gd name="connsiteX69" fmla="*/ 451 w 2615"/>
              <a:gd name="connsiteY69" fmla="*/ 10413 h 13054"/>
              <a:gd name="connsiteX70" fmla="*/ 496 w 2615"/>
              <a:gd name="connsiteY70" fmla="*/ 10567 h 13054"/>
              <a:gd name="connsiteX71" fmla="*/ 544 w 2615"/>
              <a:gd name="connsiteY71" fmla="*/ 10720 h 13054"/>
              <a:gd name="connsiteX72" fmla="*/ 594 w 2615"/>
              <a:gd name="connsiteY72" fmla="*/ 10872 h 13054"/>
              <a:gd name="connsiteX73" fmla="*/ 646 w 2615"/>
              <a:gd name="connsiteY73" fmla="*/ 11024 h 13054"/>
              <a:gd name="connsiteX74" fmla="*/ 702 w 2615"/>
              <a:gd name="connsiteY74" fmla="*/ 11175 h 13054"/>
              <a:gd name="connsiteX75" fmla="*/ 758 w 2615"/>
              <a:gd name="connsiteY75" fmla="*/ 11325 h 13054"/>
              <a:gd name="connsiteX76" fmla="*/ 817 w 2615"/>
              <a:gd name="connsiteY76" fmla="*/ 11474 h 13054"/>
              <a:gd name="connsiteX77" fmla="*/ 877 w 2615"/>
              <a:gd name="connsiteY77" fmla="*/ 11623 h 13054"/>
              <a:gd name="connsiteX78" fmla="*/ 940 w 2615"/>
              <a:gd name="connsiteY78" fmla="*/ 11771 h 13054"/>
              <a:gd name="connsiteX79" fmla="*/ 1006 w 2615"/>
              <a:gd name="connsiteY79" fmla="*/ 11917 h 13054"/>
              <a:gd name="connsiteX80" fmla="*/ 1073 w 2615"/>
              <a:gd name="connsiteY80" fmla="*/ 12062 h 13054"/>
              <a:gd name="connsiteX81" fmla="*/ 1142 w 2615"/>
              <a:gd name="connsiteY81" fmla="*/ 12208 h 13054"/>
              <a:gd name="connsiteX82" fmla="*/ 1212 w 2615"/>
              <a:gd name="connsiteY82" fmla="*/ 12352 h 13054"/>
              <a:gd name="connsiteX83" fmla="*/ 1286 w 2615"/>
              <a:gd name="connsiteY83" fmla="*/ 12494 h 13054"/>
              <a:gd name="connsiteX84" fmla="*/ 1361 w 2615"/>
              <a:gd name="connsiteY84" fmla="*/ 12636 h 13054"/>
              <a:gd name="connsiteX85" fmla="*/ 1438 w 2615"/>
              <a:gd name="connsiteY85" fmla="*/ 12776 h 13054"/>
              <a:gd name="connsiteX86" fmla="*/ 1518 w 2615"/>
              <a:gd name="connsiteY86" fmla="*/ 12915 h 13054"/>
              <a:gd name="connsiteX87" fmla="*/ 1598 w 2615"/>
              <a:gd name="connsiteY87" fmla="*/ 13054 h 13054"/>
              <a:gd name="connsiteX0" fmla="*/ 2615 w 2615"/>
              <a:gd name="connsiteY0" fmla="*/ 0 h 13054"/>
              <a:gd name="connsiteX1" fmla="*/ 2414 w 2615"/>
              <a:gd name="connsiteY1" fmla="*/ 250 h 13054"/>
              <a:gd name="connsiteX2" fmla="*/ 2316 w 2615"/>
              <a:gd name="connsiteY2" fmla="*/ 377 h 13054"/>
              <a:gd name="connsiteX3" fmla="*/ 2219 w 2615"/>
              <a:gd name="connsiteY3" fmla="*/ 506 h 13054"/>
              <a:gd name="connsiteX4" fmla="*/ 2126 w 2615"/>
              <a:gd name="connsiteY4" fmla="*/ 635 h 13054"/>
              <a:gd name="connsiteX5" fmla="*/ 2033 w 2615"/>
              <a:gd name="connsiteY5" fmla="*/ 766 h 13054"/>
              <a:gd name="connsiteX6" fmla="*/ 1942 w 2615"/>
              <a:gd name="connsiteY6" fmla="*/ 898 h 13054"/>
              <a:gd name="connsiteX7" fmla="*/ 1854 w 2615"/>
              <a:gd name="connsiteY7" fmla="*/ 1032 h 13054"/>
              <a:gd name="connsiteX8" fmla="*/ 1766 w 2615"/>
              <a:gd name="connsiteY8" fmla="*/ 1167 h 13054"/>
              <a:gd name="connsiteX9" fmla="*/ 1681 w 2615"/>
              <a:gd name="connsiteY9" fmla="*/ 1303 h 13054"/>
              <a:gd name="connsiteX10" fmla="*/ 1598 w 2615"/>
              <a:gd name="connsiteY10" fmla="*/ 1441 h 13054"/>
              <a:gd name="connsiteX11" fmla="*/ 1518 w 2615"/>
              <a:gd name="connsiteY11" fmla="*/ 1579 h 13054"/>
              <a:gd name="connsiteX12" fmla="*/ 1438 w 2615"/>
              <a:gd name="connsiteY12" fmla="*/ 1718 h 13054"/>
              <a:gd name="connsiteX13" fmla="*/ 1361 w 2615"/>
              <a:gd name="connsiteY13" fmla="*/ 1859 h 13054"/>
              <a:gd name="connsiteX14" fmla="*/ 1286 w 2615"/>
              <a:gd name="connsiteY14" fmla="*/ 2000 h 13054"/>
              <a:gd name="connsiteX15" fmla="*/ 1212 w 2615"/>
              <a:gd name="connsiteY15" fmla="*/ 2143 h 13054"/>
              <a:gd name="connsiteX16" fmla="*/ 1142 w 2615"/>
              <a:gd name="connsiteY16" fmla="*/ 2287 h 13054"/>
              <a:gd name="connsiteX17" fmla="*/ 1073 w 2615"/>
              <a:gd name="connsiteY17" fmla="*/ 2432 h 13054"/>
              <a:gd name="connsiteX18" fmla="*/ 1006 w 2615"/>
              <a:gd name="connsiteY18" fmla="*/ 2578 h 13054"/>
              <a:gd name="connsiteX19" fmla="*/ 940 w 2615"/>
              <a:gd name="connsiteY19" fmla="*/ 2723 h 13054"/>
              <a:gd name="connsiteX20" fmla="*/ 877 w 2615"/>
              <a:gd name="connsiteY20" fmla="*/ 2871 h 13054"/>
              <a:gd name="connsiteX21" fmla="*/ 817 w 2615"/>
              <a:gd name="connsiteY21" fmla="*/ 3020 h 13054"/>
              <a:gd name="connsiteX22" fmla="*/ 758 w 2615"/>
              <a:gd name="connsiteY22" fmla="*/ 3169 h 13054"/>
              <a:gd name="connsiteX23" fmla="*/ 702 w 2615"/>
              <a:gd name="connsiteY23" fmla="*/ 3319 h 13054"/>
              <a:gd name="connsiteX24" fmla="*/ 646 w 2615"/>
              <a:gd name="connsiteY24" fmla="*/ 3470 h 13054"/>
              <a:gd name="connsiteX25" fmla="*/ 594 w 2615"/>
              <a:gd name="connsiteY25" fmla="*/ 3622 h 13054"/>
              <a:gd name="connsiteX26" fmla="*/ 544 w 2615"/>
              <a:gd name="connsiteY26" fmla="*/ 3774 h 13054"/>
              <a:gd name="connsiteX27" fmla="*/ 496 w 2615"/>
              <a:gd name="connsiteY27" fmla="*/ 3928 h 13054"/>
              <a:gd name="connsiteX28" fmla="*/ 451 w 2615"/>
              <a:gd name="connsiteY28" fmla="*/ 4081 h 13054"/>
              <a:gd name="connsiteX29" fmla="*/ 407 w 2615"/>
              <a:gd name="connsiteY29" fmla="*/ 4235 h 13054"/>
              <a:gd name="connsiteX30" fmla="*/ 366 w 2615"/>
              <a:gd name="connsiteY30" fmla="*/ 4390 h 13054"/>
              <a:gd name="connsiteX31" fmla="*/ 326 w 2615"/>
              <a:gd name="connsiteY31" fmla="*/ 4546 h 13054"/>
              <a:gd name="connsiteX32" fmla="*/ 289 w 2615"/>
              <a:gd name="connsiteY32" fmla="*/ 4702 h 13054"/>
              <a:gd name="connsiteX33" fmla="*/ 254 w 2615"/>
              <a:gd name="connsiteY33" fmla="*/ 4858 h 13054"/>
              <a:gd name="connsiteX34" fmla="*/ 221 w 2615"/>
              <a:gd name="connsiteY34" fmla="*/ 5016 h 13054"/>
              <a:gd name="connsiteX35" fmla="*/ 191 w 2615"/>
              <a:gd name="connsiteY35" fmla="*/ 5173 h 13054"/>
              <a:gd name="connsiteX36" fmla="*/ 163 w 2615"/>
              <a:gd name="connsiteY36" fmla="*/ 5331 h 13054"/>
              <a:gd name="connsiteX37" fmla="*/ 137 w 2615"/>
              <a:gd name="connsiteY37" fmla="*/ 5489 h 13054"/>
              <a:gd name="connsiteX38" fmla="*/ 114 w 2615"/>
              <a:gd name="connsiteY38" fmla="*/ 5648 h 13054"/>
              <a:gd name="connsiteX39" fmla="*/ 91 w 2615"/>
              <a:gd name="connsiteY39" fmla="*/ 5807 h 13054"/>
              <a:gd name="connsiteX40" fmla="*/ 72 w 2615"/>
              <a:gd name="connsiteY40" fmla="*/ 5967 h 13054"/>
              <a:gd name="connsiteX41" fmla="*/ 55 w 2615"/>
              <a:gd name="connsiteY41" fmla="*/ 6125 h 13054"/>
              <a:gd name="connsiteX42" fmla="*/ 41 w 2615"/>
              <a:gd name="connsiteY42" fmla="*/ 6286 h 13054"/>
              <a:gd name="connsiteX43" fmla="*/ 29 w 2615"/>
              <a:gd name="connsiteY43" fmla="*/ 6446 h 13054"/>
              <a:gd name="connsiteX44" fmla="*/ 18 w 2615"/>
              <a:gd name="connsiteY44" fmla="*/ 6606 h 13054"/>
              <a:gd name="connsiteX45" fmla="*/ 10 w 2615"/>
              <a:gd name="connsiteY45" fmla="*/ 6766 h 13054"/>
              <a:gd name="connsiteX46" fmla="*/ 4 w 2615"/>
              <a:gd name="connsiteY46" fmla="*/ 6926 h 13054"/>
              <a:gd name="connsiteX47" fmla="*/ 1 w 2615"/>
              <a:gd name="connsiteY47" fmla="*/ 7087 h 13054"/>
              <a:gd name="connsiteX48" fmla="*/ 0 w 2615"/>
              <a:gd name="connsiteY48" fmla="*/ 7248 h 13054"/>
              <a:gd name="connsiteX49" fmla="*/ 1 w 2615"/>
              <a:gd name="connsiteY49" fmla="*/ 7407 h 13054"/>
              <a:gd name="connsiteX50" fmla="*/ 4 w 2615"/>
              <a:gd name="connsiteY50" fmla="*/ 7568 h 13054"/>
              <a:gd name="connsiteX51" fmla="*/ 10 w 2615"/>
              <a:gd name="connsiteY51" fmla="*/ 7728 h 13054"/>
              <a:gd name="connsiteX52" fmla="*/ 18 w 2615"/>
              <a:gd name="connsiteY52" fmla="*/ 7888 h 13054"/>
              <a:gd name="connsiteX53" fmla="*/ 29 w 2615"/>
              <a:gd name="connsiteY53" fmla="*/ 8049 h 13054"/>
              <a:gd name="connsiteX54" fmla="*/ 41 w 2615"/>
              <a:gd name="connsiteY54" fmla="*/ 8208 h 13054"/>
              <a:gd name="connsiteX55" fmla="*/ 55 w 2615"/>
              <a:gd name="connsiteY55" fmla="*/ 8369 h 13054"/>
              <a:gd name="connsiteX56" fmla="*/ 72 w 2615"/>
              <a:gd name="connsiteY56" fmla="*/ 8528 h 13054"/>
              <a:gd name="connsiteX57" fmla="*/ 91 w 2615"/>
              <a:gd name="connsiteY57" fmla="*/ 8687 h 13054"/>
              <a:gd name="connsiteX58" fmla="*/ 114 w 2615"/>
              <a:gd name="connsiteY58" fmla="*/ 8846 h 13054"/>
              <a:gd name="connsiteX59" fmla="*/ 137 w 2615"/>
              <a:gd name="connsiteY59" fmla="*/ 9005 h 13054"/>
              <a:gd name="connsiteX60" fmla="*/ 163 w 2615"/>
              <a:gd name="connsiteY60" fmla="*/ 9163 h 13054"/>
              <a:gd name="connsiteX61" fmla="*/ 191 w 2615"/>
              <a:gd name="connsiteY61" fmla="*/ 9321 h 13054"/>
              <a:gd name="connsiteX62" fmla="*/ 221 w 2615"/>
              <a:gd name="connsiteY62" fmla="*/ 9478 h 13054"/>
              <a:gd name="connsiteX63" fmla="*/ 254 w 2615"/>
              <a:gd name="connsiteY63" fmla="*/ 9636 h 13054"/>
              <a:gd name="connsiteX64" fmla="*/ 289 w 2615"/>
              <a:gd name="connsiteY64" fmla="*/ 9792 h 13054"/>
              <a:gd name="connsiteX65" fmla="*/ 326 w 2615"/>
              <a:gd name="connsiteY65" fmla="*/ 9949 h 13054"/>
              <a:gd name="connsiteX66" fmla="*/ 366 w 2615"/>
              <a:gd name="connsiteY66" fmla="*/ 10104 h 13054"/>
              <a:gd name="connsiteX67" fmla="*/ 407 w 2615"/>
              <a:gd name="connsiteY67" fmla="*/ 10259 h 13054"/>
              <a:gd name="connsiteX68" fmla="*/ 451 w 2615"/>
              <a:gd name="connsiteY68" fmla="*/ 10413 h 13054"/>
              <a:gd name="connsiteX69" fmla="*/ 496 w 2615"/>
              <a:gd name="connsiteY69" fmla="*/ 10567 h 13054"/>
              <a:gd name="connsiteX70" fmla="*/ 544 w 2615"/>
              <a:gd name="connsiteY70" fmla="*/ 10720 h 13054"/>
              <a:gd name="connsiteX71" fmla="*/ 594 w 2615"/>
              <a:gd name="connsiteY71" fmla="*/ 10872 h 13054"/>
              <a:gd name="connsiteX72" fmla="*/ 646 w 2615"/>
              <a:gd name="connsiteY72" fmla="*/ 11024 h 13054"/>
              <a:gd name="connsiteX73" fmla="*/ 702 w 2615"/>
              <a:gd name="connsiteY73" fmla="*/ 11175 h 13054"/>
              <a:gd name="connsiteX74" fmla="*/ 758 w 2615"/>
              <a:gd name="connsiteY74" fmla="*/ 11325 h 13054"/>
              <a:gd name="connsiteX75" fmla="*/ 817 w 2615"/>
              <a:gd name="connsiteY75" fmla="*/ 11474 h 13054"/>
              <a:gd name="connsiteX76" fmla="*/ 877 w 2615"/>
              <a:gd name="connsiteY76" fmla="*/ 11623 h 13054"/>
              <a:gd name="connsiteX77" fmla="*/ 940 w 2615"/>
              <a:gd name="connsiteY77" fmla="*/ 11771 h 13054"/>
              <a:gd name="connsiteX78" fmla="*/ 1006 w 2615"/>
              <a:gd name="connsiteY78" fmla="*/ 11917 h 13054"/>
              <a:gd name="connsiteX79" fmla="*/ 1073 w 2615"/>
              <a:gd name="connsiteY79" fmla="*/ 12062 h 13054"/>
              <a:gd name="connsiteX80" fmla="*/ 1142 w 2615"/>
              <a:gd name="connsiteY80" fmla="*/ 12208 h 13054"/>
              <a:gd name="connsiteX81" fmla="*/ 1212 w 2615"/>
              <a:gd name="connsiteY81" fmla="*/ 12352 h 13054"/>
              <a:gd name="connsiteX82" fmla="*/ 1286 w 2615"/>
              <a:gd name="connsiteY82" fmla="*/ 12494 h 13054"/>
              <a:gd name="connsiteX83" fmla="*/ 1361 w 2615"/>
              <a:gd name="connsiteY83" fmla="*/ 12636 h 13054"/>
              <a:gd name="connsiteX84" fmla="*/ 1438 w 2615"/>
              <a:gd name="connsiteY84" fmla="*/ 12776 h 13054"/>
              <a:gd name="connsiteX85" fmla="*/ 1518 w 2615"/>
              <a:gd name="connsiteY85" fmla="*/ 12915 h 13054"/>
              <a:gd name="connsiteX86" fmla="*/ 1598 w 2615"/>
              <a:gd name="connsiteY86" fmla="*/ 13054 h 13054"/>
              <a:gd name="connsiteX0" fmla="*/ 2414 w 2414"/>
              <a:gd name="connsiteY0" fmla="*/ 0 h 12804"/>
              <a:gd name="connsiteX1" fmla="*/ 2316 w 2414"/>
              <a:gd name="connsiteY1" fmla="*/ 127 h 12804"/>
              <a:gd name="connsiteX2" fmla="*/ 2219 w 2414"/>
              <a:gd name="connsiteY2" fmla="*/ 256 h 12804"/>
              <a:gd name="connsiteX3" fmla="*/ 2126 w 2414"/>
              <a:gd name="connsiteY3" fmla="*/ 385 h 12804"/>
              <a:gd name="connsiteX4" fmla="*/ 2033 w 2414"/>
              <a:gd name="connsiteY4" fmla="*/ 516 h 12804"/>
              <a:gd name="connsiteX5" fmla="*/ 1942 w 2414"/>
              <a:gd name="connsiteY5" fmla="*/ 648 h 12804"/>
              <a:gd name="connsiteX6" fmla="*/ 1854 w 2414"/>
              <a:gd name="connsiteY6" fmla="*/ 782 h 12804"/>
              <a:gd name="connsiteX7" fmla="*/ 1766 w 2414"/>
              <a:gd name="connsiteY7" fmla="*/ 917 h 12804"/>
              <a:gd name="connsiteX8" fmla="*/ 1681 w 2414"/>
              <a:gd name="connsiteY8" fmla="*/ 1053 h 12804"/>
              <a:gd name="connsiteX9" fmla="*/ 1598 w 2414"/>
              <a:gd name="connsiteY9" fmla="*/ 1191 h 12804"/>
              <a:gd name="connsiteX10" fmla="*/ 1518 w 2414"/>
              <a:gd name="connsiteY10" fmla="*/ 1329 h 12804"/>
              <a:gd name="connsiteX11" fmla="*/ 1438 w 2414"/>
              <a:gd name="connsiteY11" fmla="*/ 1468 h 12804"/>
              <a:gd name="connsiteX12" fmla="*/ 1361 w 2414"/>
              <a:gd name="connsiteY12" fmla="*/ 1609 h 12804"/>
              <a:gd name="connsiteX13" fmla="*/ 1286 w 2414"/>
              <a:gd name="connsiteY13" fmla="*/ 1750 h 12804"/>
              <a:gd name="connsiteX14" fmla="*/ 1212 w 2414"/>
              <a:gd name="connsiteY14" fmla="*/ 1893 h 12804"/>
              <a:gd name="connsiteX15" fmla="*/ 1142 w 2414"/>
              <a:gd name="connsiteY15" fmla="*/ 2037 h 12804"/>
              <a:gd name="connsiteX16" fmla="*/ 1073 w 2414"/>
              <a:gd name="connsiteY16" fmla="*/ 2182 h 12804"/>
              <a:gd name="connsiteX17" fmla="*/ 1006 w 2414"/>
              <a:gd name="connsiteY17" fmla="*/ 2328 h 12804"/>
              <a:gd name="connsiteX18" fmla="*/ 940 w 2414"/>
              <a:gd name="connsiteY18" fmla="*/ 2473 h 12804"/>
              <a:gd name="connsiteX19" fmla="*/ 877 w 2414"/>
              <a:gd name="connsiteY19" fmla="*/ 2621 h 12804"/>
              <a:gd name="connsiteX20" fmla="*/ 817 w 2414"/>
              <a:gd name="connsiteY20" fmla="*/ 2770 h 12804"/>
              <a:gd name="connsiteX21" fmla="*/ 758 w 2414"/>
              <a:gd name="connsiteY21" fmla="*/ 2919 h 12804"/>
              <a:gd name="connsiteX22" fmla="*/ 702 w 2414"/>
              <a:gd name="connsiteY22" fmla="*/ 3069 h 12804"/>
              <a:gd name="connsiteX23" fmla="*/ 646 w 2414"/>
              <a:gd name="connsiteY23" fmla="*/ 3220 h 12804"/>
              <a:gd name="connsiteX24" fmla="*/ 594 w 2414"/>
              <a:gd name="connsiteY24" fmla="*/ 3372 h 12804"/>
              <a:gd name="connsiteX25" fmla="*/ 544 w 2414"/>
              <a:gd name="connsiteY25" fmla="*/ 3524 h 12804"/>
              <a:gd name="connsiteX26" fmla="*/ 496 w 2414"/>
              <a:gd name="connsiteY26" fmla="*/ 3678 h 12804"/>
              <a:gd name="connsiteX27" fmla="*/ 451 w 2414"/>
              <a:gd name="connsiteY27" fmla="*/ 3831 h 12804"/>
              <a:gd name="connsiteX28" fmla="*/ 407 w 2414"/>
              <a:gd name="connsiteY28" fmla="*/ 3985 h 12804"/>
              <a:gd name="connsiteX29" fmla="*/ 366 w 2414"/>
              <a:gd name="connsiteY29" fmla="*/ 4140 h 12804"/>
              <a:gd name="connsiteX30" fmla="*/ 326 w 2414"/>
              <a:gd name="connsiteY30" fmla="*/ 4296 h 12804"/>
              <a:gd name="connsiteX31" fmla="*/ 289 w 2414"/>
              <a:gd name="connsiteY31" fmla="*/ 4452 h 12804"/>
              <a:gd name="connsiteX32" fmla="*/ 254 w 2414"/>
              <a:gd name="connsiteY32" fmla="*/ 4608 h 12804"/>
              <a:gd name="connsiteX33" fmla="*/ 221 w 2414"/>
              <a:gd name="connsiteY33" fmla="*/ 4766 h 12804"/>
              <a:gd name="connsiteX34" fmla="*/ 191 w 2414"/>
              <a:gd name="connsiteY34" fmla="*/ 4923 h 12804"/>
              <a:gd name="connsiteX35" fmla="*/ 163 w 2414"/>
              <a:gd name="connsiteY35" fmla="*/ 5081 h 12804"/>
              <a:gd name="connsiteX36" fmla="*/ 137 w 2414"/>
              <a:gd name="connsiteY36" fmla="*/ 5239 h 12804"/>
              <a:gd name="connsiteX37" fmla="*/ 114 w 2414"/>
              <a:gd name="connsiteY37" fmla="*/ 5398 h 12804"/>
              <a:gd name="connsiteX38" fmla="*/ 91 w 2414"/>
              <a:gd name="connsiteY38" fmla="*/ 5557 h 12804"/>
              <a:gd name="connsiteX39" fmla="*/ 72 w 2414"/>
              <a:gd name="connsiteY39" fmla="*/ 5717 h 12804"/>
              <a:gd name="connsiteX40" fmla="*/ 55 w 2414"/>
              <a:gd name="connsiteY40" fmla="*/ 5875 h 12804"/>
              <a:gd name="connsiteX41" fmla="*/ 41 w 2414"/>
              <a:gd name="connsiteY41" fmla="*/ 6036 h 12804"/>
              <a:gd name="connsiteX42" fmla="*/ 29 w 2414"/>
              <a:gd name="connsiteY42" fmla="*/ 6196 h 12804"/>
              <a:gd name="connsiteX43" fmla="*/ 18 w 2414"/>
              <a:gd name="connsiteY43" fmla="*/ 6356 h 12804"/>
              <a:gd name="connsiteX44" fmla="*/ 10 w 2414"/>
              <a:gd name="connsiteY44" fmla="*/ 6516 h 12804"/>
              <a:gd name="connsiteX45" fmla="*/ 4 w 2414"/>
              <a:gd name="connsiteY45" fmla="*/ 6676 h 12804"/>
              <a:gd name="connsiteX46" fmla="*/ 1 w 2414"/>
              <a:gd name="connsiteY46" fmla="*/ 6837 h 12804"/>
              <a:gd name="connsiteX47" fmla="*/ 0 w 2414"/>
              <a:gd name="connsiteY47" fmla="*/ 6998 h 12804"/>
              <a:gd name="connsiteX48" fmla="*/ 1 w 2414"/>
              <a:gd name="connsiteY48" fmla="*/ 7157 h 12804"/>
              <a:gd name="connsiteX49" fmla="*/ 4 w 2414"/>
              <a:gd name="connsiteY49" fmla="*/ 7318 h 12804"/>
              <a:gd name="connsiteX50" fmla="*/ 10 w 2414"/>
              <a:gd name="connsiteY50" fmla="*/ 7478 h 12804"/>
              <a:gd name="connsiteX51" fmla="*/ 18 w 2414"/>
              <a:gd name="connsiteY51" fmla="*/ 7638 h 12804"/>
              <a:gd name="connsiteX52" fmla="*/ 29 w 2414"/>
              <a:gd name="connsiteY52" fmla="*/ 7799 h 12804"/>
              <a:gd name="connsiteX53" fmla="*/ 41 w 2414"/>
              <a:gd name="connsiteY53" fmla="*/ 7958 h 12804"/>
              <a:gd name="connsiteX54" fmla="*/ 55 w 2414"/>
              <a:gd name="connsiteY54" fmla="*/ 8119 h 12804"/>
              <a:gd name="connsiteX55" fmla="*/ 72 w 2414"/>
              <a:gd name="connsiteY55" fmla="*/ 8278 h 12804"/>
              <a:gd name="connsiteX56" fmla="*/ 91 w 2414"/>
              <a:gd name="connsiteY56" fmla="*/ 8437 h 12804"/>
              <a:gd name="connsiteX57" fmla="*/ 114 w 2414"/>
              <a:gd name="connsiteY57" fmla="*/ 8596 h 12804"/>
              <a:gd name="connsiteX58" fmla="*/ 137 w 2414"/>
              <a:gd name="connsiteY58" fmla="*/ 8755 h 12804"/>
              <a:gd name="connsiteX59" fmla="*/ 163 w 2414"/>
              <a:gd name="connsiteY59" fmla="*/ 8913 h 12804"/>
              <a:gd name="connsiteX60" fmla="*/ 191 w 2414"/>
              <a:gd name="connsiteY60" fmla="*/ 9071 h 12804"/>
              <a:gd name="connsiteX61" fmla="*/ 221 w 2414"/>
              <a:gd name="connsiteY61" fmla="*/ 9228 h 12804"/>
              <a:gd name="connsiteX62" fmla="*/ 254 w 2414"/>
              <a:gd name="connsiteY62" fmla="*/ 9386 h 12804"/>
              <a:gd name="connsiteX63" fmla="*/ 289 w 2414"/>
              <a:gd name="connsiteY63" fmla="*/ 9542 h 12804"/>
              <a:gd name="connsiteX64" fmla="*/ 326 w 2414"/>
              <a:gd name="connsiteY64" fmla="*/ 9699 h 12804"/>
              <a:gd name="connsiteX65" fmla="*/ 366 w 2414"/>
              <a:gd name="connsiteY65" fmla="*/ 9854 h 12804"/>
              <a:gd name="connsiteX66" fmla="*/ 407 w 2414"/>
              <a:gd name="connsiteY66" fmla="*/ 10009 h 12804"/>
              <a:gd name="connsiteX67" fmla="*/ 451 w 2414"/>
              <a:gd name="connsiteY67" fmla="*/ 10163 h 12804"/>
              <a:gd name="connsiteX68" fmla="*/ 496 w 2414"/>
              <a:gd name="connsiteY68" fmla="*/ 10317 h 12804"/>
              <a:gd name="connsiteX69" fmla="*/ 544 w 2414"/>
              <a:gd name="connsiteY69" fmla="*/ 10470 h 12804"/>
              <a:gd name="connsiteX70" fmla="*/ 594 w 2414"/>
              <a:gd name="connsiteY70" fmla="*/ 10622 h 12804"/>
              <a:gd name="connsiteX71" fmla="*/ 646 w 2414"/>
              <a:gd name="connsiteY71" fmla="*/ 10774 h 12804"/>
              <a:gd name="connsiteX72" fmla="*/ 702 w 2414"/>
              <a:gd name="connsiteY72" fmla="*/ 10925 h 12804"/>
              <a:gd name="connsiteX73" fmla="*/ 758 w 2414"/>
              <a:gd name="connsiteY73" fmla="*/ 11075 h 12804"/>
              <a:gd name="connsiteX74" fmla="*/ 817 w 2414"/>
              <a:gd name="connsiteY74" fmla="*/ 11224 h 12804"/>
              <a:gd name="connsiteX75" fmla="*/ 877 w 2414"/>
              <a:gd name="connsiteY75" fmla="*/ 11373 h 12804"/>
              <a:gd name="connsiteX76" fmla="*/ 940 w 2414"/>
              <a:gd name="connsiteY76" fmla="*/ 11521 h 12804"/>
              <a:gd name="connsiteX77" fmla="*/ 1006 w 2414"/>
              <a:gd name="connsiteY77" fmla="*/ 11667 h 12804"/>
              <a:gd name="connsiteX78" fmla="*/ 1073 w 2414"/>
              <a:gd name="connsiteY78" fmla="*/ 11812 h 12804"/>
              <a:gd name="connsiteX79" fmla="*/ 1142 w 2414"/>
              <a:gd name="connsiteY79" fmla="*/ 11958 h 12804"/>
              <a:gd name="connsiteX80" fmla="*/ 1212 w 2414"/>
              <a:gd name="connsiteY80" fmla="*/ 12102 h 12804"/>
              <a:gd name="connsiteX81" fmla="*/ 1286 w 2414"/>
              <a:gd name="connsiteY81" fmla="*/ 12244 h 12804"/>
              <a:gd name="connsiteX82" fmla="*/ 1361 w 2414"/>
              <a:gd name="connsiteY82" fmla="*/ 12386 h 12804"/>
              <a:gd name="connsiteX83" fmla="*/ 1438 w 2414"/>
              <a:gd name="connsiteY83" fmla="*/ 12526 h 12804"/>
              <a:gd name="connsiteX84" fmla="*/ 1518 w 2414"/>
              <a:gd name="connsiteY84" fmla="*/ 12665 h 12804"/>
              <a:gd name="connsiteX85" fmla="*/ 1598 w 2414"/>
              <a:gd name="connsiteY85" fmla="*/ 12804 h 12804"/>
              <a:gd name="connsiteX0" fmla="*/ 2316 w 2316"/>
              <a:gd name="connsiteY0" fmla="*/ 0 h 12677"/>
              <a:gd name="connsiteX1" fmla="*/ 2219 w 2316"/>
              <a:gd name="connsiteY1" fmla="*/ 129 h 12677"/>
              <a:gd name="connsiteX2" fmla="*/ 2126 w 2316"/>
              <a:gd name="connsiteY2" fmla="*/ 258 h 12677"/>
              <a:gd name="connsiteX3" fmla="*/ 2033 w 2316"/>
              <a:gd name="connsiteY3" fmla="*/ 389 h 12677"/>
              <a:gd name="connsiteX4" fmla="*/ 1942 w 2316"/>
              <a:gd name="connsiteY4" fmla="*/ 521 h 12677"/>
              <a:gd name="connsiteX5" fmla="*/ 1854 w 2316"/>
              <a:gd name="connsiteY5" fmla="*/ 655 h 12677"/>
              <a:gd name="connsiteX6" fmla="*/ 1766 w 2316"/>
              <a:gd name="connsiteY6" fmla="*/ 790 h 12677"/>
              <a:gd name="connsiteX7" fmla="*/ 1681 w 2316"/>
              <a:gd name="connsiteY7" fmla="*/ 926 h 12677"/>
              <a:gd name="connsiteX8" fmla="*/ 1598 w 2316"/>
              <a:gd name="connsiteY8" fmla="*/ 1064 h 12677"/>
              <a:gd name="connsiteX9" fmla="*/ 1518 w 2316"/>
              <a:gd name="connsiteY9" fmla="*/ 1202 h 12677"/>
              <a:gd name="connsiteX10" fmla="*/ 1438 w 2316"/>
              <a:gd name="connsiteY10" fmla="*/ 1341 h 12677"/>
              <a:gd name="connsiteX11" fmla="*/ 1361 w 2316"/>
              <a:gd name="connsiteY11" fmla="*/ 1482 h 12677"/>
              <a:gd name="connsiteX12" fmla="*/ 1286 w 2316"/>
              <a:gd name="connsiteY12" fmla="*/ 1623 h 12677"/>
              <a:gd name="connsiteX13" fmla="*/ 1212 w 2316"/>
              <a:gd name="connsiteY13" fmla="*/ 1766 h 12677"/>
              <a:gd name="connsiteX14" fmla="*/ 1142 w 2316"/>
              <a:gd name="connsiteY14" fmla="*/ 1910 h 12677"/>
              <a:gd name="connsiteX15" fmla="*/ 1073 w 2316"/>
              <a:gd name="connsiteY15" fmla="*/ 2055 h 12677"/>
              <a:gd name="connsiteX16" fmla="*/ 1006 w 2316"/>
              <a:gd name="connsiteY16" fmla="*/ 2201 h 12677"/>
              <a:gd name="connsiteX17" fmla="*/ 940 w 2316"/>
              <a:gd name="connsiteY17" fmla="*/ 2346 h 12677"/>
              <a:gd name="connsiteX18" fmla="*/ 877 w 2316"/>
              <a:gd name="connsiteY18" fmla="*/ 2494 h 12677"/>
              <a:gd name="connsiteX19" fmla="*/ 817 w 2316"/>
              <a:gd name="connsiteY19" fmla="*/ 2643 h 12677"/>
              <a:gd name="connsiteX20" fmla="*/ 758 w 2316"/>
              <a:gd name="connsiteY20" fmla="*/ 2792 h 12677"/>
              <a:gd name="connsiteX21" fmla="*/ 702 w 2316"/>
              <a:gd name="connsiteY21" fmla="*/ 2942 h 12677"/>
              <a:gd name="connsiteX22" fmla="*/ 646 w 2316"/>
              <a:gd name="connsiteY22" fmla="*/ 3093 h 12677"/>
              <a:gd name="connsiteX23" fmla="*/ 594 w 2316"/>
              <a:gd name="connsiteY23" fmla="*/ 3245 h 12677"/>
              <a:gd name="connsiteX24" fmla="*/ 544 w 2316"/>
              <a:gd name="connsiteY24" fmla="*/ 3397 h 12677"/>
              <a:gd name="connsiteX25" fmla="*/ 496 w 2316"/>
              <a:gd name="connsiteY25" fmla="*/ 3551 h 12677"/>
              <a:gd name="connsiteX26" fmla="*/ 451 w 2316"/>
              <a:gd name="connsiteY26" fmla="*/ 3704 h 12677"/>
              <a:gd name="connsiteX27" fmla="*/ 407 w 2316"/>
              <a:gd name="connsiteY27" fmla="*/ 3858 h 12677"/>
              <a:gd name="connsiteX28" fmla="*/ 366 w 2316"/>
              <a:gd name="connsiteY28" fmla="*/ 4013 h 12677"/>
              <a:gd name="connsiteX29" fmla="*/ 326 w 2316"/>
              <a:gd name="connsiteY29" fmla="*/ 4169 h 12677"/>
              <a:gd name="connsiteX30" fmla="*/ 289 w 2316"/>
              <a:gd name="connsiteY30" fmla="*/ 4325 h 12677"/>
              <a:gd name="connsiteX31" fmla="*/ 254 w 2316"/>
              <a:gd name="connsiteY31" fmla="*/ 4481 h 12677"/>
              <a:gd name="connsiteX32" fmla="*/ 221 w 2316"/>
              <a:gd name="connsiteY32" fmla="*/ 4639 h 12677"/>
              <a:gd name="connsiteX33" fmla="*/ 191 w 2316"/>
              <a:gd name="connsiteY33" fmla="*/ 4796 h 12677"/>
              <a:gd name="connsiteX34" fmla="*/ 163 w 2316"/>
              <a:gd name="connsiteY34" fmla="*/ 4954 h 12677"/>
              <a:gd name="connsiteX35" fmla="*/ 137 w 2316"/>
              <a:gd name="connsiteY35" fmla="*/ 5112 h 12677"/>
              <a:gd name="connsiteX36" fmla="*/ 114 w 2316"/>
              <a:gd name="connsiteY36" fmla="*/ 5271 h 12677"/>
              <a:gd name="connsiteX37" fmla="*/ 91 w 2316"/>
              <a:gd name="connsiteY37" fmla="*/ 5430 h 12677"/>
              <a:gd name="connsiteX38" fmla="*/ 72 w 2316"/>
              <a:gd name="connsiteY38" fmla="*/ 5590 h 12677"/>
              <a:gd name="connsiteX39" fmla="*/ 55 w 2316"/>
              <a:gd name="connsiteY39" fmla="*/ 5748 h 12677"/>
              <a:gd name="connsiteX40" fmla="*/ 41 w 2316"/>
              <a:gd name="connsiteY40" fmla="*/ 5909 h 12677"/>
              <a:gd name="connsiteX41" fmla="*/ 29 w 2316"/>
              <a:gd name="connsiteY41" fmla="*/ 6069 h 12677"/>
              <a:gd name="connsiteX42" fmla="*/ 18 w 2316"/>
              <a:gd name="connsiteY42" fmla="*/ 6229 h 12677"/>
              <a:gd name="connsiteX43" fmla="*/ 10 w 2316"/>
              <a:gd name="connsiteY43" fmla="*/ 6389 h 12677"/>
              <a:gd name="connsiteX44" fmla="*/ 4 w 2316"/>
              <a:gd name="connsiteY44" fmla="*/ 6549 h 12677"/>
              <a:gd name="connsiteX45" fmla="*/ 1 w 2316"/>
              <a:gd name="connsiteY45" fmla="*/ 6710 h 12677"/>
              <a:gd name="connsiteX46" fmla="*/ 0 w 2316"/>
              <a:gd name="connsiteY46" fmla="*/ 6871 h 12677"/>
              <a:gd name="connsiteX47" fmla="*/ 1 w 2316"/>
              <a:gd name="connsiteY47" fmla="*/ 7030 h 12677"/>
              <a:gd name="connsiteX48" fmla="*/ 4 w 2316"/>
              <a:gd name="connsiteY48" fmla="*/ 7191 h 12677"/>
              <a:gd name="connsiteX49" fmla="*/ 10 w 2316"/>
              <a:gd name="connsiteY49" fmla="*/ 7351 h 12677"/>
              <a:gd name="connsiteX50" fmla="*/ 18 w 2316"/>
              <a:gd name="connsiteY50" fmla="*/ 7511 h 12677"/>
              <a:gd name="connsiteX51" fmla="*/ 29 w 2316"/>
              <a:gd name="connsiteY51" fmla="*/ 7672 h 12677"/>
              <a:gd name="connsiteX52" fmla="*/ 41 w 2316"/>
              <a:gd name="connsiteY52" fmla="*/ 7831 h 12677"/>
              <a:gd name="connsiteX53" fmla="*/ 55 w 2316"/>
              <a:gd name="connsiteY53" fmla="*/ 7992 h 12677"/>
              <a:gd name="connsiteX54" fmla="*/ 72 w 2316"/>
              <a:gd name="connsiteY54" fmla="*/ 8151 h 12677"/>
              <a:gd name="connsiteX55" fmla="*/ 91 w 2316"/>
              <a:gd name="connsiteY55" fmla="*/ 8310 h 12677"/>
              <a:gd name="connsiteX56" fmla="*/ 114 w 2316"/>
              <a:gd name="connsiteY56" fmla="*/ 8469 h 12677"/>
              <a:gd name="connsiteX57" fmla="*/ 137 w 2316"/>
              <a:gd name="connsiteY57" fmla="*/ 8628 h 12677"/>
              <a:gd name="connsiteX58" fmla="*/ 163 w 2316"/>
              <a:gd name="connsiteY58" fmla="*/ 8786 h 12677"/>
              <a:gd name="connsiteX59" fmla="*/ 191 w 2316"/>
              <a:gd name="connsiteY59" fmla="*/ 8944 h 12677"/>
              <a:gd name="connsiteX60" fmla="*/ 221 w 2316"/>
              <a:gd name="connsiteY60" fmla="*/ 9101 h 12677"/>
              <a:gd name="connsiteX61" fmla="*/ 254 w 2316"/>
              <a:gd name="connsiteY61" fmla="*/ 9259 h 12677"/>
              <a:gd name="connsiteX62" fmla="*/ 289 w 2316"/>
              <a:gd name="connsiteY62" fmla="*/ 9415 h 12677"/>
              <a:gd name="connsiteX63" fmla="*/ 326 w 2316"/>
              <a:gd name="connsiteY63" fmla="*/ 9572 h 12677"/>
              <a:gd name="connsiteX64" fmla="*/ 366 w 2316"/>
              <a:gd name="connsiteY64" fmla="*/ 9727 h 12677"/>
              <a:gd name="connsiteX65" fmla="*/ 407 w 2316"/>
              <a:gd name="connsiteY65" fmla="*/ 9882 h 12677"/>
              <a:gd name="connsiteX66" fmla="*/ 451 w 2316"/>
              <a:gd name="connsiteY66" fmla="*/ 10036 h 12677"/>
              <a:gd name="connsiteX67" fmla="*/ 496 w 2316"/>
              <a:gd name="connsiteY67" fmla="*/ 10190 h 12677"/>
              <a:gd name="connsiteX68" fmla="*/ 544 w 2316"/>
              <a:gd name="connsiteY68" fmla="*/ 10343 h 12677"/>
              <a:gd name="connsiteX69" fmla="*/ 594 w 2316"/>
              <a:gd name="connsiteY69" fmla="*/ 10495 h 12677"/>
              <a:gd name="connsiteX70" fmla="*/ 646 w 2316"/>
              <a:gd name="connsiteY70" fmla="*/ 10647 h 12677"/>
              <a:gd name="connsiteX71" fmla="*/ 702 w 2316"/>
              <a:gd name="connsiteY71" fmla="*/ 10798 h 12677"/>
              <a:gd name="connsiteX72" fmla="*/ 758 w 2316"/>
              <a:gd name="connsiteY72" fmla="*/ 10948 h 12677"/>
              <a:gd name="connsiteX73" fmla="*/ 817 w 2316"/>
              <a:gd name="connsiteY73" fmla="*/ 11097 h 12677"/>
              <a:gd name="connsiteX74" fmla="*/ 877 w 2316"/>
              <a:gd name="connsiteY74" fmla="*/ 11246 h 12677"/>
              <a:gd name="connsiteX75" fmla="*/ 940 w 2316"/>
              <a:gd name="connsiteY75" fmla="*/ 11394 h 12677"/>
              <a:gd name="connsiteX76" fmla="*/ 1006 w 2316"/>
              <a:gd name="connsiteY76" fmla="*/ 11540 h 12677"/>
              <a:gd name="connsiteX77" fmla="*/ 1073 w 2316"/>
              <a:gd name="connsiteY77" fmla="*/ 11685 h 12677"/>
              <a:gd name="connsiteX78" fmla="*/ 1142 w 2316"/>
              <a:gd name="connsiteY78" fmla="*/ 11831 h 12677"/>
              <a:gd name="connsiteX79" fmla="*/ 1212 w 2316"/>
              <a:gd name="connsiteY79" fmla="*/ 11975 h 12677"/>
              <a:gd name="connsiteX80" fmla="*/ 1286 w 2316"/>
              <a:gd name="connsiteY80" fmla="*/ 12117 h 12677"/>
              <a:gd name="connsiteX81" fmla="*/ 1361 w 2316"/>
              <a:gd name="connsiteY81" fmla="*/ 12259 h 12677"/>
              <a:gd name="connsiteX82" fmla="*/ 1438 w 2316"/>
              <a:gd name="connsiteY82" fmla="*/ 12399 h 12677"/>
              <a:gd name="connsiteX83" fmla="*/ 1518 w 2316"/>
              <a:gd name="connsiteY83" fmla="*/ 12538 h 12677"/>
              <a:gd name="connsiteX84" fmla="*/ 1598 w 2316"/>
              <a:gd name="connsiteY84" fmla="*/ 12677 h 12677"/>
              <a:gd name="connsiteX0" fmla="*/ 2219 w 2219"/>
              <a:gd name="connsiteY0" fmla="*/ 0 h 12548"/>
              <a:gd name="connsiteX1" fmla="*/ 2126 w 2219"/>
              <a:gd name="connsiteY1" fmla="*/ 129 h 12548"/>
              <a:gd name="connsiteX2" fmla="*/ 2033 w 2219"/>
              <a:gd name="connsiteY2" fmla="*/ 260 h 12548"/>
              <a:gd name="connsiteX3" fmla="*/ 1942 w 2219"/>
              <a:gd name="connsiteY3" fmla="*/ 392 h 12548"/>
              <a:gd name="connsiteX4" fmla="*/ 1854 w 2219"/>
              <a:gd name="connsiteY4" fmla="*/ 526 h 12548"/>
              <a:gd name="connsiteX5" fmla="*/ 1766 w 2219"/>
              <a:gd name="connsiteY5" fmla="*/ 661 h 12548"/>
              <a:gd name="connsiteX6" fmla="*/ 1681 w 2219"/>
              <a:gd name="connsiteY6" fmla="*/ 797 h 12548"/>
              <a:gd name="connsiteX7" fmla="*/ 1598 w 2219"/>
              <a:gd name="connsiteY7" fmla="*/ 935 h 12548"/>
              <a:gd name="connsiteX8" fmla="*/ 1518 w 2219"/>
              <a:gd name="connsiteY8" fmla="*/ 1073 h 12548"/>
              <a:gd name="connsiteX9" fmla="*/ 1438 w 2219"/>
              <a:gd name="connsiteY9" fmla="*/ 1212 h 12548"/>
              <a:gd name="connsiteX10" fmla="*/ 1361 w 2219"/>
              <a:gd name="connsiteY10" fmla="*/ 1353 h 12548"/>
              <a:gd name="connsiteX11" fmla="*/ 1286 w 2219"/>
              <a:gd name="connsiteY11" fmla="*/ 1494 h 12548"/>
              <a:gd name="connsiteX12" fmla="*/ 1212 w 2219"/>
              <a:gd name="connsiteY12" fmla="*/ 1637 h 12548"/>
              <a:gd name="connsiteX13" fmla="*/ 1142 w 2219"/>
              <a:gd name="connsiteY13" fmla="*/ 1781 h 12548"/>
              <a:gd name="connsiteX14" fmla="*/ 1073 w 2219"/>
              <a:gd name="connsiteY14" fmla="*/ 1926 h 12548"/>
              <a:gd name="connsiteX15" fmla="*/ 1006 w 2219"/>
              <a:gd name="connsiteY15" fmla="*/ 2072 h 12548"/>
              <a:gd name="connsiteX16" fmla="*/ 940 w 2219"/>
              <a:gd name="connsiteY16" fmla="*/ 2217 h 12548"/>
              <a:gd name="connsiteX17" fmla="*/ 877 w 2219"/>
              <a:gd name="connsiteY17" fmla="*/ 2365 h 12548"/>
              <a:gd name="connsiteX18" fmla="*/ 817 w 2219"/>
              <a:gd name="connsiteY18" fmla="*/ 2514 h 12548"/>
              <a:gd name="connsiteX19" fmla="*/ 758 w 2219"/>
              <a:gd name="connsiteY19" fmla="*/ 2663 h 12548"/>
              <a:gd name="connsiteX20" fmla="*/ 702 w 2219"/>
              <a:gd name="connsiteY20" fmla="*/ 2813 h 12548"/>
              <a:gd name="connsiteX21" fmla="*/ 646 w 2219"/>
              <a:gd name="connsiteY21" fmla="*/ 2964 h 12548"/>
              <a:gd name="connsiteX22" fmla="*/ 594 w 2219"/>
              <a:gd name="connsiteY22" fmla="*/ 3116 h 12548"/>
              <a:gd name="connsiteX23" fmla="*/ 544 w 2219"/>
              <a:gd name="connsiteY23" fmla="*/ 3268 h 12548"/>
              <a:gd name="connsiteX24" fmla="*/ 496 w 2219"/>
              <a:gd name="connsiteY24" fmla="*/ 3422 h 12548"/>
              <a:gd name="connsiteX25" fmla="*/ 451 w 2219"/>
              <a:gd name="connsiteY25" fmla="*/ 3575 h 12548"/>
              <a:gd name="connsiteX26" fmla="*/ 407 w 2219"/>
              <a:gd name="connsiteY26" fmla="*/ 3729 h 12548"/>
              <a:gd name="connsiteX27" fmla="*/ 366 w 2219"/>
              <a:gd name="connsiteY27" fmla="*/ 3884 h 12548"/>
              <a:gd name="connsiteX28" fmla="*/ 326 w 2219"/>
              <a:gd name="connsiteY28" fmla="*/ 4040 h 12548"/>
              <a:gd name="connsiteX29" fmla="*/ 289 w 2219"/>
              <a:gd name="connsiteY29" fmla="*/ 4196 h 12548"/>
              <a:gd name="connsiteX30" fmla="*/ 254 w 2219"/>
              <a:gd name="connsiteY30" fmla="*/ 4352 h 12548"/>
              <a:gd name="connsiteX31" fmla="*/ 221 w 2219"/>
              <a:gd name="connsiteY31" fmla="*/ 4510 h 12548"/>
              <a:gd name="connsiteX32" fmla="*/ 191 w 2219"/>
              <a:gd name="connsiteY32" fmla="*/ 4667 h 12548"/>
              <a:gd name="connsiteX33" fmla="*/ 163 w 2219"/>
              <a:gd name="connsiteY33" fmla="*/ 4825 h 12548"/>
              <a:gd name="connsiteX34" fmla="*/ 137 w 2219"/>
              <a:gd name="connsiteY34" fmla="*/ 4983 h 12548"/>
              <a:gd name="connsiteX35" fmla="*/ 114 w 2219"/>
              <a:gd name="connsiteY35" fmla="*/ 5142 h 12548"/>
              <a:gd name="connsiteX36" fmla="*/ 91 w 2219"/>
              <a:gd name="connsiteY36" fmla="*/ 5301 h 12548"/>
              <a:gd name="connsiteX37" fmla="*/ 72 w 2219"/>
              <a:gd name="connsiteY37" fmla="*/ 5461 h 12548"/>
              <a:gd name="connsiteX38" fmla="*/ 55 w 2219"/>
              <a:gd name="connsiteY38" fmla="*/ 5619 h 12548"/>
              <a:gd name="connsiteX39" fmla="*/ 41 w 2219"/>
              <a:gd name="connsiteY39" fmla="*/ 5780 h 12548"/>
              <a:gd name="connsiteX40" fmla="*/ 29 w 2219"/>
              <a:gd name="connsiteY40" fmla="*/ 5940 h 12548"/>
              <a:gd name="connsiteX41" fmla="*/ 18 w 2219"/>
              <a:gd name="connsiteY41" fmla="*/ 6100 h 12548"/>
              <a:gd name="connsiteX42" fmla="*/ 10 w 2219"/>
              <a:gd name="connsiteY42" fmla="*/ 6260 h 12548"/>
              <a:gd name="connsiteX43" fmla="*/ 4 w 2219"/>
              <a:gd name="connsiteY43" fmla="*/ 6420 h 12548"/>
              <a:gd name="connsiteX44" fmla="*/ 1 w 2219"/>
              <a:gd name="connsiteY44" fmla="*/ 6581 h 12548"/>
              <a:gd name="connsiteX45" fmla="*/ 0 w 2219"/>
              <a:gd name="connsiteY45" fmla="*/ 6742 h 12548"/>
              <a:gd name="connsiteX46" fmla="*/ 1 w 2219"/>
              <a:gd name="connsiteY46" fmla="*/ 6901 h 12548"/>
              <a:gd name="connsiteX47" fmla="*/ 4 w 2219"/>
              <a:gd name="connsiteY47" fmla="*/ 7062 h 12548"/>
              <a:gd name="connsiteX48" fmla="*/ 10 w 2219"/>
              <a:gd name="connsiteY48" fmla="*/ 7222 h 12548"/>
              <a:gd name="connsiteX49" fmla="*/ 18 w 2219"/>
              <a:gd name="connsiteY49" fmla="*/ 7382 h 12548"/>
              <a:gd name="connsiteX50" fmla="*/ 29 w 2219"/>
              <a:gd name="connsiteY50" fmla="*/ 7543 h 12548"/>
              <a:gd name="connsiteX51" fmla="*/ 41 w 2219"/>
              <a:gd name="connsiteY51" fmla="*/ 7702 h 12548"/>
              <a:gd name="connsiteX52" fmla="*/ 55 w 2219"/>
              <a:gd name="connsiteY52" fmla="*/ 7863 h 12548"/>
              <a:gd name="connsiteX53" fmla="*/ 72 w 2219"/>
              <a:gd name="connsiteY53" fmla="*/ 8022 h 12548"/>
              <a:gd name="connsiteX54" fmla="*/ 91 w 2219"/>
              <a:gd name="connsiteY54" fmla="*/ 8181 h 12548"/>
              <a:gd name="connsiteX55" fmla="*/ 114 w 2219"/>
              <a:gd name="connsiteY55" fmla="*/ 8340 h 12548"/>
              <a:gd name="connsiteX56" fmla="*/ 137 w 2219"/>
              <a:gd name="connsiteY56" fmla="*/ 8499 h 12548"/>
              <a:gd name="connsiteX57" fmla="*/ 163 w 2219"/>
              <a:gd name="connsiteY57" fmla="*/ 8657 h 12548"/>
              <a:gd name="connsiteX58" fmla="*/ 191 w 2219"/>
              <a:gd name="connsiteY58" fmla="*/ 8815 h 12548"/>
              <a:gd name="connsiteX59" fmla="*/ 221 w 2219"/>
              <a:gd name="connsiteY59" fmla="*/ 8972 h 12548"/>
              <a:gd name="connsiteX60" fmla="*/ 254 w 2219"/>
              <a:gd name="connsiteY60" fmla="*/ 9130 h 12548"/>
              <a:gd name="connsiteX61" fmla="*/ 289 w 2219"/>
              <a:gd name="connsiteY61" fmla="*/ 9286 h 12548"/>
              <a:gd name="connsiteX62" fmla="*/ 326 w 2219"/>
              <a:gd name="connsiteY62" fmla="*/ 9443 h 12548"/>
              <a:gd name="connsiteX63" fmla="*/ 366 w 2219"/>
              <a:gd name="connsiteY63" fmla="*/ 9598 h 12548"/>
              <a:gd name="connsiteX64" fmla="*/ 407 w 2219"/>
              <a:gd name="connsiteY64" fmla="*/ 9753 h 12548"/>
              <a:gd name="connsiteX65" fmla="*/ 451 w 2219"/>
              <a:gd name="connsiteY65" fmla="*/ 9907 h 12548"/>
              <a:gd name="connsiteX66" fmla="*/ 496 w 2219"/>
              <a:gd name="connsiteY66" fmla="*/ 10061 h 12548"/>
              <a:gd name="connsiteX67" fmla="*/ 544 w 2219"/>
              <a:gd name="connsiteY67" fmla="*/ 10214 h 12548"/>
              <a:gd name="connsiteX68" fmla="*/ 594 w 2219"/>
              <a:gd name="connsiteY68" fmla="*/ 10366 h 12548"/>
              <a:gd name="connsiteX69" fmla="*/ 646 w 2219"/>
              <a:gd name="connsiteY69" fmla="*/ 10518 h 12548"/>
              <a:gd name="connsiteX70" fmla="*/ 702 w 2219"/>
              <a:gd name="connsiteY70" fmla="*/ 10669 h 12548"/>
              <a:gd name="connsiteX71" fmla="*/ 758 w 2219"/>
              <a:gd name="connsiteY71" fmla="*/ 10819 h 12548"/>
              <a:gd name="connsiteX72" fmla="*/ 817 w 2219"/>
              <a:gd name="connsiteY72" fmla="*/ 10968 h 12548"/>
              <a:gd name="connsiteX73" fmla="*/ 877 w 2219"/>
              <a:gd name="connsiteY73" fmla="*/ 11117 h 12548"/>
              <a:gd name="connsiteX74" fmla="*/ 940 w 2219"/>
              <a:gd name="connsiteY74" fmla="*/ 11265 h 12548"/>
              <a:gd name="connsiteX75" fmla="*/ 1006 w 2219"/>
              <a:gd name="connsiteY75" fmla="*/ 11411 h 12548"/>
              <a:gd name="connsiteX76" fmla="*/ 1073 w 2219"/>
              <a:gd name="connsiteY76" fmla="*/ 11556 h 12548"/>
              <a:gd name="connsiteX77" fmla="*/ 1142 w 2219"/>
              <a:gd name="connsiteY77" fmla="*/ 11702 h 12548"/>
              <a:gd name="connsiteX78" fmla="*/ 1212 w 2219"/>
              <a:gd name="connsiteY78" fmla="*/ 11846 h 12548"/>
              <a:gd name="connsiteX79" fmla="*/ 1286 w 2219"/>
              <a:gd name="connsiteY79" fmla="*/ 11988 h 12548"/>
              <a:gd name="connsiteX80" fmla="*/ 1361 w 2219"/>
              <a:gd name="connsiteY80" fmla="*/ 12130 h 12548"/>
              <a:gd name="connsiteX81" fmla="*/ 1438 w 2219"/>
              <a:gd name="connsiteY81" fmla="*/ 12270 h 12548"/>
              <a:gd name="connsiteX82" fmla="*/ 1518 w 2219"/>
              <a:gd name="connsiteY82" fmla="*/ 12409 h 12548"/>
              <a:gd name="connsiteX83" fmla="*/ 1598 w 2219"/>
              <a:gd name="connsiteY83" fmla="*/ 12548 h 12548"/>
              <a:gd name="connsiteX0" fmla="*/ 2126 w 2126"/>
              <a:gd name="connsiteY0" fmla="*/ 0 h 12419"/>
              <a:gd name="connsiteX1" fmla="*/ 2033 w 2126"/>
              <a:gd name="connsiteY1" fmla="*/ 131 h 12419"/>
              <a:gd name="connsiteX2" fmla="*/ 1942 w 2126"/>
              <a:gd name="connsiteY2" fmla="*/ 263 h 12419"/>
              <a:gd name="connsiteX3" fmla="*/ 1854 w 2126"/>
              <a:gd name="connsiteY3" fmla="*/ 397 h 12419"/>
              <a:gd name="connsiteX4" fmla="*/ 1766 w 2126"/>
              <a:gd name="connsiteY4" fmla="*/ 532 h 12419"/>
              <a:gd name="connsiteX5" fmla="*/ 1681 w 2126"/>
              <a:gd name="connsiteY5" fmla="*/ 668 h 12419"/>
              <a:gd name="connsiteX6" fmla="*/ 1598 w 2126"/>
              <a:gd name="connsiteY6" fmla="*/ 806 h 12419"/>
              <a:gd name="connsiteX7" fmla="*/ 1518 w 2126"/>
              <a:gd name="connsiteY7" fmla="*/ 944 h 12419"/>
              <a:gd name="connsiteX8" fmla="*/ 1438 w 2126"/>
              <a:gd name="connsiteY8" fmla="*/ 1083 h 12419"/>
              <a:gd name="connsiteX9" fmla="*/ 1361 w 2126"/>
              <a:gd name="connsiteY9" fmla="*/ 1224 h 12419"/>
              <a:gd name="connsiteX10" fmla="*/ 1286 w 2126"/>
              <a:gd name="connsiteY10" fmla="*/ 1365 h 12419"/>
              <a:gd name="connsiteX11" fmla="*/ 1212 w 2126"/>
              <a:gd name="connsiteY11" fmla="*/ 1508 h 12419"/>
              <a:gd name="connsiteX12" fmla="*/ 1142 w 2126"/>
              <a:gd name="connsiteY12" fmla="*/ 1652 h 12419"/>
              <a:gd name="connsiteX13" fmla="*/ 1073 w 2126"/>
              <a:gd name="connsiteY13" fmla="*/ 1797 h 12419"/>
              <a:gd name="connsiteX14" fmla="*/ 1006 w 2126"/>
              <a:gd name="connsiteY14" fmla="*/ 1943 h 12419"/>
              <a:gd name="connsiteX15" fmla="*/ 940 w 2126"/>
              <a:gd name="connsiteY15" fmla="*/ 2088 h 12419"/>
              <a:gd name="connsiteX16" fmla="*/ 877 w 2126"/>
              <a:gd name="connsiteY16" fmla="*/ 2236 h 12419"/>
              <a:gd name="connsiteX17" fmla="*/ 817 w 2126"/>
              <a:gd name="connsiteY17" fmla="*/ 2385 h 12419"/>
              <a:gd name="connsiteX18" fmla="*/ 758 w 2126"/>
              <a:gd name="connsiteY18" fmla="*/ 2534 h 12419"/>
              <a:gd name="connsiteX19" fmla="*/ 702 w 2126"/>
              <a:gd name="connsiteY19" fmla="*/ 2684 h 12419"/>
              <a:gd name="connsiteX20" fmla="*/ 646 w 2126"/>
              <a:gd name="connsiteY20" fmla="*/ 2835 h 12419"/>
              <a:gd name="connsiteX21" fmla="*/ 594 w 2126"/>
              <a:gd name="connsiteY21" fmla="*/ 2987 h 12419"/>
              <a:gd name="connsiteX22" fmla="*/ 544 w 2126"/>
              <a:gd name="connsiteY22" fmla="*/ 3139 h 12419"/>
              <a:gd name="connsiteX23" fmla="*/ 496 w 2126"/>
              <a:gd name="connsiteY23" fmla="*/ 3293 h 12419"/>
              <a:gd name="connsiteX24" fmla="*/ 451 w 2126"/>
              <a:gd name="connsiteY24" fmla="*/ 3446 h 12419"/>
              <a:gd name="connsiteX25" fmla="*/ 407 w 2126"/>
              <a:gd name="connsiteY25" fmla="*/ 3600 h 12419"/>
              <a:gd name="connsiteX26" fmla="*/ 366 w 2126"/>
              <a:gd name="connsiteY26" fmla="*/ 3755 h 12419"/>
              <a:gd name="connsiteX27" fmla="*/ 326 w 2126"/>
              <a:gd name="connsiteY27" fmla="*/ 3911 h 12419"/>
              <a:gd name="connsiteX28" fmla="*/ 289 w 2126"/>
              <a:gd name="connsiteY28" fmla="*/ 4067 h 12419"/>
              <a:gd name="connsiteX29" fmla="*/ 254 w 2126"/>
              <a:gd name="connsiteY29" fmla="*/ 4223 h 12419"/>
              <a:gd name="connsiteX30" fmla="*/ 221 w 2126"/>
              <a:gd name="connsiteY30" fmla="*/ 4381 h 12419"/>
              <a:gd name="connsiteX31" fmla="*/ 191 w 2126"/>
              <a:gd name="connsiteY31" fmla="*/ 4538 h 12419"/>
              <a:gd name="connsiteX32" fmla="*/ 163 w 2126"/>
              <a:gd name="connsiteY32" fmla="*/ 4696 h 12419"/>
              <a:gd name="connsiteX33" fmla="*/ 137 w 2126"/>
              <a:gd name="connsiteY33" fmla="*/ 4854 h 12419"/>
              <a:gd name="connsiteX34" fmla="*/ 114 w 2126"/>
              <a:gd name="connsiteY34" fmla="*/ 5013 h 12419"/>
              <a:gd name="connsiteX35" fmla="*/ 91 w 2126"/>
              <a:gd name="connsiteY35" fmla="*/ 5172 h 12419"/>
              <a:gd name="connsiteX36" fmla="*/ 72 w 2126"/>
              <a:gd name="connsiteY36" fmla="*/ 5332 h 12419"/>
              <a:gd name="connsiteX37" fmla="*/ 55 w 2126"/>
              <a:gd name="connsiteY37" fmla="*/ 5490 h 12419"/>
              <a:gd name="connsiteX38" fmla="*/ 41 w 2126"/>
              <a:gd name="connsiteY38" fmla="*/ 5651 h 12419"/>
              <a:gd name="connsiteX39" fmla="*/ 29 w 2126"/>
              <a:gd name="connsiteY39" fmla="*/ 5811 h 12419"/>
              <a:gd name="connsiteX40" fmla="*/ 18 w 2126"/>
              <a:gd name="connsiteY40" fmla="*/ 5971 h 12419"/>
              <a:gd name="connsiteX41" fmla="*/ 10 w 2126"/>
              <a:gd name="connsiteY41" fmla="*/ 6131 h 12419"/>
              <a:gd name="connsiteX42" fmla="*/ 4 w 2126"/>
              <a:gd name="connsiteY42" fmla="*/ 6291 h 12419"/>
              <a:gd name="connsiteX43" fmla="*/ 1 w 2126"/>
              <a:gd name="connsiteY43" fmla="*/ 6452 h 12419"/>
              <a:gd name="connsiteX44" fmla="*/ 0 w 2126"/>
              <a:gd name="connsiteY44" fmla="*/ 6613 h 12419"/>
              <a:gd name="connsiteX45" fmla="*/ 1 w 2126"/>
              <a:gd name="connsiteY45" fmla="*/ 6772 h 12419"/>
              <a:gd name="connsiteX46" fmla="*/ 4 w 2126"/>
              <a:gd name="connsiteY46" fmla="*/ 6933 h 12419"/>
              <a:gd name="connsiteX47" fmla="*/ 10 w 2126"/>
              <a:gd name="connsiteY47" fmla="*/ 7093 h 12419"/>
              <a:gd name="connsiteX48" fmla="*/ 18 w 2126"/>
              <a:gd name="connsiteY48" fmla="*/ 7253 h 12419"/>
              <a:gd name="connsiteX49" fmla="*/ 29 w 2126"/>
              <a:gd name="connsiteY49" fmla="*/ 7414 h 12419"/>
              <a:gd name="connsiteX50" fmla="*/ 41 w 2126"/>
              <a:gd name="connsiteY50" fmla="*/ 7573 h 12419"/>
              <a:gd name="connsiteX51" fmla="*/ 55 w 2126"/>
              <a:gd name="connsiteY51" fmla="*/ 7734 h 12419"/>
              <a:gd name="connsiteX52" fmla="*/ 72 w 2126"/>
              <a:gd name="connsiteY52" fmla="*/ 7893 h 12419"/>
              <a:gd name="connsiteX53" fmla="*/ 91 w 2126"/>
              <a:gd name="connsiteY53" fmla="*/ 8052 h 12419"/>
              <a:gd name="connsiteX54" fmla="*/ 114 w 2126"/>
              <a:gd name="connsiteY54" fmla="*/ 8211 h 12419"/>
              <a:gd name="connsiteX55" fmla="*/ 137 w 2126"/>
              <a:gd name="connsiteY55" fmla="*/ 8370 h 12419"/>
              <a:gd name="connsiteX56" fmla="*/ 163 w 2126"/>
              <a:gd name="connsiteY56" fmla="*/ 8528 h 12419"/>
              <a:gd name="connsiteX57" fmla="*/ 191 w 2126"/>
              <a:gd name="connsiteY57" fmla="*/ 8686 h 12419"/>
              <a:gd name="connsiteX58" fmla="*/ 221 w 2126"/>
              <a:gd name="connsiteY58" fmla="*/ 8843 h 12419"/>
              <a:gd name="connsiteX59" fmla="*/ 254 w 2126"/>
              <a:gd name="connsiteY59" fmla="*/ 9001 h 12419"/>
              <a:gd name="connsiteX60" fmla="*/ 289 w 2126"/>
              <a:gd name="connsiteY60" fmla="*/ 9157 h 12419"/>
              <a:gd name="connsiteX61" fmla="*/ 326 w 2126"/>
              <a:gd name="connsiteY61" fmla="*/ 9314 h 12419"/>
              <a:gd name="connsiteX62" fmla="*/ 366 w 2126"/>
              <a:gd name="connsiteY62" fmla="*/ 9469 h 12419"/>
              <a:gd name="connsiteX63" fmla="*/ 407 w 2126"/>
              <a:gd name="connsiteY63" fmla="*/ 9624 h 12419"/>
              <a:gd name="connsiteX64" fmla="*/ 451 w 2126"/>
              <a:gd name="connsiteY64" fmla="*/ 9778 h 12419"/>
              <a:gd name="connsiteX65" fmla="*/ 496 w 2126"/>
              <a:gd name="connsiteY65" fmla="*/ 9932 h 12419"/>
              <a:gd name="connsiteX66" fmla="*/ 544 w 2126"/>
              <a:gd name="connsiteY66" fmla="*/ 10085 h 12419"/>
              <a:gd name="connsiteX67" fmla="*/ 594 w 2126"/>
              <a:gd name="connsiteY67" fmla="*/ 10237 h 12419"/>
              <a:gd name="connsiteX68" fmla="*/ 646 w 2126"/>
              <a:gd name="connsiteY68" fmla="*/ 10389 h 12419"/>
              <a:gd name="connsiteX69" fmla="*/ 702 w 2126"/>
              <a:gd name="connsiteY69" fmla="*/ 10540 h 12419"/>
              <a:gd name="connsiteX70" fmla="*/ 758 w 2126"/>
              <a:gd name="connsiteY70" fmla="*/ 10690 h 12419"/>
              <a:gd name="connsiteX71" fmla="*/ 817 w 2126"/>
              <a:gd name="connsiteY71" fmla="*/ 10839 h 12419"/>
              <a:gd name="connsiteX72" fmla="*/ 877 w 2126"/>
              <a:gd name="connsiteY72" fmla="*/ 10988 h 12419"/>
              <a:gd name="connsiteX73" fmla="*/ 940 w 2126"/>
              <a:gd name="connsiteY73" fmla="*/ 11136 h 12419"/>
              <a:gd name="connsiteX74" fmla="*/ 1006 w 2126"/>
              <a:gd name="connsiteY74" fmla="*/ 11282 h 12419"/>
              <a:gd name="connsiteX75" fmla="*/ 1073 w 2126"/>
              <a:gd name="connsiteY75" fmla="*/ 11427 h 12419"/>
              <a:gd name="connsiteX76" fmla="*/ 1142 w 2126"/>
              <a:gd name="connsiteY76" fmla="*/ 11573 h 12419"/>
              <a:gd name="connsiteX77" fmla="*/ 1212 w 2126"/>
              <a:gd name="connsiteY77" fmla="*/ 11717 h 12419"/>
              <a:gd name="connsiteX78" fmla="*/ 1286 w 2126"/>
              <a:gd name="connsiteY78" fmla="*/ 11859 h 12419"/>
              <a:gd name="connsiteX79" fmla="*/ 1361 w 2126"/>
              <a:gd name="connsiteY79" fmla="*/ 12001 h 12419"/>
              <a:gd name="connsiteX80" fmla="*/ 1438 w 2126"/>
              <a:gd name="connsiteY80" fmla="*/ 12141 h 12419"/>
              <a:gd name="connsiteX81" fmla="*/ 1518 w 2126"/>
              <a:gd name="connsiteY81" fmla="*/ 12280 h 12419"/>
              <a:gd name="connsiteX82" fmla="*/ 1598 w 2126"/>
              <a:gd name="connsiteY82" fmla="*/ 12419 h 12419"/>
              <a:gd name="connsiteX0" fmla="*/ 2033 w 2033"/>
              <a:gd name="connsiteY0" fmla="*/ 0 h 12288"/>
              <a:gd name="connsiteX1" fmla="*/ 1942 w 2033"/>
              <a:gd name="connsiteY1" fmla="*/ 132 h 12288"/>
              <a:gd name="connsiteX2" fmla="*/ 1854 w 2033"/>
              <a:gd name="connsiteY2" fmla="*/ 266 h 12288"/>
              <a:gd name="connsiteX3" fmla="*/ 1766 w 2033"/>
              <a:gd name="connsiteY3" fmla="*/ 401 h 12288"/>
              <a:gd name="connsiteX4" fmla="*/ 1681 w 2033"/>
              <a:gd name="connsiteY4" fmla="*/ 537 h 12288"/>
              <a:gd name="connsiteX5" fmla="*/ 1598 w 2033"/>
              <a:gd name="connsiteY5" fmla="*/ 675 h 12288"/>
              <a:gd name="connsiteX6" fmla="*/ 1518 w 2033"/>
              <a:gd name="connsiteY6" fmla="*/ 813 h 12288"/>
              <a:gd name="connsiteX7" fmla="*/ 1438 w 2033"/>
              <a:gd name="connsiteY7" fmla="*/ 952 h 12288"/>
              <a:gd name="connsiteX8" fmla="*/ 1361 w 2033"/>
              <a:gd name="connsiteY8" fmla="*/ 1093 h 12288"/>
              <a:gd name="connsiteX9" fmla="*/ 1286 w 2033"/>
              <a:gd name="connsiteY9" fmla="*/ 1234 h 12288"/>
              <a:gd name="connsiteX10" fmla="*/ 1212 w 2033"/>
              <a:gd name="connsiteY10" fmla="*/ 1377 h 12288"/>
              <a:gd name="connsiteX11" fmla="*/ 1142 w 2033"/>
              <a:gd name="connsiteY11" fmla="*/ 1521 h 12288"/>
              <a:gd name="connsiteX12" fmla="*/ 1073 w 2033"/>
              <a:gd name="connsiteY12" fmla="*/ 1666 h 12288"/>
              <a:gd name="connsiteX13" fmla="*/ 1006 w 2033"/>
              <a:gd name="connsiteY13" fmla="*/ 1812 h 12288"/>
              <a:gd name="connsiteX14" fmla="*/ 940 w 2033"/>
              <a:gd name="connsiteY14" fmla="*/ 1957 h 12288"/>
              <a:gd name="connsiteX15" fmla="*/ 877 w 2033"/>
              <a:gd name="connsiteY15" fmla="*/ 2105 h 12288"/>
              <a:gd name="connsiteX16" fmla="*/ 817 w 2033"/>
              <a:gd name="connsiteY16" fmla="*/ 2254 h 12288"/>
              <a:gd name="connsiteX17" fmla="*/ 758 w 2033"/>
              <a:gd name="connsiteY17" fmla="*/ 2403 h 12288"/>
              <a:gd name="connsiteX18" fmla="*/ 702 w 2033"/>
              <a:gd name="connsiteY18" fmla="*/ 2553 h 12288"/>
              <a:gd name="connsiteX19" fmla="*/ 646 w 2033"/>
              <a:gd name="connsiteY19" fmla="*/ 2704 h 12288"/>
              <a:gd name="connsiteX20" fmla="*/ 594 w 2033"/>
              <a:gd name="connsiteY20" fmla="*/ 2856 h 12288"/>
              <a:gd name="connsiteX21" fmla="*/ 544 w 2033"/>
              <a:gd name="connsiteY21" fmla="*/ 3008 h 12288"/>
              <a:gd name="connsiteX22" fmla="*/ 496 w 2033"/>
              <a:gd name="connsiteY22" fmla="*/ 3162 h 12288"/>
              <a:gd name="connsiteX23" fmla="*/ 451 w 2033"/>
              <a:gd name="connsiteY23" fmla="*/ 3315 h 12288"/>
              <a:gd name="connsiteX24" fmla="*/ 407 w 2033"/>
              <a:gd name="connsiteY24" fmla="*/ 3469 h 12288"/>
              <a:gd name="connsiteX25" fmla="*/ 366 w 2033"/>
              <a:gd name="connsiteY25" fmla="*/ 3624 h 12288"/>
              <a:gd name="connsiteX26" fmla="*/ 326 w 2033"/>
              <a:gd name="connsiteY26" fmla="*/ 3780 h 12288"/>
              <a:gd name="connsiteX27" fmla="*/ 289 w 2033"/>
              <a:gd name="connsiteY27" fmla="*/ 3936 h 12288"/>
              <a:gd name="connsiteX28" fmla="*/ 254 w 2033"/>
              <a:gd name="connsiteY28" fmla="*/ 4092 h 12288"/>
              <a:gd name="connsiteX29" fmla="*/ 221 w 2033"/>
              <a:gd name="connsiteY29" fmla="*/ 4250 h 12288"/>
              <a:gd name="connsiteX30" fmla="*/ 191 w 2033"/>
              <a:gd name="connsiteY30" fmla="*/ 4407 h 12288"/>
              <a:gd name="connsiteX31" fmla="*/ 163 w 2033"/>
              <a:gd name="connsiteY31" fmla="*/ 4565 h 12288"/>
              <a:gd name="connsiteX32" fmla="*/ 137 w 2033"/>
              <a:gd name="connsiteY32" fmla="*/ 4723 h 12288"/>
              <a:gd name="connsiteX33" fmla="*/ 114 w 2033"/>
              <a:gd name="connsiteY33" fmla="*/ 4882 h 12288"/>
              <a:gd name="connsiteX34" fmla="*/ 91 w 2033"/>
              <a:gd name="connsiteY34" fmla="*/ 5041 h 12288"/>
              <a:gd name="connsiteX35" fmla="*/ 72 w 2033"/>
              <a:gd name="connsiteY35" fmla="*/ 5201 h 12288"/>
              <a:gd name="connsiteX36" fmla="*/ 55 w 2033"/>
              <a:gd name="connsiteY36" fmla="*/ 5359 h 12288"/>
              <a:gd name="connsiteX37" fmla="*/ 41 w 2033"/>
              <a:gd name="connsiteY37" fmla="*/ 5520 h 12288"/>
              <a:gd name="connsiteX38" fmla="*/ 29 w 2033"/>
              <a:gd name="connsiteY38" fmla="*/ 5680 h 12288"/>
              <a:gd name="connsiteX39" fmla="*/ 18 w 2033"/>
              <a:gd name="connsiteY39" fmla="*/ 5840 h 12288"/>
              <a:gd name="connsiteX40" fmla="*/ 10 w 2033"/>
              <a:gd name="connsiteY40" fmla="*/ 6000 h 12288"/>
              <a:gd name="connsiteX41" fmla="*/ 4 w 2033"/>
              <a:gd name="connsiteY41" fmla="*/ 6160 h 12288"/>
              <a:gd name="connsiteX42" fmla="*/ 1 w 2033"/>
              <a:gd name="connsiteY42" fmla="*/ 6321 h 12288"/>
              <a:gd name="connsiteX43" fmla="*/ 0 w 2033"/>
              <a:gd name="connsiteY43" fmla="*/ 6482 h 12288"/>
              <a:gd name="connsiteX44" fmla="*/ 1 w 2033"/>
              <a:gd name="connsiteY44" fmla="*/ 6641 h 12288"/>
              <a:gd name="connsiteX45" fmla="*/ 4 w 2033"/>
              <a:gd name="connsiteY45" fmla="*/ 6802 h 12288"/>
              <a:gd name="connsiteX46" fmla="*/ 10 w 2033"/>
              <a:gd name="connsiteY46" fmla="*/ 6962 h 12288"/>
              <a:gd name="connsiteX47" fmla="*/ 18 w 2033"/>
              <a:gd name="connsiteY47" fmla="*/ 7122 h 12288"/>
              <a:gd name="connsiteX48" fmla="*/ 29 w 2033"/>
              <a:gd name="connsiteY48" fmla="*/ 7283 h 12288"/>
              <a:gd name="connsiteX49" fmla="*/ 41 w 2033"/>
              <a:gd name="connsiteY49" fmla="*/ 7442 h 12288"/>
              <a:gd name="connsiteX50" fmla="*/ 55 w 2033"/>
              <a:gd name="connsiteY50" fmla="*/ 7603 h 12288"/>
              <a:gd name="connsiteX51" fmla="*/ 72 w 2033"/>
              <a:gd name="connsiteY51" fmla="*/ 7762 h 12288"/>
              <a:gd name="connsiteX52" fmla="*/ 91 w 2033"/>
              <a:gd name="connsiteY52" fmla="*/ 7921 h 12288"/>
              <a:gd name="connsiteX53" fmla="*/ 114 w 2033"/>
              <a:gd name="connsiteY53" fmla="*/ 8080 h 12288"/>
              <a:gd name="connsiteX54" fmla="*/ 137 w 2033"/>
              <a:gd name="connsiteY54" fmla="*/ 8239 h 12288"/>
              <a:gd name="connsiteX55" fmla="*/ 163 w 2033"/>
              <a:gd name="connsiteY55" fmla="*/ 8397 h 12288"/>
              <a:gd name="connsiteX56" fmla="*/ 191 w 2033"/>
              <a:gd name="connsiteY56" fmla="*/ 8555 h 12288"/>
              <a:gd name="connsiteX57" fmla="*/ 221 w 2033"/>
              <a:gd name="connsiteY57" fmla="*/ 8712 h 12288"/>
              <a:gd name="connsiteX58" fmla="*/ 254 w 2033"/>
              <a:gd name="connsiteY58" fmla="*/ 8870 h 12288"/>
              <a:gd name="connsiteX59" fmla="*/ 289 w 2033"/>
              <a:gd name="connsiteY59" fmla="*/ 9026 h 12288"/>
              <a:gd name="connsiteX60" fmla="*/ 326 w 2033"/>
              <a:gd name="connsiteY60" fmla="*/ 9183 h 12288"/>
              <a:gd name="connsiteX61" fmla="*/ 366 w 2033"/>
              <a:gd name="connsiteY61" fmla="*/ 9338 h 12288"/>
              <a:gd name="connsiteX62" fmla="*/ 407 w 2033"/>
              <a:gd name="connsiteY62" fmla="*/ 9493 h 12288"/>
              <a:gd name="connsiteX63" fmla="*/ 451 w 2033"/>
              <a:gd name="connsiteY63" fmla="*/ 9647 h 12288"/>
              <a:gd name="connsiteX64" fmla="*/ 496 w 2033"/>
              <a:gd name="connsiteY64" fmla="*/ 9801 h 12288"/>
              <a:gd name="connsiteX65" fmla="*/ 544 w 2033"/>
              <a:gd name="connsiteY65" fmla="*/ 9954 h 12288"/>
              <a:gd name="connsiteX66" fmla="*/ 594 w 2033"/>
              <a:gd name="connsiteY66" fmla="*/ 10106 h 12288"/>
              <a:gd name="connsiteX67" fmla="*/ 646 w 2033"/>
              <a:gd name="connsiteY67" fmla="*/ 10258 h 12288"/>
              <a:gd name="connsiteX68" fmla="*/ 702 w 2033"/>
              <a:gd name="connsiteY68" fmla="*/ 10409 h 12288"/>
              <a:gd name="connsiteX69" fmla="*/ 758 w 2033"/>
              <a:gd name="connsiteY69" fmla="*/ 10559 h 12288"/>
              <a:gd name="connsiteX70" fmla="*/ 817 w 2033"/>
              <a:gd name="connsiteY70" fmla="*/ 10708 h 12288"/>
              <a:gd name="connsiteX71" fmla="*/ 877 w 2033"/>
              <a:gd name="connsiteY71" fmla="*/ 10857 h 12288"/>
              <a:gd name="connsiteX72" fmla="*/ 940 w 2033"/>
              <a:gd name="connsiteY72" fmla="*/ 11005 h 12288"/>
              <a:gd name="connsiteX73" fmla="*/ 1006 w 2033"/>
              <a:gd name="connsiteY73" fmla="*/ 11151 h 12288"/>
              <a:gd name="connsiteX74" fmla="*/ 1073 w 2033"/>
              <a:gd name="connsiteY74" fmla="*/ 11296 h 12288"/>
              <a:gd name="connsiteX75" fmla="*/ 1142 w 2033"/>
              <a:gd name="connsiteY75" fmla="*/ 11442 h 12288"/>
              <a:gd name="connsiteX76" fmla="*/ 1212 w 2033"/>
              <a:gd name="connsiteY76" fmla="*/ 11586 h 12288"/>
              <a:gd name="connsiteX77" fmla="*/ 1286 w 2033"/>
              <a:gd name="connsiteY77" fmla="*/ 11728 h 12288"/>
              <a:gd name="connsiteX78" fmla="*/ 1361 w 2033"/>
              <a:gd name="connsiteY78" fmla="*/ 11870 h 12288"/>
              <a:gd name="connsiteX79" fmla="*/ 1438 w 2033"/>
              <a:gd name="connsiteY79" fmla="*/ 12010 h 12288"/>
              <a:gd name="connsiteX80" fmla="*/ 1518 w 2033"/>
              <a:gd name="connsiteY80" fmla="*/ 12149 h 12288"/>
              <a:gd name="connsiteX81" fmla="*/ 1598 w 2033"/>
              <a:gd name="connsiteY81" fmla="*/ 12288 h 12288"/>
              <a:gd name="connsiteX0" fmla="*/ 1942 w 1942"/>
              <a:gd name="connsiteY0" fmla="*/ 0 h 12156"/>
              <a:gd name="connsiteX1" fmla="*/ 1854 w 1942"/>
              <a:gd name="connsiteY1" fmla="*/ 134 h 12156"/>
              <a:gd name="connsiteX2" fmla="*/ 1766 w 1942"/>
              <a:gd name="connsiteY2" fmla="*/ 269 h 12156"/>
              <a:gd name="connsiteX3" fmla="*/ 1681 w 1942"/>
              <a:gd name="connsiteY3" fmla="*/ 405 h 12156"/>
              <a:gd name="connsiteX4" fmla="*/ 1598 w 1942"/>
              <a:gd name="connsiteY4" fmla="*/ 543 h 12156"/>
              <a:gd name="connsiteX5" fmla="*/ 1518 w 1942"/>
              <a:gd name="connsiteY5" fmla="*/ 681 h 12156"/>
              <a:gd name="connsiteX6" fmla="*/ 1438 w 1942"/>
              <a:gd name="connsiteY6" fmla="*/ 820 h 12156"/>
              <a:gd name="connsiteX7" fmla="*/ 1361 w 1942"/>
              <a:gd name="connsiteY7" fmla="*/ 961 h 12156"/>
              <a:gd name="connsiteX8" fmla="*/ 1286 w 1942"/>
              <a:gd name="connsiteY8" fmla="*/ 1102 h 12156"/>
              <a:gd name="connsiteX9" fmla="*/ 1212 w 1942"/>
              <a:gd name="connsiteY9" fmla="*/ 1245 h 12156"/>
              <a:gd name="connsiteX10" fmla="*/ 1142 w 1942"/>
              <a:gd name="connsiteY10" fmla="*/ 1389 h 12156"/>
              <a:gd name="connsiteX11" fmla="*/ 1073 w 1942"/>
              <a:gd name="connsiteY11" fmla="*/ 1534 h 12156"/>
              <a:gd name="connsiteX12" fmla="*/ 1006 w 1942"/>
              <a:gd name="connsiteY12" fmla="*/ 1680 h 12156"/>
              <a:gd name="connsiteX13" fmla="*/ 940 w 1942"/>
              <a:gd name="connsiteY13" fmla="*/ 1825 h 12156"/>
              <a:gd name="connsiteX14" fmla="*/ 877 w 1942"/>
              <a:gd name="connsiteY14" fmla="*/ 1973 h 12156"/>
              <a:gd name="connsiteX15" fmla="*/ 817 w 1942"/>
              <a:gd name="connsiteY15" fmla="*/ 2122 h 12156"/>
              <a:gd name="connsiteX16" fmla="*/ 758 w 1942"/>
              <a:gd name="connsiteY16" fmla="*/ 2271 h 12156"/>
              <a:gd name="connsiteX17" fmla="*/ 702 w 1942"/>
              <a:gd name="connsiteY17" fmla="*/ 2421 h 12156"/>
              <a:gd name="connsiteX18" fmla="*/ 646 w 1942"/>
              <a:gd name="connsiteY18" fmla="*/ 2572 h 12156"/>
              <a:gd name="connsiteX19" fmla="*/ 594 w 1942"/>
              <a:gd name="connsiteY19" fmla="*/ 2724 h 12156"/>
              <a:gd name="connsiteX20" fmla="*/ 544 w 1942"/>
              <a:gd name="connsiteY20" fmla="*/ 2876 h 12156"/>
              <a:gd name="connsiteX21" fmla="*/ 496 w 1942"/>
              <a:gd name="connsiteY21" fmla="*/ 3030 h 12156"/>
              <a:gd name="connsiteX22" fmla="*/ 451 w 1942"/>
              <a:gd name="connsiteY22" fmla="*/ 3183 h 12156"/>
              <a:gd name="connsiteX23" fmla="*/ 407 w 1942"/>
              <a:gd name="connsiteY23" fmla="*/ 3337 h 12156"/>
              <a:gd name="connsiteX24" fmla="*/ 366 w 1942"/>
              <a:gd name="connsiteY24" fmla="*/ 3492 h 12156"/>
              <a:gd name="connsiteX25" fmla="*/ 326 w 1942"/>
              <a:gd name="connsiteY25" fmla="*/ 3648 h 12156"/>
              <a:gd name="connsiteX26" fmla="*/ 289 w 1942"/>
              <a:gd name="connsiteY26" fmla="*/ 3804 h 12156"/>
              <a:gd name="connsiteX27" fmla="*/ 254 w 1942"/>
              <a:gd name="connsiteY27" fmla="*/ 3960 h 12156"/>
              <a:gd name="connsiteX28" fmla="*/ 221 w 1942"/>
              <a:gd name="connsiteY28" fmla="*/ 4118 h 12156"/>
              <a:gd name="connsiteX29" fmla="*/ 191 w 1942"/>
              <a:gd name="connsiteY29" fmla="*/ 4275 h 12156"/>
              <a:gd name="connsiteX30" fmla="*/ 163 w 1942"/>
              <a:gd name="connsiteY30" fmla="*/ 4433 h 12156"/>
              <a:gd name="connsiteX31" fmla="*/ 137 w 1942"/>
              <a:gd name="connsiteY31" fmla="*/ 4591 h 12156"/>
              <a:gd name="connsiteX32" fmla="*/ 114 w 1942"/>
              <a:gd name="connsiteY32" fmla="*/ 4750 h 12156"/>
              <a:gd name="connsiteX33" fmla="*/ 91 w 1942"/>
              <a:gd name="connsiteY33" fmla="*/ 4909 h 12156"/>
              <a:gd name="connsiteX34" fmla="*/ 72 w 1942"/>
              <a:gd name="connsiteY34" fmla="*/ 5069 h 12156"/>
              <a:gd name="connsiteX35" fmla="*/ 55 w 1942"/>
              <a:gd name="connsiteY35" fmla="*/ 5227 h 12156"/>
              <a:gd name="connsiteX36" fmla="*/ 41 w 1942"/>
              <a:gd name="connsiteY36" fmla="*/ 5388 h 12156"/>
              <a:gd name="connsiteX37" fmla="*/ 29 w 1942"/>
              <a:gd name="connsiteY37" fmla="*/ 5548 h 12156"/>
              <a:gd name="connsiteX38" fmla="*/ 18 w 1942"/>
              <a:gd name="connsiteY38" fmla="*/ 5708 h 12156"/>
              <a:gd name="connsiteX39" fmla="*/ 10 w 1942"/>
              <a:gd name="connsiteY39" fmla="*/ 5868 h 12156"/>
              <a:gd name="connsiteX40" fmla="*/ 4 w 1942"/>
              <a:gd name="connsiteY40" fmla="*/ 6028 h 12156"/>
              <a:gd name="connsiteX41" fmla="*/ 1 w 1942"/>
              <a:gd name="connsiteY41" fmla="*/ 6189 h 12156"/>
              <a:gd name="connsiteX42" fmla="*/ 0 w 1942"/>
              <a:gd name="connsiteY42" fmla="*/ 6350 h 12156"/>
              <a:gd name="connsiteX43" fmla="*/ 1 w 1942"/>
              <a:gd name="connsiteY43" fmla="*/ 6509 h 12156"/>
              <a:gd name="connsiteX44" fmla="*/ 4 w 1942"/>
              <a:gd name="connsiteY44" fmla="*/ 6670 h 12156"/>
              <a:gd name="connsiteX45" fmla="*/ 10 w 1942"/>
              <a:gd name="connsiteY45" fmla="*/ 6830 h 12156"/>
              <a:gd name="connsiteX46" fmla="*/ 18 w 1942"/>
              <a:gd name="connsiteY46" fmla="*/ 6990 h 12156"/>
              <a:gd name="connsiteX47" fmla="*/ 29 w 1942"/>
              <a:gd name="connsiteY47" fmla="*/ 7151 h 12156"/>
              <a:gd name="connsiteX48" fmla="*/ 41 w 1942"/>
              <a:gd name="connsiteY48" fmla="*/ 7310 h 12156"/>
              <a:gd name="connsiteX49" fmla="*/ 55 w 1942"/>
              <a:gd name="connsiteY49" fmla="*/ 7471 h 12156"/>
              <a:gd name="connsiteX50" fmla="*/ 72 w 1942"/>
              <a:gd name="connsiteY50" fmla="*/ 7630 h 12156"/>
              <a:gd name="connsiteX51" fmla="*/ 91 w 1942"/>
              <a:gd name="connsiteY51" fmla="*/ 7789 h 12156"/>
              <a:gd name="connsiteX52" fmla="*/ 114 w 1942"/>
              <a:gd name="connsiteY52" fmla="*/ 7948 h 12156"/>
              <a:gd name="connsiteX53" fmla="*/ 137 w 1942"/>
              <a:gd name="connsiteY53" fmla="*/ 8107 h 12156"/>
              <a:gd name="connsiteX54" fmla="*/ 163 w 1942"/>
              <a:gd name="connsiteY54" fmla="*/ 8265 h 12156"/>
              <a:gd name="connsiteX55" fmla="*/ 191 w 1942"/>
              <a:gd name="connsiteY55" fmla="*/ 8423 h 12156"/>
              <a:gd name="connsiteX56" fmla="*/ 221 w 1942"/>
              <a:gd name="connsiteY56" fmla="*/ 8580 h 12156"/>
              <a:gd name="connsiteX57" fmla="*/ 254 w 1942"/>
              <a:gd name="connsiteY57" fmla="*/ 8738 h 12156"/>
              <a:gd name="connsiteX58" fmla="*/ 289 w 1942"/>
              <a:gd name="connsiteY58" fmla="*/ 8894 h 12156"/>
              <a:gd name="connsiteX59" fmla="*/ 326 w 1942"/>
              <a:gd name="connsiteY59" fmla="*/ 9051 h 12156"/>
              <a:gd name="connsiteX60" fmla="*/ 366 w 1942"/>
              <a:gd name="connsiteY60" fmla="*/ 9206 h 12156"/>
              <a:gd name="connsiteX61" fmla="*/ 407 w 1942"/>
              <a:gd name="connsiteY61" fmla="*/ 9361 h 12156"/>
              <a:gd name="connsiteX62" fmla="*/ 451 w 1942"/>
              <a:gd name="connsiteY62" fmla="*/ 9515 h 12156"/>
              <a:gd name="connsiteX63" fmla="*/ 496 w 1942"/>
              <a:gd name="connsiteY63" fmla="*/ 9669 h 12156"/>
              <a:gd name="connsiteX64" fmla="*/ 544 w 1942"/>
              <a:gd name="connsiteY64" fmla="*/ 9822 h 12156"/>
              <a:gd name="connsiteX65" fmla="*/ 594 w 1942"/>
              <a:gd name="connsiteY65" fmla="*/ 9974 h 12156"/>
              <a:gd name="connsiteX66" fmla="*/ 646 w 1942"/>
              <a:gd name="connsiteY66" fmla="*/ 10126 h 12156"/>
              <a:gd name="connsiteX67" fmla="*/ 702 w 1942"/>
              <a:gd name="connsiteY67" fmla="*/ 10277 h 12156"/>
              <a:gd name="connsiteX68" fmla="*/ 758 w 1942"/>
              <a:gd name="connsiteY68" fmla="*/ 10427 h 12156"/>
              <a:gd name="connsiteX69" fmla="*/ 817 w 1942"/>
              <a:gd name="connsiteY69" fmla="*/ 10576 h 12156"/>
              <a:gd name="connsiteX70" fmla="*/ 877 w 1942"/>
              <a:gd name="connsiteY70" fmla="*/ 10725 h 12156"/>
              <a:gd name="connsiteX71" fmla="*/ 940 w 1942"/>
              <a:gd name="connsiteY71" fmla="*/ 10873 h 12156"/>
              <a:gd name="connsiteX72" fmla="*/ 1006 w 1942"/>
              <a:gd name="connsiteY72" fmla="*/ 11019 h 12156"/>
              <a:gd name="connsiteX73" fmla="*/ 1073 w 1942"/>
              <a:gd name="connsiteY73" fmla="*/ 11164 h 12156"/>
              <a:gd name="connsiteX74" fmla="*/ 1142 w 1942"/>
              <a:gd name="connsiteY74" fmla="*/ 11310 h 12156"/>
              <a:gd name="connsiteX75" fmla="*/ 1212 w 1942"/>
              <a:gd name="connsiteY75" fmla="*/ 11454 h 12156"/>
              <a:gd name="connsiteX76" fmla="*/ 1286 w 1942"/>
              <a:gd name="connsiteY76" fmla="*/ 11596 h 12156"/>
              <a:gd name="connsiteX77" fmla="*/ 1361 w 1942"/>
              <a:gd name="connsiteY77" fmla="*/ 11738 h 12156"/>
              <a:gd name="connsiteX78" fmla="*/ 1438 w 1942"/>
              <a:gd name="connsiteY78" fmla="*/ 11878 h 12156"/>
              <a:gd name="connsiteX79" fmla="*/ 1518 w 1942"/>
              <a:gd name="connsiteY79" fmla="*/ 12017 h 12156"/>
              <a:gd name="connsiteX80" fmla="*/ 1598 w 1942"/>
              <a:gd name="connsiteY80" fmla="*/ 12156 h 12156"/>
              <a:gd name="connsiteX0" fmla="*/ 1854 w 1854"/>
              <a:gd name="connsiteY0" fmla="*/ 0 h 12022"/>
              <a:gd name="connsiteX1" fmla="*/ 1766 w 1854"/>
              <a:gd name="connsiteY1" fmla="*/ 135 h 12022"/>
              <a:gd name="connsiteX2" fmla="*/ 1681 w 1854"/>
              <a:gd name="connsiteY2" fmla="*/ 271 h 12022"/>
              <a:gd name="connsiteX3" fmla="*/ 1598 w 1854"/>
              <a:gd name="connsiteY3" fmla="*/ 409 h 12022"/>
              <a:gd name="connsiteX4" fmla="*/ 1518 w 1854"/>
              <a:gd name="connsiteY4" fmla="*/ 547 h 12022"/>
              <a:gd name="connsiteX5" fmla="*/ 1438 w 1854"/>
              <a:gd name="connsiteY5" fmla="*/ 686 h 12022"/>
              <a:gd name="connsiteX6" fmla="*/ 1361 w 1854"/>
              <a:gd name="connsiteY6" fmla="*/ 827 h 12022"/>
              <a:gd name="connsiteX7" fmla="*/ 1286 w 1854"/>
              <a:gd name="connsiteY7" fmla="*/ 968 h 12022"/>
              <a:gd name="connsiteX8" fmla="*/ 1212 w 1854"/>
              <a:gd name="connsiteY8" fmla="*/ 1111 h 12022"/>
              <a:gd name="connsiteX9" fmla="*/ 1142 w 1854"/>
              <a:gd name="connsiteY9" fmla="*/ 1255 h 12022"/>
              <a:gd name="connsiteX10" fmla="*/ 1073 w 1854"/>
              <a:gd name="connsiteY10" fmla="*/ 1400 h 12022"/>
              <a:gd name="connsiteX11" fmla="*/ 1006 w 1854"/>
              <a:gd name="connsiteY11" fmla="*/ 1546 h 12022"/>
              <a:gd name="connsiteX12" fmla="*/ 940 w 1854"/>
              <a:gd name="connsiteY12" fmla="*/ 1691 h 12022"/>
              <a:gd name="connsiteX13" fmla="*/ 877 w 1854"/>
              <a:gd name="connsiteY13" fmla="*/ 1839 h 12022"/>
              <a:gd name="connsiteX14" fmla="*/ 817 w 1854"/>
              <a:gd name="connsiteY14" fmla="*/ 1988 h 12022"/>
              <a:gd name="connsiteX15" fmla="*/ 758 w 1854"/>
              <a:gd name="connsiteY15" fmla="*/ 2137 h 12022"/>
              <a:gd name="connsiteX16" fmla="*/ 702 w 1854"/>
              <a:gd name="connsiteY16" fmla="*/ 2287 h 12022"/>
              <a:gd name="connsiteX17" fmla="*/ 646 w 1854"/>
              <a:gd name="connsiteY17" fmla="*/ 2438 h 12022"/>
              <a:gd name="connsiteX18" fmla="*/ 594 w 1854"/>
              <a:gd name="connsiteY18" fmla="*/ 2590 h 12022"/>
              <a:gd name="connsiteX19" fmla="*/ 544 w 1854"/>
              <a:gd name="connsiteY19" fmla="*/ 2742 h 12022"/>
              <a:gd name="connsiteX20" fmla="*/ 496 w 1854"/>
              <a:gd name="connsiteY20" fmla="*/ 2896 h 12022"/>
              <a:gd name="connsiteX21" fmla="*/ 451 w 1854"/>
              <a:gd name="connsiteY21" fmla="*/ 3049 h 12022"/>
              <a:gd name="connsiteX22" fmla="*/ 407 w 1854"/>
              <a:gd name="connsiteY22" fmla="*/ 3203 h 12022"/>
              <a:gd name="connsiteX23" fmla="*/ 366 w 1854"/>
              <a:gd name="connsiteY23" fmla="*/ 3358 h 12022"/>
              <a:gd name="connsiteX24" fmla="*/ 326 w 1854"/>
              <a:gd name="connsiteY24" fmla="*/ 3514 h 12022"/>
              <a:gd name="connsiteX25" fmla="*/ 289 w 1854"/>
              <a:gd name="connsiteY25" fmla="*/ 3670 h 12022"/>
              <a:gd name="connsiteX26" fmla="*/ 254 w 1854"/>
              <a:gd name="connsiteY26" fmla="*/ 3826 h 12022"/>
              <a:gd name="connsiteX27" fmla="*/ 221 w 1854"/>
              <a:gd name="connsiteY27" fmla="*/ 3984 h 12022"/>
              <a:gd name="connsiteX28" fmla="*/ 191 w 1854"/>
              <a:gd name="connsiteY28" fmla="*/ 4141 h 12022"/>
              <a:gd name="connsiteX29" fmla="*/ 163 w 1854"/>
              <a:gd name="connsiteY29" fmla="*/ 4299 h 12022"/>
              <a:gd name="connsiteX30" fmla="*/ 137 w 1854"/>
              <a:gd name="connsiteY30" fmla="*/ 4457 h 12022"/>
              <a:gd name="connsiteX31" fmla="*/ 114 w 1854"/>
              <a:gd name="connsiteY31" fmla="*/ 4616 h 12022"/>
              <a:gd name="connsiteX32" fmla="*/ 91 w 1854"/>
              <a:gd name="connsiteY32" fmla="*/ 4775 h 12022"/>
              <a:gd name="connsiteX33" fmla="*/ 72 w 1854"/>
              <a:gd name="connsiteY33" fmla="*/ 4935 h 12022"/>
              <a:gd name="connsiteX34" fmla="*/ 55 w 1854"/>
              <a:gd name="connsiteY34" fmla="*/ 5093 h 12022"/>
              <a:gd name="connsiteX35" fmla="*/ 41 w 1854"/>
              <a:gd name="connsiteY35" fmla="*/ 5254 h 12022"/>
              <a:gd name="connsiteX36" fmla="*/ 29 w 1854"/>
              <a:gd name="connsiteY36" fmla="*/ 5414 h 12022"/>
              <a:gd name="connsiteX37" fmla="*/ 18 w 1854"/>
              <a:gd name="connsiteY37" fmla="*/ 5574 h 12022"/>
              <a:gd name="connsiteX38" fmla="*/ 10 w 1854"/>
              <a:gd name="connsiteY38" fmla="*/ 5734 h 12022"/>
              <a:gd name="connsiteX39" fmla="*/ 4 w 1854"/>
              <a:gd name="connsiteY39" fmla="*/ 5894 h 12022"/>
              <a:gd name="connsiteX40" fmla="*/ 1 w 1854"/>
              <a:gd name="connsiteY40" fmla="*/ 6055 h 12022"/>
              <a:gd name="connsiteX41" fmla="*/ 0 w 1854"/>
              <a:gd name="connsiteY41" fmla="*/ 6216 h 12022"/>
              <a:gd name="connsiteX42" fmla="*/ 1 w 1854"/>
              <a:gd name="connsiteY42" fmla="*/ 6375 h 12022"/>
              <a:gd name="connsiteX43" fmla="*/ 4 w 1854"/>
              <a:gd name="connsiteY43" fmla="*/ 6536 h 12022"/>
              <a:gd name="connsiteX44" fmla="*/ 10 w 1854"/>
              <a:gd name="connsiteY44" fmla="*/ 6696 h 12022"/>
              <a:gd name="connsiteX45" fmla="*/ 18 w 1854"/>
              <a:gd name="connsiteY45" fmla="*/ 6856 h 12022"/>
              <a:gd name="connsiteX46" fmla="*/ 29 w 1854"/>
              <a:gd name="connsiteY46" fmla="*/ 7017 h 12022"/>
              <a:gd name="connsiteX47" fmla="*/ 41 w 1854"/>
              <a:gd name="connsiteY47" fmla="*/ 7176 h 12022"/>
              <a:gd name="connsiteX48" fmla="*/ 55 w 1854"/>
              <a:gd name="connsiteY48" fmla="*/ 7337 h 12022"/>
              <a:gd name="connsiteX49" fmla="*/ 72 w 1854"/>
              <a:gd name="connsiteY49" fmla="*/ 7496 h 12022"/>
              <a:gd name="connsiteX50" fmla="*/ 91 w 1854"/>
              <a:gd name="connsiteY50" fmla="*/ 7655 h 12022"/>
              <a:gd name="connsiteX51" fmla="*/ 114 w 1854"/>
              <a:gd name="connsiteY51" fmla="*/ 7814 h 12022"/>
              <a:gd name="connsiteX52" fmla="*/ 137 w 1854"/>
              <a:gd name="connsiteY52" fmla="*/ 7973 h 12022"/>
              <a:gd name="connsiteX53" fmla="*/ 163 w 1854"/>
              <a:gd name="connsiteY53" fmla="*/ 8131 h 12022"/>
              <a:gd name="connsiteX54" fmla="*/ 191 w 1854"/>
              <a:gd name="connsiteY54" fmla="*/ 8289 h 12022"/>
              <a:gd name="connsiteX55" fmla="*/ 221 w 1854"/>
              <a:gd name="connsiteY55" fmla="*/ 8446 h 12022"/>
              <a:gd name="connsiteX56" fmla="*/ 254 w 1854"/>
              <a:gd name="connsiteY56" fmla="*/ 8604 h 12022"/>
              <a:gd name="connsiteX57" fmla="*/ 289 w 1854"/>
              <a:gd name="connsiteY57" fmla="*/ 8760 h 12022"/>
              <a:gd name="connsiteX58" fmla="*/ 326 w 1854"/>
              <a:gd name="connsiteY58" fmla="*/ 8917 h 12022"/>
              <a:gd name="connsiteX59" fmla="*/ 366 w 1854"/>
              <a:gd name="connsiteY59" fmla="*/ 9072 h 12022"/>
              <a:gd name="connsiteX60" fmla="*/ 407 w 1854"/>
              <a:gd name="connsiteY60" fmla="*/ 9227 h 12022"/>
              <a:gd name="connsiteX61" fmla="*/ 451 w 1854"/>
              <a:gd name="connsiteY61" fmla="*/ 9381 h 12022"/>
              <a:gd name="connsiteX62" fmla="*/ 496 w 1854"/>
              <a:gd name="connsiteY62" fmla="*/ 9535 h 12022"/>
              <a:gd name="connsiteX63" fmla="*/ 544 w 1854"/>
              <a:gd name="connsiteY63" fmla="*/ 9688 h 12022"/>
              <a:gd name="connsiteX64" fmla="*/ 594 w 1854"/>
              <a:gd name="connsiteY64" fmla="*/ 9840 h 12022"/>
              <a:gd name="connsiteX65" fmla="*/ 646 w 1854"/>
              <a:gd name="connsiteY65" fmla="*/ 9992 h 12022"/>
              <a:gd name="connsiteX66" fmla="*/ 702 w 1854"/>
              <a:gd name="connsiteY66" fmla="*/ 10143 h 12022"/>
              <a:gd name="connsiteX67" fmla="*/ 758 w 1854"/>
              <a:gd name="connsiteY67" fmla="*/ 10293 h 12022"/>
              <a:gd name="connsiteX68" fmla="*/ 817 w 1854"/>
              <a:gd name="connsiteY68" fmla="*/ 10442 h 12022"/>
              <a:gd name="connsiteX69" fmla="*/ 877 w 1854"/>
              <a:gd name="connsiteY69" fmla="*/ 10591 h 12022"/>
              <a:gd name="connsiteX70" fmla="*/ 940 w 1854"/>
              <a:gd name="connsiteY70" fmla="*/ 10739 h 12022"/>
              <a:gd name="connsiteX71" fmla="*/ 1006 w 1854"/>
              <a:gd name="connsiteY71" fmla="*/ 10885 h 12022"/>
              <a:gd name="connsiteX72" fmla="*/ 1073 w 1854"/>
              <a:gd name="connsiteY72" fmla="*/ 11030 h 12022"/>
              <a:gd name="connsiteX73" fmla="*/ 1142 w 1854"/>
              <a:gd name="connsiteY73" fmla="*/ 11176 h 12022"/>
              <a:gd name="connsiteX74" fmla="*/ 1212 w 1854"/>
              <a:gd name="connsiteY74" fmla="*/ 11320 h 12022"/>
              <a:gd name="connsiteX75" fmla="*/ 1286 w 1854"/>
              <a:gd name="connsiteY75" fmla="*/ 11462 h 12022"/>
              <a:gd name="connsiteX76" fmla="*/ 1361 w 1854"/>
              <a:gd name="connsiteY76" fmla="*/ 11604 h 12022"/>
              <a:gd name="connsiteX77" fmla="*/ 1438 w 1854"/>
              <a:gd name="connsiteY77" fmla="*/ 11744 h 12022"/>
              <a:gd name="connsiteX78" fmla="*/ 1518 w 1854"/>
              <a:gd name="connsiteY78" fmla="*/ 11883 h 12022"/>
              <a:gd name="connsiteX79" fmla="*/ 1598 w 1854"/>
              <a:gd name="connsiteY79" fmla="*/ 12022 h 12022"/>
              <a:gd name="connsiteX0" fmla="*/ 1766 w 1766"/>
              <a:gd name="connsiteY0" fmla="*/ 0 h 11887"/>
              <a:gd name="connsiteX1" fmla="*/ 1681 w 1766"/>
              <a:gd name="connsiteY1" fmla="*/ 136 h 11887"/>
              <a:gd name="connsiteX2" fmla="*/ 1598 w 1766"/>
              <a:gd name="connsiteY2" fmla="*/ 274 h 11887"/>
              <a:gd name="connsiteX3" fmla="*/ 1518 w 1766"/>
              <a:gd name="connsiteY3" fmla="*/ 412 h 11887"/>
              <a:gd name="connsiteX4" fmla="*/ 1438 w 1766"/>
              <a:gd name="connsiteY4" fmla="*/ 551 h 11887"/>
              <a:gd name="connsiteX5" fmla="*/ 1361 w 1766"/>
              <a:gd name="connsiteY5" fmla="*/ 692 h 11887"/>
              <a:gd name="connsiteX6" fmla="*/ 1286 w 1766"/>
              <a:gd name="connsiteY6" fmla="*/ 833 h 11887"/>
              <a:gd name="connsiteX7" fmla="*/ 1212 w 1766"/>
              <a:gd name="connsiteY7" fmla="*/ 976 h 11887"/>
              <a:gd name="connsiteX8" fmla="*/ 1142 w 1766"/>
              <a:gd name="connsiteY8" fmla="*/ 1120 h 11887"/>
              <a:gd name="connsiteX9" fmla="*/ 1073 w 1766"/>
              <a:gd name="connsiteY9" fmla="*/ 1265 h 11887"/>
              <a:gd name="connsiteX10" fmla="*/ 1006 w 1766"/>
              <a:gd name="connsiteY10" fmla="*/ 1411 h 11887"/>
              <a:gd name="connsiteX11" fmla="*/ 940 w 1766"/>
              <a:gd name="connsiteY11" fmla="*/ 1556 h 11887"/>
              <a:gd name="connsiteX12" fmla="*/ 877 w 1766"/>
              <a:gd name="connsiteY12" fmla="*/ 1704 h 11887"/>
              <a:gd name="connsiteX13" fmla="*/ 817 w 1766"/>
              <a:gd name="connsiteY13" fmla="*/ 1853 h 11887"/>
              <a:gd name="connsiteX14" fmla="*/ 758 w 1766"/>
              <a:gd name="connsiteY14" fmla="*/ 2002 h 11887"/>
              <a:gd name="connsiteX15" fmla="*/ 702 w 1766"/>
              <a:gd name="connsiteY15" fmla="*/ 2152 h 11887"/>
              <a:gd name="connsiteX16" fmla="*/ 646 w 1766"/>
              <a:gd name="connsiteY16" fmla="*/ 2303 h 11887"/>
              <a:gd name="connsiteX17" fmla="*/ 594 w 1766"/>
              <a:gd name="connsiteY17" fmla="*/ 2455 h 11887"/>
              <a:gd name="connsiteX18" fmla="*/ 544 w 1766"/>
              <a:gd name="connsiteY18" fmla="*/ 2607 h 11887"/>
              <a:gd name="connsiteX19" fmla="*/ 496 w 1766"/>
              <a:gd name="connsiteY19" fmla="*/ 2761 h 11887"/>
              <a:gd name="connsiteX20" fmla="*/ 451 w 1766"/>
              <a:gd name="connsiteY20" fmla="*/ 2914 h 11887"/>
              <a:gd name="connsiteX21" fmla="*/ 407 w 1766"/>
              <a:gd name="connsiteY21" fmla="*/ 3068 h 11887"/>
              <a:gd name="connsiteX22" fmla="*/ 366 w 1766"/>
              <a:gd name="connsiteY22" fmla="*/ 3223 h 11887"/>
              <a:gd name="connsiteX23" fmla="*/ 326 w 1766"/>
              <a:gd name="connsiteY23" fmla="*/ 3379 h 11887"/>
              <a:gd name="connsiteX24" fmla="*/ 289 w 1766"/>
              <a:gd name="connsiteY24" fmla="*/ 3535 h 11887"/>
              <a:gd name="connsiteX25" fmla="*/ 254 w 1766"/>
              <a:gd name="connsiteY25" fmla="*/ 3691 h 11887"/>
              <a:gd name="connsiteX26" fmla="*/ 221 w 1766"/>
              <a:gd name="connsiteY26" fmla="*/ 3849 h 11887"/>
              <a:gd name="connsiteX27" fmla="*/ 191 w 1766"/>
              <a:gd name="connsiteY27" fmla="*/ 4006 h 11887"/>
              <a:gd name="connsiteX28" fmla="*/ 163 w 1766"/>
              <a:gd name="connsiteY28" fmla="*/ 4164 h 11887"/>
              <a:gd name="connsiteX29" fmla="*/ 137 w 1766"/>
              <a:gd name="connsiteY29" fmla="*/ 4322 h 11887"/>
              <a:gd name="connsiteX30" fmla="*/ 114 w 1766"/>
              <a:gd name="connsiteY30" fmla="*/ 4481 h 11887"/>
              <a:gd name="connsiteX31" fmla="*/ 91 w 1766"/>
              <a:gd name="connsiteY31" fmla="*/ 4640 h 11887"/>
              <a:gd name="connsiteX32" fmla="*/ 72 w 1766"/>
              <a:gd name="connsiteY32" fmla="*/ 4800 h 11887"/>
              <a:gd name="connsiteX33" fmla="*/ 55 w 1766"/>
              <a:gd name="connsiteY33" fmla="*/ 4958 h 11887"/>
              <a:gd name="connsiteX34" fmla="*/ 41 w 1766"/>
              <a:gd name="connsiteY34" fmla="*/ 5119 h 11887"/>
              <a:gd name="connsiteX35" fmla="*/ 29 w 1766"/>
              <a:gd name="connsiteY35" fmla="*/ 5279 h 11887"/>
              <a:gd name="connsiteX36" fmla="*/ 18 w 1766"/>
              <a:gd name="connsiteY36" fmla="*/ 5439 h 11887"/>
              <a:gd name="connsiteX37" fmla="*/ 10 w 1766"/>
              <a:gd name="connsiteY37" fmla="*/ 5599 h 11887"/>
              <a:gd name="connsiteX38" fmla="*/ 4 w 1766"/>
              <a:gd name="connsiteY38" fmla="*/ 5759 h 11887"/>
              <a:gd name="connsiteX39" fmla="*/ 1 w 1766"/>
              <a:gd name="connsiteY39" fmla="*/ 5920 h 11887"/>
              <a:gd name="connsiteX40" fmla="*/ 0 w 1766"/>
              <a:gd name="connsiteY40" fmla="*/ 6081 h 11887"/>
              <a:gd name="connsiteX41" fmla="*/ 1 w 1766"/>
              <a:gd name="connsiteY41" fmla="*/ 6240 h 11887"/>
              <a:gd name="connsiteX42" fmla="*/ 4 w 1766"/>
              <a:gd name="connsiteY42" fmla="*/ 6401 h 11887"/>
              <a:gd name="connsiteX43" fmla="*/ 10 w 1766"/>
              <a:gd name="connsiteY43" fmla="*/ 6561 h 11887"/>
              <a:gd name="connsiteX44" fmla="*/ 18 w 1766"/>
              <a:gd name="connsiteY44" fmla="*/ 6721 h 11887"/>
              <a:gd name="connsiteX45" fmla="*/ 29 w 1766"/>
              <a:gd name="connsiteY45" fmla="*/ 6882 h 11887"/>
              <a:gd name="connsiteX46" fmla="*/ 41 w 1766"/>
              <a:gd name="connsiteY46" fmla="*/ 7041 h 11887"/>
              <a:gd name="connsiteX47" fmla="*/ 55 w 1766"/>
              <a:gd name="connsiteY47" fmla="*/ 7202 h 11887"/>
              <a:gd name="connsiteX48" fmla="*/ 72 w 1766"/>
              <a:gd name="connsiteY48" fmla="*/ 7361 h 11887"/>
              <a:gd name="connsiteX49" fmla="*/ 91 w 1766"/>
              <a:gd name="connsiteY49" fmla="*/ 7520 h 11887"/>
              <a:gd name="connsiteX50" fmla="*/ 114 w 1766"/>
              <a:gd name="connsiteY50" fmla="*/ 7679 h 11887"/>
              <a:gd name="connsiteX51" fmla="*/ 137 w 1766"/>
              <a:gd name="connsiteY51" fmla="*/ 7838 h 11887"/>
              <a:gd name="connsiteX52" fmla="*/ 163 w 1766"/>
              <a:gd name="connsiteY52" fmla="*/ 7996 h 11887"/>
              <a:gd name="connsiteX53" fmla="*/ 191 w 1766"/>
              <a:gd name="connsiteY53" fmla="*/ 8154 h 11887"/>
              <a:gd name="connsiteX54" fmla="*/ 221 w 1766"/>
              <a:gd name="connsiteY54" fmla="*/ 8311 h 11887"/>
              <a:gd name="connsiteX55" fmla="*/ 254 w 1766"/>
              <a:gd name="connsiteY55" fmla="*/ 8469 h 11887"/>
              <a:gd name="connsiteX56" fmla="*/ 289 w 1766"/>
              <a:gd name="connsiteY56" fmla="*/ 8625 h 11887"/>
              <a:gd name="connsiteX57" fmla="*/ 326 w 1766"/>
              <a:gd name="connsiteY57" fmla="*/ 8782 h 11887"/>
              <a:gd name="connsiteX58" fmla="*/ 366 w 1766"/>
              <a:gd name="connsiteY58" fmla="*/ 8937 h 11887"/>
              <a:gd name="connsiteX59" fmla="*/ 407 w 1766"/>
              <a:gd name="connsiteY59" fmla="*/ 9092 h 11887"/>
              <a:gd name="connsiteX60" fmla="*/ 451 w 1766"/>
              <a:gd name="connsiteY60" fmla="*/ 9246 h 11887"/>
              <a:gd name="connsiteX61" fmla="*/ 496 w 1766"/>
              <a:gd name="connsiteY61" fmla="*/ 9400 h 11887"/>
              <a:gd name="connsiteX62" fmla="*/ 544 w 1766"/>
              <a:gd name="connsiteY62" fmla="*/ 9553 h 11887"/>
              <a:gd name="connsiteX63" fmla="*/ 594 w 1766"/>
              <a:gd name="connsiteY63" fmla="*/ 9705 h 11887"/>
              <a:gd name="connsiteX64" fmla="*/ 646 w 1766"/>
              <a:gd name="connsiteY64" fmla="*/ 9857 h 11887"/>
              <a:gd name="connsiteX65" fmla="*/ 702 w 1766"/>
              <a:gd name="connsiteY65" fmla="*/ 10008 h 11887"/>
              <a:gd name="connsiteX66" fmla="*/ 758 w 1766"/>
              <a:gd name="connsiteY66" fmla="*/ 10158 h 11887"/>
              <a:gd name="connsiteX67" fmla="*/ 817 w 1766"/>
              <a:gd name="connsiteY67" fmla="*/ 10307 h 11887"/>
              <a:gd name="connsiteX68" fmla="*/ 877 w 1766"/>
              <a:gd name="connsiteY68" fmla="*/ 10456 h 11887"/>
              <a:gd name="connsiteX69" fmla="*/ 940 w 1766"/>
              <a:gd name="connsiteY69" fmla="*/ 10604 h 11887"/>
              <a:gd name="connsiteX70" fmla="*/ 1006 w 1766"/>
              <a:gd name="connsiteY70" fmla="*/ 10750 h 11887"/>
              <a:gd name="connsiteX71" fmla="*/ 1073 w 1766"/>
              <a:gd name="connsiteY71" fmla="*/ 10895 h 11887"/>
              <a:gd name="connsiteX72" fmla="*/ 1142 w 1766"/>
              <a:gd name="connsiteY72" fmla="*/ 11041 h 11887"/>
              <a:gd name="connsiteX73" fmla="*/ 1212 w 1766"/>
              <a:gd name="connsiteY73" fmla="*/ 11185 h 11887"/>
              <a:gd name="connsiteX74" fmla="*/ 1286 w 1766"/>
              <a:gd name="connsiteY74" fmla="*/ 11327 h 11887"/>
              <a:gd name="connsiteX75" fmla="*/ 1361 w 1766"/>
              <a:gd name="connsiteY75" fmla="*/ 11469 h 11887"/>
              <a:gd name="connsiteX76" fmla="*/ 1438 w 1766"/>
              <a:gd name="connsiteY76" fmla="*/ 11609 h 11887"/>
              <a:gd name="connsiteX77" fmla="*/ 1518 w 1766"/>
              <a:gd name="connsiteY77" fmla="*/ 11748 h 11887"/>
              <a:gd name="connsiteX78" fmla="*/ 1598 w 1766"/>
              <a:gd name="connsiteY78" fmla="*/ 11887 h 11887"/>
              <a:gd name="connsiteX0" fmla="*/ 1766 w 1766"/>
              <a:gd name="connsiteY0" fmla="*/ 0 h 11887"/>
              <a:gd name="connsiteX1" fmla="*/ 1598 w 1766"/>
              <a:gd name="connsiteY1" fmla="*/ 274 h 11887"/>
              <a:gd name="connsiteX2" fmla="*/ 1518 w 1766"/>
              <a:gd name="connsiteY2" fmla="*/ 412 h 11887"/>
              <a:gd name="connsiteX3" fmla="*/ 1438 w 1766"/>
              <a:gd name="connsiteY3" fmla="*/ 551 h 11887"/>
              <a:gd name="connsiteX4" fmla="*/ 1361 w 1766"/>
              <a:gd name="connsiteY4" fmla="*/ 692 h 11887"/>
              <a:gd name="connsiteX5" fmla="*/ 1286 w 1766"/>
              <a:gd name="connsiteY5" fmla="*/ 833 h 11887"/>
              <a:gd name="connsiteX6" fmla="*/ 1212 w 1766"/>
              <a:gd name="connsiteY6" fmla="*/ 976 h 11887"/>
              <a:gd name="connsiteX7" fmla="*/ 1142 w 1766"/>
              <a:gd name="connsiteY7" fmla="*/ 1120 h 11887"/>
              <a:gd name="connsiteX8" fmla="*/ 1073 w 1766"/>
              <a:gd name="connsiteY8" fmla="*/ 1265 h 11887"/>
              <a:gd name="connsiteX9" fmla="*/ 1006 w 1766"/>
              <a:gd name="connsiteY9" fmla="*/ 1411 h 11887"/>
              <a:gd name="connsiteX10" fmla="*/ 940 w 1766"/>
              <a:gd name="connsiteY10" fmla="*/ 1556 h 11887"/>
              <a:gd name="connsiteX11" fmla="*/ 877 w 1766"/>
              <a:gd name="connsiteY11" fmla="*/ 1704 h 11887"/>
              <a:gd name="connsiteX12" fmla="*/ 817 w 1766"/>
              <a:gd name="connsiteY12" fmla="*/ 1853 h 11887"/>
              <a:gd name="connsiteX13" fmla="*/ 758 w 1766"/>
              <a:gd name="connsiteY13" fmla="*/ 2002 h 11887"/>
              <a:gd name="connsiteX14" fmla="*/ 702 w 1766"/>
              <a:gd name="connsiteY14" fmla="*/ 2152 h 11887"/>
              <a:gd name="connsiteX15" fmla="*/ 646 w 1766"/>
              <a:gd name="connsiteY15" fmla="*/ 2303 h 11887"/>
              <a:gd name="connsiteX16" fmla="*/ 594 w 1766"/>
              <a:gd name="connsiteY16" fmla="*/ 2455 h 11887"/>
              <a:gd name="connsiteX17" fmla="*/ 544 w 1766"/>
              <a:gd name="connsiteY17" fmla="*/ 2607 h 11887"/>
              <a:gd name="connsiteX18" fmla="*/ 496 w 1766"/>
              <a:gd name="connsiteY18" fmla="*/ 2761 h 11887"/>
              <a:gd name="connsiteX19" fmla="*/ 451 w 1766"/>
              <a:gd name="connsiteY19" fmla="*/ 2914 h 11887"/>
              <a:gd name="connsiteX20" fmla="*/ 407 w 1766"/>
              <a:gd name="connsiteY20" fmla="*/ 3068 h 11887"/>
              <a:gd name="connsiteX21" fmla="*/ 366 w 1766"/>
              <a:gd name="connsiteY21" fmla="*/ 3223 h 11887"/>
              <a:gd name="connsiteX22" fmla="*/ 326 w 1766"/>
              <a:gd name="connsiteY22" fmla="*/ 3379 h 11887"/>
              <a:gd name="connsiteX23" fmla="*/ 289 w 1766"/>
              <a:gd name="connsiteY23" fmla="*/ 3535 h 11887"/>
              <a:gd name="connsiteX24" fmla="*/ 254 w 1766"/>
              <a:gd name="connsiteY24" fmla="*/ 3691 h 11887"/>
              <a:gd name="connsiteX25" fmla="*/ 221 w 1766"/>
              <a:gd name="connsiteY25" fmla="*/ 3849 h 11887"/>
              <a:gd name="connsiteX26" fmla="*/ 191 w 1766"/>
              <a:gd name="connsiteY26" fmla="*/ 4006 h 11887"/>
              <a:gd name="connsiteX27" fmla="*/ 163 w 1766"/>
              <a:gd name="connsiteY27" fmla="*/ 4164 h 11887"/>
              <a:gd name="connsiteX28" fmla="*/ 137 w 1766"/>
              <a:gd name="connsiteY28" fmla="*/ 4322 h 11887"/>
              <a:gd name="connsiteX29" fmla="*/ 114 w 1766"/>
              <a:gd name="connsiteY29" fmla="*/ 4481 h 11887"/>
              <a:gd name="connsiteX30" fmla="*/ 91 w 1766"/>
              <a:gd name="connsiteY30" fmla="*/ 4640 h 11887"/>
              <a:gd name="connsiteX31" fmla="*/ 72 w 1766"/>
              <a:gd name="connsiteY31" fmla="*/ 4800 h 11887"/>
              <a:gd name="connsiteX32" fmla="*/ 55 w 1766"/>
              <a:gd name="connsiteY32" fmla="*/ 4958 h 11887"/>
              <a:gd name="connsiteX33" fmla="*/ 41 w 1766"/>
              <a:gd name="connsiteY33" fmla="*/ 5119 h 11887"/>
              <a:gd name="connsiteX34" fmla="*/ 29 w 1766"/>
              <a:gd name="connsiteY34" fmla="*/ 5279 h 11887"/>
              <a:gd name="connsiteX35" fmla="*/ 18 w 1766"/>
              <a:gd name="connsiteY35" fmla="*/ 5439 h 11887"/>
              <a:gd name="connsiteX36" fmla="*/ 10 w 1766"/>
              <a:gd name="connsiteY36" fmla="*/ 5599 h 11887"/>
              <a:gd name="connsiteX37" fmla="*/ 4 w 1766"/>
              <a:gd name="connsiteY37" fmla="*/ 5759 h 11887"/>
              <a:gd name="connsiteX38" fmla="*/ 1 w 1766"/>
              <a:gd name="connsiteY38" fmla="*/ 5920 h 11887"/>
              <a:gd name="connsiteX39" fmla="*/ 0 w 1766"/>
              <a:gd name="connsiteY39" fmla="*/ 6081 h 11887"/>
              <a:gd name="connsiteX40" fmla="*/ 1 w 1766"/>
              <a:gd name="connsiteY40" fmla="*/ 6240 h 11887"/>
              <a:gd name="connsiteX41" fmla="*/ 4 w 1766"/>
              <a:gd name="connsiteY41" fmla="*/ 6401 h 11887"/>
              <a:gd name="connsiteX42" fmla="*/ 10 w 1766"/>
              <a:gd name="connsiteY42" fmla="*/ 6561 h 11887"/>
              <a:gd name="connsiteX43" fmla="*/ 18 w 1766"/>
              <a:gd name="connsiteY43" fmla="*/ 6721 h 11887"/>
              <a:gd name="connsiteX44" fmla="*/ 29 w 1766"/>
              <a:gd name="connsiteY44" fmla="*/ 6882 h 11887"/>
              <a:gd name="connsiteX45" fmla="*/ 41 w 1766"/>
              <a:gd name="connsiteY45" fmla="*/ 7041 h 11887"/>
              <a:gd name="connsiteX46" fmla="*/ 55 w 1766"/>
              <a:gd name="connsiteY46" fmla="*/ 7202 h 11887"/>
              <a:gd name="connsiteX47" fmla="*/ 72 w 1766"/>
              <a:gd name="connsiteY47" fmla="*/ 7361 h 11887"/>
              <a:gd name="connsiteX48" fmla="*/ 91 w 1766"/>
              <a:gd name="connsiteY48" fmla="*/ 7520 h 11887"/>
              <a:gd name="connsiteX49" fmla="*/ 114 w 1766"/>
              <a:gd name="connsiteY49" fmla="*/ 7679 h 11887"/>
              <a:gd name="connsiteX50" fmla="*/ 137 w 1766"/>
              <a:gd name="connsiteY50" fmla="*/ 7838 h 11887"/>
              <a:gd name="connsiteX51" fmla="*/ 163 w 1766"/>
              <a:gd name="connsiteY51" fmla="*/ 7996 h 11887"/>
              <a:gd name="connsiteX52" fmla="*/ 191 w 1766"/>
              <a:gd name="connsiteY52" fmla="*/ 8154 h 11887"/>
              <a:gd name="connsiteX53" fmla="*/ 221 w 1766"/>
              <a:gd name="connsiteY53" fmla="*/ 8311 h 11887"/>
              <a:gd name="connsiteX54" fmla="*/ 254 w 1766"/>
              <a:gd name="connsiteY54" fmla="*/ 8469 h 11887"/>
              <a:gd name="connsiteX55" fmla="*/ 289 w 1766"/>
              <a:gd name="connsiteY55" fmla="*/ 8625 h 11887"/>
              <a:gd name="connsiteX56" fmla="*/ 326 w 1766"/>
              <a:gd name="connsiteY56" fmla="*/ 8782 h 11887"/>
              <a:gd name="connsiteX57" fmla="*/ 366 w 1766"/>
              <a:gd name="connsiteY57" fmla="*/ 8937 h 11887"/>
              <a:gd name="connsiteX58" fmla="*/ 407 w 1766"/>
              <a:gd name="connsiteY58" fmla="*/ 9092 h 11887"/>
              <a:gd name="connsiteX59" fmla="*/ 451 w 1766"/>
              <a:gd name="connsiteY59" fmla="*/ 9246 h 11887"/>
              <a:gd name="connsiteX60" fmla="*/ 496 w 1766"/>
              <a:gd name="connsiteY60" fmla="*/ 9400 h 11887"/>
              <a:gd name="connsiteX61" fmla="*/ 544 w 1766"/>
              <a:gd name="connsiteY61" fmla="*/ 9553 h 11887"/>
              <a:gd name="connsiteX62" fmla="*/ 594 w 1766"/>
              <a:gd name="connsiteY62" fmla="*/ 9705 h 11887"/>
              <a:gd name="connsiteX63" fmla="*/ 646 w 1766"/>
              <a:gd name="connsiteY63" fmla="*/ 9857 h 11887"/>
              <a:gd name="connsiteX64" fmla="*/ 702 w 1766"/>
              <a:gd name="connsiteY64" fmla="*/ 10008 h 11887"/>
              <a:gd name="connsiteX65" fmla="*/ 758 w 1766"/>
              <a:gd name="connsiteY65" fmla="*/ 10158 h 11887"/>
              <a:gd name="connsiteX66" fmla="*/ 817 w 1766"/>
              <a:gd name="connsiteY66" fmla="*/ 10307 h 11887"/>
              <a:gd name="connsiteX67" fmla="*/ 877 w 1766"/>
              <a:gd name="connsiteY67" fmla="*/ 10456 h 11887"/>
              <a:gd name="connsiteX68" fmla="*/ 940 w 1766"/>
              <a:gd name="connsiteY68" fmla="*/ 10604 h 11887"/>
              <a:gd name="connsiteX69" fmla="*/ 1006 w 1766"/>
              <a:gd name="connsiteY69" fmla="*/ 10750 h 11887"/>
              <a:gd name="connsiteX70" fmla="*/ 1073 w 1766"/>
              <a:gd name="connsiteY70" fmla="*/ 10895 h 11887"/>
              <a:gd name="connsiteX71" fmla="*/ 1142 w 1766"/>
              <a:gd name="connsiteY71" fmla="*/ 11041 h 11887"/>
              <a:gd name="connsiteX72" fmla="*/ 1212 w 1766"/>
              <a:gd name="connsiteY72" fmla="*/ 11185 h 11887"/>
              <a:gd name="connsiteX73" fmla="*/ 1286 w 1766"/>
              <a:gd name="connsiteY73" fmla="*/ 11327 h 11887"/>
              <a:gd name="connsiteX74" fmla="*/ 1361 w 1766"/>
              <a:gd name="connsiteY74" fmla="*/ 11469 h 11887"/>
              <a:gd name="connsiteX75" fmla="*/ 1438 w 1766"/>
              <a:gd name="connsiteY75" fmla="*/ 11609 h 11887"/>
              <a:gd name="connsiteX76" fmla="*/ 1518 w 1766"/>
              <a:gd name="connsiteY76" fmla="*/ 11748 h 11887"/>
              <a:gd name="connsiteX77" fmla="*/ 1598 w 1766"/>
              <a:gd name="connsiteY77" fmla="*/ 11887 h 11887"/>
              <a:gd name="connsiteX0" fmla="*/ 1598 w 1598"/>
              <a:gd name="connsiteY0" fmla="*/ 0 h 11613"/>
              <a:gd name="connsiteX1" fmla="*/ 1518 w 1598"/>
              <a:gd name="connsiteY1" fmla="*/ 138 h 11613"/>
              <a:gd name="connsiteX2" fmla="*/ 1438 w 1598"/>
              <a:gd name="connsiteY2" fmla="*/ 277 h 11613"/>
              <a:gd name="connsiteX3" fmla="*/ 1361 w 1598"/>
              <a:gd name="connsiteY3" fmla="*/ 418 h 11613"/>
              <a:gd name="connsiteX4" fmla="*/ 1286 w 1598"/>
              <a:gd name="connsiteY4" fmla="*/ 559 h 11613"/>
              <a:gd name="connsiteX5" fmla="*/ 1212 w 1598"/>
              <a:gd name="connsiteY5" fmla="*/ 702 h 11613"/>
              <a:gd name="connsiteX6" fmla="*/ 1142 w 1598"/>
              <a:gd name="connsiteY6" fmla="*/ 846 h 11613"/>
              <a:gd name="connsiteX7" fmla="*/ 1073 w 1598"/>
              <a:gd name="connsiteY7" fmla="*/ 991 h 11613"/>
              <a:gd name="connsiteX8" fmla="*/ 1006 w 1598"/>
              <a:gd name="connsiteY8" fmla="*/ 1137 h 11613"/>
              <a:gd name="connsiteX9" fmla="*/ 940 w 1598"/>
              <a:gd name="connsiteY9" fmla="*/ 1282 h 11613"/>
              <a:gd name="connsiteX10" fmla="*/ 877 w 1598"/>
              <a:gd name="connsiteY10" fmla="*/ 1430 h 11613"/>
              <a:gd name="connsiteX11" fmla="*/ 817 w 1598"/>
              <a:gd name="connsiteY11" fmla="*/ 1579 h 11613"/>
              <a:gd name="connsiteX12" fmla="*/ 758 w 1598"/>
              <a:gd name="connsiteY12" fmla="*/ 1728 h 11613"/>
              <a:gd name="connsiteX13" fmla="*/ 702 w 1598"/>
              <a:gd name="connsiteY13" fmla="*/ 1878 h 11613"/>
              <a:gd name="connsiteX14" fmla="*/ 646 w 1598"/>
              <a:gd name="connsiteY14" fmla="*/ 2029 h 11613"/>
              <a:gd name="connsiteX15" fmla="*/ 594 w 1598"/>
              <a:gd name="connsiteY15" fmla="*/ 2181 h 11613"/>
              <a:gd name="connsiteX16" fmla="*/ 544 w 1598"/>
              <a:gd name="connsiteY16" fmla="*/ 2333 h 11613"/>
              <a:gd name="connsiteX17" fmla="*/ 496 w 1598"/>
              <a:gd name="connsiteY17" fmla="*/ 2487 h 11613"/>
              <a:gd name="connsiteX18" fmla="*/ 451 w 1598"/>
              <a:gd name="connsiteY18" fmla="*/ 2640 h 11613"/>
              <a:gd name="connsiteX19" fmla="*/ 407 w 1598"/>
              <a:gd name="connsiteY19" fmla="*/ 2794 h 11613"/>
              <a:gd name="connsiteX20" fmla="*/ 366 w 1598"/>
              <a:gd name="connsiteY20" fmla="*/ 2949 h 11613"/>
              <a:gd name="connsiteX21" fmla="*/ 326 w 1598"/>
              <a:gd name="connsiteY21" fmla="*/ 3105 h 11613"/>
              <a:gd name="connsiteX22" fmla="*/ 289 w 1598"/>
              <a:gd name="connsiteY22" fmla="*/ 3261 h 11613"/>
              <a:gd name="connsiteX23" fmla="*/ 254 w 1598"/>
              <a:gd name="connsiteY23" fmla="*/ 3417 h 11613"/>
              <a:gd name="connsiteX24" fmla="*/ 221 w 1598"/>
              <a:gd name="connsiteY24" fmla="*/ 3575 h 11613"/>
              <a:gd name="connsiteX25" fmla="*/ 191 w 1598"/>
              <a:gd name="connsiteY25" fmla="*/ 3732 h 11613"/>
              <a:gd name="connsiteX26" fmla="*/ 163 w 1598"/>
              <a:gd name="connsiteY26" fmla="*/ 3890 h 11613"/>
              <a:gd name="connsiteX27" fmla="*/ 137 w 1598"/>
              <a:gd name="connsiteY27" fmla="*/ 4048 h 11613"/>
              <a:gd name="connsiteX28" fmla="*/ 114 w 1598"/>
              <a:gd name="connsiteY28" fmla="*/ 4207 h 11613"/>
              <a:gd name="connsiteX29" fmla="*/ 91 w 1598"/>
              <a:gd name="connsiteY29" fmla="*/ 4366 h 11613"/>
              <a:gd name="connsiteX30" fmla="*/ 72 w 1598"/>
              <a:gd name="connsiteY30" fmla="*/ 4526 h 11613"/>
              <a:gd name="connsiteX31" fmla="*/ 55 w 1598"/>
              <a:gd name="connsiteY31" fmla="*/ 4684 h 11613"/>
              <a:gd name="connsiteX32" fmla="*/ 41 w 1598"/>
              <a:gd name="connsiteY32" fmla="*/ 4845 h 11613"/>
              <a:gd name="connsiteX33" fmla="*/ 29 w 1598"/>
              <a:gd name="connsiteY33" fmla="*/ 5005 h 11613"/>
              <a:gd name="connsiteX34" fmla="*/ 18 w 1598"/>
              <a:gd name="connsiteY34" fmla="*/ 5165 h 11613"/>
              <a:gd name="connsiteX35" fmla="*/ 10 w 1598"/>
              <a:gd name="connsiteY35" fmla="*/ 5325 h 11613"/>
              <a:gd name="connsiteX36" fmla="*/ 4 w 1598"/>
              <a:gd name="connsiteY36" fmla="*/ 5485 h 11613"/>
              <a:gd name="connsiteX37" fmla="*/ 1 w 1598"/>
              <a:gd name="connsiteY37" fmla="*/ 5646 h 11613"/>
              <a:gd name="connsiteX38" fmla="*/ 0 w 1598"/>
              <a:gd name="connsiteY38" fmla="*/ 5807 h 11613"/>
              <a:gd name="connsiteX39" fmla="*/ 1 w 1598"/>
              <a:gd name="connsiteY39" fmla="*/ 5966 h 11613"/>
              <a:gd name="connsiteX40" fmla="*/ 4 w 1598"/>
              <a:gd name="connsiteY40" fmla="*/ 6127 h 11613"/>
              <a:gd name="connsiteX41" fmla="*/ 10 w 1598"/>
              <a:gd name="connsiteY41" fmla="*/ 6287 h 11613"/>
              <a:gd name="connsiteX42" fmla="*/ 18 w 1598"/>
              <a:gd name="connsiteY42" fmla="*/ 6447 h 11613"/>
              <a:gd name="connsiteX43" fmla="*/ 29 w 1598"/>
              <a:gd name="connsiteY43" fmla="*/ 6608 h 11613"/>
              <a:gd name="connsiteX44" fmla="*/ 41 w 1598"/>
              <a:gd name="connsiteY44" fmla="*/ 6767 h 11613"/>
              <a:gd name="connsiteX45" fmla="*/ 55 w 1598"/>
              <a:gd name="connsiteY45" fmla="*/ 6928 h 11613"/>
              <a:gd name="connsiteX46" fmla="*/ 72 w 1598"/>
              <a:gd name="connsiteY46" fmla="*/ 7087 h 11613"/>
              <a:gd name="connsiteX47" fmla="*/ 91 w 1598"/>
              <a:gd name="connsiteY47" fmla="*/ 7246 h 11613"/>
              <a:gd name="connsiteX48" fmla="*/ 114 w 1598"/>
              <a:gd name="connsiteY48" fmla="*/ 7405 h 11613"/>
              <a:gd name="connsiteX49" fmla="*/ 137 w 1598"/>
              <a:gd name="connsiteY49" fmla="*/ 7564 h 11613"/>
              <a:gd name="connsiteX50" fmla="*/ 163 w 1598"/>
              <a:gd name="connsiteY50" fmla="*/ 7722 h 11613"/>
              <a:gd name="connsiteX51" fmla="*/ 191 w 1598"/>
              <a:gd name="connsiteY51" fmla="*/ 7880 h 11613"/>
              <a:gd name="connsiteX52" fmla="*/ 221 w 1598"/>
              <a:gd name="connsiteY52" fmla="*/ 8037 h 11613"/>
              <a:gd name="connsiteX53" fmla="*/ 254 w 1598"/>
              <a:gd name="connsiteY53" fmla="*/ 8195 h 11613"/>
              <a:gd name="connsiteX54" fmla="*/ 289 w 1598"/>
              <a:gd name="connsiteY54" fmla="*/ 8351 h 11613"/>
              <a:gd name="connsiteX55" fmla="*/ 326 w 1598"/>
              <a:gd name="connsiteY55" fmla="*/ 8508 h 11613"/>
              <a:gd name="connsiteX56" fmla="*/ 366 w 1598"/>
              <a:gd name="connsiteY56" fmla="*/ 8663 h 11613"/>
              <a:gd name="connsiteX57" fmla="*/ 407 w 1598"/>
              <a:gd name="connsiteY57" fmla="*/ 8818 h 11613"/>
              <a:gd name="connsiteX58" fmla="*/ 451 w 1598"/>
              <a:gd name="connsiteY58" fmla="*/ 8972 h 11613"/>
              <a:gd name="connsiteX59" fmla="*/ 496 w 1598"/>
              <a:gd name="connsiteY59" fmla="*/ 9126 h 11613"/>
              <a:gd name="connsiteX60" fmla="*/ 544 w 1598"/>
              <a:gd name="connsiteY60" fmla="*/ 9279 h 11613"/>
              <a:gd name="connsiteX61" fmla="*/ 594 w 1598"/>
              <a:gd name="connsiteY61" fmla="*/ 9431 h 11613"/>
              <a:gd name="connsiteX62" fmla="*/ 646 w 1598"/>
              <a:gd name="connsiteY62" fmla="*/ 9583 h 11613"/>
              <a:gd name="connsiteX63" fmla="*/ 702 w 1598"/>
              <a:gd name="connsiteY63" fmla="*/ 9734 h 11613"/>
              <a:gd name="connsiteX64" fmla="*/ 758 w 1598"/>
              <a:gd name="connsiteY64" fmla="*/ 9884 h 11613"/>
              <a:gd name="connsiteX65" fmla="*/ 817 w 1598"/>
              <a:gd name="connsiteY65" fmla="*/ 10033 h 11613"/>
              <a:gd name="connsiteX66" fmla="*/ 877 w 1598"/>
              <a:gd name="connsiteY66" fmla="*/ 10182 h 11613"/>
              <a:gd name="connsiteX67" fmla="*/ 940 w 1598"/>
              <a:gd name="connsiteY67" fmla="*/ 10330 h 11613"/>
              <a:gd name="connsiteX68" fmla="*/ 1006 w 1598"/>
              <a:gd name="connsiteY68" fmla="*/ 10476 h 11613"/>
              <a:gd name="connsiteX69" fmla="*/ 1073 w 1598"/>
              <a:gd name="connsiteY69" fmla="*/ 10621 h 11613"/>
              <a:gd name="connsiteX70" fmla="*/ 1142 w 1598"/>
              <a:gd name="connsiteY70" fmla="*/ 10767 h 11613"/>
              <a:gd name="connsiteX71" fmla="*/ 1212 w 1598"/>
              <a:gd name="connsiteY71" fmla="*/ 10911 h 11613"/>
              <a:gd name="connsiteX72" fmla="*/ 1286 w 1598"/>
              <a:gd name="connsiteY72" fmla="*/ 11053 h 11613"/>
              <a:gd name="connsiteX73" fmla="*/ 1361 w 1598"/>
              <a:gd name="connsiteY73" fmla="*/ 11195 h 11613"/>
              <a:gd name="connsiteX74" fmla="*/ 1438 w 1598"/>
              <a:gd name="connsiteY74" fmla="*/ 11335 h 11613"/>
              <a:gd name="connsiteX75" fmla="*/ 1518 w 1598"/>
              <a:gd name="connsiteY75" fmla="*/ 11474 h 11613"/>
              <a:gd name="connsiteX76" fmla="*/ 1598 w 1598"/>
              <a:gd name="connsiteY76" fmla="*/ 11613 h 11613"/>
              <a:gd name="connsiteX0" fmla="*/ 1518 w 1598"/>
              <a:gd name="connsiteY0" fmla="*/ 0 h 11475"/>
              <a:gd name="connsiteX1" fmla="*/ 1438 w 1598"/>
              <a:gd name="connsiteY1" fmla="*/ 139 h 11475"/>
              <a:gd name="connsiteX2" fmla="*/ 1361 w 1598"/>
              <a:gd name="connsiteY2" fmla="*/ 280 h 11475"/>
              <a:gd name="connsiteX3" fmla="*/ 1286 w 1598"/>
              <a:gd name="connsiteY3" fmla="*/ 421 h 11475"/>
              <a:gd name="connsiteX4" fmla="*/ 1212 w 1598"/>
              <a:gd name="connsiteY4" fmla="*/ 564 h 11475"/>
              <a:gd name="connsiteX5" fmla="*/ 1142 w 1598"/>
              <a:gd name="connsiteY5" fmla="*/ 708 h 11475"/>
              <a:gd name="connsiteX6" fmla="*/ 1073 w 1598"/>
              <a:gd name="connsiteY6" fmla="*/ 853 h 11475"/>
              <a:gd name="connsiteX7" fmla="*/ 1006 w 1598"/>
              <a:gd name="connsiteY7" fmla="*/ 999 h 11475"/>
              <a:gd name="connsiteX8" fmla="*/ 940 w 1598"/>
              <a:gd name="connsiteY8" fmla="*/ 1144 h 11475"/>
              <a:gd name="connsiteX9" fmla="*/ 877 w 1598"/>
              <a:gd name="connsiteY9" fmla="*/ 1292 h 11475"/>
              <a:gd name="connsiteX10" fmla="*/ 817 w 1598"/>
              <a:gd name="connsiteY10" fmla="*/ 1441 h 11475"/>
              <a:gd name="connsiteX11" fmla="*/ 758 w 1598"/>
              <a:gd name="connsiteY11" fmla="*/ 1590 h 11475"/>
              <a:gd name="connsiteX12" fmla="*/ 702 w 1598"/>
              <a:gd name="connsiteY12" fmla="*/ 1740 h 11475"/>
              <a:gd name="connsiteX13" fmla="*/ 646 w 1598"/>
              <a:gd name="connsiteY13" fmla="*/ 1891 h 11475"/>
              <a:gd name="connsiteX14" fmla="*/ 594 w 1598"/>
              <a:gd name="connsiteY14" fmla="*/ 2043 h 11475"/>
              <a:gd name="connsiteX15" fmla="*/ 544 w 1598"/>
              <a:gd name="connsiteY15" fmla="*/ 2195 h 11475"/>
              <a:gd name="connsiteX16" fmla="*/ 496 w 1598"/>
              <a:gd name="connsiteY16" fmla="*/ 2349 h 11475"/>
              <a:gd name="connsiteX17" fmla="*/ 451 w 1598"/>
              <a:gd name="connsiteY17" fmla="*/ 2502 h 11475"/>
              <a:gd name="connsiteX18" fmla="*/ 407 w 1598"/>
              <a:gd name="connsiteY18" fmla="*/ 2656 h 11475"/>
              <a:gd name="connsiteX19" fmla="*/ 366 w 1598"/>
              <a:gd name="connsiteY19" fmla="*/ 2811 h 11475"/>
              <a:gd name="connsiteX20" fmla="*/ 326 w 1598"/>
              <a:gd name="connsiteY20" fmla="*/ 2967 h 11475"/>
              <a:gd name="connsiteX21" fmla="*/ 289 w 1598"/>
              <a:gd name="connsiteY21" fmla="*/ 3123 h 11475"/>
              <a:gd name="connsiteX22" fmla="*/ 254 w 1598"/>
              <a:gd name="connsiteY22" fmla="*/ 3279 h 11475"/>
              <a:gd name="connsiteX23" fmla="*/ 221 w 1598"/>
              <a:gd name="connsiteY23" fmla="*/ 3437 h 11475"/>
              <a:gd name="connsiteX24" fmla="*/ 191 w 1598"/>
              <a:gd name="connsiteY24" fmla="*/ 3594 h 11475"/>
              <a:gd name="connsiteX25" fmla="*/ 163 w 1598"/>
              <a:gd name="connsiteY25" fmla="*/ 3752 h 11475"/>
              <a:gd name="connsiteX26" fmla="*/ 137 w 1598"/>
              <a:gd name="connsiteY26" fmla="*/ 3910 h 11475"/>
              <a:gd name="connsiteX27" fmla="*/ 114 w 1598"/>
              <a:gd name="connsiteY27" fmla="*/ 4069 h 11475"/>
              <a:gd name="connsiteX28" fmla="*/ 91 w 1598"/>
              <a:gd name="connsiteY28" fmla="*/ 4228 h 11475"/>
              <a:gd name="connsiteX29" fmla="*/ 72 w 1598"/>
              <a:gd name="connsiteY29" fmla="*/ 4388 h 11475"/>
              <a:gd name="connsiteX30" fmla="*/ 55 w 1598"/>
              <a:gd name="connsiteY30" fmla="*/ 4546 h 11475"/>
              <a:gd name="connsiteX31" fmla="*/ 41 w 1598"/>
              <a:gd name="connsiteY31" fmla="*/ 4707 h 11475"/>
              <a:gd name="connsiteX32" fmla="*/ 29 w 1598"/>
              <a:gd name="connsiteY32" fmla="*/ 4867 h 11475"/>
              <a:gd name="connsiteX33" fmla="*/ 18 w 1598"/>
              <a:gd name="connsiteY33" fmla="*/ 5027 h 11475"/>
              <a:gd name="connsiteX34" fmla="*/ 10 w 1598"/>
              <a:gd name="connsiteY34" fmla="*/ 5187 h 11475"/>
              <a:gd name="connsiteX35" fmla="*/ 4 w 1598"/>
              <a:gd name="connsiteY35" fmla="*/ 5347 h 11475"/>
              <a:gd name="connsiteX36" fmla="*/ 1 w 1598"/>
              <a:gd name="connsiteY36" fmla="*/ 5508 h 11475"/>
              <a:gd name="connsiteX37" fmla="*/ 0 w 1598"/>
              <a:gd name="connsiteY37" fmla="*/ 5669 h 11475"/>
              <a:gd name="connsiteX38" fmla="*/ 1 w 1598"/>
              <a:gd name="connsiteY38" fmla="*/ 5828 h 11475"/>
              <a:gd name="connsiteX39" fmla="*/ 4 w 1598"/>
              <a:gd name="connsiteY39" fmla="*/ 5989 h 11475"/>
              <a:gd name="connsiteX40" fmla="*/ 10 w 1598"/>
              <a:gd name="connsiteY40" fmla="*/ 6149 h 11475"/>
              <a:gd name="connsiteX41" fmla="*/ 18 w 1598"/>
              <a:gd name="connsiteY41" fmla="*/ 6309 h 11475"/>
              <a:gd name="connsiteX42" fmla="*/ 29 w 1598"/>
              <a:gd name="connsiteY42" fmla="*/ 6470 h 11475"/>
              <a:gd name="connsiteX43" fmla="*/ 41 w 1598"/>
              <a:gd name="connsiteY43" fmla="*/ 6629 h 11475"/>
              <a:gd name="connsiteX44" fmla="*/ 55 w 1598"/>
              <a:gd name="connsiteY44" fmla="*/ 6790 h 11475"/>
              <a:gd name="connsiteX45" fmla="*/ 72 w 1598"/>
              <a:gd name="connsiteY45" fmla="*/ 6949 h 11475"/>
              <a:gd name="connsiteX46" fmla="*/ 91 w 1598"/>
              <a:gd name="connsiteY46" fmla="*/ 7108 h 11475"/>
              <a:gd name="connsiteX47" fmla="*/ 114 w 1598"/>
              <a:gd name="connsiteY47" fmla="*/ 7267 h 11475"/>
              <a:gd name="connsiteX48" fmla="*/ 137 w 1598"/>
              <a:gd name="connsiteY48" fmla="*/ 7426 h 11475"/>
              <a:gd name="connsiteX49" fmla="*/ 163 w 1598"/>
              <a:gd name="connsiteY49" fmla="*/ 7584 h 11475"/>
              <a:gd name="connsiteX50" fmla="*/ 191 w 1598"/>
              <a:gd name="connsiteY50" fmla="*/ 7742 h 11475"/>
              <a:gd name="connsiteX51" fmla="*/ 221 w 1598"/>
              <a:gd name="connsiteY51" fmla="*/ 7899 h 11475"/>
              <a:gd name="connsiteX52" fmla="*/ 254 w 1598"/>
              <a:gd name="connsiteY52" fmla="*/ 8057 h 11475"/>
              <a:gd name="connsiteX53" fmla="*/ 289 w 1598"/>
              <a:gd name="connsiteY53" fmla="*/ 8213 h 11475"/>
              <a:gd name="connsiteX54" fmla="*/ 326 w 1598"/>
              <a:gd name="connsiteY54" fmla="*/ 8370 h 11475"/>
              <a:gd name="connsiteX55" fmla="*/ 366 w 1598"/>
              <a:gd name="connsiteY55" fmla="*/ 8525 h 11475"/>
              <a:gd name="connsiteX56" fmla="*/ 407 w 1598"/>
              <a:gd name="connsiteY56" fmla="*/ 8680 h 11475"/>
              <a:gd name="connsiteX57" fmla="*/ 451 w 1598"/>
              <a:gd name="connsiteY57" fmla="*/ 8834 h 11475"/>
              <a:gd name="connsiteX58" fmla="*/ 496 w 1598"/>
              <a:gd name="connsiteY58" fmla="*/ 8988 h 11475"/>
              <a:gd name="connsiteX59" fmla="*/ 544 w 1598"/>
              <a:gd name="connsiteY59" fmla="*/ 9141 h 11475"/>
              <a:gd name="connsiteX60" fmla="*/ 594 w 1598"/>
              <a:gd name="connsiteY60" fmla="*/ 9293 h 11475"/>
              <a:gd name="connsiteX61" fmla="*/ 646 w 1598"/>
              <a:gd name="connsiteY61" fmla="*/ 9445 h 11475"/>
              <a:gd name="connsiteX62" fmla="*/ 702 w 1598"/>
              <a:gd name="connsiteY62" fmla="*/ 9596 h 11475"/>
              <a:gd name="connsiteX63" fmla="*/ 758 w 1598"/>
              <a:gd name="connsiteY63" fmla="*/ 9746 h 11475"/>
              <a:gd name="connsiteX64" fmla="*/ 817 w 1598"/>
              <a:gd name="connsiteY64" fmla="*/ 9895 h 11475"/>
              <a:gd name="connsiteX65" fmla="*/ 877 w 1598"/>
              <a:gd name="connsiteY65" fmla="*/ 10044 h 11475"/>
              <a:gd name="connsiteX66" fmla="*/ 940 w 1598"/>
              <a:gd name="connsiteY66" fmla="*/ 10192 h 11475"/>
              <a:gd name="connsiteX67" fmla="*/ 1006 w 1598"/>
              <a:gd name="connsiteY67" fmla="*/ 10338 h 11475"/>
              <a:gd name="connsiteX68" fmla="*/ 1073 w 1598"/>
              <a:gd name="connsiteY68" fmla="*/ 10483 h 11475"/>
              <a:gd name="connsiteX69" fmla="*/ 1142 w 1598"/>
              <a:gd name="connsiteY69" fmla="*/ 10629 h 11475"/>
              <a:gd name="connsiteX70" fmla="*/ 1212 w 1598"/>
              <a:gd name="connsiteY70" fmla="*/ 10773 h 11475"/>
              <a:gd name="connsiteX71" fmla="*/ 1286 w 1598"/>
              <a:gd name="connsiteY71" fmla="*/ 10915 h 11475"/>
              <a:gd name="connsiteX72" fmla="*/ 1361 w 1598"/>
              <a:gd name="connsiteY72" fmla="*/ 11057 h 11475"/>
              <a:gd name="connsiteX73" fmla="*/ 1438 w 1598"/>
              <a:gd name="connsiteY73" fmla="*/ 11197 h 11475"/>
              <a:gd name="connsiteX74" fmla="*/ 1518 w 1598"/>
              <a:gd name="connsiteY74" fmla="*/ 11336 h 11475"/>
              <a:gd name="connsiteX75" fmla="*/ 1598 w 1598"/>
              <a:gd name="connsiteY75" fmla="*/ 11475 h 11475"/>
              <a:gd name="connsiteX0" fmla="*/ 1438 w 1598"/>
              <a:gd name="connsiteY0" fmla="*/ 0 h 11336"/>
              <a:gd name="connsiteX1" fmla="*/ 1361 w 1598"/>
              <a:gd name="connsiteY1" fmla="*/ 141 h 11336"/>
              <a:gd name="connsiteX2" fmla="*/ 1286 w 1598"/>
              <a:gd name="connsiteY2" fmla="*/ 282 h 11336"/>
              <a:gd name="connsiteX3" fmla="*/ 1212 w 1598"/>
              <a:gd name="connsiteY3" fmla="*/ 425 h 11336"/>
              <a:gd name="connsiteX4" fmla="*/ 1142 w 1598"/>
              <a:gd name="connsiteY4" fmla="*/ 569 h 11336"/>
              <a:gd name="connsiteX5" fmla="*/ 1073 w 1598"/>
              <a:gd name="connsiteY5" fmla="*/ 714 h 11336"/>
              <a:gd name="connsiteX6" fmla="*/ 1006 w 1598"/>
              <a:gd name="connsiteY6" fmla="*/ 860 h 11336"/>
              <a:gd name="connsiteX7" fmla="*/ 940 w 1598"/>
              <a:gd name="connsiteY7" fmla="*/ 1005 h 11336"/>
              <a:gd name="connsiteX8" fmla="*/ 877 w 1598"/>
              <a:gd name="connsiteY8" fmla="*/ 1153 h 11336"/>
              <a:gd name="connsiteX9" fmla="*/ 817 w 1598"/>
              <a:gd name="connsiteY9" fmla="*/ 1302 h 11336"/>
              <a:gd name="connsiteX10" fmla="*/ 758 w 1598"/>
              <a:gd name="connsiteY10" fmla="*/ 1451 h 11336"/>
              <a:gd name="connsiteX11" fmla="*/ 702 w 1598"/>
              <a:gd name="connsiteY11" fmla="*/ 1601 h 11336"/>
              <a:gd name="connsiteX12" fmla="*/ 646 w 1598"/>
              <a:gd name="connsiteY12" fmla="*/ 1752 h 11336"/>
              <a:gd name="connsiteX13" fmla="*/ 594 w 1598"/>
              <a:gd name="connsiteY13" fmla="*/ 1904 h 11336"/>
              <a:gd name="connsiteX14" fmla="*/ 544 w 1598"/>
              <a:gd name="connsiteY14" fmla="*/ 2056 h 11336"/>
              <a:gd name="connsiteX15" fmla="*/ 496 w 1598"/>
              <a:gd name="connsiteY15" fmla="*/ 2210 h 11336"/>
              <a:gd name="connsiteX16" fmla="*/ 451 w 1598"/>
              <a:gd name="connsiteY16" fmla="*/ 2363 h 11336"/>
              <a:gd name="connsiteX17" fmla="*/ 407 w 1598"/>
              <a:gd name="connsiteY17" fmla="*/ 2517 h 11336"/>
              <a:gd name="connsiteX18" fmla="*/ 366 w 1598"/>
              <a:gd name="connsiteY18" fmla="*/ 2672 h 11336"/>
              <a:gd name="connsiteX19" fmla="*/ 326 w 1598"/>
              <a:gd name="connsiteY19" fmla="*/ 2828 h 11336"/>
              <a:gd name="connsiteX20" fmla="*/ 289 w 1598"/>
              <a:gd name="connsiteY20" fmla="*/ 2984 h 11336"/>
              <a:gd name="connsiteX21" fmla="*/ 254 w 1598"/>
              <a:gd name="connsiteY21" fmla="*/ 3140 h 11336"/>
              <a:gd name="connsiteX22" fmla="*/ 221 w 1598"/>
              <a:gd name="connsiteY22" fmla="*/ 3298 h 11336"/>
              <a:gd name="connsiteX23" fmla="*/ 191 w 1598"/>
              <a:gd name="connsiteY23" fmla="*/ 3455 h 11336"/>
              <a:gd name="connsiteX24" fmla="*/ 163 w 1598"/>
              <a:gd name="connsiteY24" fmla="*/ 3613 h 11336"/>
              <a:gd name="connsiteX25" fmla="*/ 137 w 1598"/>
              <a:gd name="connsiteY25" fmla="*/ 3771 h 11336"/>
              <a:gd name="connsiteX26" fmla="*/ 114 w 1598"/>
              <a:gd name="connsiteY26" fmla="*/ 3930 h 11336"/>
              <a:gd name="connsiteX27" fmla="*/ 91 w 1598"/>
              <a:gd name="connsiteY27" fmla="*/ 4089 h 11336"/>
              <a:gd name="connsiteX28" fmla="*/ 72 w 1598"/>
              <a:gd name="connsiteY28" fmla="*/ 4249 h 11336"/>
              <a:gd name="connsiteX29" fmla="*/ 55 w 1598"/>
              <a:gd name="connsiteY29" fmla="*/ 4407 h 11336"/>
              <a:gd name="connsiteX30" fmla="*/ 41 w 1598"/>
              <a:gd name="connsiteY30" fmla="*/ 4568 h 11336"/>
              <a:gd name="connsiteX31" fmla="*/ 29 w 1598"/>
              <a:gd name="connsiteY31" fmla="*/ 4728 h 11336"/>
              <a:gd name="connsiteX32" fmla="*/ 18 w 1598"/>
              <a:gd name="connsiteY32" fmla="*/ 4888 h 11336"/>
              <a:gd name="connsiteX33" fmla="*/ 10 w 1598"/>
              <a:gd name="connsiteY33" fmla="*/ 5048 h 11336"/>
              <a:gd name="connsiteX34" fmla="*/ 4 w 1598"/>
              <a:gd name="connsiteY34" fmla="*/ 5208 h 11336"/>
              <a:gd name="connsiteX35" fmla="*/ 1 w 1598"/>
              <a:gd name="connsiteY35" fmla="*/ 5369 h 11336"/>
              <a:gd name="connsiteX36" fmla="*/ 0 w 1598"/>
              <a:gd name="connsiteY36" fmla="*/ 5530 h 11336"/>
              <a:gd name="connsiteX37" fmla="*/ 1 w 1598"/>
              <a:gd name="connsiteY37" fmla="*/ 5689 h 11336"/>
              <a:gd name="connsiteX38" fmla="*/ 4 w 1598"/>
              <a:gd name="connsiteY38" fmla="*/ 5850 h 11336"/>
              <a:gd name="connsiteX39" fmla="*/ 10 w 1598"/>
              <a:gd name="connsiteY39" fmla="*/ 6010 h 11336"/>
              <a:gd name="connsiteX40" fmla="*/ 18 w 1598"/>
              <a:gd name="connsiteY40" fmla="*/ 6170 h 11336"/>
              <a:gd name="connsiteX41" fmla="*/ 29 w 1598"/>
              <a:gd name="connsiteY41" fmla="*/ 6331 h 11336"/>
              <a:gd name="connsiteX42" fmla="*/ 41 w 1598"/>
              <a:gd name="connsiteY42" fmla="*/ 6490 h 11336"/>
              <a:gd name="connsiteX43" fmla="*/ 55 w 1598"/>
              <a:gd name="connsiteY43" fmla="*/ 6651 h 11336"/>
              <a:gd name="connsiteX44" fmla="*/ 72 w 1598"/>
              <a:gd name="connsiteY44" fmla="*/ 6810 h 11336"/>
              <a:gd name="connsiteX45" fmla="*/ 91 w 1598"/>
              <a:gd name="connsiteY45" fmla="*/ 6969 h 11336"/>
              <a:gd name="connsiteX46" fmla="*/ 114 w 1598"/>
              <a:gd name="connsiteY46" fmla="*/ 7128 h 11336"/>
              <a:gd name="connsiteX47" fmla="*/ 137 w 1598"/>
              <a:gd name="connsiteY47" fmla="*/ 7287 h 11336"/>
              <a:gd name="connsiteX48" fmla="*/ 163 w 1598"/>
              <a:gd name="connsiteY48" fmla="*/ 7445 h 11336"/>
              <a:gd name="connsiteX49" fmla="*/ 191 w 1598"/>
              <a:gd name="connsiteY49" fmla="*/ 7603 h 11336"/>
              <a:gd name="connsiteX50" fmla="*/ 221 w 1598"/>
              <a:gd name="connsiteY50" fmla="*/ 7760 h 11336"/>
              <a:gd name="connsiteX51" fmla="*/ 254 w 1598"/>
              <a:gd name="connsiteY51" fmla="*/ 7918 h 11336"/>
              <a:gd name="connsiteX52" fmla="*/ 289 w 1598"/>
              <a:gd name="connsiteY52" fmla="*/ 8074 h 11336"/>
              <a:gd name="connsiteX53" fmla="*/ 326 w 1598"/>
              <a:gd name="connsiteY53" fmla="*/ 8231 h 11336"/>
              <a:gd name="connsiteX54" fmla="*/ 366 w 1598"/>
              <a:gd name="connsiteY54" fmla="*/ 8386 h 11336"/>
              <a:gd name="connsiteX55" fmla="*/ 407 w 1598"/>
              <a:gd name="connsiteY55" fmla="*/ 8541 h 11336"/>
              <a:gd name="connsiteX56" fmla="*/ 451 w 1598"/>
              <a:gd name="connsiteY56" fmla="*/ 8695 h 11336"/>
              <a:gd name="connsiteX57" fmla="*/ 496 w 1598"/>
              <a:gd name="connsiteY57" fmla="*/ 8849 h 11336"/>
              <a:gd name="connsiteX58" fmla="*/ 544 w 1598"/>
              <a:gd name="connsiteY58" fmla="*/ 9002 h 11336"/>
              <a:gd name="connsiteX59" fmla="*/ 594 w 1598"/>
              <a:gd name="connsiteY59" fmla="*/ 9154 h 11336"/>
              <a:gd name="connsiteX60" fmla="*/ 646 w 1598"/>
              <a:gd name="connsiteY60" fmla="*/ 9306 h 11336"/>
              <a:gd name="connsiteX61" fmla="*/ 702 w 1598"/>
              <a:gd name="connsiteY61" fmla="*/ 9457 h 11336"/>
              <a:gd name="connsiteX62" fmla="*/ 758 w 1598"/>
              <a:gd name="connsiteY62" fmla="*/ 9607 h 11336"/>
              <a:gd name="connsiteX63" fmla="*/ 817 w 1598"/>
              <a:gd name="connsiteY63" fmla="*/ 9756 h 11336"/>
              <a:gd name="connsiteX64" fmla="*/ 877 w 1598"/>
              <a:gd name="connsiteY64" fmla="*/ 9905 h 11336"/>
              <a:gd name="connsiteX65" fmla="*/ 940 w 1598"/>
              <a:gd name="connsiteY65" fmla="*/ 10053 h 11336"/>
              <a:gd name="connsiteX66" fmla="*/ 1006 w 1598"/>
              <a:gd name="connsiteY66" fmla="*/ 10199 h 11336"/>
              <a:gd name="connsiteX67" fmla="*/ 1073 w 1598"/>
              <a:gd name="connsiteY67" fmla="*/ 10344 h 11336"/>
              <a:gd name="connsiteX68" fmla="*/ 1142 w 1598"/>
              <a:gd name="connsiteY68" fmla="*/ 10490 h 11336"/>
              <a:gd name="connsiteX69" fmla="*/ 1212 w 1598"/>
              <a:gd name="connsiteY69" fmla="*/ 10634 h 11336"/>
              <a:gd name="connsiteX70" fmla="*/ 1286 w 1598"/>
              <a:gd name="connsiteY70" fmla="*/ 10776 h 11336"/>
              <a:gd name="connsiteX71" fmla="*/ 1361 w 1598"/>
              <a:gd name="connsiteY71" fmla="*/ 10918 h 11336"/>
              <a:gd name="connsiteX72" fmla="*/ 1438 w 1598"/>
              <a:gd name="connsiteY72" fmla="*/ 11058 h 11336"/>
              <a:gd name="connsiteX73" fmla="*/ 1518 w 1598"/>
              <a:gd name="connsiteY73" fmla="*/ 11197 h 11336"/>
              <a:gd name="connsiteX74" fmla="*/ 1598 w 1598"/>
              <a:gd name="connsiteY74" fmla="*/ 11336 h 11336"/>
              <a:gd name="connsiteX0" fmla="*/ 1361 w 1598"/>
              <a:gd name="connsiteY0" fmla="*/ 0 h 11195"/>
              <a:gd name="connsiteX1" fmla="*/ 1286 w 1598"/>
              <a:gd name="connsiteY1" fmla="*/ 141 h 11195"/>
              <a:gd name="connsiteX2" fmla="*/ 1212 w 1598"/>
              <a:gd name="connsiteY2" fmla="*/ 284 h 11195"/>
              <a:gd name="connsiteX3" fmla="*/ 1142 w 1598"/>
              <a:gd name="connsiteY3" fmla="*/ 428 h 11195"/>
              <a:gd name="connsiteX4" fmla="*/ 1073 w 1598"/>
              <a:gd name="connsiteY4" fmla="*/ 573 h 11195"/>
              <a:gd name="connsiteX5" fmla="*/ 1006 w 1598"/>
              <a:gd name="connsiteY5" fmla="*/ 719 h 11195"/>
              <a:gd name="connsiteX6" fmla="*/ 940 w 1598"/>
              <a:gd name="connsiteY6" fmla="*/ 864 h 11195"/>
              <a:gd name="connsiteX7" fmla="*/ 877 w 1598"/>
              <a:gd name="connsiteY7" fmla="*/ 1012 h 11195"/>
              <a:gd name="connsiteX8" fmla="*/ 817 w 1598"/>
              <a:gd name="connsiteY8" fmla="*/ 1161 h 11195"/>
              <a:gd name="connsiteX9" fmla="*/ 758 w 1598"/>
              <a:gd name="connsiteY9" fmla="*/ 1310 h 11195"/>
              <a:gd name="connsiteX10" fmla="*/ 702 w 1598"/>
              <a:gd name="connsiteY10" fmla="*/ 1460 h 11195"/>
              <a:gd name="connsiteX11" fmla="*/ 646 w 1598"/>
              <a:gd name="connsiteY11" fmla="*/ 1611 h 11195"/>
              <a:gd name="connsiteX12" fmla="*/ 594 w 1598"/>
              <a:gd name="connsiteY12" fmla="*/ 1763 h 11195"/>
              <a:gd name="connsiteX13" fmla="*/ 544 w 1598"/>
              <a:gd name="connsiteY13" fmla="*/ 1915 h 11195"/>
              <a:gd name="connsiteX14" fmla="*/ 496 w 1598"/>
              <a:gd name="connsiteY14" fmla="*/ 2069 h 11195"/>
              <a:gd name="connsiteX15" fmla="*/ 451 w 1598"/>
              <a:gd name="connsiteY15" fmla="*/ 2222 h 11195"/>
              <a:gd name="connsiteX16" fmla="*/ 407 w 1598"/>
              <a:gd name="connsiteY16" fmla="*/ 2376 h 11195"/>
              <a:gd name="connsiteX17" fmla="*/ 366 w 1598"/>
              <a:gd name="connsiteY17" fmla="*/ 2531 h 11195"/>
              <a:gd name="connsiteX18" fmla="*/ 326 w 1598"/>
              <a:gd name="connsiteY18" fmla="*/ 2687 h 11195"/>
              <a:gd name="connsiteX19" fmla="*/ 289 w 1598"/>
              <a:gd name="connsiteY19" fmla="*/ 2843 h 11195"/>
              <a:gd name="connsiteX20" fmla="*/ 254 w 1598"/>
              <a:gd name="connsiteY20" fmla="*/ 2999 h 11195"/>
              <a:gd name="connsiteX21" fmla="*/ 221 w 1598"/>
              <a:gd name="connsiteY21" fmla="*/ 3157 h 11195"/>
              <a:gd name="connsiteX22" fmla="*/ 191 w 1598"/>
              <a:gd name="connsiteY22" fmla="*/ 3314 h 11195"/>
              <a:gd name="connsiteX23" fmla="*/ 163 w 1598"/>
              <a:gd name="connsiteY23" fmla="*/ 3472 h 11195"/>
              <a:gd name="connsiteX24" fmla="*/ 137 w 1598"/>
              <a:gd name="connsiteY24" fmla="*/ 3630 h 11195"/>
              <a:gd name="connsiteX25" fmla="*/ 114 w 1598"/>
              <a:gd name="connsiteY25" fmla="*/ 3789 h 11195"/>
              <a:gd name="connsiteX26" fmla="*/ 91 w 1598"/>
              <a:gd name="connsiteY26" fmla="*/ 3948 h 11195"/>
              <a:gd name="connsiteX27" fmla="*/ 72 w 1598"/>
              <a:gd name="connsiteY27" fmla="*/ 4108 h 11195"/>
              <a:gd name="connsiteX28" fmla="*/ 55 w 1598"/>
              <a:gd name="connsiteY28" fmla="*/ 4266 h 11195"/>
              <a:gd name="connsiteX29" fmla="*/ 41 w 1598"/>
              <a:gd name="connsiteY29" fmla="*/ 4427 h 11195"/>
              <a:gd name="connsiteX30" fmla="*/ 29 w 1598"/>
              <a:gd name="connsiteY30" fmla="*/ 4587 h 11195"/>
              <a:gd name="connsiteX31" fmla="*/ 18 w 1598"/>
              <a:gd name="connsiteY31" fmla="*/ 4747 h 11195"/>
              <a:gd name="connsiteX32" fmla="*/ 10 w 1598"/>
              <a:gd name="connsiteY32" fmla="*/ 4907 h 11195"/>
              <a:gd name="connsiteX33" fmla="*/ 4 w 1598"/>
              <a:gd name="connsiteY33" fmla="*/ 5067 h 11195"/>
              <a:gd name="connsiteX34" fmla="*/ 1 w 1598"/>
              <a:gd name="connsiteY34" fmla="*/ 5228 h 11195"/>
              <a:gd name="connsiteX35" fmla="*/ 0 w 1598"/>
              <a:gd name="connsiteY35" fmla="*/ 5389 h 11195"/>
              <a:gd name="connsiteX36" fmla="*/ 1 w 1598"/>
              <a:gd name="connsiteY36" fmla="*/ 5548 h 11195"/>
              <a:gd name="connsiteX37" fmla="*/ 4 w 1598"/>
              <a:gd name="connsiteY37" fmla="*/ 5709 h 11195"/>
              <a:gd name="connsiteX38" fmla="*/ 10 w 1598"/>
              <a:gd name="connsiteY38" fmla="*/ 5869 h 11195"/>
              <a:gd name="connsiteX39" fmla="*/ 18 w 1598"/>
              <a:gd name="connsiteY39" fmla="*/ 6029 h 11195"/>
              <a:gd name="connsiteX40" fmla="*/ 29 w 1598"/>
              <a:gd name="connsiteY40" fmla="*/ 6190 h 11195"/>
              <a:gd name="connsiteX41" fmla="*/ 41 w 1598"/>
              <a:gd name="connsiteY41" fmla="*/ 6349 h 11195"/>
              <a:gd name="connsiteX42" fmla="*/ 55 w 1598"/>
              <a:gd name="connsiteY42" fmla="*/ 6510 h 11195"/>
              <a:gd name="connsiteX43" fmla="*/ 72 w 1598"/>
              <a:gd name="connsiteY43" fmla="*/ 6669 h 11195"/>
              <a:gd name="connsiteX44" fmla="*/ 91 w 1598"/>
              <a:gd name="connsiteY44" fmla="*/ 6828 h 11195"/>
              <a:gd name="connsiteX45" fmla="*/ 114 w 1598"/>
              <a:gd name="connsiteY45" fmla="*/ 6987 h 11195"/>
              <a:gd name="connsiteX46" fmla="*/ 137 w 1598"/>
              <a:gd name="connsiteY46" fmla="*/ 7146 h 11195"/>
              <a:gd name="connsiteX47" fmla="*/ 163 w 1598"/>
              <a:gd name="connsiteY47" fmla="*/ 7304 h 11195"/>
              <a:gd name="connsiteX48" fmla="*/ 191 w 1598"/>
              <a:gd name="connsiteY48" fmla="*/ 7462 h 11195"/>
              <a:gd name="connsiteX49" fmla="*/ 221 w 1598"/>
              <a:gd name="connsiteY49" fmla="*/ 7619 h 11195"/>
              <a:gd name="connsiteX50" fmla="*/ 254 w 1598"/>
              <a:gd name="connsiteY50" fmla="*/ 7777 h 11195"/>
              <a:gd name="connsiteX51" fmla="*/ 289 w 1598"/>
              <a:gd name="connsiteY51" fmla="*/ 7933 h 11195"/>
              <a:gd name="connsiteX52" fmla="*/ 326 w 1598"/>
              <a:gd name="connsiteY52" fmla="*/ 8090 h 11195"/>
              <a:gd name="connsiteX53" fmla="*/ 366 w 1598"/>
              <a:gd name="connsiteY53" fmla="*/ 8245 h 11195"/>
              <a:gd name="connsiteX54" fmla="*/ 407 w 1598"/>
              <a:gd name="connsiteY54" fmla="*/ 8400 h 11195"/>
              <a:gd name="connsiteX55" fmla="*/ 451 w 1598"/>
              <a:gd name="connsiteY55" fmla="*/ 8554 h 11195"/>
              <a:gd name="connsiteX56" fmla="*/ 496 w 1598"/>
              <a:gd name="connsiteY56" fmla="*/ 8708 h 11195"/>
              <a:gd name="connsiteX57" fmla="*/ 544 w 1598"/>
              <a:gd name="connsiteY57" fmla="*/ 8861 h 11195"/>
              <a:gd name="connsiteX58" fmla="*/ 594 w 1598"/>
              <a:gd name="connsiteY58" fmla="*/ 9013 h 11195"/>
              <a:gd name="connsiteX59" fmla="*/ 646 w 1598"/>
              <a:gd name="connsiteY59" fmla="*/ 9165 h 11195"/>
              <a:gd name="connsiteX60" fmla="*/ 702 w 1598"/>
              <a:gd name="connsiteY60" fmla="*/ 9316 h 11195"/>
              <a:gd name="connsiteX61" fmla="*/ 758 w 1598"/>
              <a:gd name="connsiteY61" fmla="*/ 9466 h 11195"/>
              <a:gd name="connsiteX62" fmla="*/ 817 w 1598"/>
              <a:gd name="connsiteY62" fmla="*/ 9615 h 11195"/>
              <a:gd name="connsiteX63" fmla="*/ 877 w 1598"/>
              <a:gd name="connsiteY63" fmla="*/ 9764 h 11195"/>
              <a:gd name="connsiteX64" fmla="*/ 940 w 1598"/>
              <a:gd name="connsiteY64" fmla="*/ 9912 h 11195"/>
              <a:gd name="connsiteX65" fmla="*/ 1006 w 1598"/>
              <a:gd name="connsiteY65" fmla="*/ 10058 h 11195"/>
              <a:gd name="connsiteX66" fmla="*/ 1073 w 1598"/>
              <a:gd name="connsiteY66" fmla="*/ 10203 h 11195"/>
              <a:gd name="connsiteX67" fmla="*/ 1142 w 1598"/>
              <a:gd name="connsiteY67" fmla="*/ 10349 h 11195"/>
              <a:gd name="connsiteX68" fmla="*/ 1212 w 1598"/>
              <a:gd name="connsiteY68" fmla="*/ 10493 h 11195"/>
              <a:gd name="connsiteX69" fmla="*/ 1286 w 1598"/>
              <a:gd name="connsiteY69" fmla="*/ 10635 h 11195"/>
              <a:gd name="connsiteX70" fmla="*/ 1361 w 1598"/>
              <a:gd name="connsiteY70" fmla="*/ 10777 h 11195"/>
              <a:gd name="connsiteX71" fmla="*/ 1438 w 1598"/>
              <a:gd name="connsiteY71" fmla="*/ 10917 h 11195"/>
              <a:gd name="connsiteX72" fmla="*/ 1518 w 1598"/>
              <a:gd name="connsiteY72" fmla="*/ 11056 h 11195"/>
              <a:gd name="connsiteX73" fmla="*/ 1598 w 1598"/>
              <a:gd name="connsiteY73" fmla="*/ 11195 h 11195"/>
              <a:gd name="connsiteX0" fmla="*/ 1286 w 1598"/>
              <a:gd name="connsiteY0" fmla="*/ 0 h 11054"/>
              <a:gd name="connsiteX1" fmla="*/ 1212 w 1598"/>
              <a:gd name="connsiteY1" fmla="*/ 143 h 11054"/>
              <a:gd name="connsiteX2" fmla="*/ 1142 w 1598"/>
              <a:gd name="connsiteY2" fmla="*/ 287 h 11054"/>
              <a:gd name="connsiteX3" fmla="*/ 1073 w 1598"/>
              <a:gd name="connsiteY3" fmla="*/ 432 h 11054"/>
              <a:gd name="connsiteX4" fmla="*/ 1006 w 1598"/>
              <a:gd name="connsiteY4" fmla="*/ 578 h 11054"/>
              <a:gd name="connsiteX5" fmla="*/ 940 w 1598"/>
              <a:gd name="connsiteY5" fmla="*/ 723 h 11054"/>
              <a:gd name="connsiteX6" fmla="*/ 877 w 1598"/>
              <a:gd name="connsiteY6" fmla="*/ 871 h 11054"/>
              <a:gd name="connsiteX7" fmla="*/ 817 w 1598"/>
              <a:gd name="connsiteY7" fmla="*/ 1020 h 11054"/>
              <a:gd name="connsiteX8" fmla="*/ 758 w 1598"/>
              <a:gd name="connsiteY8" fmla="*/ 1169 h 11054"/>
              <a:gd name="connsiteX9" fmla="*/ 702 w 1598"/>
              <a:gd name="connsiteY9" fmla="*/ 1319 h 11054"/>
              <a:gd name="connsiteX10" fmla="*/ 646 w 1598"/>
              <a:gd name="connsiteY10" fmla="*/ 1470 h 11054"/>
              <a:gd name="connsiteX11" fmla="*/ 594 w 1598"/>
              <a:gd name="connsiteY11" fmla="*/ 1622 h 11054"/>
              <a:gd name="connsiteX12" fmla="*/ 544 w 1598"/>
              <a:gd name="connsiteY12" fmla="*/ 1774 h 11054"/>
              <a:gd name="connsiteX13" fmla="*/ 496 w 1598"/>
              <a:gd name="connsiteY13" fmla="*/ 1928 h 11054"/>
              <a:gd name="connsiteX14" fmla="*/ 451 w 1598"/>
              <a:gd name="connsiteY14" fmla="*/ 2081 h 11054"/>
              <a:gd name="connsiteX15" fmla="*/ 407 w 1598"/>
              <a:gd name="connsiteY15" fmla="*/ 2235 h 11054"/>
              <a:gd name="connsiteX16" fmla="*/ 366 w 1598"/>
              <a:gd name="connsiteY16" fmla="*/ 2390 h 11054"/>
              <a:gd name="connsiteX17" fmla="*/ 326 w 1598"/>
              <a:gd name="connsiteY17" fmla="*/ 2546 h 11054"/>
              <a:gd name="connsiteX18" fmla="*/ 289 w 1598"/>
              <a:gd name="connsiteY18" fmla="*/ 2702 h 11054"/>
              <a:gd name="connsiteX19" fmla="*/ 254 w 1598"/>
              <a:gd name="connsiteY19" fmla="*/ 2858 h 11054"/>
              <a:gd name="connsiteX20" fmla="*/ 221 w 1598"/>
              <a:gd name="connsiteY20" fmla="*/ 3016 h 11054"/>
              <a:gd name="connsiteX21" fmla="*/ 191 w 1598"/>
              <a:gd name="connsiteY21" fmla="*/ 3173 h 11054"/>
              <a:gd name="connsiteX22" fmla="*/ 163 w 1598"/>
              <a:gd name="connsiteY22" fmla="*/ 3331 h 11054"/>
              <a:gd name="connsiteX23" fmla="*/ 137 w 1598"/>
              <a:gd name="connsiteY23" fmla="*/ 3489 h 11054"/>
              <a:gd name="connsiteX24" fmla="*/ 114 w 1598"/>
              <a:gd name="connsiteY24" fmla="*/ 3648 h 11054"/>
              <a:gd name="connsiteX25" fmla="*/ 91 w 1598"/>
              <a:gd name="connsiteY25" fmla="*/ 3807 h 11054"/>
              <a:gd name="connsiteX26" fmla="*/ 72 w 1598"/>
              <a:gd name="connsiteY26" fmla="*/ 3967 h 11054"/>
              <a:gd name="connsiteX27" fmla="*/ 55 w 1598"/>
              <a:gd name="connsiteY27" fmla="*/ 4125 h 11054"/>
              <a:gd name="connsiteX28" fmla="*/ 41 w 1598"/>
              <a:gd name="connsiteY28" fmla="*/ 4286 h 11054"/>
              <a:gd name="connsiteX29" fmla="*/ 29 w 1598"/>
              <a:gd name="connsiteY29" fmla="*/ 4446 h 11054"/>
              <a:gd name="connsiteX30" fmla="*/ 18 w 1598"/>
              <a:gd name="connsiteY30" fmla="*/ 4606 h 11054"/>
              <a:gd name="connsiteX31" fmla="*/ 10 w 1598"/>
              <a:gd name="connsiteY31" fmla="*/ 4766 h 11054"/>
              <a:gd name="connsiteX32" fmla="*/ 4 w 1598"/>
              <a:gd name="connsiteY32" fmla="*/ 4926 h 11054"/>
              <a:gd name="connsiteX33" fmla="*/ 1 w 1598"/>
              <a:gd name="connsiteY33" fmla="*/ 5087 h 11054"/>
              <a:gd name="connsiteX34" fmla="*/ 0 w 1598"/>
              <a:gd name="connsiteY34" fmla="*/ 5248 h 11054"/>
              <a:gd name="connsiteX35" fmla="*/ 1 w 1598"/>
              <a:gd name="connsiteY35" fmla="*/ 5407 h 11054"/>
              <a:gd name="connsiteX36" fmla="*/ 4 w 1598"/>
              <a:gd name="connsiteY36" fmla="*/ 5568 h 11054"/>
              <a:gd name="connsiteX37" fmla="*/ 10 w 1598"/>
              <a:gd name="connsiteY37" fmla="*/ 5728 h 11054"/>
              <a:gd name="connsiteX38" fmla="*/ 18 w 1598"/>
              <a:gd name="connsiteY38" fmla="*/ 5888 h 11054"/>
              <a:gd name="connsiteX39" fmla="*/ 29 w 1598"/>
              <a:gd name="connsiteY39" fmla="*/ 6049 h 11054"/>
              <a:gd name="connsiteX40" fmla="*/ 41 w 1598"/>
              <a:gd name="connsiteY40" fmla="*/ 6208 h 11054"/>
              <a:gd name="connsiteX41" fmla="*/ 55 w 1598"/>
              <a:gd name="connsiteY41" fmla="*/ 6369 h 11054"/>
              <a:gd name="connsiteX42" fmla="*/ 72 w 1598"/>
              <a:gd name="connsiteY42" fmla="*/ 6528 h 11054"/>
              <a:gd name="connsiteX43" fmla="*/ 91 w 1598"/>
              <a:gd name="connsiteY43" fmla="*/ 6687 h 11054"/>
              <a:gd name="connsiteX44" fmla="*/ 114 w 1598"/>
              <a:gd name="connsiteY44" fmla="*/ 6846 h 11054"/>
              <a:gd name="connsiteX45" fmla="*/ 137 w 1598"/>
              <a:gd name="connsiteY45" fmla="*/ 7005 h 11054"/>
              <a:gd name="connsiteX46" fmla="*/ 163 w 1598"/>
              <a:gd name="connsiteY46" fmla="*/ 7163 h 11054"/>
              <a:gd name="connsiteX47" fmla="*/ 191 w 1598"/>
              <a:gd name="connsiteY47" fmla="*/ 7321 h 11054"/>
              <a:gd name="connsiteX48" fmla="*/ 221 w 1598"/>
              <a:gd name="connsiteY48" fmla="*/ 7478 h 11054"/>
              <a:gd name="connsiteX49" fmla="*/ 254 w 1598"/>
              <a:gd name="connsiteY49" fmla="*/ 7636 h 11054"/>
              <a:gd name="connsiteX50" fmla="*/ 289 w 1598"/>
              <a:gd name="connsiteY50" fmla="*/ 7792 h 11054"/>
              <a:gd name="connsiteX51" fmla="*/ 326 w 1598"/>
              <a:gd name="connsiteY51" fmla="*/ 7949 h 11054"/>
              <a:gd name="connsiteX52" fmla="*/ 366 w 1598"/>
              <a:gd name="connsiteY52" fmla="*/ 8104 h 11054"/>
              <a:gd name="connsiteX53" fmla="*/ 407 w 1598"/>
              <a:gd name="connsiteY53" fmla="*/ 8259 h 11054"/>
              <a:gd name="connsiteX54" fmla="*/ 451 w 1598"/>
              <a:gd name="connsiteY54" fmla="*/ 8413 h 11054"/>
              <a:gd name="connsiteX55" fmla="*/ 496 w 1598"/>
              <a:gd name="connsiteY55" fmla="*/ 8567 h 11054"/>
              <a:gd name="connsiteX56" fmla="*/ 544 w 1598"/>
              <a:gd name="connsiteY56" fmla="*/ 8720 h 11054"/>
              <a:gd name="connsiteX57" fmla="*/ 594 w 1598"/>
              <a:gd name="connsiteY57" fmla="*/ 8872 h 11054"/>
              <a:gd name="connsiteX58" fmla="*/ 646 w 1598"/>
              <a:gd name="connsiteY58" fmla="*/ 9024 h 11054"/>
              <a:gd name="connsiteX59" fmla="*/ 702 w 1598"/>
              <a:gd name="connsiteY59" fmla="*/ 9175 h 11054"/>
              <a:gd name="connsiteX60" fmla="*/ 758 w 1598"/>
              <a:gd name="connsiteY60" fmla="*/ 9325 h 11054"/>
              <a:gd name="connsiteX61" fmla="*/ 817 w 1598"/>
              <a:gd name="connsiteY61" fmla="*/ 9474 h 11054"/>
              <a:gd name="connsiteX62" fmla="*/ 877 w 1598"/>
              <a:gd name="connsiteY62" fmla="*/ 9623 h 11054"/>
              <a:gd name="connsiteX63" fmla="*/ 940 w 1598"/>
              <a:gd name="connsiteY63" fmla="*/ 9771 h 11054"/>
              <a:gd name="connsiteX64" fmla="*/ 1006 w 1598"/>
              <a:gd name="connsiteY64" fmla="*/ 9917 h 11054"/>
              <a:gd name="connsiteX65" fmla="*/ 1073 w 1598"/>
              <a:gd name="connsiteY65" fmla="*/ 10062 h 11054"/>
              <a:gd name="connsiteX66" fmla="*/ 1142 w 1598"/>
              <a:gd name="connsiteY66" fmla="*/ 10208 h 11054"/>
              <a:gd name="connsiteX67" fmla="*/ 1212 w 1598"/>
              <a:gd name="connsiteY67" fmla="*/ 10352 h 11054"/>
              <a:gd name="connsiteX68" fmla="*/ 1286 w 1598"/>
              <a:gd name="connsiteY68" fmla="*/ 10494 h 11054"/>
              <a:gd name="connsiteX69" fmla="*/ 1361 w 1598"/>
              <a:gd name="connsiteY69" fmla="*/ 10636 h 11054"/>
              <a:gd name="connsiteX70" fmla="*/ 1438 w 1598"/>
              <a:gd name="connsiteY70" fmla="*/ 10776 h 11054"/>
              <a:gd name="connsiteX71" fmla="*/ 1518 w 1598"/>
              <a:gd name="connsiteY71" fmla="*/ 10915 h 11054"/>
              <a:gd name="connsiteX72" fmla="*/ 1598 w 1598"/>
              <a:gd name="connsiteY72" fmla="*/ 11054 h 11054"/>
              <a:gd name="connsiteX0" fmla="*/ 1212 w 1598"/>
              <a:gd name="connsiteY0" fmla="*/ 0 h 10911"/>
              <a:gd name="connsiteX1" fmla="*/ 1142 w 1598"/>
              <a:gd name="connsiteY1" fmla="*/ 144 h 10911"/>
              <a:gd name="connsiteX2" fmla="*/ 1073 w 1598"/>
              <a:gd name="connsiteY2" fmla="*/ 289 h 10911"/>
              <a:gd name="connsiteX3" fmla="*/ 1006 w 1598"/>
              <a:gd name="connsiteY3" fmla="*/ 435 h 10911"/>
              <a:gd name="connsiteX4" fmla="*/ 940 w 1598"/>
              <a:gd name="connsiteY4" fmla="*/ 580 h 10911"/>
              <a:gd name="connsiteX5" fmla="*/ 877 w 1598"/>
              <a:gd name="connsiteY5" fmla="*/ 728 h 10911"/>
              <a:gd name="connsiteX6" fmla="*/ 817 w 1598"/>
              <a:gd name="connsiteY6" fmla="*/ 877 h 10911"/>
              <a:gd name="connsiteX7" fmla="*/ 758 w 1598"/>
              <a:gd name="connsiteY7" fmla="*/ 1026 h 10911"/>
              <a:gd name="connsiteX8" fmla="*/ 702 w 1598"/>
              <a:gd name="connsiteY8" fmla="*/ 1176 h 10911"/>
              <a:gd name="connsiteX9" fmla="*/ 646 w 1598"/>
              <a:gd name="connsiteY9" fmla="*/ 1327 h 10911"/>
              <a:gd name="connsiteX10" fmla="*/ 594 w 1598"/>
              <a:gd name="connsiteY10" fmla="*/ 1479 h 10911"/>
              <a:gd name="connsiteX11" fmla="*/ 544 w 1598"/>
              <a:gd name="connsiteY11" fmla="*/ 1631 h 10911"/>
              <a:gd name="connsiteX12" fmla="*/ 496 w 1598"/>
              <a:gd name="connsiteY12" fmla="*/ 1785 h 10911"/>
              <a:gd name="connsiteX13" fmla="*/ 451 w 1598"/>
              <a:gd name="connsiteY13" fmla="*/ 1938 h 10911"/>
              <a:gd name="connsiteX14" fmla="*/ 407 w 1598"/>
              <a:gd name="connsiteY14" fmla="*/ 2092 h 10911"/>
              <a:gd name="connsiteX15" fmla="*/ 366 w 1598"/>
              <a:gd name="connsiteY15" fmla="*/ 2247 h 10911"/>
              <a:gd name="connsiteX16" fmla="*/ 326 w 1598"/>
              <a:gd name="connsiteY16" fmla="*/ 2403 h 10911"/>
              <a:gd name="connsiteX17" fmla="*/ 289 w 1598"/>
              <a:gd name="connsiteY17" fmla="*/ 2559 h 10911"/>
              <a:gd name="connsiteX18" fmla="*/ 254 w 1598"/>
              <a:gd name="connsiteY18" fmla="*/ 2715 h 10911"/>
              <a:gd name="connsiteX19" fmla="*/ 221 w 1598"/>
              <a:gd name="connsiteY19" fmla="*/ 2873 h 10911"/>
              <a:gd name="connsiteX20" fmla="*/ 191 w 1598"/>
              <a:gd name="connsiteY20" fmla="*/ 3030 h 10911"/>
              <a:gd name="connsiteX21" fmla="*/ 163 w 1598"/>
              <a:gd name="connsiteY21" fmla="*/ 3188 h 10911"/>
              <a:gd name="connsiteX22" fmla="*/ 137 w 1598"/>
              <a:gd name="connsiteY22" fmla="*/ 3346 h 10911"/>
              <a:gd name="connsiteX23" fmla="*/ 114 w 1598"/>
              <a:gd name="connsiteY23" fmla="*/ 3505 h 10911"/>
              <a:gd name="connsiteX24" fmla="*/ 91 w 1598"/>
              <a:gd name="connsiteY24" fmla="*/ 3664 h 10911"/>
              <a:gd name="connsiteX25" fmla="*/ 72 w 1598"/>
              <a:gd name="connsiteY25" fmla="*/ 3824 h 10911"/>
              <a:gd name="connsiteX26" fmla="*/ 55 w 1598"/>
              <a:gd name="connsiteY26" fmla="*/ 3982 h 10911"/>
              <a:gd name="connsiteX27" fmla="*/ 41 w 1598"/>
              <a:gd name="connsiteY27" fmla="*/ 4143 h 10911"/>
              <a:gd name="connsiteX28" fmla="*/ 29 w 1598"/>
              <a:gd name="connsiteY28" fmla="*/ 4303 h 10911"/>
              <a:gd name="connsiteX29" fmla="*/ 18 w 1598"/>
              <a:gd name="connsiteY29" fmla="*/ 4463 h 10911"/>
              <a:gd name="connsiteX30" fmla="*/ 10 w 1598"/>
              <a:gd name="connsiteY30" fmla="*/ 4623 h 10911"/>
              <a:gd name="connsiteX31" fmla="*/ 4 w 1598"/>
              <a:gd name="connsiteY31" fmla="*/ 4783 h 10911"/>
              <a:gd name="connsiteX32" fmla="*/ 1 w 1598"/>
              <a:gd name="connsiteY32" fmla="*/ 4944 h 10911"/>
              <a:gd name="connsiteX33" fmla="*/ 0 w 1598"/>
              <a:gd name="connsiteY33" fmla="*/ 5105 h 10911"/>
              <a:gd name="connsiteX34" fmla="*/ 1 w 1598"/>
              <a:gd name="connsiteY34" fmla="*/ 5264 h 10911"/>
              <a:gd name="connsiteX35" fmla="*/ 4 w 1598"/>
              <a:gd name="connsiteY35" fmla="*/ 5425 h 10911"/>
              <a:gd name="connsiteX36" fmla="*/ 10 w 1598"/>
              <a:gd name="connsiteY36" fmla="*/ 5585 h 10911"/>
              <a:gd name="connsiteX37" fmla="*/ 18 w 1598"/>
              <a:gd name="connsiteY37" fmla="*/ 5745 h 10911"/>
              <a:gd name="connsiteX38" fmla="*/ 29 w 1598"/>
              <a:gd name="connsiteY38" fmla="*/ 5906 h 10911"/>
              <a:gd name="connsiteX39" fmla="*/ 41 w 1598"/>
              <a:gd name="connsiteY39" fmla="*/ 6065 h 10911"/>
              <a:gd name="connsiteX40" fmla="*/ 55 w 1598"/>
              <a:gd name="connsiteY40" fmla="*/ 6226 h 10911"/>
              <a:gd name="connsiteX41" fmla="*/ 72 w 1598"/>
              <a:gd name="connsiteY41" fmla="*/ 6385 h 10911"/>
              <a:gd name="connsiteX42" fmla="*/ 91 w 1598"/>
              <a:gd name="connsiteY42" fmla="*/ 6544 h 10911"/>
              <a:gd name="connsiteX43" fmla="*/ 114 w 1598"/>
              <a:gd name="connsiteY43" fmla="*/ 6703 h 10911"/>
              <a:gd name="connsiteX44" fmla="*/ 137 w 1598"/>
              <a:gd name="connsiteY44" fmla="*/ 6862 h 10911"/>
              <a:gd name="connsiteX45" fmla="*/ 163 w 1598"/>
              <a:gd name="connsiteY45" fmla="*/ 7020 h 10911"/>
              <a:gd name="connsiteX46" fmla="*/ 191 w 1598"/>
              <a:gd name="connsiteY46" fmla="*/ 7178 h 10911"/>
              <a:gd name="connsiteX47" fmla="*/ 221 w 1598"/>
              <a:gd name="connsiteY47" fmla="*/ 7335 h 10911"/>
              <a:gd name="connsiteX48" fmla="*/ 254 w 1598"/>
              <a:gd name="connsiteY48" fmla="*/ 7493 h 10911"/>
              <a:gd name="connsiteX49" fmla="*/ 289 w 1598"/>
              <a:gd name="connsiteY49" fmla="*/ 7649 h 10911"/>
              <a:gd name="connsiteX50" fmla="*/ 326 w 1598"/>
              <a:gd name="connsiteY50" fmla="*/ 7806 h 10911"/>
              <a:gd name="connsiteX51" fmla="*/ 366 w 1598"/>
              <a:gd name="connsiteY51" fmla="*/ 7961 h 10911"/>
              <a:gd name="connsiteX52" fmla="*/ 407 w 1598"/>
              <a:gd name="connsiteY52" fmla="*/ 8116 h 10911"/>
              <a:gd name="connsiteX53" fmla="*/ 451 w 1598"/>
              <a:gd name="connsiteY53" fmla="*/ 8270 h 10911"/>
              <a:gd name="connsiteX54" fmla="*/ 496 w 1598"/>
              <a:gd name="connsiteY54" fmla="*/ 8424 h 10911"/>
              <a:gd name="connsiteX55" fmla="*/ 544 w 1598"/>
              <a:gd name="connsiteY55" fmla="*/ 8577 h 10911"/>
              <a:gd name="connsiteX56" fmla="*/ 594 w 1598"/>
              <a:gd name="connsiteY56" fmla="*/ 8729 h 10911"/>
              <a:gd name="connsiteX57" fmla="*/ 646 w 1598"/>
              <a:gd name="connsiteY57" fmla="*/ 8881 h 10911"/>
              <a:gd name="connsiteX58" fmla="*/ 702 w 1598"/>
              <a:gd name="connsiteY58" fmla="*/ 9032 h 10911"/>
              <a:gd name="connsiteX59" fmla="*/ 758 w 1598"/>
              <a:gd name="connsiteY59" fmla="*/ 9182 h 10911"/>
              <a:gd name="connsiteX60" fmla="*/ 817 w 1598"/>
              <a:gd name="connsiteY60" fmla="*/ 9331 h 10911"/>
              <a:gd name="connsiteX61" fmla="*/ 877 w 1598"/>
              <a:gd name="connsiteY61" fmla="*/ 9480 h 10911"/>
              <a:gd name="connsiteX62" fmla="*/ 940 w 1598"/>
              <a:gd name="connsiteY62" fmla="*/ 9628 h 10911"/>
              <a:gd name="connsiteX63" fmla="*/ 1006 w 1598"/>
              <a:gd name="connsiteY63" fmla="*/ 9774 h 10911"/>
              <a:gd name="connsiteX64" fmla="*/ 1073 w 1598"/>
              <a:gd name="connsiteY64" fmla="*/ 9919 h 10911"/>
              <a:gd name="connsiteX65" fmla="*/ 1142 w 1598"/>
              <a:gd name="connsiteY65" fmla="*/ 10065 h 10911"/>
              <a:gd name="connsiteX66" fmla="*/ 1212 w 1598"/>
              <a:gd name="connsiteY66" fmla="*/ 10209 h 10911"/>
              <a:gd name="connsiteX67" fmla="*/ 1286 w 1598"/>
              <a:gd name="connsiteY67" fmla="*/ 10351 h 10911"/>
              <a:gd name="connsiteX68" fmla="*/ 1361 w 1598"/>
              <a:gd name="connsiteY68" fmla="*/ 10493 h 10911"/>
              <a:gd name="connsiteX69" fmla="*/ 1438 w 1598"/>
              <a:gd name="connsiteY69" fmla="*/ 10633 h 10911"/>
              <a:gd name="connsiteX70" fmla="*/ 1518 w 1598"/>
              <a:gd name="connsiteY70" fmla="*/ 10772 h 10911"/>
              <a:gd name="connsiteX71" fmla="*/ 1598 w 1598"/>
              <a:gd name="connsiteY71" fmla="*/ 10911 h 10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598" h="10911">
                <a:moveTo>
                  <a:pt x="1212" y="0"/>
                </a:moveTo>
                <a:cubicBezTo>
                  <a:pt x="1189" y="48"/>
                  <a:pt x="1165" y="96"/>
                  <a:pt x="1142" y="144"/>
                </a:cubicBezTo>
                <a:cubicBezTo>
                  <a:pt x="1119" y="192"/>
                  <a:pt x="1096" y="241"/>
                  <a:pt x="1073" y="289"/>
                </a:cubicBezTo>
                <a:cubicBezTo>
                  <a:pt x="1051" y="338"/>
                  <a:pt x="1028" y="386"/>
                  <a:pt x="1006" y="435"/>
                </a:cubicBezTo>
                <a:cubicBezTo>
                  <a:pt x="984" y="483"/>
                  <a:pt x="962" y="532"/>
                  <a:pt x="940" y="580"/>
                </a:cubicBezTo>
                <a:cubicBezTo>
                  <a:pt x="919" y="629"/>
                  <a:pt x="898" y="679"/>
                  <a:pt x="877" y="728"/>
                </a:cubicBezTo>
                <a:cubicBezTo>
                  <a:pt x="857" y="778"/>
                  <a:pt x="837" y="827"/>
                  <a:pt x="817" y="877"/>
                </a:cubicBezTo>
                <a:cubicBezTo>
                  <a:pt x="797" y="927"/>
                  <a:pt x="778" y="976"/>
                  <a:pt x="758" y="1026"/>
                </a:cubicBezTo>
                <a:cubicBezTo>
                  <a:pt x="739" y="1076"/>
                  <a:pt x="721" y="1126"/>
                  <a:pt x="702" y="1176"/>
                </a:cubicBezTo>
                <a:cubicBezTo>
                  <a:pt x="683" y="1226"/>
                  <a:pt x="665" y="1277"/>
                  <a:pt x="646" y="1327"/>
                </a:cubicBezTo>
                <a:cubicBezTo>
                  <a:pt x="629" y="1378"/>
                  <a:pt x="611" y="1428"/>
                  <a:pt x="594" y="1479"/>
                </a:cubicBezTo>
                <a:cubicBezTo>
                  <a:pt x="577" y="1530"/>
                  <a:pt x="561" y="1580"/>
                  <a:pt x="544" y="1631"/>
                </a:cubicBezTo>
                <a:cubicBezTo>
                  <a:pt x="528" y="1682"/>
                  <a:pt x="512" y="1734"/>
                  <a:pt x="496" y="1785"/>
                </a:cubicBezTo>
                <a:lnTo>
                  <a:pt x="451" y="1938"/>
                </a:lnTo>
                <a:cubicBezTo>
                  <a:pt x="436" y="1989"/>
                  <a:pt x="422" y="2041"/>
                  <a:pt x="407" y="2092"/>
                </a:cubicBezTo>
                <a:cubicBezTo>
                  <a:pt x="393" y="2144"/>
                  <a:pt x="380" y="2195"/>
                  <a:pt x="366" y="2247"/>
                </a:cubicBezTo>
                <a:cubicBezTo>
                  <a:pt x="353" y="2299"/>
                  <a:pt x="339" y="2351"/>
                  <a:pt x="326" y="2403"/>
                </a:cubicBezTo>
                <a:cubicBezTo>
                  <a:pt x="314" y="2455"/>
                  <a:pt x="301" y="2507"/>
                  <a:pt x="289" y="2559"/>
                </a:cubicBezTo>
                <a:cubicBezTo>
                  <a:pt x="277" y="2611"/>
                  <a:pt x="266" y="2663"/>
                  <a:pt x="254" y="2715"/>
                </a:cubicBezTo>
                <a:cubicBezTo>
                  <a:pt x="243" y="2768"/>
                  <a:pt x="232" y="2820"/>
                  <a:pt x="221" y="2873"/>
                </a:cubicBezTo>
                <a:cubicBezTo>
                  <a:pt x="211" y="2925"/>
                  <a:pt x="201" y="2978"/>
                  <a:pt x="191" y="3030"/>
                </a:cubicBezTo>
                <a:cubicBezTo>
                  <a:pt x="182" y="3083"/>
                  <a:pt x="172" y="3135"/>
                  <a:pt x="163" y="3188"/>
                </a:cubicBezTo>
                <a:cubicBezTo>
                  <a:pt x="154" y="3241"/>
                  <a:pt x="146" y="3293"/>
                  <a:pt x="137" y="3346"/>
                </a:cubicBezTo>
                <a:cubicBezTo>
                  <a:pt x="129" y="3399"/>
                  <a:pt x="122" y="3452"/>
                  <a:pt x="114" y="3505"/>
                </a:cubicBezTo>
                <a:cubicBezTo>
                  <a:pt x="106" y="3558"/>
                  <a:pt x="99" y="3611"/>
                  <a:pt x="91" y="3664"/>
                </a:cubicBezTo>
                <a:cubicBezTo>
                  <a:pt x="85" y="3717"/>
                  <a:pt x="78" y="3771"/>
                  <a:pt x="72" y="3824"/>
                </a:cubicBezTo>
                <a:cubicBezTo>
                  <a:pt x="66" y="3877"/>
                  <a:pt x="61" y="3929"/>
                  <a:pt x="55" y="3982"/>
                </a:cubicBezTo>
                <a:cubicBezTo>
                  <a:pt x="50" y="4036"/>
                  <a:pt x="46" y="4089"/>
                  <a:pt x="41" y="4143"/>
                </a:cubicBezTo>
                <a:cubicBezTo>
                  <a:pt x="37" y="4196"/>
                  <a:pt x="33" y="4250"/>
                  <a:pt x="29" y="4303"/>
                </a:cubicBezTo>
                <a:cubicBezTo>
                  <a:pt x="25" y="4356"/>
                  <a:pt x="22" y="4410"/>
                  <a:pt x="18" y="4463"/>
                </a:cubicBezTo>
                <a:cubicBezTo>
                  <a:pt x="15" y="4516"/>
                  <a:pt x="13" y="4570"/>
                  <a:pt x="10" y="4623"/>
                </a:cubicBezTo>
                <a:cubicBezTo>
                  <a:pt x="8" y="4676"/>
                  <a:pt x="6" y="4730"/>
                  <a:pt x="4" y="4783"/>
                </a:cubicBezTo>
                <a:cubicBezTo>
                  <a:pt x="3" y="4837"/>
                  <a:pt x="2" y="4890"/>
                  <a:pt x="1" y="4944"/>
                </a:cubicBezTo>
                <a:cubicBezTo>
                  <a:pt x="1" y="4998"/>
                  <a:pt x="0" y="5051"/>
                  <a:pt x="0" y="5105"/>
                </a:cubicBezTo>
                <a:cubicBezTo>
                  <a:pt x="0" y="5158"/>
                  <a:pt x="1" y="5211"/>
                  <a:pt x="1" y="5264"/>
                </a:cubicBezTo>
                <a:cubicBezTo>
                  <a:pt x="2" y="5318"/>
                  <a:pt x="3" y="5371"/>
                  <a:pt x="4" y="5425"/>
                </a:cubicBezTo>
                <a:cubicBezTo>
                  <a:pt x="6" y="5478"/>
                  <a:pt x="8" y="5532"/>
                  <a:pt x="10" y="5585"/>
                </a:cubicBezTo>
                <a:cubicBezTo>
                  <a:pt x="13" y="5638"/>
                  <a:pt x="15" y="5692"/>
                  <a:pt x="18" y="5745"/>
                </a:cubicBezTo>
                <a:cubicBezTo>
                  <a:pt x="22" y="5799"/>
                  <a:pt x="25" y="5852"/>
                  <a:pt x="29" y="5906"/>
                </a:cubicBezTo>
                <a:lnTo>
                  <a:pt x="41" y="6065"/>
                </a:lnTo>
                <a:cubicBezTo>
                  <a:pt x="46" y="6119"/>
                  <a:pt x="50" y="6172"/>
                  <a:pt x="55" y="6226"/>
                </a:cubicBezTo>
                <a:cubicBezTo>
                  <a:pt x="61" y="6279"/>
                  <a:pt x="66" y="6332"/>
                  <a:pt x="72" y="6385"/>
                </a:cubicBezTo>
                <a:cubicBezTo>
                  <a:pt x="78" y="6438"/>
                  <a:pt x="85" y="6491"/>
                  <a:pt x="91" y="6544"/>
                </a:cubicBezTo>
                <a:cubicBezTo>
                  <a:pt x="99" y="6597"/>
                  <a:pt x="106" y="6650"/>
                  <a:pt x="114" y="6703"/>
                </a:cubicBezTo>
                <a:cubicBezTo>
                  <a:pt x="122" y="6756"/>
                  <a:pt x="129" y="6809"/>
                  <a:pt x="137" y="6862"/>
                </a:cubicBezTo>
                <a:cubicBezTo>
                  <a:pt x="146" y="6915"/>
                  <a:pt x="154" y="6967"/>
                  <a:pt x="163" y="7020"/>
                </a:cubicBezTo>
                <a:cubicBezTo>
                  <a:pt x="172" y="7073"/>
                  <a:pt x="182" y="7125"/>
                  <a:pt x="191" y="7178"/>
                </a:cubicBezTo>
                <a:cubicBezTo>
                  <a:pt x="201" y="7230"/>
                  <a:pt x="211" y="7283"/>
                  <a:pt x="221" y="7335"/>
                </a:cubicBezTo>
                <a:cubicBezTo>
                  <a:pt x="232" y="7388"/>
                  <a:pt x="243" y="7440"/>
                  <a:pt x="254" y="7493"/>
                </a:cubicBezTo>
                <a:cubicBezTo>
                  <a:pt x="266" y="7545"/>
                  <a:pt x="277" y="7597"/>
                  <a:pt x="289" y="7649"/>
                </a:cubicBezTo>
                <a:cubicBezTo>
                  <a:pt x="301" y="7701"/>
                  <a:pt x="314" y="7754"/>
                  <a:pt x="326" y="7806"/>
                </a:cubicBezTo>
                <a:cubicBezTo>
                  <a:pt x="339" y="7858"/>
                  <a:pt x="353" y="7909"/>
                  <a:pt x="366" y="7961"/>
                </a:cubicBezTo>
                <a:cubicBezTo>
                  <a:pt x="380" y="8013"/>
                  <a:pt x="393" y="8064"/>
                  <a:pt x="407" y="8116"/>
                </a:cubicBezTo>
                <a:cubicBezTo>
                  <a:pt x="422" y="8167"/>
                  <a:pt x="436" y="8219"/>
                  <a:pt x="451" y="8270"/>
                </a:cubicBezTo>
                <a:cubicBezTo>
                  <a:pt x="466" y="8321"/>
                  <a:pt x="481" y="8373"/>
                  <a:pt x="496" y="8424"/>
                </a:cubicBezTo>
                <a:lnTo>
                  <a:pt x="544" y="8577"/>
                </a:lnTo>
                <a:cubicBezTo>
                  <a:pt x="561" y="8628"/>
                  <a:pt x="577" y="8678"/>
                  <a:pt x="594" y="8729"/>
                </a:cubicBezTo>
                <a:cubicBezTo>
                  <a:pt x="611" y="8780"/>
                  <a:pt x="629" y="8830"/>
                  <a:pt x="646" y="8881"/>
                </a:cubicBezTo>
                <a:cubicBezTo>
                  <a:pt x="665" y="8931"/>
                  <a:pt x="683" y="8982"/>
                  <a:pt x="702" y="9032"/>
                </a:cubicBezTo>
                <a:cubicBezTo>
                  <a:pt x="721" y="9082"/>
                  <a:pt x="739" y="9132"/>
                  <a:pt x="758" y="9182"/>
                </a:cubicBezTo>
                <a:cubicBezTo>
                  <a:pt x="778" y="9232"/>
                  <a:pt x="797" y="9281"/>
                  <a:pt x="817" y="9331"/>
                </a:cubicBezTo>
                <a:cubicBezTo>
                  <a:pt x="837" y="9381"/>
                  <a:pt x="857" y="9430"/>
                  <a:pt x="877" y="9480"/>
                </a:cubicBezTo>
                <a:cubicBezTo>
                  <a:pt x="898" y="9529"/>
                  <a:pt x="919" y="9579"/>
                  <a:pt x="940" y="9628"/>
                </a:cubicBezTo>
                <a:cubicBezTo>
                  <a:pt x="962" y="9677"/>
                  <a:pt x="984" y="9725"/>
                  <a:pt x="1006" y="9774"/>
                </a:cubicBezTo>
                <a:cubicBezTo>
                  <a:pt x="1028" y="9822"/>
                  <a:pt x="1051" y="9871"/>
                  <a:pt x="1073" y="9919"/>
                </a:cubicBezTo>
                <a:cubicBezTo>
                  <a:pt x="1096" y="9968"/>
                  <a:pt x="1119" y="10016"/>
                  <a:pt x="1142" y="10065"/>
                </a:cubicBezTo>
                <a:cubicBezTo>
                  <a:pt x="1165" y="10113"/>
                  <a:pt x="1189" y="10161"/>
                  <a:pt x="1212" y="10209"/>
                </a:cubicBezTo>
                <a:cubicBezTo>
                  <a:pt x="1237" y="10256"/>
                  <a:pt x="1261" y="10304"/>
                  <a:pt x="1286" y="10351"/>
                </a:cubicBezTo>
                <a:cubicBezTo>
                  <a:pt x="1311" y="10398"/>
                  <a:pt x="1336" y="10446"/>
                  <a:pt x="1361" y="10493"/>
                </a:cubicBezTo>
                <a:cubicBezTo>
                  <a:pt x="1387" y="10540"/>
                  <a:pt x="1412" y="10586"/>
                  <a:pt x="1438" y="10633"/>
                </a:cubicBezTo>
                <a:cubicBezTo>
                  <a:pt x="1465" y="10679"/>
                  <a:pt x="1491" y="10726"/>
                  <a:pt x="1518" y="10772"/>
                </a:cubicBezTo>
                <a:cubicBezTo>
                  <a:pt x="1545" y="10818"/>
                  <a:pt x="1571" y="10865"/>
                  <a:pt x="1598" y="10911"/>
                </a:cubicBezTo>
              </a:path>
            </a:pathLst>
          </a:cu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BlokTextu 24"/>
          <p:cNvSpPr txBox="1">
            <a:spLocks noChangeArrowheads="1"/>
          </p:cNvSpPr>
          <p:nvPr/>
        </p:nvSpPr>
        <p:spPr bwMode="auto">
          <a:xfrm>
            <a:off x="360000" y="900000"/>
            <a:ext cx="6955200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Postup rysovania:</a:t>
            </a:r>
            <a:endParaRPr lang="sk-SK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1400" b="1" dirty="0" smtClean="0">
                <a:latin typeface="Arial" pitchFamily="34" charset="0"/>
                <a:cs typeface="Arial" pitchFamily="34" charset="0"/>
              </a:rPr>
              <a:t>3)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Zobrazíme štvorcovú sieť v základnej rovine. Jedna strana siete je na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základnici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 ľubovoľný bod </a:t>
            </a:r>
            <a:r>
              <a:rPr lang="sk-SK" sz="1400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 </a:t>
            </a:r>
            <a:r>
              <a:rPr lang="sk-SK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z</a:t>
            </a:r>
            <a:r>
              <a:rPr lang="sk-SK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 je vrchol jedného štvorca. 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Pri konštrukcii perspektívy štvorcov použijeme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úbežník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 uhlopriečok štvorcov, t. j. </a:t>
            </a:r>
            <a:r>
              <a:rPr lang="sk-SK" sz="1400" dirty="0" err="1" smtClean="0">
                <a:latin typeface="Arial" pitchFamily="34" charset="0"/>
                <a:cs typeface="Arial" pitchFamily="34" charset="0"/>
              </a:rPr>
              <a:t>dištančník</a:t>
            </a:r>
            <a:r>
              <a:rPr lang="sk-SK" sz="14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Picture 2" descr="http://www.zsphorova.sk/modernaskola/matematika/tema30/foto/images/text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3238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27"/>
          <p:cNvSpPr txBox="1">
            <a:spLocks noChangeArrowheads="1"/>
          </p:cNvSpPr>
          <p:nvPr/>
        </p:nvSpPr>
        <p:spPr bwMode="auto">
          <a:xfrm>
            <a:off x="539750" y="36000"/>
            <a:ext cx="8568000" cy="5232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lineárnej perspektíve zostrojte obraz štvorcovej siete v priečelnej polohe. Strana štvorca je 60 cm. Výška horizontu je 140 cm. Štvorcovú sieť zobrazte v zmenšení, keď je výška horizontu 7 cm a dištancia 18 cm.</a:t>
            </a: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71438" y="3749675"/>
            <a:ext cx="9216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71438" y="6081712"/>
            <a:ext cx="9216000" cy="0"/>
          </a:xfrm>
          <a:prstGeom prst="line">
            <a:avLst/>
          </a:prstGeom>
          <a:noFill/>
          <a:ln w="127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6" name="Line 33"/>
          <p:cNvSpPr>
            <a:spLocks noChangeShapeType="1"/>
          </p:cNvSpPr>
          <p:nvPr/>
        </p:nvSpPr>
        <p:spPr bwMode="auto">
          <a:xfrm flipH="1">
            <a:off x="4386263" y="6081712"/>
            <a:ext cx="99853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" name="Line 34"/>
          <p:cNvSpPr>
            <a:spLocks noChangeShapeType="1"/>
          </p:cNvSpPr>
          <p:nvPr/>
        </p:nvSpPr>
        <p:spPr bwMode="auto">
          <a:xfrm flipH="1">
            <a:off x="5384801" y="6081712"/>
            <a:ext cx="99853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8" name="Line 35"/>
          <p:cNvSpPr>
            <a:spLocks noChangeShapeType="1"/>
          </p:cNvSpPr>
          <p:nvPr/>
        </p:nvSpPr>
        <p:spPr bwMode="auto">
          <a:xfrm flipH="1">
            <a:off x="6383338" y="6081712"/>
            <a:ext cx="99853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9" name="Line 36"/>
          <p:cNvSpPr>
            <a:spLocks noChangeShapeType="1"/>
          </p:cNvSpPr>
          <p:nvPr/>
        </p:nvSpPr>
        <p:spPr bwMode="auto">
          <a:xfrm flipH="1">
            <a:off x="7381876" y="6081712"/>
            <a:ext cx="1000125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0" name="Freeform 37"/>
          <p:cNvSpPr>
            <a:spLocks/>
          </p:cNvSpPr>
          <p:nvPr/>
        </p:nvSpPr>
        <p:spPr bwMode="auto">
          <a:xfrm>
            <a:off x="4360863" y="605790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7" y="93"/>
              </a:cxn>
              <a:cxn ang="0">
                <a:pos x="47" y="95"/>
              </a:cxn>
              <a:cxn ang="0">
                <a:pos x="58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7" y="93"/>
                </a:lnTo>
                <a:lnTo>
                  <a:pt x="47" y="95"/>
                </a:lnTo>
                <a:lnTo>
                  <a:pt x="58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1" name="Freeform 38"/>
          <p:cNvSpPr>
            <a:spLocks/>
          </p:cNvSpPr>
          <p:nvPr/>
        </p:nvSpPr>
        <p:spPr bwMode="auto">
          <a:xfrm>
            <a:off x="5359401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1" y="27"/>
              </a:cxn>
              <a:cxn ang="0">
                <a:pos x="84" y="17"/>
              </a:cxn>
              <a:cxn ang="0">
                <a:pos x="77" y="10"/>
              </a:cxn>
              <a:cxn ang="0">
                <a:pos x="69" y="4"/>
              </a:cxn>
              <a:cxn ang="0">
                <a:pos x="58" y="1"/>
              </a:cxn>
              <a:cxn ang="0">
                <a:pos x="48" y="0"/>
              </a:cxn>
              <a:cxn ang="0">
                <a:pos x="38" y="1"/>
              </a:cxn>
              <a:cxn ang="0">
                <a:pos x="27" y="4"/>
              </a:cxn>
              <a:cxn ang="0">
                <a:pos x="19" y="10"/>
              </a:cxn>
              <a:cxn ang="0">
                <a:pos x="11" y="17"/>
              </a:cxn>
              <a:cxn ang="0">
                <a:pos x="6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6" y="67"/>
              </a:cxn>
              <a:cxn ang="0">
                <a:pos x="11" y="77"/>
              </a:cxn>
              <a:cxn ang="0">
                <a:pos x="19" y="84"/>
              </a:cxn>
              <a:cxn ang="0">
                <a:pos x="27" y="89"/>
              </a:cxn>
              <a:cxn ang="0">
                <a:pos x="38" y="93"/>
              </a:cxn>
              <a:cxn ang="0">
                <a:pos x="48" y="95"/>
              </a:cxn>
              <a:cxn ang="0">
                <a:pos x="58" y="93"/>
              </a:cxn>
              <a:cxn ang="0">
                <a:pos x="69" y="89"/>
              </a:cxn>
              <a:cxn ang="0">
                <a:pos x="77" y="84"/>
              </a:cxn>
              <a:cxn ang="0">
                <a:pos x="84" y="77"/>
              </a:cxn>
              <a:cxn ang="0">
                <a:pos x="91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1" y="27"/>
                </a:lnTo>
                <a:lnTo>
                  <a:pt x="84" y="17"/>
                </a:lnTo>
                <a:lnTo>
                  <a:pt x="77" y="10"/>
                </a:lnTo>
                <a:lnTo>
                  <a:pt x="69" y="4"/>
                </a:lnTo>
                <a:lnTo>
                  <a:pt x="58" y="1"/>
                </a:lnTo>
                <a:lnTo>
                  <a:pt x="48" y="0"/>
                </a:lnTo>
                <a:lnTo>
                  <a:pt x="38" y="1"/>
                </a:lnTo>
                <a:lnTo>
                  <a:pt x="27" y="4"/>
                </a:lnTo>
                <a:lnTo>
                  <a:pt x="19" y="10"/>
                </a:lnTo>
                <a:lnTo>
                  <a:pt x="11" y="17"/>
                </a:lnTo>
                <a:lnTo>
                  <a:pt x="6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6" y="67"/>
                </a:lnTo>
                <a:lnTo>
                  <a:pt x="11" y="77"/>
                </a:lnTo>
                <a:lnTo>
                  <a:pt x="19" y="84"/>
                </a:lnTo>
                <a:lnTo>
                  <a:pt x="27" y="89"/>
                </a:lnTo>
                <a:lnTo>
                  <a:pt x="38" y="93"/>
                </a:lnTo>
                <a:lnTo>
                  <a:pt x="48" y="95"/>
                </a:lnTo>
                <a:lnTo>
                  <a:pt x="58" y="93"/>
                </a:lnTo>
                <a:lnTo>
                  <a:pt x="69" y="89"/>
                </a:lnTo>
                <a:lnTo>
                  <a:pt x="77" y="84"/>
                </a:lnTo>
                <a:lnTo>
                  <a:pt x="84" y="77"/>
                </a:lnTo>
                <a:lnTo>
                  <a:pt x="91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2" name="Freeform 39"/>
          <p:cNvSpPr>
            <a:spLocks/>
          </p:cNvSpPr>
          <p:nvPr/>
        </p:nvSpPr>
        <p:spPr bwMode="auto">
          <a:xfrm>
            <a:off x="6357938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0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8" y="1"/>
              </a:cxn>
              <a:cxn ang="0">
                <a:pos x="48" y="0"/>
              </a:cxn>
              <a:cxn ang="0">
                <a:pos x="38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6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8" y="93"/>
              </a:cxn>
              <a:cxn ang="0">
                <a:pos x="48" y="95"/>
              </a:cxn>
              <a:cxn ang="0">
                <a:pos x="58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0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0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8" y="1"/>
                </a:lnTo>
                <a:lnTo>
                  <a:pt x="48" y="0"/>
                </a:lnTo>
                <a:lnTo>
                  <a:pt x="38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6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6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8" y="93"/>
                </a:lnTo>
                <a:lnTo>
                  <a:pt x="48" y="95"/>
                </a:lnTo>
                <a:lnTo>
                  <a:pt x="58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0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3" name="Freeform 40"/>
          <p:cNvSpPr>
            <a:spLocks/>
          </p:cNvSpPr>
          <p:nvPr/>
        </p:nvSpPr>
        <p:spPr bwMode="auto">
          <a:xfrm>
            <a:off x="7358063" y="6057900"/>
            <a:ext cx="49213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0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7" y="95"/>
              </a:cxn>
              <a:cxn ang="0">
                <a:pos x="58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0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90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7" y="95"/>
                </a:lnTo>
                <a:lnTo>
                  <a:pt x="58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0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4" name="Freeform 41"/>
          <p:cNvSpPr>
            <a:spLocks/>
          </p:cNvSpPr>
          <p:nvPr/>
        </p:nvSpPr>
        <p:spPr bwMode="auto">
          <a:xfrm>
            <a:off x="8356601" y="605790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89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6" y="93"/>
              </a:cxn>
              <a:cxn ang="0">
                <a:pos x="47" y="95"/>
              </a:cxn>
              <a:cxn ang="0">
                <a:pos x="57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89" y="67"/>
              </a:cxn>
              <a:cxn ang="0">
                <a:pos x="94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4" y="36"/>
                </a:lnTo>
                <a:lnTo>
                  <a:pt x="89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6" y="93"/>
                </a:lnTo>
                <a:lnTo>
                  <a:pt x="47" y="95"/>
                </a:lnTo>
                <a:lnTo>
                  <a:pt x="57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89" y="67"/>
                </a:lnTo>
                <a:lnTo>
                  <a:pt x="94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5" name="Line 42"/>
          <p:cNvSpPr>
            <a:spLocks noChangeShapeType="1"/>
          </p:cNvSpPr>
          <p:nvPr/>
        </p:nvSpPr>
        <p:spPr bwMode="auto">
          <a:xfrm flipH="1">
            <a:off x="3387726" y="6081712"/>
            <a:ext cx="998538" cy="0"/>
          </a:xfrm>
          <a:prstGeom prst="line">
            <a:avLst/>
          </a:prstGeom>
          <a:noFill/>
          <a:ln w="12700">
            <a:solidFill>
              <a:srgbClr val="00B0F0"/>
            </a:solidFill>
            <a:prstDash val="solid"/>
            <a:round/>
            <a:headEnd type="arrow" w="sm" len="sm"/>
            <a:tailEnd type="arrow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6" name="Freeform 43"/>
          <p:cNvSpPr>
            <a:spLocks/>
          </p:cNvSpPr>
          <p:nvPr/>
        </p:nvSpPr>
        <p:spPr bwMode="auto">
          <a:xfrm>
            <a:off x="3362326" y="605790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90" y="27"/>
              </a:cxn>
              <a:cxn ang="0">
                <a:pos x="85" y="17"/>
              </a:cxn>
              <a:cxn ang="0">
                <a:pos x="76" y="10"/>
              </a:cxn>
              <a:cxn ang="0">
                <a:pos x="68" y="4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2" y="36"/>
              </a:cxn>
              <a:cxn ang="0">
                <a:pos x="0" y="47"/>
              </a:cxn>
              <a:cxn ang="0">
                <a:pos x="2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8" y="95"/>
              </a:cxn>
              <a:cxn ang="0">
                <a:pos x="58" y="93"/>
              </a:cxn>
              <a:cxn ang="0">
                <a:pos x="68" y="89"/>
              </a:cxn>
              <a:cxn ang="0">
                <a:pos x="76" y="84"/>
              </a:cxn>
              <a:cxn ang="0">
                <a:pos x="85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6"/>
                </a:lnTo>
                <a:lnTo>
                  <a:pt x="90" y="27"/>
                </a:lnTo>
                <a:lnTo>
                  <a:pt x="85" y="17"/>
                </a:lnTo>
                <a:lnTo>
                  <a:pt x="76" y="10"/>
                </a:lnTo>
                <a:lnTo>
                  <a:pt x="68" y="4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2" y="36"/>
                </a:lnTo>
                <a:lnTo>
                  <a:pt x="0" y="47"/>
                </a:lnTo>
                <a:lnTo>
                  <a:pt x="2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8" y="95"/>
                </a:lnTo>
                <a:lnTo>
                  <a:pt x="58" y="93"/>
                </a:lnTo>
                <a:lnTo>
                  <a:pt x="68" y="89"/>
                </a:lnTo>
                <a:lnTo>
                  <a:pt x="76" y="84"/>
                </a:lnTo>
                <a:lnTo>
                  <a:pt x="85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7" name="Line 44"/>
          <p:cNvSpPr>
            <a:spLocks noChangeShapeType="1"/>
          </p:cNvSpPr>
          <p:nvPr/>
        </p:nvSpPr>
        <p:spPr bwMode="auto">
          <a:xfrm flipV="1">
            <a:off x="3387726" y="3749675"/>
            <a:ext cx="2790825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8" name="Line 45"/>
          <p:cNvSpPr>
            <a:spLocks noChangeShapeType="1"/>
          </p:cNvSpPr>
          <p:nvPr/>
        </p:nvSpPr>
        <p:spPr bwMode="auto">
          <a:xfrm flipH="1">
            <a:off x="4386263" y="3749675"/>
            <a:ext cx="1792288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29" name="Line 46"/>
          <p:cNvSpPr>
            <a:spLocks noChangeShapeType="1"/>
          </p:cNvSpPr>
          <p:nvPr/>
        </p:nvSpPr>
        <p:spPr bwMode="auto">
          <a:xfrm flipV="1">
            <a:off x="5384801" y="3749675"/>
            <a:ext cx="793750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0" name="Line 47"/>
          <p:cNvSpPr>
            <a:spLocks noChangeShapeType="1"/>
          </p:cNvSpPr>
          <p:nvPr/>
        </p:nvSpPr>
        <p:spPr bwMode="auto">
          <a:xfrm>
            <a:off x="6178551" y="3749675"/>
            <a:ext cx="204788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1" name="Line 48"/>
          <p:cNvSpPr>
            <a:spLocks noChangeShapeType="1"/>
          </p:cNvSpPr>
          <p:nvPr/>
        </p:nvSpPr>
        <p:spPr bwMode="auto">
          <a:xfrm flipH="1" flipV="1">
            <a:off x="6178551" y="3749675"/>
            <a:ext cx="1203325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2" name="Line 49"/>
          <p:cNvSpPr>
            <a:spLocks noChangeShapeType="1"/>
          </p:cNvSpPr>
          <p:nvPr/>
        </p:nvSpPr>
        <p:spPr bwMode="auto">
          <a:xfrm>
            <a:off x="6178551" y="3749675"/>
            <a:ext cx="2203450" cy="2332038"/>
          </a:xfrm>
          <a:prstGeom prst="line">
            <a:avLst/>
          </a:prstGeom>
          <a:noFill/>
          <a:ln w="127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3" name="Line 50"/>
          <p:cNvSpPr>
            <a:spLocks noChangeShapeType="1"/>
          </p:cNvSpPr>
          <p:nvPr/>
        </p:nvSpPr>
        <p:spPr bwMode="auto">
          <a:xfrm flipH="1" flipV="1">
            <a:off x="184151" y="3749675"/>
            <a:ext cx="4202113" cy="2332038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4" name="Line 51"/>
          <p:cNvSpPr>
            <a:spLocks noChangeShapeType="1"/>
          </p:cNvSpPr>
          <p:nvPr/>
        </p:nvSpPr>
        <p:spPr bwMode="auto">
          <a:xfrm>
            <a:off x="3786188" y="5748337"/>
            <a:ext cx="42799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5" name="Line 52"/>
          <p:cNvSpPr>
            <a:spLocks noChangeShapeType="1"/>
          </p:cNvSpPr>
          <p:nvPr/>
        </p:nvSpPr>
        <p:spPr bwMode="auto">
          <a:xfrm flipH="1" flipV="1">
            <a:off x="184151" y="3749675"/>
            <a:ext cx="4457700" cy="1998663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6" name="Line 53"/>
          <p:cNvSpPr>
            <a:spLocks noChangeShapeType="1"/>
          </p:cNvSpPr>
          <p:nvPr/>
        </p:nvSpPr>
        <p:spPr bwMode="auto">
          <a:xfrm>
            <a:off x="4084638" y="5499100"/>
            <a:ext cx="37465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7" name="Line 54"/>
          <p:cNvSpPr>
            <a:spLocks noChangeShapeType="1"/>
          </p:cNvSpPr>
          <p:nvPr/>
        </p:nvSpPr>
        <p:spPr bwMode="auto">
          <a:xfrm flipH="1" flipV="1">
            <a:off x="184151" y="3749675"/>
            <a:ext cx="4649788" cy="1749425"/>
          </a:xfrm>
          <a:prstGeom prst="line">
            <a:avLst/>
          </a:prstGeom>
          <a:noFill/>
          <a:ln w="12700">
            <a:solidFill>
              <a:schemeClr val="bg1">
                <a:lumMod val="50000"/>
              </a:schemeClr>
            </a:solidFill>
            <a:prstDash val="sysDash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8" name="Line 55"/>
          <p:cNvSpPr>
            <a:spLocks noChangeShapeType="1"/>
          </p:cNvSpPr>
          <p:nvPr/>
        </p:nvSpPr>
        <p:spPr bwMode="auto">
          <a:xfrm>
            <a:off x="4318001" y="5305425"/>
            <a:ext cx="3328988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39" name="Freeform 56"/>
          <p:cNvSpPr>
            <a:spLocks/>
          </p:cNvSpPr>
          <p:nvPr/>
        </p:nvSpPr>
        <p:spPr bwMode="auto">
          <a:xfrm>
            <a:off x="4616451" y="5724525"/>
            <a:ext cx="50800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7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7"/>
                </a:lnTo>
                <a:lnTo>
                  <a:pt x="76" y="10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7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3"/>
                </a:lnTo>
                <a:lnTo>
                  <a:pt x="47" y="94"/>
                </a:lnTo>
                <a:lnTo>
                  <a:pt x="57" y="93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0" name="Freeform 57"/>
          <p:cNvSpPr>
            <a:spLocks/>
          </p:cNvSpPr>
          <p:nvPr/>
        </p:nvSpPr>
        <p:spPr bwMode="auto">
          <a:xfrm>
            <a:off x="4808538" y="5473700"/>
            <a:ext cx="50800" cy="50800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4" y="36"/>
              </a:cxn>
              <a:cxn ang="0">
                <a:pos x="91" y="27"/>
              </a:cxn>
              <a:cxn ang="0">
                <a:pos x="84" y="17"/>
              </a:cxn>
              <a:cxn ang="0">
                <a:pos x="77" y="10"/>
              </a:cxn>
              <a:cxn ang="0">
                <a:pos x="68" y="4"/>
              </a:cxn>
              <a:cxn ang="0">
                <a:pos x="59" y="1"/>
              </a:cxn>
              <a:cxn ang="0">
                <a:pos x="48" y="0"/>
              </a:cxn>
              <a:cxn ang="0">
                <a:pos x="37" y="1"/>
              </a:cxn>
              <a:cxn ang="0">
                <a:pos x="27" y="4"/>
              </a:cxn>
              <a:cxn ang="0">
                <a:pos x="18" y="10"/>
              </a:cxn>
              <a:cxn ang="0">
                <a:pos x="11" y="17"/>
              </a:cxn>
              <a:cxn ang="0">
                <a:pos x="6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6" y="67"/>
              </a:cxn>
              <a:cxn ang="0">
                <a:pos x="11" y="77"/>
              </a:cxn>
              <a:cxn ang="0">
                <a:pos x="18" y="84"/>
              </a:cxn>
              <a:cxn ang="0">
                <a:pos x="27" y="89"/>
              </a:cxn>
              <a:cxn ang="0">
                <a:pos x="37" y="93"/>
              </a:cxn>
              <a:cxn ang="0">
                <a:pos x="48" y="94"/>
              </a:cxn>
              <a:cxn ang="0">
                <a:pos x="59" y="93"/>
              </a:cxn>
              <a:cxn ang="0">
                <a:pos x="68" y="89"/>
              </a:cxn>
              <a:cxn ang="0">
                <a:pos x="77" y="84"/>
              </a:cxn>
              <a:cxn ang="0">
                <a:pos x="84" y="77"/>
              </a:cxn>
              <a:cxn ang="0">
                <a:pos x="91" y="67"/>
              </a:cxn>
              <a:cxn ang="0">
                <a:pos x="94" y="57"/>
              </a:cxn>
              <a:cxn ang="0">
                <a:pos x="95" y="47"/>
              </a:cxn>
            </a:cxnLst>
            <a:rect l="0" t="0" r="r" b="b"/>
            <a:pathLst>
              <a:path w="95" h="94">
                <a:moveTo>
                  <a:pt x="95" y="47"/>
                </a:moveTo>
                <a:lnTo>
                  <a:pt x="94" y="36"/>
                </a:lnTo>
                <a:lnTo>
                  <a:pt x="91" y="27"/>
                </a:lnTo>
                <a:lnTo>
                  <a:pt x="84" y="17"/>
                </a:lnTo>
                <a:lnTo>
                  <a:pt x="77" y="10"/>
                </a:lnTo>
                <a:lnTo>
                  <a:pt x="68" y="4"/>
                </a:lnTo>
                <a:lnTo>
                  <a:pt x="59" y="1"/>
                </a:lnTo>
                <a:lnTo>
                  <a:pt x="48" y="0"/>
                </a:lnTo>
                <a:lnTo>
                  <a:pt x="37" y="1"/>
                </a:lnTo>
                <a:lnTo>
                  <a:pt x="27" y="4"/>
                </a:lnTo>
                <a:lnTo>
                  <a:pt x="18" y="10"/>
                </a:lnTo>
                <a:lnTo>
                  <a:pt x="11" y="17"/>
                </a:lnTo>
                <a:lnTo>
                  <a:pt x="6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6" y="67"/>
                </a:lnTo>
                <a:lnTo>
                  <a:pt x="11" y="77"/>
                </a:lnTo>
                <a:lnTo>
                  <a:pt x="18" y="84"/>
                </a:lnTo>
                <a:lnTo>
                  <a:pt x="27" y="89"/>
                </a:lnTo>
                <a:lnTo>
                  <a:pt x="37" y="93"/>
                </a:lnTo>
                <a:lnTo>
                  <a:pt x="48" y="94"/>
                </a:lnTo>
                <a:lnTo>
                  <a:pt x="59" y="93"/>
                </a:lnTo>
                <a:lnTo>
                  <a:pt x="68" y="89"/>
                </a:lnTo>
                <a:lnTo>
                  <a:pt x="77" y="84"/>
                </a:lnTo>
                <a:lnTo>
                  <a:pt x="84" y="77"/>
                </a:lnTo>
                <a:lnTo>
                  <a:pt x="91" y="67"/>
                </a:lnTo>
                <a:lnTo>
                  <a:pt x="94" y="57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1" name="Freeform 58"/>
          <p:cNvSpPr>
            <a:spLocks/>
          </p:cNvSpPr>
          <p:nvPr/>
        </p:nvSpPr>
        <p:spPr bwMode="auto">
          <a:xfrm>
            <a:off x="4957763" y="5280025"/>
            <a:ext cx="50800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3" name="Line 60"/>
          <p:cNvSpPr>
            <a:spLocks noChangeShapeType="1"/>
          </p:cNvSpPr>
          <p:nvPr/>
        </p:nvSpPr>
        <p:spPr bwMode="auto">
          <a:xfrm>
            <a:off x="4503738" y="5148262"/>
            <a:ext cx="2995613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9" name="Freeform 66"/>
          <p:cNvSpPr>
            <a:spLocks/>
          </p:cNvSpPr>
          <p:nvPr/>
        </p:nvSpPr>
        <p:spPr bwMode="auto">
          <a:xfrm>
            <a:off x="3760788" y="5724525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0"/>
              </a:cxn>
              <a:cxn ang="0">
                <a:pos x="10" y="17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2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0"/>
                </a:lnTo>
                <a:lnTo>
                  <a:pt x="10" y="17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7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2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0" name="Freeform 67"/>
          <p:cNvSpPr>
            <a:spLocks/>
          </p:cNvSpPr>
          <p:nvPr/>
        </p:nvSpPr>
        <p:spPr bwMode="auto">
          <a:xfrm>
            <a:off x="4059238" y="5473700"/>
            <a:ext cx="50800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6" y="0"/>
              </a:cxn>
              <a:cxn ang="0">
                <a:pos x="37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5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5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7" y="93"/>
              </a:cxn>
              <a:cxn ang="0">
                <a:pos x="46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6" y="0"/>
                </a:lnTo>
                <a:lnTo>
                  <a:pt x="37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5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5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7" y="93"/>
                </a:lnTo>
                <a:lnTo>
                  <a:pt x="46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1" name="Freeform 68"/>
          <p:cNvSpPr>
            <a:spLocks/>
          </p:cNvSpPr>
          <p:nvPr/>
        </p:nvSpPr>
        <p:spPr bwMode="auto">
          <a:xfrm>
            <a:off x="4292601" y="5280025"/>
            <a:ext cx="49213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5"/>
              </a:cxn>
              <a:cxn ang="0">
                <a:pos x="58" y="1"/>
              </a:cxn>
              <a:cxn ang="0">
                <a:pos x="48" y="0"/>
              </a:cxn>
              <a:cxn ang="0">
                <a:pos x="37" y="1"/>
              </a:cxn>
              <a:cxn ang="0">
                <a:pos x="26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7" y="94"/>
              </a:cxn>
              <a:cxn ang="0">
                <a:pos x="48" y="95"/>
              </a:cxn>
              <a:cxn ang="0">
                <a:pos x="58" y="94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5" y="48"/>
              </a:cxn>
            </a:cxnLst>
            <a:rect l="0" t="0" r="r" b="b"/>
            <a:pathLst>
              <a:path w="95" h="95">
                <a:moveTo>
                  <a:pt x="95" y="48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6" y="11"/>
                </a:lnTo>
                <a:lnTo>
                  <a:pt x="68" y="5"/>
                </a:lnTo>
                <a:lnTo>
                  <a:pt x="58" y="1"/>
                </a:lnTo>
                <a:lnTo>
                  <a:pt x="48" y="0"/>
                </a:lnTo>
                <a:lnTo>
                  <a:pt x="37" y="1"/>
                </a:lnTo>
                <a:lnTo>
                  <a:pt x="26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7" y="94"/>
                </a:lnTo>
                <a:lnTo>
                  <a:pt x="48" y="95"/>
                </a:lnTo>
                <a:lnTo>
                  <a:pt x="58" y="94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5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2" name="Freeform 69"/>
          <p:cNvSpPr>
            <a:spLocks/>
          </p:cNvSpPr>
          <p:nvPr/>
        </p:nvSpPr>
        <p:spPr bwMode="auto">
          <a:xfrm>
            <a:off x="4478338" y="512445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8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8" y="11"/>
              </a:cxn>
              <a:cxn ang="0">
                <a:pos x="11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1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8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8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8" y="11"/>
                </a:lnTo>
                <a:lnTo>
                  <a:pt x="11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1" y="77"/>
                </a:lnTo>
                <a:lnTo>
                  <a:pt x="18" y="84"/>
                </a:lnTo>
                <a:lnTo>
                  <a:pt x="26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8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8" name="Freeform 98"/>
          <p:cNvSpPr>
            <a:spLocks/>
          </p:cNvSpPr>
          <p:nvPr/>
        </p:nvSpPr>
        <p:spPr bwMode="auto">
          <a:xfrm>
            <a:off x="8042276" y="5724525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5" y="17"/>
              </a:cxn>
              <a:cxn ang="0">
                <a:pos x="77" y="10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5"/>
              </a:cxn>
              <a:cxn ang="0">
                <a:pos x="17" y="10"/>
              </a:cxn>
              <a:cxn ang="0">
                <a:pos x="10" y="17"/>
              </a:cxn>
              <a:cxn ang="0">
                <a:pos x="5" y="27"/>
              </a:cxn>
              <a:cxn ang="0">
                <a:pos x="2" y="37"/>
              </a:cxn>
              <a:cxn ang="0">
                <a:pos x="0" y="47"/>
              </a:cxn>
              <a:cxn ang="0">
                <a:pos x="2" y="58"/>
              </a:cxn>
              <a:cxn ang="0">
                <a:pos x="5" y="67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7" y="93"/>
              </a:cxn>
              <a:cxn ang="0">
                <a:pos x="47" y="94"/>
              </a:cxn>
              <a:cxn ang="0">
                <a:pos x="58" y="93"/>
              </a:cxn>
              <a:cxn ang="0">
                <a:pos x="67" y="90"/>
              </a:cxn>
              <a:cxn ang="0">
                <a:pos x="77" y="84"/>
              </a:cxn>
              <a:cxn ang="0">
                <a:pos x="85" y="77"/>
              </a:cxn>
              <a:cxn ang="0">
                <a:pos x="90" y="67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5" y="17"/>
                </a:lnTo>
                <a:lnTo>
                  <a:pt x="77" y="10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5"/>
                </a:lnTo>
                <a:lnTo>
                  <a:pt x="17" y="10"/>
                </a:lnTo>
                <a:lnTo>
                  <a:pt x="10" y="17"/>
                </a:lnTo>
                <a:lnTo>
                  <a:pt x="5" y="27"/>
                </a:lnTo>
                <a:lnTo>
                  <a:pt x="2" y="37"/>
                </a:lnTo>
                <a:lnTo>
                  <a:pt x="0" y="47"/>
                </a:lnTo>
                <a:lnTo>
                  <a:pt x="2" y="58"/>
                </a:lnTo>
                <a:lnTo>
                  <a:pt x="5" y="67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7" y="93"/>
                </a:lnTo>
                <a:lnTo>
                  <a:pt x="47" y="94"/>
                </a:lnTo>
                <a:lnTo>
                  <a:pt x="58" y="93"/>
                </a:lnTo>
                <a:lnTo>
                  <a:pt x="67" y="90"/>
                </a:lnTo>
                <a:lnTo>
                  <a:pt x="77" y="84"/>
                </a:lnTo>
                <a:lnTo>
                  <a:pt x="85" y="77"/>
                </a:lnTo>
                <a:lnTo>
                  <a:pt x="90" y="67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9" name="Freeform 99"/>
          <p:cNvSpPr>
            <a:spLocks/>
          </p:cNvSpPr>
          <p:nvPr/>
        </p:nvSpPr>
        <p:spPr bwMode="auto">
          <a:xfrm>
            <a:off x="7805738" y="5473700"/>
            <a:ext cx="49213" cy="50800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6"/>
              </a:cxn>
              <a:cxn ang="0">
                <a:pos x="89" y="27"/>
              </a:cxn>
              <a:cxn ang="0">
                <a:pos x="84" y="17"/>
              </a:cxn>
              <a:cxn ang="0">
                <a:pos x="76" y="10"/>
              </a:cxn>
              <a:cxn ang="0">
                <a:pos x="68" y="4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4"/>
              </a:cxn>
              <a:cxn ang="0">
                <a:pos x="18" y="10"/>
              </a:cxn>
              <a:cxn ang="0">
                <a:pos x="10" y="17"/>
              </a:cxn>
              <a:cxn ang="0">
                <a:pos x="4" y="27"/>
              </a:cxn>
              <a:cxn ang="0">
                <a:pos x="1" y="36"/>
              </a:cxn>
              <a:cxn ang="0">
                <a:pos x="0" y="47"/>
              </a:cxn>
              <a:cxn ang="0">
                <a:pos x="1" y="57"/>
              </a:cxn>
              <a:cxn ang="0">
                <a:pos x="4" y="67"/>
              </a:cxn>
              <a:cxn ang="0">
                <a:pos x="10" y="77"/>
              </a:cxn>
              <a:cxn ang="0">
                <a:pos x="18" y="84"/>
              </a:cxn>
              <a:cxn ang="0">
                <a:pos x="26" y="89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8" y="89"/>
              </a:cxn>
              <a:cxn ang="0">
                <a:pos x="76" y="84"/>
              </a:cxn>
              <a:cxn ang="0">
                <a:pos x="84" y="77"/>
              </a:cxn>
              <a:cxn ang="0">
                <a:pos x="89" y="67"/>
              </a:cxn>
              <a:cxn ang="0">
                <a:pos x="93" y="57"/>
              </a:cxn>
              <a:cxn ang="0">
                <a:pos x="94" y="47"/>
              </a:cxn>
            </a:cxnLst>
            <a:rect l="0" t="0" r="r" b="b"/>
            <a:pathLst>
              <a:path w="94" h="94">
                <a:moveTo>
                  <a:pt x="94" y="47"/>
                </a:moveTo>
                <a:lnTo>
                  <a:pt x="93" y="36"/>
                </a:lnTo>
                <a:lnTo>
                  <a:pt x="89" y="27"/>
                </a:lnTo>
                <a:lnTo>
                  <a:pt x="84" y="17"/>
                </a:lnTo>
                <a:lnTo>
                  <a:pt x="76" y="10"/>
                </a:lnTo>
                <a:lnTo>
                  <a:pt x="68" y="4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4"/>
                </a:lnTo>
                <a:lnTo>
                  <a:pt x="18" y="10"/>
                </a:lnTo>
                <a:lnTo>
                  <a:pt x="10" y="17"/>
                </a:lnTo>
                <a:lnTo>
                  <a:pt x="4" y="27"/>
                </a:lnTo>
                <a:lnTo>
                  <a:pt x="1" y="36"/>
                </a:lnTo>
                <a:lnTo>
                  <a:pt x="0" y="47"/>
                </a:lnTo>
                <a:lnTo>
                  <a:pt x="1" y="57"/>
                </a:lnTo>
                <a:lnTo>
                  <a:pt x="4" y="67"/>
                </a:lnTo>
                <a:lnTo>
                  <a:pt x="10" y="77"/>
                </a:lnTo>
                <a:lnTo>
                  <a:pt x="18" y="84"/>
                </a:lnTo>
                <a:lnTo>
                  <a:pt x="26" y="89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8" y="89"/>
                </a:lnTo>
                <a:lnTo>
                  <a:pt x="76" y="84"/>
                </a:lnTo>
                <a:lnTo>
                  <a:pt x="84" y="77"/>
                </a:lnTo>
                <a:lnTo>
                  <a:pt x="89" y="67"/>
                </a:lnTo>
                <a:lnTo>
                  <a:pt x="93" y="57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0" name="Freeform 100"/>
          <p:cNvSpPr>
            <a:spLocks/>
          </p:cNvSpPr>
          <p:nvPr/>
        </p:nvSpPr>
        <p:spPr bwMode="auto">
          <a:xfrm>
            <a:off x="7621588" y="5280025"/>
            <a:ext cx="50800" cy="49213"/>
          </a:xfrm>
          <a:custGeom>
            <a:avLst/>
            <a:gdLst/>
            <a:ahLst/>
            <a:cxnLst>
              <a:cxn ang="0">
                <a:pos x="94" y="48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8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8"/>
              </a:cxn>
            </a:cxnLst>
            <a:rect l="0" t="0" r="r" b="b"/>
            <a:pathLst>
              <a:path w="94" h="95">
                <a:moveTo>
                  <a:pt x="94" y="48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8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8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1" name="Freeform 101"/>
          <p:cNvSpPr>
            <a:spLocks/>
          </p:cNvSpPr>
          <p:nvPr/>
        </p:nvSpPr>
        <p:spPr bwMode="auto">
          <a:xfrm>
            <a:off x="7475538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7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5" y="27"/>
              </a:cxn>
              <a:cxn ang="0">
                <a:pos x="2" y="37"/>
              </a:cxn>
              <a:cxn ang="0">
                <a:pos x="0" y="47"/>
              </a:cxn>
              <a:cxn ang="0">
                <a:pos x="2" y="58"/>
              </a:cxn>
              <a:cxn ang="0">
                <a:pos x="5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7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7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5" y="27"/>
                </a:lnTo>
                <a:lnTo>
                  <a:pt x="2" y="37"/>
                </a:lnTo>
                <a:lnTo>
                  <a:pt x="0" y="47"/>
                </a:lnTo>
                <a:lnTo>
                  <a:pt x="2" y="58"/>
                </a:lnTo>
                <a:lnTo>
                  <a:pt x="5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7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7" name="Freeform 127"/>
          <p:cNvSpPr>
            <a:spLocks/>
          </p:cNvSpPr>
          <p:nvPr/>
        </p:nvSpPr>
        <p:spPr bwMode="auto">
          <a:xfrm>
            <a:off x="5078413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5"/>
              </a:cxn>
              <a:cxn ang="0">
                <a:pos x="57" y="1"/>
              </a:cxn>
              <a:cxn ang="0">
                <a:pos x="46" y="0"/>
              </a:cxn>
              <a:cxn ang="0">
                <a:pos x="36" y="1"/>
              </a:cxn>
              <a:cxn ang="0">
                <a:pos x="26" y="5"/>
              </a:cxn>
              <a:cxn ang="0">
                <a:pos x="18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8" y="84"/>
              </a:cxn>
              <a:cxn ang="0">
                <a:pos x="26" y="90"/>
              </a:cxn>
              <a:cxn ang="0">
                <a:pos x="36" y="94"/>
              </a:cxn>
              <a:cxn ang="0">
                <a:pos x="46" y="95"/>
              </a:cxn>
              <a:cxn ang="0">
                <a:pos x="57" y="94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5"/>
                </a:lnTo>
                <a:lnTo>
                  <a:pt x="57" y="1"/>
                </a:lnTo>
                <a:lnTo>
                  <a:pt x="46" y="0"/>
                </a:lnTo>
                <a:lnTo>
                  <a:pt x="36" y="1"/>
                </a:lnTo>
                <a:lnTo>
                  <a:pt x="26" y="5"/>
                </a:lnTo>
                <a:lnTo>
                  <a:pt x="18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8" y="84"/>
                </a:lnTo>
                <a:lnTo>
                  <a:pt x="26" y="90"/>
                </a:lnTo>
                <a:lnTo>
                  <a:pt x="36" y="94"/>
                </a:lnTo>
                <a:lnTo>
                  <a:pt x="46" y="95"/>
                </a:lnTo>
                <a:lnTo>
                  <a:pt x="57" y="94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8" name="Freeform 128"/>
          <p:cNvSpPr>
            <a:spLocks/>
          </p:cNvSpPr>
          <p:nvPr/>
        </p:nvSpPr>
        <p:spPr bwMode="auto">
          <a:xfrm>
            <a:off x="5676901" y="5124450"/>
            <a:ext cx="50800" cy="49213"/>
          </a:xfrm>
          <a:custGeom>
            <a:avLst/>
            <a:gdLst/>
            <a:ahLst/>
            <a:cxnLst>
              <a:cxn ang="0">
                <a:pos x="95" y="47"/>
              </a:cxn>
              <a:cxn ang="0">
                <a:pos x="93" y="37"/>
              </a:cxn>
              <a:cxn ang="0">
                <a:pos x="90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8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8" y="11"/>
              </a:cxn>
              <a:cxn ang="0">
                <a:pos x="10" y="18"/>
              </a:cxn>
              <a:cxn ang="0">
                <a:pos x="5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5" y="68"/>
              </a:cxn>
              <a:cxn ang="0">
                <a:pos x="10" y="77"/>
              </a:cxn>
              <a:cxn ang="0">
                <a:pos x="18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8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90" y="68"/>
              </a:cxn>
              <a:cxn ang="0">
                <a:pos x="93" y="58"/>
              </a:cxn>
              <a:cxn ang="0">
                <a:pos x="95" y="47"/>
              </a:cxn>
            </a:cxnLst>
            <a:rect l="0" t="0" r="r" b="b"/>
            <a:pathLst>
              <a:path w="95" h="95">
                <a:moveTo>
                  <a:pt x="95" y="47"/>
                </a:moveTo>
                <a:lnTo>
                  <a:pt x="93" y="37"/>
                </a:lnTo>
                <a:lnTo>
                  <a:pt x="90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8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8" y="11"/>
                </a:lnTo>
                <a:lnTo>
                  <a:pt x="10" y="18"/>
                </a:lnTo>
                <a:lnTo>
                  <a:pt x="5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5" y="68"/>
                </a:lnTo>
                <a:lnTo>
                  <a:pt x="10" y="77"/>
                </a:lnTo>
                <a:lnTo>
                  <a:pt x="18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8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90" y="68"/>
                </a:lnTo>
                <a:lnTo>
                  <a:pt x="93" y="58"/>
                </a:lnTo>
                <a:lnTo>
                  <a:pt x="95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9" name="Freeform 129"/>
          <p:cNvSpPr>
            <a:spLocks/>
          </p:cNvSpPr>
          <p:nvPr/>
        </p:nvSpPr>
        <p:spPr bwMode="auto">
          <a:xfrm>
            <a:off x="6276976" y="5124450"/>
            <a:ext cx="49213" cy="49213"/>
          </a:xfrm>
          <a:custGeom>
            <a:avLst/>
            <a:gdLst/>
            <a:ahLst/>
            <a:cxnLst>
              <a:cxn ang="0">
                <a:pos x="94" y="47"/>
              </a:cxn>
              <a:cxn ang="0">
                <a:pos x="93" y="37"/>
              </a:cxn>
              <a:cxn ang="0">
                <a:pos x="89" y="27"/>
              </a:cxn>
              <a:cxn ang="0">
                <a:pos x="84" y="18"/>
              </a:cxn>
              <a:cxn ang="0">
                <a:pos x="77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1"/>
              </a:cxn>
              <a:cxn ang="0">
                <a:pos x="10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10" y="77"/>
              </a:cxn>
              <a:cxn ang="0">
                <a:pos x="17" y="84"/>
              </a:cxn>
              <a:cxn ang="0">
                <a:pos x="27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7" y="84"/>
              </a:cxn>
              <a:cxn ang="0">
                <a:pos x="84" y="77"/>
              </a:cxn>
              <a:cxn ang="0">
                <a:pos x="89" y="68"/>
              </a:cxn>
              <a:cxn ang="0">
                <a:pos x="93" y="58"/>
              </a:cxn>
              <a:cxn ang="0">
                <a:pos x="94" y="47"/>
              </a:cxn>
            </a:cxnLst>
            <a:rect l="0" t="0" r="r" b="b"/>
            <a:pathLst>
              <a:path w="94" h="95">
                <a:moveTo>
                  <a:pt x="94" y="47"/>
                </a:moveTo>
                <a:lnTo>
                  <a:pt x="93" y="37"/>
                </a:lnTo>
                <a:lnTo>
                  <a:pt x="89" y="27"/>
                </a:lnTo>
                <a:lnTo>
                  <a:pt x="84" y="18"/>
                </a:lnTo>
                <a:lnTo>
                  <a:pt x="77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1"/>
                </a:lnTo>
                <a:lnTo>
                  <a:pt x="10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10" y="77"/>
                </a:lnTo>
                <a:lnTo>
                  <a:pt x="17" y="84"/>
                </a:lnTo>
                <a:lnTo>
                  <a:pt x="27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7" y="84"/>
                </a:lnTo>
                <a:lnTo>
                  <a:pt x="84" y="77"/>
                </a:lnTo>
                <a:lnTo>
                  <a:pt x="89" y="68"/>
                </a:lnTo>
                <a:lnTo>
                  <a:pt x="93" y="58"/>
                </a:lnTo>
                <a:lnTo>
                  <a:pt x="94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0" name="Freeform 130"/>
          <p:cNvSpPr>
            <a:spLocks/>
          </p:cNvSpPr>
          <p:nvPr/>
        </p:nvSpPr>
        <p:spPr bwMode="auto">
          <a:xfrm>
            <a:off x="6875463" y="5124450"/>
            <a:ext cx="49213" cy="49213"/>
          </a:xfrm>
          <a:custGeom>
            <a:avLst/>
            <a:gdLst/>
            <a:ahLst/>
            <a:cxnLst>
              <a:cxn ang="0">
                <a:pos x="93" y="47"/>
              </a:cxn>
              <a:cxn ang="0">
                <a:pos x="92" y="37"/>
              </a:cxn>
              <a:cxn ang="0">
                <a:pos x="89" y="27"/>
              </a:cxn>
              <a:cxn ang="0">
                <a:pos x="84" y="18"/>
              </a:cxn>
              <a:cxn ang="0">
                <a:pos x="76" y="11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6" y="5"/>
              </a:cxn>
              <a:cxn ang="0">
                <a:pos x="17" y="11"/>
              </a:cxn>
              <a:cxn ang="0">
                <a:pos x="9" y="18"/>
              </a:cxn>
              <a:cxn ang="0">
                <a:pos x="4" y="27"/>
              </a:cxn>
              <a:cxn ang="0">
                <a:pos x="1" y="37"/>
              </a:cxn>
              <a:cxn ang="0">
                <a:pos x="0" y="47"/>
              </a:cxn>
              <a:cxn ang="0">
                <a:pos x="1" y="58"/>
              </a:cxn>
              <a:cxn ang="0">
                <a:pos x="4" y="68"/>
              </a:cxn>
              <a:cxn ang="0">
                <a:pos x="9" y="77"/>
              </a:cxn>
              <a:cxn ang="0">
                <a:pos x="17" y="84"/>
              </a:cxn>
              <a:cxn ang="0">
                <a:pos x="26" y="90"/>
              </a:cxn>
              <a:cxn ang="0">
                <a:pos x="36" y="94"/>
              </a:cxn>
              <a:cxn ang="0">
                <a:pos x="47" y="95"/>
              </a:cxn>
              <a:cxn ang="0">
                <a:pos x="57" y="94"/>
              </a:cxn>
              <a:cxn ang="0">
                <a:pos x="67" y="90"/>
              </a:cxn>
              <a:cxn ang="0">
                <a:pos x="76" y="84"/>
              </a:cxn>
              <a:cxn ang="0">
                <a:pos x="84" y="77"/>
              </a:cxn>
              <a:cxn ang="0">
                <a:pos x="89" y="68"/>
              </a:cxn>
              <a:cxn ang="0">
                <a:pos x="92" y="58"/>
              </a:cxn>
              <a:cxn ang="0">
                <a:pos x="93" y="47"/>
              </a:cxn>
            </a:cxnLst>
            <a:rect l="0" t="0" r="r" b="b"/>
            <a:pathLst>
              <a:path w="93" h="95">
                <a:moveTo>
                  <a:pt x="93" y="47"/>
                </a:moveTo>
                <a:lnTo>
                  <a:pt x="92" y="37"/>
                </a:lnTo>
                <a:lnTo>
                  <a:pt x="89" y="27"/>
                </a:lnTo>
                <a:lnTo>
                  <a:pt x="84" y="18"/>
                </a:lnTo>
                <a:lnTo>
                  <a:pt x="76" y="11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6" y="5"/>
                </a:lnTo>
                <a:lnTo>
                  <a:pt x="17" y="11"/>
                </a:lnTo>
                <a:lnTo>
                  <a:pt x="9" y="18"/>
                </a:lnTo>
                <a:lnTo>
                  <a:pt x="4" y="27"/>
                </a:lnTo>
                <a:lnTo>
                  <a:pt x="1" y="37"/>
                </a:lnTo>
                <a:lnTo>
                  <a:pt x="0" y="47"/>
                </a:lnTo>
                <a:lnTo>
                  <a:pt x="1" y="58"/>
                </a:lnTo>
                <a:lnTo>
                  <a:pt x="4" y="68"/>
                </a:lnTo>
                <a:lnTo>
                  <a:pt x="9" y="77"/>
                </a:lnTo>
                <a:lnTo>
                  <a:pt x="17" y="84"/>
                </a:lnTo>
                <a:lnTo>
                  <a:pt x="26" y="90"/>
                </a:lnTo>
                <a:lnTo>
                  <a:pt x="36" y="94"/>
                </a:lnTo>
                <a:lnTo>
                  <a:pt x="47" y="95"/>
                </a:lnTo>
                <a:lnTo>
                  <a:pt x="57" y="94"/>
                </a:lnTo>
                <a:lnTo>
                  <a:pt x="67" y="90"/>
                </a:lnTo>
                <a:lnTo>
                  <a:pt x="76" y="84"/>
                </a:lnTo>
                <a:lnTo>
                  <a:pt x="84" y="77"/>
                </a:lnTo>
                <a:lnTo>
                  <a:pt x="89" y="68"/>
                </a:lnTo>
                <a:lnTo>
                  <a:pt x="92" y="58"/>
                </a:lnTo>
                <a:lnTo>
                  <a:pt x="93" y="47"/>
                </a:lnTo>
                <a:close/>
              </a:path>
            </a:pathLst>
          </a:custGeom>
          <a:solidFill>
            <a:srgbClr val="0000FF"/>
          </a:solidFill>
          <a:ln w="127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9" name="Line 140"/>
          <p:cNvSpPr>
            <a:spLocks noChangeShapeType="1"/>
          </p:cNvSpPr>
          <p:nvPr/>
        </p:nvSpPr>
        <p:spPr bwMode="auto">
          <a:xfrm flipV="1">
            <a:off x="3387726" y="5148262"/>
            <a:ext cx="111601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0" name="Line 141"/>
          <p:cNvSpPr>
            <a:spLocks noChangeShapeType="1"/>
          </p:cNvSpPr>
          <p:nvPr/>
        </p:nvSpPr>
        <p:spPr bwMode="auto">
          <a:xfrm flipV="1">
            <a:off x="4386263" y="5148262"/>
            <a:ext cx="71596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1" name="Line 142"/>
          <p:cNvSpPr>
            <a:spLocks noChangeShapeType="1"/>
          </p:cNvSpPr>
          <p:nvPr/>
        </p:nvSpPr>
        <p:spPr bwMode="auto">
          <a:xfrm flipV="1">
            <a:off x="5384801" y="5148262"/>
            <a:ext cx="31750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2" name="Line 143"/>
          <p:cNvSpPr>
            <a:spLocks noChangeShapeType="1"/>
          </p:cNvSpPr>
          <p:nvPr/>
        </p:nvSpPr>
        <p:spPr bwMode="auto">
          <a:xfrm flipH="1" flipV="1">
            <a:off x="6300788" y="5148262"/>
            <a:ext cx="8255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3" name="Line 144"/>
          <p:cNvSpPr>
            <a:spLocks noChangeShapeType="1"/>
          </p:cNvSpPr>
          <p:nvPr/>
        </p:nvSpPr>
        <p:spPr bwMode="auto">
          <a:xfrm flipH="1" flipV="1">
            <a:off x="6900863" y="5148262"/>
            <a:ext cx="481013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24" name="Line 145"/>
          <p:cNvSpPr>
            <a:spLocks noChangeShapeType="1"/>
          </p:cNvSpPr>
          <p:nvPr/>
        </p:nvSpPr>
        <p:spPr bwMode="auto">
          <a:xfrm flipH="1" flipV="1">
            <a:off x="7499351" y="5148262"/>
            <a:ext cx="882650" cy="93345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41" name="Line 162"/>
          <p:cNvSpPr>
            <a:spLocks noChangeShapeType="1"/>
          </p:cNvSpPr>
          <p:nvPr/>
        </p:nvSpPr>
        <p:spPr bwMode="auto">
          <a:xfrm>
            <a:off x="3387726" y="6081712"/>
            <a:ext cx="4994275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1" name="Line 12"/>
          <p:cNvSpPr>
            <a:spLocks noChangeShapeType="1"/>
          </p:cNvSpPr>
          <p:nvPr/>
        </p:nvSpPr>
        <p:spPr bwMode="auto">
          <a:xfrm>
            <a:off x="1071538" y="3749675"/>
            <a:ext cx="1588" cy="2332038"/>
          </a:xfrm>
          <a:prstGeom prst="line">
            <a:avLst/>
          </a:prstGeom>
          <a:noFill/>
          <a:ln w="12700">
            <a:solidFill>
              <a:schemeClr val="tx1"/>
            </a:solidFill>
            <a:prstDash val="solid"/>
            <a:round/>
            <a:headEnd type="arrow"/>
            <a:tailEnd type="arrow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2" name="BlokTextu 171"/>
          <p:cNvSpPr txBox="1"/>
          <p:nvPr/>
        </p:nvSpPr>
        <p:spPr>
          <a:xfrm>
            <a:off x="1071538" y="5000636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BlokTextu 172"/>
          <p:cNvSpPr txBox="1"/>
          <p:nvPr/>
        </p:nvSpPr>
        <p:spPr>
          <a:xfrm>
            <a:off x="316828" y="4787384"/>
            <a:ext cx="381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k-SK" sz="16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BlokTextu 173"/>
          <p:cNvSpPr txBox="1"/>
          <p:nvPr/>
        </p:nvSpPr>
        <p:spPr>
          <a:xfrm>
            <a:off x="1500166" y="3733388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BlokTextu 174"/>
          <p:cNvSpPr txBox="1"/>
          <p:nvPr/>
        </p:nvSpPr>
        <p:spPr>
          <a:xfrm>
            <a:off x="1500166" y="601673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BlokTextu 175"/>
          <p:cNvSpPr txBox="1"/>
          <p:nvPr/>
        </p:nvSpPr>
        <p:spPr>
          <a:xfrm>
            <a:off x="3149753" y="603970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BlokTextu 176"/>
          <p:cNvSpPr txBox="1"/>
          <p:nvPr/>
        </p:nvSpPr>
        <p:spPr>
          <a:xfrm>
            <a:off x="4150954" y="6049824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Freeform 31"/>
          <p:cNvSpPr>
            <a:spLocks/>
          </p:cNvSpPr>
          <p:nvPr/>
        </p:nvSpPr>
        <p:spPr bwMode="auto">
          <a:xfrm>
            <a:off x="158751" y="3724275"/>
            <a:ext cx="50800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3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7" y="5"/>
              </a:cxn>
              <a:cxn ang="0">
                <a:pos x="57" y="1"/>
              </a:cxn>
              <a:cxn ang="0">
                <a:pos x="47" y="0"/>
              </a:cxn>
              <a:cxn ang="0">
                <a:pos x="36" y="1"/>
              </a:cxn>
              <a:cxn ang="0">
                <a:pos x="27" y="5"/>
              </a:cxn>
              <a:cxn ang="0">
                <a:pos x="17" y="10"/>
              </a:cxn>
              <a:cxn ang="0">
                <a:pos x="10" y="18"/>
              </a:cxn>
              <a:cxn ang="0">
                <a:pos x="4" y="26"/>
              </a:cxn>
              <a:cxn ang="0">
                <a:pos x="1" y="37"/>
              </a:cxn>
              <a:cxn ang="0">
                <a:pos x="0" y="48"/>
              </a:cxn>
              <a:cxn ang="0">
                <a:pos x="1" y="57"/>
              </a:cxn>
              <a:cxn ang="0">
                <a:pos x="4" y="68"/>
              </a:cxn>
              <a:cxn ang="0">
                <a:pos x="10" y="76"/>
              </a:cxn>
              <a:cxn ang="0">
                <a:pos x="17" y="84"/>
              </a:cxn>
              <a:cxn ang="0">
                <a:pos x="27" y="90"/>
              </a:cxn>
              <a:cxn ang="0">
                <a:pos x="36" y="93"/>
              </a:cxn>
              <a:cxn ang="0">
                <a:pos x="47" y="94"/>
              </a:cxn>
              <a:cxn ang="0">
                <a:pos x="57" y="93"/>
              </a:cxn>
              <a:cxn ang="0">
                <a:pos x="67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3" y="57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3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7" y="5"/>
                </a:lnTo>
                <a:lnTo>
                  <a:pt x="57" y="1"/>
                </a:lnTo>
                <a:lnTo>
                  <a:pt x="47" y="0"/>
                </a:lnTo>
                <a:lnTo>
                  <a:pt x="36" y="1"/>
                </a:lnTo>
                <a:lnTo>
                  <a:pt x="27" y="5"/>
                </a:lnTo>
                <a:lnTo>
                  <a:pt x="17" y="10"/>
                </a:lnTo>
                <a:lnTo>
                  <a:pt x="10" y="18"/>
                </a:lnTo>
                <a:lnTo>
                  <a:pt x="4" y="26"/>
                </a:lnTo>
                <a:lnTo>
                  <a:pt x="1" y="37"/>
                </a:lnTo>
                <a:lnTo>
                  <a:pt x="0" y="48"/>
                </a:lnTo>
                <a:lnTo>
                  <a:pt x="1" y="57"/>
                </a:lnTo>
                <a:lnTo>
                  <a:pt x="4" y="68"/>
                </a:lnTo>
                <a:lnTo>
                  <a:pt x="10" y="76"/>
                </a:lnTo>
                <a:lnTo>
                  <a:pt x="17" y="84"/>
                </a:lnTo>
                <a:lnTo>
                  <a:pt x="27" y="90"/>
                </a:lnTo>
                <a:lnTo>
                  <a:pt x="36" y="93"/>
                </a:lnTo>
                <a:lnTo>
                  <a:pt x="47" y="94"/>
                </a:lnTo>
                <a:lnTo>
                  <a:pt x="57" y="93"/>
                </a:lnTo>
                <a:lnTo>
                  <a:pt x="67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3" y="57"/>
                </a:lnTo>
                <a:lnTo>
                  <a:pt x="95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9" name="BlokTextu 178"/>
          <p:cNvSpPr txBox="1"/>
          <p:nvPr/>
        </p:nvSpPr>
        <p:spPr>
          <a:xfrm>
            <a:off x="4526422" y="569581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BlokTextu 179"/>
          <p:cNvSpPr txBox="1"/>
          <p:nvPr/>
        </p:nvSpPr>
        <p:spPr>
          <a:xfrm>
            <a:off x="3643362" y="571613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BlokTextu 180"/>
          <p:cNvSpPr txBox="1"/>
          <p:nvPr/>
        </p:nvSpPr>
        <p:spPr>
          <a:xfrm>
            <a:off x="3573599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BlokTextu 181"/>
          <p:cNvSpPr txBox="1"/>
          <p:nvPr/>
        </p:nvSpPr>
        <p:spPr>
          <a:xfrm>
            <a:off x="5531650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BlokTextu 182"/>
          <p:cNvSpPr txBox="1"/>
          <p:nvPr/>
        </p:nvSpPr>
        <p:spPr>
          <a:xfrm>
            <a:off x="6540577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BlokTextu 183"/>
          <p:cNvSpPr txBox="1"/>
          <p:nvPr/>
        </p:nvSpPr>
        <p:spPr>
          <a:xfrm>
            <a:off x="7605907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BlokTextu 184"/>
          <p:cNvSpPr txBox="1"/>
          <p:nvPr/>
        </p:nvSpPr>
        <p:spPr>
          <a:xfrm>
            <a:off x="4605675" y="609118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 cm</a:t>
            </a:r>
            <a:endParaRPr lang="sk-SK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Freeform 29"/>
          <p:cNvSpPr>
            <a:spLocks/>
          </p:cNvSpPr>
          <p:nvPr/>
        </p:nvSpPr>
        <p:spPr bwMode="auto">
          <a:xfrm>
            <a:off x="6153151" y="3724275"/>
            <a:ext cx="49213" cy="49213"/>
          </a:xfrm>
          <a:custGeom>
            <a:avLst/>
            <a:gdLst/>
            <a:ahLst/>
            <a:cxnLst>
              <a:cxn ang="0">
                <a:pos x="95" y="48"/>
              </a:cxn>
              <a:cxn ang="0">
                <a:pos x="94" y="37"/>
              </a:cxn>
              <a:cxn ang="0">
                <a:pos x="89" y="26"/>
              </a:cxn>
              <a:cxn ang="0">
                <a:pos x="84" y="18"/>
              </a:cxn>
              <a:cxn ang="0">
                <a:pos x="77" y="10"/>
              </a:cxn>
              <a:cxn ang="0">
                <a:pos x="68" y="5"/>
              </a:cxn>
              <a:cxn ang="0">
                <a:pos x="57" y="1"/>
              </a:cxn>
              <a:cxn ang="0">
                <a:pos x="48" y="0"/>
              </a:cxn>
              <a:cxn ang="0">
                <a:pos x="37" y="1"/>
              </a:cxn>
              <a:cxn ang="0">
                <a:pos x="27" y="5"/>
              </a:cxn>
              <a:cxn ang="0">
                <a:pos x="18" y="10"/>
              </a:cxn>
              <a:cxn ang="0">
                <a:pos x="11" y="18"/>
              </a:cxn>
              <a:cxn ang="0">
                <a:pos x="5" y="26"/>
              </a:cxn>
              <a:cxn ang="0">
                <a:pos x="1" y="37"/>
              </a:cxn>
              <a:cxn ang="0">
                <a:pos x="0" y="48"/>
              </a:cxn>
              <a:cxn ang="0">
                <a:pos x="1" y="57"/>
              </a:cxn>
              <a:cxn ang="0">
                <a:pos x="5" y="68"/>
              </a:cxn>
              <a:cxn ang="0">
                <a:pos x="11" y="76"/>
              </a:cxn>
              <a:cxn ang="0">
                <a:pos x="18" y="84"/>
              </a:cxn>
              <a:cxn ang="0">
                <a:pos x="27" y="90"/>
              </a:cxn>
              <a:cxn ang="0">
                <a:pos x="37" y="93"/>
              </a:cxn>
              <a:cxn ang="0">
                <a:pos x="48" y="94"/>
              </a:cxn>
              <a:cxn ang="0">
                <a:pos x="57" y="93"/>
              </a:cxn>
              <a:cxn ang="0">
                <a:pos x="68" y="90"/>
              </a:cxn>
              <a:cxn ang="0">
                <a:pos x="77" y="84"/>
              </a:cxn>
              <a:cxn ang="0">
                <a:pos x="84" y="76"/>
              </a:cxn>
              <a:cxn ang="0">
                <a:pos x="89" y="68"/>
              </a:cxn>
              <a:cxn ang="0">
                <a:pos x="94" y="57"/>
              </a:cxn>
              <a:cxn ang="0">
                <a:pos x="95" y="48"/>
              </a:cxn>
            </a:cxnLst>
            <a:rect l="0" t="0" r="r" b="b"/>
            <a:pathLst>
              <a:path w="95" h="94">
                <a:moveTo>
                  <a:pt x="95" y="48"/>
                </a:moveTo>
                <a:lnTo>
                  <a:pt x="94" y="37"/>
                </a:lnTo>
                <a:lnTo>
                  <a:pt x="89" y="26"/>
                </a:lnTo>
                <a:lnTo>
                  <a:pt x="84" y="18"/>
                </a:lnTo>
                <a:lnTo>
                  <a:pt x="77" y="10"/>
                </a:lnTo>
                <a:lnTo>
                  <a:pt x="68" y="5"/>
                </a:lnTo>
                <a:lnTo>
                  <a:pt x="57" y="1"/>
                </a:lnTo>
                <a:lnTo>
                  <a:pt x="48" y="0"/>
                </a:lnTo>
                <a:lnTo>
                  <a:pt x="37" y="1"/>
                </a:lnTo>
                <a:lnTo>
                  <a:pt x="27" y="5"/>
                </a:lnTo>
                <a:lnTo>
                  <a:pt x="18" y="10"/>
                </a:lnTo>
                <a:lnTo>
                  <a:pt x="11" y="18"/>
                </a:lnTo>
                <a:lnTo>
                  <a:pt x="5" y="26"/>
                </a:lnTo>
                <a:lnTo>
                  <a:pt x="1" y="37"/>
                </a:lnTo>
                <a:lnTo>
                  <a:pt x="0" y="48"/>
                </a:lnTo>
                <a:lnTo>
                  <a:pt x="1" y="57"/>
                </a:lnTo>
                <a:lnTo>
                  <a:pt x="5" y="68"/>
                </a:lnTo>
                <a:lnTo>
                  <a:pt x="11" y="76"/>
                </a:lnTo>
                <a:lnTo>
                  <a:pt x="18" y="84"/>
                </a:lnTo>
                <a:lnTo>
                  <a:pt x="27" y="90"/>
                </a:lnTo>
                <a:lnTo>
                  <a:pt x="37" y="93"/>
                </a:lnTo>
                <a:lnTo>
                  <a:pt x="48" y="94"/>
                </a:lnTo>
                <a:lnTo>
                  <a:pt x="57" y="93"/>
                </a:lnTo>
                <a:lnTo>
                  <a:pt x="68" y="90"/>
                </a:lnTo>
                <a:lnTo>
                  <a:pt x="77" y="84"/>
                </a:lnTo>
                <a:lnTo>
                  <a:pt x="84" y="76"/>
                </a:lnTo>
                <a:lnTo>
                  <a:pt x="89" y="68"/>
                </a:lnTo>
                <a:lnTo>
                  <a:pt x="94" y="57"/>
                </a:lnTo>
                <a:lnTo>
                  <a:pt x="95" y="48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88" name="BlokTextu 187"/>
          <p:cNvSpPr txBox="1"/>
          <p:nvPr/>
        </p:nvSpPr>
        <p:spPr>
          <a:xfrm>
            <a:off x="5991368" y="3439236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sk-S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BlokTextu 188"/>
          <p:cNvSpPr txBox="1"/>
          <p:nvPr/>
        </p:nvSpPr>
        <p:spPr>
          <a:xfrm>
            <a:off x="138894" y="346083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sk-SK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Ľ</a:t>
            </a:r>
            <a:endParaRPr lang="sk-SK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BlokTextu 24"/>
          <p:cNvSpPr txBox="1">
            <a:spLocks noChangeArrowheads="1"/>
          </p:cNvSpPr>
          <p:nvPr/>
        </p:nvSpPr>
        <p:spPr bwMode="auto">
          <a:xfrm>
            <a:off x="359999" y="2196000"/>
            <a:ext cx="5220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Poznámka: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Štvorcová sieť leží v zornom kužeľovom priestore, t. j. obraz siete je v kružnici správneho zobrazenia </a:t>
            </a:r>
            <a:r>
              <a:rPr lang="sk-SK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sk-SK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Pre </a:t>
            </a:r>
            <a:r>
              <a:rPr lang="sk-SK" sz="1200" b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</a:t>
            </a:r>
            <a:r>
              <a:rPr lang="sk-SK" sz="1200" b="1" i="1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 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= 45° je </a:t>
            </a:r>
            <a:r>
              <a:rPr lang="sk-SK" sz="1200" b="1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z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 = </a:t>
            </a:r>
            <a:r>
              <a:rPr lang="sk-SK" sz="1200" b="1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k</a:t>
            </a:r>
            <a:r>
              <a:rPr lang="sk-SK" sz="1200" b="1" baseline="30000" dirty="0" err="1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d</a:t>
            </a:r>
            <a:r>
              <a:rPr lang="sk-SK" sz="1200" dirty="0" smtClean="0">
                <a:solidFill>
                  <a:prstClr val="black"/>
                </a:solidFill>
                <a:latin typeface="Arial" charset="0"/>
                <a:cs typeface="Arial" charset="0"/>
                <a:sym typeface="Symbol"/>
              </a:rPr>
              <a:t>.</a:t>
            </a:r>
          </a:p>
        </p:txBody>
      </p:sp>
      <p:sp>
        <p:nvSpPr>
          <p:cNvPr id="82" name="Zástupný symbol čísla snímky 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BD299-A38A-43CF-AF11-311058D0839D}" type="slidenum">
              <a:rPr lang="sk-SK" smtClean="0"/>
              <a:pPr/>
              <a:t>9</a:t>
            </a:fld>
            <a:endParaRPr lang="sk-SK"/>
          </a:p>
        </p:txBody>
      </p:sp>
      <p:grpSp>
        <p:nvGrpSpPr>
          <p:cNvPr id="85" name="Skupina 19"/>
          <p:cNvGrpSpPr>
            <a:grpSpLocks/>
          </p:cNvGrpSpPr>
          <p:nvPr/>
        </p:nvGrpSpPr>
        <p:grpSpPr bwMode="auto">
          <a:xfrm>
            <a:off x="7995484" y="618111"/>
            <a:ext cx="1083171" cy="393700"/>
            <a:chOff x="2699794" y="4497810"/>
            <a:chExt cx="1083583" cy="393091"/>
          </a:xfrm>
        </p:grpSpPr>
        <p:pic>
          <p:nvPicPr>
            <p:cNvPr id="86" name="Picture 5" descr="mandaly"/>
            <p:cNvPicPr>
              <a:picLocks noChangeAspect="1" noChangeArrowheads="1"/>
            </p:cNvPicPr>
            <p:nvPr/>
          </p:nvPicPr>
          <p:blipFill>
            <a:blip r:embed="rId3" cstate="print">
              <a:lum bright="-44000" contrast="62000"/>
            </a:blip>
            <a:srcRect l="11172" t="8176" r="49072" b="17651"/>
            <a:stretch>
              <a:fillRect/>
            </a:stretch>
          </p:blipFill>
          <p:spPr bwMode="auto">
            <a:xfrm>
              <a:off x="2699794" y="4497810"/>
              <a:ext cx="433405" cy="3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7" name="Text Box 6"/>
            <p:cNvSpPr txBox="1">
              <a:spLocks noChangeArrowheads="1"/>
            </p:cNvSpPr>
            <p:nvPr/>
          </p:nvSpPr>
          <p:spPr bwMode="auto">
            <a:xfrm>
              <a:off x="3059827" y="4571245"/>
              <a:ext cx="723550" cy="245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k-SK" sz="1000" dirty="0" err="1" smtClean="0">
                  <a:latin typeface="Arial" pitchFamily="34" charset="0"/>
                  <a:cs typeface="Arial" pitchFamily="34" charset="0"/>
                </a:rPr>
                <a:t>Tereňová</a:t>
              </a:r>
              <a:endParaRPr lang="sk-SK" sz="1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9" grpId="0" animBg="1"/>
      <p:bldP spid="50" grpId="0" animBg="1"/>
      <p:bldP spid="51" grpId="0" animBg="1"/>
      <p:bldP spid="52" grpId="0" animBg="1"/>
      <p:bldP spid="78" grpId="0" animBg="1"/>
      <p:bldP spid="79" grpId="0" animBg="1"/>
      <p:bldP spid="80" grpId="0" animBg="1"/>
      <p:bldP spid="81" grpId="0" animBg="1"/>
      <p:bldP spid="107" grpId="0" animBg="1"/>
      <p:bldP spid="108" grpId="0" animBg="1"/>
      <p:bldP spid="109" grpId="0" animBg="1"/>
      <p:bldP spid="110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41" grpId="0" animBg="1"/>
      <p:bldP spid="176" grpId="0"/>
      <p:bldP spid="177" grpId="0"/>
      <p:bldP spid="179" grpId="0"/>
      <p:bldP spid="180" grpId="0"/>
      <p:bldP spid="181" grpId="0"/>
      <p:bldP spid="182" grpId="0"/>
      <p:bldP spid="183" grpId="0"/>
      <p:bldP spid="184" grpId="0"/>
      <p:bldP spid="185" grpId="0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3891</TotalTime>
  <Words>5071</Words>
  <Application>Microsoft Office PowerPoint</Application>
  <PresentationFormat>Prezentácia na obrazovke (4:3)</PresentationFormat>
  <Paragraphs>1222</Paragraphs>
  <Slides>64</Slides>
  <Notes>5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64</vt:i4>
      </vt:variant>
    </vt:vector>
  </HeadingPairs>
  <TitlesOfParts>
    <vt:vector size="65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Snímka 46</vt:lpstr>
      <vt:lpstr>Snímka 47</vt:lpstr>
      <vt:lpstr>Snímka 48</vt:lpstr>
      <vt:lpstr>Snímka 49</vt:lpstr>
      <vt:lpstr>Snímka 50</vt:lpstr>
      <vt:lpstr>Snímka 51</vt:lpstr>
      <vt:lpstr>Snímka 52</vt:lpstr>
      <vt:lpstr>Snímka 53</vt:lpstr>
      <vt:lpstr>Snímka 54</vt:lpstr>
      <vt:lpstr>Snímka 55</vt:lpstr>
      <vt:lpstr>Snímka 56</vt:lpstr>
      <vt:lpstr>Snímka 57</vt:lpstr>
      <vt:lpstr>Snímka 58</vt:lpstr>
      <vt:lpstr>Snímka 59</vt:lpstr>
      <vt:lpstr>Snímka 60</vt:lpstr>
      <vt:lpstr>Snímka 61</vt:lpstr>
      <vt:lpstr>Snímka 62</vt:lpstr>
      <vt:lpstr>Snímka 63</vt:lpstr>
      <vt:lpstr>Snímka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cp:lastModifiedBy>Z</cp:lastModifiedBy>
  <cp:revision>507</cp:revision>
  <dcterms:created xsi:type="dcterms:W3CDTF">2018-06-19T08:39:00Z</dcterms:created>
  <dcterms:modified xsi:type="dcterms:W3CDTF">2019-04-24T19:40:40Z</dcterms:modified>
</cp:coreProperties>
</file>